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81" r:id="rId5"/>
    <p:sldId id="259" r:id="rId6"/>
    <p:sldId id="292" r:id="rId7"/>
    <p:sldId id="261" r:id="rId8"/>
    <p:sldId id="260" r:id="rId9"/>
    <p:sldId id="263" r:id="rId10"/>
    <p:sldId id="282" r:id="rId11"/>
    <p:sldId id="269" r:id="rId12"/>
    <p:sldId id="284" r:id="rId13"/>
    <p:sldId id="285" r:id="rId14"/>
    <p:sldId id="270" r:id="rId15"/>
    <p:sldId id="271" r:id="rId16"/>
    <p:sldId id="272" r:id="rId17"/>
    <p:sldId id="273" r:id="rId18"/>
    <p:sldId id="274" r:id="rId19"/>
    <p:sldId id="288" r:id="rId20"/>
    <p:sldId id="287" r:id="rId21"/>
    <p:sldId id="290" r:id="rId22"/>
    <p:sldId id="291" r:id="rId23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DDDDDD"/>
    <a:srgbClr val="FF3300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-276" y="-96"/>
      </p:cViewPr>
      <p:guideLst>
        <p:guide orient="horz" pos="2451"/>
        <p:guide pos="12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DC51-EAEF-46C3-BDB8-00C89CBA0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7A01D-D08F-49EF-9EB3-966E99F2D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3F133-5177-426D-A238-07763F56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B3D7E-F266-4596-BEB2-43B8067F2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0AA18-3FD2-4FBC-9848-3E36BDD1B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6953F-41A4-4E09-BAD4-DF226492D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E9B4-A33E-46E8-BF2D-8C7FE4079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F6A38-363C-4B2D-9AA4-92D72C64D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00CC-3C7B-4CF4-BE65-F2F31FC80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4248C-C6F8-48C8-A42B-DAF4B6092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B742-8687-40E3-BD4D-A02861148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B4AFA34-395C-45CB-B32C-6BEB6A2A1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4"/>
          <p:cNvSpPr>
            <a:spLocks/>
          </p:cNvSpPr>
          <p:nvPr/>
        </p:nvSpPr>
        <p:spPr bwMode="auto">
          <a:xfrm>
            <a:off x="2927350" y="1219200"/>
            <a:ext cx="3711575" cy="3727450"/>
          </a:xfrm>
          <a:custGeom>
            <a:avLst/>
            <a:gdLst>
              <a:gd name="T0" fmla="*/ 2337 w 2338"/>
              <a:gd name="T1" fmla="*/ 2347 h 2348"/>
              <a:gd name="T2" fmla="*/ 2337 w 2338"/>
              <a:gd name="T3" fmla="*/ 0 h 2348"/>
              <a:gd name="T4" fmla="*/ 0 w 2338"/>
              <a:gd name="T5" fmla="*/ 0 h 2348"/>
              <a:gd name="T6" fmla="*/ 0 w 2338"/>
              <a:gd name="T7" fmla="*/ 2347 h 2348"/>
              <a:gd name="T8" fmla="*/ 2337 w 2338"/>
              <a:gd name="T9" fmla="*/ 2347 h 2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38"/>
              <a:gd name="T16" fmla="*/ 0 h 2348"/>
              <a:gd name="T17" fmla="*/ 2338 w 2338"/>
              <a:gd name="T18" fmla="*/ 2348 h 23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38" h="2348">
                <a:moveTo>
                  <a:pt x="2337" y="2347"/>
                </a:moveTo>
                <a:lnTo>
                  <a:pt x="2337" y="0"/>
                </a:lnTo>
                <a:lnTo>
                  <a:pt x="0" y="0"/>
                </a:lnTo>
                <a:lnTo>
                  <a:pt x="0" y="2347"/>
                </a:lnTo>
                <a:lnTo>
                  <a:pt x="2337" y="2347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5" name="Freeform 5"/>
          <p:cNvSpPr>
            <a:spLocks/>
          </p:cNvSpPr>
          <p:nvPr/>
        </p:nvSpPr>
        <p:spPr bwMode="auto">
          <a:xfrm>
            <a:off x="2990850" y="2786063"/>
            <a:ext cx="2095500" cy="876300"/>
          </a:xfrm>
          <a:custGeom>
            <a:avLst/>
            <a:gdLst>
              <a:gd name="T0" fmla="*/ 1310 w 1320"/>
              <a:gd name="T1" fmla="*/ 545 h 552"/>
              <a:gd name="T2" fmla="*/ 1291 w 1320"/>
              <a:gd name="T3" fmla="*/ 533 h 552"/>
              <a:gd name="T4" fmla="*/ 1272 w 1320"/>
              <a:gd name="T5" fmla="*/ 521 h 552"/>
              <a:gd name="T6" fmla="*/ 1253 w 1320"/>
              <a:gd name="T7" fmla="*/ 509 h 552"/>
              <a:gd name="T8" fmla="*/ 1234 w 1320"/>
              <a:gd name="T9" fmla="*/ 497 h 552"/>
              <a:gd name="T10" fmla="*/ 1214 w 1320"/>
              <a:gd name="T11" fmla="*/ 485 h 552"/>
              <a:gd name="T12" fmla="*/ 1195 w 1320"/>
              <a:gd name="T13" fmla="*/ 474 h 552"/>
              <a:gd name="T14" fmla="*/ 1176 w 1320"/>
              <a:gd name="T15" fmla="*/ 462 h 552"/>
              <a:gd name="T16" fmla="*/ 1157 w 1320"/>
              <a:gd name="T17" fmla="*/ 451 h 552"/>
              <a:gd name="T18" fmla="*/ 1137 w 1320"/>
              <a:gd name="T19" fmla="*/ 439 h 552"/>
              <a:gd name="T20" fmla="*/ 1113 w 1320"/>
              <a:gd name="T21" fmla="*/ 425 h 552"/>
              <a:gd name="T22" fmla="*/ 1084 w 1320"/>
              <a:gd name="T23" fmla="*/ 408 h 552"/>
              <a:gd name="T24" fmla="*/ 1055 w 1320"/>
              <a:gd name="T25" fmla="*/ 391 h 552"/>
              <a:gd name="T26" fmla="*/ 1026 w 1320"/>
              <a:gd name="T27" fmla="*/ 374 h 552"/>
              <a:gd name="T28" fmla="*/ 997 w 1320"/>
              <a:gd name="T29" fmla="*/ 358 h 552"/>
              <a:gd name="T30" fmla="*/ 968 w 1320"/>
              <a:gd name="T31" fmla="*/ 341 h 552"/>
              <a:gd name="T32" fmla="*/ 939 w 1320"/>
              <a:gd name="T33" fmla="*/ 325 h 552"/>
              <a:gd name="T34" fmla="*/ 910 w 1320"/>
              <a:gd name="T35" fmla="*/ 309 h 552"/>
              <a:gd name="T36" fmla="*/ 880 w 1320"/>
              <a:gd name="T37" fmla="*/ 293 h 552"/>
              <a:gd name="T38" fmla="*/ 850 w 1320"/>
              <a:gd name="T39" fmla="*/ 279 h 552"/>
              <a:gd name="T40" fmla="*/ 818 w 1320"/>
              <a:gd name="T41" fmla="*/ 263 h 552"/>
              <a:gd name="T42" fmla="*/ 784 w 1320"/>
              <a:gd name="T43" fmla="*/ 248 h 552"/>
              <a:gd name="T44" fmla="*/ 750 w 1320"/>
              <a:gd name="T45" fmla="*/ 233 h 552"/>
              <a:gd name="T46" fmla="*/ 716 w 1320"/>
              <a:gd name="T47" fmla="*/ 218 h 552"/>
              <a:gd name="T48" fmla="*/ 682 w 1320"/>
              <a:gd name="T49" fmla="*/ 204 h 552"/>
              <a:gd name="T50" fmla="*/ 647 w 1320"/>
              <a:gd name="T51" fmla="*/ 190 h 552"/>
              <a:gd name="T52" fmla="*/ 612 w 1320"/>
              <a:gd name="T53" fmla="*/ 177 h 552"/>
              <a:gd name="T54" fmla="*/ 577 w 1320"/>
              <a:gd name="T55" fmla="*/ 164 h 552"/>
              <a:gd name="T56" fmla="*/ 543 w 1320"/>
              <a:gd name="T57" fmla="*/ 151 h 552"/>
              <a:gd name="T58" fmla="*/ 507 w 1320"/>
              <a:gd name="T59" fmla="*/ 139 h 552"/>
              <a:gd name="T60" fmla="*/ 471 w 1320"/>
              <a:gd name="T61" fmla="*/ 126 h 552"/>
              <a:gd name="T62" fmla="*/ 433 w 1320"/>
              <a:gd name="T63" fmla="*/ 114 h 552"/>
              <a:gd name="T64" fmla="*/ 394 w 1320"/>
              <a:gd name="T65" fmla="*/ 102 h 552"/>
              <a:gd name="T66" fmla="*/ 356 w 1320"/>
              <a:gd name="T67" fmla="*/ 90 h 552"/>
              <a:gd name="T68" fmla="*/ 317 w 1320"/>
              <a:gd name="T69" fmla="*/ 80 h 552"/>
              <a:gd name="T70" fmla="*/ 278 w 1320"/>
              <a:gd name="T71" fmla="*/ 68 h 552"/>
              <a:gd name="T72" fmla="*/ 240 w 1320"/>
              <a:gd name="T73" fmla="*/ 58 h 552"/>
              <a:gd name="T74" fmla="*/ 201 w 1320"/>
              <a:gd name="T75" fmla="*/ 48 h 552"/>
              <a:gd name="T76" fmla="*/ 162 w 1320"/>
              <a:gd name="T77" fmla="*/ 37 h 552"/>
              <a:gd name="T78" fmla="*/ 124 w 1320"/>
              <a:gd name="T79" fmla="*/ 27 h 552"/>
              <a:gd name="T80" fmla="*/ 99 w 1320"/>
              <a:gd name="T81" fmla="*/ 20 h 552"/>
              <a:gd name="T82" fmla="*/ 89 w 1320"/>
              <a:gd name="T83" fmla="*/ 17 h 552"/>
              <a:gd name="T84" fmla="*/ 79 w 1320"/>
              <a:gd name="T85" fmla="*/ 15 h 552"/>
              <a:gd name="T86" fmla="*/ 68 w 1320"/>
              <a:gd name="T87" fmla="*/ 13 h 552"/>
              <a:gd name="T88" fmla="*/ 58 w 1320"/>
              <a:gd name="T89" fmla="*/ 10 h 552"/>
              <a:gd name="T90" fmla="*/ 47 w 1320"/>
              <a:gd name="T91" fmla="*/ 8 h 552"/>
              <a:gd name="T92" fmla="*/ 37 w 1320"/>
              <a:gd name="T93" fmla="*/ 6 h 552"/>
              <a:gd name="T94" fmla="*/ 26 w 1320"/>
              <a:gd name="T95" fmla="*/ 4 h 552"/>
              <a:gd name="T96" fmla="*/ 16 w 1320"/>
              <a:gd name="T97" fmla="*/ 2 h 552"/>
              <a:gd name="T98" fmla="*/ 6 w 1320"/>
              <a:gd name="T99" fmla="*/ 1 h 5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20"/>
              <a:gd name="T151" fmla="*/ 0 h 552"/>
              <a:gd name="T152" fmla="*/ 1320 w 1320"/>
              <a:gd name="T153" fmla="*/ 552 h 5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20" h="552">
                <a:moveTo>
                  <a:pt x="1319" y="551"/>
                </a:moveTo>
                <a:lnTo>
                  <a:pt x="1310" y="545"/>
                </a:lnTo>
                <a:lnTo>
                  <a:pt x="1300" y="539"/>
                </a:lnTo>
                <a:lnTo>
                  <a:pt x="1291" y="533"/>
                </a:lnTo>
                <a:lnTo>
                  <a:pt x="1282" y="527"/>
                </a:lnTo>
                <a:lnTo>
                  <a:pt x="1272" y="521"/>
                </a:lnTo>
                <a:lnTo>
                  <a:pt x="1263" y="515"/>
                </a:lnTo>
                <a:lnTo>
                  <a:pt x="1253" y="509"/>
                </a:lnTo>
                <a:lnTo>
                  <a:pt x="1243" y="503"/>
                </a:lnTo>
                <a:lnTo>
                  <a:pt x="1234" y="497"/>
                </a:lnTo>
                <a:lnTo>
                  <a:pt x="1224" y="491"/>
                </a:lnTo>
                <a:lnTo>
                  <a:pt x="1214" y="485"/>
                </a:lnTo>
                <a:lnTo>
                  <a:pt x="1205" y="480"/>
                </a:lnTo>
                <a:lnTo>
                  <a:pt x="1195" y="474"/>
                </a:lnTo>
                <a:lnTo>
                  <a:pt x="1185" y="468"/>
                </a:lnTo>
                <a:lnTo>
                  <a:pt x="1176" y="462"/>
                </a:lnTo>
                <a:lnTo>
                  <a:pt x="1166" y="457"/>
                </a:lnTo>
                <a:lnTo>
                  <a:pt x="1157" y="451"/>
                </a:lnTo>
                <a:lnTo>
                  <a:pt x="1147" y="445"/>
                </a:lnTo>
                <a:lnTo>
                  <a:pt x="1137" y="439"/>
                </a:lnTo>
                <a:lnTo>
                  <a:pt x="1127" y="434"/>
                </a:lnTo>
                <a:lnTo>
                  <a:pt x="1113" y="425"/>
                </a:lnTo>
                <a:lnTo>
                  <a:pt x="1098" y="417"/>
                </a:lnTo>
                <a:lnTo>
                  <a:pt x="1084" y="408"/>
                </a:lnTo>
                <a:lnTo>
                  <a:pt x="1070" y="400"/>
                </a:lnTo>
                <a:lnTo>
                  <a:pt x="1055" y="391"/>
                </a:lnTo>
                <a:lnTo>
                  <a:pt x="1041" y="383"/>
                </a:lnTo>
                <a:lnTo>
                  <a:pt x="1026" y="374"/>
                </a:lnTo>
                <a:lnTo>
                  <a:pt x="1012" y="366"/>
                </a:lnTo>
                <a:lnTo>
                  <a:pt x="997" y="358"/>
                </a:lnTo>
                <a:lnTo>
                  <a:pt x="983" y="349"/>
                </a:lnTo>
                <a:lnTo>
                  <a:pt x="968" y="341"/>
                </a:lnTo>
                <a:lnTo>
                  <a:pt x="954" y="333"/>
                </a:lnTo>
                <a:lnTo>
                  <a:pt x="939" y="325"/>
                </a:lnTo>
                <a:lnTo>
                  <a:pt x="924" y="317"/>
                </a:lnTo>
                <a:lnTo>
                  <a:pt x="910" y="309"/>
                </a:lnTo>
                <a:lnTo>
                  <a:pt x="895" y="301"/>
                </a:lnTo>
                <a:lnTo>
                  <a:pt x="880" y="293"/>
                </a:lnTo>
                <a:lnTo>
                  <a:pt x="865" y="286"/>
                </a:lnTo>
                <a:lnTo>
                  <a:pt x="850" y="279"/>
                </a:lnTo>
                <a:lnTo>
                  <a:pt x="835" y="271"/>
                </a:lnTo>
                <a:lnTo>
                  <a:pt x="818" y="263"/>
                </a:lnTo>
                <a:lnTo>
                  <a:pt x="801" y="255"/>
                </a:lnTo>
                <a:lnTo>
                  <a:pt x="784" y="248"/>
                </a:lnTo>
                <a:lnTo>
                  <a:pt x="767" y="240"/>
                </a:lnTo>
                <a:lnTo>
                  <a:pt x="750" y="233"/>
                </a:lnTo>
                <a:lnTo>
                  <a:pt x="733" y="225"/>
                </a:lnTo>
                <a:lnTo>
                  <a:pt x="716" y="218"/>
                </a:lnTo>
                <a:lnTo>
                  <a:pt x="699" y="211"/>
                </a:lnTo>
                <a:lnTo>
                  <a:pt x="682" y="204"/>
                </a:lnTo>
                <a:lnTo>
                  <a:pt x="664" y="197"/>
                </a:lnTo>
                <a:lnTo>
                  <a:pt x="647" y="190"/>
                </a:lnTo>
                <a:lnTo>
                  <a:pt x="630" y="184"/>
                </a:lnTo>
                <a:lnTo>
                  <a:pt x="612" y="177"/>
                </a:lnTo>
                <a:lnTo>
                  <a:pt x="595" y="170"/>
                </a:lnTo>
                <a:lnTo>
                  <a:pt x="577" y="164"/>
                </a:lnTo>
                <a:lnTo>
                  <a:pt x="560" y="158"/>
                </a:lnTo>
                <a:lnTo>
                  <a:pt x="543" y="151"/>
                </a:lnTo>
                <a:lnTo>
                  <a:pt x="525" y="145"/>
                </a:lnTo>
                <a:lnTo>
                  <a:pt x="507" y="139"/>
                </a:lnTo>
                <a:lnTo>
                  <a:pt x="490" y="133"/>
                </a:lnTo>
                <a:lnTo>
                  <a:pt x="471" y="126"/>
                </a:lnTo>
                <a:lnTo>
                  <a:pt x="451" y="120"/>
                </a:lnTo>
                <a:lnTo>
                  <a:pt x="433" y="114"/>
                </a:lnTo>
                <a:lnTo>
                  <a:pt x="413" y="108"/>
                </a:lnTo>
                <a:lnTo>
                  <a:pt x="394" y="102"/>
                </a:lnTo>
                <a:lnTo>
                  <a:pt x="375" y="96"/>
                </a:lnTo>
                <a:lnTo>
                  <a:pt x="356" y="90"/>
                </a:lnTo>
                <a:lnTo>
                  <a:pt x="337" y="85"/>
                </a:lnTo>
                <a:lnTo>
                  <a:pt x="317" y="80"/>
                </a:lnTo>
                <a:lnTo>
                  <a:pt x="298" y="74"/>
                </a:lnTo>
                <a:lnTo>
                  <a:pt x="278" y="68"/>
                </a:lnTo>
                <a:lnTo>
                  <a:pt x="259" y="63"/>
                </a:lnTo>
                <a:lnTo>
                  <a:pt x="240" y="58"/>
                </a:lnTo>
                <a:lnTo>
                  <a:pt x="220" y="53"/>
                </a:lnTo>
                <a:lnTo>
                  <a:pt x="201" y="48"/>
                </a:lnTo>
                <a:lnTo>
                  <a:pt x="182" y="42"/>
                </a:lnTo>
                <a:lnTo>
                  <a:pt x="162" y="37"/>
                </a:lnTo>
                <a:lnTo>
                  <a:pt x="143" y="32"/>
                </a:lnTo>
                <a:lnTo>
                  <a:pt x="124" y="27"/>
                </a:lnTo>
                <a:lnTo>
                  <a:pt x="104" y="21"/>
                </a:lnTo>
                <a:lnTo>
                  <a:pt x="99" y="20"/>
                </a:lnTo>
                <a:lnTo>
                  <a:pt x="94" y="19"/>
                </a:lnTo>
                <a:lnTo>
                  <a:pt x="89" y="17"/>
                </a:lnTo>
                <a:lnTo>
                  <a:pt x="84" y="16"/>
                </a:lnTo>
                <a:lnTo>
                  <a:pt x="79" y="15"/>
                </a:lnTo>
                <a:lnTo>
                  <a:pt x="73" y="14"/>
                </a:lnTo>
                <a:lnTo>
                  <a:pt x="68" y="13"/>
                </a:lnTo>
                <a:lnTo>
                  <a:pt x="63" y="11"/>
                </a:lnTo>
                <a:lnTo>
                  <a:pt x="58" y="10"/>
                </a:lnTo>
                <a:lnTo>
                  <a:pt x="53" y="9"/>
                </a:lnTo>
                <a:lnTo>
                  <a:pt x="47" y="8"/>
                </a:lnTo>
                <a:lnTo>
                  <a:pt x="42" y="7"/>
                </a:lnTo>
                <a:lnTo>
                  <a:pt x="37" y="6"/>
                </a:lnTo>
                <a:lnTo>
                  <a:pt x="32" y="5"/>
                </a:lnTo>
                <a:lnTo>
                  <a:pt x="26" y="4"/>
                </a:lnTo>
                <a:lnTo>
                  <a:pt x="21" y="3"/>
                </a:lnTo>
                <a:lnTo>
                  <a:pt x="16" y="2"/>
                </a:lnTo>
                <a:lnTo>
                  <a:pt x="11" y="1"/>
                </a:lnTo>
                <a:lnTo>
                  <a:pt x="6" y="1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 flipV="1">
            <a:off x="6226175" y="1219200"/>
            <a:ext cx="0" cy="37258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 flipV="1">
            <a:off x="5805488" y="1219200"/>
            <a:ext cx="0" cy="37258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 flipV="1">
            <a:off x="5403850" y="1219200"/>
            <a:ext cx="0" cy="37258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 flipV="1">
            <a:off x="4992688" y="1219200"/>
            <a:ext cx="0" cy="37258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 flipV="1">
            <a:off x="4572000" y="1219200"/>
            <a:ext cx="0" cy="37258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11"/>
          <p:cNvSpPr>
            <a:spLocks noChangeShapeType="1"/>
          </p:cNvSpPr>
          <p:nvPr/>
        </p:nvSpPr>
        <p:spPr bwMode="auto">
          <a:xfrm flipV="1">
            <a:off x="4170363" y="1219200"/>
            <a:ext cx="0" cy="37258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 flipV="1">
            <a:off x="3759200" y="1219200"/>
            <a:ext cx="0" cy="37258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 flipV="1">
            <a:off x="3338513" y="1219200"/>
            <a:ext cx="0" cy="37258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>
            <a:off x="2927350" y="1630363"/>
            <a:ext cx="37099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>
            <a:off x="2927350" y="2460625"/>
            <a:ext cx="37099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Line 16"/>
          <p:cNvSpPr>
            <a:spLocks noChangeShapeType="1"/>
          </p:cNvSpPr>
          <p:nvPr/>
        </p:nvSpPr>
        <p:spPr bwMode="auto">
          <a:xfrm>
            <a:off x="2927350" y="3281363"/>
            <a:ext cx="37099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17"/>
          <p:cNvSpPr>
            <a:spLocks noChangeShapeType="1"/>
          </p:cNvSpPr>
          <p:nvPr/>
        </p:nvSpPr>
        <p:spPr bwMode="auto">
          <a:xfrm>
            <a:off x="2927350" y="4094163"/>
            <a:ext cx="37099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18"/>
          <p:cNvSpPr>
            <a:spLocks noChangeShapeType="1"/>
          </p:cNvSpPr>
          <p:nvPr/>
        </p:nvSpPr>
        <p:spPr bwMode="auto">
          <a:xfrm>
            <a:off x="2927350" y="4524375"/>
            <a:ext cx="37099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19"/>
          <p:cNvSpPr>
            <a:spLocks noChangeShapeType="1"/>
          </p:cNvSpPr>
          <p:nvPr/>
        </p:nvSpPr>
        <p:spPr bwMode="auto">
          <a:xfrm>
            <a:off x="2927350" y="3683000"/>
            <a:ext cx="37099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20"/>
          <p:cNvSpPr>
            <a:spLocks noChangeShapeType="1"/>
          </p:cNvSpPr>
          <p:nvPr/>
        </p:nvSpPr>
        <p:spPr bwMode="auto">
          <a:xfrm>
            <a:off x="2927350" y="2871788"/>
            <a:ext cx="37099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Line 21"/>
          <p:cNvSpPr>
            <a:spLocks noChangeShapeType="1"/>
          </p:cNvSpPr>
          <p:nvPr/>
        </p:nvSpPr>
        <p:spPr bwMode="auto">
          <a:xfrm>
            <a:off x="2927350" y="2039938"/>
            <a:ext cx="3709988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Freeform 22"/>
          <p:cNvSpPr>
            <a:spLocks/>
          </p:cNvSpPr>
          <p:nvPr/>
        </p:nvSpPr>
        <p:spPr bwMode="auto">
          <a:xfrm>
            <a:off x="3722688" y="2090738"/>
            <a:ext cx="188912" cy="2536825"/>
          </a:xfrm>
          <a:custGeom>
            <a:avLst/>
            <a:gdLst>
              <a:gd name="T0" fmla="*/ 0 w 119"/>
              <a:gd name="T1" fmla="*/ 8 h 1598"/>
              <a:gd name="T2" fmla="*/ 1 w 119"/>
              <a:gd name="T3" fmla="*/ 25 h 1598"/>
              <a:gd name="T4" fmla="*/ 2 w 119"/>
              <a:gd name="T5" fmla="*/ 42 h 1598"/>
              <a:gd name="T6" fmla="*/ 3 w 119"/>
              <a:gd name="T7" fmla="*/ 59 h 1598"/>
              <a:gd name="T8" fmla="*/ 5 w 119"/>
              <a:gd name="T9" fmla="*/ 76 h 1598"/>
              <a:gd name="T10" fmla="*/ 6 w 119"/>
              <a:gd name="T11" fmla="*/ 92 h 1598"/>
              <a:gd name="T12" fmla="*/ 7 w 119"/>
              <a:gd name="T13" fmla="*/ 109 h 1598"/>
              <a:gd name="T14" fmla="*/ 9 w 119"/>
              <a:gd name="T15" fmla="*/ 126 h 1598"/>
              <a:gd name="T16" fmla="*/ 11 w 119"/>
              <a:gd name="T17" fmla="*/ 142 h 1598"/>
              <a:gd name="T18" fmla="*/ 12 w 119"/>
              <a:gd name="T19" fmla="*/ 159 h 1598"/>
              <a:gd name="T20" fmla="*/ 16 w 119"/>
              <a:gd name="T21" fmla="*/ 185 h 1598"/>
              <a:gd name="T22" fmla="*/ 20 w 119"/>
              <a:gd name="T23" fmla="*/ 221 h 1598"/>
              <a:gd name="T24" fmla="*/ 24 w 119"/>
              <a:gd name="T25" fmla="*/ 256 h 1598"/>
              <a:gd name="T26" fmla="*/ 29 w 119"/>
              <a:gd name="T27" fmla="*/ 291 h 1598"/>
              <a:gd name="T28" fmla="*/ 33 w 119"/>
              <a:gd name="T29" fmla="*/ 326 h 1598"/>
              <a:gd name="T30" fmla="*/ 38 w 119"/>
              <a:gd name="T31" fmla="*/ 361 h 1598"/>
              <a:gd name="T32" fmla="*/ 43 w 119"/>
              <a:gd name="T33" fmla="*/ 396 h 1598"/>
              <a:gd name="T34" fmla="*/ 48 w 119"/>
              <a:gd name="T35" fmla="*/ 432 h 1598"/>
              <a:gd name="T36" fmla="*/ 52 w 119"/>
              <a:gd name="T37" fmla="*/ 467 h 1598"/>
              <a:gd name="T38" fmla="*/ 56 w 119"/>
              <a:gd name="T39" fmla="*/ 502 h 1598"/>
              <a:gd name="T40" fmla="*/ 61 w 119"/>
              <a:gd name="T41" fmla="*/ 535 h 1598"/>
              <a:gd name="T42" fmla="*/ 65 w 119"/>
              <a:gd name="T43" fmla="*/ 565 h 1598"/>
              <a:gd name="T44" fmla="*/ 68 w 119"/>
              <a:gd name="T45" fmla="*/ 596 h 1598"/>
              <a:gd name="T46" fmla="*/ 72 w 119"/>
              <a:gd name="T47" fmla="*/ 627 h 1598"/>
              <a:gd name="T48" fmla="*/ 76 w 119"/>
              <a:gd name="T49" fmla="*/ 658 h 1598"/>
              <a:gd name="T50" fmla="*/ 80 w 119"/>
              <a:gd name="T51" fmla="*/ 688 h 1598"/>
              <a:gd name="T52" fmla="*/ 83 w 119"/>
              <a:gd name="T53" fmla="*/ 719 h 1598"/>
              <a:gd name="T54" fmla="*/ 87 w 119"/>
              <a:gd name="T55" fmla="*/ 750 h 1598"/>
              <a:gd name="T56" fmla="*/ 90 w 119"/>
              <a:gd name="T57" fmla="*/ 780 h 1598"/>
              <a:gd name="T58" fmla="*/ 93 w 119"/>
              <a:gd name="T59" fmla="*/ 811 h 1598"/>
              <a:gd name="T60" fmla="*/ 96 w 119"/>
              <a:gd name="T61" fmla="*/ 837 h 1598"/>
              <a:gd name="T62" fmla="*/ 98 w 119"/>
              <a:gd name="T63" fmla="*/ 858 h 1598"/>
              <a:gd name="T64" fmla="*/ 99 w 119"/>
              <a:gd name="T65" fmla="*/ 879 h 1598"/>
              <a:gd name="T66" fmla="*/ 100 w 119"/>
              <a:gd name="T67" fmla="*/ 900 h 1598"/>
              <a:gd name="T68" fmla="*/ 102 w 119"/>
              <a:gd name="T69" fmla="*/ 921 h 1598"/>
              <a:gd name="T70" fmla="*/ 103 w 119"/>
              <a:gd name="T71" fmla="*/ 942 h 1598"/>
              <a:gd name="T72" fmla="*/ 104 w 119"/>
              <a:gd name="T73" fmla="*/ 964 h 1598"/>
              <a:gd name="T74" fmla="*/ 105 w 119"/>
              <a:gd name="T75" fmla="*/ 984 h 1598"/>
              <a:gd name="T76" fmla="*/ 106 w 119"/>
              <a:gd name="T77" fmla="*/ 1006 h 1598"/>
              <a:gd name="T78" fmla="*/ 107 w 119"/>
              <a:gd name="T79" fmla="*/ 1027 h 1598"/>
              <a:gd name="T80" fmla="*/ 107 w 119"/>
              <a:gd name="T81" fmla="*/ 1049 h 1598"/>
              <a:gd name="T82" fmla="*/ 108 w 119"/>
              <a:gd name="T83" fmla="*/ 1073 h 1598"/>
              <a:gd name="T84" fmla="*/ 109 w 119"/>
              <a:gd name="T85" fmla="*/ 1097 h 1598"/>
              <a:gd name="T86" fmla="*/ 110 w 119"/>
              <a:gd name="T87" fmla="*/ 1120 h 1598"/>
              <a:gd name="T88" fmla="*/ 110 w 119"/>
              <a:gd name="T89" fmla="*/ 1144 h 1598"/>
              <a:gd name="T90" fmla="*/ 111 w 119"/>
              <a:gd name="T91" fmla="*/ 1168 h 1598"/>
              <a:gd name="T92" fmla="*/ 111 w 119"/>
              <a:gd name="T93" fmla="*/ 1192 h 1598"/>
              <a:gd name="T94" fmla="*/ 112 w 119"/>
              <a:gd name="T95" fmla="*/ 1216 h 1598"/>
              <a:gd name="T96" fmla="*/ 112 w 119"/>
              <a:gd name="T97" fmla="*/ 1239 h 1598"/>
              <a:gd name="T98" fmla="*/ 113 w 119"/>
              <a:gd name="T99" fmla="*/ 1263 h 1598"/>
              <a:gd name="T100" fmla="*/ 113 w 119"/>
              <a:gd name="T101" fmla="*/ 1291 h 1598"/>
              <a:gd name="T102" fmla="*/ 114 w 119"/>
              <a:gd name="T103" fmla="*/ 1323 h 1598"/>
              <a:gd name="T104" fmla="*/ 114 w 119"/>
              <a:gd name="T105" fmla="*/ 1355 h 1598"/>
              <a:gd name="T106" fmla="*/ 115 w 119"/>
              <a:gd name="T107" fmla="*/ 1387 h 1598"/>
              <a:gd name="T108" fmla="*/ 115 w 119"/>
              <a:gd name="T109" fmla="*/ 1420 h 1598"/>
              <a:gd name="T110" fmla="*/ 116 w 119"/>
              <a:gd name="T111" fmla="*/ 1452 h 1598"/>
              <a:gd name="T112" fmla="*/ 117 w 119"/>
              <a:gd name="T113" fmla="*/ 1484 h 1598"/>
              <a:gd name="T114" fmla="*/ 117 w 119"/>
              <a:gd name="T115" fmla="*/ 1516 h 1598"/>
              <a:gd name="T116" fmla="*/ 117 w 119"/>
              <a:gd name="T117" fmla="*/ 1549 h 1598"/>
              <a:gd name="T118" fmla="*/ 118 w 119"/>
              <a:gd name="T119" fmla="*/ 1581 h 159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9"/>
              <a:gd name="T181" fmla="*/ 0 h 1598"/>
              <a:gd name="T182" fmla="*/ 119 w 119"/>
              <a:gd name="T183" fmla="*/ 1598 h 159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9" h="1598">
                <a:moveTo>
                  <a:pt x="0" y="0"/>
                </a:moveTo>
                <a:lnTo>
                  <a:pt x="0" y="8"/>
                </a:lnTo>
                <a:lnTo>
                  <a:pt x="1" y="17"/>
                </a:lnTo>
                <a:lnTo>
                  <a:pt x="1" y="25"/>
                </a:lnTo>
                <a:lnTo>
                  <a:pt x="2" y="34"/>
                </a:lnTo>
                <a:lnTo>
                  <a:pt x="2" y="42"/>
                </a:lnTo>
                <a:lnTo>
                  <a:pt x="3" y="50"/>
                </a:lnTo>
                <a:lnTo>
                  <a:pt x="3" y="59"/>
                </a:lnTo>
                <a:lnTo>
                  <a:pt x="4" y="67"/>
                </a:lnTo>
                <a:lnTo>
                  <a:pt x="5" y="76"/>
                </a:lnTo>
                <a:lnTo>
                  <a:pt x="6" y="84"/>
                </a:lnTo>
                <a:lnTo>
                  <a:pt x="6" y="92"/>
                </a:lnTo>
                <a:lnTo>
                  <a:pt x="7" y="101"/>
                </a:lnTo>
                <a:lnTo>
                  <a:pt x="7" y="109"/>
                </a:lnTo>
                <a:lnTo>
                  <a:pt x="8" y="117"/>
                </a:lnTo>
                <a:lnTo>
                  <a:pt x="9" y="126"/>
                </a:lnTo>
                <a:lnTo>
                  <a:pt x="10" y="134"/>
                </a:lnTo>
                <a:lnTo>
                  <a:pt x="11" y="142"/>
                </a:lnTo>
                <a:lnTo>
                  <a:pt x="12" y="151"/>
                </a:lnTo>
                <a:lnTo>
                  <a:pt x="12" y="159"/>
                </a:lnTo>
                <a:lnTo>
                  <a:pt x="14" y="167"/>
                </a:lnTo>
                <a:lnTo>
                  <a:pt x="16" y="185"/>
                </a:lnTo>
                <a:lnTo>
                  <a:pt x="17" y="203"/>
                </a:lnTo>
                <a:lnTo>
                  <a:pt x="20" y="221"/>
                </a:lnTo>
                <a:lnTo>
                  <a:pt x="22" y="238"/>
                </a:lnTo>
                <a:lnTo>
                  <a:pt x="24" y="256"/>
                </a:lnTo>
                <a:lnTo>
                  <a:pt x="26" y="273"/>
                </a:lnTo>
                <a:lnTo>
                  <a:pt x="29" y="291"/>
                </a:lnTo>
                <a:lnTo>
                  <a:pt x="31" y="308"/>
                </a:lnTo>
                <a:lnTo>
                  <a:pt x="33" y="326"/>
                </a:lnTo>
                <a:lnTo>
                  <a:pt x="36" y="343"/>
                </a:lnTo>
                <a:lnTo>
                  <a:pt x="38" y="361"/>
                </a:lnTo>
                <a:lnTo>
                  <a:pt x="40" y="379"/>
                </a:lnTo>
                <a:lnTo>
                  <a:pt x="43" y="396"/>
                </a:lnTo>
                <a:lnTo>
                  <a:pt x="45" y="414"/>
                </a:lnTo>
                <a:lnTo>
                  <a:pt x="48" y="432"/>
                </a:lnTo>
                <a:lnTo>
                  <a:pt x="50" y="449"/>
                </a:lnTo>
                <a:lnTo>
                  <a:pt x="52" y="467"/>
                </a:lnTo>
                <a:lnTo>
                  <a:pt x="54" y="485"/>
                </a:lnTo>
                <a:lnTo>
                  <a:pt x="56" y="502"/>
                </a:lnTo>
                <a:lnTo>
                  <a:pt x="59" y="520"/>
                </a:lnTo>
                <a:lnTo>
                  <a:pt x="61" y="535"/>
                </a:lnTo>
                <a:lnTo>
                  <a:pt x="63" y="550"/>
                </a:lnTo>
                <a:lnTo>
                  <a:pt x="65" y="565"/>
                </a:lnTo>
                <a:lnTo>
                  <a:pt x="66" y="581"/>
                </a:lnTo>
                <a:lnTo>
                  <a:pt x="68" y="596"/>
                </a:lnTo>
                <a:lnTo>
                  <a:pt x="70" y="612"/>
                </a:lnTo>
                <a:lnTo>
                  <a:pt x="72" y="627"/>
                </a:lnTo>
                <a:lnTo>
                  <a:pt x="74" y="642"/>
                </a:lnTo>
                <a:lnTo>
                  <a:pt x="76" y="658"/>
                </a:lnTo>
                <a:lnTo>
                  <a:pt x="78" y="673"/>
                </a:lnTo>
                <a:lnTo>
                  <a:pt x="80" y="688"/>
                </a:lnTo>
                <a:lnTo>
                  <a:pt x="82" y="704"/>
                </a:lnTo>
                <a:lnTo>
                  <a:pt x="83" y="719"/>
                </a:lnTo>
                <a:lnTo>
                  <a:pt x="85" y="734"/>
                </a:lnTo>
                <a:lnTo>
                  <a:pt x="87" y="750"/>
                </a:lnTo>
                <a:lnTo>
                  <a:pt x="89" y="765"/>
                </a:lnTo>
                <a:lnTo>
                  <a:pt x="90" y="780"/>
                </a:lnTo>
                <a:lnTo>
                  <a:pt x="92" y="796"/>
                </a:lnTo>
                <a:lnTo>
                  <a:pt x="93" y="811"/>
                </a:lnTo>
                <a:lnTo>
                  <a:pt x="95" y="827"/>
                </a:lnTo>
                <a:lnTo>
                  <a:pt x="96" y="837"/>
                </a:lnTo>
                <a:lnTo>
                  <a:pt x="97" y="848"/>
                </a:lnTo>
                <a:lnTo>
                  <a:pt x="98" y="858"/>
                </a:lnTo>
                <a:lnTo>
                  <a:pt x="98" y="869"/>
                </a:lnTo>
                <a:lnTo>
                  <a:pt x="99" y="879"/>
                </a:lnTo>
                <a:lnTo>
                  <a:pt x="100" y="890"/>
                </a:lnTo>
                <a:lnTo>
                  <a:pt x="100" y="900"/>
                </a:lnTo>
                <a:lnTo>
                  <a:pt x="101" y="911"/>
                </a:lnTo>
                <a:lnTo>
                  <a:pt x="102" y="921"/>
                </a:lnTo>
                <a:lnTo>
                  <a:pt x="102" y="932"/>
                </a:lnTo>
                <a:lnTo>
                  <a:pt x="103" y="942"/>
                </a:lnTo>
                <a:lnTo>
                  <a:pt x="104" y="953"/>
                </a:lnTo>
                <a:lnTo>
                  <a:pt x="104" y="964"/>
                </a:lnTo>
                <a:lnTo>
                  <a:pt x="104" y="974"/>
                </a:lnTo>
                <a:lnTo>
                  <a:pt x="105" y="984"/>
                </a:lnTo>
                <a:lnTo>
                  <a:pt x="105" y="995"/>
                </a:lnTo>
                <a:lnTo>
                  <a:pt x="106" y="1006"/>
                </a:lnTo>
                <a:lnTo>
                  <a:pt x="106" y="1016"/>
                </a:lnTo>
                <a:lnTo>
                  <a:pt x="107" y="1027"/>
                </a:lnTo>
                <a:lnTo>
                  <a:pt x="107" y="1037"/>
                </a:lnTo>
                <a:lnTo>
                  <a:pt x="107" y="1049"/>
                </a:lnTo>
                <a:lnTo>
                  <a:pt x="108" y="1061"/>
                </a:lnTo>
                <a:lnTo>
                  <a:pt x="108" y="1073"/>
                </a:lnTo>
                <a:lnTo>
                  <a:pt x="109" y="1085"/>
                </a:lnTo>
                <a:lnTo>
                  <a:pt x="109" y="1097"/>
                </a:lnTo>
                <a:lnTo>
                  <a:pt x="109" y="1108"/>
                </a:lnTo>
                <a:lnTo>
                  <a:pt x="110" y="1120"/>
                </a:lnTo>
                <a:lnTo>
                  <a:pt x="110" y="1132"/>
                </a:lnTo>
                <a:lnTo>
                  <a:pt x="110" y="1144"/>
                </a:lnTo>
                <a:lnTo>
                  <a:pt x="110" y="1156"/>
                </a:lnTo>
                <a:lnTo>
                  <a:pt x="111" y="1168"/>
                </a:lnTo>
                <a:lnTo>
                  <a:pt x="111" y="1180"/>
                </a:lnTo>
                <a:lnTo>
                  <a:pt x="111" y="1192"/>
                </a:lnTo>
                <a:lnTo>
                  <a:pt x="112" y="1204"/>
                </a:lnTo>
                <a:lnTo>
                  <a:pt x="112" y="1216"/>
                </a:lnTo>
                <a:lnTo>
                  <a:pt x="112" y="1228"/>
                </a:lnTo>
                <a:lnTo>
                  <a:pt x="112" y="1239"/>
                </a:lnTo>
                <a:lnTo>
                  <a:pt x="112" y="1251"/>
                </a:lnTo>
                <a:lnTo>
                  <a:pt x="113" y="1263"/>
                </a:lnTo>
                <a:lnTo>
                  <a:pt x="113" y="1275"/>
                </a:lnTo>
                <a:lnTo>
                  <a:pt x="113" y="1291"/>
                </a:lnTo>
                <a:lnTo>
                  <a:pt x="114" y="1307"/>
                </a:lnTo>
                <a:lnTo>
                  <a:pt x="114" y="1323"/>
                </a:lnTo>
                <a:lnTo>
                  <a:pt x="114" y="1339"/>
                </a:lnTo>
                <a:lnTo>
                  <a:pt x="114" y="1355"/>
                </a:lnTo>
                <a:lnTo>
                  <a:pt x="115" y="1372"/>
                </a:lnTo>
                <a:lnTo>
                  <a:pt x="115" y="1387"/>
                </a:lnTo>
                <a:lnTo>
                  <a:pt x="115" y="1404"/>
                </a:lnTo>
                <a:lnTo>
                  <a:pt x="115" y="1420"/>
                </a:lnTo>
                <a:lnTo>
                  <a:pt x="116" y="1436"/>
                </a:lnTo>
                <a:lnTo>
                  <a:pt x="116" y="1452"/>
                </a:lnTo>
                <a:lnTo>
                  <a:pt x="116" y="1468"/>
                </a:lnTo>
                <a:lnTo>
                  <a:pt x="117" y="1484"/>
                </a:lnTo>
                <a:lnTo>
                  <a:pt x="117" y="1500"/>
                </a:lnTo>
                <a:lnTo>
                  <a:pt x="117" y="1516"/>
                </a:lnTo>
                <a:lnTo>
                  <a:pt x="117" y="1532"/>
                </a:lnTo>
                <a:lnTo>
                  <a:pt x="117" y="1549"/>
                </a:lnTo>
                <a:lnTo>
                  <a:pt x="118" y="1565"/>
                </a:lnTo>
                <a:lnTo>
                  <a:pt x="118" y="1581"/>
                </a:lnTo>
                <a:lnTo>
                  <a:pt x="118" y="1597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23"/>
          <p:cNvSpPr>
            <a:spLocks/>
          </p:cNvSpPr>
          <p:nvPr/>
        </p:nvSpPr>
        <p:spPr bwMode="auto">
          <a:xfrm>
            <a:off x="2957513" y="3803650"/>
            <a:ext cx="2224087" cy="679450"/>
          </a:xfrm>
          <a:custGeom>
            <a:avLst/>
            <a:gdLst>
              <a:gd name="T0" fmla="*/ 15 w 1401"/>
              <a:gd name="T1" fmla="*/ 12 h 428"/>
              <a:gd name="T2" fmla="*/ 38 w 1401"/>
              <a:gd name="T3" fmla="*/ 8 h 428"/>
              <a:gd name="T4" fmla="*/ 61 w 1401"/>
              <a:gd name="T5" fmla="*/ 5 h 428"/>
              <a:gd name="T6" fmla="*/ 85 w 1401"/>
              <a:gd name="T7" fmla="*/ 3 h 428"/>
              <a:gd name="T8" fmla="*/ 108 w 1401"/>
              <a:gd name="T9" fmla="*/ 1 h 428"/>
              <a:gd name="T10" fmla="*/ 132 w 1401"/>
              <a:gd name="T11" fmla="*/ 0 h 428"/>
              <a:gd name="T12" fmla="*/ 155 w 1401"/>
              <a:gd name="T13" fmla="*/ 0 h 428"/>
              <a:gd name="T14" fmla="*/ 185 w 1401"/>
              <a:gd name="T15" fmla="*/ 1 h 428"/>
              <a:gd name="T16" fmla="*/ 214 w 1401"/>
              <a:gd name="T17" fmla="*/ 4 h 428"/>
              <a:gd name="T18" fmla="*/ 244 w 1401"/>
              <a:gd name="T19" fmla="*/ 6 h 428"/>
              <a:gd name="T20" fmla="*/ 273 w 1401"/>
              <a:gd name="T21" fmla="*/ 10 h 428"/>
              <a:gd name="T22" fmla="*/ 302 w 1401"/>
              <a:gd name="T23" fmla="*/ 14 h 428"/>
              <a:gd name="T24" fmla="*/ 332 w 1401"/>
              <a:gd name="T25" fmla="*/ 18 h 428"/>
              <a:gd name="T26" fmla="*/ 365 w 1401"/>
              <a:gd name="T27" fmla="*/ 24 h 428"/>
              <a:gd name="T28" fmla="*/ 407 w 1401"/>
              <a:gd name="T29" fmla="*/ 30 h 428"/>
              <a:gd name="T30" fmla="*/ 449 w 1401"/>
              <a:gd name="T31" fmla="*/ 38 h 428"/>
              <a:gd name="T32" fmla="*/ 490 w 1401"/>
              <a:gd name="T33" fmla="*/ 45 h 428"/>
              <a:gd name="T34" fmla="*/ 532 w 1401"/>
              <a:gd name="T35" fmla="*/ 53 h 428"/>
              <a:gd name="T36" fmla="*/ 573 w 1401"/>
              <a:gd name="T37" fmla="*/ 62 h 428"/>
              <a:gd name="T38" fmla="*/ 614 w 1401"/>
              <a:gd name="T39" fmla="*/ 72 h 428"/>
              <a:gd name="T40" fmla="*/ 658 w 1401"/>
              <a:gd name="T41" fmla="*/ 84 h 428"/>
              <a:gd name="T42" fmla="*/ 704 w 1401"/>
              <a:gd name="T43" fmla="*/ 97 h 428"/>
              <a:gd name="T44" fmla="*/ 749 w 1401"/>
              <a:gd name="T45" fmla="*/ 112 h 428"/>
              <a:gd name="T46" fmla="*/ 793 w 1401"/>
              <a:gd name="T47" fmla="*/ 127 h 428"/>
              <a:gd name="T48" fmla="*/ 838 w 1401"/>
              <a:gd name="T49" fmla="*/ 142 h 428"/>
              <a:gd name="T50" fmla="*/ 882 w 1401"/>
              <a:gd name="T51" fmla="*/ 159 h 428"/>
              <a:gd name="T52" fmla="*/ 926 w 1401"/>
              <a:gd name="T53" fmla="*/ 175 h 428"/>
              <a:gd name="T54" fmla="*/ 958 w 1401"/>
              <a:gd name="T55" fmla="*/ 187 h 428"/>
              <a:gd name="T56" fmla="*/ 989 w 1401"/>
              <a:gd name="T57" fmla="*/ 199 h 428"/>
              <a:gd name="T58" fmla="*/ 1021 w 1401"/>
              <a:gd name="T59" fmla="*/ 213 h 428"/>
              <a:gd name="T60" fmla="*/ 1052 w 1401"/>
              <a:gd name="T61" fmla="*/ 226 h 428"/>
              <a:gd name="T62" fmla="*/ 1083 w 1401"/>
              <a:gd name="T63" fmla="*/ 240 h 428"/>
              <a:gd name="T64" fmla="*/ 1113 w 1401"/>
              <a:gd name="T65" fmla="*/ 255 h 428"/>
              <a:gd name="T66" fmla="*/ 1142 w 1401"/>
              <a:gd name="T67" fmla="*/ 270 h 428"/>
              <a:gd name="T68" fmla="*/ 1166 w 1401"/>
              <a:gd name="T69" fmla="*/ 283 h 428"/>
              <a:gd name="T70" fmla="*/ 1190 w 1401"/>
              <a:gd name="T71" fmla="*/ 297 h 428"/>
              <a:gd name="T72" fmla="*/ 1214 w 1401"/>
              <a:gd name="T73" fmla="*/ 312 h 428"/>
              <a:gd name="T74" fmla="*/ 1237 w 1401"/>
              <a:gd name="T75" fmla="*/ 327 h 428"/>
              <a:gd name="T76" fmla="*/ 1261 w 1401"/>
              <a:gd name="T77" fmla="*/ 342 h 428"/>
              <a:gd name="T78" fmla="*/ 1285 w 1401"/>
              <a:gd name="T79" fmla="*/ 357 h 428"/>
              <a:gd name="T80" fmla="*/ 1303 w 1401"/>
              <a:gd name="T81" fmla="*/ 368 h 428"/>
              <a:gd name="T82" fmla="*/ 1320 w 1401"/>
              <a:gd name="T83" fmla="*/ 378 h 428"/>
              <a:gd name="T84" fmla="*/ 1335 w 1401"/>
              <a:gd name="T85" fmla="*/ 387 h 428"/>
              <a:gd name="T86" fmla="*/ 1352 w 1401"/>
              <a:gd name="T87" fmla="*/ 398 h 428"/>
              <a:gd name="T88" fmla="*/ 1368 w 1401"/>
              <a:gd name="T89" fmla="*/ 408 h 428"/>
              <a:gd name="T90" fmla="*/ 1384 w 1401"/>
              <a:gd name="T91" fmla="*/ 417 h 428"/>
              <a:gd name="T92" fmla="*/ 1400 w 1401"/>
              <a:gd name="T93" fmla="*/ 427 h 42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401"/>
              <a:gd name="T142" fmla="*/ 0 h 428"/>
              <a:gd name="T143" fmla="*/ 1401 w 1401"/>
              <a:gd name="T144" fmla="*/ 428 h 42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401" h="428">
                <a:moveTo>
                  <a:pt x="0" y="15"/>
                </a:moveTo>
                <a:lnTo>
                  <a:pt x="7" y="14"/>
                </a:lnTo>
                <a:lnTo>
                  <a:pt x="15" y="12"/>
                </a:lnTo>
                <a:lnTo>
                  <a:pt x="23" y="11"/>
                </a:lnTo>
                <a:lnTo>
                  <a:pt x="30" y="9"/>
                </a:lnTo>
                <a:lnTo>
                  <a:pt x="38" y="8"/>
                </a:lnTo>
                <a:lnTo>
                  <a:pt x="46" y="7"/>
                </a:lnTo>
                <a:lnTo>
                  <a:pt x="54" y="6"/>
                </a:lnTo>
                <a:lnTo>
                  <a:pt x="61" y="5"/>
                </a:lnTo>
                <a:lnTo>
                  <a:pt x="69" y="4"/>
                </a:lnTo>
                <a:lnTo>
                  <a:pt x="77" y="3"/>
                </a:lnTo>
                <a:lnTo>
                  <a:pt x="85" y="3"/>
                </a:lnTo>
                <a:lnTo>
                  <a:pt x="93" y="2"/>
                </a:lnTo>
                <a:lnTo>
                  <a:pt x="101" y="2"/>
                </a:lnTo>
                <a:lnTo>
                  <a:pt x="108" y="1"/>
                </a:lnTo>
                <a:lnTo>
                  <a:pt x="116" y="1"/>
                </a:lnTo>
                <a:lnTo>
                  <a:pt x="124" y="1"/>
                </a:lnTo>
                <a:lnTo>
                  <a:pt x="132" y="0"/>
                </a:lnTo>
                <a:lnTo>
                  <a:pt x="140" y="0"/>
                </a:lnTo>
                <a:lnTo>
                  <a:pt x="147" y="0"/>
                </a:lnTo>
                <a:lnTo>
                  <a:pt x="155" y="0"/>
                </a:lnTo>
                <a:lnTo>
                  <a:pt x="165" y="1"/>
                </a:lnTo>
                <a:lnTo>
                  <a:pt x="175" y="1"/>
                </a:lnTo>
                <a:lnTo>
                  <a:pt x="185" y="1"/>
                </a:lnTo>
                <a:lnTo>
                  <a:pt x="194" y="2"/>
                </a:lnTo>
                <a:lnTo>
                  <a:pt x="204" y="3"/>
                </a:lnTo>
                <a:lnTo>
                  <a:pt x="214" y="4"/>
                </a:lnTo>
                <a:lnTo>
                  <a:pt x="224" y="4"/>
                </a:lnTo>
                <a:lnTo>
                  <a:pt x="234" y="5"/>
                </a:lnTo>
                <a:lnTo>
                  <a:pt x="244" y="6"/>
                </a:lnTo>
                <a:lnTo>
                  <a:pt x="253" y="7"/>
                </a:lnTo>
                <a:lnTo>
                  <a:pt x="263" y="9"/>
                </a:lnTo>
                <a:lnTo>
                  <a:pt x="273" y="10"/>
                </a:lnTo>
                <a:lnTo>
                  <a:pt x="283" y="11"/>
                </a:lnTo>
                <a:lnTo>
                  <a:pt x="292" y="12"/>
                </a:lnTo>
                <a:lnTo>
                  <a:pt x="302" y="14"/>
                </a:lnTo>
                <a:lnTo>
                  <a:pt x="312" y="15"/>
                </a:lnTo>
                <a:lnTo>
                  <a:pt x="322" y="17"/>
                </a:lnTo>
                <a:lnTo>
                  <a:pt x="332" y="18"/>
                </a:lnTo>
                <a:lnTo>
                  <a:pt x="341" y="20"/>
                </a:lnTo>
                <a:lnTo>
                  <a:pt x="351" y="21"/>
                </a:lnTo>
                <a:lnTo>
                  <a:pt x="365" y="24"/>
                </a:lnTo>
                <a:lnTo>
                  <a:pt x="379" y="26"/>
                </a:lnTo>
                <a:lnTo>
                  <a:pt x="393" y="28"/>
                </a:lnTo>
                <a:lnTo>
                  <a:pt x="407" y="30"/>
                </a:lnTo>
                <a:lnTo>
                  <a:pt x="421" y="33"/>
                </a:lnTo>
                <a:lnTo>
                  <a:pt x="435" y="35"/>
                </a:lnTo>
                <a:lnTo>
                  <a:pt x="449" y="38"/>
                </a:lnTo>
                <a:lnTo>
                  <a:pt x="462" y="40"/>
                </a:lnTo>
                <a:lnTo>
                  <a:pt x="476" y="43"/>
                </a:lnTo>
                <a:lnTo>
                  <a:pt x="490" y="45"/>
                </a:lnTo>
                <a:lnTo>
                  <a:pt x="504" y="48"/>
                </a:lnTo>
                <a:lnTo>
                  <a:pt x="518" y="50"/>
                </a:lnTo>
                <a:lnTo>
                  <a:pt x="532" y="53"/>
                </a:lnTo>
                <a:lnTo>
                  <a:pt x="546" y="56"/>
                </a:lnTo>
                <a:lnTo>
                  <a:pt x="560" y="59"/>
                </a:lnTo>
                <a:lnTo>
                  <a:pt x="573" y="62"/>
                </a:lnTo>
                <a:lnTo>
                  <a:pt x="587" y="65"/>
                </a:lnTo>
                <a:lnTo>
                  <a:pt x="601" y="69"/>
                </a:lnTo>
                <a:lnTo>
                  <a:pt x="614" y="72"/>
                </a:lnTo>
                <a:lnTo>
                  <a:pt x="628" y="76"/>
                </a:lnTo>
                <a:lnTo>
                  <a:pt x="643" y="80"/>
                </a:lnTo>
                <a:lnTo>
                  <a:pt x="658" y="84"/>
                </a:lnTo>
                <a:lnTo>
                  <a:pt x="673" y="88"/>
                </a:lnTo>
                <a:lnTo>
                  <a:pt x="688" y="93"/>
                </a:lnTo>
                <a:lnTo>
                  <a:pt x="704" y="97"/>
                </a:lnTo>
                <a:lnTo>
                  <a:pt x="719" y="102"/>
                </a:lnTo>
                <a:lnTo>
                  <a:pt x="734" y="107"/>
                </a:lnTo>
                <a:lnTo>
                  <a:pt x="749" y="112"/>
                </a:lnTo>
                <a:lnTo>
                  <a:pt x="763" y="117"/>
                </a:lnTo>
                <a:lnTo>
                  <a:pt x="778" y="122"/>
                </a:lnTo>
                <a:lnTo>
                  <a:pt x="793" y="127"/>
                </a:lnTo>
                <a:lnTo>
                  <a:pt x="808" y="132"/>
                </a:lnTo>
                <a:lnTo>
                  <a:pt x="823" y="137"/>
                </a:lnTo>
                <a:lnTo>
                  <a:pt x="838" y="142"/>
                </a:lnTo>
                <a:lnTo>
                  <a:pt x="852" y="148"/>
                </a:lnTo>
                <a:lnTo>
                  <a:pt x="867" y="153"/>
                </a:lnTo>
                <a:lnTo>
                  <a:pt x="882" y="159"/>
                </a:lnTo>
                <a:lnTo>
                  <a:pt x="897" y="164"/>
                </a:lnTo>
                <a:lnTo>
                  <a:pt x="911" y="169"/>
                </a:lnTo>
                <a:lnTo>
                  <a:pt x="926" y="175"/>
                </a:lnTo>
                <a:lnTo>
                  <a:pt x="937" y="179"/>
                </a:lnTo>
                <a:lnTo>
                  <a:pt x="947" y="183"/>
                </a:lnTo>
                <a:lnTo>
                  <a:pt x="958" y="187"/>
                </a:lnTo>
                <a:lnTo>
                  <a:pt x="969" y="191"/>
                </a:lnTo>
                <a:lnTo>
                  <a:pt x="979" y="195"/>
                </a:lnTo>
                <a:lnTo>
                  <a:pt x="989" y="199"/>
                </a:lnTo>
                <a:lnTo>
                  <a:pt x="1000" y="204"/>
                </a:lnTo>
                <a:lnTo>
                  <a:pt x="1010" y="208"/>
                </a:lnTo>
                <a:lnTo>
                  <a:pt x="1021" y="213"/>
                </a:lnTo>
                <a:lnTo>
                  <a:pt x="1031" y="217"/>
                </a:lnTo>
                <a:lnTo>
                  <a:pt x="1041" y="222"/>
                </a:lnTo>
                <a:lnTo>
                  <a:pt x="1052" y="226"/>
                </a:lnTo>
                <a:lnTo>
                  <a:pt x="1062" y="231"/>
                </a:lnTo>
                <a:lnTo>
                  <a:pt x="1072" y="236"/>
                </a:lnTo>
                <a:lnTo>
                  <a:pt x="1083" y="240"/>
                </a:lnTo>
                <a:lnTo>
                  <a:pt x="1093" y="245"/>
                </a:lnTo>
                <a:lnTo>
                  <a:pt x="1103" y="250"/>
                </a:lnTo>
                <a:lnTo>
                  <a:pt x="1113" y="255"/>
                </a:lnTo>
                <a:lnTo>
                  <a:pt x="1123" y="260"/>
                </a:lnTo>
                <a:lnTo>
                  <a:pt x="1133" y="265"/>
                </a:lnTo>
                <a:lnTo>
                  <a:pt x="1142" y="270"/>
                </a:lnTo>
                <a:lnTo>
                  <a:pt x="1150" y="274"/>
                </a:lnTo>
                <a:lnTo>
                  <a:pt x="1158" y="278"/>
                </a:lnTo>
                <a:lnTo>
                  <a:pt x="1166" y="283"/>
                </a:lnTo>
                <a:lnTo>
                  <a:pt x="1174" y="288"/>
                </a:lnTo>
                <a:lnTo>
                  <a:pt x="1182" y="292"/>
                </a:lnTo>
                <a:lnTo>
                  <a:pt x="1190" y="297"/>
                </a:lnTo>
                <a:lnTo>
                  <a:pt x="1198" y="302"/>
                </a:lnTo>
                <a:lnTo>
                  <a:pt x="1206" y="307"/>
                </a:lnTo>
                <a:lnTo>
                  <a:pt x="1214" y="312"/>
                </a:lnTo>
                <a:lnTo>
                  <a:pt x="1222" y="317"/>
                </a:lnTo>
                <a:lnTo>
                  <a:pt x="1230" y="322"/>
                </a:lnTo>
                <a:lnTo>
                  <a:pt x="1237" y="327"/>
                </a:lnTo>
                <a:lnTo>
                  <a:pt x="1245" y="332"/>
                </a:lnTo>
                <a:lnTo>
                  <a:pt x="1253" y="337"/>
                </a:lnTo>
                <a:lnTo>
                  <a:pt x="1261" y="342"/>
                </a:lnTo>
                <a:lnTo>
                  <a:pt x="1269" y="347"/>
                </a:lnTo>
                <a:lnTo>
                  <a:pt x="1277" y="352"/>
                </a:lnTo>
                <a:lnTo>
                  <a:pt x="1285" y="357"/>
                </a:lnTo>
                <a:lnTo>
                  <a:pt x="1293" y="362"/>
                </a:lnTo>
                <a:lnTo>
                  <a:pt x="1298" y="365"/>
                </a:lnTo>
                <a:lnTo>
                  <a:pt x="1303" y="368"/>
                </a:lnTo>
                <a:lnTo>
                  <a:pt x="1309" y="371"/>
                </a:lnTo>
                <a:lnTo>
                  <a:pt x="1314" y="374"/>
                </a:lnTo>
                <a:lnTo>
                  <a:pt x="1320" y="378"/>
                </a:lnTo>
                <a:lnTo>
                  <a:pt x="1325" y="381"/>
                </a:lnTo>
                <a:lnTo>
                  <a:pt x="1330" y="384"/>
                </a:lnTo>
                <a:lnTo>
                  <a:pt x="1335" y="387"/>
                </a:lnTo>
                <a:lnTo>
                  <a:pt x="1341" y="391"/>
                </a:lnTo>
                <a:lnTo>
                  <a:pt x="1346" y="394"/>
                </a:lnTo>
                <a:lnTo>
                  <a:pt x="1352" y="398"/>
                </a:lnTo>
                <a:lnTo>
                  <a:pt x="1357" y="401"/>
                </a:lnTo>
                <a:lnTo>
                  <a:pt x="1362" y="404"/>
                </a:lnTo>
                <a:lnTo>
                  <a:pt x="1368" y="408"/>
                </a:lnTo>
                <a:lnTo>
                  <a:pt x="1373" y="411"/>
                </a:lnTo>
                <a:lnTo>
                  <a:pt x="1378" y="414"/>
                </a:lnTo>
                <a:lnTo>
                  <a:pt x="1384" y="417"/>
                </a:lnTo>
                <a:lnTo>
                  <a:pt x="1389" y="421"/>
                </a:lnTo>
                <a:lnTo>
                  <a:pt x="1394" y="424"/>
                </a:lnTo>
                <a:lnTo>
                  <a:pt x="1400" y="427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4" name="Freeform 24"/>
          <p:cNvSpPr>
            <a:spLocks/>
          </p:cNvSpPr>
          <p:nvPr/>
        </p:nvSpPr>
        <p:spPr bwMode="auto">
          <a:xfrm>
            <a:off x="5040313" y="3303588"/>
            <a:ext cx="139700" cy="1179512"/>
          </a:xfrm>
          <a:custGeom>
            <a:avLst/>
            <a:gdLst>
              <a:gd name="T0" fmla="*/ 1 w 88"/>
              <a:gd name="T1" fmla="*/ 11 h 743"/>
              <a:gd name="T2" fmla="*/ 4 w 88"/>
              <a:gd name="T3" fmla="*/ 33 h 743"/>
              <a:gd name="T4" fmla="*/ 6 w 88"/>
              <a:gd name="T5" fmla="*/ 56 h 743"/>
              <a:gd name="T6" fmla="*/ 9 w 88"/>
              <a:gd name="T7" fmla="*/ 78 h 743"/>
              <a:gd name="T8" fmla="*/ 11 w 88"/>
              <a:gd name="T9" fmla="*/ 101 h 743"/>
              <a:gd name="T10" fmla="*/ 13 w 88"/>
              <a:gd name="T11" fmla="*/ 123 h 743"/>
              <a:gd name="T12" fmla="*/ 16 w 88"/>
              <a:gd name="T13" fmla="*/ 145 h 743"/>
              <a:gd name="T14" fmla="*/ 19 w 88"/>
              <a:gd name="T15" fmla="*/ 167 h 743"/>
              <a:gd name="T16" fmla="*/ 21 w 88"/>
              <a:gd name="T17" fmla="*/ 190 h 743"/>
              <a:gd name="T18" fmla="*/ 24 w 88"/>
              <a:gd name="T19" fmla="*/ 212 h 743"/>
              <a:gd name="T20" fmla="*/ 27 w 88"/>
              <a:gd name="T21" fmla="*/ 235 h 743"/>
              <a:gd name="T22" fmla="*/ 29 w 88"/>
              <a:gd name="T23" fmla="*/ 258 h 743"/>
              <a:gd name="T24" fmla="*/ 33 w 88"/>
              <a:gd name="T25" fmla="*/ 281 h 743"/>
              <a:gd name="T26" fmla="*/ 36 w 88"/>
              <a:gd name="T27" fmla="*/ 304 h 743"/>
              <a:gd name="T28" fmla="*/ 39 w 88"/>
              <a:gd name="T29" fmla="*/ 327 h 743"/>
              <a:gd name="T30" fmla="*/ 42 w 88"/>
              <a:gd name="T31" fmla="*/ 350 h 743"/>
              <a:gd name="T32" fmla="*/ 45 w 88"/>
              <a:gd name="T33" fmla="*/ 373 h 743"/>
              <a:gd name="T34" fmla="*/ 48 w 88"/>
              <a:gd name="T35" fmla="*/ 396 h 743"/>
              <a:gd name="T36" fmla="*/ 51 w 88"/>
              <a:gd name="T37" fmla="*/ 419 h 743"/>
              <a:gd name="T38" fmla="*/ 54 w 88"/>
              <a:gd name="T39" fmla="*/ 442 h 743"/>
              <a:gd name="T40" fmla="*/ 57 w 88"/>
              <a:gd name="T41" fmla="*/ 463 h 743"/>
              <a:gd name="T42" fmla="*/ 60 w 88"/>
              <a:gd name="T43" fmla="*/ 482 h 743"/>
              <a:gd name="T44" fmla="*/ 62 w 88"/>
              <a:gd name="T45" fmla="*/ 501 h 743"/>
              <a:gd name="T46" fmla="*/ 65 w 88"/>
              <a:gd name="T47" fmla="*/ 520 h 743"/>
              <a:gd name="T48" fmla="*/ 67 w 88"/>
              <a:gd name="T49" fmla="*/ 539 h 743"/>
              <a:gd name="T50" fmla="*/ 70 w 88"/>
              <a:gd name="T51" fmla="*/ 558 h 743"/>
              <a:gd name="T52" fmla="*/ 72 w 88"/>
              <a:gd name="T53" fmla="*/ 577 h 743"/>
              <a:gd name="T54" fmla="*/ 74 w 88"/>
              <a:gd name="T55" fmla="*/ 596 h 743"/>
              <a:gd name="T56" fmla="*/ 77 w 88"/>
              <a:gd name="T57" fmla="*/ 615 h 743"/>
              <a:gd name="T58" fmla="*/ 79 w 88"/>
              <a:gd name="T59" fmla="*/ 634 h 743"/>
              <a:gd name="T60" fmla="*/ 80 w 88"/>
              <a:gd name="T61" fmla="*/ 648 h 743"/>
              <a:gd name="T62" fmla="*/ 82 w 88"/>
              <a:gd name="T63" fmla="*/ 658 h 743"/>
              <a:gd name="T64" fmla="*/ 82 w 88"/>
              <a:gd name="T65" fmla="*/ 668 h 743"/>
              <a:gd name="T66" fmla="*/ 83 w 88"/>
              <a:gd name="T67" fmla="*/ 678 h 743"/>
              <a:gd name="T68" fmla="*/ 84 w 88"/>
              <a:gd name="T69" fmla="*/ 688 h 743"/>
              <a:gd name="T70" fmla="*/ 85 w 88"/>
              <a:gd name="T71" fmla="*/ 697 h 743"/>
              <a:gd name="T72" fmla="*/ 85 w 88"/>
              <a:gd name="T73" fmla="*/ 707 h 743"/>
              <a:gd name="T74" fmla="*/ 86 w 88"/>
              <a:gd name="T75" fmla="*/ 718 h 743"/>
              <a:gd name="T76" fmla="*/ 87 w 88"/>
              <a:gd name="T77" fmla="*/ 727 h 743"/>
              <a:gd name="T78" fmla="*/ 87 w 88"/>
              <a:gd name="T79" fmla="*/ 737 h 74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8"/>
              <a:gd name="T121" fmla="*/ 0 h 743"/>
              <a:gd name="T122" fmla="*/ 88 w 88"/>
              <a:gd name="T123" fmla="*/ 743 h 74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8" h="743">
                <a:moveTo>
                  <a:pt x="0" y="0"/>
                </a:moveTo>
                <a:lnTo>
                  <a:pt x="1" y="11"/>
                </a:lnTo>
                <a:lnTo>
                  <a:pt x="2" y="22"/>
                </a:lnTo>
                <a:lnTo>
                  <a:pt x="4" y="33"/>
                </a:lnTo>
                <a:lnTo>
                  <a:pt x="5" y="45"/>
                </a:lnTo>
                <a:lnTo>
                  <a:pt x="6" y="56"/>
                </a:lnTo>
                <a:lnTo>
                  <a:pt x="8" y="67"/>
                </a:lnTo>
                <a:lnTo>
                  <a:pt x="9" y="78"/>
                </a:lnTo>
                <a:lnTo>
                  <a:pt x="10" y="89"/>
                </a:lnTo>
                <a:lnTo>
                  <a:pt x="11" y="101"/>
                </a:lnTo>
                <a:lnTo>
                  <a:pt x="12" y="112"/>
                </a:lnTo>
                <a:lnTo>
                  <a:pt x="13" y="123"/>
                </a:lnTo>
                <a:lnTo>
                  <a:pt x="15" y="134"/>
                </a:lnTo>
                <a:lnTo>
                  <a:pt x="16" y="145"/>
                </a:lnTo>
                <a:lnTo>
                  <a:pt x="17" y="156"/>
                </a:lnTo>
                <a:lnTo>
                  <a:pt x="19" y="167"/>
                </a:lnTo>
                <a:lnTo>
                  <a:pt x="20" y="178"/>
                </a:lnTo>
                <a:lnTo>
                  <a:pt x="21" y="190"/>
                </a:lnTo>
                <a:lnTo>
                  <a:pt x="23" y="201"/>
                </a:lnTo>
                <a:lnTo>
                  <a:pt x="24" y="212"/>
                </a:lnTo>
                <a:lnTo>
                  <a:pt x="25" y="223"/>
                </a:lnTo>
                <a:lnTo>
                  <a:pt x="27" y="235"/>
                </a:lnTo>
                <a:lnTo>
                  <a:pt x="28" y="246"/>
                </a:lnTo>
                <a:lnTo>
                  <a:pt x="29" y="258"/>
                </a:lnTo>
                <a:lnTo>
                  <a:pt x="31" y="269"/>
                </a:lnTo>
                <a:lnTo>
                  <a:pt x="33" y="281"/>
                </a:lnTo>
                <a:lnTo>
                  <a:pt x="34" y="292"/>
                </a:lnTo>
                <a:lnTo>
                  <a:pt x="36" y="304"/>
                </a:lnTo>
                <a:lnTo>
                  <a:pt x="37" y="316"/>
                </a:lnTo>
                <a:lnTo>
                  <a:pt x="39" y="327"/>
                </a:lnTo>
                <a:lnTo>
                  <a:pt x="40" y="338"/>
                </a:lnTo>
                <a:lnTo>
                  <a:pt x="42" y="350"/>
                </a:lnTo>
                <a:lnTo>
                  <a:pt x="43" y="361"/>
                </a:lnTo>
                <a:lnTo>
                  <a:pt x="45" y="373"/>
                </a:lnTo>
                <a:lnTo>
                  <a:pt x="46" y="385"/>
                </a:lnTo>
                <a:lnTo>
                  <a:pt x="48" y="396"/>
                </a:lnTo>
                <a:lnTo>
                  <a:pt x="50" y="408"/>
                </a:lnTo>
                <a:lnTo>
                  <a:pt x="51" y="419"/>
                </a:lnTo>
                <a:lnTo>
                  <a:pt x="53" y="431"/>
                </a:lnTo>
                <a:lnTo>
                  <a:pt x="54" y="442"/>
                </a:lnTo>
                <a:lnTo>
                  <a:pt x="56" y="454"/>
                </a:lnTo>
                <a:lnTo>
                  <a:pt x="57" y="463"/>
                </a:lnTo>
                <a:lnTo>
                  <a:pt x="58" y="473"/>
                </a:lnTo>
                <a:lnTo>
                  <a:pt x="60" y="482"/>
                </a:lnTo>
                <a:lnTo>
                  <a:pt x="61" y="492"/>
                </a:lnTo>
                <a:lnTo>
                  <a:pt x="62" y="501"/>
                </a:lnTo>
                <a:lnTo>
                  <a:pt x="63" y="511"/>
                </a:lnTo>
                <a:lnTo>
                  <a:pt x="65" y="520"/>
                </a:lnTo>
                <a:lnTo>
                  <a:pt x="66" y="529"/>
                </a:lnTo>
                <a:lnTo>
                  <a:pt x="67" y="539"/>
                </a:lnTo>
                <a:lnTo>
                  <a:pt x="68" y="549"/>
                </a:lnTo>
                <a:lnTo>
                  <a:pt x="70" y="558"/>
                </a:lnTo>
                <a:lnTo>
                  <a:pt x="71" y="568"/>
                </a:lnTo>
                <a:lnTo>
                  <a:pt x="72" y="577"/>
                </a:lnTo>
                <a:lnTo>
                  <a:pt x="73" y="586"/>
                </a:lnTo>
                <a:lnTo>
                  <a:pt x="74" y="596"/>
                </a:lnTo>
                <a:lnTo>
                  <a:pt x="75" y="605"/>
                </a:lnTo>
                <a:lnTo>
                  <a:pt x="77" y="615"/>
                </a:lnTo>
                <a:lnTo>
                  <a:pt x="78" y="624"/>
                </a:lnTo>
                <a:lnTo>
                  <a:pt x="79" y="634"/>
                </a:lnTo>
                <a:lnTo>
                  <a:pt x="80" y="644"/>
                </a:lnTo>
                <a:lnTo>
                  <a:pt x="80" y="648"/>
                </a:lnTo>
                <a:lnTo>
                  <a:pt x="81" y="653"/>
                </a:lnTo>
                <a:lnTo>
                  <a:pt x="82" y="658"/>
                </a:lnTo>
                <a:lnTo>
                  <a:pt x="82" y="663"/>
                </a:lnTo>
                <a:lnTo>
                  <a:pt x="82" y="668"/>
                </a:lnTo>
                <a:lnTo>
                  <a:pt x="83" y="673"/>
                </a:lnTo>
                <a:lnTo>
                  <a:pt x="83" y="678"/>
                </a:lnTo>
                <a:lnTo>
                  <a:pt x="84" y="683"/>
                </a:lnTo>
                <a:lnTo>
                  <a:pt x="84" y="688"/>
                </a:lnTo>
                <a:lnTo>
                  <a:pt x="85" y="693"/>
                </a:lnTo>
                <a:lnTo>
                  <a:pt x="85" y="697"/>
                </a:lnTo>
                <a:lnTo>
                  <a:pt x="85" y="702"/>
                </a:lnTo>
                <a:lnTo>
                  <a:pt x="85" y="707"/>
                </a:lnTo>
                <a:lnTo>
                  <a:pt x="86" y="713"/>
                </a:lnTo>
                <a:lnTo>
                  <a:pt x="86" y="718"/>
                </a:lnTo>
                <a:lnTo>
                  <a:pt x="87" y="722"/>
                </a:lnTo>
                <a:lnTo>
                  <a:pt x="87" y="727"/>
                </a:lnTo>
                <a:lnTo>
                  <a:pt x="87" y="732"/>
                </a:lnTo>
                <a:lnTo>
                  <a:pt x="87" y="737"/>
                </a:lnTo>
                <a:lnTo>
                  <a:pt x="87" y="742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lIns="0" tIns="0" rIns="0"/>
          <a:lstStyle/>
          <a:p>
            <a:endParaRPr lang="en-US"/>
          </a:p>
        </p:txBody>
      </p:sp>
      <p:sp>
        <p:nvSpPr>
          <p:cNvPr id="3095" name="Freeform 25"/>
          <p:cNvSpPr>
            <a:spLocks/>
          </p:cNvSpPr>
          <p:nvPr/>
        </p:nvSpPr>
        <p:spPr bwMode="auto">
          <a:xfrm>
            <a:off x="5748338" y="4041775"/>
            <a:ext cx="58737" cy="904875"/>
          </a:xfrm>
          <a:custGeom>
            <a:avLst/>
            <a:gdLst>
              <a:gd name="T0" fmla="*/ 36 w 37"/>
              <a:gd name="T1" fmla="*/ 564 h 565"/>
              <a:gd name="T2" fmla="*/ 34 w 37"/>
              <a:gd name="T3" fmla="*/ 535 h 565"/>
              <a:gd name="T4" fmla="*/ 32 w 37"/>
              <a:gd name="T5" fmla="*/ 507 h 565"/>
              <a:gd name="T6" fmla="*/ 31 w 37"/>
              <a:gd name="T7" fmla="*/ 479 h 565"/>
              <a:gd name="T8" fmla="*/ 29 w 37"/>
              <a:gd name="T9" fmla="*/ 451 h 565"/>
              <a:gd name="T10" fmla="*/ 27 w 37"/>
              <a:gd name="T11" fmla="*/ 422 h 565"/>
              <a:gd name="T12" fmla="*/ 25 w 37"/>
              <a:gd name="T13" fmla="*/ 394 h 565"/>
              <a:gd name="T14" fmla="*/ 23 w 37"/>
              <a:gd name="T15" fmla="*/ 366 h 565"/>
              <a:gd name="T16" fmla="*/ 22 w 37"/>
              <a:gd name="T17" fmla="*/ 338 h 565"/>
              <a:gd name="T18" fmla="*/ 20 w 37"/>
              <a:gd name="T19" fmla="*/ 310 h 565"/>
              <a:gd name="T20" fmla="*/ 18 w 37"/>
              <a:gd name="T21" fmla="*/ 281 h 565"/>
              <a:gd name="T22" fmla="*/ 16 w 37"/>
              <a:gd name="T23" fmla="*/ 253 h 565"/>
              <a:gd name="T24" fmla="*/ 14 w 37"/>
              <a:gd name="T25" fmla="*/ 225 h 565"/>
              <a:gd name="T26" fmla="*/ 12 w 37"/>
              <a:gd name="T27" fmla="*/ 197 h 565"/>
              <a:gd name="T28" fmla="*/ 10 w 37"/>
              <a:gd name="T29" fmla="*/ 169 h 565"/>
              <a:gd name="T30" fmla="*/ 9 w 37"/>
              <a:gd name="T31" fmla="*/ 141 h 565"/>
              <a:gd name="T32" fmla="*/ 7 w 37"/>
              <a:gd name="T33" fmla="*/ 112 h 565"/>
              <a:gd name="T34" fmla="*/ 5 w 37"/>
              <a:gd name="T35" fmla="*/ 84 h 565"/>
              <a:gd name="T36" fmla="*/ 4 w 37"/>
              <a:gd name="T37" fmla="*/ 56 h 565"/>
              <a:gd name="T38" fmla="*/ 2 w 37"/>
              <a:gd name="T39" fmla="*/ 28 h 565"/>
              <a:gd name="T40" fmla="*/ 0 w 37"/>
              <a:gd name="T41" fmla="*/ 0 h 56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7"/>
              <a:gd name="T64" fmla="*/ 0 h 565"/>
              <a:gd name="T65" fmla="*/ 37 w 37"/>
              <a:gd name="T66" fmla="*/ 565 h 56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7" h="565">
                <a:moveTo>
                  <a:pt x="36" y="564"/>
                </a:moveTo>
                <a:lnTo>
                  <a:pt x="34" y="535"/>
                </a:lnTo>
                <a:lnTo>
                  <a:pt x="32" y="507"/>
                </a:lnTo>
                <a:lnTo>
                  <a:pt x="31" y="479"/>
                </a:lnTo>
                <a:lnTo>
                  <a:pt x="29" y="451"/>
                </a:lnTo>
                <a:lnTo>
                  <a:pt x="27" y="422"/>
                </a:lnTo>
                <a:lnTo>
                  <a:pt x="25" y="394"/>
                </a:lnTo>
                <a:lnTo>
                  <a:pt x="23" y="366"/>
                </a:lnTo>
                <a:lnTo>
                  <a:pt x="22" y="338"/>
                </a:lnTo>
                <a:lnTo>
                  <a:pt x="20" y="310"/>
                </a:lnTo>
                <a:lnTo>
                  <a:pt x="18" y="281"/>
                </a:lnTo>
                <a:lnTo>
                  <a:pt x="16" y="253"/>
                </a:lnTo>
                <a:lnTo>
                  <a:pt x="14" y="225"/>
                </a:lnTo>
                <a:lnTo>
                  <a:pt x="12" y="197"/>
                </a:lnTo>
                <a:lnTo>
                  <a:pt x="10" y="169"/>
                </a:lnTo>
                <a:lnTo>
                  <a:pt x="9" y="141"/>
                </a:lnTo>
                <a:lnTo>
                  <a:pt x="7" y="112"/>
                </a:lnTo>
                <a:lnTo>
                  <a:pt x="5" y="84"/>
                </a:lnTo>
                <a:lnTo>
                  <a:pt x="4" y="56"/>
                </a:lnTo>
                <a:lnTo>
                  <a:pt x="2" y="28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6" name="Freeform 26"/>
          <p:cNvSpPr>
            <a:spLocks/>
          </p:cNvSpPr>
          <p:nvPr/>
        </p:nvSpPr>
        <p:spPr bwMode="auto">
          <a:xfrm>
            <a:off x="5180013" y="4481513"/>
            <a:ext cx="608012" cy="165100"/>
          </a:xfrm>
          <a:custGeom>
            <a:avLst/>
            <a:gdLst>
              <a:gd name="T0" fmla="*/ 0 w 383"/>
              <a:gd name="T1" fmla="*/ 0 h 104"/>
              <a:gd name="T2" fmla="*/ 9 w 383"/>
              <a:gd name="T3" fmla="*/ 5 h 104"/>
              <a:gd name="T4" fmla="*/ 18 w 383"/>
              <a:gd name="T5" fmla="*/ 10 h 104"/>
              <a:gd name="T6" fmla="*/ 28 w 383"/>
              <a:gd name="T7" fmla="*/ 15 h 104"/>
              <a:gd name="T8" fmla="*/ 37 w 383"/>
              <a:gd name="T9" fmla="*/ 19 h 104"/>
              <a:gd name="T10" fmla="*/ 47 w 383"/>
              <a:gd name="T11" fmla="*/ 24 h 104"/>
              <a:gd name="T12" fmla="*/ 56 w 383"/>
              <a:gd name="T13" fmla="*/ 29 h 104"/>
              <a:gd name="T14" fmla="*/ 66 w 383"/>
              <a:gd name="T15" fmla="*/ 33 h 104"/>
              <a:gd name="T16" fmla="*/ 76 w 383"/>
              <a:gd name="T17" fmla="*/ 37 h 104"/>
              <a:gd name="T18" fmla="*/ 86 w 383"/>
              <a:gd name="T19" fmla="*/ 41 h 104"/>
              <a:gd name="T20" fmla="*/ 95 w 383"/>
              <a:gd name="T21" fmla="*/ 45 h 104"/>
              <a:gd name="T22" fmla="*/ 105 w 383"/>
              <a:gd name="T23" fmla="*/ 49 h 104"/>
              <a:gd name="T24" fmla="*/ 115 w 383"/>
              <a:gd name="T25" fmla="*/ 53 h 104"/>
              <a:gd name="T26" fmla="*/ 125 w 383"/>
              <a:gd name="T27" fmla="*/ 57 h 104"/>
              <a:gd name="T28" fmla="*/ 135 w 383"/>
              <a:gd name="T29" fmla="*/ 60 h 104"/>
              <a:gd name="T30" fmla="*/ 145 w 383"/>
              <a:gd name="T31" fmla="*/ 64 h 104"/>
              <a:gd name="T32" fmla="*/ 156 w 383"/>
              <a:gd name="T33" fmla="*/ 67 h 104"/>
              <a:gd name="T34" fmla="*/ 166 w 383"/>
              <a:gd name="T35" fmla="*/ 70 h 104"/>
              <a:gd name="T36" fmla="*/ 176 w 383"/>
              <a:gd name="T37" fmla="*/ 73 h 104"/>
              <a:gd name="T38" fmla="*/ 186 w 383"/>
              <a:gd name="T39" fmla="*/ 76 h 104"/>
              <a:gd name="T40" fmla="*/ 196 w 383"/>
              <a:gd name="T41" fmla="*/ 79 h 104"/>
              <a:gd name="T42" fmla="*/ 205 w 383"/>
              <a:gd name="T43" fmla="*/ 81 h 104"/>
              <a:gd name="T44" fmla="*/ 214 w 383"/>
              <a:gd name="T45" fmla="*/ 83 h 104"/>
              <a:gd name="T46" fmla="*/ 223 w 383"/>
              <a:gd name="T47" fmla="*/ 86 h 104"/>
              <a:gd name="T48" fmla="*/ 233 w 383"/>
              <a:gd name="T49" fmla="*/ 88 h 104"/>
              <a:gd name="T50" fmla="*/ 242 w 383"/>
              <a:gd name="T51" fmla="*/ 90 h 104"/>
              <a:gd name="T52" fmla="*/ 251 w 383"/>
              <a:gd name="T53" fmla="*/ 92 h 104"/>
              <a:gd name="T54" fmla="*/ 260 w 383"/>
              <a:gd name="T55" fmla="*/ 93 h 104"/>
              <a:gd name="T56" fmla="*/ 270 w 383"/>
              <a:gd name="T57" fmla="*/ 95 h 104"/>
              <a:gd name="T58" fmla="*/ 279 w 383"/>
              <a:gd name="T59" fmla="*/ 96 h 104"/>
              <a:gd name="T60" fmla="*/ 288 w 383"/>
              <a:gd name="T61" fmla="*/ 97 h 104"/>
              <a:gd name="T62" fmla="*/ 298 w 383"/>
              <a:gd name="T63" fmla="*/ 98 h 104"/>
              <a:gd name="T64" fmla="*/ 307 w 383"/>
              <a:gd name="T65" fmla="*/ 99 h 104"/>
              <a:gd name="T66" fmla="*/ 316 w 383"/>
              <a:gd name="T67" fmla="*/ 100 h 104"/>
              <a:gd name="T68" fmla="*/ 326 w 383"/>
              <a:gd name="T69" fmla="*/ 101 h 104"/>
              <a:gd name="T70" fmla="*/ 335 w 383"/>
              <a:gd name="T71" fmla="*/ 102 h 104"/>
              <a:gd name="T72" fmla="*/ 345 w 383"/>
              <a:gd name="T73" fmla="*/ 102 h 104"/>
              <a:gd name="T74" fmla="*/ 354 w 383"/>
              <a:gd name="T75" fmla="*/ 102 h 104"/>
              <a:gd name="T76" fmla="*/ 363 w 383"/>
              <a:gd name="T77" fmla="*/ 103 h 104"/>
              <a:gd name="T78" fmla="*/ 373 w 383"/>
              <a:gd name="T79" fmla="*/ 103 h 104"/>
              <a:gd name="T80" fmla="*/ 382 w 383"/>
              <a:gd name="T81" fmla="*/ 103 h 10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83"/>
              <a:gd name="T124" fmla="*/ 0 h 104"/>
              <a:gd name="T125" fmla="*/ 383 w 383"/>
              <a:gd name="T126" fmla="*/ 104 h 10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83" h="104">
                <a:moveTo>
                  <a:pt x="0" y="0"/>
                </a:moveTo>
                <a:lnTo>
                  <a:pt x="9" y="5"/>
                </a:lnTo>
                <a:lnTo>
                  <a:pt x="18" y="10"/>
                </a:lnTo>
                <a:lnTo>
                  <a:pt x="28" y="15"/>
                </a:lnTo>
                <a:lnTo>
                  <a:pt x="37" y="19"/>
                </a:lnTo>
                <a:lnTo>
                  <a:pt x="47" y="24"/>
                </a:lnTo>
                <a:lnTo>
                  <a:pt x="56" y="29"/>
                </a:lnTo>
                <a:lnTo>
                  <a:pt x="66" y="33"/>
                </a:lnTo>
                <a:lnTo>
                  <a:pt x="76" y="37"/>
                </a:lnTo>
                <a:lnTo>
                  <a:pt x="86" y="41"/>
                </a:lnTo>
                <a:lnTo>
                  <a:pt x="95" y="45"/>
                </a:lnTo>
                <a:lnTo>
                  <a:pt x="105" y="49"/>
                </a:lnTo>
                <a:lnTo>
                  <a:pt x="115" y="53"/>
                </a:lnTo>
                <a:lnTo>
                  <a:pt x="125" y="57"/>
                </a:lnTo>
                <a:lnTo>
                  <a:pt x="135" y="60"/>
                </a:lnTo>
                <a:lnTo>
                  <a:pt x="145" y="64"/>
                </a:lnTo>
                <a:lnTo>
                  <a:pt x="156" y="67"/>
                </a:lnTo>
                <a:lnTo>
                  <a:pt x="166" y="70"/>
                </a:lnTo>
                <a:lnTo>
                  <a:pt x="176" y="73"/>
                </a:lnTo>
                <a:lnTo>
                  <a:pt x="186" y="76"/>
                </a:lnTo>
                <a:lnTo>
                  <a:pt x="196" y="79"/>
                </a:lnTo>
                <a:lnTo>
                  <a:pt x="205" y="81"/>
                </a:lnTo>
                <a:lnTo>
                  <a:pt x="214" y="83"/>
                </a:lnTo>
                <a:lnTo>
                  <a:pt x="223" y="86"/>
                </a:lnTo>
                <a:lnTo>
                  <a:pt x="233" y="88"/>
                </a:lnTo>
                <a:lnTo>
                  <a:pt x="242" y="90"/>
                </a:lnTo>
                <a:lnTo>
                  <a:pt x="251" y="92"/>
                </a:lnTo>
                <a:lnTo>
                  <a:pt x="260" y="93"/>
                </a:lnTo>
                <a:lnTo>
                  <a:pt x="270" y="95"/>
                </a:lnTo>
                <a:lnTo>
                  <a:pt x="279" y="96"/>
                </a:lnTo>
                <a:lnTo>
                  <a:pt x="288" y="97"/>
                </a:lnTo>
                <a:lnTo>
                  <a:pt x="298" y="98"/>
                </a:lnTo>
                <a:lnTo>
                  <a:pt x="307" y="99"/>
                </a:lnTo>
                <a:lnTo>
                  <a:pt x="316" y="100"/>
                </a:lnTo>
                <a:lnTo>
                  <a:pt x="326" y="101"/>
                </a:lnTo>
                <a:lnTo>
                  <a:pt x="335" y="102"/>
                </a:lnTo>
                <a:lnTo>
                  <a:pt x="345" y="102"/>
                </a:lnTo>
                <a:lnTo>
                  <a:pt x="354" y="102"/>
                </a:lnTo>
                <a:lnTo>
                  <a:pt x="363" y="103"/>
                </a:lnTo>
                <a:lnTo>
                  <a:pt x="373" y="103"/>
                </a:lnTo>
                <a:lnTo>
                  <a:pt x="382" y="103"/>
                </a:lnTo>
              </a:path>
            </a:pathLst>
          </a:custGeom>
          <a:solidFill>
            <a:schemeClr val="bg1"/>
          </a:solidFill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lIns="0" tIns="0" rIns="0"/>
          <a:lstStyle/>
          <a:p>
            <a:endParaRPr lang="en-US"/>
          </a:p>
        </p:txBody>
      </p:sp>
      <p:sp>
        <p:nvSpPr>
          <p:cNvPr id="3097" name="Freeform 27"/>
          <p:cNvSpPr>
            <a:spLocks/>
          </p:cNvSpPr>
          <p:nvPr/>
        </p:nvSpPr>
        <p:spPr bwMode="auto">
          <a:xfrm>
            <a:off x="2935288" y="4524375"/>
            <a:ext cx="2863850" cy="298450"/>
          </a:xfrm>
          <a:custGeom>
            <a:avLst/>
            <a:gdLst>
              <a:gd name="T0" fmla="*/ 1782 w 1804"/>
              <a:gd name="T1" fmla="*/ 186 h 188"/>
              <a:gd name="T2" fmla="*/ 1740 w 1804"/>
              <a:gd name="T3" fmla="*/ 182 h 188"/>
              <a:gd name="T4" fmla="*/ 1698 w 1804"/>
              <a:gd name="T5" fmla="*/ 179 h 188"/>
              <a:gd name="T6" fmla="*/ 1656 w 1804"/>
              <a:gd name="T7" fmla="*/ 175 h 188"/>
              <a:gd name="T8" fmla="*/ 1613 w 1804"/>
              <a:gd name="T9" fmla="*/ 171 h 188"/>
              <a:gd name="T10" fmla="*/ 1571 w 1804"/>
              <a:gd name="T11" fmla="*/ 167 h 188"/>
              <a:gd name="T12" fmla="*/ 1529 w 1804"/>
              <a:gd name="T13" fmla="*/ 163 h 188"/>
              <a:gd name="T14" fmla="*/ 1487 w 1804"/>
              <a:gd name="T15" fmla="*/ 159 h 188"/>
              <a:gd name="T16" fmla="*/ 1444 w 1804"/>
              <a:gd name="T17" fmla="*/ 155 h 188"/>
              <a:gd name="T18" fmla="*/ 1402 w 1804"/>
              <a:gd name="T19" fmla="*/ 150 h 188"/>
              <a:gd name="T20" fmla="*/ 1362 w 1804"/>
              <a:gd name="T21" fmla="*/ 146 h 188"/>
              <a:gd name="T22" fmla="*/ 1325 w 1804"/>
              <a:gd name="T23" fmla="*/ 142 h 188"/>
              <a:gd name="T24" fmla="*/ 1287 w 1804"/>
              <a:gd name="T25" fmla="*/ 137 h 188"/>
              <a:gd name="T26" fmla="*/ 1250 w 1804"/>
              <a:gd name="T27" fmla="*/ 133 h 188"/>
              <a:gd name="T28" fmla="*/ 1212 w 1804"/>
              <a:gd name="T29" fmla="*/ 128 h 188"/>
              <a:gd name="T30" fmla="*/ 1175 w 1804"/>
              <a:gd name="T31" fmla="*/ 123 h 188"/>
              <a:gd name="T32" fmla="*/ 1138 w 1804"/>
              <a:gd name="T33" fmla="*/ 119 h 188"/>
              <a:gd name="T34" fmla="*/ 1100 w 1804"/>
              <a:gd name="T35" fmla="*/ 114 h 188"/>
              <a:gd name="T36" fmla="*/ 1062 w 1804"/>
              <a:gd name="T37" fmla="*/ 110 h 188"/>
              <a:gd name="T38" fmla="*/ 1025 w 1804"/>
              <a:gd name="T39" fmla="*/ 105 h 188"/>
              <a:gd name="T40" fmla="*/ 986 w 1804"/>
              <a:gd name="T41" fmla="*/ 101 h 188"/>
              <a:gd name="T42" fmla="*/ 947 w 1804"/>
              <a:gd name="T43" fmla="*/ 97 h 188"/>
              <a:gd name="T44" fmla="*/ 908 w 1804"/>
              <a:gd name="T45" fmla="*/ 93 h 188"/>
              <a:gd name="T46" fmla="*/ 869 w 1804"/>
              <a:gd name="T47" fmla="*/ 89 h 188"/>
              <a:gd name="T48" fmla="*/ 830 w 1804"/>
              <a:gd name="T49" fmla="*/ 85 h 188"/>
              <a:gd name="T50" fmla="*/ 790 w 1804"/>
              <a:gd name="T51" fmla="*/ 81 h 188"/>
              <a:gd name="T52" fmla="*/ 751 w 1804"/>
              <a:gd name="T53" fmla="*/ 77 h 188"/>
              <a:gd name="T54" fmla="*/ 712 w 1804"/>
              <a:gd name="T55" fmla="*/ 73 h 188"/>
              <a:gd name="T56" fmla="*/ 673 w 1804"/>
              <a:gd name="T57" fmla="*/ 70 h 188"/>
              <a:gd name="T58" fmla="*/ 633 w 1804"/>
              <a:gd name="T59" fmla="*/ 66 h 188"/>
              <a:gd name="T60" fmla="*/ 596 w 1804"/>
              <a:gd name="T61" fmla="*/ 62 h 188"/>
              <a:gd name="T62" fmla="*/ 562 w 1804"/>
              <a:gd name="T63" fmla="*/ 58 h 188"/>
              <a:gd name="T64" fmla="*/ 527 w 1804"/>
              <a:gd name="T65" fmla="*/ 55 h 188"/>
              <a:gd name="T66" fmla="*/ 492 w 1804"/>
              <a:gd name="T67" fmla="*/ 51 h 188"/>
              <a:gd name="T68" fmla="*/ 457 w 1804"/>
              <a:gd name="T69" fmla="*/ 48 h 188"/>
              <a:gd name="T70" fmla="*/ 422 w 1804"/>
              <a:gd name="T71" fmla="*/ 44 h 188"/>
              <a:gd name="T72" fmla="*/ 387 w 1804"/>
              <a:gd name="T73" fmla="*/ 41 h 188"/>
              <a:gd name="T74" fmla="*/ 352 w 1804"/>
              <a:gd name="T75" fmla="*/ 37 h 188"/>
              <a:gd name="T76" fmla="*/ 318 w 1804"/>
              <a:gd name="T77" fmla="*/ 33 h 188"/>
              <a:gd name="T78" fmla="*/ 282 w 1804"/>
              <a:gd name="T79" fmla="*/ 30 h 188"/>
              <a:gd name="T80" fmla="*/ 254 w 1804"/>
              <a:gd name="T81" fmla="*/ 27 h 188"/>
              <a:gd name="T82" fmla="*/ 232 w 1804"/>
              <a:gd name="T83" fmla="*/ 24 h 188"/>
              <a:gd name="T84" fmla="*/ 210 w 1804"/>
              <a:gd name="T85" fmla="*/ 22 h 188"/>
              <a:gd name="T86" fmla="*/ 188 w 1804"/>
              <a:gd name="T87" fmla="*/ 19 h 188"/>
              <a:gd name="T88" fmla="*/ 166 w 1804"/>
              <a:gd name="T89" fmla="*/ 17 h 188"/>
              <a:gd name="T90" fmla="*/ 144 w 1804"/>
              <a:gd name="T91" fmla="*/ 14 h 188"/>
              <a:gd name="T92" fmla="*/ 122 w 1804"/>
              <a:gd name="T93" fmla="*/ 12 h 188"/>
              <a:gd name="T94" fmla="*/ 100 w 1804"/>
              <a:gd name="T95" fmla="*/ 10 h 188"/>
              <a:gd name="T96" fmla="*/ 78 w 1804"/>
              <a:gd name="T97" fmla="*/ 7 h 188"/>
              <a:gd name="T98" fmla="*/ 56 w 1804"/>
              <a:gd name="T99" fmla="*/ 5 h 188"/>
              <a:gd name="T100" fmla="*/ 43 w 1804"/>
              <a:gd name="T101" fmla="*/ 4 h 188"/>
              <a:gd name="T102" fmla="*/ 39 w 1804"/>
              <a:gd name="T103" fmla="*/ 3 h 188"/>
              <a:gd name="T104" fmla="*/ 34 w 1804"/>
              <a:gd name="T105" fmla="*/ 2 h 188"/>
              <a:gd name="T106" fmla="*/ 29 w 1804"/>
              <a:gd name="T107" fmla="*/ 2 h 188"/>
              <a:gd name="T108" fmla="*/ 25 w 1804"/>
              <a:gd name="T109" fmla="*/ 2 h 188"/>
              <a:gd name="T110" fmla="*/ 21 w 1804"/>
              <a:gd name="T111" fmla="*/ 1 h 188"/>
              <a:gd name="T112" fmla="*/ 16 w 1804"/>
              <a:gd name="T113" fmla="*/ 1 h 188"/>
              <a:gd name="T114" fmla="*/ 11 w 1804"/>
              <a:gd name="T115" fmla="*/ 1 h 188"/>
              <a:gd name="T116" fmla="*/ 7 w 1804"/>
              <a:gd name="T117" fmla="*/ 1 h 188"/>
              <a:gd name="T118" fmla="*/ 2 w 1804"/>
              <a:gd name="T119" fmla="*/ 0 h 1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04"/>
              <a:gd name="T181" fmla="*/ 0 h 188"/>
              <a:gd name="T182" fmla="*/ 1804 w 1804"/>
              <a:gd name="T183" fmla="*/ 188 h 18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04" h="188">
                <a:moveTo>
                  <a:pt x="1803" y="187"/>
                </a:moveTo>
                <a:lnTo>
                  <a:pt x="1782" y="186"/>
                </a:lnTo>
                <a:lnTo>
                  <a:pt x="1761" y="184"/>
                </a:lnTo>
                <a:lnTo>
                  <a:pt x="1740" y="182"/>
                </a:lnTo>
                <a:lnTo>
                  <a:pt x="1719" y="181"/>
                </a:lnTo>
                <a:lnTo>
                  <a:pt x="1698" y="179"/>
                </a:lnTo>
                <a:lnTo>
                  <a:pt x="1677" y="177"/>
                </a:lnTo>
                <a:lnTo>
                  <a:pt x="1656" y="175"/>
                </a:lnTo>
                <a:lnTo>
                  <a:pt x="1634" y="173"/>
                </a:lnTo>
                <a:lnTo>
                  <a:pt x="1613" y="171"/>
                </a:lnTo>
                <a:lnTo>
                  <a:pt x="1592" y="169"/>
                </a:lnTo>
                <a:lnTo>
                  <a:pt x="1571" y="167"/>
                </a:lnTo>
                <a:lnTo>
                  <a:pt x="1550" y="165"/>
                </a:lnTo>
                <a:lnTo>
                  <a:pt x="1529" y="163"/>
                </a:lnTo>
                <a:lnTo>
                  <a:pt x="1508" y="161"/>
                </a:lnTo>
                <a:lnTo>
                  <a:pt x="1487" y="159"/>
                </a:lnTo>
                <a:lnTo>
                  <a:pt x="1465" y="157"/>
                </a:lnTo>
                <a:lnTo>
                  <a:pt x="1444" y="155"/>
                </a:lnTo>
                <a:lnTo>
                  <a:pt x="1423" y="153"/>
                </a:lnTo>
                <a:lnTo>
                  <a:pt x="1402" y="150"/>
                </a:lnTo>
                <a:lnTo>
                  <a:pt x="1381" y="148"/>
                </a:lnTo>
                <a:lnTo>
                  <a:pt x="1362" y="146"/>
                </a:lnTo>
                <a:lnTo>
                  <a:pt x="1344" y="144"/>
                </a:lnTo>
                <a:lnTo>
                  <a:pt x="1325" y="142"/>
                </a:lnTo>
                <a:lnTo>
                  <a:pt x="1306" y="140"/>
                </a:lnTo>
                <a:lnTo>
                  <a:pt x="1287" y="137"/>
                </a:lnTo>
                <a:lnTo>
                  <a:pt x="1269" y="135"/>
                </a:lnTo>
                <a:lnTo>
                  <a:pt x="1250" y="133"/>
                </a:lnTo>
                <a:lnTo>
                  <a:pt x="1231" y="130"/>
                </a:lnTo>
                <a:lnTo>
                  <a:pt x="1212" y="128"/>
                </a:lnTo>
                <a:lnTo>
                  <a:pt x="1193" y="126"/>
                </a:lnTo>
                <a:lnTo>
                  <a:pt x="1175" y="123"/>
                </a:lnTo>
                <a:lnTo>
                  <a:pt x="1156" y="121"/>
                </a:lnTo>
                <a:lnTo>
                  <a:pt x="1138" y="119"/>
                </a:lnTo>
                <a:lnTo>
                  <a:pt x="1119" y="117"/>
                </a:lnTo>
                <a:lnTo>
                  <a:pt x="1100" y="114"/>
                </a:lnTo>
                <a:lnTo>
                  <a:pt x="1081" y="112"/>
                </a:lnTo>
                <a:lnTo>
                  <a:pt x="1062" y="110"/>
                </a:lnTo>
                <a:lnTo>
                  <a:pt x="1044" y="107"/>
                </a:lnTo>
                <a:lnTo>
                  <a:pt x="1025" y="105"/>
                </a:lnTo>
                <a:lnTo>
                  <a:pt x="1006" y="103"/>
                </a:lnTo>
                <a:lnTo>
                  <a:pt x="986" y="101"/>
                </a:lnTo>
                <a:lnTo>
                  <a:pt x="967" y="99"/>
                </a:lnTo>
                <a:lnTo>
                  <a:pt x="947" y="97"/>
                </a:lnTo>
                <a:lnTo>
                  <a:pt x="928" y="95"/>
                </a:lnTo>
                <a:lnTo>
                  <a:pt x="908" y="93"/>
                </a:lnTo>
                <a:lnTo>
                  <a:pt x="888" y="91"/>
                </a:lnTo>
                <a:lnTo>
                  <a:pt x="869" y="89"/>
                </a:lnTo>
                <a:lnTo>
                  <a:pt x="849" y="87"/>
                </a:lnTo>
                <a:lnTo>
                  <a:pt x="830" y="85"/>
                </a:lnTo>
                <a:lnTo>
                  <a:pt x="810" y="83"/>
                </a:lnTo>
                <a:lnTo>
                  <a:pt x="790" y="81"/>
                </a:lnTo>
                <a:lnTo>
                  <a:pt x="771" y="79"/>
                </a:lnTo>
                <a:lnTo>
                  <a:pt x="751" y="77"/>
                </a:lnTo>
                <a:lnTo>
                  <a:pt x="732" y="75"/>
                </a:lnTo>
                <a:lnTo>
                  <a:pt x="712" y="73"/>
                </a:lnTo>
                <a:lnTo>
                  <a:pt x="692" y="71"/>
                </a:lnTo>
                <a:lnTo>
                  <a:pt x="673" y="70"/>
                </a:lnTo>
                <a:lnTo>
                  <a:pt x="653" y="68"/>
                </a:lnTo>
                <a:lnTo>
                  <a:pt x="633" y="66"/>
                </a:lnTo>
                <a:lnTo>
                  <a:pt x="614" y="64"/>
                </a:lnTo>
                <a:lnTo>
                  <a:pt x="596" y="62"/>
                </a:lnTo>
                <a:lnTo>
                  <a:pt x="579" y="60"/>
                </a:lnTo>
                <a:lnTo>
                  <a:pt x="562" y="58"/>
                </a:lnTo>
                <a:lnTo>
                  <a:pt x="544" y="57"/>
                </a:lnTo>
                <a:lnTo>
                  <a:pt x="527" y="55"/>
                </a:lnTo>
                <a:lnTo>
                  <a:pt x="509" y="53"/>
                </a:lnTo>
                <a:lnTo>
                  <a:pt x="492" y="51"/>
                </a:lnTo>
                <a:lnTo>
                  <a:pt x="475" y="49"/>
                </a:lnTo>
                <a:lnTo>
                  <a:pt x="457" y="48"/>
                </a:lnTo>
                <a:lnTo>
                  <a:pt x="439" y="46"/>
                </a:lnTo>
                <a:lnTo>
                  <a:pt x="422" y="44"/>
                </a:lnTo>
                <a:lnTo>
                  <a:pt x="405" y="43"/>
                </a:lnTo>
                <a:lnTo>
                  <a:pt x="387" y="41"/>
                </a:lnTo>
                <a:lnTo>
                  <a:pt x="370" y="39"/>
                </a:lnTo>
                <a:lnTo>
                  <a:pt x="352" y="37"/>
                </a:lnTo>
                <a:lnTo>
                  <a:pt x="335" y="35"/>
                </a:lnTo>
                <a:lnTo>
                  <a:pt x="318" y="33"/>
                </a:lnTo>
                <a:lnTo>
                  <a:pt x="300" y="31"/>
                </a:lnTo>
                <a:lnTo>
                  <a:pt x="282" y="30"/>
                </a:lnTo>
                <a:lnTo>
                  <a:pt x="265" y="28"/>
                </a:lnTo>
                <a:lnTo>
                  <a:pt x="254" y="27"/>
                </a:lnTo>
                <a:lnTo>
                  <a:pt x="243" y="26"/>
                </a:lnTo>
                <a:lnTo>
                  <a:pt x="232" y="24"/>
                </a:lnTo>
                <a:lnTo>
                  <a:pt x="221" y="23"/>
                </a:lnTo>
                <a:lnTo>
                  <a:pt x="210" y="22"/>
                </a:lnTo>
                <a:lnTo>
                  <a:pt x="199" y="21"/>
                </a:lnTo>
                <a:lnTo>
                  <a:pt x="188" y="19"/>
                </a:lnTo>
                <a:lnTo>
                  <a:pt x="177" y="18"/>
                </a:lnTo>
                <a:lnTo>
                  <a:pt x="166" y="17"/>
                </a:lnTo>
                <a:lnTo>
                  <a:pt x="155" y="16"/>
                </a:lnTo>
                <a:lnTo>
                  <a:pt x="144" y="14"/>
                </a:lnTo>
                <a:lnTo>
                  <a:pt x="133" y="13"/>
                </a:lnTo>
                <a:lnTo>
                  <a:pt x="122" y="12"/>
                </a:lnTo>
                <a:lnTo>
                  <a:pt x="111" y="11"/>
                </a:lnTo>
                <a:lnTo>
                  <a:pt x="100" y="10"/>
                </a:lnTo>
                <a:lnTo>
                  <a:pt x="89" y="9"/>
                </a:lnTo>
                <a:lnTo>
                  <a:pt x="78" y="7"/>
                </a:lnTo>
                <a:lnTo>
                  <a:pt x="67" y="6"/>
                </a:lnTo>
                <a:lnTo>
                  <a:pt x="56" y="5"/>
                </a:lnTo>
                <a:lnTo>
                  <a:pt x="45" y="4"/>
                </a:lnTo>
                <a:lnTo>
                  <a:pt x="43" y="4"/>
                </a:lnTo>
                <a:lnTo>
                  <a:pt x="41" y="3"/>
                </a:lnTo>
                <a:lnTo>
                  <a:pt x="39" y="3"/>
                </a:lnTo>
                <a:lnTo>
                  <a:pt x="36" y="3"/>
                </a:lnTo>
                <a:lnTo>
                  <a:pt x="34" y="2"/>
                </a:lnTo>
                <a:lnTo>
                  <a:pt x="32" y="2"/>
                </a:lnTo>
                <a:lnTo>
                  <a:pt x="29" y="2"/>
                </a:lnTo>
                <a:lnTo>
                  <a:pt x="27" y="2"/>
                </a:lnTo>
                <a:lnTo>
                  <a:pt x="25" y="2"/>
                </a:lnTo>
                <a:lnTo>
                  <a:pt x="23" y="2"/>
                </a:lnTo>
                <a:lnTo>
                  <a:pt x="21" y="1"/>
                </a:lnTo>
                <a:lnTo>
                  <a:pt x="18" y="1"/>
                </a:lnTo>
                <a:lnTo>
                  <a:pt x="16" y="1"/>
                </a:lnTo>
                <a:lnTo>
                  <a:pt x="14" y="1"/>
                </a:lnTo>
                <a:lnTo>
                  <a:pt x="11" y="1"/>
                </a:lnTo>
                <a:lnTo>
                  <a:pt x="9" y="1"/>
                </a:lnTo>
                <a:lnTo>
                  <a:pt x="7" y="1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98" name="Rectangle 28"/>
          <p:cNvSpPr>
            <a:spLocks noChangeArrowheads="1"/>
          </p:cNvSpPr>
          <p:nvPr/>
        </p:nvSpPr>
        <p:spPr bwMode="auto">
          <a:xfrm>
            <a:off x="5848350" y="4618038"/>
            <a:ext cx="357188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46038">
            <a:spAutoFit/>
          </a:bodyPr>
          <a:lstStyle/>
          <a:p>
            <a:r>
              <a:rPr lang="en-US"/>
              <a:t>tundra</a:t>
            </a:r>
          </a:p>
        </p:txBody>
      </p:sp>
      <p:sp>
        <p:nvSpPr>
          <p:cNvPr id="3099" name="Rectangle 29"/>
          <p:cNvSpPr>
            <a:spLocks noChangeArrowheads="1"/>
          </p:cNvSpPr>
          <p:nvPr/>
        </p:nvSpPr>
        <p:spPr bwMode="auto">
          <a:xfrm>
            <a:off x="3800475" y="4703763"/>
            <a:ext cx="350838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desert</a:t>
            </a:r>
          </a:p>
        </p:txBody>
      </p:sp>
      <p:sp>
        <p:nvSpPr>
          <p:cNvPr id="3100" name="Rectangle 30"/>
          <p:cNvSpPr>
            <a:spLocks noChangeArrowheads="1"/>
          </p:cNvSpPr>
          <p:nvPr/>
        </p:nvSpPr>
        <p:spPr bwMode="auto">
          <a:xfrm>
            <a:off x="3943350" y="4132263"/>
            <a:ext cx="53975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woodland</a:t>
            </a:r>
          </a:p>
        </p:txBody>
      </p:sp>
      <p:sp>
        <p:nvSpPr>
          <p:cNvPr id="3101" name="Rectangle 31"/>
          <p:cNvSpPr>
            <a:spLocks noChangeArrowheads="1"/>
          </p:cNvSpPr>
          <p:nvPr/>
        </p:nvSpPr>
        <p:spPr bwMode="auto">
          <a:xfrm>
            <a:off x="4114800" y="4275138"/>
            <a:ext cx="554038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shrubland</a:t>
            </a:r>
          </a:p>
        </p:txBody>
      </p:sp>
      <p:sp>
        <p:nvSpPr>
          <p:cNvPr id="3102" name="Rectangle 32"/>
          <p:cNvSpPr>
            <a:spLocks noChangeArrowheads="1"/>
          </p:cNvSpPr>
          <p:nvPr/>
        </p:nvSpPr>
        <p:spPr bwMode="auto">
          <a:xfrm>
            <a:off x="4419600" y="4427538"/>
            <a:ext cx="547688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grassland</a:t>
            </a:r>
          </a:p>
        </p:txBody>
      </p:sp>
      <p:sp>
        <p:nvSpPr>
          <p:cNvPr id="3103" name="Rectangle 33"/>
          <p:cNvSpPr>
            <a:spLocks noChangeArrowheads="1"/>
          </p:cNvSpPr>
          <p:nvPr/>
        </p:nvSpPr>
        <p:spPr bwMode="auto">
          <a:xfrm>
            <a:off x="5132388" y="3732213"/>
            <a:ext cx="3857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boreal </a:t>
            </a:r>
          </a:p>
          <a:p>
            <a:pPr algn="ctr"/>
            <a:r>
              <a:rPr lang="en-US"/>
              <a:t>forest</a:t>
            </a:r>
          </a:p>
        </p:txBody>
      </p:sp>
      <p:sp>
        <p:nvSpPr>
          <p:cNvPr id="3104" name="Rectangle 34"/>
          <p:cNvSpPr>
            <a:spLocks noChangeArrowheads="1"/>
          </p:cNvSpPr>
          <p:nvPr/>
        </p:nvSpPr>
        <p:spPr bwMode="auto">
          <a:xfrm>
            <a:off x="3922713" y="3322638"/>
            <a:ext cx="568325" cy="350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46038">
            <a:spAutoFit/>
          </a:bodyPr>
          <a:lstStyle/>
          <a:p>
            <a:pPr algn="ctr"/>
            <a:r>
              <a:rPr lang="en-US"/>
              <a:t>temperate</a:t>
            </a:r>
          </a:p>
          <a:p>
            <a:pPr algn="ctr"/>
            <a:r>
              <a:rPr lang="en-US"/>
              <a:t>forest</a:t>
            </a:r>
          </a:p>
        </p:txBody>
      </p:sp>
      <p:sp>
        <p:nvSpPr>
          <p:cNvPr id="3105" name="Rectangle 35"/>
          <p:cNvSpPr>
            <a:spLocks noChangeArrowheads="1"/>
          </p:cNvSpPr>
          <p:nvPr/>
        </p:nvSpPr>
        <p:spPr bwMode="auto">
          <a:xfrm>
            <a:off x="3103563" y="3055938"/>
            <a:ext cx="5048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tropical</a:t>
            </a:r>
          </a:p>
          <a:p>
            <a:pPr algn="ctr"/>
            <a:r>
              <a:rPr lang="en-US"/>
              <a:t>seasonal</a:t>
            </a:r>
          </a:p>
          <a:p>
            <a:pPr algn="ctr"/>
            <a:r>
              <a:rPr lang="en-US"/>
              <a:t>forest</a:t>
            </a:r>
          </a:p>
        </p:txBody>
      </p:sp>
      <p:sp>
        <p:nvSpPr>
          <p:cNvPr id="3106" name="Rectangle 36"/>
          <p:cNvSpPr>
            <a:spLocks noChangeArrowheads="1"/>
          </p:cNvSpPr>
          <p:nvPr/>
        </p:nvSpPr>
        <p:spPr bwMode="auto">
          <a:xfrm>
            <a:off x="3084513" y="2103438"/>
            <a:ext cx="5619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/>
              <a:t>tropical</a:t>
            </a:r>
          </a:p>
          <a:p>
            <a:pPr algn="ctr"/>
            <a:r>
              <a:rPr lang="en-US"/>
              <a:t>rain forest</a:t>
            </a:r>
          </a:p>
        </p:txBody>
      </p:sp>
      <p:sp>
        <p:nvSpPr>
          <p:cNvPr id="3107" name="Rectangle 37"/>
          <p:cNvSpPr>
            <a:spLocks noChangeArrowheads="1"/>
          </p:cNvSpPr>
          <p:nvPr/>
        </p:nvSpPr>
        <p:spPr bwMode="auto">
          <a:xfrm>
            <a:off x="3057525" y="4160838"/>
            <a:ext cx="6318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thorn scrub</a:t>
            </a:r>
          </a:p>
          <a:p>
            <a:r>
              <a:rPr lang="en-US"/>
              <a:t>savanna</a:t>
            </a:r>
          </a:p>
        </p:txBody>
      </p:sp>
      <p:sp>
        <p:nvSpPr>
          <p:cNvPr id="3108" name="Rectangle 38"/>
          <p:cNvSpPr>
            <a:spLocks noChangeArrowheads="1"/>
          </p:cNvSpPr>
          <p:nvPr/>
        </p:nvSpPr>
        <p:spPr bwMode="auto">
          <a:xfrm>
            <a:off x="2743200" y="4949825"/>
            <a:ext cx="354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30</a:t>
            </a:r>
          </a:p>
        </p:txBody>
      </p:sp>
      <p:sp>
        <p:nvSpPr>
          <p:cNvPr id="3109" name="Rectangle 39"/>
          <p:cNvSpPr>
            <a:spLocks noChangeArrowheads="1"/>
          </p:cNvSpPr>
          <p:nvPr/>
        </p:nvSpPr>
        <p:spPr bwMode="auto">
          <a:xfrm>
            <a:off x="3162300" y="4949825"/>
            <a:ext cx="354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25</a:t>
            </a:r>
          </a:p>
        </p:txBody>
      </p:sp>
      <p:sp>
        <p:nvSpPr>
          <p:cNvPr id="3110" name="Rectangle 40"/>
          <p:cNvSpPr>
            <a:spLocks noChangeArrowheads="1"/>
          </p:cNvSpPr>
          <p:nvPr/>
        </p:nvSpPr>
        <p:spPr bwMode="auto">
          <a:xfrm>
            <a:off x="3581400" y="4949825"/>
            <a:ext cx="354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20</a:t>
            </a:r>
          </a:p>
        </p:txBody>
      </p:sp>
      <p:sp>
        <p:nvSpPr>
          <p:cNvPr id="3111" name="Rectangle 41"/>
          <p:cNvSpPr>
            <a:spLocks noChangeArrowheads="1"/>
          </p:cNvSpPr>
          <p:nvPr/>
        </p:nvSpPr>
        <p:spPr bwMode="auto">
          <a:xfrm>
            <a:off x="3990975" y="4949825"/>
            <a:ext cx="354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15</a:t>
            </a:r>
          </a:p>
        </p:txBody>
      </p:sp>
      <p:sp>
        <p:nvSpPr>
          <p:cNvPr id="3112" name="Rectangle 42"/>
          <p:cNvSpPr>
            <a:spLocks noChangeArrowheads="1"/>
          </p:cNvSpPr>
          <p:nvPr/>
        </p:nvSpPr>
        <p:spPr bwMode="auto">
          <a:xfrm>
            <a:off x="4400550" y="4949825"/>
            <a:ext cx="354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</a:t>
            </a:r>
          </a:p>
        </p:txBody>
      </p:sp>
      <p:sp>
        <p:nvSpPr>
          <p:cNvPr id="3113" name="Rectangle 43"/>
          <p:cNvSpPr>
            <a:spLocks noChangeArrowheads="1"/>
          </p:cNvSpPr>
          <p:nvPr/>
        </p:nvSpPr>
        <p:spPr bwMode="auto">
          <a:xfrm>
            <a:off x="4857750" y="4949825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3114" name="Rectangle 44"/>
          <p:cNvSpPr>
            <a:spLocks noChangeArrowheads="1"/>
          </p:cNvSpPr>
          <p:nvPr/>
        </p:nvSpPr>
        <p:spPr bwMode="auto">
          <a:xfrm>
            <a:off x="5276850" y="4949825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115" name="Rectangle 45"/>
          <p:cNvSpPr>
            <a:spLocks noChangeArrowheads="1"/>
          </p:cNvSpPr>
          <p:nvPr/>
        </p:nvSpPr>
        <p:spPr bwMode="auto">
          <a:xfrm>
            <a:off x="5648325" y="4949825"/>
            <a:ext cx="319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-5</a:t>
            </a:r>
          </a:p>
        </p:txBody>
      </p:sp>
      <p:sp>
        <p:nvSpPr>
          <p:cNvPr id="3116" name="Rectangle 46"/>
          <p:cNvSpPr>
            <a:spLocks noChangeArrowheads="1"/>
          </p:cNvSpPr>
          <p:nvPr/>
        </p:nvSpPr>
        <p:spPr bwMode="auto">
          <a:xfrm>
            <a:off x="6010275" y="4949825"/>
            <a:ext cx="404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-10</a:t>
            </a:r>
          </a:p>
        </p:txBody>
      </p:sp>
      <p:sp>
        <p:nvSpPr>
          <p:cNvPr id="3117" name="Rectangle 47"/>
          <p:cNvSpPr>
            <a:spLocks noChangeArrowheads="1"/>
          </p:cNvSpPr>
          <p:nvPr/>
        </p:nvSpPr>
        <p:spPr bwMode="auto">
          <a:xfrm>
            <a:off x="6419850" y="4949825"/>
            <a:ext cx="404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-15</a:t>
            </a:r>
          </a:p>
        </p:txBody>
      </p:sp>
      <p:sp>
        <p:nvSpPr>
          <p:cNvPr id="3118" name="Rectangle 48"/>
          <p:cNvSpPr>
            <a:spLocks noChangeArrowheads="1"/>
          </p:cNvSpPr>
          <p:nvPr/>
        </p:nvSpPr>
        <p:spPr bwMode="auto">
          <a:xfrm>
            <a:off x="2632075" y="482441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3119" name="Rectangle 49"/>
          <p:cNvSpPr>
            <a:spLocks noChangeArrowheads="1"/>
          </p:cNvSpPr>
          <p:nvPr/>
        </p:nvSpPr>
        <p:spPr bwMode="auto">
          <a:xfrm>
            <a:off x="2462213" y="4395788"/>
            <a:ext cx="438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500</a:t>
            </a:r>
          </a:p>
        </p:txBody>
      </p:sp>
      <p:sp>
        <p:nvSpPr>
          <p:cNvPr id="3120" name="Rectangle 50"/>
          <p:cNvSpPr>
            <a:spLocks noChangeArrowheads="1"/>
          </p:cNvSpPr>
          <p:nvPr/>
        </p:nvSpPr>
        <p:spPr bwMode="auto">
          <a:xfrm>
            <a:off x="2376488" y="39671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1000</a:t>
            </a:r>
          </a:p>
        </p:txBody>
      </p:sp>
      <p:sp>
        <p:nvSpPr>
          <p:cNvPr id="3121" name="Rectangle 51"/>
          <p:cNvSpPr>
            <a:spLocks noChangeArrowheads="1"/>
          </p:cNvSpPr>
          <p:nvPr/>
        </p:nvSpPr>
        <p:spPr bwMode="auto">
          <a:xfrm>
            <a:off x="2376488" y="3557588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1500</a:t>
            </a:r>
          </a:p>
        </p:txBody>
      </p:sp>
      <p:sp>
        <p:nvSpPr>
          <p:cNvPr id="3122" name="Rectangle 52"/>
          <p:cNvSpPr>
            <a:spLocks noChangeArrowheads="1"/>
          </p:cNvSpPr>
          <p:nvPr/>
        </p:nvSpPr>
        <p:spPr bwMode="auto">
          <a:xfrm>
            <a:off x="2376488" y="316706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2000</a:t>
            </a:r>
          </a:p>
        </p:txBody>
      </p:sp>
      <p:sp>
        <p:nvSpPr>
          <p:cNvPr id="3123" name="Rectangle 53"/>
          <p:cNvSpPr>
            <a:spLocks noChangeArrowheads="1"/>
          </p:cNvSpPr>
          <p:nvPr/>
        </p:nvSpPr>
        <p:spPr bwMode="auto">
          <a:xfrm>
            <a:off x="2376488" y="276701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2500</a:t>
            </a:r>
          </a:p>
        </p:txBody>
      </p:sp>
      <p:sp>
        <p:nvSpPr>
          <p:cNvPr id="3124" name="Rectangle 54"/>
          <p:cNvSpPr>
            <a:spLocks noChangeArrowheads="1"/>
          </p:cNvSpPr>
          <p:nvPr/>
        </p:nvSpPr>
        <p:spPr bwMode="auto">
          <a:xfrm>
            <a:off x="2376488" y="2347913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3000</a:t>
            </a:r>
          </a:p>
        </p:txBody>
      </p:sp>
      <p:sp>
        <p:nvSpPr>
          <p:cNvPr id="3125" name="Rectangle 55"/>
          <p:cNvSpPr>
            <a:spLocks noChangeArrowheads="1"/>
          </p:cNvSpPr>
          <p:nvPr/>
        </p:nvSpPr>
        <p:spPr bwMode="auto">
          <a:xfrm>
            <a:off x="2376488" y="1919288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3500</a:t>
            </a:r>
          </a:p>
        </p:txBody>
      </p:sp>
      <p:sp>
        <p:nvSpPr>
          <p:cNvPr id="3126" name="Rectangle 56"/>
          <p:cNvSpPr>
            <a:spLocks noChangeArrowheads="1"/>
          </p:cNvSpPr>
          <p:nvPr/>
        </p:nvSpPr>
        <p:spPr bwMode="auto">
          <a:xfrm>
            <a:off x="2376488" y="1500188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4000</a:t>
            </a:r>
          </a:p>
        </p:txBody>
      </p:sp>
      <p:sp>
        <p:nvSpPr>
          <p:cNvPr id="3127" name="Rectangle 57"/>
          <p:cNvSpPr>
            <a:spLocks noChangeArrowheads="1"/>
          </p:cNvSpPr>
          <p:nvPr/>
        </p:nvSpPr>
        <p:spPr bwMode="auto">
          <a:xfrm>
            <a:off x="2376488" y="1100138"/>
            <a:ext cx="52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4500</a:t>
            </a:r>
          </a:p>
        </p:txBody>
      </p:sp>
      <p:sp>
        <p:nvSpPr>
          <p:cNvPr id="3128" name="Rectangle 58"/>
          <p:cNvSpPr>
            <a:spLocks noChangeArrowheads="1"/>
          </p:cNvSpPr>
          <p:nvPr/>
        </p:nvSpPr>
        <p:spPr bwMode="auto">
          <a:xfrm rot="-5400000">
            <a:off x="1241425" y="2932113"/>
            <a:ext cx="1931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Annual Precipitation (mm)</a:t>
            </a:r>
          </a:p>
        </p:txBody>
      </p:sp>
      <p:sp>
        <p:nvSpPr>
          <p:cNvPr id="3129" name="Rectangle 59"/>
          <p:cNvSpPr>
            <a:spLocks noChangeArrowheads="1"/>
          </p:cNvSpPr>
          <p:nvPr/>
        </p:nvSpPr>
        <p:spPr bwMode="auto">
          <a:xfrm>
            <a:off x="3695700" y="5300663"/>
            <a:ext cx="2305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Annual Mean Temperature (</a:t>
            </a:r>
            <a:r>
              <a:rPr lang="en-US" sz="1200">
                <a:sym typeface="Symbol" pitchFamily="18" charset="2"/>
              </a:rPr>
              <a:t></a:t>
            </a:r>
            <a:r>
              <a:rPr lang="en-US" sz="1200"/>
              <a:t>C)</a:t>
            </a:r>
          </a:p>
        </p:txBody>
      </p:sp>
      <p:sp>
        <p:nvSpPr>
          <p:cNvPr id="3130" name="Freeform 60"/>
          <p:cNvSpPr>
            <a:spLocks/>
          </p:cNvSpPr>
          <p:nvPr/>
        </p:nvSpPr>
        <p:spPr bwMode="auto">
          <a:xfrm>
            <a:off x="2935288" y="1228725"/>
            <a:ext cx="3703637" cy="3636963"/>
          </a:xfrm>
          <a:custGeom>
            <a:avLst/>
            <a:gdLst>
              <a:gd name="T0" fmla="*/ 2316 w 2333"/>
              <a:gd name="T1" fmla="*/ 2241 h 2291"/>
              <a:gd name="T2" fmla="*/ 2282 w 2333"/>
              <a:gd name="T3" fmla="*/ 2190 h 2291"/>
              <a:gd name="T4" fmla="*/ 2217 w 2333"/>
              <a:gd name="T5" fmla="*/ 2136 h 2291"/>
              <a:gd name="T6" fmla="*/ 2142 w 2333"/>
              <a:gd name="T7" fmla="*/ 2088 h 2291"/>
              <a:gd name="T8" fmla="*/ 2068 w 2333"/>
              <a:gd name="T9" fmla="*/ 2035 h 2291"/>
              <a:gd name="T10" fmla="*/ 1995 w 2333"/>
              <a:gd name="T11" fmla="*/ 1978 h 2291"/>
              <a:gd name="T12" fmla="*/ 1901 w 2333"/>
              <a:gd name="T13" fmla="*/ 1897 h 2291"/>
              <a:gd name="T14" fmla="*/ 1806 w 2333"/>
              <a:gd name="T15" fmla="*/ 1806 h 2291"/>
              <a:gd name="T16" fmla="*/ 1710 w 2333"/>
              <a:gd name="T17" fmla="*/ 1704 h 2291"/>
              <a:gd name="T18" fmla="*/ 1617 w 2333"/>
              <a:gd name="T19" fmla="*/ 1598 h 2291"/>
              <a:gd name="T20" fmla="*/ 1549 w 2333"/>
              <a:gd name="T21" fmla="*/ 1524 h 2291"/>
              <a:gd name="T22" fmla="*/ 1485 w 2333"/>
              <a:gd name="T23" fmla="*/ 1458 h 2291"/>
              <a:gd name="T24" fmla="*/ 1427 w 2333"/>
              <a:gd name="T25" fmla="*/ 1404 h 2291"/>
              <a:gd name="T26" fmla="*/ 1369 w 2333"/>
              <a:gd name="T27" fmla="*/ 1351 h 2291"/>
              <a:gd name="T28" fmla="*/ 1346 w 2333"/>
              <a:gd name="T29" fmla="*/ 1328 h 2291"/>
              <a:gd name="T30" fmla="*/ 1329 w 2333"/>
              <a:gd name="T31" fmla="*/ 1310 h 2291"/>
              <a:gd name="T32" fmla="*/ 1283 w 2333"/>
              <a:gd name="T33" fmla="*/ 1269 h 2291"/>
              <a:gd name="T34" fmla="*/ 1231 w 2333"/>
              <a:gd name="T35" fmla="*/ 1226 h 2291"/>
              <a:gd name="T36" fmla="*/ 1124 w 2333"/>
              <a:gd name="T37" fmla="*/ 1148 h 2291"/>
              <a:gd name="T38" fmla="*/ 1007 w 2333"/>
              <a:gd name="T39" fmla="*/ 1065 h 2291"/>
              <a:gd name="T40" fmla="*/ 919 w 2333"/>
              <a:gd name="T41" fmla="*/ 1004 h 2291"/>
              <a:gd name="T42" fmla="*/ 840 w 2333"/>
              <a:gd name="T43" fmla="*/ 944 h 2291"/>
              <a:gd name="T44" fmla="*/ 731 w 2333"/>
              <a:gd name="T45" fmla="*/ 836 h 2291"/>
              <a:gd name="T46" fmla="*/ 623 w 2333"/>
              <a:gd name="T47" fmla="*/ 713 h 2291"/>
              <a:gd name="T48" fmla="*/ 557 w 2333"/>
              <a:gd name="T49" fmla="*/ 632 h 2291"/>
              <a:gd name="T50" fmla="*/ 505 w 2333"/>
              <a:gd name="T51" fmla="*/ 555 h 2291"/>
              <a:gd name="T52" fmla="*/ 459 w 2333"/>
              <a:gd name="T53" fmla="*/ 491 h 2291"/>
              <a:gd name="T54" fmla="*/ 417 w 2333"/>
              <a:gd name="T55" fmla="*/ 426 h 2291"/>
              <a:gd name="T56" fmla="*/ 370 w 2333"/>
              <a:gd name="T57" fmla="*/ 348 h 2291"/>
              <a:gd name="T58" fmla="*/ 326 w 2333"/>
              <a:gd name="T59" fmla="*/ 266 h 2291"/>
              <a:gd name="T60" fmla="*/ 300 w 2333"/>
              <a:gd name="T61" fmla="*/ 201 h 2291"/>
              <a:gd name="T62" fmla="*/ 281 w 2333"/>
              <a:gd name="T63" fmla="*/ 139 h 2291"/>
              <a:gd name="T64" fmla="*/ 265 w 2333"/>
              <a:gd name="T65" fmla="*/ 93 h 2291"/>
              <a:gd name="T66" fmla="*/ 248 w 2333"/>
              <a:gd name="T67" fmla="*/ 51 h 2291"/>
              <a:gd name="T68" fmla="*/ 231 w 2333"/>
              <a:gd name="T69" fmla="*/ 23 h 2291"/>
              <a:gd name="T70" fmla="*/ 210 w 2333"/>
              <a:gd name="T71" fmla="*/ 4 h 2291"/>
              <a:gd name="T72" fmla="*/ 177 w 2333"/>
              <a:gd name="T73" fmla="*/ 1 h 2291"/>
              <a:gd name="T74" fmla="*/ 146 w 2333"/>
              <a:gd name="T75" fmla="*/ 14 h 2291"/>
              <a:gd name="T76" fmla="*/ 125 w 2333"/>
              <a:gd name="T77" fmla="*/ 43 h 2291"/>
              <a:gd name="T78" fmla="*/ 116 w 2333"/>
              <a:gd name="T79" fmla="*/ 80 h 2291"/>
              <a:gd name="T80" fmla="*/ 89 w 2333"/>
              <a:gd name="T81" fmla="*/ 187 h 2291"/>
              <a:gd name="T82" fmla="*/ 66 w 2333"/>
              <a:gd name="T83" fmla="*/ 310 h 2291"/>
              <a:gd name="T84" fmla="*/ 52 w 2333"/>
              <a:gd name="T85" fmla="*/ 509 h 2291"/>
              <a:gd name="T86" fmla="*/ 47 w 2333"/>
              <a:gd name="T87" fmla="*/ 724 h 2291"/>
              <a:gd name="T88" fmla="*/ 41 w 2333"/>
              <a:gd name="T89" fmla="*/ 852 h 2291"/>
              <a:gd name="T90" fmla="*/ 36 w 2333"/>
              <a:gd name="T91" fmla="*/ 962 h 2291"/>
              <a:gd name="T92" fmla="*/ 33 w 2333"/>
              <a:gd name="T93" fmla="*/ 1070 h 2291"/>
              <a:gd name="T94" fmla="*/ 31 w 2333"/>
              <a:gd name="T95" fmla="*/ 1176 h 2291"/>
              <a:gd name="T96" fmla="*/ 24 w 2333"/>
              <a:gd name="T97" fmla="*/ 1362 h 2291"/>
              <a:gd name="T98" fmla="*/ 16 w 2333"/>
              <a:gd name="T99" fmla="*/ 1564 h 2291"/>
              <a:gd name="T100" fmla="*/ 14 w 2333"/>
              <a:gd name="T101" fmla="*/ 1614 h 2291"/>
              <a:gd name="T102" fmla="*/ 14 w 2333"/>
              <a:gd name="T103" fmla="*/ 1634 h 2291"/>
              <a:gd name="T104" fmla="*/ 11 w 2333"/>
              <a:gd name="T105" fmla="*/ 1774 h 2291"/>
              <a:gd name="T106" fmla="*/ 7 w 2333"/>
              <a:gd name="T107" fmla="*/ 1937 h 2291"/>
              <a:gd name="T108" fmla="*/ 4 w 2333"/>
              <a:gd name="T109" fmla="*/ 2011 h 2291"/>
              <a:gd name="T110" fmla="*/ 1 w 2333"/>
              <a:gd name="T111" fmla="*/ 2067 h 229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333"/>
              <a:gd name="T169" fmla="*/ 0 h 2291"/>
              <a:gd name="T170" fmla="*/ 2333 w 2333"/>
              <a:gd name="T171" fmla="*/ 2291 h 229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333" h="2291">
                <a:moveTo>
                  <a:pt x="2332" y="2290"/>
                </a:moveTo>
                <a:lnTo>
                  <a:pt x="2330" y="2280"/>
                </a:lnTo>
                <a:lnTo>
                  <a:pt x="2327" y="2270"/>
                </a:lnTo>
                <a:lnTo>
                  <a:pt x="2324" y="2261"/>
                </a:lnTo>
                <a:lnTo>
                  <a:pt x="2320" y="2251"/>
                </a:lnTo>
                <a:lnTo>
                  <a:pt x="2316" y="2241"/>
                </a:lnTo>
                <a:lnTo>
                  <a:pt x="2311" y="2232"/>
                </a:lnTo>
                <a:lnTo>
                  <a:pt x="2305" y="2223"/>
                </a:lnTo>
                <a:lnTo>
                  <a:pt x="2300" y="2215"/>
                </a:lnTo>
                <a:lnTo>
                  <a:pt x="2294" y="2206"/>
                </a:lnTo>
                <a:lnTo>
                  <a:pt x="2288" y="2198"/>
                </a:lnTo>
                <a:lnTo>
                  <a:pt x="2282" y="2190"/>
                </a:lnTo>
                <a:lnTo>
                  <a:pt x="2275" y="2182"/>
                </a:lnTo>
                <a:lnTo>
                  <a:pt x="2264" y="2172"/>
                </a:lnTo>
                <a:lnTo>
                  <a:pt x="2253" y="2162"/>
                </a:lnTo>
                <a:lnTo>
                  <a:pt x="2241" y="2153"/>
                </a:lnTo>
                <a:lnTo>
                  <a:pt x="2230" y="2144"/>
                </a:lnTo>
                <a:lnTo>
                  <a:pt x="2217" y="2136"/>
                </a:lnTo>
                <a:lnTo>
                  <a:pt x="2205" y="2128"/>
                </a:lnTo>
                <a:lnTo>
                  <a:pt x="2192" y="2120"/>
                </a:lnTo>
                <a:lnTo>
                  <a:pt x="2179" y="2112"/>
                </a:lnTo>
                <a:lnTo>
                  <a:pt x="2167" y="2105"/>
                </a:lnTo>
                <a:lnTo>
                  <a:pt x="2154" y="2097"/>
                </a:lnTo>
                <a:lnTo>
                  <a:pt x="2142" y="2088"/>
                </a:lnTo>
                <a:lnTo>
                  <a:pt x="2130" y="2080"/>
                </a:lnTo>
                <a:lnTo>
                  <a:pt x="2118" y="2071"/>
                </a:lnTo>
                <a:lnTo>
                  <a:pt x="2105" y="2062"/>
                </a:lnTo>
                <a:lnTo>
                  <a:pt x="2093" y="2053"/>
                </a:lnTo>
                <a:lnTo>
                  <a:pt x="2080" y="2044"/>
                </a:lnTo>
                <a:lnTo>
                  <a:pt x="2068" y="2035"/>
                </a:lnTo>
                <a:lnTo>
                  <a:pt x="2056" y="2025"/>
                </a:lnTo>
                <a:lnTo>
                  <a:pt x="2043" y="2016"/>
                </a:lnTo>
                <a:lnTo>
                  <a:pt x="2031" y="2007"/>
                </a:lnTo>
                <a:lnTo>
                  <a:pt x="2019" y="1998"/>
                </a:lnTo>
                <a:lnTo>
                  <a:pt x="2007" y="1988"/>
                </a:lnTo>
                <a:lnTo>
                  <a:pt x="1995" y="1978"/>
                </a:lnTo>
                <a:lnTo>
                  <a:pt x="1983" y="1968"/>
                </a:lnTo>
                <a:lnTo>
                  <a:pt x="1966" y="1954"/>
                </a:lnTo>
                <a:lnTo>
                  <a:pt x="1950" y="1940"/>
                </a:lnTo>
                <a:lnTo>
                  <a:pt x="1934" y="1925"/>
                </a:lnTo>
                <a:lnTo>
                  <a:pt x="1917" y="1911"/>
                </a:lnTo>
                <a:lnTo>
                  <a:pt x="1901" y="1897"/>
                </a:lnTo>
                <a:lnTo>
                  <a:pt x="1885" y="1882"/>
                </a:lnTo>
                <a:lnTo>
                  <a:pt x="1869" y="1867"/>
                </a:lnTo>
                <a:lnTo>
                  <a:pt x="1853" y="1852"/>
                </a:lnTo>
                <a:lnTo>
                  <a:pt x="1837" y="1837"/>
                </a:lnTo>
                <a:lnTo>
                  <a:pt x="1821" y="1822"/>
                </a:lnTo>
                <a:lnTo>
                  <a:pt x="1806" y="1806"/>
                </a:lnTo>
                <a:lnTo>
                  <a:pt x="1790" y="1791"/>
                </a:lnTo>
                <a:lnTo>
                  <a:pt x="1774" y="1774"/>
                </a:lnTo>
                <a:lnTo>
                  <a:pt x="1758" y="1757"/>
                </a:lnTo>
                <a:lnTo>
                  <a:pt x="1742" y="1739"/>
                </a:lnTo>
                <a:lnTo>
                  <a:pt x="1726" y="1722"/>
                </a:lnTo>
                <a:lnTo>
                  <a:pt x="1710" y="1704"/>
                </a:lnTo>
                <a:lnTo>
                  <a:pt x="1695" y="1687"/>
                </a:lnTo>
                <a:lnTo>
                  <a:pt x="1679" y="1668"/>
                </a:lnTo>
                <a:lnTo>
                  <a:pt x="1664" y="1651"/>
                </a:lnTo>
                <a:lnTo>
                  <a:pt x="1648" y="1633"/>
                </a:lnTo>
                <a:lnTo>
                  <a:pt x="1632" y="1615"/>
                </a:lnTo>
                <a:lnTo>
                  <a:pt x="1617" y="1598"/>
                </a:lnTo>
                <a:lnTo>
                  <a:pt x="1601" y="1580"/>
                </a:lnTo>
                <a:lnTo>
                  <a:pt x="1591" y="1569"/>
                </a:lnTo>
                <a:lnTo>
                  <a:pt x="1580" y="1558"/>
                </a:lnTo>
                <a:lnTo>
                  <a:pt x="1570" y="1547"/>
                </a:lnTo>
                <a:lnTo>
                  <a:pt x="1560" y="1535"/>
                </a:lnTo>
                <a:lnTo>
                  <a:pt x="1549" y="1524"/>
                </a:lnTo>
                <a:lnTo>
                  <a:pt x="1539" y="1513"/>
                </a:lnTo>
                <a:lnTo>
                  <a:pt x="1528" y="1502"/>
                </a:lnTo>
                <a:lnTo>
                  <a:pt x="1517" y="1491"/>
                </a:lnTo>
                <a:lnTo>
                  <a:pt x="1507" y="1480"/>
                </a:lnTo>
                <a:lnTo>
                  <a:pt x="1496" y="1470"/>
                </a:lnTo>
                <a:lnTo>
                  <a:pt x="1485" y="1458"/>
                </a:lnTo>
                <a:lnTo>
                  <a:pt x="1474" y="1448"/>
                </a:lnTo>
                <a:lnTo>
                  <a:pt x="1465" y="1439"/>
                </a:lnTo>
                <a:lnTo>
                  <a:pt x="1456" y="1430"/>
                </a:lnTo>
                <a:lnTo>
                  <a:pt x="1446" y="1421"/>
                </a:lnTo>
                <a:lnTo>
                  <a:pt x="1437" y="1412"/>
                </a:lnTo>
                <a:lnTo>
                  <a:pt x="1427" y="1404"/>
                </a:lnTo>
                <a:lnTo>
                  <a:pt x="1418" y="1395"/>
                </a:lnTo>
                <a:lnTo>
                  <a:pt x="1408" y="1386"/>
                </a:lnTo>
                <a:lnTo>
                  <a:pt x="1398" y="1377"/>
                </a:lnTo>
                <a:lnTo>
                  <a:pt x="1389" y="1369"/>
                </a:lnTo>
                <a:lnTo>
                  <a:pt x="1379" y="1360"/>
                </a:lnTo>
                <a:lnTo>
                  <a:pt x="1369" y="1351"/>
                </a:lnTo>
                <a:lnTo>
                  <a:pt x="1360" y="1342"/>
                </a:lnTo>
                <a:lnTo>
                  <a:pt x="1357" y="1340"/>
                </a:lnTo>
                <a:lnTo>
                  <a:pt x="1354" y="1337"/>
                </a:lnTo>
                <a:lnTo>
                  <a:pt x="1352" y="1334"/>
                </a:lnTo>
                <a:lnTo>
                  <a:pt x="1349" y="1331"/>
                </a:lnTo>
                <a:lnTo>
                  <a:pt x="1346" y="1328"/>
                </a:lnTo>
                <a:lnTo>
                  <a:pt x="1343" y="1325"/>
                </a:lnTo>
                <a:lnTo>
                  <a:pt x="1340" y="1322"/>
                </a:lnTo>
                <a:lnTo>
                  <a:pt x="1338" y="1318"/>
                </a:lnTo>
                <a:lnTo>
                  <a:pt x="1335" y="1315"/>
                </a:lnTo>
                <a:lnTo>
                  <a:pt x="1332" y="1313"/>
                </a:lnTo>
                <a:lnTo>
                  <a:pt x="1329" y="1310"/>
                </a:lnTo>
                <a:lnTo>
                  <a:pt x="1326" y="1307"/>
                </a:lnTo>
                <a:lnTo>
                  <a:pt x="1318" y="1299"/>
                </a:lnTo>
                <a:lnTo>
                  <a:pt x="1309" y="1292"/>
                </a:lnTo>
                <a:lnTo>
                  <a:pt x="1301" y="1284"/>
                </a:lnTo>
                <a:lnTo>
                  <a:pt x="1292" y="1277"/>
                </a:lnTo>
                <a:lnTo>
                  <a:pt x="1283" y="1269"/>
                </a:lnTo>
                <a:lnTo>
                  <a:pt x="1275" y="1262"/>
                </a:lnTo>
                <a:lnTo>
                  <a:pt x="1266" y="1255"/>
                </a:lnTo>
                <a:lnTo>
                  <a:pt x="1257" y="1247"/>
                </a:lnTo>
                <a:lnTo>
                  <a:pt x="1248" y="1240"/>
                </a:lnTo>
                <a:lnTo>
                  <a:pt x="1239" y="1233"/>
                </a:lnTo>
                <a:lnTo>
                  <a:pt x="1231" y="1226"/>
                </a:lnTo>
                <a:lnTo>
                  <a:pt x="1222" y="1219"/>
                </a:lnTo>
                <a:lnTo>
                  <a:pt x="1202" y="1205"/>
                </a:lnTo>
                <a:lnTo>
                  <a:pt x="1183" y="1191"/>
                </a:lnTo>
                <a:lnTo>
                  <a:pt x="1163" y="1176"/>
                </a:lnTo>
                <a:lnTo>
                  <a:pt x="1144" y="1162"/>
                </a:lnTo>
                <a:lnTo>
                  <a:pt x="1124" y="1148"/>
                </a:lnTo>
                <a:lnTo>
                  <a:pt x="1105" y="1134"/>
                </a:lnTo>
                <a:lnTo>
                  <a:pt x="1085" y="1120"/>
                </a:lnTo>
                <a:lnTo>
                  <a:pt x="1065" y="1107"/>
                </a:lnTo>
                <a:lnTo>
                  <a:pt x="1046" y="1093"/>
                </a:lnTo>
                <a:lnTo>
                  <a:pt x="1026" y="1079"/>
                </a:lnTo>
                <a:lnTo>
                  <a:pt x="1007" y="1065"/>
                </a:lnTo>
                <a:lnTo>
                  <a:pt x="987" y="1051"/>
                </a:lnTo>
                <a:lnTo>
                  <a:pt x="974" y="1041"/>
                </a:lnTo>
                <a:lnTo>
                  <a:pt x="960" y="1031"/>
                </a:lnTo>
                <a:lnTo>
                  <a:pt x="947" y="1022"/>
                </a:lnTo>
                <a:lnTo>
                  <a:pt x="933" y="1013"/>
                </a:lnTo>
                <a:lnTo>
                  <a:pt x="919" y="1004"/>
                </a:lnTo>
                <a:lnTo>
                  <a:pt x="905" y="994"/>
                </a:lnTo>
                <a:lnTo>
                  <a:pt x="892" y="985"/>
                </a:lnTo>
                <a:lnTo>
                  <a:pt x="879" y="975"/>
                </a:lnTo>
                <a:lnTo>
                  <a:pt x="865" y="965"/>
                </a:lnTo>
                <a:lnTo>
                  <a:pt x="853" y="955"/>
                </a:lnTo>
                <a:lnTo>
                  <a:pt x="840" y="944"/>
                </a:lnTo>
                <a:lnTo>
                  <a:pt x="828" y="933"/>
                </a:lnTo>
                <a:lnTo>
                  <a:pt x="808" y="914"/>
                </a:lnTo>
                <a:lnTo>
                  <a:pt x="789" y="895"/>
                </a:lnTo>
                <a:lnTo>
                  <a:pt x="769" y="876"/>
                </a:lnTo>
                <a:lnTo>
                  <a:pt x="750" y="856"/>
                </a:lnTo>
                <a:lnTo>
                  <a:pt x="731" y="836"/>
                </a:lnTo>
                <a:lnTo>
                  <a:pt x="713" y="816"/>
                </a:lnTo>
                <a:lnTo>
                  <a:pt x="694" y="796"/>
                </a:lnTo>
                <a:lnTo>
                  <a:pt x="676" y="775"/>
                </a:lnTo>
                <a:lnTo>
                  <a:pt x="658" y="755"/>
                </a:lnTo>
                <a:lnTo>
                  <a:pt x="640" y="734"/>
                </a:lnTo>
                <a:lnTo>
                  <a:pt x="623" y="713"/>
                </a:lnTo>
                <a:lnTo>
                  <a:pt x="605" y="693"/>
                </a:lnTo>
                <a:lnTo>
                  <a:pt x="595" y="681"/>
                </a:lnTo>
                <a:lnTo>
                  <a:pt x="585" y="669"/>
                </a:lnTo>
                <a:lnTo>
                  <a:pt x="576" y="656"/>
                </a:lnTo>
                <a:lnTo>
                  <a:pt x="567" y="644"/>
                </a:lnTo>
                <a:lnTo>
                  <a:pt x="557" y="632"/>
                </a:lnTo>
                <a:lnTo>
                  <a:pt x="549" y="619"/>
                </a:lnTo>
                <a:lnTo>
                  <a:pt x="540" y="606"/>
                </a:lnTo>
                <a:lnTo>
                  <a:pt x="531" y="594"/>
                </a:lnTo>
                <a:lnTo>
                  <a:pt x="522" y="581"/>
                </a:lnTo>
                <a:lnTo>
                  <a:pt x="513" y="568"/>
                </a:lnTo>
                <a:lnTo>
                  <a:pt x="505" y="555"/>
                </a:lnTo>
                <a:lnTo>
                  <a:pt x="496" y="543"/>
                </a:lnTo>
                <a:lnTo>
                  <a:pt x="488" y="532"/>
                </a:lnTo>
                <a:lnTo>
                  <a:pt x="481" y="522"/>
                </a:lnTo>
                <a:lnTo>
                  <a:pt x="474" y="512"/>
                </a:lnTo>
                <a:lnTo>
                  <a:pt x="466" y="501"/>
                </a:lnTo>
                <a:lnTo>
                  <a:pt x="459" y="491"/>
                </a:lnTo>
                <a:lnTo>
                  <a:pt x="452" y="480"/>
                </a:lnTo>
                <a:lnTo>
                  <a:pt x="444" y="469"/>
                </a:lnTo>
                <a:lnTo>
                  <a:pt x="438" y="459"/>
                </a:lnTo>
                <a:lnTo>
                  <a:pt x="430" y="448"/>
                </a:lnTo>
                <a:lnTo>
                  <a:pt x="423" y="437"/>
                </a:lnTo>
                <a:lnTo>
                  <a:pt x="417" y="426"/>
                </a:lnTo>
                <a:lnTo>
                  <a:pt x="410" y="415"/>
                </a:lnTo>
                <a:lnTo>
                  <a:pt x="402" y="402"/>
                </a:lnTo>
                <a:lnTo>
                  <a:pt x="394" y="389"/>
                </a:lnTo>
                <a:lnTo>
                  <a:pt x="386" y="375"/>
                </a:lnTo>
                <a:lnTo>
                  <a:pt x="378" y="362"/>
                </a:lnTo>
                <a:lnTo>
                  <a:pt x="370" y="348"/>
                </a:lnTo>
                <a:lnTo>
                  <a:pt x="362" y="335"/>
                </a:lnTo>
                <a:lnTo>
                  <a:pt x="355" y="321"/>
                </a:lnTo>
                <a:lnTo>
                  <a:pt x="347" y="308"/>
                </a:lnTo>
                <a:lnTo>
                  <a:pt x="340" y="294"/>
                </a:lnTo>
                <a:lnTo>
                  <a:pt x="333" y="280"/>
                </a:lnTo>
                <a:lnTo>
                  <a:pt x="326" y="266"/>
                </a:lnTo>
                <a:lnTo>
                  <a:pt x="319" y="252"/>
                </a:lnTo>
                <a:lnTo>
                  <a:pt x="315" y="242"/>
                </a:lnTo>
                <a:lnTo>
                  <a:pt x="311" y="232"/>
                </a:lnTo>
                <a:lnTo>
                  <a:pt x="307" y="222"/>
                </a:lnTo>
                <a:lnTo>
                  <a:pt x="304" y="212"/>
                </a:lnTo>
                <a:lnTo>
                  <a:pt x="300" y="201"/>
                </a:lnTo>
                <a:lnTo>
                  <a:pt x="297" y="191"/>
                </a:lnTo>
                <a:lnTo>
                  <a:pt x="294" y="180"/>
                </a:lnTo>
                <a:lnTo>
                  <a:pt x="291" y="170"/>
                </a:lnTo>
                <a:lnTo>
                  <a:pt x="287" y="160"/>
                </a:lnTo>
                <a:lnTo>
                  <a:pt x="284" y="149"/>
                </a:lnTo>
                <a:lnTo>
                  <a:pt x="281" y="139"/>
                </a:lnTo>
                <a:lnTo>
                  <a:pt x="277" y="128"/>
                </a:lnTo>
                <a:lnTo>
                  <a:pt x="275" y="121"/>
                </a:lnTo>
                <a:lnTo>
                  <a:pt x="272" y="114"/>
                </a:lnTo>
                <a:lnTo>
                  <a:pt x="270" y="107"/>
                </a:lnTo>
                <a:lnTo>
                  <a:pt x="267" y="100"/>
                </a:lnTo>
                <a:lnTo>
                  <a:pt x="265" y="93"/>
                </a:lnTo>
                <a:lnTo>
                  <a:pt x="262" y="86"/>
                </a:lnTo>
                <a:lnTo>
                  <a:pt x="260" y="79"/>
                </a:lnTo>
                <a:lnTo>
                  <a:pt x="257" y="71"/>
                </a:lnTo>
                <a:lnTo>
                  <a:pt x="254" y="64"/>
                </a:lnTo>
                <a:lnTo>
                  <a:pt x="251" y="57"/>
                </a:lnTo>
                <a:lnTo>
                  <a:pt x="248" y="51"/>
                </a:lnTo>
                <a:lnTo>
                  <a:pt x="244" y="44"/>
                </a:lnTo>
                <a:lnTo>
                  <a:pt x="242" y="40"/>
                </a:lnTo>
                <a:lnTo>
                  <a:pt x="239" y="36"/>
                </a:lnTo>
                <a:lnTo>
                  <a:pt x="237" y="31"/>
                </a:lnTo>
                <a:lnTo>
                  <a:pt x="234" y="27"/>
                </a:lnTo>
                <a:lnTo>
                  <a:pt x="231" y="23"/>
                </a:lnTo>
                <a:lnTo>
                  <a:pt x="228" y="19"/>
                </a:lnTo>
                <a:lnTo>
                  <a:pt x="225" y="15"/>
                </a:lnTo>
                <a:lnTo>
                  <a:pt x="221" y="12"/>
                </a:lnTo>
                <a:lnTo>
                  <a:pt x="218" y="9"/>
                </a:lnTo>
                <a:lnTo>
                  <a:pt x="214" y="6"/>
                </a:lnTo>
                <a:lnTo>
                  <a:pt x="210" y="4"/>
                </a:lnTo>
                <a:lnTo>
                  <a:pt x="205" y="2"/>
                </a:lnTo>
                <a:lnTo>
                  <a:pt x="200" y="1"/>
                </a:lnTo>
                <a:lnTo>
                  <a:pt x="194" y="0"/>
                </a:lnTo>
                <a:lnTo>
                  <a:pt x="188" y="0"/>
                </a:lnTo>
                <a:lnTo>
                  <a:pt x="183" y="0"/>
                </a:lnTo>
                <a:lnTo>
                  <a:pt x="177" y="1"/>
                </a:lnTo>
                <a:lnTo>
                  <a:pt x="171" y="2"/>
                </a:lnTo>
                <a:lnTo>
                  <a:pt x="166" y="4"/>
                </a:lnTo>
                <a:lnTo>
                  <a:pt x="161" y="5"/>
                </a:lnTo>
                <a:lnTo>
                  <a:pt x="155" y="8"/>
                </a:lnTo>
                <a:lnTo>
                  <a:pt x="151" y="10"/>
                </a:lnTo>
                <a:lnTo>
                  <a:pt x="146" y="14"/>
                </a:lnTo>
                <a:lnTo>
                  <a:pt x="142" y="17"/>
                </a:lnTo>
                <a:lnTo>
                  <a:pt x="137" y="22"/>
                </a:lnTo>
                <a:lnTo>
                  <a:pt x="134" y="27"/>
                </a:lnTo>
                <a:lnTo>
                  <a:pt x="131" y="32"/>
                </a:lnTo>
                <a:lnTo>
                  <a:pt x="128" y="37"/>
                </a:lnTo>
                <a:lnTo>
                  <a:pt x="125" y="43"/>
                </a:lnTo>
                <a:lnTo>
                  <a:pt x="124" y="49"/>
                </a:lnTo>
                <a:lnTo>
                  <a:pt x="122" y="55"/>
                </a:lnTo>
                <a:lnTo>
                  <a:pt x="120" y="62"/>
                </a:lnTo>
                <a:lnTo>
                  <a:pt x="119" y="68"/>
                </a:lnTo>
                <a:lnTo>
                  <a:pt x="117" y="74"/>
                </a:lnTo>
                <a:lnTo>
                  <a:pt x="116" y="80"/>
                </a:lnTo>
                <a:lnTo>
                  <a:pt x="115" y="86"/>
                </a:lnTo>
                <a:lnTo>
                  <a:pt x="110" y="106"/>
                </a:lnTo>
                <a:lnTo>
                  <a:pt x="104" y="127"/>
                </a:lnTo>
                <a:lnTo>
                  <a:pt x="99" y="147"/>
                </a:lnTo>
                <a:lnTo>
                  <a:pt x="94" y="167"/>
                </a:lnTo>
                <a:lnTo>
                  <a:pt x="89" y="187"/>
                </a:lnTo>
                <a:lnTo>
                  <a:pt x="85" y="207"/>
                </a:lnTo>
                <a:lnTo>
                  <a:pt x="80" y="228"/>
                </a:lnTo>
                <a:lnTo>
                  <a:pt x="76" y="248"/>
                </a:lnTo>
                <a:lnTo>
                  <a:pt x="72" y="269"/>
                </a:lnTo>
                <a:lnTo>
                  <a:pt x="69" y="289"/>
                </a:lnTo>
                <a:lnTo>
                  <a:pt x="66" y="310"/>
                </a:lnTo>
                <a:lnTo>
                  <a:pt x="63" y="330"/>
                </a:lnTo>
                <a:lnTo>
                  <a:pt x="60" y="366"/>
                </a:lnTo>
                <a:lnTo>
                  <a:pt x="58" y="402"/>
                </a:lnTo>
                <a:lnTo>
                  <a:pt x="55" y="437"/>
                </a:lnTo>
                <a:lnTo>
                  <a:pt x="54" y="473"/>
                </a:lnTo>
                <a:lnTo>
                  <a:pt x="52" y="509"/>
                </a:lnTo>
                <a:lnTo>
                  <a:pt x="51" y="545"/>
                </a:lnTo>
                <a:lnTo>
                  <a:pt x="50" y="581"/>
                </a:lnTo>
                <a:lnTo>
                  <a:pt x="49" y="617"/>
                </a:lnTo>
                <a:lnTo>
                  <a:pt x="49" y="653"/>
                </a:lnTo>
                <a:lnTo>
                  <a:pt x="48" y="688"/>
                </a:lnTo>
                <a:lnTo>
                  <a:pt x="47" y="724"/>
                </a:lnTo>
                <a:lnTo>
                  <a:pt x="45" y="760"/>
                </a:lnTo>
                <a:lnTo>
                  <a:pt x="44" y="779"/>
                </a:lnTo>
                <a:lnTo>
                  <a:pt x="44" y="797"/>
                </a:lnTo>
                <a:lnTo>
                  <a:pt x="43" y="815"/>
                </a:lnTo>
                <a:lnTo>
                  <a:pt x="42" y="834"/>
                </a:lnTo>
                <a:lnTo>
                  <a:pt x="41" y="852"/>
                </a:lnTo>
                <a:lnTo>
                  <a:pt x="40" y="870"/>
                </a:lnTo>
                <a:lnTo>
                  <a:pt x="39" y="889"/>
                </a:lnTo>
                <a:lnTo>
                  <a:pt x="38" y="907"/>
                </a:lnTo>
                <a:lnTo>
                  <a:pt x="38" y="926"/>
                </a:lnTo>
                <a:lnTo>
                  <a:pt x="37" y="944"/>
                </a:lnTo>
                <a:lnTo>
                  <a:pt x="36" y="962"/>
                </a:lnTo>
                <a:lnTo>
                  <a:pt x="35" y="981"/>
                </a:lnTo>
                <a:lnTo>
                  <a:pt x="35" y="999"/>
                </a:lnTo>
                <a:lnTo>
                  <a:pt x="34" y="1016"/>
                </a:lnTo>
                <a:lnTo>
                  <a:pt x="34" y="1034"/>
                </a:lnTo>
                <a:lnTo>
                  <a:pt x="33" y="1052"/>
                </a:lnTo>
                <a:lnTo>
                  <a:pt x="33" y="1070"/>
                </a:lnTo>
                <a:lnTo>
                  <a:pt x="33" y="1087"/>
                </a:lnTo>
                <a:lnTo>
                  <a:pt x="33" y="1105"/>
                </a:lnTo>
                <a:lnTo>
                  <a:pt x="32" y="1123"/>
                </a:lnTo>
                <a:lnTo>
                  <a:pt x="32" y="1140"/>
                </a:lnTo>
                <a:lnTo>
                  <a:pt x="31" y="1158"/>
                </a:lnTo>
                <a:lnTo>
                  <a:pt x="31" y="1176"/>
                </a:lnTo>
                <a:lnTo>
                  <a:pt x="30" y="1194"/>
                </a:lnTo>
                <a:lnTo>
                  <a:pt x="29" y="1227"/>
                </a:lnTo>
                <a:lnTo>
                  <a:pt x="28" y="1261"/>
                </a:lnTo>
                <a:lnTo>
                  <a:pt x="27" y="1295"/>
                </a:lnTo>
                <a:lnTo>
                  <a:pt x="26" y="1328"/>
                </a:lnTo>
                <a:lnTo>
                  <a:pt x="24" y="1362"/>
                </a:lnTo>
                <a:lnTo>
                  <a:pt x="23" y="1396"/>
                </a:lnTo>
                <a:lnTo>
                  <a:pt x="22" y="1429"/>
                </a:lnTo>
                <a:lnTo>
                  <a:pt x="21" y="1463"/>
                </a:lnTo>
                <a:lnTo>
                  <a:pt x="19" y="1497"/>
                </a:lnTo>
                <a:lnTo>
                  <a:pt x="18" y="1530"/>
                </a:lnTo>
                <a:lnTo>
                  <a:pt x="16" y="1564"/>
                </a:lnTo>
                <a:lnTo>
                  <a:pt x="15" y="1598"/>
                </a:lnTo>
                <a:lnTo>
                  <a:pt x="15" y="1601"/>
                </a:lnTo>
                <a:lnTo>
                  <a:pt x="15" y="1604"/>
                </a:lnTo>
                <a:lnTo>
                  <a:pt x="15" y="1608"/>
                </a:lnTo>
                <a:lnTo>
                  <a:pt x="15" y="1611"/>
                </a:lnTo>
                <a:lnTo>
                  <a:pt x="14" y="1614"/>
                </a:lnTo>
                <a:lnTo>
                  <a:pt x="14" y="1618"/>
                </a:lnTo>
                <a:lnTo>
                  <a:pt x="14" y="1621"/>
                </a:lnTo>
                <a:lnTo>
                  <a:pt x="14" y="1624"/>
                </a:lnTo>
                <a:lnTo>
                  <a:pt x="14" y="1627"/>
                </a:lnTo>
                <a:lnTo>
                  <a:pt x="14" y="1631"/>
                </a:lnTo>
                <a:lnTo>
                  <a:pt x="14" y="1634"/>
                </a:lnTo>
                <a:lnTo>
                  <a:pt x="14" y="1637"/>
                </a:lnTo>
                <a:lnTo>
                  <a:pt x="13" y="1665"/>
                </a:lnTo>
                <a:lnTo>
                  <a:pt x="12" y="1692"/>
                </a:lnTo>
                <a:lnTo>
                  <a:pt x="12" y="1719"/>
                </a:lnTo>
                <a:lnTo>
                  <a:pt x="11" y="1746"/>
                </a:lnTo>
                <a:lnTo>
                  <a:pt x="11" y="1774"/>
                </a:lnTo>
                <a:lnTo>
                  <a:pt x="10" y="1801"/>
                </a:lnTo>
                <a:lnTo>
                  <a:pt x="10" y="1828"/>
                </a:lnTo>
                <a:lnTo>
                  <a:pt x="9" y="1856"/>
                </a:lnTo>
                <a:lnTo>
                  <a:pt x="9" y="1883"/>
                </a:lnTo>
                <a:lnTo>
                  <a:pt x="8" y="1910"/>
                </a:lnTo>
                <a:lnTo>
                  <a:pt x="7" y="1937"/>
                </a:lnTo>
                <a:lnTo>
                  <a:pt x="6" y="1965"/>
                </a:lnTo>
                <a:lnTo>
                  <a:pt x="6" y="1974"/>
                </a:lnTo>
                <a:lnTo>
                  <a:pt x="6" y="1983"/>
                </a:lnTo>
                <a:lnTo>
                  <a:pt x="5" y="1993"/>
                </a:lnTo>
                <a:lnTo>
                  <a:pt x="5" y="2002"/>
                </a:lnTo>
                <a:lnTo>
                  <a:pt x="4" y="2011"/>
                </a:lnTo>
                <a:lnTo>
                  <a:pt x="4" y="2020"/>
                </a:lnTo>
                <a:lnTo>
                  <a:pt x="3" y="2030"/>
                </a:lnTo>
                <a:lnTo>
                  <a:pt x="3" y="2039"/>
                </a:lnTo>
                <a:lnTo>
                  <a:pt x="2" y="2048"/>
                </a:lnTo>
                <a:lnTo>
                  <a:pt x="2" y="2058"/>
                </a:lnTo>
                <a:lnTo>
                  <a:pt x="1" y="2067"/>
                </a:lnTo>
                <a:lnTo>
                  <a:pt x="0" y="2076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31" name="Rectangle 61"/>
          <p:cNvSpPr>
            <a:spLocks noChangeArrowheads="1"/>
          </p:cNvSpPr>
          <p:nvPr/>
        </p:nvSpPr>
        <p:spPr bwMode="auto">
          <a:xfrm>
            <a:off x="3913188" y="2493963"/>
            <a:ext cx="568325" cy="350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46038">
            <a:spAutoFit/>
          </a:bodyPr>
          <a:lstStyle/>
          <a:p>
            <a:pPr algn="ctr"/>
            <a:r>
              <a:rPr lang="en-US"/>
              <a:t>temperate</a:t>
            </a:r>
          </a:p>
          <a:p>
            <a:pPr algn="ctr"/>
            <a:r>
              <a:rPr lang="en-US"/>
              <a:t>rain forest</a:t>
            </a:r>
          </a:p>
        </p:txBody>
      </p:sp>
      <p:sp>
        <p:nvSpPr>
          <p:cNvPr id="3132" name="Freeform 62"/>
          <p:cNvSpPr>
            <a:spLocks/>
          </p:cNvSpPr>
          <p:nvPr/>
        </p:nvSpPr>
        <p:spPr bwMode="auto">
          <a:xfrm>
            <a:off x="5807075" y="4819650"/>
            <a:ext cx="831850" cy="38100"/>
          </a:xfrm>
          <a:custGeom>
            <a:avLst/>
            <a:gdLst>
              <a:gd name="T0" fmla="*/ 0 w 524"/>
              <a:gd name="T1" fmla="*/ 0 h 24"/>
              <a:gd name="T2" fmla="*/ 524 w 524"/>
              <a:gd name="T3" fmla="*/ 24 h 24"/>
              <a:gd name="T4" fmla="*/ 0 60000 65536"/>
              <a:gd name="T5" fmla="*/ 0 60000 65536"/>
              <a:gd name="T6" fmla="*/ 0 w 524"/>
              <a:gd name="T7" fmla="*/ 0 h 24"/>
              <a:gd name="T8" fmla="*/ 524 w 524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4" h="24">
                <a:moveTo>
                  <a:pt x="0" y="0"/>
                </a:moveTo>
                <a:cubicBezTo>
                  <a:pt x="0" y="0"/>
                  <a:pt x="262" y="12"/>
                  <a:pt x="524" y="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Text Box 63"/>
          <p:cNvSpPr txBox="1">
            <a:spLocks noChangeArrowheads="1"/>
          </p:cNvSpPr>
          <p:nvPr/>
        </p:nvSpPr>
        <p:spPr bwMode="auto">
          <a:xfrm>
            <a:off x="176213" y="647858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24.1</a:t>
            </a:r>
          </a:p>
        </p:txBody>
      </p:sp>
      <p:sp>
        <p:nvSpPr>
          <p:cNvPr id="3134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81"/>
          <p:cNvGrpSpPr>
            <a:grpSpLocks/>
          </p:cNvGrpSpPr>
          <p:nvPr/>
        </p:nvGrpSpPr>
        <p:grpSpPr bwMode="auto">
          <a:xfrm>
            <a:off x="2892425" y="212725"/>
            <a:ext cx="2863850" cy="2076450"/>
            <a:chOff x="1476" y="256"/>
            <a:chExt cx="1804" cy="1308"/>
          </a:xfrm>
        </p:grpSpPr>
        <p:sp>
          <p:nvSpPr>
            <p:cNvPr id="12527" name="Rectangle 12"/>
            <p:cNvSpPr>
              <a:spLocks noChangeArrowheads="1"/>
            </p:cNvSpPr>
            <p:nvPr/>
          </p:nvSpPr>
          <p:spPr bwMode="auto">
            <a:xfrm>
              <a:off x="1794" y="304"/>
              <a:ext cx="1440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8" name="Line 13"/>
            <p:cNvSpPr>
              <a:spLocks noChangeShapeType="1"/>
            </p:cNvSpPr>
            <p:nvPr/>
          </p:nvSpPr>
          <p:spPr bwMode="auto">
            <a:xfrm>
              <a:off x="1794" y="1072"/>
              <a:ext cx="14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9" name="Line 14"/>
            <p:cNvSpPr>
              <a:spLocks noChangeShapeType="1"/>
            </p:cNvSpPr>
            <p:nvPr/>
          </p:nvSpPr>
          <p:spPr bwMode="auto">
            <a:xfrm>
              <a:off x="1794" y="880"/>
              <a:ext cx="14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0" name="Line 15"/>
            <p:cNvSpPr>
              <a:spLocks noChangeShapeType="1"/>
            </p:cNvSpPr>
            <p:nvPr/>
          </p:nvSpPr>
          <p:spPr bwMode="auto">
            <a:xfrm>
              <a:off x="1794" y="688"/>
              <a:ext cx="14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1" name="Line 16"/>
            <p:cNvSpPr>
              <a:spLocks noChangeShapeType="1"/>
            </p:cNvSpPr>
            <p:nvPr/>
          </p:nvSpPr>
          <p:spPr bwMode="auto">
            <a:xfrm>
              <a:off x="1794" y="496"/>
              <a:ext cx="14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2" name="Line 17"/>
            <p:cNvSpPr>
              <a:spLocks noChangeShapeType="1"/>
            </p:cNvSpPr>
            <p:nvPr/>
          </p:nvSpPr>
          <p:spPr bwMode="auto">
            <a:xfrm>
              <a:off x="1794" y="304"/>
              <a:ext cx="14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3" name="Line 18"/>
            <p:cNvSpPr>
              <a:spLocks noChangeShapeType="1"/>
            </p:cNvSpPr>
            <p:nvPr/>
          </p:nvSpPr>
          <p:spPr bwMode="auto">
            <a:xfrm>
              <a:off x="1974" y="304"/>
              <a:ext cx="1" cy="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4" name="Line 19"/>
            <p:cNvSpPr>
              <a:spLocks noChangeShapeType="1"/>
            </p:cNvSpPr>
            <p:nvPr/>
          </p:nvSpPr>
          <p:spPr bwMode="auto">
            <a:xfrm>
              <a:off x="2154" y="304"/>
              <a:ext cx="1" cy="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5" name="Line 20"/>
            <p:cNvSpPr>
              <a:spLocks noChangeShapeType="1"/>
            </p:cNvSpPr>
            <p:nvPr/>
          </p:nvSpPr>
          <p:spPr bwMode="auto">
            <a:xfrm>
              <a:off x="2334" y="304"/>
              <a:ext cx="1" cy="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6" name="Line 21"/>
            <p:cNvSpPr>
              <a:spLocks noChangeShapeType="1"/>
            </p:cNvSpPr>
            <p:nvPr/>
          </p:nvSpPr>
          <p:spPr bwMode="auto">
            <a:xfrm>
              <a:off x="2514" y="304"/>
              <a:ext cx="1" cy="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7" name="Line 22"/>
            <p:cNvSpPr>
              <a:spLocks noChangeShapeType="1"/>
            </p:cNvSpPr>
            <p:nvPr/>
          </p:nvSpPr>
          <p:spPr bwMode="auto">
            <a:xfrm>
              <a:off x="2694" y="304"/>
              <a:ext cx="1" cy="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8" name="Line 23"/>
            <p:cNvSpPr>
              <a:spLocks noChangeShapeType="1"/>
            </p:cNvSpPr>
            <p:nvPr/>
          </p:nvSpPr>
          <p:spPr bwMode="auto">
            <a:xfrm>
              <a:off x="2874" y="304"/>
              <a:ext cx="1" cy="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39" name="Line 24"/>
            <p:cNvSpPr>
              <a:spLocks noChangeShapeType="1"/>
            </p:cNvSpPr>
            <p:nvPr/>
          </p:nvSpPr>
          <p:spPr bwMode="auto">
            <a:xfrm>
              <a:off x="3054" y="304"/>
              <a:ext cx="1" cy="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0" name="Line 25"/>
            <p:cNvSpPr>
              <a:spLocks noChangeShapeType="1"/>
            </p:cNvSpPr>
            <p:nvPr/>
          </p:nvSpPr>
          <p:spPr bwMode="auto">
            <a:xfrm>
              <a:off x="3234" y="304"/>
              <a:ext cx="1" cy="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1" name="Rectangle 26"/>
            <p:cNvSpPr>
              <a:spLocks noChangeArrowheads="1"/>
            </p:cNvSpPr>
            <p:nvPr/>
          </p:nvSpPr>
          <p:spPr bwMode="auto">
            <a:xfrm>
              <a:off x="1794" y="304"/>
              <a:ext cx="1440" cy="9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2" name="Line 27"/>
            <p:cNvSpPr>
              <a:spLocks noChangeShapeType="1"/>
            </p:cNvSpPr>
            <p:nvPr/>
          </p:nvSpPr>
          <p:spPr bwMode="auto">
            <a:xfrm>
              <a:off x="1794" y="304"/>
              <a:ext cx="1" cy="9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3" name="Line 28"/>
            <p:cNvSpPr>
              <a:spLocks noChangeShapeType="1"/>
            </p:cNvSpPr>
            <p:nvPr/>
          </p:nvSpPr>
          <p:spPr bwMode="auto">
            <a:xfrm>
              <a:off x="1776" y="126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4" name="Line 33"/>
            <p:cNvSpPr>
              <a:spLocks noChangeShapeType="1"/>
            </p:cNvSpPr>
            <p:nvPr/>
          </p:nvSpPr>
          <p:spPr bwMode="auto">
            <a:xfrm>
              <a:off x="1776" y="107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5" name="Line 38"/>
            <p:cNvSpPr>
              <a:spLocks noChangeShapeType="1"/>
            </p:cNvSpPr>
            <p:nvPr/>
          </p:nvSpPr>
          <p:spPr bwMode="auto">
            <a:xfrm>
              <a:off x="1776" y="88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6" name="Line 43"/>
            <p:cNvSpPr>
              <a:spLocks noChangeShapeType="1"/>
            </p:cNvSpPr>
            <p:nvPr/>
          </p:nvSpPr>
          <p:spPr bwMode="auto">
            <a:xfrm>
              <a:off x="1776" y="68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7" name="Line 48"/>
            <p:cNvSpPr>
              <a:spLocks noChangeShapeType="1"/>
            </p:cNvSpPr>
            <p:nvPr/>
          </p:nvSpPr>
          <p:spPr bwMode="auto">
            <a:xfrm>
              <a:off x="1776" y="49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8" name="Line 53"/>
            <p:cNvSpPr>
              <a:spLocks noChangeShapeType="1"/>
            </p:cNvSpPr>
            <p:nvPr/>
          </p:nvSpPr>
          <p:spPr bwMode="auto">
            <a:xfrm>
              <a:off x="1776" y="30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49" name="Line 54"/>
            <p:cNvSpPr>
              <a:spLocks noChangeShapeType="1"/>
            </p:cNvSpPr>
            <p:nvPr/>
          </p:nvSpPr>
          <p:spPr bwMode="auto">
            <a:xfrm>
              <a:off x="1770" y="126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0" name="Line 55"/>
            <p:cNvSpPr>
              <a:spLocks noChangeShapeType="1"/>
            </p:cNvSpPr>
            <p:nvPr/>
          </p:nvSpPr>
          <p:spPr bwMode="auto">
            <a:xfrm>
              <a:off x="1770" y="107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1" name="Line 56"/>
            <p:cNvSpPr>
              <a:spLocks noChangeShapeType="1"/>
            </p:cNvSpPr>
            <p:nvPr/>
          </p:nvSpPr>
          <p:spPr bwMode="auto">
            <a:xfrm>
              <a:off x="1770" y="88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2" name="Line 57"/>
            <p:cNvSpPr>
              <a:spLocks noChangeShapeType="1"/>
            </p:cNvSpPr>
            <p:nvPr/>
          </p:nvSpPr>
          <p:spPr bwMode="auto">
            <a:xfrm>
              <a:off x="1770" y="68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3" name="Line 58"/>
            <p:cNvSpPr>
              <a:spLocks noChangeShapeType="1"/>
            </p:cNvSpPr>
            <p:nvPr/>
          </p:nvSpPr>
          <p:spPr bwMode="auto">
            <a:xfrm>
              <a:off x="1770" y="49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4" name="Line 59"/>
            <p:cNvSpPr>
              <a:spLocks noChangeShapeType="1"/>
            </p:cNvSpPr>
            <p:nvPr/>
          </p:nvSpPr>
          <p:spPr bwMode="auto">
            <a:xfrm>
              <a:off x="1770" y="30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5" name="Line 60"/>
            <p:cNvSpPr>
              <a:spLocks noChangeShapeType="1"/>
            </p:cNvSpPr>
            <p:nvPr/>
          </p:nvSpPr>
          <p:spPr bwMode="auto">
            <a:xfrm>
              <a:off x="1794" y="1264"/>
              <a:ext cx="1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6" name="Line 61"/>
            <p:cNvSpPr>
              <a:spLocks noChangeShapeType="1"/>
            </p:cNvSpPr>
            <p:nvPr/>
          </p:nvSpPr>
          <p:spPr bwMode="auto">
            <a:xfrm flipV="1">
              <a:off x="1794" y="126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7" name="Line 66"/>
            <p:cNvSpPr>
              <a:spLocks noChangeShapeType="1"/>
            </p:cNvSpPr>
            <p:nvPr/>
          </p:nvSpPr>
          <p:spPr bwMode="auto">
            <a:xfrm flipV="1">
              <a:off x="1974" y="126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8" name="Line 71"/>
            <p:cNvSpPr>
              <a:spLocks noChangeShapeType="1"/>
            </p:cNvSpPr>
            <p:nvPr/>
          </p:nvSpPr>
          <p:spPr bwMode="auto">
            <a:xfrm flipV="1">
              <a:off x="2154" y="126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59" name="Line 76"/>
            <p:cNvSpPr>
              <a:spLocks noChangeShapeType="1"/>
            </p:cNvSpPr>
            <p:nvPr/>
          </p:nvSpPr>
          <p:spPr bwMode="auto">
            <a:xfrm flipV="1">
              <a:off x="2334" y="126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0" name="Line 81"/>
            <p:cNvSpPr>
              <a:spLocks noChangeShapeType="1"/>
            </p:cNvSpPr>
            <p:nvPr/>
          </p:nvSpPr>
          <p:spPr bwMode="auto">
            <a:xfrm flipV="1">
              <a:off x="2514" y="126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1" name="Line 86"/>
            <p:cNvSpPr>
              <a:spLocks noChangeShapeType="1"/>
            </p:cNvSpPr>
            <p:nvPr/>
          </p:nvSpPr>
          <p:spPr bwMode="auto">
            <a:xfrm flipV="1">
              <a:off x="2694" y="126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2" name="Line 91"/>
            <p:cNvSpPr>
              <a:spLocks noChangeShapeType="1"/>
            </p:cNvSpPr>
            <p:nvPr/>
          </p:nvSpPr>
          <p:spPr bwMode="auto">
            <a:xfrm flipV="1">
              <a:off x="2874" y="126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3" name="Line 96"/>
            <p:cNvSpPr>
              <a:spLocks noChangeShapeType="1"/>
            </p:cNvSpPr>
            <p:nvPr/>
          </p:nvSpPr>
          <p:spPr bwMode="auto">
            <a:xfrm flipV="1">
              <a:off x="3054" y="126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4" name="Line 101"/>
            <p:cNvSpPr>
              <a:spLocks noChangeShapeType="1"/>
            </p:cNvSpPr>
            <p:nvPr/>
          </p:nvSpPr>
          <p:spPr bwMode="auto">
            <a:xfrm flipV="1">
              <a:off x="3234" y="126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5" name="Line 102"/>
            <p:cNvSpPr>
              <a:spLocks noChangeShapeType="1"/>
            </p:cNvSpPr>
            <p:nvPr/>
          </p:nvSpPr>
          <p:spPr bwMode="auto">
            <a:xfrm flipV="1">
              <a:off x="1794" y="1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6" name="Line 103"/>
            <p:cNvSpPr>
              <a:spLocks noChangeShapeType="1"/>
            </p:cNvSpPr>
            <p:nvPr/>
          </p:nvSpPr>
          <p:spPr bwMode="auto">
            <a:xfrm flipV="1">
              <a:off x="1974" y="1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7" name="Line 104"/>
            <p:cNvSpPr>
              <a:spLocks noChangeShapeType="1"/>
            </p:cNvSpPr>
            <p:nvPr/>
          </p:nvSpPr>
          <p:spPr bwMode="auto">
            <a:xfrm flipV="1">
              <a:off x="2154" y="1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8" name="Line 105"/>
            <p:cNvSpPr>
              <a:spLocks noChangeShapeType="1"/>
            </p:cNvSpPr>
            <p:nvPr/>
          </p:nvSpPr>
          <p:spPr bwMode="auto">
            <a:xfrm flipV="1">
              <a:off x="2334" y="1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69" name="Line 106"/>
            <p:cNvSpPr>
              <a:spLocks noChangeShapeType="1"/>
            </p:cNvSpPr>
            <p:nvPr/>
          </p:nvSpPr>
          <p:spPr bwMode="auto">
            <a:xfrm flipV="1">
              <a:off x="2514" y="1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0" name="Line 107"/>
            <p:cNvSpPr>
              <a:spLocks noChangeShapeType="1"/>
            </p:cNvSpPr>
            <p:nvPr/>
          </p:nvSpPr>
          <p:spPr bwMode="auto">
            <a:xfrm flipV="1">
              <a:off x="2694" y="1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1" name="Line 108"/>
            <p:cNvSpPr>
              <a:spLocks noChangeShapeType="1"/>
            </p:cNvSpPr>
            <p:nvPr/>
          </p:nvSpPr>
          <p:spPr bwMode="auto">
            <a:xfrm flipV="1">
              <a:off x="2874" y="1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2" name="Line 109"/>
            <p:cNvSpPr>
              <a:spLocks noChangeShapeType="1"/>
            </p:cNvSpPr>
            <p:nvPr/>
          </p:nvSpPr>
          <p:spPr bwMode="auto">
            <a:xfrm flipV="1">
              <a:off x="3054" y="1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3" name="Line 110"/>
            <p:cNvSpPr>
              <a:spLocks noChangeShapeType="1"/>
            </p:cNvSpPr>
            <p:nvPr/>
          </p:nvSpPr>
          <p:spPr bwMode="auto">
            <a:xfrm flipV="1">
              <a:off x="3234" y="126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4" name="Rectangle 111"/>
            <p:cNvSpPr>
              <a:spLocks noChangeArrowheads="1"/>
            </p:cNvSpPr>
            <p:nvPr/>
          </p:nvSpPr>
          <p:spPr bwMode="auto">
            <a:xfrm>
              <a:off x="2658" y="55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5" name="Line 112"/>
            <p:cNvSpPr>
              <a:spLocks noChangeShapeType="1"/>
            </p:cNvSpPr>
            <p:nvPr/>
          </p:nvSpPr>
          <p:spPr bwMode="auto">
            <a:xfrm flipH="1" flipV="1">
              <a:off x="2664" y="56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6" name="Line 113"/>
            <p:cNvSpPr>
              <a:spLocks noChangeShapeType="1"/>
            </p:cNvSpPr>
            <p:nvPr/>
          </p:nvSpPr>
          <p:spPr bwMode="auto">
            <a:xfrm>
              <a:off x="2682" y="58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7" name="Line 114"/>
            <p:cNvSpPr>
              <a:spLocks noChangeShapeType="1"/>
            </p:cNvSpPr>
            <p:nvPr/>
          </p:nvSpPr>
          <p:spPr bwMode="auto">
            <a:xfrm flipH="1">
              <a:off x="2664" y="58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8" name="Line 115"/>
            <p:cNvSpPr>
              <a:spLocks noChangeShapeType="1"/>
            </p:cNvSpPr>
            <p:nvPr/>
          </p:nvSpPr>
          <p:spPr bwMode="auto">
            <a:xfrm flipV="1">
              <a:off x="2682" y="56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79" name="Rectangle 116"/>
            <p:cNvSpPr>
              <a:spLocks noChangeArrowheads="1"/>
            </p:cNvSpPr>
            <p:nvPr/>
          </p:nvSpPr>
          <p:spPr bwMode="auto">
            <a:xfrm>
              <a:off x="2622" y="50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0" name="Line 117"/>
            <p:cNvSpPr>
              <a:spLocks noChangeShapeType="1"/>
            </p:cNvSpPr>
            <p:nvPr/>
          </p:nvSpPr>
          <p:spPr bwMode="auto">
            <a:xfrm flipH="1" flipV="1">
              <a:off x="2628" y="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1" name="Line 118"/>
            <p:cNvSpPr>
              <a:spLocks noChangeShapeType="1"/>
            </p:cNvSpPr>
            <p:nvPr/>
          </p:nvSpPr>
          <p:spPr bwMode="auto">
            <a:xfrm>
              <a:off x="2646" y="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2" name="Line 119"/>
            <p:cNvSpPr>
              <a:spLocks noChangeShapeType="1"/>
            </p:cNvSpPr>
            <p:nvPr/>
          </p:nvSpPr>
          <p:spPr bwMode="auto">
            <a:xfrm flipH="1">
              <a:off x="2628" y="52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3" name="Line 120"/>
            <p:cNvSpPr>
              <a:spLocks noChangeShapeType="1"/>
            </p:cNvSpPr>
            <p:nvPr/>
          </p:nvSpPr>
          <p:spPr bwMode="auto">
            <a:xfrm flipV="1">
              <a:off x="2646" y="50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4" name="Freeform 121"/>
            <p:cNvSpPr>
              <a:spLocks/>
            </p:cNvSpPr>
            <p:nvPr/>
          </p:nvSpPr>
          <p:spPr bwMode="auto">
            <a:xfrm>
              <a:off x="2334" y="55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5" name="Freeform 122"/>
            <p:cNvSpPr>
              <a:spLocks/>
            </p:cNvSpPr>
            <p:nvPr/>
          </p:nvSpPr>
          <p:spPr bwMode="auto">
            <a:xfrm>
              <a:off x="2448" y="44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6" name="Freeform 123"/>
            <p:cNvSpPr>
              <a:spLocks/>
            </p:cNvSpPr>
            <p:nvPr/>
          </p:nvSpPr>
          <p:spPr bwMode="auto">
            <a:xfrm>
              <a:off x="2592" y="50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7" name="Freeform 124"/>
            <p:cNvSpPr>
              <a:spLocks/>
            </p:cNvSpPr>
            <p:nvPr/>
          </p:nvSpPr>
          <p:spPr bwMode="auto">
            <a:xfrm>
              <a:off x="2472" y="69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8" name="Rectangle 125"/>
            <p:cNvSpPr>
              <a:spLocks noChangeArrowheads="1"/>
            </p:cNvSpPr>
            <p:nvPr/>
          </p:nvSpPr>
          <p:spPr bwMode="auto">
            <a:xfrm>
              <a:off x="2778" y="117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89" name="Line 126"/>
            <p:cNvSpPr>
              <a:spLocks noChangeShapeType="1"/>
            </p:cNvSpPr>
            <p:nvPr/>
          </p:nvSpPr>
          <p:spPr bwMode="auto">
            <a:xfrm flipH="1" flipV="1">
              <a:off x="2784" y="118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0" name="Line 127"/>
            <p:cNvSpPr>
              <a:spLocks noChangeShapeType="1"/>
            </p:cNvSpPr>
            <p:nvPr/>
          </p:nvSpPr>
          <p:spPr bwMode="auto">
            <a:xfrm>
              <a:off x="2802" y="119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1" name="Line 128"/>
            <p:cNvSpPr>
              <a:spLocks noChangeShapeType="1"/>
            </p:cNvSpPr>
            <p:nvPr/>
          </p:nvSpPr>
          <p:spPr bwMode="auto">
            <a:xfrm flipH="1">
              <a:off x="2784" y="119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2" name="Line 129"/>
            <p:cNvSpPr>
              <a:spLocks noChangeShapeType="1"/>
            </p:cNvSpPr>
            <p:nvPr/>
          </p:nvSpPr>
          <p:spPr bwMode="auto">
            <a:xfrm flipV="1">
              <a:off x="2802" y="118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3" name="Line 130"/>
            <p:cNvSpPr>
              <a:spLocks noChangeShapeType="1"/>
            </p:cNvSpPr>
            <p:nvPr/>
          </p:nvSpPr>
          <p:spPr bwMode="auto">
            <a:xfrm flipV="1">
              <a:off x="2802" y="118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4" name="Line 131"/>
            <p:cNvSpPr>
              <a:spLocks noChangeShapeType="1"/>
            </p:cNvSpPr>
            <p:nvPr/>
          </p:nvSpPr>
          <p:spPr bwMode="auto">
            <a:xfrm>
              <a:off x="2802" y="119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5" name="Rectangle 132"/>
            <p:cNvSpPr>
              <a:spLocks noChangeArrowheads="1"/>
            </p:cNvSpPr>
            <p:nvPr/>
          </p:nvSpPr>
          <p:spPr bwMode="auto">
            <a:xfrm>
              <a:off x="2640" y="73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6" name="Line 133"/>
            <p:cNvSpPr>
              <a:spLocks noChangeShapeType="1"/>
            </p:cNvSpPr>
            <p:nvPr/>
          </p:nvSpPr>
          <p:spPr bwMode="auto">
            <a:xfrm flipH="1" flipV="1">
              <a:off x="2646" y="74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" name="Line 134"/>
            <p:cNvSpPr>
              <a:spLocks noChangeShapeType="1"/>
            </p:cNvSpPr>
            <p:nvPr/>
          </p:nvSpPr>
          <p:spPr bwMode="auto">
            <a:xfrm>
              <a:off x="2664" y="76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" name="Line 135"/>
            <p:cNvSpPr>
              <a:spLocks noChangeShapeType="1"/>
            </p:cNvSpPr>
            <p:nvPr/>
          </p:nvSpPr>
          <p:spPr bwMode="auto">
            <a:xfrm flipH="1">
              <a:off x="2646" y="76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" name="Line 136"/>
            <p:cNvSpPr>
              <a:spLocks noChangeShapeType="1"/>
            </p:cNvSpPr>
            <p:nvPr/>
          </p:nvSpPr>
          <p:spPr bwMode="auto">
            <a:xfrm flipV="1">
              <a:off x="2664" y="74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" name="Line 137"/>
            <p:cNvSpPr>
              <a:spLocks noChangeShapeType="1"/>
            </p:cNvSpPr>
            <p:nvPr/>
          </p:nvSpPr>
          <p:spPr bwMode="auto">
            <a:xfrm flipV="1">
              <a:off x="2664" y="74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" name="Line 138"/>
            <p:cNvSpPr>
              <a:spLocks noChangeShapeType="1"/>
            </p:cNvSpPr>
            <p:nvPr/>
          </p:nvSpPr>
          <p:spPr bwMode="auto">
            <a:xfrm>
              <a:off x="2664" y="76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2" name="Rectangle 139"/>
            <p:cNvSpPr>
              <a:spLocks noChangeArrowheads="1"/>
            </p:cNvSpPr>
            <p:nvPr/>
          </p:nvSpPr>
          <p:spPr bwMode="auto">
            <a:xfrm>
              <a:off x="1878" y="47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3" name="Line 140"/>
            <p:cNvSpPr>
              <a:spLocks noChangeShapeType="1"/>
            </p:cNvSpPr>
            <p:nvPr/>
          </p:nvSpPr>
          <p:spPr bwMode="auto">
            <a:xfrm flipV="1">
              <a:off x="1902" y="47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4" name="Line 141"/>
            <p:cNvSpPr>
              <a:spLocks noChangeShapeType="1"/>
            </p:cNvSpPr>
            <p:nvPr/>
          </p:nvSpPr>
          <p:spPr bwMode="auto">
            <a:xfrm>
              <a:off x="1902" y="4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5" name="Line 142"/>
            <p:cNvSpPr>
              <a:spLocks noChangeShapeType="1"/>
            </p:cNvSpPr>
            <p:nvPr/>
          </p:nvSpPr>
          <p:spPr bwMode="auto">
            <a:xfrm flipH="1">
              <a:off x="1884" y="49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6" name="Line 143"/>
            <p:cNvSpPr>
              <a:spLocks noChangeShapeType="1"/>
            </p:cNvSpPr>
            <p:nvPr/>
          </p:nvSpPr>
          <p:spPr bwMode="auto">
            <a:xfrm>
              <a:off x="1902" y="49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7" name="Rectangle 144"/>
            <p:cNvSpPr>
              <a:spLocks noChangeArrowheads="1"/>
            </p:cNvSpPr>
            <p:nvPr/>
          </p:nvSpPr>
          <p:spPr bwMode="auto">
            <a:xfrm>
              <a:off x="1998" y="41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8" name="Line 145"/>
            <p:cNvSpPr>
              <a:spLocks noChangeShapeType="1"/>
            </p:cNvSpPr>
            <p:nvPr/>
          </p:nvSpPr>
          <p:spPr bwMode="auto">
            <a:xfrm flipV="1">
              <a:off x="2022" y="42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9" name="Line 146"/>
            <p:cNvSpPr>
              <a:spLocks noChangeShapeType="1"/>
            </p:cNvSpPr>
            <p:nvPr/>
          </p:nvSpPr>
          <p:spPr bwMode="auto">
            <a:xfrm>
              <a:off x="2022" y="44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0" name="Line 147"/>
            <p:cNvSpPr>
              <a:spLocks noChangeShapeType="1"/>
            </p:cNvSpPr>
            <p:nvPr/>
          </p:nvSpPr>
          <p:spPr bwMode="auto">
            <a:xfrm flipH="1">
              <a:off x="2004" y="44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1" name="Line 148"/>
            <p:cNvSpPr>
              <a:spLocks noChangeShapeType="1"/>
            </p:cNvSpPr>
            <p:nvPr/>
          </p:nvSpPr>
          <p:spPr bwMode="auto">
            <a:xfrm>
              <a:off x="2022" y="44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2" name="Oval 149"/>
            <p:cNvSpPr>
              <a:spLocks noChangeArrowheads="1"/>
            </p:cNvSpPr>
            <p:nvPr/>
          </p:nvSpPr>
          <p:spPr bwMode="auto">
            <a:xfrm>
              <a:off x="2586" y="802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3" name="Oval 150"/>
            <p:cNvSpPr>
              <a:spLocks noChangeArrowheads="1"/>
            </p:cNvSpPr>
            <p:nvPr/>
          </p:nvSpPr>
          <p:spPr bwMode="auto">
            <a:xfrm>
              <a:off x="2334" y="724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4" name="Oval 151"/>
            <p:cNvSpPr>
              <a:spLocks noChangeArrowheads="1"/>
            </p:cNvSpPr>
            <p:nvPr/>
          </p:nvSpPr>
          <p:spPr bwMode="auto">
            <a:xfrm>
              <a:off x="2382" y="706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5" name="Oval 152"/>
            <p:cNvSpPr>
              <a:spLocks noChangeArrowheads="1"/>
            </p:cNvSpPr>
            <p:nvPr/>
          </p:nvSpPr>
          <p:spPr bwMode="auto">
            <a:xfrm>
              <a:off x="2472" y="604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6" name="Oval 153"/>
            <p:cNvSpPr>
              <a:spLocks noChangeArrowheads="1"/>
            </p:cNvSpPr>
            <p:nvPr/>
          </p:nvSpPr>
          <p:spPr bwMode="auto">
            <a:xfrm>
              <a:off x="2004" y="466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7" name="Oval 154"/>
            <p:cNvSpPr>
              <a:spLocks noChangeArrowheads="1"/>
            </p:cNvSpPr>
            <p:nvPr/>
          </p:nvSpPr>
          <p:spPr bwMode="auto">
            <a:xfrm>
              <a:off x="2658" y="376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8" name="Oval 155"/>
            <p:cNvSpPr>
              <a:spLocks noChangeArrowheads="1"/>
            </p:cNvSpPr>
            <p:nvPr/>
          </p:nvSpPr>
          <p:spPr bwMode="auto">
            <a:xfrm>
              <a:off x="2292" y="568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19" name="Oval 156"/>
            <p:cNvSpPr>
              <a:spLocks noChangeArrowheads="1"/>
            </p:cNvSpPr>
            <p:nvPr/>
          </p:nvSpPr>
          <p:spPr bwMode="auto">
            <a:xfrm>
              <a:off x="2220" y="44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0" name="Oval 157"/>
            <p:cNvSpPr>
              <a:spLocks noChangeArrowheads="1"/>
            </p:cNvSpPr>
            <p:nvPr/>
          </p:nvSpPr>
          <p:spPr bwMode="auto">
            <a:xfrm>
              <a:off x="2292" y="550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1" name="Oval 158"/>
            <p:cNvSpPr>
              <a:spLocks noChangeArrowheads="1"/>
            </p:cNvSpPr>
            <p:nvPr/>
          </p:nvSpPr>
          <p:spPr bwMode="auto">
            <a:xfrm>
              <a:off x="2478" y="808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2" name="Oval 159"/>
            <p:cNvSpPr>
              <a:spLocks noChangeArrowheads="1"/>
            </p:cNvSpPr>
            <p:nvPr/>
          </p:nvSpPr>
          <p:spPr bwMode="auto">
            <a:xfrm>
              <a:off x="2898" y="814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3" name="Rectangle 160"/>
            <p:cNvSpPr>
              <a:spLocks noChangeArrowheads="1"/>
            </p:cNvSpPr>
            <p:nvPr/>
          </p:nvSpPr>
          <p:spPr bwMode="auto">
            <a:xfrm>
              <a:off x="2946" y="508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4" name="Rectangle 161"/>
            <p:cNvSpPr>
              <a:spLocks noChangeArrowheads="1"/>
            </p:cNvSpPr>
            <p:nvPr/>
          </p:nvSpPr>
          <p:spPr bwMode="auto">
            <a:xfrm>
              <a:off x="3060" y="98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5" name="Rectangle 162"/>
            <p:cNvSpPr>
              <a:spLocks noChangeArrowheads="1"/>
            </p:cNvSpPr>
            <p:nvPr/>
          </p:nvSpPr>
          <p:spPr bwMode="auto">
            <a:xfrm>
              <a:off x="3060" y="109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6" name="Rectangle 163"/>
            <p:cNvSpPr>
              <a:spLocks noChangeArrowheads="1"/>
            </p:cNvSpPr>
            <p:nvPr/>
          </p:nvSpPr>
          <p:spPr bwMode="auto">
            <a:xfrm>
              <a:off x="2934" y="1204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7" name="Rectangle 164"/>
            <p:cNvSpPr>
              <a:spLocks noChangeArrowheads="1"/>
            </p:cNvSpPr>
            <p:nvPr/>
          </p:nvSpPr>
          <p:spPr bwMode="auto">
            <a:xfrm>
              <a:off x="2772" y="67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8" name="Line 165"/>
            <p:cNvSpPr>
              <a:spLocks noChangeShapeType="1"/>
            </p:cNvSpPr>
            <p:nvPr/>
          </p:nvSpPr>
          <p:spPr bwMode="auto">
            <a:xfrm>
              <a:off x="1794" y="304"/>
              <a:ext cx="1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29" name="Line 166"/>
            <p:cNvSpPr>
              <a:spLocks noChangeShapeType="1"/>
            </p:cNvSpPr>
            <p:nvPr/>
          </p:nvSpPr>
          <p:spPr bwMode="auto">
            <a:xfrm flipV="1">
              <a:off x="1794" y="28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0" name="Line 217"/>
            <p:cNvSpPr>
              <a:spLocks noChangeShapeType="1"/>
            </p:cNvSpPr>
            <p:nvPr/>
          </p:nvSpPr>
          <p:spPr bwMode="auto">
            <a:xfrm>
              <a:off x="1794" y="340"/>
              <a:ext cx="1440" cy="6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31" name="Rectangle 218"/>
            <p:cNvSpPr>
              <a:spLocks noChangeArrowheads="1"/>
            </p:cNvSpPr>
            <p:nvPr/>
          </p:nvSpPr>
          <p:spPr bwMode="auto">
            <a:xfrm>
              <a:off x="1650" y="121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50</a:t>
              </a:r>
              <a:endParaRPr lang="en-US" sz="1800"/>
            </a:p>
          </p:txBody>
        </p:sp>
        <p:sp>
          <p:nvSpPr>
            <p:cNvPr id="12632" name="Rectangle 219"/>
            <p:cNvSpPr>
              <a:spLocks noChangeArrowheads="1"/>
            </p:cNvSpPr>
            <p:nvPr/>
          </p:nvSpPr>
          <p:spPr bwMode="auto">
            <a:xfrm>
              <a:off x="1650" y="102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 sz="1800"/>
            </a:p>
          </p:txBody>
        </p:sp>
        <p:sp>
          <p:nvSpPr>
            <p:cNvPr id="12633" name="Rectangle 220"/>
            <p:cNvSpPr>
              <a:spLocks noChangeArrowheads="1"/>
            </p:cNvSpPr>
            <p:nvPr/>
          </p:nvSpPr>
          <p:spPr bwMode="auto">
            <a:xfrm>
              <a:off x="1650" y="83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70</a:t>
              </a:r>
              <a:endParaRPr lang="en-US" sz="1800"/>
            </a:p>
          </p:txBody>
        </p:sp>
        <p:sp>
          <p:nvSpPr>
            <p:cNvPr id="12634" name="Rectangle 221"/>
            <p:cNvSpPr>
              <a:spLocks noChangeArrowheads="1"/>
            </p:cNvSpPr>
            <p:nvPr/>
          </p:nvSpPr>
          <p:spPr bwMode="auto">
            <a:xfrm>
              <a:off x="1650" y="64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 sz="1800"/>
            </a:p>
          </p:txBody>
        </p:sp>
        <p:sp>
          <p:nvSpPr>
            <p:cNvPr id="12635" name="Rectangle 222"/>
            <p:cNvSpPr>
              <a:spLocks noChangeArrowheads="1"/>
            </p:cNvSpPr>
            <p:nvPr/>
          </p:nvSpPr>
          <p:spPr bwMode="auto">
            <a:xfrm>
              <a:off x="1650" y="44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90</a:t>
              </a:r>
              <a:endParaRPr lang="en-US" sz="1800"/>
            </a:p>
          </p:txBody>
        </p:sp>
        <p:sp>
          <p:nvSpPr>
            <p:cNvPr id="12636" name="Rectangle 223"/>
            <p:cNvSpPr>
              <a:spLocks noChangeArrowheads="1"/>
            </p:cNvSpPr>
            <p:nvPr/>
          </p:nvSpPr>
          <p:spPr bwMode="auto">
            <a:xfrm>
              <a:off x="1608" y="256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 sz="1800"/>
            </a:p>
          </p:txBody>
        </p:sp>
        <p:sp>
          <p:nvSpPr>
            <p:cNvPr id="12637" name="Rectangle 224"/>
            <p:cNvSpPr>
              <a:spLocks noChangeArrowheads="1"/>
            </p:cNvSpPr>
            <p:nvPr/>
          </p:nvSpPr>
          <p:spPr bwMode="auto">
            <a:xfrm>
              <a:off x="1740" y="1330"/>
              <a:ext cx="11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-10</a:t>
              </a:r>
              <a:endParaRPr lang="en-US" sz="1800"/>
            </a:p>
          </p:txBody>
        </p:sp>
        <p:sp>
          <p:nvSpPr>
            <p:cNvPr id="12638" name="Rectangle 225"/>
            <p:cNvSpPr>
              <a:spLocks noChangeArrowheads="1"/>
            </p:cNvSpPr>
            <p:nvPr/>
          </p:nvSpPr>
          <p:spPr bwMode="auto">
            <a:xfrm>
              <a:off x="1944" y="1330"/>
              <a:ext cx="7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-5</a:t>
              </a:r>
              <a:endParaRPr lang="en-US" sz="1800"/>
            </a:p>
          </p:txBody>
        </p:sp>
        <p:sp>
          <p:nvSpPr>
            <p:cNvPr id="12639" name="Rectangle 226"/>
            <p:cNvSpPr>
              <a:spLocks noChangeArrowheads="1"/>
            </p:cNvSpPr>
            <p:nvPr/>
          </p:nvSpPr>
          <p:spPr bwMode="auto">
            <a:xfrm>
              <a:off x="2136" y="133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 sz="1800"/>
            </a:p>
          </p:txBody>
        </p:sp>
        <p:sp>
          <p:nvSpPr>
            <p:cNvPr id="12640" name="Rectangle 227"/>
            <p:cNvSpPr>
              <a:spLocks noChangeArrowheads="1"/>
            </p:cNvSpPr>
            <p:nvPr/>
          </p:nvSpPr>
          <p:spPr bwMode="auto">
            <a:xfrm>
              <a:off x="2316" y="133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5</a:t>
              </a:r>
              <a:endParaRPr lang="en-US" sz="1800"/>
            </a:p>
          </p:txBody>
        </p:sp>
        <p:sp>
          <p:nvSpPr>
            <p:cNvPr id="12641" name="Rectangle 228"/>
            <p:cNvSpPr>
              <a:spLocks noChangeArrowheads="1"/>
            </p:cNvSpPr>
            <p:nvPr/>
          </p:nvSpPr>
          <p:spPr bwMode="auto">
            <a:xfrm>
              <a:off x="2472" y="133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10</a:t>
              </a:r>
              <a:endParaRPr lang="en-US" sz="1800"/>
            </a:p>
          </p:txBody>
        </p:sp>
        <p:sp>
          <p:nvSpPr>
            <p:cNvPr id="12642" name="Rectangle 229"/>
            <p:cNvSpPr>
              <a:spLocks noChangeArrowheads="1"/>
            </p:cNvSpPr>
            <p:nvPr/>
          </p:nvSpPr>
          <p:spPr bwMode="auto">
            <a:xfrm>
              <a:off x="2652" y="133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15</a:t>
              </a:r>
              <a:endParaRPr lang="en-US" sz="1800"/>
            </a:p>
          </p:txBody>
        </p:sp>
        <p:sp>
          <p:nvSpPr>
            <p:cNvPr id="12643" name="Rectangle 230"/>
            <p:cNvSpPr>
              <a:spLocks noChangeArrowheads="1"/>
            </p:cNvSpPr>
            <p:nvPr/>
          </p:nvSpPr>
          <p:spPr bwMode="auto">
            <a:xfrm>
              <a:off x="2832" y="133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 sz="1800"/>
            </a:p>
          </p:txBody>
        </p:sp>
        <p:sp>
          <p:nvSpPr>
            <p:cNvPr id="12644" name="Rectangle 231"/>
            <p:cNvSpPr>
              <a:spLocks noChangeArrowheads="1"/>
            </p:cNvSpPr>
            <p:nvPr/>
          </p:nvSpPr>
          <p:spPr bwMode="auto">
            <a:xfrm>
              <a:off x="3012" y="133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25</a:t>
              </a:r>
              <a:endParaRPr lang="en-US" sz="1800"/>
            </a:p>
          </p:txBody>
        </p:sp>
        <p:sp>
          <p:nvSpPr>
            <p:cNvPr id="12645" name="Rectangle 232"/>
            <p:cNvSpPr>
              <a:spLocks noChangeArrowheads="1"/>
            </p:cNvSpPr>
            <p:nvPr/>
          </p:nvSpPr>
          <p:spPr bwMode="auto">
            <a:xfrm>
              <a:off x="3192" y="133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30</a:t>
              </a:r>
              <a:endParaRPr lang="en-US" sz="1800"/>
            </a:p>
          </p:txBody>
        </p:sp>
        <p:sp>
          <p:nvSpPr>
            <p:cNvPr id="12646" name="Rectangle 233"/>
            <p:cNvSpPr>
              <a:spLocks noChangeArrowheads="1"/>
            </p:cNvSpPr>
            <p:nvPr/>
          </p:nvSpPr>
          <p:spPr bwMode="auto">
            <a:xfrm>
              <a:off x="1958" y="1468"/>
              <a:ext cx="113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Annual Mean Temperature (</a:t>
              </a:r>
              <a:r>
                <a:rPr lang="en-US">
                  <a:solidFill>
                    <a:srgbClr val="000000"/>
                  </a:solidFill>
                  <a:sym typeface="Symbol" pitchFamily="18" charset="2"/>
                </a:rPr>
                <a:t>C)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  <a:endParaRPr lang="en-US" sz="1800"/>
            </a:p>
          </p:txBody>
        </p:sp>
        <p:sp>
          <p:nvSpPr>
            <p:cNvPr id="12647" name="Rectangle 235"/>
            <p:cNvSpPr>
              <a:spLocks noChangeArrowheads="1"/>
            </p:cNvSpPr>
            <p:nvPr/>
          </p:nvSpPr>
          <p:spPr bwMode="auto">
            <a:xfrm rot="-5400000">
              <a:off x="1153" y="730"/>
              <a:ext cx="7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Mass Remaining (%)</a:t>
              </a:r>
              <a:endParaRPr lang="en-US" sz="1800"/>
            </a:p>
          </p:txBody>
        </p:sp>
      </p:grpSp>
      <p:grpSp>
        <p:nvGrpSpPr>
          <p:cNvPr id="12291" name="Group 734"/>
          <p:cNvGrpSpPr>
            <a:grpSpLocks/>
          </p:cNvGrpSpPr>
          <p:nvPr/>
        </p:nvGrpSpPr>
        <p:grpSpPr bwMode="auto">
          <a:xfrm>
            <a:off x="6010275" y="2405063"/>
            <a:ext cx="1252538" cy="1671637"/>
            <a:chOff x="4592" y="146"/>
            <a:chExt cx="789" cy="1053"/>
          </a:xfrm>
        </p:grpSpPr>
        <p:sp>
          <p:nvSpPr>
            <p:cNvPr id="12496" name="Rectangle 247"/>
            <p:cNvSpPr>
              <a:spLocks noChangeArrowheads="1"/>
            </p:cNvSpPr>
            <p:nvPr/>
          </p:nvSpPr>
          <p:spPr bwMode="auto">
            <a:xfrm>
              <a:off x="4592" y="146"/>
              <a:ext cx="789" cy="105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" name="Rectangle 248"/>
            <p:cNvSpPr>
              <a:spLocks noChangeArrowheads="1"/>
            </p:cNvSpPr>
            <p:nvPr/>
          </p:nvSpPr>
          <p:spPr bwMode="auto">
            <a:xfrm>
              <a:off x="4649" y="19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8" name="Line 249"/>
            <p:cNvSpPr>
              <a:spLocks noChangeShapeType="1"/>
            </p:cNvSpPr>
            <p:nvPr/>
          </p:nvSpPr>
          <p:spPr bwMode="auto">
            <a:xfrm flipH="1" flipV="1">
              <a:off x="4655" y="20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9" name="Line 250"/>
            <p:cNvSpPr>
              <a:spLocks noChangeShapeType="1"/>
            </p:cNvSpPr>
            <p:nvPr/>
          </p:nvSpPr>
          <p:spPr bwMode="auto">
            <a:xfrm>
              <a:off x="4673" y="21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0" name="Line 251"/>
            <p:cNvSpPr>
              <a:spLocks noChangeShapeType="1"/>
            </p:cNvSpPr>
            <p:nvPr/>
          </p:nvSpPr>
          <p:spPr bwMode="auto">
            <a:xfrm flipH="1">
              <a:off x="4655" y="21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1" name="Line 252"/>
            <p:cNvSpPr>
              <a:spLocks noChangeShapeType="1"/>
            </p:cNvSpPr>
            <p:nvPr/>
          </p:nvSpPr>
          <p:spPr bwMode="auto">
            <a:xfrm flipV="1">
              <a:off x="4673" y="20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2" name="Rectangle 253"/>
            <p:cNvSpPr>
              <a:spLocks noChangeArrowheads="1"/>
            </p:cNvSpPr>
            <p:nvPr/>
          </p:nvSpPr>
          <p:spPr bwMode="auto">
            <a:xfrm>
              <a:off x="4775" y="164"/>
              <a:ext cx="23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Desert</a:t>
              </a:r>
              <a:endParaRPr lang="en-US" sz="1800"/>
            </a:p>
          </p:txBody>
        </p:sp>
        <p:sp>
          <p:nvSpPr>
            <p:cNvPr id="12503" name="Freeform 254"/>
            <p:cNvSpPr>
              <a:spLocks/>
            </p:cNvSpPr>
            <p:nvPr/>
          </p:nvSpPr>
          <p:spPr bwMode="auto">
            <a:xfrm>
              <a:off x="4655" y="32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" name="Rectangle 255"/>
            <p:cNvSpPr>
              <a:spLocks noChangeArrowheads="1"/>
            </p:cNvSpPr>
            <p:nvPr/>
          </p:nvSpPr>
          <p:spPr bwMode="auto">
            <a:xfrm>
              <a:off x="4775" y="290"/>
              <a:ext cx="36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Grassland</a:t>
              </a:r>
              <a:endParaRPr lang="en-US" sz="1800"/>
            </a:p>
          </p:txBody>
        </p:sp>
        <p:sp>
          <p:nvSpPr>
            <p:cNvPr id="12505" name="Freeform 256"/>
            <p:cNvSpPr>
              <a:spLocks/>
            </p:cNvSpPr>
            <p:nvPr/>
          </p:nvSpPr>
          <p:spPr bwMode="auto">
            <a:xfrm>
              <a:off x="4655" y="45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6" name="Rectangle 257"/>
            <p:cNvSpPr>
              <a:spLocks noChangeArrowheads="1"/>
            </p:cNvSpPr>
            <p:nvPr/>
          </p:nvSpPr>
          <p:spPr bwMode="auto">
            <a:xfrm>
              <a:off x="4775" y="416"/>
              <a:ext cx="38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Agriculture</a:t>
              </a:r>
              <a:endParaRPr lang="en-US" sz="1800"/>
            </a:p>
          </p:txBody>
        </p:sp>
        <p:sp>
          <p:nvSpPr>
            <p:cNvPr id="12507" name="Rectangle 258"/>
            <p:cNvSpPr>
              <a:spLocks noChangeArrowheads="1"/>
            </p:cNvSpPr>
            <p:nvPr/>
          </p:nvSpPr>
          <p:spPr bwMode="auto">
            <a:xfrm>
              <a:off x="4649" y="57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8" name="Line 259"/>
            <p:cNvSpPr>
              <a:spLocks noChangeShapeType="1"/>
            </p:cNvSpPr>
            <p:nvPr/>
          </p:nvSpPr>
          <p:spPr bwMode="auto">
            <a:xfrm flipH="1" flipV="1">
              <a:off x="4655" y="57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9" name="Line 260"/>
            <p:cNvSpPr>
              <a:spLocks noChangeShapeType="1"/>
            </p:cNvSpPr>
            <p:nvPr/>
          </p:nvSpPr>
          <p:spPr bwMode="auto">
            <a:xfrm>
              <a:off x="4673" y="5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0" name="Line 261"/>
            <p:cNvSpPr>
              <a:spLocks noChangeShapeType="1"/>
            </p:cNvSpPr>
            <p:nvPr/>
          </p:nvSpPr>
          <p:spPr bwMode="auto">
            <a:xfrm flipH="1">
              <a:off x="4655" y="59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1" name="Line 262"/>
            <p:cNvSpPr>
              <a:spLocks noChangeShapeType="1"/>
            </p:cNvSpPr>
            <p:nvPr/>
          </p:nvSpPr>
          <p:spPr bwMode="auto">
            <a:xfrm flipV="1">
              <a:off x="4673" y="57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2" name="Line 263"/>
            <p:cNvSpPr>
              <a:spLocks noChangeShapeType="1"/>
            </p:cNvSpPr>
            <p:nvPr/>
          </p:nvSpPr>
          <p:spPr bwMode="auto">
            <a:xfrm flipV="1">
              <a:off x="4673" y="57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3" name="Line 264"/>
            <p:cNvSpPr>
              <a:spLocks noChangeShapeType="1"/>
            </p:cNvSpPr>
            <p:nvPr/>
          </p:nvSpPr>
          <p:spPr bwMode="auto">
            <a:xfrm>
              <a:off x="4673" y="59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4" name="Rectangle 265"/>
            <p:cNvSpPr>
              <a:spLocks noChangeArrowheads="1"/>
            </p:cNvSpPr>
            <p:nvPr/>
          </p:nvSpPr>
          <p:spPr bwMode="auto">
            <a:xfrm>
              <a:off x="4775" y="542"/>
              <a:ext cx="2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Marsh</a:t>
              </a:r>
              <a:endParaRPr lang="en-US" sz="1800"/>
            </a:p>
          </p:txBody>
        </p:sp>
        <p:sp>
          <p:nvSpPr>
            <p:cNvPr id="12515" name="Rectangle 266"/>
            <p:cNvSpPr>
              <a:spLocks noChangeArrowheads="1"/>
            </p:cNvSpPr>
            <p:nvPr/>
          </p:nvSpPr>
          <p:spPr bwMode="auto">
            <a:xfrm>
              <a:off x="4649" y="69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6" name="Line 267"/>
            <p:cNvSpPr>
              <a:spLocks noChangeShapeType="1"/>
            </p:cNvSpPr>
            <p:nvPr/>
          </p:nvSpPr>
          <p:spPr bwMode="auto">
            <a:xfrm flipV="1">
              <a:off x="4673" y="70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7" name="Line 268"/>
            <p:cNvSpPr>
              <a:spLocks noChangeShapeType="1"/>
            </p:cNvSpPr>
            <p:nvPr/>
          </p:nvSpPr>
          <p:spPr bwMode="auto">
            <a:xfrm>
              <a:off x="4673" y="72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8" name="Line 269"/>
            <p:cNvSpPr>
              <a:spLocks noChangeShapeType="1"/>
            </p:cNvSpPr>
            <p:nvPr/>
          </p:nvSpPr>
          <p:spPr bwMode="auto">
            <a:xfrm flipH="1">
              <a:off x="4655" y="72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19" name="Line 270"/>
            <p:cNvSpPr>
              <a:spLocks noChangeShapeType="1"/>
            </p:cNvSpPr>
            <p:nvPr/>
          </p:nvSpPr>
          <p:spPr bwMode="auto">
            <a:xfrm>
              <a:off x="4673" y="72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0" name="Rectangle 271"/>
            <p:cNvSpPr>
              <a:spLocks noChangeArrowheads="1"/>
            </p:cNvSpPr>
            <p:nvPr/>
          </p:nvSpPr>
          <p:spPr bwMode="auto">
            <a:xfrm>
              <a:off x="4775" y="668"/>
              <a:ext cx="25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Tundra</a:t>
              </a:r>
              <a:endParaRPr lang="en-US" sz="1800"/>
            </a:p>
          </p:txBody>
        </p:sp>
        <p:sp>
          <p:nvSpPr>
            <p:cNvPr id="12521" name="Oval 272"/>
            <p:cNvSpPr>
              <a:spLocks noChangeArrowheads="1"/>
            </p:cNvSpPr>
            <p:nvPr/>
          </p:nvSpPr>
          <p:spPr bwMode="auto">
            <a:xfrm>
              <a:off x="4655" y="83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2" name="Rectangle 273"/>
            <p:cNvSpPr>
              <a:spLocks noChangeArrowheads="1"/>
            </p:cNvSpPr>
            <p:nvPr/>
          </p:nvSpPr>
          <p:spPr bwMode="auto">
            <a:xfrm>
              <a:off x="4775" y="794"/>
              <a:ext cx="56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Broadleaf forest</a:t>
              </a:r>
              <a:endParaRPr lang="en-US" sz="1800"/>
            </a:p>
          </p:txBody>
        </p:sp>
        <p:sp>
          <p:nvSpPr>
            <p:cNvPr id="12523" name="Oval 274"/>
            <p:cNvSpPr>
              <a:spLocks noChangeArrowheads="1"/>
            </p:cNvSpPr>
            <p:nvPr/>
          </p:nvSpPr>
          <p:spPr bwMode="auto">
            <a:xfrm>
              <a:off x="4655" y="956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4" name="Rectangle 275"/>
            <p:cNvSpPr>
              <a:spLocks noChangeArrowheads="1"/>
            </p:cNvSpPr>
            <p:nvPr/>
          </p:nvSpPr>
          <p:spPr bwMode="auto">
            <a:xfrm>
              <a:off x="4775" y="920"/>
              <a:ext cx="47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Conifer forest</a:t>
              </a:r>
              <a:endParaRPr lang="en-US" sz="1800"/>
            </a:p>
          </p:txBody>
        </p:sp>
        <p:sp>
          <p:nvSpPr>
            <p:cNvPr id="12525" name="Rectangle 276"/>
            <p:cNvSpPr>
              <a:spLocks noChangeArrowheads="1"/>
            </p:cNvSpPr>
            <p:nvPr/>
          </p:nvSpPr>
          <p:spPr bwMode="auto">
            <a:xfrm>
              <a:off x="4655" y="108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26" name="Rectangle 277"/>
            <p:cNvSpPr>
              <a:spLocks noChangeArrowheads="1"/>
            </p:cNvSpPr>
            <p:nvPr/>
          </p:nvSpPr>
          <p:spPr bwMode="auto">
            <a:xfrm>
              <a:off x="4775" y="1046"/>
              <a:ext cx="50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Tropical forest</a:t>
              </a:r>
              <a:endParaRPr lang="en-US" sz="1800"/>
            </a:p>
          </p:txBody>
        </p:sp>
      </p:grpSp>
      <p:sp>
        <p:nvSpPr>
          <p:cNvPr id="12292" name="Rectangle 285"/>
          <p:cNvSpPr>
            <a:spLocks noChangeArrowheads="1"/>
          </p:cNvSpPr>
          <p:nvPr/>
        </p:nvSpPr>
        <p:spPr bwMode="auto">
          <a:xfrm>
            <a:off x="3405188" y="2455863"/>
            <a:ext cx="2266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286"/>
          <p:cNvSpPr>
            <a:spLocks noChangeShapeType="1"/>
          </p:cNvSpPr>
          <p:nvPr/>
        </p:nvSpPr>
        <p:spPr bwMode="auto">
          <a:xfrm>
            <a:off x="3405188" y="3694113"/>
            <a:ext cx="22669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287"/>
          <p:cNvSpPr>
            <a:spLocks noChangeShapeType="1"/>
          </p:cNvSpPr>
          <p:nvPr/>
        </p:nvSpPr>
        <p:spPr bwMode="auto">
          <a:xfrm>
            <a:off x="3405188" y="3379788"/>
            <a:ext cx="22669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288"/>
          <p:cNvSpPr>
            <a:spLocks noChangeShapeType="1"/>
          </p:cNvSpPr>
          <p:nvPr/>
        </p:nvSpPr>
        <p:spPr bwMode="auto">
          <a:xfrm>
            <a:off x="3405188" y="3074988"/>
            <a:ext cx="22669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289"/>
          <p:cNvSpPr>
            <a:spLocks noChangeShapeType="1"/>
          </p:cNvSpPr>
          <p:nvPr/>
        </p:nvSpPr>
        <p:spPr bwMode="auto">
          <a:xfrm>
            <a:off x="3405188" y="2760663"/>
            <a:ext cx="22669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291"/>
          <p:cNvSpPr>
            <a:spLocks noChangeShapeType="1"/>
          </p:cNvSpPr>
          <p:nvPr/>
        </p:nvSpPr>
        <p:spPr bwMode="auto">
          <a:xfrm>
            <a:off x="3976688" y="2455863"/>
            <a:ext cx="1587" cy="154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292"/>
          <p:cNvSpPr>
            <a:spLocks noChangeShapeType="1"/>
          </p:cNvSpPr>
          <p:nvPr/>
        </p:nvSpPr>
        <p:spPr bwMode="auto">
          <a:xfrm>
            <a:off x="4538663" y="2455863"/>
            <a:ext cx="1587" cy="154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293"/>
          <p:cNvSpPr>
            <a:spLocks noChangeShapeType="1"/>
          </p:cNvSpPr>
          <p:nvPr/>
        </p:nvSpPr>
        <p:spPr bwMode="auto">
          <a:xfrm>
            <a:off x="5110163" y="2455863"/>
            <a:ext cx="1587" cy="154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294"/>
          <p:cNvSpPr>
            <a:spLocks noChangeShapeType="1"/>
          </p:cNvSpPr>
          <p:nvPr/>
        </p:nvSpPr>
        <p:spPr bwMode="auto">
          <a:xfrm>
            <a:off x="5672138" y="2455863"/>
            <a:ext cx="1587" cy="15430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Rectangle 295"/>
          <p:cNvSpPr>
            <a:spLocks noChangeArrowheads="1"/>
          </p:cNvSpPr>
          <p:nvPr/>
        </p:nvSpPr>
        <p:spPr bwMode="auto">
          <a:xfrm>
            <a:off x="3405188" y="2455863"/>
            <a:ext cx="2266950" cy="1543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296"/>
          <p:cNvSpPr>
            <a:spLocks noChangeShapeType="1"/>
          </p:cNvSpPr>
          <p:nvPr/>
        </p:nvSpPr>
        <p:spPr bwMode="auto">
          <a:xfrm>
            <a:off x="3405188" y="2455863"/>
            <a:ext cx="1587" cy="1543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297"/>
          <p:cNvSpPr>
            <a:spLocks noChangeShapeType="1"/>
          </p:cNvSpPr>
          <p:nvPr/>
        </p:nvSpPr>
        <p:spPr bwMode="auto">
          <a:xfrm>
            <a:off x="3376613" y="39989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302"/>
          <p:cNvSpPr>
            <a:spLocks noChangeShapeType="1"/>
          </p:cNvSpPr>
          <p:nvPr/>
        </p:nvSpPr>
        <p:spPr bwMode="auto">
          <a:xfrm>
            <a:off x="3376613" y="36941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307"/>
          <p:cNvSpPr>
            <a:spLocks noChangeShapeType="1"/>
          </p:cNvSpPr>
          <p:nvPr/>
        </p:nvSpPr>
        <p:spPr bwMode="auto">
          <a:xfrm>
            <a:off x="3376613" y="33797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312"/>
          <p:cNvSpPr>
            <a:spLocks noChangeShapeType="1"/>
          </p:cNvSpPr>
          <p:nvPr/>
        </p:nvSpPr>
        <p:spPr bwMode="auto">
          <a:xfrm>
            <a:off x="3376613" y="30749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317"/>
          <p:cNvSpPr>
            <a:spLocks noChangeShapeType="1"/>
          </p:cNvSpPr>
          <p:nvPr/>
        </p:nvSpPr>
        <p:spPr bwMode="auto">
          <a:xfrm>
            <a:off x="3376613" y="27606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322"/>
          <p:cNvSpPr>
            <a:spLocks noChangeShapeType="1"/>
          </p:cNvSpPr>
          <p:nvPr/>
        </p:nvSpPr>
        <p:spPr bwMode="auto">
          <a:xfrm>
            <a:off x="3376613" y="24558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323"/>
          <p:cNvSpPr>
            <a:spLocks noChangeShapeType="1"/>
          </p:cNvSpPr>
          <p:nvPr/>
        </p:nvSpPr>
        <p:spPr bwMode="auto">
          <a:xfrm>
            <a:off x="3367088" y="39989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324"/>
          <p:cNvSpPr>
            <a:spLocks noChangeShapeType="1"/>
          </p:cNvSpPr>
          <p:nvPr/>
        </p:nvSpPr>
        <p:spPr bwMode="auto">
          <a:xfrm>
            <a:off x="3367088" y="36941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325"/>
          <p:cNvSpPr>
            <a:spLocks noChangeShapeType="1"/>
          </p:cNvSpPr>
          <p:nvPr/>
        </p:nvSpPr>
        <p:spPr bwMode="auto">
          <a:xfrm>
            <a:off x="3367088" y="33797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326"/>
          <p:cNvSpPr>
            <a:spLocks noChangeShapeType="1"/>
          </p:cNvSpPr>
          <p:nvPr/>
        </p:nvSpPr>
        <p:spPr bwMode="auto">
          <a:xfrm>
            <a:off x="3367088" y="30749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327"/>
          <p:cNvSpPr>
            <a:spLocks noChangeShapeType="1"/>
          </p:cNvSpPr>
          <p:nvPr/>
        </p:nvSpPr>
        <p:spPr bwMode="auto">
          <a:xfrm>
            <a:off x="3367088" y="27606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328"/>
          <p:cNvSpPr>
            <a:spLocks noChangeShapeType="1"/>
          </p:cNvSpPr>
          <p:nvPr/>
        </p:nvSpPr>
        <p:spPr bwMode="auto">
          <a:xfrm>
            <a:off x="3367088" y="24558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Line 329"/>
          <p:cNvSpPr>
            <a:spLocks noChangeShapeType="1"/>
          </p:cNvSpPr>
          <p:nvPr/>
        </p:nvSpPr>
        <p:spPr bwMode="auto">
          <a:xfrm>
            <a:off x="3405188" y="3998913"/>
            <a:ext cx="22669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Line 330"/>
          <p:cNvSpPr>
            <a:spLocks noChangeShapeType="1"/>
          </p:cNvSpPr>
          <p:nvPr/>
        </p:nvSpPr>
        <p:spPr bwMode="auto">
          <a:xfrm flipV="1">
            <a:off x="3405188" y="39989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Line 335"/>
          <p:cNvSpPr>
            <a:spLocks noChangeShapeType="1"/>
          </p:cNvSpPr>
          <p:nvPr/>
        </p:nvSpPr>
        <p:spPr bwMode="auto">
          <a:xfrm flipV="1">
            <a:off x="3976688" y="39989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8" name="Line 340"/>
          <p:cNvSpPr>
            <a:spLocks noChangeShapeType="1"/>
          </p:cNvSpPr>
          <p:nvPr/>
        </p:nvSpPr>
        <p:spPr bwMode="auto">
          <a:xfrm flipV="1">
            <a:off x="4538663" y="39989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9" name="Line 345"/>
          <p:cNvSpPr>
            <a:spLocks noChangeShapeType="1"/>
          </p:cNvSpPr>
          <p:nvPr/>
        </p:nvSpPr>
        <p:spPr bwMode="auto">
          <a:xfrm flipV="1">
            <a:off x="5110163" y="39989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0" name="Line 350"/>
          <p:cNvSpPr>
            <a:spLocks noChangeShapeType="1"/>
          </p:cNvSpPr>
          <p:nvPr/>
        </p:nvSpPr>
        <p:spPr bwMode="auto">
          <a:xfrm flipV="1">
            <a:off x="5672138" y="39989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1" name="Line 351"/>
          <p:cNvSpPr>
            <a:spLocks noChangeShapeType="1"/>
          </p:cNvSpPr>
          <p:nvPr/>
        </p:nvSpPr>
        <p:spPr bwMode="auto">
          <a:xfrm flipV="1">
            <a:off x="3405188" y="39989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2" name="Line 352"/>
          <p:cNvSpPr>
            <a:spLocks noChangeShapeType="1"/>
          </p:cNvSpPr>
          <p:nvPr/>
        </p:nvSpPr>
        <p:spPr bwMode="auto">
          <a:xfrm flipV="1">
            <a:off x="3976688" y="39989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3" name="Line 353"/>
          <p:cNvSpPr>
            <a:spLocks noChangeShapeType="1"/>
          </p:cNvSpPr>
          <p:nvPr/>
        </p:nvSpPr>
        <p:spPr bwMode="auto">
          <a:xfrm flipV="1">
            <a:off x="4538663" y="39989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4" name="Line 354"/>
          <p:cNvSpPr>
            <a:spLocks noChangeShapeType="1"/>
          </p:cNvSpPr>
          <p:nvPr/>
        </p:nvSpPr>
        <p:spPr bwMode="auto">
          <a:xfrm flipV="1">
            <a:off x="5110163" y="39989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5" name="Line 355"/>
          <p:cNvSpPr>
            <a:spLocks noChangeShapeType="1"/>
          </p:cNvSpPr>
          <p:nvPr/>
        </p:nvSpPr>
        <p:spPr bwMode="auto">
          <a:xfrm flipV="1">
            <a:off x="5672138" y="39989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6" name="Rectangle 356"/>
          <p:cNvSpPr>
            <a:spLocks noChangeArrowheads="1"/>
          </p:cNvSpPr>
          <p:nvPr/>
        </p:nvSpPr>
        <p:spPr bwMode="auto">
          <a:xfrm>
            <a:off x="3500438" y="285591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7" name="Line 357"/>
          <p:cNvSpPr>
            <a:spLocks noChangeShapeType="1"/>
          </p:cNvSpPr>
          <p:nvPr/>
        </p:nvSpPr>
        <p:spPr bwMode="auto">
          <a:xfrm flipH="1" flipV="1">
            <a:off x="3509963" y="28654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8" name="Line 358"/>
          <p:cNvSpPr>
            <a:spLocks noChangeShapeType="1"/>
          </p:cNvSpPr>
          <p:nvPr/>
        </p:nvSpPr>
        <p:spPr bwMode="auto">
          <a:xfrm>
            <a:off x="3538538" y="28940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9" name="Line 359"/>
          <p:cNvSpPr>
            <a:spLocks noChangeShapeType="1"/>
          </p:cNvSpPr>
          <p:nvPr/>
        </p:nvSpPr>
        <p:spPr bwMode="auto">
          <a:xfrm flipH="1">
            <a:off x="3509963" y="28940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0" name="Line 360"/>
          <p:cNvSpPr>
            <a:spLocks noChangeShapeType="1"/>
          </p:cNvSpPr>
          <p:nvPr/>
        </p:nvSpPr>
        <p:spPr bwMode="auto">
          <a:xfrm flipV="1">
            <a:off x="3538538" y="28654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1" name="Rectangle 361"/>
          <p:cNvSpPr>
            <a:spLocks noChangeArrowheads="1"/>
          </p:cNvSpPr>
          <p:nvPr/>
        </p:nvSpPr>
        <p:spPr bwMode="auto">
          <a:xfrm>
            <a:off x="3481388" y="2779713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2" name="Line 362"/>
          <p:cNvSpPr>
            <a:spLocks noChangeShapeType="1"/>
          </p:cNvSpPr>
          <p:nvPr/>
        </p:nvSpPr>
        <p:spPr bwMode="auto">
          <a:xfrm flipH="1" flipV="1">
            <a:off x="3490913" y="27892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3" name="Line 363"/>
          <p:cNvSpPr>
            <a:spLocks noChangeShapeType="1"/>
          </p:cNvSpPr>
          <p:nvPr/>
        </p:nvSpPr>
        <p:spPr bwMode="auto">
          <a:xfrm>
            <a:off x="3519488" y="28178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4" name="Line 364"/>
          <p:cNvSpPr>
            <a:spLocks noChangeShapeType="1"/>
          </p:cNvSpPr>
          <p:nvPr/>
        </p:nvSpPr>
        <p:spPr bwMode="auto">
          <a:xfrm flipH="1">
            <a:off x="3490913" y="28178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5" name="Line 365"/>
          <p:cNvSpPr>
            <a:spLocks noChangeShapeType="1"/>
          </p:cNvSpPr>
          <p:nvPr/>
        </p:nvSpPr>
        <p:spPr bwMode="auto">
          <a:xfrm flipV="1">
            <a:off x="3519488" y="27892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6" name="Freeform 366"/>
          <p:cNvSpPr>
            <a:spLocks/>
          </p:cNvSpPr>
          <p:nvPr/>
        </p:nvSpPr>
        <p:spPr bwMode="auto">
          <a:xfrm>
            <a:off x="3786188" y="28559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7" name="Freeform 367"/>
          <p:cNvSpPr>
            <a:spLocks/>
          </p:cNvSpPr>
          <p:nvPr/>
        </p:nvSpPr>
        <p:spPr bwMode="auto">
          <a:xfrm>
            <a:off x="3548063" y="268446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8" name="Freeform 368"/>
          <p:cNvSpPr>
            <a:spLocks/>
          </p:cNvSpPr>
          <p:nvPr/>
        </p:nvSpPr>
        <p:spPr bwMode="auto">
          <a:xfrm>
            <a:off x="3852863" y="2779713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9" name="Freeform 369"/>
          <p:cNvSpPr>
            <a:spLocks/>
          </p:cNvSpPr>
          <p:nvPr/>
        </p:nvSpPr>
        <p:spPr bwMode="auto">
          <a:xfrm>
            <a:off x="3862388" y="3074988"/>
            <a:ext cx="57150" cy="5715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0" name="Rectangle 370"/>
          <p:cNvSpPr>
            <a:spLocks noChangeArrowheads="1"/>
          </p:cNvSpPr>
          <p:nvPr/>
        </p:nvSpPr>
        <p:spPr bwMode="auto">
          <a:xfrm>
            <a:off x="4100513" y="38560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1" name="Line 371"/>
          <p:cNvSpPr>
            <a:spLocks noChangeShapeType="1"/>
          </p:cNvSpPr>
          <p:nvPr/>
        </p:nvSpPr>
        <p:spPr bwMode="auto">
          <a:xfrm flipH="1" flipV="1">
            <a:off x="4110038" y="38655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2" name="Line 372"/>
          <p:cNvSpPr>
            <a:spLocks noChangeShapeType="1"/>
          </p:cNvSpPr>
          <p:nvPr/>
        </p:nvSpPr>
        <p:spPr bwMode="auto">
          <a:xfrm>
            <a:off x="4138613" y="38941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3" name="Line 373"/>
          <p:cNvSpPr>
            <a:spLocks noChangeShapeType="1"/>
          </p:cNvSpPr>
          <p:nvPr/>
        </p:nvSpPr>
        <p:spPr bwMode="auto">
          <a:xfrm flipH="1">
            <a:off x="4110038" y="389413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4" name="Line 374"/>
          <p:cNvSpPr>
            <a:spLocks noChangeShapeType="1"/>
          </p:cNvSpPr>
          <p:nvPr/>
        </p:nvSpPr>
        <p:spPr bwMode="auto">
          <a:xfrm flipV="1">
            <a:off x="4138613" y="386556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5" name="Line 375"/>
          <p:cNvSpPr>
            <a:spLocks noChangeShapeType="1"/>
          </p:cNvSpPr>
          <p:nvPr/>
        </p:nvSpPr>
        <p:spPr bwMode="auto">
          <a:xfrm flipV="1">
            <a:off x="4138613" y="38655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6" name="Line 376"/>
          <p:cNvSpPr>
            <a:spLocks noChangeShapeType="1"/>
          </p:cNvSpPr>
          <p:nvPr/>
        </p:nvSpPr>
        <p:spPr bwMode="auto">
          <a:xfrm>
            <a:off x="4138613" y="38941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7" name="Rectangle 377"/>
          <p:cNvSpPr>
            <a:spLocks noChangeArrowheads="1"/>
          </p:cNvSpPr>
          <p:nvPr/>
        </p:nvSpPr>
        <p:spPr bwMode="auto">
          <a:xfrm>
            <a:off x="3976688" y="315118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8" name="Line 378"/>
          <p:cNvSpPr>
            <a:spLocks noChangeShapeType="1"/>
          </p:cNvSpPr>
          <p:nvPr/>
        </p:nvSpPr>
        <p:spPr bwMode="auto">
          <a:xfrm flipH="1" flipV="1">
            <a:off x="3986213" y="31607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9" name="Line 379"/>
          <p:cNvSpPr>
            <a:spLocks noChangeShapeType="1"/>
          </p:cNvSpPr>
          <p:nvPr/>
        </p:nvSpPr>
        <p:spPr bwMode="auto">
          <a:xfrm>
            <a:off x="4014788" y="31892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0" name="Line 380"/>
          <p:cNvSpPr>
            <a:spLocks noChangeShapeType="1"/>
          </p:cNvSpPr>
          <p:nvPr/>
        </p:nvSpPr>
        <p:spPr bwMode="auto">
          <a:xfrm flipH="1">
            <a:off x="3986213" y="3189288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1" name="Line 381"/>
          <p:cNvSpPr>
            <a:spLocks noChangeShapeType="1"/>
          </p:cNvSpPr>
          <p:nvPr/>
        </p:nvSpPr>
        <p:spPr bwMode="auto">
          <a:xfrm flipV="1">
            <a:off x="4014788" y="3160713"/>
            <a:ext cx="28575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2" name="Line 382"/>
          <p:cNvSpPr>
            <a:spLocks noChangeShapeType="1"/>
          </p:cNvSpPr>
          <p:nvPr/>
        </p:nvSpPr>
        <p:spPr bwMode="auto">
          <a:xfrm flipV="1">
            <a:off x="4014788" y="31607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3" name="Line 383"/>
          <p:cNvSpPr>
            <a:spLocks noChangeShapeType="1"/>
          </p:cNvSpPr>
          <p:nvPr/>
        </p:nvSpPr>
        <p:spPr bwMode="auto">
          <a:xfrm>
            <a:off x="4014788" y="318928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4" name="Rectangle 384"/>
          <p:cNvSpPr>
            <a:spLocks noChangeArrowheads="1"/>
          </p:cNvSpPr>
          <p:nvPr/>
        </p:nvSpPr>
        <p:spPr bwMode="auto">
          <a:xfrm>
            <a:off x="3529013" y="273208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5" name="Line 385"/>
          <p:cNvSpPr>
            <a:spLocks noChangeShapeType="1"/>
          </p:cNvSpPr>
          <p:nvPr/>
        </p:nvSpPr>
        <p:spPr bwMode="auto">
          <a:xfrm flipV="1">
            <a:off x="3567113" y="274161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6" name="Line 386"/>
          <p:cNvSpPr>
            <a:spLocks noChangeShapeType="1"/>
          </p:cNvSpPr>
          <p:nvPr/>
        </p:nvSpPr>
        <p:spPr bwMode="auto">
          <a:xfrm>
            <a:off x="3567113" y="277018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7" name="Line 387"/>
          <p:cNvSpPr>
            <a:spLocks noChangeShapeType="1"/>
          </p:cNvSpPr>
          <p:nvPr/>
        </p:nvSpPr>
        <p:spPr bwMode="auto">
          <a:xfrm flipH="1">
            <a:off x="3538538" y="27701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8" name="Line 388"/>
          <p:cNvSpPr>
            <a:spLocks noChangeShapeType="1"/>
          </p:cNvSpPr>
          <p:nvPr/>
        </p:nvSpPr>
        <p:spPr bwMode="auto">
          <a:xfrm>
            <a:off x="3567113" y="27701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9" name="Rectangle 389"/>
          <p:cNvSpPr>
            <a:spLocks noChangeArrowheads="1"/>
          </p:cNvSpPr>
          <p:nvPr/>
        </p:nvSpPr>
        <p:spPr bwMode="auto">
          <a:xfrm>
            <a:off x="3890963" y="2636838"/>
            <a:ext cx="8572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0" name="Line 390"/>
          <p:cNvSpPr>
            <a:spLocks noChangeShapeType="1"/>
          </p:cNvSpPr>
          <p:nvPr/>
        </p:nvSpPr>
        <p:spPr bwMode="auto">
          <a:xfrm flipV="1">
            <a:off x="3929063" y="2646363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1" name="Line 391"/>
          <p:cNvSpPr>
            <a:spLocks noChangeShapeType="1"/>
          </p:cNvSpPr>
          <p:nvPr/>
        </p:nvSpPr>
        <p:spPr bwMode="auto">
          <a:xfrm>
            <a:off x="3929063" y="2674938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2" name="Line 392"/>
          <p:cNvSpPr>
            <a:spLocks noChangeShapeType="1"/>
          </p:cNvSpPr>
          <p:nvPr/>
        </p:nvSpPr>
        <p:spPr bwMode="auto">
          <a:xfrm flipH="1">
            <a:off x="3900488" y="26749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3" name="Line 393"/>
          <p:cNvSpPr>
            <a:spLocks noChangeShapeType="1"/>
          </p:cNvSpPr>
          <p:nvPr/>
        </p:nvSpPr>
        <p:spPr bwMode="auto">
          <a:xfrm>
            <a:off x="3929063" y="26749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4" name="Oval 394"/>
          <p:cNvSpPr>
            <a:spLocks noChangeArrowheads="1"/>
          </p:cNvSpPr>
          <p:nvPr/>
        </p:nvSpPr>
        <p:spPr bwMode="auto">
          <a:xfrm>
            <a:off x="4424363" y="32559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5" name="Oval 395"/>
          <p:cNvSpPr>
            <a:spLocks noChangeArrowheads="1"/>
          </p:cNvSpPr>
          <p:nvPr/>
        </p:nvSpPr>
        <p:spPr bwMode="auto">
          <a:xfrm>
            <a:off x="4110038" y="31321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6" name="Oval 396"/>
          <p:cNvSpPr>
            <a:spLocks noChangeArrowheads="1"/>
          </p:cNvSpPr>
          <p:nvPr/>
        </p:nvSpPr>
        <p:spPr bwMode="auto">
          <a:xfrm>
            <a:off x="4014788" y="31035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7" name="Oval 397"/>
          <p:cNvSpPr>
            <a:spLocks noChangeArrowheads="1"/>
          </p:cNvSpPr>
          <p:nvPr/>
        </p:nvSpPr>
        <p:spPr bwMode="auto">
          <a:xfrm>
            <a:off x="4672013" y="29416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8" name="Oval 398"/>
          <p:cNvSpPr>
            <a:spLocks noChangeArrowheads="1"/>
          </p:cNvSpPr>
          <p:nvPr/>
        </p:nvSpPr>
        <p:spPr bwMode="auto">
          <a:xfrm>
            <a:off x="3519488" y="271303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9" name="Oval 399"/>
          <p:cNvSpPr>
            <a:spLocks noChangeArrowheads="1"/>
          </p:cNvSpPr>
          <p:nvPr/>
        </p:nvSpPr>
        <p:spPr bwMode="auto">
          <a:xfrm>
            <a:off x="4014788" y="25796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0" name="Oval 400"/>
          <p:cNvSpPr>
            <a:spLocks noChangeArrowheads="1"/>
          </p:cNvSpPr>
          <p:nvPr/>
        </p:nvSpPr>
        <p:spPr bwMode="auto">
          <a:xfrm>
            <a:off x="4148138" y="28749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1" name="Oval 401"/>
          <p:cNvSpPr>
            <a:spLocks noChangeArrowheads="1"/>
          </p:cNvSpPr>
          <p:nvPr/>
        </p:nvSpPr>
        <p:spPr bwMode="auto">
          <a:xfrm>
            <a:off x="3986213" y="268446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2" name="Oval 402"/>
          <p:cNvSpPr>
            <a:spLocks noChangeArrowheads="1"/>
          </p:cNvSpPr>
          <p:nvPr/>
        </p:nvSpPr>
        <p:spPr bwMode="auto">
          <a:xfrm>
            <a:off x="3824288" y="28559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3" name="Oval 403"/>
          <p:cNvSpPr>
            <a:spLocks noChangeArrowheads="1"/>
          </p:cNvSpPr>
          <p:nvPr/>
        </p:nvSpPr>
        <p:spPr bwMode="auto">
          <a:xfrm>
            <a:off x="5053013" y="3265488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4" name="Oval 404"/>
          <p:cNvSpPr>
            <a:spLocks noChangeArrowheads="1"/>
          </p:cNvSpPr>
          <p:nvPr/>
        </p:nvSpPr>
        <p:spPr bwMode="auto">
          <a:xfrm>
            <a:off x="4062413" y="3275013"/>
            <a:ext cx="47625" cy="476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5" name="Rectangle 405"/>
          <p:cNvSpPr>
            <a:spLocks noChangeArrowheads="1"/>
          </p:cNvSpPr>
          <p:nvPr/>
        </p:nvSpPr>
        <p:spPr bwMode="auto">
          <a:xfrm>
            <a:off x="3776663" y="27892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6" name="Rectangle 406"/>
          <p:cNvSpPr>
            <a:spLocks noChangeArrowheads="1"/>
          </p:cNvSpPr>
          <p:nvPr/>
        </p:nvSpPr>
        <p:spPr bwMode="auto">
          <a:xfrm>
            <a:off x="4862513" y="355123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7" name="Rectangle 407"/>
          <p:cNvSpPr>
            <a:spLocks noChangeArrowheads="1"/>
          </p:cNvSpPr>
          <p:nvPr/>
        </p:nvSpPr>
        <p:spPr bwMode="auto">
          <a:xfrm>
            <a:off x="5595938" y="37226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8" name="Rectangle 408"/>
          <p:cNvSpPr>
            <a:spLocks noChangeArrowheads="1"/>
          </p:cNvSpPr>
          <p:nvPr/>
        </p:nvSpPr>
        <p:spPr bwMode="auto">
          <a:xfrm>
            <a:off x="5357813" y="39036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9" name="Rectangle 409"/>
          <p:cNvSpPr>
            <a:spLocks noChangeArrowheads="1"/>
          </p:cNvSpPr>
          <p:nvPr/>
        </p:nvSpPr>
        <p:spPr bwMode="auto">
          <a:xfrm>
            <a:off x="4900613" y="30368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0" name="Line 437"/>
          <p:cNvSpPr>
            <a:spLocks noChangeShapeType="1"/>
          </p:cNvSpPr>
          <p:nvPr/>
        </p:nvSpPr>
        <p:spPr bwMode="auto">
          <a:xfrm>
            <a:off x="3405188" y="2713038"/>
            <a:ext cx="2266950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1" name="Rectangle 438"/>
          <p:cNvSpPr>
            <a:spLocks noChangeArrowheads="1"/>
          </p:cNvSpPr>
          <p:nvPr/>
        </p:nvSpPr>
        <p:spPr bwMode="auto">
          <a:xfrm>
            <a:off x="3176588" y="39227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</a:t>
            </a:r>
            <a:endParaRPr lang="en-US" sz="1800"/>
          </a:p>
        </p:txBody>
      </p:sp>
      <p:sp>
        <p:nvSpPr>
          <p:cNvPr id="12382" name="Rectangle 439"/>
          <p:cNvSpPr>
            <a:spLocks noChangeArrowheads="1"/>
          </p:cNvSpPr>
          <p:nvPr/>
        </p:nvSpPr>
        <p:spPr bwMode="auto">
          <a:xfrm>
            <a:off x="3176588" y="36179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60</a:t>
            </a:r>
            <a:endParaRPr lang="en-US" sz="1800"/>
          </a:p>
        </p:txBody>
      </p:sp>
      <p:sp>
        <p:nvSpPr>
          <p:cNvPr id="12383" name="Rectangle 440"/>
          <p:cNvSpPr>
            <a:spLocks noChangeArrowheads="1"/>
          </p:cNvSpPr>
          <p:nvPr/>
        </p:nvSpPr>
        <p:spPr bwMode="auto">
          <a:xfrm>
            <a:off x="3176588" y="3303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70</a:t>
            </a:r>
            <a:endParaRPr lang="en-US" sz="1800"/>
          </a:p>
        </p:txBody>
      </p:sp>
      <p:sp>
        <p:nvSpPr>
          <p:cNvPr id="12384" name="Rectangle 441"/>
          <p:cNvSpPr>
            <a:spLocks noChangeArrowheads="1"/>
          </p:cNvSpPr>
          <p:nvPr/>
        </p:nvSpPr>
        <p:spPr bwMode="auto">
          <a:xfrm>
            <a:off x="3176588" y="29987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80</a:t>
            </a:r>
            <a:endParaRPr lang="en-US" sz="1800"/>
          </a:p>
        </p:txBody>
      </p:sp>
      <p:sp>
        <p:nvSpPr>
          <p:cNvPr id="12385" name="Rectangle 442"/>
          <p:cNvSpPr>
            <a:spLocks noChangeArrowheads="1"/>
          </p:cNvSpPr>
          <p:nvPr/>
        </p:nvSpPr>
        <p:spPr bwMode="auto">
          <a:xfrm>
            <a:off x="3176588" y="26844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90</a:t>
            </a:r>
            <a:endParaRPr lang="en-US" sz="1800"/>
          </a:p>
        </p:txBody>
      </p:sp>
      <p:sp>
        <p:nvSpPr>
          <p:cNvPr id="12386" name="Rectangle 443"/>
          <p:cNvSpPr>
            <a:spLocks noChangeArrowheads="1"/>
          </p:cNvSpPr>
          <p:nvPr/>
        </p:nvSpPr>
        <p:spPr bwMode="auto">
          <a:xfrm>
            <a:off x="3109913" y="23796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</a:t>
            </a:r>
            <a:endParaRPr lang="en-US" sz="1800"/>
          </a:p>
        </p:txBody>
      </p:sp>
      <p:sp>
        <p:nvSpPr>
          <p:cNvPr id="12387" name="Rectangle 444"/>
          <p:cNvSpPr>
            <a:spLocks noChangeArrowheads="1"/>
          </p:cNvSpPr>
          <p:nvPr/>
        </p:nvSpPr>
        <p:spPr bwMode="auto">
          <a:xfrm>
            <a:off x="3376613" y="41036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1800"/>
          </a:p>
        </p:txBody>
      </p:sp>
      <p:sp>
        <p:nvSpPr>
          <p:cNvPr id="12388" name="Rectangle 445"/>
          <p:cNvSpPr>
            <a:spLocks noChangeArrowheads="1"/>
          </p:cNvSpPr>
          <p:nvPr/>
        </p:nvSpPr>
        <p:spPr bwMode="auto">
          <a:xfrm>
            <a:off x="3843338" y="41036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1000</a:t>
            </a:r>
            <a:endParaRPr lang="en-US" sz="1800"/>
          </a:p>
        </p:txBody>
      </p:sp>
      <p:sp>
        <p:nvSpPr>
          <p:cNvPr id="12389" name="Rectangle 446"/>
          <p:cNvSpPr>
            <a:spLocks noChangeArrowheads="1"/>
          </p:cNvSpPr>
          <p:nvPr/>
        </p:nvSpPr>
        <p:spPr bwMode="auto">
          <a:xfrm>
            <a:off x="4405313" y="41036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2000</a:t>
            </a:r>
            <a:endParaRPr lang="en-US" sz="1800"/>
          </a:p>
        </p:txBody>
      </p:sp>
      <p:sp>
        <p:nvSpPr>
          <p:cNvPr id="12390" name="Rectangle 447"/>
          <p:cNvSpPr>
            <a:spLocks noChangeArrowheads="1"/>
          </p:cNvSpPr>
          <p:nvPr/>
        </p:nvSpPr>
        <p:spPr bwMode="auto">
          <a:xfrm>
            <a:off x="4976813" y="41036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3000</a:t>
            </a:r>
            <a:endParaRPr lang="en-US" sz="1800"/>
          </a:p>
        </p:txBody>
      </p:sp>
      <p:sp>
        <p:nvSpPr>
          <p:cNvPr id="12391" name="Rectangle 448"/>
          <p:cNvSpPr>
            <a:spLocks noChangeArrowheads="1"/>
          </p:cNvSpPr>
          <p:nvPr/>
        </p:nvSpPr>
        <p:spPr bwMode="auto">
          <a:xfrm>
            <a:off x="5538788" y="41036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4000</a:t>
            </a:r>
            <a:endParaRPr lang="en-US" sz="1800"/>
          </a:p>
        </p:txBody>
      </p:sp>
      <p:sp>
        <p:nvSpPr>
          <p:cNvPr id="12392" name="Rectangle 449"/>
          <p:cNvSpPr>
            <a:spLocks noChangeArrowheads="1"/>
          </p:cNvSpPr>
          <p:nvPr/>
        </p:nvSpPr>
        <p:spPr bwMode="auto">
          <a:xfrm>
            <a:off x="3824288" y="4322763"/>
            <a:ext cx="14557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Annual Precipitation (mm)</a:t>
            </a:r>
            <a:endParaRPr lang="en-US" sz="1800"/>
          </a:p>
        </p:txBody>
      </p:sp>
      <p:sp>
        <p:nvSpPr>
          <p:cNvPr id="12393" name="Rectangle 450"/>
          <p:cNvSpPr>
            <a:spLocks noChangeArrowheads="1"/>
          </p:cNvSpPr>
          <p:nvPr/>
        </p:nvSpPr>
        <p:spPr bwMode="auto">
          <a:xfrm rot="-5400000">
            <a:off x="2388394" y="3142457"/>
            <a:ext cx="11763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Mass Remaining (%)</a:t>
            </a:r>
            <a:endParaRPr lang="en-US" sz="1800"/>
          </a:p>
        </p:txBody>
      </p:sp>
      <p:grpSp>
        <p:nvGrpSpPr>
          <p:cNvPr id="12394" name="Group 1033"/>
          <p:cNvGrpSpPr>
            <a:grpSpLocks/>
          </p:cNvGrpSpPr>
          <p:nvPr/>
        </p:nvGrpSpPr>
        <p:grpSpPr bwMode="auto">
          <a:xfrm>
            <a:off x="2898775" y="4581525"/>
            <a:ext cx="2925763" cy="2066925"/>
            <a:chOff x="1762" y="3382"/>
            <a:chExt cx="1859" cy="1302"/>
          </a:xfrm>
        </p:grpSpPr>
        <p:sp>
          <p:nvSpPr>
            <p:cNvPr id="12397" name="Rectangle 853"/>
            <p:cNvSpPr>
              <a:spLocks noChangeArrowheads="1"/>
            </p:cNvSpPr>
            <p:nvPr/>
          </p:nvSpPr>
          <p:spPr bwMode="auto">
            <a:xfrm>
              <a:off x="2081" y="3430"/>
              <a:ext cx="1446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Line 854"/>
            <p:cNvSpPr>
              <a:spLocks noChangeShapeType="1"/>
            </p:cNvSpPr>
            <p:nvPr/>
          </p:nvSpPr>
          <p:spPr bwMode="auto">
            <a:xfrm>
              <a:off x="2081" y="4192"/>
              <a:ext cx="14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Line 855"/>
            <p:cNvSpPr>
              <a:spLocks noChangeShapeType="1"/>
            </p:cNvSpPr>
            <p:nvPr/>
          </p:nvSpPr>
          <p:spPr bwMode="auto">
            <a:xfrm>
              <a:off x="2081" y="4000"/>
              <a:ext cx="14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Line 856"/>
            <p:cNvSpPr>
              <a:spLocks noChangeShapeType="1"/>
            </p:cNvSpPr>
            <p:nvPr/>
          </p:nvSpPr>
          <p:spPr bwMode="auto">
            <a:xfrm>
              <a:off x="2081" y="3814"/>
              <a:ext cx="14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Line 857"/>
            <p:cNvSpPr>
              <a:spLocks noChangeShapeType="1"/>
            </p:cNvSpPr>
            <p:nvPr/>
          </p:nvSpPr>
          <p:spPr bwMode="auto">
            <a:xfrm>
              <a:off x="2081" y="3622"/>
              <a:ext cx="14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Line 858"/>
            <p:cNvSpPr>
              <a:spLocks noChangeShapeType="1"/>
            </p:cNvSpPr>
            <p:nvPr/>
          </p:nvSpPr>
          <p:spPr bwMode="auto">
            <a:xfrm>
              <a:off x="2081" y="3430"/>
              <a:ext cx="144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Line 859"/>
            <p:cNvSpPr>
              <a:spLocks noChangeShapeType="1"/>
            </p:cNvSpPr>
            <p:nvPr/>
          </p:nvSpPr>
          <p:spPr bwMode="auto">
            <a:xfrm>
              <a:off x="2321" y="3430"/>
              <a:ext cx="1" cy="9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Line 860"/>
            <p:cNvSpPr>
              <a:spLocks noChangeShapeType="1"/>
            </p:cNvSpPr>
            <p:nvPr/>
          </p:nvSpPr>
          <p:spPr bwMode="auto">
            <a:xfrm>
              <a:off x="2561" y="3430"/>
              <a:ext cx="1" cy="9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Line 861"/>
            <p:cNvSpPr>
              <a:spLocks noChangeShapeType="1"/>
            </p:cNvSpPr>
            <p:nvPr/>
          </p:nvSpPr>
          <p:spPr bwMode="auto">
            <a:xfrm>
              <a:off x="2807" y="3430"/>
              <a:ext cx="1" cy="9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Line 862"/>
            <p:cNvSpPr>
              <a:spLocks noChangeShapeType="1"/>
            </p:cNvSpPr>
            <p:nvPr/>
          </p:nvSpPr>
          <p:spPr bwMode="auto">
            <a:xfrm>
              <a:off x="3047" y="3430"/>
              <a:ext cx="1" cy="9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Line 863"/>
            <p:cNvSpPr>
              <a:spLocks noChangeShapeType="1"/>
            </p:cNvSpPr>
            <p:nvPr/>
          </p:nvSpPr>
          <p:spPr bwMode="auto">
            <a:xfrm>
              <a:off x="3287" y="3430"/>
              <a:ext cx="1" cy="9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Line 864"/>
            <p:cNvSpPr>
              <a:spLocks noChangeShapeType="1"/>
            </p:cNvSpPr>
            <p:nvPr/>
          </p:nvSpPr>
          <p:spPr bwMode="auto">
            <a:xfrm>
              <a:off x="3527" y="3430"/>
              <a:ext cx="1" cy="9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Rectangle 865"/>
            <p:cNvSpPr>
              <a:spLocks noChangeArrowheads="1"/>
            </p:cNvSpPr>
            <p:nvPr/>
          </p:nvSpPr>
          <p:spPr bwMode="auto">
            <a:xfrm>
              <a:off x="2081" y="3430"/>
              <a:ext cx="1446" cy="95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0" name="Line 866"/>
            <p:cNvSpPr>
              <a:spLocks noChangeShapeType="1"/>
            </p:cNvSpPr>
            <p:nvPr/>
          </p:nvSpPr>
          <p:spPr bwMode="auto">
            <a:xfrm>
              <a:off x="2081" y="3430"/>
              <a:ext cx="1" cy="9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Line 867"/>
            <p:cNvSpPr>
              <a:spLocks noChangeShapeType="1"/>
            </p:cNvSpPr>
            <p:nvPr/>
          </p:nvSpPr>
          <p:spPr bwMode="auto">
            <a:xfrm>
              <a:off x="2057" y="438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Line 868"/>
            <p:cNvSpPr>
              <a:spLocks noChangeShapeType="1"/>
            </p:cNvSpPr>
            <p:nvPr/>
          </p:nvSpPr>
          <p:spPr bwMode="auto">
            <a:xfrm>
              <a:off x="2057" y="419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Line 869"/>
            <p:cNvSpPr>
              <a:spLocks noChangeShapeType="1"/>
            </p:cNvSpPr>
            <p:nvPr/>
          </p:nvSpPr>
          <p:spPr bwMode="auto">
            <a:xfrm>
              <a:off x="2057" y="400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Line 870"/>
            <p:cNvSpPr>
              <a:spLocks noChangeShapeType="1"/>
            </p:cNvSpPr>
            <p:nvPr/>
          </p:nvSpPr>
          <p:spPr bwMode="auto">
            <a:xfrm>
              <a:off x="2057" y="381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Line 871"/>
            <p:cNvSpPr>
              <a:spLocks noChangeShapeType="1"/>
            </p:cNvSpPr>
            <p:nvPr/>
          </p:nvSpPr>
          <p:spPr bwMode="auto">
            <a:xfrm>
              <a:off x="2057" y="362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Line 872"/>
            <p:cNvSpPr>
              <a:spLocks noChangeShapeType="1"/>
            </p:cNvSpPr>
            <p:nvPr/>
          </p:nvSpPr>
          <p:spPr bwMode="auto">
            <a:xfrm>
              <a:off x="2057" y="343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7" name="Line 873"/>
            <p:cNvSpPr>
              <a:spLocks noChangeShapeType="1"/>
            </p:cNvSpPr>
            <p:nvPr/>
          </p:nvSpPr>
          <p:spPr bwMode="auto">
            <a:xfrm>
              <a:off x="2081" y="4384"/>
              <a:ext cx="14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8" name="Line 874"/>
            <p:cNvSpPr>
              <a:spLocks noChangeShapeType="1"/>
            </p:cNvSpPr>
            <p:nvPr/>
          </p:nvSpPr>
          <p:spPr bwMode="auto">
            <a:xfrm flipV="1">
              <a:off x="2081" y="43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9" name="Line 875"/>
            <p:cNvSpPr>
              <a:spLocks noChangeShapeType="1"/>
            </p:cNvSpPr>
            <p:nvPr/>
          </p:nvSpPr>
          <p:spPr bwMode="auto">
            <a:xfrm flipV="1">
              <a:off x="2321" y="43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0" name="Line 876"/>
            <p:cNvSpPr>
              <a:spLocks noChangeShapeType="1"/>
            </p:cNvSpPr>
            <p:nvPr/>
          </p:nvSpPr>
          <p:spPr bwMode="auto">
            <a:xfrm flipV="1">
              <a:off x="2561" y="43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1" name="Line 877"/>
            <p:cNvSpPr>
              <a:spLocks noChangeShapeType="1"/>
            </p:cNvSpPr>
            <p:nvPr/>
          </p:nvSpPr>
          <p:spPr bwMode="auto">
            <a:xfrm flipV="1">
              <a:off x="2807" y="43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2" name="Line 878"/>
            <p:cNvSpPr>
              <a:spLocks noChangeShapeType="1"/>
            </p:cNvSpPr>
            <p:nvPr/>
          </p:nvSpPr>
          <p:spPr bwMode="auto">
            <a:xfrm flipV="1">
              <a:off x="3047" y="43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3" name="Line 879"/>
            <p:cNvSpPr>
              <a:spLocks noChangeShapeType="1"/>
            </p:cNvSpPr>
            <p:nvPr/>
          </p:nvSpPr>
          <p:spPr bwMode="auto">
            <a:xfrm flipV="1">
              <a:off x="3287" y="43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4" name="Line 880"/>
            <p:cNvSpPr>
              <a:spLocks noChangeShapeType="1"/>
            </p:cNvSpPr>
            <p:nvPr/>
          </p:nvSpPr>
          <p:spPr bwMode="auto">
            <a:xfrm flipV="1">
              <a:off x="3527" y="4384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5" name="Rectangle 881"/>
            <p:cNvSpPr>
              <a:spLocks noChangeArrowheads="1"/>
            </p:cNvSpPr>
            <p:nvPr/>
          </p:nvSpPr>
          <p:spPr bwMode="auto">
            <a:xfrm>
              <a:off x="2279" y="3676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6" name="Line 882"/>
            <p:cNvSpPr>
              <a:spLocks noChangeShapeType="1"/>
            </p:cNvSpPr>
            <p:nvPr/>
          </p:nvSpPr>
          <p:spPr bwMode="auto">
            <a:xfrm flipH="1" flipV="1">
              <a:off x="2285" y="368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7" name="Line 883"/>
            <p:cNvSpPr>
              <a:spLocks noChangeShapeType="1"/>
            </p:cNvSpPr>
            <p:nvPr/>
          </p:nvSpPr>
          <p:spPr bwMode="auto">
            <a:xfrm>
              <a:off x="2303" y="370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8" name="Line 884"/>
            <p:cNvSpPr>
              <a:spLocks noChangeShapeType="1"/>
            </p:cNvSpPr>
            <p:nvPr/>
          </p:nvSpPr>
          <p:spPr bwMode="auto">
            <a:xfrm flipH="1">
              <a:off x="2285" y="370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29" name="Line 885"/>
            <p:cNvSpPr>
              <a:spLocks noChangeShapeType="1"/>
            </p:cNvSpPr>
            <p:nvPr/>
          </p:nvSpPr>
          <p:spPr bwMode="auto">
            <a:xfrm flipV="1">
              <a:off x="2303" y="368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0" name="Rectangle 886"/>
            <p:cNvSpPr>
              <a:spLocks noChangeArrowheads="1"/>
            </p:cNvSpPr>
            <p:nvPr/>
          </p:nvSpPr>
          <p:spPr bwMode="auto">
            <a:xfrm>
              <a:off x="2261" y="362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1" name="Line 887"/>
            <p:cNvSpPr>
              <a:spLocks noChangeShapeType="1"/>
            </p:cNvSpPr>
            <p:nvPr/>
          </p:nvSpPr>
          <p:spPr bwMode="auto">
            <a:xfrm flipH="1" flipV="1">
              <a:off x="2267" y="363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2" name="Line 888"/>
            <p:cNvSpPr>
              <a:spLocks noChangeShapeType="1"/>
            </p:cNvSpPr>
            <p:nvPr/>
          </p:nvSpPr>
          <p:spPr bwMode="auto">
            <a:xfrm>
              <a:off x="2285" y="365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3" name="Line 889"/>
            <p:cNvSpPr>
              <a:spLocks noChangeShapeType="1"/>
            </p:cNvSpPr>
            <p:nvPr/>
          </p:nvSpPr>
          <p:spPr bwMode="auto">
            <a:xfrm flipH="1">
              <a:off x="2267" y="3652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4" name="Line 890"/>
            <p:cNvSpPr>
              <a:spLocks noChangeShapeType="1"/>
            </p:cNvSpPr>
            <p:nvPr/>
          </p:nvSpPr>
          <p:spPr bwMode="auto">
            <a:xfrm flipV="1">
              <a:off x="2285" y="3634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5" name="Freeform 891"/>
            <p:cNvSpPr>
              <a:spLocks/>
            </p:cNvSpPr>
            <p:nvPr/>
          </p:nvSpPr>
          <p:spPr bwMode="auto">
            <a:xfrm>
              <a:off x="2765" y="367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6" name="Freeform 892"/>
            <p:cNvSpPr>
              <a:spLocks/>
            </p:cNvSpPr>
            <p:nvPr/>
          </p:nvSpPr>
          <p:spPr bwMode="auto">
            <a:xfrm>
              <a:off x="2351" y="356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7" name="Freeform 893"/>
            <p:cNvSpPr>
              <a:spLocks/>
            </p:cNvSpPr>
            <p:nvPr/>
          </p:nvSpPr>
          <p:spPr bwMode="auto">
            <a:xfrm>
              <a:off x="2825" y="363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8" name="Freeform 894"/>
            <p:cNvSpPr>
              <a:spLocks/>
            </p:cNvSpPr>
            <p:nvPr/>
          </p:nvSpPr>
          <p:spPr bwMode="auto">
            <a:xfrm>
              <a:off x="2645" y="381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39" name="Rectangle 895"/>
            <p:cNvSpPr>
              <a:spLocks noChangeArrowheads="1"/>
            </p:cNvSpPr>
            <p:nvPr/>
          </p:nvSpPr>
          <p:spPr bwMode="auto">
            <a:xfrm>
              <a:off x="3293" y="429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0" name="Line 896"/>
            <p:cNvSpPr>
              <a:spLocks noChangeShapeType="1"/>
            </p:cNvSpPr>
            <p:nvPr/>
          </p:nvSpPr>
          <p:spPr bwMode="auto">
            <a:xfrm flipH="1" flipV="1">
              <a:off x="3299" y="430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1" name="Line 897"/>
            <p:cNvSpPr>
              <a:spLocks noChangeShapeType="1"/>
            </p:cNvSpPr>
            <p:nvPr/>
          </p:nvSpPr>
          <p:spPr bwMode="auto">
            <a:xfrm>
              <a:off x="3317" y="431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2" name="Line 898"/>
            <p:cNvSpPr>
              <a:spLocks noChangeShapeType="1"/>
            </p:cNvSpPr>
            <p:nvPr/>
          </p:nvSpPr>
          <p:spPr bwMode="auto">
            <a:xfrm flipH="1">
              <a:off x="3299" y="431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3" name="Line 899"/>
            <p:cNvSpPr>
              <a:spLocks noChangeShapeType="1"/>
            </p:cNvSpPr>
            <p:nvPr/>
          </p:nvSpPr>
          <p:spPr bwMode="auto">
            <a:xfrm flipV="1">
              <a:off x="3317" y="4300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4" name="Line 900"/>
            <p:cNvSpPr>
              <a:spLocks noChangeShapeType="1"/>
            </p:cNvSpPr>
            <p:nvPr/>
          </p:nvSpPr>
          <p:spPr bwMode="auto">
            <a:xfrm flipV="1">
              <a:off x="3317" y="430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5" name="Line 901"/>
            <p:cNvSpPr>
              <a:spLocks noChangeShapeType="1"/>
            </p:cNvSpPr>
            <p:nvPr/>
          </p:nvSpPr>
          <p:spPr bwMode="auto">
            <a:xfrm>
              <a:off x="3317" y="431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6" name="Rectangle 902"/>
            <p:cNvSpPr>
              <a:spLocks noChangeArrowheads="1"/>
            </p:cNvSpPr>
            <p:nvPr/>
          </p:nvSpPr>
          <p:spPr bwMode="auto">
            <a:xfrm>
              <a:off x="2999" y="3862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7" name="Line 903"/>
            <p:cNvSpPr>
              <a:spLocks noChangeShapeType="1"/>
            </p:cNvSpPr>
            <p:nvPr/>
          </p:nvSpPr>
          <p:spPr bwMode="auto">
            <a:xfrm flipH="1" flipV="1">
              <a:off x="3005" y="386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8" name="Line 904"/>
            <p:cNvSpPr>
              <a:spLocks noChangeShapeType="1"/>
            </p:cNvSpPr>
            <p:nvPr/>
          </p:nvSpPr>
          <p:spPr bwMode="auto">
            <a:xfrm>
              <a:off x="3023" y="388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49" name="Line 905"/>
            <p:cNvSpPr>
              <a:spLocks noChangeShapeType="1"/>
            </p:cNvSpPr>
            <p:nvPr/>
          </p:nvSpPr>
          <p:spPr bwMode="auto">
            <a:xfrm flipH="1">
              <a:off x="3005" y="3886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0" name="Line 906"/>
            <p:cNvSpPr>
              <a:spLocks noChangeShapeType="1"/>
            </p:cNvSpPr>
            <p:nvPr/>
          </p:nvSpPr>
          <p:spPr bwMode="auto">
            <a:xfrm flipV="1">
              <a:off x="3023" y="3868"/>
              <a:ext cx="18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1" name="Line 907"/>
            <p:cNvSpPr>
              <a:spLocks noChangeShapeType="1"/>
            </p:cNvSpPr>
            <p:nvPr/>
          </p:nvSpPr>
          <p:spPr bwMode="auto">
            <a:xfrm flipV="1">
              <a:off x="3023" y="386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2" name="Line 908"/>
            <p:cNvSpPr>
              <a:spLocks noChangeShapeType="1"/>
            </p:cNvSpPr>
            <p:nvPr/>
          </p:nvSpPr>
          <p:spPr bwMode="auto">
            <a:xfrm>
              <a:off x="3023" y="3886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3" name="Rectangle 909"/>
            <p:cNvSpPr>
              <a:spLocks noChangeArrowheads="1"/>
            </p:cNvSpPr>
            <p:nvPr/>
          </p:nvSpPr>
          <p:spPr bwMode="auto">
            <a:xfrm>
              <a:off x="2273" y="3598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4" name="Line 910"/>
            <p:cNvSpPr>
              <a:spLocks noChangeShapeType="1"/>
            </p:cNvSpPr>
            <p:nvPr/>
          </p:nvSpPr>
          <p:spPr bwMode="auto">
            <a:xfrm flipV="1">
              <a:off x="2297" y="360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5" name="Line 911"/>
            <p:cNvSpPr>
              <a:spLocks noChangeShapeType="1"/>
            </p:cNvSpPr>
            <p:nvPr/>
          </p:nvSpPr>
          <p:spPr bwMode="auto">
            <a:xfrm>
              <a:off x="2297" y="3622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6" name="Line 912"/>
            <p:cNvSpPr>
              <a:spLocks noChangeShapeType="1"/>
            </p:cNvSpPr>
            <p:nvPr/>
          </p:nvSpPr>
          <p:spPr bwMode="auto">
            <a:xfrm flipH="1">
              <a:off x="2279" y="362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7" name="Line 913"/>
            <p:cNvSpPr>
              <a:spLocks noChangeShapeType="1"/>
            </p:cNvSpPr>
            <p:nvPr/>
          </p:nvSpPr>
          <p:spPr bwMode="auto">
            <a:xfrm>
              <a:off x="2297" y="362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8" name="Rectangle 914"/>
            <p:cNvSpPr>
              <a:spLocks noChangeArrowheads="1"/>
            </p:cNvSpPr>
            <p:nvPr/>
          </p:nvSpPr>
          <p:spPr bwMode="auto">
            <a:xfrm>
              <a:off x="2285" y="3544"/>
              <a:ext cx="54" cy="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59" name="Line 915"/>
            <p:cNvSpPr>
              <a:spLocks noChangeShapeType="1"/>
            </p:cNvSpPr>
            <p:nvPr/>
          </p:nvSpPr>
          <p:spPr bwMode="auto">
            <a:xfrm flipV="1">
              <a:off x="2309" y="3550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0" name="Line 916"/>
            <p:cNvSpPr>
              <a:spLocks noChangeShapeType="1"/>
            </p:cNvSpPr>
            <p:nvPr/>
          </p:nvSpPr>
          <p:spPr bwMode="auto">
            <a:xfrm>
              <a:off x="2309" y="356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1" name="Line 917"/>
            <p:cNvSpPr>
              <a:spLocks noChangeShapeType="1"/>
            </p:cNvSpPr>
            <p:nvPr/>
          </p:nvSpPr>
          <p:spPr bwMode="auto">
            <a:xfrm flipH="1">
              <a:off x="2291" y="356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2" name="Line 918"/>
            <p:cNvSpPr>
              <a:spLocks noChangeShapeType="1"/>
            </p:cNvSpPr>
            <p:nvPr/>
          </p:nvSpPr>
          <p:spPr bwMode="auto">
            <a:xfrm>
              <a:off x="2309" y="356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3" name="Oval 919"/>
            <p:cNvSpPr>
              <a:spLocks noChangeArrowheads="1"/>
            </p:cNvSpPr>
            <p:nvPr/>
          </p:nvSpPr>
          <p:spPr bwMode="auto">
            <a:xfrm>
              <a:off x="3041" y="3922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4" name="Oval 920"/>
            <p:cNvSpPr>
              <a:spLocks noChangeArrowheads="1"/>
            </p:cNvSpPr>
            <p:nvPr/>
          </p:nvSpPr>
          <p:spPr bwMode="auto">
            <a:xfrm>
              <a:off x="2651" y="3850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5" name="Oval 921"/>
            <p:cNvSpPr>
              <a:spLocks noChangeArrowheads="1"/>
            </p:cNvSpPr>
            <p:nvPr/>
          </p:nvSpPr>
          <p:spPr bwMode="auto">
            <a:xfrm>
              <a:off x="2609" y="3832"/>
              <a:ext cx="30" cy="3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6" name="Oval 922"/>
            <p:cNvSpPr>
              <a:spLocks noChangeArrowheads="1"/>
            </p:cNvSpPr>
            <p:nvPr/>
          </p:nvSpPr>
          <p:spPr bwMode="auto">
            <a:xfrm>
              <a:off x="2597" y="3730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7" name="Oval 923"/>
            <p:cNvSpPr>
              <a:spLocks noChangeArrowheads="1"/>
            </p:cNvSpPr>
            <p:nvPr/>
          </p:nvSpPr>
          <p:spPr bwMode="auto">
            <a:xfrm>
              <a:off x="2255" y="359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8" name="Oval 924"/>
            <p:cNvSpPr>
              <a:spLocks noChangeArrowheads="1"/>
            </p:cNvSpPr>
            <p:nvPr/>
          </p:nvSpPr>
          <p:spPr bwMode="auto">
            <a:xfrm>
              <a:off x="2411" y="3502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69" name="Oval 925"/>
            <p:cNvSpPr>
              <a:spLocks noChangeArrowheads="1"/>
            </p:cNvSpPr>
            <p:nvPr/>
          </p:nvSpPr>
          <p:spPr bwMode="auto">
            <a:xfrm>
              <a:off x="2573" y="3688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0" name="Oval 926"/>
            <p:cNvSpPr>
              <a:spLocks noChangeArrowheads="1"/>
            </p:cNvSpPr>
            <p:nvPr/>
          </p:nvSpPr>
          <p:spPr bwMode="auto">
            <a:xfrm>
              <a:off x="2483" y="3568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1" name="Oval 927"/>
            <p:cNvSpPr>
              <a:spLocks noChangeArrowheads="1"/>
            </p:cNvSpPr>
            <p:nvPr/>
          </p:nvSpPr>
          <p:spPr bwMode="auto">
            <a:xfrm>
              <a:off x="2591" y="3676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2" name="Oval 928"/>
            <p:cNvSpPr>
              <a:spLocks noChangeArrowheads="1"/>
            </p:cNvSpPr>
            <p:nvPr/>
          </p:nvSpPr>
          <p:spPr bwMode="auto">
            <a:xfrm>
              <a:off x="2567" y="3928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3" name="Oval 929"/>
            <p:cNvSpPr>
              <a:spLocks noChangeArrowheads="1"/>
            </p:cNvSpPr>
            <p:nvPr/>
          </p:nvSpPr>
          <p:spPr bwMode="auto">
            <a:xfrm>
              <a:off x="3227" y="3940"/>
              <a:ext cx="30" cy="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4" name="Rectangle 930"/>
            <p:cNvSpPr>
              <a:spLocks noChangeArrowheads="1"/>
            </p:cNvSpPr>
            <p:nvPr/>
          </p:nvSpPr>
          <p:spPr bwMode="auto">
            <a:xfrm>
              <a:off x="2207" y="3634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5" name="Rectangle 931"/>
            <p:cNvSpPr>
              <a:spLocks noChangeArrowheads="1"/>
            </p:cNvSpPr>
            <p:nvPr/>
          </p:nvSpPr>
          <p:spPr bwMode="auto">
            <a:xfrm>
              <a:off x="3209" y="410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6" name="Rectangle 932"/>
            <p:cNvSpPr>
              <a:spLocks noChangeArrowheads="1"/>
            </p:cNvSpPr>
            <p:nvPr/>
          </p:nvSpPr>
          <p:spPr bwMode="auto">
            <a:xfrm>
              <a:off x="3485" y="421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7" name="Rectangle 933"/>
            <p:cNvSpPr>
              <a:spLocks noChangeArrowheads="1"/>
            </p:cNvSpPr>
            <p:nvPr/>
          </p:nvSpPr>
          <p:spPr bwMode="auto">
            <a:xfrm>
              <a:off x="3161" y="4324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8" name="Rectangle 934"/>
            <p:cNvSpPr>
              <a:spLocks noChangeArrowheads="1"/>
            </p:cNvSpPr>
            <p:nvPr/>
          </p:nvSpPr>
          <p:spPr bwMode="auto">
            <a:xfrm>
              <a:off x="2663" y="379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79" name="Line 935"/>
            <p:cNvSpPr>
              <a:spLocks noChangeShapeType="1"/>
            </p:cNvSpPr>
            <p:nvPr/>
          </p:nvSpPr>
          <p:spPr bwMode="auto">
            <a:xfrm>
              <a:off x="2081" y="3430"/>
              <a:ext cx="144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0" name="Line 974"/>
            <p:cNvSpPr>
              <a:spLocks noChangeShapeType="1"/>
            </p:cNvSpPr>
            <p:nvPr/>
          </p:nvSpPr>
          <p:spPr bwMode="auto">
            <a:xfrm>
              <a:off x="2081" y="3478"/>
              <a:ext cx="1446" cy="7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81" name="Rectangle 975"/>
            <p:cNvSpPr>
              <a:spLocks noChangeArrowheads="1"/>
            </p:cNvSpPr>
            <p:nvPr/>
          </p:nvSpPr>
          <p:spPr bwMode="auto">
            <a:xfrm>
              <a:off x="1937" y="433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50</a:t>
              </a:r>
              <a:endParaRPr lang="en-US" sz="1800"/>
            </a:p>
          </p:txBody>
        </p:sp>
        <p:sp>
          <p:nvSpPr>
            <p:cNvPr id="12482" name="Rectangle 976"/>
            <p:cNvSpPr>
              <a:spLocks noChangeArrowheads="1"/>
            </p:cNvSpPr>
            <p:nvPr/>
          </p:nvSpPr>
          <p:spPr bwMode="auto">
            <a:xfrm>
              <a:off x="1937" y="414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 sz="1800"/>
            </a:p>
          </p:txBody>
        </p:sp>
        <p:sp>
          <p:nvSpPr>
            <p:cNvPr id="12483" name="Rectangle 977"/>
            <p:cNvSpPr>
              <a:spLocks noChangeArrowheads="1"/>
            </p:cNvSpPr>
            <p:nvPr/>
          </p:nvSpPr>
          <p:spPr bwMode="auto">
            <a:xfrm>
              <a:off x="1937" y="395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70</a:t>
              </a:r>
              <a:endParaRPr lang="en-US" sz="1800"/>
            </a:p>
          </p:txBody>
        </p:sp>
        <p:sp>
          <p:nvSpPr>
            <p:cNvPr id="12484" name="Rectangle 978"/>
            <p:cNvSpPr>
              <a:spLocks noChangeArrowheads="1"/>
            </p:cNvSpPr>
            <p:nvPr/>
          </p:nvSpPr>
          <p:spPr bwMode="auto">
            <a:xfrm>
              <a:off x="1937" y="376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 sz="1800"/>
            </a:p>
          </p:txBody>
        </p:sp>
        <p:sp>
          <p:nvSpPr>
            <p:cNvPr id="12485" name="Rectangle 979"/>
            <p:cNvSpPr>
              <a:spLocks noChangeArrowheads="1"/>
            </p:cNvSpPr>
            <p:nvPr/>
          </p:nvSpPr>
          <p:spPr bwMode="auto">
            <a:xfrm>
              <a:off x="1937" y="357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90</a:t>
              </a:r>
              <a:endParaRPr lang="en-US" sz="1800"/>
            </a:p>
          </p:txBody>
        </p:sp>
        <p:sp>
          <p:nvSpPr>
            <p:cNvPr id="12486" name="Rectangle 980"/>
            <p:cNvSpPr>
              <a:spLocks noChangeArrowheads="1"/>
            </p:cNvSpPr>
            <p:nvPr/>
          </p:nvSpPr>
          <p:spPr bwMode="auto">
            <a:xfrm>
              <a:off x="1895" y="3382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 sz="1800"/>
            </a:p>
          </p:txBody>
        </p:sp>
        <p:sp>
          <p:nvSpPr>
            <p:cNvPr id="12487" name="Rectangle 981"/>
            <p:cNvSpPr>
              <a:spLocks noChangeArrowheads="1"/>
            </p:cNvSpPr>
            <p:nvPr/>
          </p:nvSpPr>
          <p:spPr bwMode="auto">
            <a:xfrm>
              <a:off x="2063" y="4450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 sz="1800"/>
            </a:p>
          </p:txBody>
        </p:sp>
        <p:sp>
          <p:nvSpPr>
            <p:cNvPr id="12488" name="Rectangle 982"/>
            <p:cNvSpPr>
              <a:spLocks noChangeArrowheads="1"/>
            </p:cNvSpPr>
            <p:nvPr/>
          </p:nvSpPr>
          <p:spPr bwMode="auto">
            <a:xfrm>
              <a:off x="2261" y="445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250</a:t>
              </a:r>
              <a:endParaRPr lang="en-US" sz="1800"/>
            </a:p>
          </p:txBody>
        </p:sp>
        <p:sp>
          <p:nvSpPr>
            <p:cNvPr id="12489" name="Rectangle 983"/>
            <p:cNvSpPr>
              <a:spLocks noChangeArrowheads="1"/>
            </p:cNvSpPr>
            <p:nvPr/>
          </p:nvSpPr>
          <p:spPr bwMode="auto">
            <a:xfrm>
              <a:off x="2501" y="4450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500</a:t>
              </a:r>
              <a:endParaRPr lang="en-US" sz="1800"/>
            </a:p>
          </p:txBody>
        </p:sp>
        <p:sp>
          <p:nvSpPr>
            <p:cNvPr id="12490" name="Rectangle 984"/>
            <p:cNvSpPr>
              <a:spLocks noChangeArrowheads="1"/>
            </p:cNvSpPr>
            <p:nvPr/>
          </p:nvSpPr>
          <p:spPr bwMode="auto">
            <a:xfrm>
              <a:off x="2747" y="4450"/>
              <a:ext cx="13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750</a:t>
              </a:r>
              <a:endParaRPr lang="en-US" sz="1800"/>
            </a:p>
          </p:txBody>
        </p:sp>
        <p:sp>
          <p:nvSpPr>
            <p:cNvPr id="12491" name="Rectangle 985"/>
            <p:cNvSpPr>
              <a:spLocks noChangeArrowheads="1"/>
            </p:cNvSpPr>
            <p:nvPr/>
          </p:nvSpPr>
          <p:spPr bwMode="auto">
            <a:xfrm>
              <a:off x="2963" y="4450"/>
              <a:ext cx="17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1000</a:t>
              </a:r>
              <a:endParaRPr lang="en-US" sz="1800"/>
            </a:p>
          </p:txBody>
        </p:sp>
        <p:sp>
          <p:nvSpPr>
            <p:cNvPr id="12492" name="Rectangle 986"/>
            <p:cNvSpPr>
              <a:spLocks noChangeArrowheads="1"/>
            </p:cNvSpPr>
            <p:nvPr/>
          </p:nvSpPr>
          <p:spPr bwMode="auto">
            <a:xfrm>
              <a:off x="3203" y="4450"/>
              <a:ext cx="17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1250</a:t>
              </a:r>
              <a:endParaRPr lang="en-US" sz="1800"/>
            </a:p>
          </p:txBody>
        </p:sp>
        <p:sp>
          <p:nvSpPr>
            <p:cNvPr id="12493" name="Rectangle 987"/>
            <p:cNvSpPr>
              <a:spLocks noChangeArrowheads="1"/>
            </p:cNvSpPr>
            <p:nvPr/>
          </p:nvSpPr>
          <p:spPr bwMode="auto">
            <a:xfrm>
              <a:off x="3443" y="4450"/>
              <a:ext cx="17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1500</a:t>
              </a:r>
              <a:endParaRPr lang="en-US" sz="1800"/>
            </a:p>
          </p:txBody>
        </p:sp>
        <p:sp>
          <p:nvSpPr>
            <p:cNvPr id="12494" name="Rectangle 988"/>
            <p:cNvSpPr>
              <a:spLocks noChangeArrowheads="1"/>
            </p:cNvSpPr>
            <p:nvPr/>
          </p:nvSpPr>
          <p:spPr bwMode="auto">
            <a:xfrm>
              <a:off x="2251" y="4588"/>
              <a:ext cx="117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Annual Evapotranspiration (mm) </a:t>
              </a:r>
              <a:endParaRPr lang="en-US" sz="1800"/>
            </a:p>
          </p:txBody>
        </p:sp>
        <p:sp>
          <p:nvSpPr>
            <p:cNvPr id="12495" name="Rectangle 990"/>
            <p:cNvSpPr>
              <a:spLocks noChangeArrowheads="1"/>
            </p:cNvSpPr>
            <p:nvPr/>
          </p:nvSpPr>
          <p:spPr bwMode="auto">
            <a:xfrm rot="-5400000">
              <a:off x="1439" y="3852"/>
              <a:ext cx="7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Mass Remaining (%)</a:t>
              </a:r>
              <a:endParaRPr lang="en-US" sz="1800"/>
            </a:p>
          </p:txBody>
        </p:sp>
      </p:grpSp>
      <p:sp>
        <p:nvSpPr>
          <p:cNvPr id="12395" name="Text Box 1034"/>
          <p:cNvSpPr txBox="1">
            <a:spLocks noChangeArrowheads="1"/>
          </p:cNvSpPr>
          <p:nvPr/>
        </p:nvSpPr>
        <p:spPr bwMode="auto">
          <a:xfrm>
            <a:off x="176213" y="647858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24.10</a:t>
            </a:r>
          </a:p>
        </p:txBody>
      </p:sp>
      <p:sp>
        <p:nvSpPr>
          <p:cNvPr id="1239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3760788" y="1062038"/>
            <a:ext cx="849312" cy="3267075"/>
          </a:xfrm>
          <a:custGeom>
            <a:avLst/>
            <a:gdLst>
              <a:gd name="T0" fmla="*/ 1564 w 1605"/>
              <a:gd name="T1" fmla="*/ 6121 h 6173"/>
              <a:gd name="T2" fmla="*/ 1566 w 1605"/>
              <a:gd name="T3" fmla="*/ 6052 h 6173"/>
              <a:gd name="T4" fmla="*/ 1518 w 1605"/>
              <a:gd name="T5" fmla="*/ 6037 h 6173"/>
              <a:gd name="T6" fmla="*/ 1480 w 1605"/>
              <a:gd name="T7" fmla="*/ 6016 h 6173"/>
              <a:gd name="T8" fmla="*/ 1469 w 1605"/>
              <a:gd name="T9" fmla="*/ 5990 h 6173"/>
              <a:gd name="T10" fmla="*/ 1557 w 1605"/>
              <a:gd name="T11" fmla="*/ 5971 h 6173"/>
              <a:gd name="T12" fmla="*/ 1605 w 1605"/>
              <a:gd name="T13" fmla="*/ 5926 h 6173"/>
              <a:gd name="T14" fmla="*/ 1569 w 1605"/>
              <a:gd name="T15" fmla="*/ 5867 h 6173"/>
              <a:gd name="T16" fmla="*/ 1442 w 1605"/>
              <a:gd name="T17" fmla="*/ 5800 h 6173"/>
              <a:gd name="T18" fmla="*/ 1267 w 1605"/>
              <a:gd name="T19" fmla="*/ 5741 h 6173"/>
              <a:gd name="T20" fmla="*/ 1013 w 1605"/>
              <a:gd name="T21" fmla="*/ 5668 h 6173"/>
              <a:gd name="T22" fmla="*/ 809 w 1605"/>
              <a:gd name="T23" fmla="*/ 5601 h 6173"/>
              <a:gd name="T24" fmla="*/ 640 w 1605"/>
              <a:gd name="T25" fmla="*/ 5535 h 6173"/>
              <a:gd name="T26" fmla="*/ 556 w 1605"/>
              <a:gd name="T27" fmla="*/ 5500 h 6173"/>
              <a:gd name="T28" fmla="*/ 510 w 1605"/>
              <a:gd name="T29" fmla="*/ 5439 h 6173"/>
              <a:gd name="T30" fmla="*/ 523 w 1605"/>
              <a:gd name="T31" fmla="*/ 5367 h 6173"/>
              <a:gd name="T32" fmla="*/ 559 w 1605"/>
              <a:gd name="T33" fmla="*/ 5318 h 6173"/>
              <a:gd name="T34" fmla="*/ 596 w 1605"/>
              <a:gd name="T35" fmla="*/ 5265 h 6173"/>
              <a:gd name="T36" fmla="*/ 615 w 1605"/>
              <a:gd name="T37" fmla="*/ 5170 h 6173"/>
              <a:gd name="T38" fmla="*/ 617 w 1605"/>
              <a:gd name="T39" fmla="*/ 5081 h 6173"/>
              <a:gd name="T40" fmla="*/ 619 w 1605"/>
              <a:gd name="T41" fmla="*/ 5000 h 6173"/>
              <a:gd name="T42" fmla="*/ 670 w 1605"/>
              <a:gd name="T43" fmla="*/ 4970 h 6173"/>
              <a:gd name="T44" fmla="*/ 712 w 1605"/>
              <a:gd name="T45" fmla="*/ 4928 h 6173"/>
              <a:gd name="T46" fmla="*/ 718 w 1605"/>
              <a:gd name="T47" fmla="*/ 4873 h 6173"/>
              <a:gd name="T48" fmla="*/ 539 w 1605"/>
              <a:gd name="T49" fmla="*/ 4859 h 6173"/>
              <a:gd name="T50" fmla="*/ 352 w 1605"/>
              <a:gd name="T51" fmla="*/ 4869 h 6173"/>
              <a:gd name="T52" fmla="*/ 275 w 1605"/>
              <a:gd name="T53" fmla="*/ 4875 h 6173"/>
              <a:gd name="T54" fmla="*/ 215 w 1605"/>
              <a:gd name="T55" fmla="*/ 4848 h 6173"/>
              <a:gd name="T56" fmla="*/ 174 w 1605"/>
              <a:gd name="T57" fmla="*/ 4798 h 6173"/>
              <a:gd name="T58" fmla="*/ 136 w 1605"/>
              <a:gd name="T59" fmla="*/ 4763 h 6173"/>
              <a:gd name="T60" fmla="*/ 112 w 1605"/>
              <a:gd name="T61" fmla="*/ 4456 h 6173"/>
              <a:gd name="T62" fmla="*/ 105 w 1605"/>
              <a:gd name="T63" fmla="*/ 3749 h 6173"/>
              <a:gd name="T64" fmla="*/ 107 w 1605"/>
              <a:gd name="T65" fmla="*/ 3103 h 6173"/>
              <a:gd name="T66" fmla="*/ 114 w 1605"/>
              <a:gd name="T67" fmla="*/ 2494 h 6173"/>
              <a:gd name="T68" fmla="*/ 112 w 1605"/>
              <a:gd name="T69" fmla="*/ 1974 h 6173"/>
              <a:gd name="T70" fmla="*/ 119 w 1605"/>
              <a:gd name="T71" fmla="*/ 1624 h 6173"/>
              <a:gd name="T72" fmla="*/ 134 w 1605"/>
              <a:gd name="T73" fmla="*/ 1384 h 6173"/>
              <a:gd name="T74" fmla="*/ 167 w 1605"/>
              <a:gd name="T75" fmla="*/ 1125 h 6173"/>
              <a:gd name="T76" fmla="*/ 188 w 1605"/>
              <a:gd name="T77" fmla="*/ 881 h 6173"/>
              <a:gd name="T78" fmla="*/ 186 w 1605"/>
              <a:gd name="T79" fmla="*/ 660 h 6173"/>
              <a:gd name="T80" fmla="*/ 173 w 1605"/>
              <a:gd name="T81" fmla="*/ 378 h 6173"/>
              <a:gd name="T82" fmla="*/ 178 w 1605"/>
              <a:gd name="T83" fmla="*/ 128 h 6173"/>
              <a:gd name="T84" fmla="*/ 218 w 1605"/>
              <a:gd name="T85" fmla="*/ 72 h 6173"/>
              <a:gd name="T86" fmla="*/ 249 w 1605"/>
              <a:gd name="T87" fmla="*/ 34 h 6173"/>
              <a:gd name="T88" fmla="*/ 256 w 1605"/>
              <a:gd name="T89" fmla="*/ 7 h 6173"/>
              <a:gd name="T90" fmla="*/ 220 w 1605"/>
              <a:gd name="T91" fmla="*/ 3 h 6173"/>
              <a:gd name="T92" fmla="*/ 159 w 1605"/>
              <a:gd name="T93" fmla="*/ 7 h 6173"/>
              <a:gd name="T94" fmla="*/ 71 w 1605"/>
              <a:gd name="T95" fmla="*/ 10 h 6173"/>
              <a:gd name="T96" fmla="*/ 27 w 1605"/>
              <a:gd name="T97" fmla="*/ 7 h 6173"/>
              <a:gd name="T98" fmla="*/ 1 w 1605"/>
              <a:gd name="T99" fmla="*/ 11 h 6173"/>
              <a:gd name="T100" fmla="*/ 2 w 1605"/>
              <a:gd name="T101" fmla="*/ 25 h 6173"/>
              <a:gd name="T102" fmla="*/ 3 w 1605"/>
              <a:gd name="T103" fmla="*/ 1636 h 6173"/>
              <a:gd name="T104" fmla="*/ 3 w 1605"/>
              <a:gd name="T105" fmla="*/ 4316 h 6173"/>
              <a:gd name="T106" fmla="*/ 0 w 1605"/>
              <a:gd name="T107" fmla="*/ 5475 h 6173"/>
              <a:gd name="T108" fmla="*/ 5 w 1605"/>
              <a:gd name="T109" fmla="*/ 6173 h 6173"/>
              <a:gd name="T110" fmla="*/ 20 w 1605"/>
              <a:gd name="T111" fmla="*/ 6172 h 6173"/>
              <a:gd name="T112" fmla="*/ 307 w 1605"/>
              <a:gd name="T113" fmla="*/ 6173 h 6173"/>
              <a:gd name="T114" fmla="*/ 669 w 1605"/>
              <a:gd name="T115" fmla="*/ 6170 h 6173"/>
              <a:gd name="T116" fmla="*/ 1067 w 1605"/>
              <a:gd name="T117" fmla="*/ 6163 h 6173"/>
              <a:gd name="T118" fmla="*/ 1340 w 1605"/>
              <a:gd name="T119" fmla="*/ 6160 h 6173"/>
              <a:gd name="T120" fmla="*/ 1529 w 1605"/>
              <a:gd name="T121" fmla="*/ 6161 h 6173"/>
              <a:gd name="T122" fmla="*/ 1529 w 1605"/>
              <a:gd name="T123" fmla="*/ 6167 h 617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05"/>
              <a:gd name="T187" fmla="*/ 0 h 6173"/>
              <a:gd name="T188" fmla="*/ 1605 w 1605"/>
              <a:gd name="T189" fmla="*/ 6173 h 617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05" h="6173">
                <a:moveTo>
                  <a:pt x="1529" y="6169"/>
                </a:moveTo>
                <a:lnTo>
                  <a:pt x="1540" y="6160"/>
                </a:lnTo>
                <a:lnTo>
                  <a:pt x="1550" y="6147"/>
                </a:lnTo>
                <a:lnTo>
                  <a:pt x="1558" y="6135"/>
                </a:lnTo>
                <a:lnTo>
                  <a:pt x="1564" y="6121"/>
                </a:lnTo>
                <a:lnTo>
                  <a:pt x="1568" y="6106"/>
                </a:lnTo>
                <a:lnTo>
                  <a:pt x="1572" y="6091"/>
                </a:lnTo>
                <a:lnTo>
                  <a:pt x="1572" y="6075"/>
                </a:lnTo>
                <a:lnTo>
                  <a:pt x="1569" y="6060"/>
                </a:lnTo>
                <a:lnTo>
                  <a:pt x="1566" y="6052"/>
                </a:lnTo>
                <a:lnTo>
                  <a:pt x="1559" y="6048"/>
                </a:lnTo>
                <a:lnTo>
                  <a:pt x="1551" y="6044"/>
                </a:lnTo>
                <a:lnTo>
                  <a:pt x="1540" y="6042"/>
                </a:lnTo>
                <a:lnTo>
                  <a:pt x="1529" y="6040"/>
                </a:lnTo>
                <a:lnTo>
                  <a:pt x="1518" y="6037"/>
                </a:lnTo>
                <a:lnTo>
                  <a:pt x="1508" y="6035"/>
                </a:lnTo>
                <a:lnTo>
                  <a:pt x="1499" y="6030"/>
                </a:lnTo>
                <a:lnTo>
                  <a:pt x="1493" y="6026"/>
                </a:lnTo>
                <a:lnTo>
                  <a:pt x="1486" y="6021"/>
                </a:lnTo>
                <a:lnTo>
                  <a:pt x="1480" y="6016"/>
                </a:lnTo>
                <a:lnTo>
                  <a:pt x="1473" y="6011"/>
                </a:lnTo>
                <a:lnTo>
                  <a:pt x="1469" y="6005"/>
                </a:lnTo>
                <a:lnTo>
                  <a:pt x="1466" y="5999"/>
                </a:lnTo>
                <a:lnTo>
                  <a:pt x="1465" y="5994"/>
                </a:lnTo>
                <a:lnTo>
                  <a:pt x="1469" y="5990"/>
                </a:lnTo>
                <a:lnTo>
                  <a:pt x="1484" y="5982"/>
                </a:lnTo>
                <a:lnTo>
                  <a:pt x="1501" y="5977"/>
                </a:lnTo>
                <a:lnTo>
                  <a:pt x="1520" y="5975"/>
                </a:lnTo>
                <a:lnTo>
                  <a:pt x="1538" y="5974"/>
                </a:lnTo>
                <a:lnTo>
                  <a:pt x="1557" y="5971"/>
                </a:lnTo>
                <a:lnTo>
                  <a:pt x="1574" y="5968"/>
                </a:lnTo>
                <a:lnTo>
                  <a:pt x="1588" y="5961"/>
                </a:lnTo>
                <a:lnTo>
                  <a:pt x="1600" y="5949"/>
                </a:lnTo>
                <a:lnTo>
                  <a:pt x="1605" y="5939"/>
                </a:lnTo>
                <a:lnTo>
                  <a:pt x="1605" y="5926"/>
                </a:lnTo>
                <a:lnTo>
                  <a:pt x="1603" y="5913"/>
                </a:lnTo>
                <a:lnTo>
                  <a:pt x="1597" y="5901"/>
                </a:lnTo>
                <a:lnTo>
                  <a:pt x="1589" y="5888"/>
                </a:lnTo>
                <a:lnTo>
                  <a:pt x="1580" y="5876"/>
                </a:lnTo>
                <a:lnTo>
                  <a:pt x="1569" y="5867"/>
                </a:lnTo>
                <a:lnTo>
                  <a:pt x="1560" y="5859"/>
                </a:lnTo>
                <a:lnTo>
                  <a:pt x="1531" y="5842"/>
                </a:lnTo>
                <a:lnTo>
                  <a:pt x="1502" y="5827"/>
                </a:lnTo>
                <a:lnTo>
                  <a:pt x="1473" y="5813"/>
                </a:lnTo>
                <a:lnTo>
                  <a:pt x="1442" y="5800"/>
                </a:lnTo>
                <a:lnTo>
                  <a:pt x="1411" y="5790"/>
                </a:lnTo>
                <a:lnTo>
                  <a:pt x="1379" y="5778"/>
                </a:lnTo>
                <a:lnTo>
                  <a:pt x="1348" y="5768"/>
                </a:lnTo>
                <a:lnTo>
                  <a:pt x="1317" y="5757"/>
                </a:lnTo>
                <a:lnTo>
                  <a:pt x="1267" y="5741"/>
                </a:lnTo>
                <a:lnTo>
                  <a:pt x="1216" y="5726"/>
                </a:lnTo>
                <a:lnTo>
                  <a:pt x="1166" y="5711"/>
                </a:lnTo>
                <a:lnTo>
                  <a:pt x="1115" y="5696"/>
                </a:lnTo>
                <a:lnTo>
                  <a:pt x="1064" y="5682"/>
                </a:lnTo>
                <a:lnTo>
                  <a:pt x="1013" y="5668"/>
                </a:lnTo>
                <a:lnTo>
                  <a:pt x="963" y="5652"/>
                </a:lnTo>
                <a:lnTo>
                  <a:pt x="912" y="5637"/>
                </a:lnTo>
                <a:lnTo>
                  <a:pt x="878" y="5625"/>
                </a:lnTo>
                <a:lnTo>
                  <a:pt x="844" y="5614"/>
                </a:lnTo>
                <a:lnTo>
                  <a:pt x="809" y="5601"/>
                </a:lnTo>
                <a:lnTo>
                  <a:pt x="775" y="5589"/>
                </a:lnTo>
                <a:lnTo>
                  <a:pt x="741" y="5576"/>
                </a:lnTo>
                <a:lnTo>
                  <a:pt x="707" y="5564"/>
                </a:lnTo>
                <a:lnTo>
                  <a:pt x="673" y="5550"/>
                </a:lnTo>
                <a:lnTo>
                  <a:pt x="640" y="5535"/>
                </a:lnTo>
                <a:lnTo>
                  <a:pt x="623" y="5529"/>
                </a:lnTo>
                <a:lnTo>
                  <a:pt x="607" y="5522"/>
                </a:lnTo>
                <a:lnTo>
                  <a:pt x="589" y="5515"/>
                </a:lnTo>
                <a:lnTo>
                  <a:pt x="572" y="5508"/>
                </a:lnTo>
                <a:lnTo>
                  <a:pt x="556" y="5500"/>
                </a:lnTo>
                <a:lnTo>
                  <a:pt x="542" y="5490"/>
                </a:lnTo>
                <a:lnTo>
                  <a:pt x="529" y="5478"/>
                </a:lnTo>
                <a:lnTo>
                  <a:pt x="519" y="5464"/>
                </a:lnTo>
                <a:lnTo>
                  <a:pt x="513" y="5453"/>
                </a:lnTo>
                <a:lnTo>
                  <a:pt x="510" y="5439"/>
                </a:lnTo>
                <a:lnTo>
                  <a:pt x="509" y="5425"/>
                </a:lnTo>
                <a:lnTo>
                  <a:pt x="512" y="5410"/>
                </a:lnTo>
                <a:lnTo>
                  <a:pt x="514" y="5396"/>
                </a:lnTo>
                <a:lnTo>
                  <a:pt x="519" y="5381"/>
                </a:lnTo>
                <a:lnTo>
                  <a:pt x="523" y="5367"/>
                </a:lnTo>
                <a:lnTo>
                  <a:pt x="529" y="5353"/>
                </a:lnTo>
                <a:lnTo>
                  <a:pt x="534" y="5344"/>
                </a:lnTo>
                <a:lnTo>
                  <a:pt x="541" y="5334"/>
                </a:lnTo>
                <a:lnTo>
                  <a:pt x="550" y="5326"/>
                </a:lnTo>
                <a:lnTo>
                  <a:pt x="559" y="5318"/>
                </a:lnTo>
                <a:lnTo>
                  <a:pt x="567" y="5310"/>
                </a:lnTo>
                <a:lnTo>
                  <a:pt x="576" y="5302"/>
                </a:lnTo>
                <a:lnTo>
                  <a:pt x="583" y="5293"/>
                </a:lnTo>
                <a:lnTo>
                  <a:pt x="589" y="5282"/>
                </a:lnTo>
                <a:lnTo>
                  <a:pt x="596" y="5265"/>
                </a:lnTo>
                <a:lnTo>
                  <a:pt x="601" y="5246"/>
                </a:lnTo>
                <a:lnTo>
                  <a:pt x="605" y="5228"/>
                </a:lnTo>
                <a:lnTo>
                  <a:pt x="610" y="5208"/>
                </a:lnTo>
                <a:lnTo>
                  <a:pt x="612" y="5189"/>
                </a:lnTo>
                <a:lnTo>
                  <a:pt x="615" y="5170"/>
                </a:lnTo>
                <a:lnTo>
                  <a:pt x="617" y="5150"/>
                </a:lnTo>
                <a:lnTo>
                  <a:pt x="619" y="5131"/>
                </a:lnTo>
                <a:lnTo>
                  <a:pt x="621" y="5115"/>
                </a:lnTo>
                <a:lnTo>
                  <a:pt x="619" y="5098"/>
                </a:lnTo>
                <a:lnTo>
                  <a:pt x="617" y="5081"/>
                </a:lnTo>
                <a:lnTo>
                  <a:pt x="615" y="5065"/>
                </a:lnTo>
                <a:lnTo>
                  <a:pt x="612" y="5047"/>
                </a:lnTo>
                <a:lnTo>
                  <a:pt x="612" y="5031"/>
                </a:lnTo>
                <a:lnTo>
                  <a:pt x="615" y="5015"/>
                </a:lnTo>
                <a:lnTo>
                  <a:pt x="619" y="5000"/>
                </a:lnTo>
                <a:lnTo>
                  <a:pt x="626" y="4991"/>
                </a:lnTo>
                <a:lnTo>
                  <a:pt x="636" y="4984"/>
                </a:lnTo>
                <a:lnTo>
                  <a:pt x="646" y="4978"/>
                </a:lnTo>
                <a:lnTo>
                  <a:pt x="658" y="4973"/>
                </a:lnTo>
                <a:lnTo>
                  <a:pt x="670" y="4970"/>
                </a:lnTo>
                <a:lnTo>
                  <a:pt x="682" y="4964"/>
                </a:lnTo>
                <a:lnTo>
                  <a:pt x="692" y="4958"/>
                </a:lnTo>
                <a:lnTo>
                  <a:pt x="700" y="4949"/>
                </a:lnTo>
                <a:lnTo>
                  <a:pt x="706" y="4940"/>
                </a:lnTo>
                <a:lnTo>
                  <a:pt x="712" y="4928"/>
                </a:lnTo>
                <a:lnTo>
                  <a:pt x="718" y="4915"/>
                </a:lnTo>
                <a:lnTo>
                  <a:pt x="721" y="4903"/>
                </a:lnTo>
                <a:lnTo>
                  <a:pt x="722" y="4891"/>
                </a:lnTo>
                <a:lnTo>
                  <a:pt x="722" y="4881"/>
                </a:lnTo>
                <a:lnTo>
                  <a:pt x="718" y="4873"/>
                </a:lnTo>
                <a:lnTo>
                  <a:pt x="711" y="4869"/>
                </a:lnTo>
                <a:lnTo>
                  <a:pt x="668" y="4861"/>
                </a:lnTo>
                <a:lnTo>
                  <a:pt x="626" y="4857"/>
                </a:lnTo>
                <a:lnTo>
                  <a:pt x="583" y="4856"/>
                </a:lnTo>
                <a:lnTo>
                  <a:pt x="539" y="4859"/>
                </a:lnTo>
                <a:lnTo>
                  <a:pt x="497" y="4861"/>
                </a:lnTo>
                <a:lnTo>
                  <a:pt x="454" y="4864"/>
                </a:lnTo>
                <a:lnTo>
                  <a:pt x="410" y="4868"/>
                </a:lnTo>
                <a:lnTo>
                  <a:pt x="367" y="4869"/>
                </a:lnTo>
                <a:lnTo>
                  <a:pt x="352" y="4869"/>
                </a:lnTo>
                <a:lnTo>
                  <a:pt x="337" y="4870"/>
                </a:lnTo>
                <a:lnTo>
                  <a:pt x="320" y="4873"/>
                </a:lnTo>
                <a:lnTo>
                  <a:pt x="305" y="4874"/>
                </a:lnTo>
                <a:lnTo>
                  <a:pt x="290" y="4875"/>
                </a:lnTo>
                <a:lnTo>
                  <a:pt x="275" y="4875"/>
                </a:lnTo>
                <a:lnTo>
                  <a:pt x="260" y="4873"/>
                </a:lnTo>
                <a:lnTo>
                  <a:pt x="245" y="4869"/>
                </a:lnTo>
                <a:lnTo>
                  <a:pt x="235" y="4863"/>
                </a:lnTo>
                <a:lnTo>
                  <a:pt x="224" y="4856"/>
                </a:lnTo>
                <a:lnTo>
                  <a:pt x="215" y="4848"/>
                </a:lnTo>
                <a:lnTo>
                  <a:pt x="207" y="4838"/>
                </a:lnTo>
                <a:lnTo>
                  <a:pt x="199" y="4829"/>
                </a:lnTo>
                <a:lnTo>
                  <a:pt x="191" y="4818"/>
                </a:lnTo>
                <a:lnTo>
                  <a:pt x="183" y="4808"/>
                </a:lnTo>
                <a:lnTo>
                  <a:pt x="174" y="4798"/>
                </a:lnTo>
                <a:lnTo>
                  <a:pt x="167" y="4790"/>
                </a:lnTo>
                <a:lnTo>
                  <a:pt x="159" y="4785"/>
                </a:lnTo>
                <a:lnTo>
                  <a:pt x="151" y="4778"/>
                </a:lnTo>
                <a:lnTo>
                  <a:pt x="143" y="4771"/>
                </a:lnTo>
                <a:lnTo>
                  <a:pt x="136" y="4763"/>
                </a:lnTo>
                <a:lnTo>
                  <a:pt x="130" y="4756"/>
                </a:lnTo>
                <a:lnTo>
                  <a:pt x="126" y="4746"/>
                </a:lnTo>
                <a:lnTo>
                  <a:pt x="125" y="4737"/>
                </a:lnTo>
                <a:lnTo>
                  <a:pt x="117" y="4596"/>
                </a:lnTo>
                <a:lnTo>
                  <a:pt x="112" y="4456"/>
                </a:lnTo>
                <a:lnTo>
                  <a:pt x="108" y="4314"/>
                </a:lnTo>
                <a:lnTo>
                  <a:pt x="106" y="4173"/>
                </a:lnTo>
                <a:lnTo>
                  <a:pt x="105" y="4032"/>
                </a:lnTo>
                <a:lnTo>
                  <a:pt x="105" y="3891"/>
                </a:lnTo>
                <a:lnTo>
                  <a:pt x="105" y="3749"/>
                </a:lnTo>
                <a:lnTo>
                  <a:pt x="104" y="3608"/>
                </a:lnTo>
                <a:lnTo>
                  <a:pt x="104" y="3482"/>
                </a:lnTo>
                <a:lnTo>
                  <a:pt x="105" y="3356"/>
                </a:lnTo>
                <a:lnTo>
                  <a:pt x="106" y="3230"/>
                </a:lnTo>
                <a:lnTo>
                  <a:pt x="107" y="3103"/>
                </a:lnTo>
                <a:lnTo>
                  <a:pt x="110" y="2977"/>
                </a:lnTo>
                <a:lnTo>
                  <a:pt x="112" y="2851"/>
                </a:lnTo>
                <a:lnTo>
                  <a:pt x="113" y="2725"/>
                </a:lnTo>
                <a:lnTo>
                  <a:pt x="114" y="2599"/>
                </a:lnTo>
                <a:lnTo>
                  <a:pt x="114" y="2494"/>
                </a:lnTo>
                <a:lnTo>
                  <a:pt x="114" y="2390"/>
                </a:lnTo>
                <a:lnTo>
                  <a:pt x="113" y="2287"/>
                </a:lnTo>
                <a:lnTo>
                  <a:pt x="113" y="2183"/>
                </a:lnTo>
                <a:lnTo>
                  <a:pt x="112" y="2079"/>
                </a:lnTo>
                <a:lnTo>
                  <a:pt x="112" y="1974"/>
                </a:lnTo>
                <a:lnTo>
                  <a:pt x="113" y="1871"/>
                </a:lnTo>
                <a:lnTo>
                  <a:pt x="114" y="1767"/>
                </a:lnTo>
                <a:lnTo>
                  <a:pt x="115" y="1720"/>
                </a:lnTo>
                <a:lnTo>
                  <a:pt x="117" y="1671"/>
                </a:lnTo>
                <a:lnTo>
                  <a:pt x="119" y="1624"/>
                </a:lnTo>
                <a:lnTo>
                  <a:pt x="121" y="1575"/>
                </a:lnTo>
                <a:lnTo>
                  <a:pt x="123" y="1528"/>
                </a:lnTo>
                <a:lnTo>
                  <a:pt x="127" y="1479"/>
                </a:lnTo>
                <a:lnTo>
                  <a:pt x="130" y="1431"/>
                </a:lnTo>
                <a:lnTo>
                  <a:pt x="134" y="1384"/>
                </a:lnTo>
                <a:lnTo>
                  <a:pt x="140" y="1332"/>
                </a:lnTo>
                <a:lnTo>
                  <a:pt x="145" y="1280"/>
                </a:lnTo>
                <a:lnTo>
                  <a:pt x="154" y="1228"/>
                </a:lnTo>
                <a:lnTo>
                  <a:pt x="161" y="1177"/>
                </a:lnTo>
                <a:lnTo>
                  <a:pt x="167" y="1125"/>
                </a:lnTo>
                <a:lnTo>
                  <a:pt x="174" y="1073"/>
                </a:lnTo>
                <a:lnTo>
                  <a:pt x="180" y="1022"/>
                </a:lnTo>
                <a:lnTo>
                  <a:pt x="185" y="969"/>
                </a:lnTo>
                <a:lnTo>
                  <a:pt x="187" y="925"/>
                </a:lnTo>
                <a:lnTo>
                  <a:pt x="188" y="881"/>
                </a:lnTo>
                <a:lnTo>
                  <a:pt x="188" y="836"/>
                </a:lnTo>
                <a:lnTo>
                  <a:pt x="188" y="792"/>
                </a:lnTo>
                <a:lnTo>
                  <a:pt x="187" y="748"/>
                </a:lnTo>
                <a:lnTo>
                  <a:pt x="186" y="704"/>
                </a:lnTo>
                <a:lnTo>
                  <a:pt x="186" y="660"/>
                </a:lnTo>
                <a:lnTo>
                  <a:pt x="185" y="615"/>
                </a:lnTo>
                <a:lnTo>
                  <a:pt x="184" y="556"/>
                </a:lnTo>
                <a:lnTo>
                  <a:pt x="180" y="497"/>
                </a:lnTo>
                <a:lnTo>
                  <a:pt x="177" y="438"/>
                </a:lnTo>
                <a:lnTo>
                  <a:pt x="173" y="378"/>
                </a:lnTo>
                <a:lnTo>
                  <a:pt x="171" y="319"/>
                </a:lnTo>
                <a:lnTo>
                  <a:pt x="170" y="260"/>
                </a:lnTo>
                <a:lnTo>
                  <a:pt x="171" y="201"/>
                </a:lnTo>
                <a:lnTo>
                  <a:pt x="174" y="140"/>
                </a:lnTo>
                <a:lnTo>
                  <a:pt x="178" y="128"/>
                </a:lnTo>
                <a:lnTo>
                  <a:pt x="183" y="116"/>
                </a:lnTo>
                <a:lnTo>
                  <a:pt x="191" y="105"/>
                </a:lnTo>
                <a:lnTo>
                  <a:pt x="199" y="93"/>
                </a:lnTo>
                <a:lnTo>
                  <a:pt x="209" y="83"/>
                </a:lnTo>
                <a:lnTo>
                  <a:pt x="218" y="72"/>
                </a:lnTo>
                <a:lnTo>
                  <a:pt x="228" y="62"/>
                </a:lnTo>
                <a:lnTo>
                  <a:pt x="236" y="50"/>
                </a:lnTo>
                <a:lnTo>
                  <a:pt x="239" y="44"/>
                </a:lnTo>
                <a:lnTo>
                  <a:pt x="244" y="40"/>
                </a:lnTo>
                <a:lnTo>
                  <a:pt x="249" y="34"/>
                </a:lnTo>
                <a:lnTo>
                  <a:pt x="252" y="28"/>
                </a:lnTo>
                <a:lnTo>
                  <a:pt x="256" y="22"/>
                </a:lnTo>
                <a:lnTo>
                  <a:pt x="258" y="17"/>
                </a:lnTo>
                <a:lnTo>
                  <a:pt x="258" y="12"/>
                </a:lnTo>
                <a:lnTo>
                  <a:pt x="256" y="7"/>
                </a:lnTo>
                <a:lnTo>
                  <a:pt x="250" y="3"/>
                </a:lnTo>
                <a:lnTo>
                  <a:pt x="243" y="0"/>
                </a:lnTo>
                <a:lnTo>
                  <a:pt x="236" y="0"/>
                </a:lnTo>
                <a:lnTo>
                  <a:pt x="228" y="2"/>
                </a:lnTo>
                <a:lnTo>
                  <a:pt x="220" y="3"/>
                </a:lnTo>
                <a:lnTo>
                  <a:pt x="212" y="5"/>
                </a:lnTo>
                <a:lnTo>
                  <a:pt x="202" y="6"/>
                </a:lnTo>
                <a:lnTo>
                  <a:pt x="195" y="7"/>
                </a:lnTo>
                <a:lnTo>
                  <a:pt x="177" y="7"/>
                </a:lnTo>
                <a:lnTo>
                  <a:pt x="159" y="7"/>
                </a:lnTo>
                <a:lnTo>
                  <a:pt x="142" y="8"/>
                </a:lnTo>
                <a:lnTo>
                  <a:pt x="125" y="8"/>
                </a:lnTo>
                <a:lnTo>
                  <a:pt x="106" y="8"/>
                </a:lnTo>
                <a:lnTo>
                  <a:pt x="89" y="8"/>
                </a:lnTo>
                <a:lnTo>
                  <a:pt x="71" y="10"/>
                </a:lnTo>
                <a:lnTo>
                  <a:pt x="54" y="10"/>
                </a:lnTo>
                <a:lnTo>
                  <a:pt x="47" y="10"/>
                </a:lnTo>
                <a:lnTo>
                  <a:pt x="40" y="8"/>
                </a:lnTo>
                <a:lnTo>
                  <a:pt x="34" y="8"/>
                </a:lnTo>
                <a:lnTo>
                  <a:pt x="27" y="7"/>
                </a:lnTo>
                <a:lnTo>
                  <a:pt x="22" y="7"/>
                </a:lnTo>
                <a:lnTo>
                  <a:pt x="15" y="7"/>
                </a:lnTo>
                <a:lnTo>
                  <a:pt x="9" y="7"/>
                </a:lnTo>
                <a:lnTo>
                  <a:pt x="3" y="10"/>
                </a:lnTo>
                <a:lnTo>
                  <a:pt x="1" y="11"/>
                </a:lnTo>
                <a:lnTo>
                  <a:pt x="1" y="13"/>
                </a:lnTo>
                <a:lnTo>
                  <a:pt x="1" y="15"/>
                </a:lnTo>
                <a:lnTo>
                  <a:pt x="1" y="18"/>
                </a:lnTo>
                <a:lnTo>
                  <a:pt x="1" y="21"/>
                </a:lnTo>
                <a:lnTo>
                  <a:pt x="2" y="25"/>
                </a:lnTo>
                <a:lnTo>
                  <a:pt x="3" y="27"/>
                </a:lnTo>
                <a:lnTo>
                  <a:pt x="3" y="29"/>
                </a:lnTo>
                <a:lnTo>
                  <a:pt x="3" y="565"/>
                </a:lnTo>
                <a:lnTo>
                  <a:pt x="3" y="1101"/>
                </a:lnTo>
                <a:lnTo>
                  <a:pt x="3" y="1636"/>
                </a:lnTo>
                <a:lnTo>
                  <a:pt x="3" y="2172"/>
                </a:lnTo>
                <a:lnTo>
                  <a:pt x="3" y="2709"/>
                </a:lnTo>
                <a:lnTo>
                  <a:pt x="3" y="3245"/>
                </a:lnTo>
                <a:lnTo>
                  <a:pt x="3" y="3780"/>
                </a:lnTo>
                <a:lnTo>
                  <a:pt x="3" y="4316"/>
                </a:lnTo>
                <a:lnTo>
                  <a:pt x="3" y="4547"/>
                </a:lnTo>
                <a:lnTo>
                  <a:pt x="2" y="4779"/>
                </a:lnTo>
                <a:lnTo>
                  <a:pt x="1" y="5010"/>
                </a:lnTo>
                <a:lnTo>
                  <a:pt x="1" y="5242"/>
                </a:lnTo>
                <a:lnTo>
                  <a:pt x="0" y="5475"/>
                </a:lnTo>
                <a:lnTo>
                  <a:pt x="0" y="5706"/>
                </a:lnTo>
                <a:lnTo>
                  <a:pt x="1" y="5938"/>
                </a:lnTo>
                <a:lnTo>
                  <a:pt x="3" y="6169"/>
                </a:lnTo>
                <a:lnTo>
                  <a:pt x="3" y="6172"/>
                </a:lnTo>
                <a:lnTo>
                  <a:pt x="5" y="6173"/>
                </a:lnTo>
                <a:lnTo>
                  <a:pt x="8" y="6173"/>
                </a:lnTo>
                <a:lnTo>
                  <a:pt x="10" y="6173"/>
                </a:lnTo>
                <a:lnTo>
                  <a:pt x="13" y="6173"/>
                </a:lnTo>
                <a:lnTo>
                  <a:pt x="17" y="6173"/>
                </a:lnTo>
                <a:lnTo>
                  <a:pt x="20" y="6172"/>
                </a:lnTo>
                <a:lnTo>
                  <a:pt x="23" y="6172"/>
                </a:lnTo>
                <a:lnTo>
                  <a:pt x="93" y="6172"/>
                </a:lnTo>
                <a:lnTo>
                  <a:pt x="164" y="6173"/>
                </a:lnTo>
                <a:lnTo>
                  <a:pt x="236" y="6173"/>
                </a:lnTo>
                <a:lnTo>
                  <a:pt x="307" y="6173"/>
                </a:lnTo>
                <a:lnTo>
                  <a:pt x="377" y="6173"/>
                </a:lnTo>
                <a:lnTo>
                  <a:pt x="448" y="6173"/>
                </a:lnTo>
                <a:lnTo>
                  <a:pt x="519" y="6173"/>
                </a:lnTo>
                <a:lnTo>
                  <a:pt x="589" y="6172"/>
                </a:lnTo>
                <a:lnTo>
                  <a:pt x="669" y="6170"/>
                </a:lnTo>
                <a:lnTo>
                  <a:pt x="748" y="6169"/>
                </a:lnTo>
                <a:lnTo>
                  <a:pt x="828" y="6168"/>
                </a:lnTo>
                <a:lnTo>
                  <a:pt x="908" y="6167"/>
                </a:lnTo>
                <a:lnTo>
                  <a:pt x="987" y="6166"/>
                </a:lnTo>
                <a:lnTo>
                  <a:pt x="1067" y="6163"/>
                </a:lnTo>
                <a:lnTo>
                  <a:pt x="1147" y="6162"/>
                </a:lnTo>
                <a:lnTo>
                  <a:pt x="1226" y="6161"/>
                </a:lnTo>
                <a:lnTo>
                  <a:pt x="1264" y="6161"/>
                </a:lnTo>
                <a:lnTo>
                  <a:pt x="1302" y="6161"/>
                </a:lnTo>
                <a:lnTo>
                  <a:pt x="1340" y="6160"/>
                </a:lnTo>
                <a:lnTo>
                  <a:pt x="1377" y="6160"/>
                </a:lnTo>
                <a:lnTo>
                  <a:pt x="1415" y="6160"/>
                </a:lnTo>
                <a:lnTo>
                  <a:pt x="1454" y="6160"/>
                </a:lnTo>
                <a:lnTo>
                  <a:pt x="1492" y="6161"/>
                </a:lnTo>
                <a:lnTo>
                  <a:pt x="1529" y="6161"/>
                </a:lnTo>
                <a:lnTo>
                  <a:pt x="1530" y="6162"/>
                </a:lnTo>
                <a:lnTo>
                  <a:pt x="1530" y="6163"/>
                </a:lnTo>
                <a:lnTo>
                  <a:pt x="1530" y="6165"/>
                </a:lnTo>
                <a:lnTo>
                  <a:pt x="1530" y="6166"/>
                </a:lnTo>
                <a:lnTo>
                  <a:pt x="1529" y="6167"/>
                </a:lnTo>
                <a:lnTo>
                  <a:pt x="1529" y="6168"/>
                </a:lnTo>
                <a:lnTo>
                  <a:pt x="1529" y="6169"/>
                </a:lnTo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3328988" y="1065213"/>
            <a:ext cx="414337" cy="3268662"/>
          </a:xfrm>
          <a:custGeom>
            <a:avLst/>
            <a:gdLst>
              <a:gd name="T0" fmla="*/ 653 w 782"/>
              <a:gd name="T1" fmla="*/ 6130 h 6177"/>
              <a:gd name="T2" fmla="*/ 643 w 782"/>
              <a:gd name="T3" fmla="*/ 6090 h 6177"/>
              <a:gd name="T4" fmla="*/ 623 w 782"/>
              <a:gd name="T5" fmla="*/ 6064 h 6177"/>
              <a:gd name="T6" fmla="*/ 682 w 782"/>
              <a:gd name="T7" fmla="*/ 6039 h 6177"/>
              <a:gd name="T8" fmla="*/ 777 w 782"/>
              <a:gd name="T9" fmla="*/ 6015 h 6177"/>
              <a:gd name="T10" fmla="*/ 769 w 782"/>
              <a:gd name="T11" fmla="*/ 5980 h 6177"/>
              <a:gd name="T12" fmla="*/ 697 w 782"/>
              <a:gd name="T13" fmla="*/ 5955 h 6177"/>
              <a:gd name="T14" fmla="*/ 570 w 782"/>
              <a:gd name="T15" fmla="*/ 5947 h 6177"/>
              <a:gd name="T16" fmla="*/ 514 w 782"/>
              <a:gd name="T17" fmla="*/ 5945 h 6177"/>
              <a:gd name="T18" fmla="*/ 495 w 782"/>
              <a:gd name="T19" fmla="*/ 5925 h 6177"/>
              <a:gd name="T20" fmla="*/ 525 w 782"/>
              <a:gd name="T21" fmla="*/ 5882 h 6177"/>
              <a:gd name="T22" fmla="*/ 555 w 782"/>
              <a:gd name="T23" fmla="*/ 5791 h 6177"/>
              <a:gd name="T24" fmla="*/ 585 w 782"/>
              <a:gd name="T25" fmla="*/ 5672 h 6177"/>
              <a:gd name="T26" fmla="*/ 642 w 782"/>
              <a:gd name="T27" fmla="*/ 5553 h 6177"/>
              <a:gd name="T28" fmla="*/ 667 w 782"/>
              <a:gd name="T29" fmla="*/ 5446 h 6177"/>
              <a:gd name="T30" fmla="*/ 644 w 782"/>
              <a:gd name="T31" fmla="*/ 5364 h 6177"/>
              <a:gd name="T32" fmla="*/ 584 w 782"/>
              <a:gd name="T33" fmla="*/ 5294 h 6177"/>
              <a:gd name="T34" fmla="*/ 524 w 782"/>
              <a:gd name="T35" fmla="*/ 5209 h 6177"/>
              <a:gd name="T36" fmla="*/ 495 w 782"/>
              <a:gd name="T37" fmla="*/ 5061 h 6177"/>
              <a:gd name="T38" fmla="*/ 443 w 782"/>
              <a:gd name="T39" fmla="*/ 4973 h 6177"/>
              <a:gd name="T40" fmla="*/ 373 w 782"/>
              <a:gd name="T41" fmla="*/ 4935 h 6177"/>
              <a:gd name="T42" fmla="*/ 321 w 782"/>
              <a:gd name="T43" fmla="*/ 4901 h 6177"/>
              <a:gd name="T44" fmla="*/ 300 w 782"/>
              <a:gd name="T45" fmla="*/ 4834 h 6177"/>
              <a:gd name="T46" fmla="*/ 321 w 782"/>
              <a:gd name="T47" fmla="*/ 4732 h 6177"/>
              <a:gd name="T48" fmla="*/ 319 w 782"/>
              <a:gd name="T49" fmla="*/ 4480 h 6177"/>
              <a:gd name="T50" fmla="*/ 299 w 782"/>
              <a:gd name="T51" fmla="*/ 4226 h 6177"/>
              <a:gd name="T52" fmla="*/ 265 w 782"/>
              <a:gd name="T53" fmla="*/ 4127 h 6177"/>
              <a:gd name="T54" fmla="*/ 218 w 782"/>
              <a:gd name="T55" fmla="*/ 3969 h 6177"/>
              <a:gd name="T56" fmla="*/ 171 w 782"/>
              <a:gd name="T57" fmla="*/ 3772 h 6177"/>
              <a:gd name="T58" fmla="*/ 182 w 782"/>
              <a:gd name="T59" fmla="*/ 3703 h 6177"/>
              <a:gd name="T60" fmla="*/ 195 w 782"/>
              <a:gd name="T61" fmla="*/ 3626 h 6177"/>
              <a:gd name="T62" fmla="*/ 195 w 782"/>
              <a:gd name="T63" fmla="*/ 3537 h 6177"/>
              <a:gd name="T64" fmla="*/ 151 w 782"/>
              <a:gd name="T65" fmla="*/ 3420 h 6177"/>
              <a:gd name="T66" fmla="*/ 108 w 782"/>
              <a:gd name="T67" fmla="*/ 3273 h 6177"/>
              <a:gd name="T68" fmla="*/ 95 w 782"/>
              <a:gd name="T69" fmla="*/ 3032 h 6177"/>
              <a:gd name="T70" fmla="*/ 90 w 782"/>
              <a:gd name="T71" fmla="*/ 2641 h 6177"/>
              <a:gd name="T72" fmla="*/ 83 w 782"/>
              <a:gd name="T73" fmla="*/ 2149 h 6177"/>
              <a:gd name="T74" fmla="*/ 57 w 782"/>
              <a:gd name="T75" fmla="*/ 1959 h 6177"/>
              <a:gd name="T76" fmla="*/ 37 w 782"/>
              <a:gd name="T77" fmla="*/ 1608 h 6177"/>
              <a:gd name="T78" fmla="*/ 34 w 782"/>
              <a:gd name="T79" fmla="*/ 1014 h 6177"/>
              <a:gd name="T80" fmla="*/ 31 w 782"/>
              <a:gd name="T81" fmla="*/ 449 h 6177"/>
              <a:gd name="T82" fmla="*/ 22 w 782"/>
              <a:gd name="T83" fmla="*/ 0 h 6177"/>
              <a:gd name="T84" fmla="*/ 6 w 782"/>
              <a:gd name="T85" fmla="*/ 7 h 6177"/>
              <a:gd name="T86" fmla="*/ 0 w 782"/>
              <a:gd name="T87" fmla="*/ 148 h 6177"/>
              <a:gd name="T88" fmla="*/ 2 w 782"/>
              <a:gd name="T89" fmla="*/ 376 h 6177"/>
              <a:gd name="T90" fmla="*/ 2 w 782"/>
              <a:gd name="T91" fmla="*/ 956 h 6177"/>
              <a:gd name="T92" fmla="*/ 5 w 782"/>
              <a:gd name="T93" fmla="*/ 1474 h 6177"/>
              <a:gd name="T94" fmla="*/ 13 w 782"/>
              <a:gd name="T95" fmla="*/ 1898 h 6177"/>
              <a:gd name="T96" fmla="*/ 17 w 782"/>
              <a:gd name="T97" fmla="*/ 3374 h 6177"/>
              <a:gd name="T98" fmla="*/ 24 w 782"/>
              <a:gd name="T99" fmla="*/ 4939 h 6177"/>
              <a:gd name="T100" fmla="*/ 38 w 782"/>
              <a:gd name="T101" fmla="*/ 5809 h 6177"/>
              <a:gd name="T102" fmla="*/ 43 w 782"/>
              <a:gd name="T103" fmla="*/ 6161 h 6177"/>
              <a:gd name="T104" fmla="*/ 46 w 782"/>
              <a:gd name="T105" fmla="*/ 6168 h 6177"/>
              <a:gd name="T106" fmla="*/ 66 w 782"/>
              <a:gd name="T107" fmla="*/ 6167 h 6177"/>
              <a:gd name="T108" fmla="*/ 153 w 782"/>
              <a:gd name="T109" fmla="*/ 6171 h 6177"/>
              <a:gd name="T110" fmla="*/ 286 w 782"/>
              <a:gd name="T111" fmla="*/ 6177 h 6177"/>
              <a:gd name="T112" fmla="*/ 475 w 782"/>
              <a:gd name="T113" fmla="*/ 6171 h 6177"/>
              <a:gd name="T114" fmla="*/ 601 w 782"/>
              <a:gd name="T115" fmla="*/ 6167 h 6177"/>
              <a:gd name="T116" fmla="*/ 634 w 782"/>
              <a:gd name="T117" fmla="*/ 6167 h 6177"/>
              <a:gd name="T118" fmla="*/ 650 w 782"/>
              <a:gd name="T119" fmla="*/ 6168 h 61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82"/>
              <a:gd name="T181" fmla="*/ 0 h 6177"/>
              <a:gd name="T182" fmla="*/ 782 w 782"/>
              <a:gd name="T183" fmla="*/ 6177 h 617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82" h="6177">
                <a:moveTo>
                  <a:pt x="656" y="6164"/>
                </a:moveTo>
                <a:lnTo>
                  <a:pt x="656" y="6156"/>
                </a:lnTo>
                <a:lnTo>
                  <a:pt x="655" y="6147"/>
                </a:lnTo>
                <a:lnTo>
                  <a:pt x="655" y="6139"/>
                </a:lnTo>
                <a:lnTo>
                  <a:pt x="653" y="6130"/>
                </a:lnTo>
                <a:lnTo>
                  <a:pt x="652" y="6121"/>
                </a:lnTo>
                <a:lnTo>
                  <a:pt x="650" y="6113"/>
                </a:lnTo>
                <a:lnTo>
                  <a:pt x="648" y="6104"/>
                </a:lnTo>
                <a:lnTo>
                  <a:pt x="647" y="6096"/>
                </a:lnTo>
                <a:lnTo>
                  <a:pt x="643" y="6090"/>
                </a:lnTo>
                <a:lnTo>
                  <a:pt x="640" y="6084"/>
                </a:lnTo>
                <a:lnTo>
                  <a:pt x="635" y="6079"/>
                </a:lnTo>
                <a:lnTo>
                  <a:pt x="629" y="6073"/>
                </a:lnTo>
                <a:lnTo>
                  <a:pt x="626" y="6068"/>
                </a:lnTo>
                <a:lnTo>
                  <a:pt x="623" y="6064"/>
                </a:lnTo>
                <a:lnTo>
                  <a:pt x="623" y="6059"/>
                </a:lnTo>
                <a:lnTo>
                  <a:pt x="626" y="6055"/>
                </a:lnTo>
                <a:lnTo>
                  <a:pt x="643" y="6047"/>
                </a:lnTo>
                <a:lnTo>
                  <a:pt x="663" y="6043"/>
                </a:lnTo>
                <a:lnTo>
                  <a:pt x="682" y="6039"/>
                </a:lnTo>
                <a:lnTo>
                  <a:pt x="702" y="6037"/>
                </a:lnTo>
                <a:lnTo>
                  <a:pt x="723" y="6035"/>
                </a:lnTo>
                <a:lnTo>
                  <a:pt x="743" y="6031"/>
                </a:lnTo>
                <a:lnTo>
                  <a:pt x="761" y="6025"/>
                </a:lnTo>
                <a:lnTo>
                  <a:pt x="777" y="6015"/>
                </a:lnTo>
                <a:lnTo>
                  <a:pt x="781" y="6010"/>
                </a:lnTo>
                <a:lnTo>
                  <a:pt x="782" y="6003"/>
                </a:lnTo>
                <a:lnTo>
                  <a:pt x="780" y="5995"/>
                </a:lnTo>
                <a:lnTo>
                  <a:pt x="775" y="5987"/>
                </a:lnTo>
                <a:lnTo>
                  <a:pt x="769" y="5980"/>
                </a:lnTo>
                <a:lnTo>
                  <a:pt x="762" y="5973"/>
                </a:lnTo>
                <a:lnTo>
                  <a:pt x="754" y="5969"/>
                </a:lnTo>
                <a:lnTo>
                  <a:pt x="747" y="5965"/>
                </a:lnTo>
                <a:lnTo>
                  <a:pt x="723" y="5958"/>
                </a:lnTo>
                <a:lnTo>
                  <a:pt x="697" y="5955"/>
                </a:lnTo>
                <a:lnTo>
                  <a:pt x="672" y="5951"/>
                </a:lnTo>
                <a:lnTo>
                  <a:pt x="647" y="5950"/>
                </a:lnTo>
                <a:lnTo>
                  <a:pt x="621" y="5949"/>
                </a:lnTo>
                <a:lnTo>
                  <a:pt x="596" y="5948"/>
                </a:lnTo>
                <a:lnTo>
                  <a:pt x="570" y="5947"/>
                </a:lnTo>
                <a:lnTo>
                  <a:pt x="545" y="5944"/>
                </a:lnTo>
                <a:lnTo>
                  <a:pt x="538" y="5944"/>
                </a:lnTo>
                <a:lnTo>
                  <a:pt x="531" y="5944"/>
                </a:lnTo>
                <a:lnTo>
                  <a:pt x="523" y="5945"/>
                </a:lnTo>
                <a:lnTo>
                  <a:pt x="514" y="5945"/>
                </a:lnTo>
                <a:lnTo>
                  <a:pt x="506" y="5944"/>
                </a:lnTo>
                <a:lnTo>
                  <a:pt x="501" y="5943"/>
                </a:lnTo>
                <a:lnTo>
                  <a:pt x="496" y="5940"/>
                </a:lnTo>
                <a:lnTo>
                  <a:pt x="495" y="5934"/>
                </a:lnTo>
                <a:lnTo>
                  <a:pt x="495" y="5925"/>
                </a:lnTo>
                <a:lnTo>
                  <a:pt x="498" y="5915"/>
                </a:lnTo>
                <a:lnTo>
                  <a:pt x="503" y="5907"/>
                </a:lnTo>
                <a:lnTo>
                  <a:pt x="510" y="5899"/>
                </a:lnTo>
                <a:lnTo>
                  <a:pt x="517" y="5890"/>
                </a:lnTo>
                <a:lnTo>
                  <a:pt x="525" y="5882"/>
                </a:lnTo>
                <a:lnTo>
                  <a:pt x="531" y="5873"/>
                </a:lnTo>
                <a:lnTo>
                  <a:pt x="535" y="5863"/>
                </a:lnTo>
                <a:lnTo>
                  <a:pt x="542" y="5840"/>
                </a:lnTo>
                <a:lnTo>
                  <a:pt x="549" y="5816"/>
                </a:lnTo>
                <a:lnTo>
                  <a:pt x="555" y="5791"/>
                </a:lnTo>
                <a:lnTo>
                  <a:pt x="560" y="5768"/>
                </a:lnTo>
                <a:lnTo>
                  <a:pt x="565" y="5744"/>
                </a:lnTo>
                <a:lnTo>
                  <a:pt x="571" y="5720"/>
                </a:lnTo>
                <a:lnTo>
                  <a:pt x="578" y="5695"/>
                </a:lnTo>
                <a:lnTo>
                  <a:pt x="585" y="5672"/>
                </a:lnTo>
                <a:lnTo>
                  <a:pt x="594" y="5648"/>
                </a:lnTo>
                <a:lnTo>
                  <a:pt x="606" y="5624"/>
                </a:lnTo>
                <a:lnTo>
                  <a:pt x="618" y="5600"/>
                </a:lnTo>
                <a:lnTo>
                  <a:pt x="630" y="5577"/>
                </a:lnTo>
                <a:lnTo>
                  <a:pt x="642" y="5553"/>
                </a:lnTo>
                <a:lnTo>
                  <a:pt x="652" y="5530"/>
                </a:lnTo>
                <a:lnTo>
                  <a:pt x="660" y="5505"/>
                </a:lnTo>
                <a:lnTo>
                  <a:pt x="666" y="5480"/>
                </a:lnTo>
                <a:lnTo>
                  <a:pt x="667" y="5463"/>
                </a:lnTo>
                <a:lnTo>
                  <a:pt x="667" y="5446"/>
                </a:lnTo>
                <a:lnTo>
                  <a:pt x="665" y="5429"/>
                </a:lnTo>
                <a:lnTo>
                  <a:pt x="662" y="5413"/>
                </a:lnTo>
                <a:lnTo>
                  <a:pt x="657" y="5395"/>
                </a:lnTo>
                <a:lnTo>
                  <a:pt x="651" y="5379"/>
                </a:lnTo>
                <a:lnTo>
                  <a:pt x="644" y="5364"/>
                </a:lnTo>
                <a:lnTo>
                  <a:pt x="636" y="5348"/>
                </a:lnTo>
                <a:lnTo>
                  <a:pt x="626" y="5333"/>
                </a:lnTo>
                <a:lnTo>
                  <a:pt x="613" y="5319"/>
                </a:lnTo>
                <a:lnTo>
                  <a:pt x="599" y="5306"/>
                </a:lnTo>
                <a:lnTo>
                  <a:pt x="584" y="5294"/>
                </a:lnTo>
                <a:lnTo>
                  <a:pt x="570" y="5281"/>
                </a:lnTo>
                <a:lnTo>
                  <a:pt x="556" y="5268"/>
                </a:lnTo>
                <a:lnTo>
                  <a:pt x="545" y="5253"/>
                </a:lnTo>
                <a:lnTo>
                  <a:pt x="535" y="5237"/>
                </a:lnTo>
                <a:lnTo>
                  <a:pt x="524" y="5209"/>
                </a:lnTo>
                <a:lnTo>
                  <a:pt x="517" y="5180"/>
                </a:lnTo>
                <a:lnTo>
                  <a:pt x="511" y="5151"/>
                </a:lnTo>
                <a:lnTo>
                  <a:pt x="506" y="5121"/>
                </a:lnTo>
                <a:lnTo>
                  <a:pt x="501" y="5091"/>
                </a:lnTo>
                <a:lnTo>
                  <a:pt x="495" y="5061"/>
                </a:lnTo>
                <a:lnTo>
                  <a:pt x="487" y="5032"/>
                </a:lnTo>
                <a:lnTo>
                  <a:pt x="474" y="5005"/>
                </a:lnTo>
                <a:lnTo>
                  <a:pt x="466" y="4993"/>
                </a:lnTo>
                <a:lnTo>
                  <a:pt x="455" y="4982"/>
                </a:lnTo>
                <a:lnTo>
                  <a:pt x="443" y="4973"/>
                </a:lnTo>
                <a:lnTo>
                  <a:pt x="429" y="4966"/>
                </a:lnTo>
                <a:lnTo>
                  <a:pt x="415" y="4958"/>
                </a:lnTo>
                <a:lnTo>
                  <a:pt x="400" y="4951"/>
                </a:lnTo>
                <a:lnTo>
                  <a:pt x="386" y="4943"/>
                </a:lnTo>
                <a:lnTo>
                  <a:pt x="373" y="4935"/>
                </a:lnTo>
                <a:lnTo>
                  <a:pt x="364" y="4928"/>
                </a:lnTo>
                <a:lnTo>
                  <a:pt x="352" y="4921"/>
                </a:lnTo>
                <a:lnTo>
                  <a:pt x="342" y="4915"/>
                </a:lnTo>
                <a:lnTo>
                  <a:pt x="331" y="4908"/>
                </a:lnTo>
                <a:lnTo>
                  <a:pt x="321" y="4901"/>
                </a:lnTo>
                <a:lnTo>
                  <a:pt x="313" y="4893"/>
                </a:lnTo>
                <a:lnTo>
                  <a:pt x="306" y="4884"/>
                </a:lnTo>
                <a:lnTo>
                  <a:pt x="302" y="4873"/>
                </a:lnTo>
                <a:lnTo>
                  <a:pt x="300" y="4854"/>
                </a:lnTo>
                <a:lnTo>
                  <a:pt x="300" y="4834"/>
                </a:lnTo>
                <a:lnTo>
                  <a:pt x="304" y="4813"/>
                </a:lnTo>
                <a:lnTo>
                  <a:pt x="308" y="4793"/>
                </a:lnTo>
                <a:lnTo>
                  <a:pt x="313" y="4773"/>
                </a:lnTo>
                <a:lnTo>
                  <a:pt x="317" y="4753"/>
                </a:lnTo>
                <a:lnTo>
                  <a:pt x="321" y="4732"/>
                </a:lnTo>
                <a:lnTo>
                  <a:pt x="322" y="4712"/>
                </a:lnTo>
                <a:lnTo>
                  <a:pt x="322" y="4654"/>
                </a:lnTo>
                <a:lnTo>
                  <a:pt x="322" y="4595"/>
                </a:lnTo>
                <a:lnTo>
                  <a:pt x="321" y="4538"/>
                </a:lnTo>
                <a:lnTo>
                  <a:pt x="319" y="4480"/>
                </a:lnTo>
                <a:lnTo>
                  <a:pt x="316" y="4422"/>
                </a:lnTo>
                <a:lnTo>
                  <a:pt x="313" y="4363"/>
                </a:lnTo>
                <a:lnTo>
                  <a:pt x="308" y="4305"/>
                </a:lnTo>
                <a:lnTo>
                  <a:pt x="302" y="4247"/>
                </a:lnTo>
                <a:lnTo>
                  <a:pt x="299" y="4226"/>
                </a:lnTo>
                <a:lnTo>
                  <a:pt x="294" y="4206"/>
                </a:lnTo>
                <a:lnTo>
                  <a:pt x="287" y="4186"/>
                </a:lnTo>
                <a:lnTo>
                  <a:pt x="280" y="4166"/>
                </a:lnTo>
                <a:lnTo>
                  <a:pt x="272" y="4146"/>
                </a:lnTo>
                <a:lnTo>
                  <a:pt x="265" y="4127"/>
                </a:lnTo>
                <a:lnTo>
                  <a:pt x="258" y="4106"/>
                </a:lnTo>
                <a:lnTo>
                  <a:pt x="251" y="4086"/>
                </a:lnTo>
                <a:lnTo>
                  <a:pt x="241" y="4047"/>
                </a:lnTo>
                <a:lnTo>
                  <a:pt x="229" y="4008"/>
                </a:lnTo>
                <a:lnTo>
                  <a:pt x="218" y="3969"/>
                </a:lnTo>
                <a:lnTo>
                  <a:pt x="206" y="3930"/>
                </a:lnTo>
                <a:lnTo>
                  <a:pt x="196" y="3891"/>
                </a:lnTo>
                <a:lnTo>
                  <a:pt x="185" y="3852"/>
                </a:lnTo>
                <a:lnTo>
                  <a:pt x="177" y="3813"/>
                </a:lnTo>
                <a:lnTo>
                  <a:pt x="171" y="3772"/>
                </a:lnTo>
                <a:lnTo>
                  <a:pt x="170" y="3758"/>
                </a:lnTo>
                <a:lnTo>
                  <a:pt x="171" y="3744"/>
                </a:lnTo>
                <a:lnTo>
                  <a:pt x="174" y="3731"/>
                </a:lnTo>
                <a:lnTo>
                  <a:pt x="178" y="3717"/>
                </a:lnTo>
                <a:lnTo>
                  <a:pt x="182" y="3703"/>
                </a:lnTo>
                <a:lnTo>
                  <a:pt x="185" y="3690"/>
                </a:lnTo>
                <a:lnTo>
                  <a:pt x="189" y="3675"/>
                </a:lnTo>
                <a:lnTo>
                  <a:pt x="191" y="3661"/>
                </a:lnTo>
                <a:lnTo>
                  <a:pt x="192" y="3644"/>
                </a:lnTo>
                <a:lnTo>
                  <a:pt x="195" y="3626"/>
                </a:lnTo>
                <a:lnTo>
                  <a:pt x="196" y="3608"/>
                </a:lnTo>
                <a:lnTo>
                  <a:pt x="197" y="3590"/>
                </a:lnTo>
                <a:lnTo>
                  <a:pt x="197" y="3573"/>
                </a:lnTo>
                <a:lnTo>
                  <a:pt x="196" y="3555"/>
                </a:lnTo>
                <a:lnTo>
                  <a:pt x="195" y="3537"/>
                </a:lnTo>
                <a:lnTo>
                  <a:pt x="191" y="3520"/>
                </a:lnTo>
                <a:lnTo>
                  <a:pt x="184" y="3494"/>
                </a:lnTo>
                <a:lnTo>
                  <a:pt x="174" y="3470"/>
                </a:lnTo>
                <a:lnTo>
                  <a:pt x="163" y="3445"/>
                </a:lnTo>
                <a:lnTo>
                  <a:pt x="151" y="3420"/>
                </a:lnTo>
                <a:lnTo>
                  <a:pt x="139" y="3396"/>
                </a:lnTo>
                <a:lnTo>
                  <a:pt x="129" y="3372"/>
                </a:lnTo>
                <a:lnTo>
                  <a:pt x="121" y="3346"/>
                </a:lnTo>
                <a:lnTo>
                  <a:pt x="114" y="3321"/>
                </a:lnTo>
                <a:lnTo>
                  <a:pt x="108" y="3273"/>
                </a:lnTo>
                <a:lnTo>
                  <a:pt x="102" y="3226"/>
                </a:lnTo>
                <a:lnTo>
                  <a:pt x="100" y="3177"/>
                </a:lnTo>
                <a:lnTo>
                  <a:pt x="97" y="3130"/>
                </a:lnTo>
                <a:lnTo>
                  <a:pt x="96" y="3081"/>
                </a:lnTo>
                <a:lnTo>
                  <a:pt x="95" y="3032"/>
                </a:lnTo>
                <a:lnTo>
                  <a:pt x="95" y="2985"/>
                </a:lnTo>
                <a:lnTo>
                  <a:pt x="94" y="2936"/>
                </a:lnTo>
                <a:lnTo>
                  <a:pt x="92" y="2838"/>
                </a:lnTo>
                <a:lnTo>
                  <a:pt x="92" y="2739"/>
                </a:lnTo>
                <a:lnTo>
                  <a:pt x="90" y="2641"/>
                </a:lnTo>
                <a:lnTo>
                  <a:pt x="90" y="2543"/>
                </a:lnTo>
                <a:lnTo>
                  <a:pt x="90" y="2444"/>
                </a:lnTo>
                <a:lnTo>
                  <a:pt x="89" y="2346"/>
                </a:lnTo>
                <a:lnTo>
                  <a:pt x="87" y="2247"/>
                </a:lnTo>
                <a:lnTo>
                  <a:pt x="83" y="2149"/>
                </a:lnTo>
                <a:lnTo>
                  <a:pt x="81" y="2111"/>
                </a:lnTo>
                <a:lnTo>
                  <a:pt x="76" y="2073"/>
                </a:lnTo>
                <a:lnTo>
                  <a:pt x="70" y="2035"/>
                </a:lnTo>
                <a:lnTo>
                  <a:pt x="64" y="1997"/>
                </a:lnTo>
                <a:lnTo>
                  <a:pt x="57" y="1959"/>
                </a:lnTo>
                <a:lnTo>
                  <a:pt x="51" y="1922"/>
                </a:lnTo>
                <a:lnTo>
                  <a:pt x="46" y="1884"/>
                </a:lnTo>
                <a:lnTo>
                  <a:pt x="43" y="1846"/>
                </a:lnTo>
                <a:lnTo>
                  <a:pt x="39" y="1727"/>
                </a:lnTo>
                <a:lnTo>
                  <a:pt x="37" y="1608"/>
                </a:lnTo>
                <a:lnTo>
                  <a:pt x="36" y="1490"/>
                </a:lnTo>
                <a:lnTo>
                  <a:pt x="35" y="1371"/>
                </a:lnTo>
                <a:lnTo>
                  <a:pt x="35" y="1253"/>
                </a:lnTo>
                <a:lnTo>
                  <a:pt x="35" y="1134"/>
                </a:lnTo>
                <a:lnTo>
                  <a:pt x="34" y="1014"/>
                </a:lnTo>
                <a:lnTo>
                  <a:pt x="34" y="896"/>
                </a:lnTo>
                <a:lnTo>
                  <a:pt x="32" y="784"/>
                </a:lnTo>
                <a:lnTo>
                  <a:pt x="31" y="673"/>
                </a:lnTo>
                <a:lnTo>
                  <a:pt x="31" y="560"/>
                </a:lnTo>
                <a:lnTo>
                  <a:pt x="31" y="449"/>
                </a:lnTo>
                <a:lnTo>
                  <a:pt x="30" y="337"/>
                </a:lnTo>
                <a:lnTo>
                  <a:pt x="29" y="226"/>
                </a:lnTo>
                <a:lnTo>
                  <a:pt x="27" y="113"/>
                </a:lnTo>
                <a:lnTo>
                  <a:pt x="23" y="2"/>
                </a:lnTo>
                <a:lnTo>
                  <a:pt x="22" y="0"/>
                </a:lnTo>
                <a:lnTo>
                  <a:pt x="20" y="0"/>
                </a:lnTo>
                <a:lnTo>
                  <a:pt x="16" y="0"/>
                </a:lnTo>
                <a:lnTo>
                  <a:pt x="13" y="1"/>
                </a:lnTo>
                <a:lnTo>
                  <a:pt x="9" y="3"/>
                </a:lnTo>
                <a:lnTo>
                  <a:pt x="6" y="7"/>
                </a:lnTo>
                <a:lnTo>
                  <a:pt x="3" y="9"/>
                </a:lnTo>
                <a:lnTo>
                  <a:pt x="2" y="13"/>
                </a:lnTo>
                <a:lnTo>
                  <a:pt x="1" y="58"/>
                </a:lnTo>
                <a:lnTo>
                  <a:pt x="0" y="103"/>
                </a:lnTo>
                <a:lnTo>
                  <a:pt x="0" y="148"/>
                </a:lnTo>
                <a:lnTo>
                  <a:pt x="0" y="195"/>
                </a:lnTo>
                <a:lnTo>
                  <a:pt x="1" y="240"/>
                </a:lnTo>
                <a:lnTo>
                  <a:pt x="2" y="285"/>
                </a:lnTo>
                <a:lnTo>
                  <a:pt x="2" y="330"/>
                </a:lnTo>
                <a:lnTo>
                  <a:pt x="2" y="376"/>
                </a:lnTo>
                <a:lnTo>
                  <a:pt x="2" y="492"/>
                </a:lnTo>
                <a:lnTo>
                  <a:pt x="2" y="608"/>
                </a:lnTo>
                <a:lnTo>
                  <a:pt x="2" y="725"/>
                </a:lnTo>
                <a:lnTo>
                  <a:pt x="2" y="841"/>
                </a:lnTo>
                <a:lnTo>
                  <a:pt x="2" y="956"/>
                </a:lnTo>
                <a:lnTo>
                  <a:pt x="2" y="1073"/>
                </a:lnTo>
                <a:lnTo>
                  <a:pt x="2" y="1189"/>
                </a:lnTo>
                <a:lnTo>
                  <a:pt x="2" y="1305"/>
                </a:lnTo>
                <a:lnTo>
                  <a:pt x="3" y="1389"/>
                </a:lnTo>
                <a:lnTo>
                  <a:pt x="5" y="1474"/>
                </a:lnTo>
                <a:lnTo>
                  <a:pt x="6" y="1560"/>
                </a:lnTo>
                <a:lnTo>
                  <a:pt x="8" y="1644"/>
                </a:lnTo>
                <a:lnTo>
                  <a:pt x="9" y="1729"/>
                </a:lnTo>
                <a:lnTo>
                  <a:pt x="12" y="1813"/>
                </a:lnTo>
                <a:lnTo>
                  <a:pt x="13" y="1898"/>
                </a:lnTo>
                <a:lnTo>
                  <a:pt x="13" y="1982"/>
                </a:lnTo>
                <a:lnTo>
                  <a:pt x="15" y="2330"/>
                </a:lnTo>
                <a:lnTo>
                  <a:pt x="16" y="2678"/>
                </a:lnTo>
                <a:lnTo>
                  <a:pt x="16" y="3025"/>
                </a:lnTo>
                <a:lnTo>
                  <a:pt x="17" y="3374"/>
                </a:lnTo>
                <a:lnTo>
                  <a:pt x="19" y="3721"/>
                </a:lnTo>
                <a:lnTo>
                  <a:pt x="20" y="4070"/>
                </a:lnTo>
                <a:lnTo>
                  <a:pt x="21" y="4417"/>
                </a:lnTo>
                <a:lnTo>
                  <a:pt x="23" y="4766"/>
                </a:lnTo>
                <a:lnTo>
                  <a:pt x="24" y="4939"/>
                </a:lnTo>
                <a:lnTo>
                  <a:pt x="27" y="5113"/>
                </a:lnTo>
                <a:lnTo>
                  <a:pt x="29" y="5287"/>
                </a:lnTo>
                <a:lnTo>
                  <a:pt x="32" y="5461"/>
                </a:lnTo>
                <a:lnTo>
                  <a:pt x="35" y="5635"/>
                </a:lnTo>
                <a:lnTo>
                  <a:pt x="38" y="5809"/>
                </a:lnTo>
                <a:lnTo>
                  <a:pt x="41" y="5983"/>
                </a:lnTo>
                <a:lnTo>
                  <a:pt x="43" y="6156"/>
                </a:lnTo>
                <a:lnTo>
                  <a:pt x="43" y="6158"/>
                </a:lnTo>
                <a:lnTo>
                  <a:pt x="43" y="6160"/>
                </a:lnTo>
                <a:lnTo>
                  <a:pt x="43" y="6161"/>
                </a:lnTo>
                <a:lnTo>
                  <a:pt x="42" y="6163"/>
                </a:lnTo>
                <a:lnTo>
                  <a:pt x="42" y="6164"/>
                </a:lnTo>
                <a:lnTo>
                  <a:pt x="42" y="6165"/>
                </a:lnTo>
                <a:lnTo>
                  <a:pt x="43" y="6167"/>
                </a:lnTo>
                <a:lnTo>
                  <a:pt x="46" y="6168"/>
                </a:lnTo>
                <a:lnTo>
                  <a:pt x="51" y="6168"/>
                </a:lnTo>
                <a:lnTo>
                  <a:pt x="54" y="6168"/>
                </a:lnTo>
                <a:lnTo>
                  <a:pt x="58" y="6168"/>
                </a:lnTo>
                <a:lnTo>
                  <a:pt x="63" y="6168"/>
                </a:lnTo>
                <a:lnTo>
                  <a:pt x="66" y="6167"/>
                </a:lnTo>
                <a:lnTo>
                  <a:pt x="70" y="6167"/>
                </a:lnTo>
                <a:lnTo>
                  <a:pt x="74" y="6167"/>
                </a:lnTo>
                <a:lnTo>
                  <a:pt x="100" y="6168"/>
                </a:lnTo>
                <a:lnTo>
                  <a:pt x="126" y="6170"/>
                </a:lnTo>
                <a:lnTo>
                  <a:pt x="153" y="6171"/>
                </a:lnTo>
                <a:lnTo>
                  <a:pt x="180" y="6172"/>
                </a:lnTo>
                <a:lnTo>
                  <a:pt x="206" y="6175"/>
                </a:lnTo>
                <a:lnTo>
                  <a:pt x="233" y="6176"/>
                </a:lnTo>
                <a:lnTo>
                  <a:pt x="260" y="6177"/>
                </a:lnTo>
                <a:lnTo>
                  <a:pt x="286" y="6177"/>
                </a:lnTo>
                <a:lnTo>
                  <a:pt x="323" y="6177"/>
                </a:lnTo>
                <a:lnTo>
                  <a:pt x="361" y="6176"/>
                </a:lnTo>
                <a:lnTo>
                  <a:pt x="400" y="6175"/>
                </a:lnTo>
                <a:lnTo>
                  <a:pt x="438" y="6172"/>
                </a:lnTo>
                <a:lnTo>
                  <a:pt x="475" y="6171"/>
                </a:lnTo>
                <a:lnTo>
                  <a:pt x="513" y="6170"/>
                </a:lnTo>
                <a:lnTo>
                  <a:pt x="552" y="6168"/>
                </a:lnTo>
                <a:lnTo>
                  <a:pt x="589" y="6167"/>
                </a:lnTo>
                <a:lnTo>
                  <a:pt x="596" y="6167"/>
                </a:lnTo>
                <a:lnTo>
                  <a:pt x="601" y="6167"/>
                </a:lnTo>
                <a:lnTo>
                  <a:pt x="608" y="6167"/>
                </a:lnTo>
                <a:lnTo>
                  <a:pt x="614" y="6167"/>
                </a:lnTo>
                <a:lnTo>
                  <a:pt x="621" y="6167"/>
                </a:lnTo>
                <a:lnTo>
                  <a:pt x="627" y="6167"/>
                </a:lnTo>
                <a:lnTo>
                  <a:pt x="634" y="6167"/>
                </a:lnTo>
                <a:lnTo>
                  <a:pt x="640" y="6167"/>
                </a:lnTo>
                <a:lnTo>
                  <a:pt x="642" y="6167"/>
                </a:lnTo>
                <a:lnTo>
                  <a:pt x="644" y="6167"/>
                </a:lnTo>
                <a:lnTo>
                  <a:pt x="648" y="6168"/>
                </a:lnTo>
                <a:lnTo>
                  <a:pt x="650" y="6168"/>
                </a:lnTo>
                <a:lnTo>
                  <a:pt x="652" y="6168"/>
                </a:lnTo>
                <a:lnTo>
                  <a:pt x="655" y="6167"/>
                </a:lnTo>
                <a:lnTo>
                  <a:pt x="656" y="6165"/>
                </a:lnTo>
                <a:lnTo>
                  <a:pt x="656" y="6164"/>
                </a:lnTo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3198813" y="2889250"/>
            <a:ext cx="92075" cy="1438275"/>
          </a:xfrm>
          <a:custGeom>
            <a:avLst/>
            <a:gdLst>
              <a:gd name="T0" fmla="*/ 132 w 173"/>
              <a:gd name="T1" fmla="*/ 2665 h 2719"/>
              <a:gd name="T2" fmla="*/ 145 w 173"/>
              <a:gd name="T3" fmla="*/ 2597 h 2719"/>
              <a:gd name="T4" fmla="*/ 150 w 173"/>
              <a:gd name="T5" fmla="*/ 2527 h 2719"/>
              <a:gd name="T6" fmla="*/ 145 w 173"/>
              <a:gd name="T7" fmla="*/ 2459 h 2719"/>
              <a:gd name="T8" fmla="*/ 130 w 173"/>
              <a:gd name="T9" fmla="*/ 2402 h 2719"/>
              <a:gd name="T10" fmla="*/ 102 w 173"/>
              <a:gd name="T11" fmla="*/ 2367 h 2719"/>
              <a:gd name="T12" fmla="*/ 86 w 173"/>
              <a:gd name="T13" fmla="*/ 2323 h 2719"/>
              <a:gd name="T14" fmla="*/ 93 w 173"/>
              <a:gd name="T15" fmla="*/ 2254 h 2719"/>
              <a:gd name="T16" fmla="*/ 107 w 173"/>
              <a:gd name="T17" fmla="*/ 2186 h 2719"/>
              <a:gd name="T18" fmla="*/ 117 w 173"/>
              <a:gd name="T19" fmla="*/ 2149 h 2719"/>
              <a:gd name="T20" fmla="*/ 127 w 173"/>
              <a:gd name="T21" fmla="*/ 2112 h 2719"/>
              <a:gd name="T22" fmla="*/ 127 w 173"/>
              <a:gd name="T23" fmla="*/ 2049 h 2719"/>
              <a:gd name="T24" fmla="*/ 121 w 173"/>
              <a:gd name="T25" fmla="*/ 1981 h 2719"/>
              <a:gd name="T26" fmla="*/ 110 w 173"/>
              <a:gd name="T27" fmla="*/ 1919 h 2719"/>
              <a:gd name="T28" fmla="*/ 98 w 173"/>
              <a:gd name="T29" fmla="*/ 1865 h 2719"/>
              <a:gd name="T30" fmla="*/ 102 w 173"/>
              <a:gd name="T31" fmla="*/ 1813 h 2719"/>
              <a:gd name="T32" fmla="*/ 130 w 173"/>
              <a:gd name="T33" fmla="*/ 1768 h 2719"/>
              <a:gd name="T34" fmla="*/ 151 w 173"/>
              <a:gd name="T35" fmla="*/ 1716 h 2719"/>
              <a:gd name="T36" fmla="*/ 163 w 173"/>
              <a:gd name="T37" fmla="*/ 1638 h 2719"/>
              <a:gd name="T38" fmla="*/ 168 w 173"/>
              <a:gd name="T39" fmla="*/ 1559 h 2719"/>
              <a:gd name="T40" fmla="*/ 173 w 173"/>
              <a:gd name="T41" fmla="*/ 1518 h 2719"/>
              <a:gd name="T42" fmla="*/ 171 w 173"/>
              <a:gd name="T43" fmla="*/ 1476 h 2719"/>
              <a:gd name="T44" fmla="*/ 146 w 173"/>
              <a:gd name="T45" fmla="*/ 1430 h 2719"/>
              <a:gd name="T46" fmla="*/ 110 w 173"/>
              <a:gd name="T47" fmla="*/ 1386 h 2719"/>
              <a:gd name="T48" fmla="*/ 87 w 173"/>
              <a:gd name="T49" fmla="*/ 1351 h 2719"/>
              <a:gd name="T50" fmla="*/ 72 w 173"/>
              <a:gd name="T51" fmla="*/ 1324 h 2719"/>
              <a:gd name="T52" fmla="*/ 62 w 173"/>
              <a:gd name="T53" fmla="*/ 1269 h 2719"/>
              <a:gd name="T54" fmla="*/ 57 w 173"/>
              <a:gd name="T55" fmla="*/ 1171 h 2719"/>
              <a:gd name="T56" fmla="*/ 57 w 173"/>
              <a:gd name="T57" fmla="*/ 1072 h 2719"/>
              <a:gd name="T58" fmla="*/ 59 w 173"/>
              <a:gd name="T59" fmla="*/ 962 h 2719"/>
              <a:gd name="T60" fmla="*/ 66 w 173"/>
              <a:gd name="T61" fmla="*/ 852 h 2719"/>
              <a:gd name="T62" fmla="*/ 77 w 173"/>
              <a:gd name="T63" fmla="*/ 801 h 2719"/>
              <a:gd name="T64" fmla="*/ 86 w 173"/>
              <a:gd name="T65" fmla="*/ 751 h 2719"/>
              <a:gd name="T66" fmla="*/ 85 w 173"/>
              <a:gd name="T67" fmla="*/ 704 h 2719"/>
              <a:gd name="T68" fmla="*/ 78 w 173"/>
              <a:gd name="T69" fmla="*/ 659 h 2719"/>
              <a:gd name="T70" fmla="*/ 75 w 173"/>
              <a:gd name="T71" fmla="*/ 502 h 2719"/>
              <a:gd name="T72" fmla="*/ 72 w 173"/>
              <a:gd name="T73" fmla="*/ 274 h 2719"/>
              <a:gd name="T74" fmla="*/ 65 w 173"/>
              <a:gd name="T75" fmla="*/ 113 h 2719"/>
              <a:gd name="T76" fmla="*/ 54 w 173"/>
              <a:gd name="T77" fmla="*/ 52 h 2719"/>
              <a:gd name="T78" fmla="*/ 35 w 173"/>
              <a:gd name="T79" fmla="*/ 3 h 2719"/>
              <a:gd name="T80" fmla="*/ 20 w 173"/>
              <a:gd name="T81" fmla="*/ 1 h 2719"/>
              <a:gd name="T82" fmla="*/ 3 w 173"/>
              <a:gd name="T83" fmla="*/ 5 h 2719"/>
              <a:gd name="T84" fmla="*/ 0 w 173"/>
              <a:gd name="T85" fmla="*/ 11 h 2719"/>
              <a:gd name="T86" fmla="*/ 2 w 173"/>
              <a:gd name="T87" fmla="*/ 19 h 2719"/>
              <a:gd name="T88" fmla="*/ 2 w 173"/>
              <a:gd name="T89" fmla="*/ 136 h 2719"/>
              <a:gd name="T90" fmla="*/ 2 w 173"/>
              <a:gd name="T91" fmla="*/ 281 h 2719"/>
              <a:gd name="T92" fmla="*/ 2 w 173"/>
              <a:gd name="T93" fmla="*/ 520 h 2719"/>
              <a:gd name="T94" fmla="*/ 2 w 173"/>
              <a:gd name="T95" fmla="*/ 819 h 2719"/>
              <a:gd name="T96" fmla="*/ 2 w 173"/>
              <a:gd name="T97" fmla="*/ 1263 h 2719"/>
              <a:gd name="T98" fmla="*/ 2 w 173"/>
              <a:gd name="T99" fmla="*/ 1919 h 2719"/>
              <a:gd name="T100" fmla="*/ 2 w 173"/>
              <a:gd name="T101" fmla="*/ 2471 h 2719"/>
              <a:gd name="T102" fmla="*/ 0 w 173"/>
              <a:gd name="T103" fmla="*/ 2594 h 2719"/>
              <a:gd name="T104" fmla="*/ 2 w 173"/>
              <a:gd name="T105" fmla="*/ 2718 h 2719"/>
              <a:gd name="T106" fmla="*/ 6 w 173"/>
              <a:gd name="T107" fmla="*/ 2718 h 2719"/>
              <a:gd name="T108" fmla="*/ 48 w 173"/>
              <a:gd name="T109" fmla="*/ 2718 h 2719"/>
              <a:gd name="T110" fmla="*/ 88 w 173"/>
              <a:gd name="T111" fmla="*/ 2718 h 2719"/>
              <a:gd name="T112" fmla="*/ 102 w 173"/>
              <a:gd name="T113" fmla="*/ 2718 h 2719"/>
              <a:gd name="T114" fmla="*/ 108 w 173"/>
              <a:gd name="T115" fmla="*/ 2718 h 2719"/>
              <a:gd name="T116" fmla="*/ 114 w 173"/>
              <a:gd name="T117" fmla="*/ 2719 h 27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73"/>
              <a:gd name="T178" fmla="*/ 0 h 2719"/>
              <a:gd name="T179" fmla="*/ 173 w 173"/>
              <a:gd name="T180" fmla="*/ 2719 h 271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73" h="2719">
                <a:moveTo>
                  <a:pt x="117" y="2718"/>
                </a:moveTo>
                <a:lnTo>
                  <a:pt x="122" y="2706"/>
                </a:lnTo>
                <a:lnTo>
                  <a:pt x="126" y="2692"/>
                </a:lnTo>
                <a:lnTo>
                  <a:pt x="130" y="2679"/>
                </a:lnTo>
                <a:lnTo>
                  <a:pt x="132" y="2665"/>
                </a:lnTo>
                <a:lnTo>
                  <a:pt x="136" y="2651"/>
                </a:lnTo>
                <a:lnTo>
                  <a:pt x="139" y="2638"/>
                </a:lnTo>
                <a:lnTo>
                  <a:pt x="142" y="2624"/>
                </a:lnTo>
                <a:lnTo>
                  <a:pt x="143" y="2611"/>
                </a:lnTo>
                <a:lnTo>
                  <a:pt x="145" y="2597"/>
                </a:lnTo>
                <a:lnTo>
                  <a:pt x="146" y="2583"/>
                </a:lnTo>
                <a:lnTo>
                  <a:pt x="148" y="2569"/>
                </a:lnTo>
                <a:lnTo>
                  <a:pt x="149" y="2555"/>
                </a:lnTo>
                <a:lnTo>
                  <a:pt x="149" y="2541"/>
                </a:lnTo>
                <a:lnTo>
                  <a:pt x="150" y="2527"/>
                </a:lnTo>
                <a:lnTo>
                  <a:pt x="150" y="2513"/>
                </a:lnTo>
                <a:lnTo>
                  <a:pt x="149" y="2499"/>
                </a:lnTo>
                <a:lnTo>
                  <a:pt x="149" y="2486"/>
                </a:lnTo>
                <a:lnTo>
                  <a:pt x="148" y="2472"/>
                </a:lnTo>
                <a:lnTo>
                  <a:pt x="145" y="2459"/>
                </a:lnTo>
                <a:lnTo>
                  <a:pt x="144" y="2445"/>
                </a:lnTo>
                <a:lnTo>
                  <a:pt x="141" y="2431"/>
                </a:lnTo>
                <a:lnTo>
                  <a:pt x="137" y="2417"/>
                </a:lnTo>
                <a:lnTo>
                  <a:pt x="135" y="2409"/>
                </a:lnTo>
                <a:lnTo>
                  <a:pt x="130" y="2402"/>
                </a:lnTo>
                <a:lnTo>
                  <a:pt x="126" y="2395"/>
                </a:lnTo>
                <a:lnTo>
                  <a:pt x="120" y="2388"/>
                </a:lnTo>
                <a:lnTo>
                  <a:pt x="114" y="2381"/>
                </a:lnTo>
                <a:lnTo>
                  <a:pt x="108" y="2374"/>
                </a:lnTo>
                <a:lnTo>
                  <a:pt x="102" y="2367"/>
                </a:lnTo>
                <a:lnTo>
                  <a:pt x="97" y="2361"/>
                </a:lnTo>
                <a:lnTo>
                  <a:pt x="92" y="2352"/>
                </a:lnTo>
                <a:lnTo>
                  <a:pt x="90" y="2345"/>
                </a:lnTo>
                <a:lnTo>
                  <a:pt x="87" y="2337"/>
                </a:lnTo>
                <a:lnTo>
                  <a:pt x="86" y="2323"/>
                </a:lnTo>
                <a:lnTo>
                  <a:pt x="86" y="2310"/>
                </a:lnTo>
                <a:lnTo>
                  <a:pt x="86" y="2296"/>
                </a:lnTo>
                <a:lnTo>
                  <a:pt x="88" y="2282"/>
                </a:lnTo>
                <a:lnTo>
                  <a:pt x="91" y="2268"/>
                </a:lnTo>
                <a:lnTo>
                  <a:pt x="93" y="2254"/>
                </a:lnTo>
                <a:lnTo>
                  <a:pt x="95" y="2240"/>
                </a:lnTo>
                <a:lnTo>
                  <a:pt x="99" y="2226"/>
                </a:lnTo>
                <a:lnTo>
                  <a:pt x="102" y="2212"/>
                </a:lnTo>
                <a:lnTo>
                  <a:pt x="105" y="2200"/>
                </a:lnTo>
                <a:lnTo>
                  <a:pt x="107" y="2186"/>
                </a:lnTo>
                <a:lnTo>
                  <a:pt x="109" y="2178"/>
                </a:lnTo>
                <a:lnTo>
                  <a:pt x="110" y="2171"/>
                </a:lnTo>
                <a:lnTo>
                  <a:pt x="113" y="2164"/>
                </a:lnTo>
                <a:lnTo>
                  <a:pt x="115" y="2156"/>
                </a:lnTo>
                <a:lnTo>
                  <a:pt x="117" y="2149"/>
                </a:lnTo>
                <a:lnTo>
                  <a:pt x="120" y="2142"/>
                </a:lnTo>
                <a:lnTo>
                  <a:pt x="122" y="2135"/>
                </a:lnTo>
                <a:lnTo>
                  <a:pt x="124" y="2127"/>
                </a:lnTo>
                <a:lnTo>
                  <a:pt x="126" y="2120"/>
                </a:lnTo>
                <a:lnTo>
                  <a:pt x="127" y="2112"/>
                </a:lnTo>
                <a:lnTo>
                  <a:pt x="128" y="2105"/>
                </a:lnTo>
                <a:lnTo>
                  <a:pt x="128" y="2091"/>
                </a:lnTo>
                <a:lnTo>
                  <a:pt x="128" y="2077"/>
                </a:lnTo>
                <a:lnTo>
                  <a:pt x="128" y="2063"/>
                </a:lnTo>
                <a:lnTo>
                  <a:pt x="127" y="2049"/>
                </a:lnTo>
                <a:lnTo>
                  <a:pt x="126" y="2035"/>
                </a:lnTo>
                <a:lnTo>
                  <a:pt x="124" y="2021"/>
                </a:lnTo>
                <a:lnTo>
                  <a:pt x="123" y="2009"/>
                </a:lnTo>
                <a:lnTo>
                  <a:pt x="122" y="1995"/>
                </a:lnTo>
                <a:lnTo>
                  <a:pt x="121" y="1981"/>
                </a:lnTo>
                <a:lnTo>
                  <a:pt x="119" y="1967"/>
                </a:lnTo>
                <a:lnTo>
                  <a:pt x="117" y="1953"/>
                </a:lnTo>
                <a:lnTo>
                  <a:pt x="116" y="1941"/>
                </a:lnTo>
                <a:lnTo>
                  <a:pt x="114" y="1931"/>
                </a:lnTo>
                <a:lnTo>
                  <a:pt x="110" y="1919"/>
                </a:lnTo>
                <a:lnTo>
                  <a:pt x="108" y="1909"/>
                </a:lnTo>
                <a:lnTo>
                  <a:pt x="105" y="1897"/>
                </a:lnTo>
                <a:lnTo>
                  <a:pt x="102" y="1887"/>
                </a:lnTo>
                <a:lnTo>
                  <a:pt x="100" y="1875"/>
                </a:lnTo>
                <a:lnTo>
                  <a:pt x="98" y="1865"/>
                </a:lnTo>
                <a:lnTo>
                  <a:pt x="97" y="1853"/>
                </a:lnTo>
                <a:lnTo>
                  <a:pt x="97" y="1843"/>
                </a:lnTo>
                <a:lnTo>
                  <a:pt x="98" y="1831"/>
                </a:lnTo>
                <a:lnTo>
                  <a:pt x="99" y="1822"/>
                </a:lnTo>
                <a:lnTo>
                  <a:pt x="102" y="1813"/>
                </a:lnTo>
                <a:lnTo>
                  <a:pt x="107" y="1804"/>
                </a:lnTo>
                <a:lnTo>
                  <a:pt x="113" y="1794"/>
                </a:lnTo>
                <a:lnTo>
                  <a:pt x="117" y="1785"/>
                </a:lnTo>
                <a:lnTo>
                  <a:pt x="124" y="1777"/>
                </a:lnTo>
                <a:lnTo>
                  <a:pt x="130" y="1768"/>
                </a:lnTo>
                <a:lnTo>
                  <a:pt x="135" y="1758"/>
                </a:lnTo>
                <a:lnTo>
                  <a:pt x="141" y="1750"/>
                </a:lnTo>
                <a:lnTo>
                  <a:pt x="144" y="1741"/>
                </a:lnTo>
                <a:lnTo>
                  <a:pt x="148" y="1731"/>
                </a:lnTo>
                <a:lnTo>
                  <a:pt x="151" y="1716"/>
                </a:lnTo>
                <a:lnTo>
                  <a:pt x="154" y="1701"/>
                </a:lnTo>
                <a:lnTo>
                  <a:pt x="157" y="1684"/>
                </a:lnTo>
                <a:lnTo>
                  <a:pt x="159" y="1669"/>
                </a:lnTo>
                <a:lnTo>
                  <a:pt x="161" y="1653"/>
                </a:lnTo>
                <a:lnTo>
                  <a:pt x="163" y="1638"/>
                </a:lnTo>
                <a:lnTo>
                  <a:pt x="164" y="1622"/>
                </a:lnTo>
                <a:lnTo>
                  <a:pt x="165" y="1607"/>
                </a:lnTo>
                <a:lnTo>
                  <a:pt x="166" y="1591"/>
                </a:lnTo>
                <a:lnTo>
                  <a:pt x="167" y="1574"/>
                </a:lnTo>
                <a:lnTo>
                  <a:pt x="168" y="1559"/>
                </a:lnTo>
                <a:lnTo>
                  <a:pt x="168" y="1551"/>
                </a:lnTo>
                <a:lnTo>
                  <a:pt x="170" y="1542"/>
                </a:lnTo>
                <a:lnTo>
                  <a:pt x="171" y="1534"/>
                </a:lnTo>
                <a:lnTo>
                  <a:pt x="172" y="1526"/>
                </a:lnTo>
                <a:lnTo>
                  <a:pt x="173" y="1518"/>
                </a:lnTo>
                <a:lnTo>
                  <a:pt x="173" y="1508"/>
                </a:lnTo>
                <a:lnTo>
                  <a:pt x="173" y="1500"/>
                </a:lnTo>
                <a:lnTo>
                  <a:pt x="173" y="1492"/>
                </a:lnTo>
                <a:lnTo>
                  <a:pt x="172" y="1484"/>
                </a:lnTo>
                <a:lnTo>
                  <a:pt x="171" y="1476"/>
                </a:lnTo>
                <a:lnTo>
                  <a:pt x="168" y="1468"/>
                </a:lnTo>
                <a:lnTo>
                  <a:pt x="164" y="1457"/>
                </a:lnTo>
                <a:lnTo>
                  <a:pt x="158" y="1448"/>
                </a:lnTo>
                <a:lnTo>
                  <a:pt x="152" y="1439"/>
                </a:lnTo>
                <a:lnTo>
                  <a:pt x="146" y="1430"/>
                </a:lnTo>
                <a:lnTo>
                  <a:pt x="139" y="1420"/>
                </a:lnTo>
                <a:lnTo>
                  <a:pt x="131" y="1412"/>
                </a:lnTo>
                <a:lnTo>
                  <a:pt x="124" y="1403"/>
                </a:lnTo>
                <a:lnTo>
                  <a:pt x="117" y="1395"/>
                </a:lnTo>
                <a:lnTo>
                  <a:pt x="110" y="1386"/>
                </a:lnTo>
                <a:lnTo>
                  <a:pt x="104" y="1376"/>
                </a:lnTo>
                <a:lnTo>
                  <a:pt x="98" y="1367"/>
                </a:lnTo>
                <a:lnTo>
                  <a:pt x="94" y="1361"/>
                </a:lnTo>
                <a:lnTo>
                  <a:pt x="91" y="1357"/>
                </a:lnTo>
                <a:lnTo>
                  <a:pt x="87" y="1351"/>
                </a:lnTo>
                <a:lnTo>
                  <a:pt x="84" y="1346"/>
                </a:lnTo>
                <a:lnTo>
                  <a:pt x="80" y="1340"/>
                </a:lnTo>
                <a:lnTo>
                  <a:pt x="77" y="1336"/>
                </a:lnTo>
                <a:lnTo>
                  <a:pt x="75" y="1330"/>
                </a:lnTo>
                <a:lnTo>
                  <a:pt x="72" y="1324"/>
                </a:lnTo>
                <a:lnTo>
                  <a:pt x="70" y="1318"/>
                </a:lnTo>
                <a:lnTo>
                  <a:pt x="68" y="1313"/>
                </a:lnTo>
                <a:lnTo>
                  <a:pt x="66" y="1307"/>
                </a:lnTo>
                <a:lnTo>
                  <a:pt x="64" y="1287"/>
                </a:lnTo>
                <a:lnTo>
                  <a:pt x="62" y="1269"/>
                </a:lnTo>
                <a:lnTo>
                  <a:pt x="61" y="1249"/>
                </a:lnTo>
                <a:lnTo>
                  <a:pt x="59" y="1229"/>
                </a:lnTo>
                <a:lnTo>
                  <a:pt x="58" y="1211"/>
                </a:lnTo>
                <a:lnTo>
                  <a:pt x="57" y="1191"/>
                </a:lnTo>
                <a:lnTo>
                  <a:pt x="57" y="1171"/>
                </a:lnTo>
                <a:lnTo>
                  <a:pt x="57" y="1153"/>
                </a:lnTo>
                <a:lnTo>
                  <a:pt x="57" y="1133"/>
                </a:lnTo>
                <a:lnTo>
                  <a:pt x="57" y="1114"/>
                </a:lnTo>
                <a:lnTo>
                  <a:pt x="57" y="1094"/>
                </a:lnTo>
                <a:lnTo>
                  <a:pt x="57" y="1072"/>
                </a:lnTo>
                <a:lnTo>
                  <a:pt x="57" y="1050"/>
                </a:lnTo>
                <a:lnTo>
                  <a:pt x="57" y="1028"/>
                </a:lnTo>
                <a:lnTo>
                  <a:pt x="58" y="1006"/>
                </a:lnTo>
                <a:lnTo>
                  <a:pt x="58" y="984"/>
                </a:lnTo>
                <a:lnTo>
                  <a:pt x="59" y="962"/>
                </a:lnTo>
                <a:lnTo>
                  <a:pt x="61" y="940"/>
                </a:lnTo>
                <a:lnTo>
                  <a:pt x="62" y="918"/>
                </a:lnTo>
                <a:lnTo>
                  <a:pt x="63" y="896"/>
                </a:lnTo>
                <a:lnTo>
                  <a:pt x="65" y="874"/>
                </a:lnTo>
                <a:lnTo>
                  <a:pt x="66" y="852"/>
                </a:lnTo>
                <a:lnTo>
                  <a:pt x="68" y="841"/>
                </a:lnTo>
                <a:lnTo>
                  <a:pt x="70" y="831"/>
                </a:lnTo>
                <a:lnTo>
                  <a:pt x="72" y="822"/>
                </a:lnTo>
                <a:lnTo>
                  <a:pt x="73" y="811"/>
                </a:lnTo>
                <a:lnTo>
                  <a:pt x="77" y="801"/>
                </a:lnTo>
                <a:lnTo>
                  <a:pt x="79" y="792"/>
                </a:lnTo>
                <a:lnTo>
                  <a:pt x="81" y="781"/>
                </a:lnTo>
                <a:lnTo>
                  <a:pt x="83" y="771"/>
                </a:lnTo>
                <a:lnTo>
                  <a:pt x="85" y="762"/>
                </a:lnTo>
                <a:lnTo>
                  <a:pt x="86" y="751"/>
                </a:lnTo>
                <a:lnTo>
                  <a:pt x="87" y="741"/>
                </a:lnTo>
                <a:lnTo>
                  <a:pt x="87" y="731"/>
                </a:lnTo>
                <a:lnTo>
                  <a:pt x="87" y="722"/>
                </a:lnTo>
                <a:lnTo>
                  <a:pt x="86" y="713"/>
                </a:lnTo>
                <a:lnTo>
                  <a:pt x="85" y="704"/>
                </a:lnTo>
                <a:lnTo>
                  <a:pt x="84" y="694"/>
                </a:lnTo>
                <a:lnTo>
                  <a:pt x="83" y="685"/>
                </a:lnTo>
                <a:lnTo>
                  <a:pt x="81" y="677"/>
                </a:lnTo>
                <a:lnTo>
                  <a:pt x="79" y="668"/>
                </a:lnTo>
                <a:lnTo>
                  <a:pt x="78" y="659"/>
                </a:lnTo>
                <a:lnTo>
                  <a:pt x="78" y="649"/>
                </a:lnTo>
                <a:lnTo>
                  <a:pt x="77" y="640"/>
                </a:lnTo>
                <a:lnTo>
                  <a:pt x="76" y="594"/>
                </a:lnTo>
                <a:lnTo>
                  <a:pt x="75" y="549"/>
                </a:lnTo>
                <a:lnTo>
                  <a:pt x="75" y="502"/>
                </a:lnTo>
                <a:lnTo>
                  <a:pt x="75" y="457"/>
                </a:lnTo>
                <a:lnTo>
                  <a:pt x="75" y="411"/>
                </a:lnTo>
                <a:lnTo>
                  <a:pt x="73" y="366"/>
                </a:lnTo>
                <a:lnTo>
                  <a:pt x="73" y="319"/>
                </a:lnTo>
                <a:lnTo>
                  <a:pt x="72" y="274"/>
                </a:lnTo>
                <a:lnTo>
                  <a:pt x="71" y="229"/>
                </a:lnTo>
                <a:lnTo>
                  <a:pt x="70" y="183"/>
                </a:lnTo>
                <a:lnTo>
                  <a:pt x="66" y="137"/>
                </a:lnTo>
                <a:lnTo>
                  <a:pt x="66" y="125"/>
                </a:lnTo>
                <a:lnTo>
                  <a:pt x="65" y="113"/>
                </a:lnTo>
                <a:lnTo>
                  <a:pt x="63" y="100"/>
                </a:lnTo>
                <a:lnTo>
                  <a:pt x="62" y="88"/>
                </a:lnTo>
                <a:lnTo>
                  <a:pt x="59" y="76"/>
                </a:lnTo>
                <a:lnTo>
                  <a:pt x="57" y="63"/>
                </a:lnTo>
                <a:lnTo>
                  <a:pt x="54" y="52"/>
                </a:lnTo>
                <a:lnTo>
                  <a:pt x="50" y="40"/>
                </a:lnTo>
                <a:lnTo>
                  <a:pt x="47" y="29"/>
                </a:lnTo>
                <a:lnTo>
                  <a:pt x="42" y="17"/>
                </a:lnTo>
                <a:lnTo>
                  <a:pt x="36" y="5"/>
                </a:lnTo>
                <a:lnTo>
                  <a:pt x="35" y="3"/>
                </a:lnTo>
                <a:lnTo>
                  <a:pt x="33" y="2"/>
                </a:lnTo>
                <a:lnTo>
                  <a:pt x="29" y="1"/>
                </a:lnTo>
                <a:lnTo>
                  <a:pt x="27" y="0"/>
                </a:lnTo>
                <a:lnTo>
                  <a:pt x="24" y="0"/>
                </a:lnTo>
                <a:lnTo>
                  <a:pt x="20" y="1"/>
                </a:lnTo>
                <a:lnTo>
                  <a:pt x="17" y="1"/>
                </a:lnTo>
                <a:lnTo>
                  <a:pt x="12" y="2"/>
                </a:lnTo>
                <a:lnTo>
                  <a:pt x="9" y="3"/>
                </a:lnTo>
                <a:lnTo>
                  <a:pt x="5" y="4"/>
                </a:lnTo>
                <a:lnTo>
                  <a:pt x="3" y="5"/>
                </a:lnTo>
                <a:lnTo>
                  <a:pt x="2" y="7"/>
                </a:lnTo>
                <a:lnTo>
                  <a:pt x="0" y="8"/>
                </a:lnTo>
                <a:lnTo>
                  <a:pt x="0" y="9"/>
                </a:lnTo>
                <a:lnTo>
                  <a:pt x="0" y="10"/>
                </a:lnTo>
                <a:lnTo>
                  <a:pt x="0" y="11"/>
                </a:lnTo>
                <a:lnTo>
                  <a:pt x="0" y="14"/>
                </a:lnTo>
                <a:lnTo>
                  <a:pt x="0" y="15"/>
                </a:lnTo>
                <a:lnTo>
                  <a:pt x="0" y="16"/>
                </a:lnTo>
                <a:lnTo>
                  <a:pt x="0" y="18"/>
                </a:lnTo>
                <a:lnTo>
                  <a:pt x="2" y="19"/>
                </a:lnTo>
                <a:lnTo>
                  <a:pt x="2" y="21"/>
                </a:lnTo>
                <a:lnTo>
                  <a:pt x="2" y="49"/>
                </a:lnTo>
                <a:lnTo>
                  <a:pt x="2" y="78"/>
                </a:lnTo>
                <a:lnTo>
                  <a:pt x="2" y="107"/>
                </a:lnTo>
                <a:lnTo>
                  <a:pt x="2" y="136"/>
                </a:lnTo>
                <a:lnTo>
                  <a:pt x="2" y="165"/>
                </a:lnTo>
                <a:lnTo>
                  <a:pt x="2" y="194"/>
                </a:lnTo>
                <a:lnTo>
                  <a:pt x="2" y="223"/>
                </a:lnTo>
                <a:lnTo>
                  <a:pt x="2" y="252"/>
                </a:lnTo>
                <a:lnTo>
                  <a:pt x="2" y="281"/>
                </a:lnTo>
                <a:lnTo>
                  <a:pt x="2" y="310"/>
                </a:lnTo>
                <a:lnTo>
                  <a:pt x="2" y="339"/>
                </a:lnTo>
                <a:lnTo>
                  <a:pt x="2" y="399"/>
                </a:lnTo>
                <a:lnTo>
                  <a:pt x="2" y="459"/>
                </a:lnTo>
                <a:lnTo>
                  <a:pt x="2" y="520"/>
                </a:lnTo>
                <a:lnTo>
                  <a:pt x="2" y="580"/>
                </a:lnTo>
                <a:lnTo>
                  <a:pt x="2" y="640"/>
                </a:lnTo>
                <a:lnTo>
                  <a:pt x="2" y="699"/>
                </a:lnTo>
                <a:lnTo>
                  <a:pt x="2" y="759"/>
                </a:lnTo>
                <a:lnTo>
                  <a:pt x="2" y="819"/>
                </a:lnTo>
                <a:lnTo>
                  <a:pt x="2" y="880"/>
                </a:lnTo>
                <a:lnTo>
                  <a:pt x="2" y="940"/>
                </a:lnTo>
                <a:lnTo>
                  <a:pt x="2" y="1000"/>
                </a:lnTo>
                <a:lnTo>
                  <a:pt x="2" y="1131"/>
                </a:lnTo>
                <a:lnTo>
                  <a:pt x="2" y="1263"/>
                </a:lnTo>
                <a:lnTo>
                  <a:pt x="2" y="1394"/>
                </a:lnTo>
                <a:lnTo>
                  <a:pt x="2" y="1526"/>
                </a:lnTo>
                <a:lnTo>
                  <a:pt x="2" y="1657"/>
                </a:lnTo>
                <a:lnTo>
                  <a:pt x="2" y="1789"/>
                </a:lnTo>
                <a:lnTo>
                  <a:pt x="2" y="1919"/>
                </a:lnTo>
                <a:lnTo>
                  <a:pt x="2" y="2051"/>
                </a:lnTo>
                <a:lnTo>
                  <a:pt x="2" y="2182"/>
                </a:lnTo>
                <a:lnTo>
                  <a:pt x="2" y="2314"/>
                </a:lnTo>
                <a:lnTo>
                  <a:pt x="2" y="2445"/>
                </a:lnTo>
                <a:lnTo>
                  <a:pt x="2" y="2471"/>
                </a:lnTo>
                <a:lnTo>
                  <a:pt x="2" y="2495"/>
                </a:lnTo>
                <a:lnTo>
                  <a:pt x="0" y="2520"/>
                </a:lnTo>
                <a:lnTo>
                  <a:pt x="0" y="2545"/>
                </a:lnTo>
                <a:lnTo>
                  <a:pt x="0" y="2569"/>
                </a:lnTo>
                <a:lnTo>
                  <a:pt x="0" y="2594"/>
                </a:lnTo>
                <a:lnTo>
                  <a:pt x="0" y="2619"/>
                </a:lnTo>
                <a:lnTo>
                  <a:pt x="0" y="2644"/>
                </a:lnTo>
                <a:lnTo>
                  <a:pt x="0" y="2668"/>
                </a:lnTo>
                <a:lnTo>
                  <a:pt x="0" y="2694"/>
                </a:lnTo>
                <a:lnTo>
                  <a:pt x="2" y="2718"/>
                </a:lnTo>
                <a:lnTo>
                  <a:pt x="2" y="2719"/>
                </a:lnTo>
                <a:lnTo>
                  <a:pt x="3" y="2719"/>
                </a:lnTo>
                <a:lnTo>
                  <a:pt x="4" y="2718"/>
                </a:lnTo>
                <a:lnTo>
                  <a:pt x="5" y="2718"/>
                </a:lnTo>
                <a:lnTo>
                  <a:pt x="6" y="2718"/>
                </a:lnTo>
                <a:lnTo>
                  <a:pt x="14" y="2718"/>
                </a:lnTo>
                <a:lnTo>
                  <a:pt x="22" y="2718"/>
                </a:lnTo>
                <a:lnTo>
                  <a:pt x="31" y="2718"/>
                </a:lnTo>
                <a:lnTo>
                  <a:pt x="40" y="2718"/>
                </a:lnTo>
                <a:lnTo>
                  <a:pt x="48" y="2718"/>
                </a:lnTo>
                <a:lnTo>
                  <a:pt x="56" y="2718"/>
                </a:lnTo>
                <a:lnTo>
                  <a:pt x="64" y="2718"/>
                </a:lnTo>
                <a:lnTo>
                  <a:pt x="72" y="2718"/>
                </a:lnTo>
                <a:lnTo>
                  <a:pt x="80" y="2718"/>
                </a:lnTo>
                <a:lnTo>
                  <a:pt x="88" y="2718"/>
                </a:lnTo>
                <a:lnTo>
                  <a:pt x="98" y="2718"/>
                </a:lnTo>
                <a:lnTo>
                  <a:pt x="99" y="2718"/>
                </a:lnTo>
                <a:lnTo>
                  <a:pt x="100" y="2718"/>
                </a:lnTo>
                <a:lnTo>
                  <a:pt x="101" y="2718"/>
                </a:lnTo>
                <a:lnTo>
                  <a:pt x="102" y="2718"/>
                </a:lnTo>
                <a:lnTo>
                  <a:pt x="104" y="2718"/>
                </a:lnTo>
                <a:lnTo>
                  <a:pt x="105" y="2718"/>
                </a:lnTo>
                <a:lnTo>
                  <a:pt x="106" y="2718"/>
                </a:lnTo>
                <a:lnTo>
                  <a:pt x="107" y="2718"/>
                </a:lnTo>
                <a:lnTo>
                  <a:pt x="108" y="2718"/>
                </a:lnTo>
                <a:lnTo>
                  <a:pt x="109" y="2718"/>
                </a:lnTo>
                <a:lnTo>
                  <a:pt x="110" y="2718"/>
                </a:lnTo>
                <a:lnTo>
                  <a:pt x="112" y="2719"/>
                </a:lnTo>
                <a:lnTo>
                  <a:pt x="113" y="2719"/>
                </a:lnTo>
                <a:lnTo>
                  <a:pt x="114" y="2719"/>
                </a:lnTo>
                <a:lnTo>
                  <a:pt x="115" y="2719"/>
                </a:lnTo>
                <a:lnTo>
                  <a:pt x="116" y="2719"/>
                </a:lnTo>
                <a:lnTo>
                  <a:pt x="117" y="2719"/>
                </a:lnTo>
                <a:lnTo>
                  <a:pt x="117" y="2718"/>
                </a:lnTo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4735513" y="1068388"/>
            <a:ext cx="912812" cy="3248025"/>
          </a:xfrm>
          <a:custGeom>
            <a:avLst/>
            <a:gdLst>
              <a:gd name="T0" fmla="*/ 310 w 1727"/>
              <a:gd name="T1" fmla="*/ 5879 h 6138"/>
              <a:gd name="T2" fmla="*/ 527 w 1727"/>
              <a:gd name="T3" fmla="*/ 5661 h 6138"/>
              <a:gd name="T4" fmla="*/ 775 w 1727"/>
              <a:gd name="T5" fmla="*/ 5490 h 6138"/>
              <a:gd name="T6" fmla="*/ 767 w 1727"/>
              <a:gd name="T7" fmla="*/ 5243 h 6138"/>
              <a:gd name="T8" fmla="*/ 668 w 1727"/>
              <a:gd name="T9" fmla="*/ 5122 h 6138"/>
              <a:gd name="T10" fmla="*/ 815 w 1727"/>
              <a:gd name="T11" fmla="*/ 5002 h 6138"/>
              <a:gd name="T12" fmla="*/ 1117 w 1727"/>
              <a:gd name="T13" fmla="*/ 4817 h 6138"/>
              <a:gd name="T14" fmla="*/ 1190 w 1727"/>
              <a:gd name="T15" fmla="*/ 4385 h 6138"/>
              <a:gd name="T16" fmla="*/ 1259 w 1727"/>
              <a:gd name="T17" fmla="*/ 4074 h 6138"/>
              <a:gd name="T18" fmla="*/ 1266 w 1727"/>
              <a:gd name="T19" fmla="*/ 3790 h 6138"/>
              <a:gd name="T20" fmla="*/ 1287 w 1727"/>
              <a:gd name="T21" fmla="*/ 3528 h 6138"/>
              <a:gd name="T22" fmla="*/ 1527 w 1727"/>
              <a:gd name="T23" fmla="*/ 3388 h 6138"/>
              <a:gd name="T24" fmla="*/ 1653 w 1727"/>
              <a:gd name="T25" fmla="*/ 3318 h 6138"/>
              <a:gd name="T26" fmla="*/ 1553 w 1727"/>
              <a:gd name="T27" fmla="*/ 3141 h 6138"/>
              <a:gd name="T28" fmla="*/ 1301 w 1727"/>
              <a:gd name="T29" fmla="*/ 2921 h 6138"/>
              <a:gd name="T30" fmla="*/ 1164 w 1727"/>
              <a:gd name="T31" fmla="*/ 2822 h 6138"/>
              <a:gd name="T32" fmla="*/ 1272 w 1727"/>
              <a:gd name="T33" fmla="*/ 2650 h 6138"/>
              <a:gd name="T34" fmla="*/ 1410 w 1727"/>
              <a:gd name="T35" fmla="*/ 2548 h 6138"/>
              <a:gd name="T36" fmla="*/ 1459 w 1727"/>
              <a:gd name="T37" fmla="*/ 2466 h 6138"/>
              <a:gd name="T38" fmla="*/ 1358 w 1727"/>
              <a:gd name="T39" fmla="*/ 2319 h 6138"/>
              <a:gd name="T40" fmla="*/ 1260 w 1727"/>
              <a:gd name="T41" fmla="*/ 2127 h 6138"/>
              <a:gd name="T42" fmla="*/ 1362 w 1727"/>
              <a:gd name="T43" fmla="*/ 1929 h 6138"/>
              <a:gd name="T44" fmla="*/ 1607 w 1727"/>
              <a:gd name="T45" fmla="*/ 1795 h 6138"/>
              <a:gd name="T46" fmla="*/ 1722 w 1727"/>
              <a:gd name="T47" fmla="*/ 1708 h 6138"/>
              <a:gd name="T48" fmla="*/ 1670 w 1727"/>
              <a:gd name="T49" fmla="*/ 1396 h 6138"/>
              <a:gd name="T50" fmla="*/ 1616 w 1727"/>
              <a:gd name="T51" fmla="*/ 1115 h 6138"/>
              <a:gd name="T52" fmla="*/ 1634 w 1727"/>
              <a:gd name="T53" fmla="*/ 915 h 6138"/>
              <a:gd name="T54" fmla="*/ 1724 w 1727"/>
              <a:gd name="T55" fmla="*/ 781 h 6138"/>
              <a:gd name="T56" fmla="*/ 1670 w 1727"/>
              <a:gd name="T57" fmla="*/ 630 h 6138"/>
              <a:gd name="T58" fmla="*/ 1576 w 1727"/>
              <a:gd name="T59" fmla="*/ 412 h 6138"/>
              <a:gd name="T60" fmla="*/ 1500 w 1727"/>
              <a:gd name="T61" fmla="*/ 152 h 6138"/>
              <a:gd name="T62" fmla="*/ 1476 w 1727"/>
              <a:gd name="T63" fmla="*/ 29 h 6138"/>
              <a:gd name="T64" fmla="*/ 1458 w 1727"/>
              <a:gd name="T65" fmla="*/ 8 h 6138"/>
              <a:gd name="T66" fmla="*/ 1222 w 1727"/>
              <a:gd name="T67" fmla="*/ 5 h 6138"/>
              <a:gd name="T68" fmla="*/ 781 w 1727"/>
              <a:gd name="T69" fmla="*/ 0 h 6138"/>
              <a:gd name="T70" fmla="*/ 410 w 1727"/>
              <a:gd name="T71" fmla="*/ 8 h 6138"/>
              <a:gd name="T72" fmla="*/ 221 w 1727"/>
              <a:gd name="T73" fmla="*/ 9 h 6138"/>
              <a:gd name="T74" fmla="*/ 111 w 1727"/>
              <a:gd name="T75" fmla="*/ 9 h 6138"/>
              <a:gd name="T76" fmla="*/ 49 w 1727"/>
              <a:gd name="T77" fmla="*/ 9 h 6138"/>
              <a:gd name="T78" fmla="*/ 19 w 1727"/>
              <a:gd name="T79" fmla="*/ 8 h 6138"/>
              <a:gd name="T80" fmla="*/ 14 w 1727"/>
              <a:gd name="T81" fmla="*/ 15 h 6138"/>
              <a:gd name="T82" fmla="*/ 10 w 1727"/>
              <a:gd name="T83" fmla="*/ 387 h 6138"/>
              <a:gd name="T84" fmla="*/ 3 w 1727"/>
              <a:gd name="T85" fmla="*/ 1392 h 6138"/>
              <a:gd name="T86" fmla="*/ 4 w 1727"/>
              <a:gd name="T87" fmla="*/ 3742 h 6138"/>
              <a:gd name="T88" fmla="*/ 4 w 1727"/>
              <a:gd name="T89" fmla="*/ 5055 h 6138"/>
              <a:gd name="T90" fmla="*/ 4 w 1727"/>
              <a:gd name="T91" fmla="*/ 5783 h 6138"/>
              <a:gd name="T92" fmla="*/ 3 w 1727"/>
              <a:gd name="T93" fmla="*/ 6081 h 6138"/>
              <a:gd name="T94" fmla="*/ 1 w 1727"/>
              <a:gd name="T95" fmla="*/ 6127 h 6138"/>
              <a:gd name="T96" fmla="*/ 22 w 1727"/>
              <a:gd name="T97" fmla="*/ 6136 h 6138"/>
              <a:gd name="T98" fmla="*/ 98 w 1727"/>
              <a:gd name="T99" fmla="*/ 6134 h 6138"/>
              <a:gd name="T100" fmla="*/ 209 w 1727"/>
              <a:gd name="T101" fmla="*/ 6134 h 6138"/>
              <a:gd name="T102" fmla="*/ 233 w 1727"/>
              <a:gd name="T103" fmla="*/ 6134 h 6138"/>
              <a:gd name="T104" fmla="*/ 248 w 1727"/>
              <a:gd name="T105" fmla="*/ 6134 h 613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27"/>
              <a:gd name="T160" fmla="*/ 0 h 6138"/>
              <a:gd name="T161" fmla="*/ 1727 w 1727"/>
              <a:gd name="T162" fmla="*/ 6138 h 613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27" h="6138">
                <a:moveTo>
                  <a:pt x="251" y="6132"/>
                </a:moveTo>
                <a:lnTo>
                  <a:pt x="255" y="6080"/>
                </a:lnTo>
                <a:lnTo>
                  <a:pt x="261" y="6029"/>
                </a:lnTo>
                <a:lnTo>
                  <a:pt x="274" y="5978"/>
                </a:lnTo>
                <a:lnTo>
                  <a:pt x="290" y="5928"/>
                </a:lnTo>
                <a:lnTo>
                  <a:pt x="310" y="5879"/>
                </a:lnTo>
                <a:lnTo>
                  <a:pt x="334" y="5832"/>
                </a:lnTo>
                <a:lnTo>
                  <a:pt x="362" y="5788"/>
                </a:lnTo>
                <a:lnTo>
                  <a:pt x="394" y="5747"/>
                </a:lnTo>
                <a:lnTo>
                  <a:pt x="432" y="5712"/>
                </a:lnTo>
                <a:lnTo>
                  <a:pt x="477" y="5684"/>
                </a:lnTo>
                <a:lnTo>
                  <a:pt x="527" y="5661"/>
                </a:lnTo>
                <a:lnTo>
                  <a:pt x="580" y="5640"/>
                </a:lnTo>
                <a:lnTo>
                  <a:pt x="631" y="5619"/>
                </a:lnTo>
                <a:lnTo>
                  <a:pt x="680" y="5595"/>
                </a:lnTo>
                <a:lnTo>
                  <a:pt x="723" y="5564"/>
                </a:lnTo>
                <a:lnTo>
                  <a:pt x="757" y="5525"/>
                </a:lnTo>
                <a:lnTo>
                  <a:pt x="775" y="5490"/>
                </a:lnTo>
                <a:lnTo>
                  <a:pt x="785" y="5452"/>
                </a:lnTo>
                <a:lnTo>
                  <a:pt x="790" y="5412"/>
                </a:lnTo>
                <a:lnTo>
                  <a:pt x="789" y="5369"/>
                </a:lnTo>
                <a:lnTo>
                  <a:pt x="783" y="5327"/>
                </a:lnTo>
                <a:lnTo>
                  <a:pt x="776" y="5284"/>
                </a:lnTo>
                <a:lnTo>
                  <a:pt x="767" y="5243"/>
                </a:lnTo>
                <a:lnTo>
                  <a:pt x="757" y="5202"/>
                </a:lnTo>
                <a:lnTo>
                  <a:pt x="748" y="5184"/>
                </a:lnTo>
                <a:lnTo>
                  <a:pt x="731" y="5166"/>
                </a:lnTo>
                <a:lnTo>
                  <a:pt x="710" y="5151"/>
                </a:lnTo>
                <a:lnTo>
                  <a:pt x="688" y="5136"/>
                </a:lnTo>
                <a:lnTo>
                  <a:pt x="668" y="5122"/>
                </a:lnTo>
                <a:lnTo>
                  <a:pt x="654" y="5108"/>
                </a:lnTo>
                <a:lnTo>
                  <a:pt x="648" y="5094"/>
                </a:lnTo>
                <a:lnTo>
                  <a:pt x="655" y="5081"/>
                </a:lnTo>
                <a:lnTo>
                  <a:pt x="702" y="5046"/>
                </a:lnTo>
                <a:lnTo>
                  <a:pt x="756" y="5020"/>
                </a:lnTo>
                <a:lnTo>
                  <a:pt x="815" y="5002"/>
                </a:lnTo>
                <a:lnTo>
                  <a:pt x="876" y="4986"/>
                </a:lnTo>
                <a:lnTo>
                  <a:pt x="936" y="4969"/>
                </a:lnTo>
                <a:lnTo>
                  <a:pt x="991" y="4949"/>
                </a:lnTo>
                <a:lnTo>
                  <a:pt x="1040" y="4920"/>
                </a:lnTo>
                <a:lnTo>
                  <a:pt x="1081" y="4879"/>
                </a:lnTo>
                <a:lnTo>
                  <a:pt x="1117" y="4817"/>
                </a:lnTo>
                <a:lnTo>
                  <a:pt x="1141" y="4751"/>
                </a:lnTo>
                <a:lnTo>
                  <a:pt x="1157" y="4680"/>
                </a:lnTo>
                <a:lnTo>
                  <a:pt x="1168" y="4608"/>
                </a:lnTo>
                <a:lnTo>
                  <a:pt x="1176" y="4533"/>
                </a:lnTo>
                <a:lnTo>
                  <a:pt x="1181" y="4459"/>
                </a:lnTo>
                <a:lnTo>
                  <a:pt x="1190" y="4385"/>
                </a:lnTo>
                <a:lnTo>
                  <a:pt x="1202" y="4313"/>
                </a:lnTo>
                <a:lnTo>
                  <a:pt x="1213" y="4265"/>
                </a:lnTo>
                <a:lnTo>
                  <a:pt x="1224" y="4217"/>
                </a:lnTo>
                <a:lnTo>
                  <a:pt x="1237" y="4169"/>
                </a:lnTo>
                <a:lnTo>
                  <a:pt x="1249" y="4122"/>
                </a:lnTo>
                <a:lnTo>
                  <a:pt x="1259" y="4074"/>
                </a:lnTo>
                <a:lnTo>
                  <a:pt x="1269" y="4026"/>
                </a:lnTo>
                <a:lnTo>
                  <a:pt x="1278" y="3978"/>
                </a:lnTo>
                <a:lnTo>
                  <a:pt x="1282" y="3930"/>
                </a:lnTo>
                <a:lnTo>
                  <a:pt x="1282" y="3883"/>
                </a:lnTo>
                <a:lnTo>
                  <a:pt x="1276" y="3837"/>
                </a:lnTo>
                <a:lnTo>
                  <a:pt x="1266" y="3790"/>
                </a:lnTo>
                <a:lnTo>
                  <a:pt x="1256" y="3742"/>
                </a:lnTo>
                <a:lnTo>
                  <a:pt x="1247" y="3696"/>
                </a:lnTo>
                <a:lnTo>
                  <a:pt x="1244" y="3651"/>
                </a:lnTo>
                <a:lnTo>
                  <a:pt x="1249" y="3608"/>
                </a:lnTo>
                <a:lnTo>
                  <a:pt x="1263" y="3565"/>
                </a:lnTo>
                <a:lnTo>
                  <a:pt x="1287" y="3528"/>
                </a:lnTo>
                <a:lnTo>
                  <a:pt x="1318" y="3498"/>
                </a:lnTo>
                <a:lnTo>
                  <a:pt x="1356" y="3472"/>
                </a:lnTo>
                <a:lnTo>
                  <a:pt x="1397" y="3450"/>
                </a:lnTo>
                <a:lnTo>
                  <a:pt x="1440" y="3429"/>
                </a:lnTo>
                <a:lnTo>
                  <a:pt x="1484" y="3409"/>
                </a:lnTo>
                <a:lnTo>
                  <a:pt x="1527" y="3388"/>
                </a:lnTo>
                <a:lnTo>
                  <a:pt x="1566" y="3363"/>
                </a:lnTo>
                <a:lnTo>
                  <a:pt x="1581" y="3354"/>
                </a:lnTo>
                <a:lnTo>
                  <a:pt x="1600" y="3346"/>
                </a:lnTo>
                <a:lnTo>
                  <a:pt x="1618" y="3337"/>
                </a:lnTo>
                <a:lnTo>
                  <a:pt x="1638" y="3328"/>
                </a:lnTo>
                <a:lnTo>
                  <a:pt x="1653" y="3318"/>
                </a:lnTo>
                <a:lnTo>
                  <a:pt x="1665" y="3308"/>
                </a:lnTo>
                <a:lnTo>
                  <a:pt x="1670" y="3296"/>
                </a:lnTo>
                <a:lnTo>
                  <a:pt x="1667" y="3282"/>
                </a:lnTo>
                <a:lnTo>
                  <a:pt x="1633" y="3231"/>
                </a:lnTo>
                <a:lnTo>
                  <a:pt x="1595" y="3185"/>
                </a:lnTo>
                <a:lnTo>
                  <a:pt x="1553" y="3141"/>
                </a:lnTo>
                <a:lnTo>
                  <a:pt x="1508" y="3101"/>
                </a:lnTo>
                <a:lnTo>
                  <a:pt x="1462" y="3060"/>
                </a:lnTo>
                <a:lnTo>
                  <a:pt x="1414" y="3021"/>
                </a:lnTo>
                <a:lnTo>
                  <a:pt x="1368" y="2980"/>
                </a:lnTo>
                <a:lnTo>
                  <a:pt x="1323" y="2939"/>
                </a:lnTo>
                <a:lnTo>
                  <a:pt x="1301" y="2921"/>
                </a:lnTo>
                <a:lnTo>
                  <a:pt x="1275" y="2906"/>
                </a:lnTo>
                <a:lnTo>
                  <a:pt x="1247" y="2891"/>
                </a:lnTo>
                <a:lnTo>
                  <a:pt x="1220" y="2876"/>
                </a:lnTo>
                <a:lnTo>
                  <a:pt x="1195" y="2861"/>
                </a:lnTo>
                <a:lnTo>
                  <a:pt x="1176" y="2842"/>
                </a:lnTo>
                <a:lnTo>
                  <a:pt x="1164" y="2822"/>
                </a:lnTo>
                <a:lnTo>
                  <a:pt x="1162" y="2797"/>
                </a:lnTo>
                <a:lnTo>
                  <a:pt x="1170" y="2763"/>
                </a:lnTo>
                <a:lnTo>
                  <a:pt x="1187" y="2731"/>
                </a:lnTo>
                <a:lnTo>
                  <a:pt x="1212" y="2702"/>
                </a:lnTo>
                <a:lnTo>
                  <a:pt x="1240" y="2676"/>
                </a:lnTo>
                <a:lnTo>
                  <a:pt x="1272" y="2650"/>
                </a:lnTo>
                <a:lnTo>
                  <a:pt x="1303" y="2626"/>
                </a:lnTo>
                <a:lnTo>
                  <a:pt x="1334" y="2602"/>
                </a:lnTo>
                <a:lnTo>
                  <a:pt x="1363" y="2575"/>
                </a:lnTo>
                <a:lnTo>
                  <a:pt x="1377" y="2565"/>
                </a:lnTo>
                <a:lnTo>
                  <a:pt x="1392" y="2556"/>
                </a:lnTo>
                <a:lnTo>
                  <a:pt x="1410" y="2548"/>
                </a:lnTo>
                <a:lnTo>
                  <a:pt x="1427" y="2540"/>
                </a:lnTo>
                <a:lnTo>
                  <a:pt x="1442" y="2531"/>
                </a:lnTo>
                <a:lnTo>
                  <a:pt x="1455" y="2521"/>
                </a:lnTo>
                <a:lnTo>
                  <a:pt x="1462" y="2509"/>
                </a:lnTo>
                <a:lnTo>
                  <a:pt x="1464" y="2495"/>
                </a:lnTo>
                <a:lnTo>
                  <a:pt x="1459" y="2466"/>
                </a:lnTo>
                <a:lnTo>
                  <a:pt x="1448" y="2441"/>
                </a:lnTo>
                <a:lnTo>
                  <a:pt x="1432" y="2415"/>
                </a:lnTo>
                <a:lnTo>
                  <a:pt x="1413" y="2391"/>
                </a:lnTo>
                <a:lnTo>
                  <a:pt x="1393" y="2368"/>
                </a:lnTo>
                <a:lnTo>
                  <a:pt x="1375" y="2343"/>
                </a:lnTo>
                <a:lnTo>
                  <a:pt x="1358" y="2319"/>
                </a:lnTo>
                <a:lnTo>
                  <a:pt x="1344" y="2292"/>
                </a:lnTo>
                <a:lnTo>
                  <a:pt x="1327" y="2260"/>
                </a:lnTo>
                <a:lnTo>
                  <a:pt x="1309" y="2228"/>
                </a:lnTo>
                <a:lnTo>
                  <a:pt x="1290" y="2194"/>
                </a:lnTo>
                <a:lnTo>
                  <a:pt x="1274" y="2160"/>
                </a:lnTo>
                <a:lnTo>
                  <a:pt x="1260" y="2127"/>
                </a:lnTo>
                <a:lnTo>
                  <a:pt x="1252" y="2093"/>
                </a:lnTo>
                <a:lnTo>
                  <a:pt x="1252" y="2061"/>
                </a:lnTo>
                <a:lnTo>
                  <a:pt x="1263" y="2030"/>
                </a:lnTo>
                <a:lnTo>
                  <a:pt x="1289" y="1990"/>
                </a:lnTo>
                <a:lnTo>
                  <a:pt x="1323" y="1957"/>
                </a:lnTo>
                <a:lnTo>
                  <a:pt x="1362" y="1929"/>
                </a:lnTo>
                <a:lnTo>
                  <a:pt x="1406" y="1905"/>
                </a:lnTo>
                <a:lnTo>
                  <a:pt x="1453" y="1881"/>
                </a:lnTo>
                <a:lnTo>
                  <a:pt x="1499" y="1858"/>
                </a:lnTo>
                <a:lnTo>
                  <a:pt x="1544" y="1835"/>
                </a:lnTo>
                <a:lnTo>
                  <a:pt x="1586" y="1807"/>
                </a:lnTo>
                <a:lnTo>
                  <a:pt x="1607" y="1795"/>
                </a:lnTo>
                <a:lnTo>
                  <a:pt x="1629" y="1782"/>
                </a:lnTo>
                <a:lnTo>
                  <a:pt x="1652" y="1769"/>
                </a:lnTo>
                <a:lnTo>
                  <a:pt x="1674" y="1756"/>
                </a:lnTo>
                <a:lnTo>
                  <a:pt x="1694" y="1742"/>
                </a:lnTo>
                <a:lnTo>
                  <a:pt x="1711" y="1726"/>
                </a:lnTo>
                <a:lnTo>
                  <a:pt x="1722" y="1708"/>
                </a:lnTo>
                <a:lnTo>
                  <a:pt x="1727" y="1687"/>
                </a:lnTo>
                <a:lnTo>
                  <a:pt x="1727" y="1628"/>
                </a:lnTo>
                <a:lnTo>
                  <a:pt x="1719" y="1569"/>
                </a:lnTo>
                <a:lnTo>
                  <a:pt x="1706" y="1511"/>
                </a:lnTo>
                <a:lnTo>
                  <a:pt x="1689" y="1454"/>
                </a:lnTo>
                <a:lnTo>
                  <a:pt x="1670" y="1396"/>
                </a:lnTo>
                <a:lnTo>
                  <a:pt x="1653" y="1338"/>
                </a:lnTo>
                <a:lnTo>
                  <a:pt x="1637" y="1281"/>
                </a:lnTo>
                <a:lnTo>
                  <a:pt x="1626" y="1221"/>
                </a:lnTo>
                <a:lnTo>
                  <a:pt x="1622" y="1187"/>
                </a:lnTo>
                <a:lnTo>
                  <a:pt x="1618" y="1151"/>
                </a:lnTo>
                <a:lnTo>
                  <a:pt x="1616" y="1115"/>
                </a:lnTo>
                <a:lnTo>
                  <a:pt x="1614" y="1080"/>
                </a:lnTo>
                <a:lnTo>
                  <a:pt x="1614" y="1044"/>
                </a:lnTo>
                <a:lnTo>
                  <a:pt x="1616" y="1008"/>
                </a:lnTo>
                <a:lnTo>
                  <a:pt x="1621" y="974"/>
                </a:lnTo>
                <a:lnTo>
                  <a:pt x="1626" y="939"/>
                </a:lnTo>
                <a:lnTo>
                  <a:pt x="1634" y="915"/>
                </a:lnTo>
                <a:lnTo>
                  <a:pt x="1648" y="891"/>
                </a:lnTo>
                <a:lnTo>
                  <a:pt x="1665" y="869"/>
                </a:lnTo>
                <a:lnTo>
                  <a:pt x="1682" y="849"/>
                </a:lnTo>
                <a:lnTo>
                  <a:pt x="1699" y="827"/>
                </a:lnTo>
                <a:lnTo>
                  <a:pt x="1713" y="805"/>
                </a:lnTo>
                <a:lnTo>
                  <a:pt x="1724" y="781"/>
                </a:lnTo>
                <a:lnTo>
                  <a:pt x="1727" y="757"/>
                </a:lnTo>
                <a:lnTo>
                  <a:pt x="1724" y="729"/>
                </a:lnTo>
                <a:lnTo>
                  <a:pt x="1716" y="704"/>
                </a:lnTo>
                <a:lnTo>
                  <a:pt x="1703" y="678"/>
                </a:lnTo>
                <a:lnTo>
                  <a:pt x="1687" y="654"/>
                </a:lnTo>
                <a:lnTo>
                  <a:pt x="1670" y="630"/>
                </a:lnTo>
                <a:lnTo>
                  <a:pt x="1653" y="605"/>
                </a:lnTo>
                <a:lnTo>
                  <a:pt x="1638" y="581"/>
                </a:lnTo>
                <a:lnTo>
                  <a:pt x="1626" y="555"/>
                </a:lnTo>
                <a:lnTo>
                  <a:pt x="1609" y="508"/>
                </a:lnTo>
                <a:lnTo>
                  <a:pt x="1593" y="461"/>
                </a:lnTo>
                <a:lnTo>
                  <a:pt x="1576" y="412"/>
                </a:lnTo>
                <a:lnTo>
                  <a:pt x="1561" y="365"/>
                </a:lnTo>
                <a:lnTo>
                  <a:pt x="1548" y="316"/>
                </a:lnTo>
                <a:lnTo>
                  <a:pt x="1532" y="267"/>
                </a:lnTo>
                <a:lnTo>
                  <a:pt x="1519" y="220"/>
                </a:lnTo>
                <a:lnTo>
                  <a:pt x="1505" y="171"/>
                </a:lnTo>
                <a:lnTo>
                  <a:pt x="1500" y="152"/>
                </a:lnTo>
                <a:lnTo>
                  <a:pt x="1495" y="131"/>
                </a:lnTo>
                <a:lnTo>
                  <a:pt x="1492" y="110"/>
                </a:lnTo>
                <a:lnTo>
                  <a:pt x="1488" y="90"/>
                </a:lnTo>
                <a:lnTo>
                  <a:pt x="1485" y="69"/>
                </a:lnTo>
                <a:lnTo>
                  <a:pt x="1480" y="50"/>
                </a:lnTo>
                <a:lnTo>
                  <a:pt x="1476" y="29"/>
                </a:lnTo>
                <a:lnTo>
                  <a:pt x="1470" y="9"/>
                </a:lnTo>
                <a:lnTo>
                  <a:pt x="1469" y="8"/>
                </a:lnTo>
                <a:lnTo>
                  <a:pt x="1466" y="7"/>
                </a:lnTo>
                <a:lnTo>
                  <a:pt x="1464" y="7"/>
                </a:lnTo>
                <a:lnTo>
                  <a:pt x="1461" y="7"/>
                </a:lnTo>
                <a:lnTo>
                  <a:pt x="1458" y="8"/>
                </a:lnTo>
                <a:lnTo>
                  <a:pt x="1455" y="9"/>
                </a:lnTo>
                <a:lnTo>
                  <a:pt x="1453" y="9"/>
                </a:lnTo>
                <a:lnTo>
                  <a:pt x="1449" y="9"/>
                </a:lnTo>
                <a:lnTo>
                  <a:pt x="1374" y="8"/>
                </a:lnTo>
                <a:lnTo>
                  <a:pt x="1297" y="7"/>
                </a:lnTo>
                <a:lnTo>
                  <a:pt x="1222" y="5"/>
                </a:lnTo>
                <a:lnTo>
                  <a:pt x="1147" y="3"/>
                </a:lnTo>
                <a:lnTo>
                  <a:pt x="1070" y="2"/>
                </a:lnTo>
                <a:lnTo>
                  <a:pt x="995" y="1"/>
                </a:lnTo>
                <a:lnTo>
                  <a:pt x="918" y="0"/>
                </a:lnTo>
                <a:lnTo>
                  <a:pt x="843" y="0"/>
                </a:lnTo>
                <a:lnTo>
                  <a:pt x="781" y="0"/>
                </a:lnTo>
                <a:lnTo>
                  <a:pt x="719" y="1"/>
                </a:lnTo>
                <a:lnTo>
                  <a:pt x="657" y="2"/>
                </a:lnTo>
                <a:lnTo>
                  <a:pt x="595" y="3"/>
                </a:lnTo>
                <a:lnTo>
                  <a:pt x="534" y="6"/>
                </a:lnTo>
                <a:lnTo>
                  <a:pt x="471" y="7"/>
                </a:lnTo>
                <a:lnTo>
                  <a:pt x="410" y="8"/>
                </a:lnTo>
                <a:lnTo>
                  <a:pt x="347" y="9"/>
                </a:lnTo>
                <a:lnTo>
                  <a:pt x="322" y="10"/>
                </a:lnTo>
                <a:lnTo>
                  <a:pt x="297" y="10"/>
                </a:lnTo>
                <a:lnTo>
                  <a:pt x="272" y="10"/>
                </a:lnTo>
                <a:lnTo>
                  <a:pt x="246" y="10"/>
                </a:lnTo>
                <a:lnTo>
                  <a:pt x="221" y="9"/>
                </a:lnTo>
                <a:lnTo>
                  <a:pt x="195" y="9"/>
                </a:lnTo>
                <a:lnTo>
                  <a:pt x="171" y="9"/>
                </a:lnTo>
                <a:lnTo>
                  <a:pt x="146" y="9"/>
                </a:lnTo>
                <a:lnTo>
                  <a:pt x="134" y="9"/>
                </a:lnTo>
                <a:lnTo>
                  <a:pt x="122" y="9"/>
                </a:lnTo>
                <a:lnTo>
                  <a:pt x="111" y="9"/>
                </a:lnTo>
                <a:lnTo>
                  <a:pt x="100" y="9"/>
                </a:lnTo>
                <a:lnTo>
                  <a:pt x="89" y="9"/>
                </a:lnTo>
                <a:lnTo>
                  <a:pt x="77" y="9"/>
                </a:lnTo>
                <a:lnTo>
                  <a:pt x="66" y="9"/>
                </a:lnTo>
                <a:lnTo>
                  <a:pt x="54" y="9"/>
                </a:lnTo>
                <a:lnTo>
                  <a:pt x="49" y="9"/>
                </a:lnTo>
                <a:lnTo>
                  <a:pt x="44" y="9"/>
                </a:lnTo>
                <a:lnTo>
                  <a:pt x="39" y="9"/>
                </a:lnTo>
                <a:lnTo>
                  <a:pt x="34" y="8"/>
                </a:lnTo>
                <a:lnTo>
                  <a:pt x="29" y="8"/>
                </a:lnTo>
                <a:lnTo>
                  <a:pt x="24" y="8"/>
                </a:lnTo>
                <a:lnTo>
                  <a:pt x="19" y="8"/>
                </a:lnTo>
                <a:lnTo>
                  <a:pt x="14" y="9"/>
                </a:lnTo>
                <a:lnTo>
                  <a:pt x="14" y="10"/>
                </a:lnTo>
                <a:lnTo>
                  <a:pt x="12" y="12"/>
                </a:lnTo>
                <a:lnTo>
                  <a:pt x="12" y="13"/>
                </a:lnTo>
                <a:lnTo>
                  <a:pt x="12" y="14"/>
                </a:lnTo>
                <a:lnTo>
                  <a:pt x="14" y="15"/>
                </a:lnTo>
                <a:lnTo>
                  <a:pt x="14" y="16"/>
                </a:lnTo>
                <a:lnTo>
                  <a:pt x="14" y="18"/>
                </a:lnTo>
                <a:lnTo>
                  <a:pt x="14" y="20"/>
                </a:lnTo>
                <a:lnTo>
                  <a:pt x="12" y="142"/>
                </a:lnTo>
                <a:lnTo>
                  <a:pt x="11" y="265"/>
                </a:lnTo>
                <a:lnTo>
                  <a:pt x="10" y="387"/>
                </a:lnTo>
                <a:lnTo>
                  <a:pt x="8" y="509"/>
                </a:lnTo>
                <a:lnTo>
                  <a:pt x="7" y="632"/>
                </a:lnTo>
                <a:lnTo>
                  <a:pt x="5" y="755"/>
                </a:lnTo>
                <a:lnTo>
                  <a:pt x="4" y="878"/>
                </a:lnTo>
                <a:lnTo>
                  <a:pt x="4" y="999"/>
                </a:lnTo>
                <a:lnTo>
                  <a:pt x="3" y="1392"/>
                </a:lnTo>
                <a:lnTo>
                  <a:pt x="3" y="1783"/>
                </a:lnTo>
                <a:lnTo>
                  <a:pt x="3" y="2174"/>
                </a:lnTo>
                <a:lnTo>
                  <a:pt x="3" y="2567"/>
                </a:lnTo>
                <a:lnTo>
                  <a:pt x="3" y="2958"/>
                </a:lnTo>
                <a:lnTo>
                  <a:pt x="3" y="3350"/>
                </a:lnTo>
                <a:lnTo>
                  <a:pt x="4" y="3742"/>
                </a:lnTo>
                <a:lnTo>
                  <a:pt x="4" y="4133"/>
                </a:lnTo>
                <a:lnTo>
                  <a:pt x="4" y="4317"/>
                </a:lnTo>
                <a:lnTo>
                  <a:pt x="4" y="4503"/>
                </a:lnTo>
                <a:lnTo>
                  <a:pt x="4" y="4687"/>
                </a:lnTo>
                <a:lnTo>
                  <a:pt x="4" y="4871"/>
                </a:lnTo>
                <a:lnTo>
                  <a:pt x="4" y="5055"/>
                </a:lnTo>
                <a:lnTo>
                  <a:pt x="4" y="5240"/>
                </a:lnTo>
                <a:lnTo>
                  <a:pt x="4" y="5424"/>
                </a:lnTo>
                <a:lnTo>
                  <a:pt x="4" y="5608"/>
                </a:lnTo>
                <a:lnTo>
                  <a:pt x="4" y="5666"/>
                </a:lnTo>
                <a:lnTo>
                  <a:pt x="4" y="5724"/>
                </a:lnTo>
                <a:lnTo>
                  <a:pt x="4" y="5783"/>
                </a:lnTo>
                <a:lnTo>
                  <a:pt x="4" y="5841"/>
                </a:lnTo>
                <a:lnTo>
                  <a:pt x="4" y="5899"/>
                </a:lnTo>
                <a:lnTo>
                  <a:pt x="4" y="5957"/>
                </a:lnTo>
                <a:lnTo>
                  <a:pt x="4" y="6015"/>
                </a:lnTo>
                <a:lnTo>
                  <a:pt x="4" y="6073"/>
                </a:lnTo>
                <a:lnTo>
                  <a:pt x="3" y="6081"/>
                </a:lnTo>
                <a:lnTo>
                  <a:pt x="3" y="6089"/>
                </a:lnTo>
                <a:lnTo>
                  <a:pt x="2" y="6096"/>
                </a:lnTo>
                <a:lnTo>
                  <a:pt x="1" y="6104"/>
                </a:lnTo>
                <a:lnTo>
                  <a:pt x="0" y="6112"/>
                </a:lnTo>
                <a:lnTo>
                  <a:pt x="0" y="6119"/>
                </a:lnTo>
                <a:lnTo>
                  <a:pt x="1" y="6127"/>
                </a:lnTo>
                <a:lnTo>
                  <a:pt x="4" y="6134"/>
                </a:lnTo>
                <a:lnTo>
                  <a:pt x="7" y="6136"/>
                </a:lnTo>
                <a:lnTo>
                  <a:pt x="9" y="6138"/>
                </a:lnTo>
                <a:lnTo>
                  <a:pt x="12" y="6138"/>
                </a:lnTo>
                <a:lnTo>
                  <a:pt x="17" y="6138"/>
                </a:lnTo>
                <a:lnTo>
                  <a:pt x="22" y="6136"/>
                </a:lnTo>
                <a:lnTo>
                  <a:pt x="26" y="6135"/>
                </a:lnTo>
                <a:lnTo>
                  <a:pt x="30" y="6134"/>
                </a:lnTo>
                <a:lnTo>
                  <a:pt x="34" y="6134"/>
                </a:lnTo>
                <a:lnTo>
                  <a:pt x="55" y="6134"/>
                </a:lnTo>
                <a:lnTo>
                  <a:pt x="77" y="6134"/>
                </a:lnTo>
                <a:lnTo>
                  <a:pt x="98" y="6134"/>
                </a:lnTo>
                <a:lnTo>
                  <a:pt x="120" y="6134"/>
                </a:lnTo>
                <a:lnTo>
                  <a:pt x="141" y="6134"/>
                </a:lnTo>
                <a:lnTo>
                  <a:pt x="163" y="6134"/>
                </a:lnTo>
                <a:lnTo>
                  <a:pt x="185" y="6134"/>
                </a:lnTo>
                <a:lnTo>
                  <a:pt x="206" y="6134"/>
                </a:lnTo>
                <a:lnTo>
                  <a:pt x="209" y="6134"/>
                </a:lnTo>
                <a:lnTo>
                  <a:pt x="214" y="6134"/>
                </a:lnTo>
                <a:lnTo>
                  <a:pt x="217" y="6134"/>
                </a:lnTo>
                <a:lnTo>
                  <a:pt x="221" y="6134"/>
                </a:lnTo>
                <a:lnTo>
                  <a:pt x="224" y="6134"/>
                </a:lnTo>
                <a:lnTo>
                  <a:pt x="229" y="6134"/>
                </a:lnTo>
                <a:lnTo>
                  <a:pt x="233" y="6134"/>
                </a:lnTo>
                <a:lnTo>
                  <a:pt x="236" y="6134"/>
                </a:lnTo>
                <a:lnTo>
                  <a:pt x="238" y="6134"/>
                </a:lnTo>
                <a:lnTo>
                  <a:pt x="241" y="6134"/>
                </a:lnTo>
                <a:lnTo>
                  <a:pt x="243" y="6134"/>
                </a:lnTo>
                <a:lnTo>
                  <a:pt x="245" y="6134"/>
                </a:lnTo>
                <a:lnTo>
                  <a:pt x="248" y="6134"/>
                </a:lnTo>
                <a:lnTo>
                  <a:pt x="250" y="6134"/>
                </a:lnTo>
                <a:lnTo>
                  <a:pt x="251" y="6133"/>
                </a:lnTo>
                <a:lnTo>
                  <a:pt x="251" y="6132"/>
                </a:lnTo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5699125" y="1073150"/>
            <a:ext cx="161925" cy="3241675"/>
          </a:xfrm>
          <a:custGeom>
            <a:avLst/>
            <a:gdLst>
              <a:gd name="T0" fmla="*/ 174 w 449"/>
              <a:gd name="T1" fmla="*/ 6026 h 6128"/>
              <a:gd name="T2" fmla="*/ 175 w 449"/>
              <a:gd name="T3" fmla="*/ 5905 h 6128"/>
              <a:gd name="T4" fmla="*/ 186 w 449"/>
              <a:gd name="T5" fmla="*/ 5772 h 6128"/>
              <a:gd name="T6" fmla="*/ 227 w 449"/>
              <a:gd name="T7" fmla="*/ 5656 h 6128"/>
              <a:gd name="T8" fmla="*/ 319 w 449"/>
              <a:gd name="T9" fmla="*/ 5597 h 6128"/>
              <a:gd name="T10" fmla="*/ 372 w 449"/>
              <a:gd name="T11" fmla="*/ 5467 h 6128"/>
              <a:gd name="T12" fmla="*/ 366 w 449"/>
              <a:gd name="T13" fmla="*/ 5253 h 6128"/>
              <a:gd name="T14" fmla="*/ 341 w 449"/>
              <a:gd name="T15" fmla="*/ 5115 h 6128"/>
              <a:gd name="T16" fmla="*/ 301 w 449"/>
              <a:gd name="T17" fmla="*/ 5033 h 6128"/>
              <a:gd name="T18" fmla="*/ 270 w 449"/>
              <a:gd name="T19" fmla="*/ 4904 h 6128"/>
              <a:gd name="T20" fmla="*/ 246 w 449"/>
              <a:gd name="T21" fmla="*/ 4763 h 6128"/>
              <a:gd name="T22" fmla="*/ 224 w 449"/>
              <a:gd name="T23" fmla="*/ 4651 h 6128"/>
              <a:gd name="T24" fmla="*/ 217 w 449"/>
              <a:gd name="T25" fmla="*/ 4489 h 6128"/>
              <a:gd name="T26" fmla="*/ 240 w 449"/>
              <a:gd name="T27" fmla="*/ 4130 h 6128"/>
              <a:gd name="T28" fmla="*/ 262 w 449"/>
              <a:gd name="T29" fmla="*/ 3783 h 6128"/>
              <a:gd name="T30" fmla="*/ 276 w 449"/>
              <a:gd name="T31" fmla="*/ 3450 h 6128"/>
              <a:gd name="T32" fmla="*/ 295 w 449"/>
              <a:gd name="T33" fmla="*/ 3243 h 6128"/>
              <a:gd name="T34" fmla="*/ 319 w 449"/>
              <a:gd name="T35" fmla="*/ 3120 h 6128"/>
              <a:gd name="T36" fmla="*/ 386 w 449"/>
              <a:gd name="T37" fmla="*/ 2980 h 6128"/>
              <a:gd name="T38" fmla="*/ 447 w 449"/>
              <a:gd name="T39" fmla="*/ 2833 h 6128"/>
              <a:gd name="T40" fmla="*/ 427 w 449"/>
              <a:gd name="T41" fmla="*/ 2690 h 6128"/>
              <a:gd name="T42" fmla="*/ 366 w 449"/>
              <a:gd name="T43" fmla="*/ 2568 h 6128"/>
              <a:gd name="T44" fmla="*/ 283 w 449"/>
              <a:gd name="T45" fmla="*/ 2526 h 6128"/>
              <a:gd name="T46" fmla="*/ 261 w 449"/>
              <a:gd name="T47" fmla="*/ 2413 h 6128"/>
              <a:gd name="T48" fmla="*/ 322 w 449"/>
              <a:gd name="T49" fmla="*/ 2223 h 6128"/>
              <a:gd name="T50" fmla="*/ 381 w 449"/>
              <a:gd name="T51" fmla="*/ 2046 h 6128"/>
              <a:gd name="T52" fmla="*/ 422 w 449"/>
              <a:gd name="T53" fmla="*/ 1877 h 6128"/>
              <a:gd name="T54" fmla="*/ 339 w 449"/>
              <a:gd name="T55" fmla="*/ 1744 h 6128"/>
              <a:gd name="T56" fmla="*/ 225 w 449"/>
              <a:gd name="T57" fmla="*/ 1624 h 6128"/>
              <a:gd name="T58" fmla="*/ 224 w 449"/>
              <a:gd name="T59" fmla="*/ 1474 h 6128"/>
              <a:gd name="T60" fmla="*/ 251 w 449"/>
              <a:gd name="T61" fmla="*/ 1315 h 6128"/>
              <a:gd name="T62" fmla="*/ 284 w 449"/>
              <a:gd name="T63" fmla="*/ 1136 h 6128"/>
              <a:gd name="T64" fmla="*/ 270 w 449"/>
              <a:gd name="T65" fmla="*/ 971 h 6128"/>
              <a:gd name="T66" fmla="*/ 198 w 449"/>
              <a:gd name="T67" fmla="*/ 840 h 6128"/>
              <a:gd name="T68" fmla="*/ 160 w 449"/>
              <a:gd name="T69" fmla="*/ 722 h 6128"/>
              <a:gd name="T70" fmla="*/ 153 w 449"/>
              <a:gd name="T71" fmla="*/ 615 h 6128"/>
              <a:gd name="T72" fmla="*/ 176 w 449"/>
              <a:gd name="T73" fmla="*/ 517 h 6128"/>
              <a:gd name="T74" fmla="*/ 205 w 449"/>
              <a:gd name="T75" fmla="*/ 421 h 6128"/>
              <a:gd name="T76" fmla="*/ 193 w 449"/>
              <a:gd name="T77" fmla="*/ 279 h 6128"/>
              <a:gd name="T78" fmla="*/ 173 w 449"/>
              <a:gd name="T79" fmla="*/ 146 h 6128"/>
              <a:gd name="T80" fmla="*/ 171 w 449"/>
              <a:gd name="T81" fmla="*/ 57 h 6128"/>
              <a:gd name="T82" fmla="*/ 162 w 449"/>
              <a:gd name="T83" fmla="*/ 0 h 6128"/>
              <a:gd name="T84" fmla="*/ 150 w 449"/>
              <a:gd name="T85" fmla="*/ 2 h 6128"/>
              <a:gd name="T86" fmla="*/ 114 w 449"/>
              <a:gd name="T87" fmla="*/ 2 h 6128"/>
              <a:gd name="T88" fmla="*/ 64 w 449"/>
              <a:gd name="T89" fmla="*/ 2 h 6128"/>
              <a:gd name="T90" fmla="*/ 30 w 449"/>
              <a:gd name="T91" fmla="*/ 0 h 6128"/>
              <a:gd name="T92" fmla="*/ 3 w 449"/>
              <a:gd name="T93" fmla="*/ 2 h 6128"/>
              <a:gd name="T94" fmla="*/ 0 w 449"/>
              <a:gd name="T95" fmla="*/ 13 h 6128"/>
              <a:gd name="T96" fmla="*/ 3 w 449"/>
              <a:gd name="T97" fmla="*/ 168 h 6128"/>
              <a:gd name="T98" fmla="*/ 3 w 449"/>
              <a:gd name="T99" fmla="*/ 891 h 6128"/>
              <a:gd name="T100" fmla="*/ 5 w 449"/>
              <a:gd name="T101" fmla="*/ 2137 h 6128"/>
              <a:gd name="T102" fmla="*/ 11 w 449"/>
              <a:gd name="T103" fmla="*/ 4166 h 6128"/>
              <a:gd name="T104" fmla="*/ 13 w 449"/>
              <a:gd name="T105" fmla="*/ 5350 h 6128"/>
              <a:gd name="T106" fmla="*/ 13 w 449"/>
              <a:gd name="T107" fmla="*/ 5972 h 6128"/>
              <a:gd name="T108" fmla="*/ 11 w 449"/>
              <a:gd name="T109" fmla="*/ 6110 h 6128"/>
              <a:gd name="T110" fmla="*/ 13 w 449"/>
              <a:gd name="T111" fmla="*/ 6125 h 6128"/>
              <a:gd name="T112" fmla="*/ 29 w 449"/>
              <a:gd name="T113" fmla="*/ 6128 h 6128"/>
              <a:gd name="T114" fmla="*/ 56 w 449"/>
              <a:gd name="T115" fmla="*/ 6126 h 6128"/>
              <a:gd name="T116" fmla="*/ 117 w 449"/>
              <a:gd name="T117" fmla="*/ 6119 h 6128"/>
              <a:gd name="T118" fmla="*/ 162 w 449"/>
              <a:gd name="T119" fmla="*/ 6119 h 6128"/>
              <a:gd name="T120" fmla="*/ 183 w 449"/>
              <a:gd name="T121" fmla="*/ 6127 h 61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49"/>
              <a:gd name="T184" fmla="*/ 0 h 6128"/>
              <a:gd name="T185" fmla="*/ 449 w 449"/>
              <a:gd name="T186" fmla="*/ 6128 h 61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49" h="6128">
                <a:moveTo>
                  <a:pt x="184" y="6125"/>
                </a:moveTo>
                <a:lnTo>
                  <a:pt x="181" y="6100"/>
                </a:lnTo>
                <a:lnTo>
                  <a:pt x="179" y="6076"/>
                </a:lnTo>
                <a:lnTo>
                  <a:pt x="176" y="6052"/>
                </a:lnTo>
                <a:lnTo>
                  <a:pt x="174" y="6026"/>
                </a:lnTo>
                <a:lnTo>
                  <a:pt x="173" y="6002"/>
                </a:lnTo>
                <a:lnTo>
                  <a:pt x="173" y="5978"/>
                </a:lnTo>
                <a:lnTo>
                  <a:pt x="173" y="5953"/>
                </a:lnTo>
                <a:lnTo>
                  <a:pt x="173" y="5929"/>
                </a:lnTo>
                <a:lnTo>
                  <a:pt x="175" y="5905"/>
                </a:lnTo>
                <a:lnTo>
                  <a:pt x="176" y="5878"/>
                </a:lnTo>
                <a:lnTo>
                  <a:pt x="178" y="5852"/>
                </a:lnTo>
                <a:lnTo>
                  <a:pt x="180" y="5825"/>
                </a:lnTo>
                <a:lnTo>
                  <a:pt x="182" y="5798"/>
                </a:lnTo>
                <a:lnTo>
                  <a:pt x="186" y="5772"/>
                </a:lnTo>
                <a:lnTo>
                  <a:pt x="190" y="5746"/>
                </a:lnTo>
                <a:lnTo>
                  <a:pt x="196" y="5721"/>
                </a:lnTo>
                <a:lnTo>
                  <a:pt x="204" y="5696"/>
                </a:lnTo>
                <a:lnTo>
                  <a:pt x="215" y="5672"/>
                </a:lnTo>
                <a:lnTo>
                  <a:pt x="227" y="5656"/>
                </a:lnTo>
                <a:lnTo>
                  <a:pt x="242" y="5642"/>
                </a:lnTo>
                <a:lnTo>
                  <a:pt x="261" y="5629"/>
                </a:lnTo>
                <a:lnTo>
                  <a:pt x="281" y="5619"/>
                </a:lnTo>
                <a:lnTo>
                  <a:pt x="300" y="5608"/>
                </a:lnTo>
                <a:lnTo>
                  <a:pt x="319" y="5597"/>
                </a:lnTo>
                <a:lnTo>
                  <a:pt x="335" y="5584"/>
                </a:lnTo>
                <a:lnTo>
                  <a:pt x="348" y="5569"/>
                </a:lnTo>
                <a:lnTo>
                  <a:pt x="357" y="5551"/>
                </a:lnTo>
                <a:lnTo>
                  <a:pt x="366" y="5510"/>
                </a:lnTo>
                <a:lnTo>
                  <a:pt x="372" y="5467"/>
                </a:lnTo>
                <a:lnTo>
                  <a:pt x="376" y="5425"/>
                </a:lnTo>
                <a:lnTo>
                  <a:pt x="376" y="5381"/>
                </a:lnTo>
                <a:lnTo>
                  <a:pt x="374" y="5339"/>
                </a:lnTo>
                <a:lnTo>
                  <a:pt x="371" y="5296"/>
                </a:lnTo>
                <a:lnTo>
                  <a:pt x="366" y="5253"/>
                </a:lnTo>
                <a:lnTo>
                  <a:pt x="362" y="5210"/>
                </a:lnTo>
                <a:lnTo>
                  <a:pt x="357" y="5167"/>
                </a:lnTo>
                <a:lnTo>
                  <a:pt x="354" y="5150"/>
                </a:lnTo>
                <a:lnTo>
                  <a:pt x="348" y="5133"/>
                </a:lnTo>
                <a:lnTo>
                  <a:pt x="341" y="5115"/>
                </a:lnTo>
                <a:lnTo>
                  <a:pt x="334" y="5099"/>
                </a:lnTo>
                <a:lnTo>
                  <a:pt x="326" y="5083"/>
                </a:lnTo>
                <a:lnTo>
                  <a:pt x="317" y="5067"/>
                </a:lnTo>
                <a:lnTo>
                  <a:pt x="308" y="5049"/>
                </a:lnTo>
                <a:lnTo>
                  <a:pt x="301" y="5033"/>
                </a:lnTo>
                <a:lnTo>
                  <a:pt x="296" y="5016"/>
                </a:lnTo>
                <a:lnTo>
                  <a:pt x="289" y="4988"/>
                </a:lnTo>
                <a:lnTo>
                  <a:pt x="282" y="4960"/>
                </a:lnTo>
                <a:lnTo>
                  <a:pt x="276" y="4932"/>
                </a:lnTo>
                <a:lnTo>
                  <a:pt x="270" y="4904"/>
                </a:lnTo>
                <a:lnTo>
                  <a:pt x="266" y="4876"/>
                </a:lnTo>
                <a:lnTo>
                  <a:pt x="260" y="4848"/>
                </a:lnTo>
                <a:lnTo>
                  <a:pt x="255" y="4820"/>
                </a:lnTo>
                <a:lnTo>
                  <a:pt x="251" y="4791"/>
                </a:lnTo>
                <a:lnTo>
                  <a:pt x="246" y="4763"/>
                </a:lnTo>
                <a:lnTo>
                  <a:pt x="241" y="4741"/>
                </a:lnTo>
                <a:lnTo>
                  <a:pt x="237" y="4718"/>
                </a:lnTo>
                <a:lnTo>
                  <a:pt x="232" y="4696"/>
                </a:lnTo>
                <a:lnTo>
                  <a:pt x="227" y="4674"/>
                </a:lnTo>
                <a:lnTo>
                  <a:pt x="224" y="4651"/>
                </a:lnTo>
                <a:lnTo>
                  <a:pt x="220" y="4629"/>
                </a:lnTo>
                <a:lnTo>
                  <a:pt x="217" y="4606"/>
                </a:lnTo>
                <a:lnTo>
                  <a:pt x="216" y="4584"/>
                </a:lnTo>
                <a:lnTo>
                  <a:pt x="215" y="4561"/>
                </a:lnTo>
                <a:lnTo>
                  <a:pt x="217" y="4489"/>
                </a:lnTo>
                <a:lnTo>
                  <a:pt x="220" y="4417"/>
                </a:lnTo>
                <a:lnTo>
                  <a:pt x="224" y="4345"/>
                </a:lnTo>
                <a:lnTo>
                  <a:pt x="229" y="4273"/>
                </a:lnTo>
                <a:lnTo>
                  <a:pt x="234" y="4202"/>
                </a:lnTo>
                <a:lnTo>
                  <a:pt x="240" y="4130"/>
                </a:lnTo>
                <a:lnTo>
                  <a:pt x="246" y="4058"/>
                </a:lnTo>
                <a:lnTo>
                  <a:pt x="251" y="3986"/>
                </a:lnTo>
                <a:lnTo>
                  <a:pt x="255" y="3915"/>
                </a:lnTo>
                <a:lnTo>
                  <a:pt x="259" y="3849"/>
                </a:lnTo>
                <a:lnTo>
                  <a:pt x="262" y="3783"/>
                </a:lnTo>
                <a:lnTo>
                  <a:pt x="264" y="3715"/>
                </a:lnTo>
                <a:lnTo>
                  <a:pt x="267" y="3649"/>
                </a:lnTo>
                <a:lnTo>
                  <a:pt x="270" y="3583"/>
                </a:lnTo>
                <a:lnTo>
                  <a:pt x="273" y="3517"/>
                </a:lnTo>
                <a:lnTo>
                  <a:pt x="276" y="3450"/>
                </a:lnTo>
                <a:lnTo>
                  <a:pt x="281" y="3384"/>
                </a:lnTo>
                <a:lnTo>
                  <a:pt x="286" y="3318"/>
                </a:lnTo>
                <a:lnTo>
                  <a:pt x="289" y="3294"/>
                </a:lnTo>
                <a:lnTo>
                  <a:pt x="291" y="3268"/>
                </a:lnTo>
                <a:lnTo>
                  <a:pt x="295" y="3243"/>
                </a:lnTo>
                <a:lnTo>
                  <a:pt x="298" y="3219"/>
                </a:lnTo>
                <a:lnTo>
                  <a:pt x="301" y="3193"/>
                </a:lnTo>
                <a:lnTo>
                  <a:pt x="307" y="3169"/>
                </a:lnTo>
                <a:lnTo>
                  <a:pt x="312" y="3145"/>
                </a:lnTo>
                <a:lnTo>
                  <a:pt x="319" y="3120"/>
                </a:lnTo>
                <a:lnTo>
                  <a:pt x="326" y="3096"/>
                </a:lnTo>
                <a:lnTo>
                  <a:pt x="339" y="3066"/>
                </a:lnTo>
                <a:lnTo>
                  <a:pt x="352" y="3037"/>
                </a:lnTo>
                <a:lnTo>
                  <a:pt x="370" y="3009"/>
                </a:lnTo>
                <a:lnTo>
                  <a:pt x="386" y="2980"/>
                </a:lnTo>
                <a:lnTo>
                  <a:pt x="403" y="2952"/>
                </a:lnTo>
                <a:lnTo>
                  <a:pt x="419" y="2923"/>
                </a:lnTo>
                <a:lnTo>
                  <a:pt x="432" y="2894"/>
                </a:lnTo>
                <a:lnTo>
                  <a:pt x="442" y="2864"/>
                </a:lnTo>
                <a:lnTo>
                  <a:pt x="447" y="2833"/>
                </a:lnTo>
                <a:lnTo>
                  <a:pt x="449" y="2804"/>
                </a:lnTo>
                <a:lnTo>
                  <a:pt x="447" y="2775"/>
                </a:lnTo>
                <a:lnTo>
                  <a:pt x="443" y="2746"/>
                </a:lnTo>
                <a:lnTo>
                  <a:pt x="436" y="2717"/>
                </a:lnTo>
                <a:lnTo>
                  <a:pt x="427" y="2690"/>
                </a:lnTo>
                <a:lnTo>
                  <a:pt x="416" y="2661"/>
                </a:lnTo>
                <a:lnTo>
                  <a:pt x="405" y="2634"/>
                </a:lnTo>
                <a:lnTo>
                  <a:pt x="391" y="2607"/>
                </a:lnTo>
                <a:lnTo>
                  <a:pt x="377" y="2581"/>
                </a:lnTo>
                <a:lnTo>
                  <a:pt x="366" y="2568"/>
                </a:lnTo>
                <a:lnTo>
                  <a:pt x="352" y="2558"/>
                </a:lnTo>
                <a:lnTo>
                  <a:pt x="335" y="2549"/>
                </a:lnTo>
                <a:lnTo>
                  <a:pt x="318" y="2541"/>
                </a:lnTo>
                <a:lnTo>
                  <a:pt x="299" y="2534"/>
                </a:lnTo>
                <a:lnTo>
                  <a:pt x="283" y="2526"/>
                </a:lnTo>
                <a:lnTo>
                  <a:pt x="269" y="2517"/>
                </a:lnTo>
                <a:lnTo>
                  <a:pt x="260" y="2505"/>
                </a:lnTo>
                <a:lnTo>
                  <a:pt x="255" y="2490"/>
                </a:lnTo>
                <a:lnTo>
                  <a:pt x="255" y="2451"/>
                </a:lnTo>
                <a:lnTo>
                  <a:pt x="261" y="2413"/>
                </a:lnTo>
                <a:lnTo>
                  <a:pt x="269" y="2375"/>
                </a:lnTo>
                <a:lnTo>
                  <a:pt x="281" y="2336"/>
                </a:lnTo>
                <a:lnTo>
                  <a:pt x="295" y="2298"/>
                </a:lnTo>
                <a:lnTo>
                  <a:pt x="308" y="2260"/>
                </a:lnTo>
                <a:lnTo>
                  <a:pt x="322" y="2223"/>
                </a:lnTo>
                <a:lnTo>
                  <a:pt x="335" y="2185"/>
                </a:lnTo>
                <a:lnTo>
                  <a:pt x="347" y="2147"/>
                </a:lnTo>
                <a:lnTo>
                  <a:pt x="356" y="2113"/>
                </a:lnTo>
                <a:lnTo>
                  <a:pt x="369" y="2079"/>
                </a:lnTo>
                <a:lnTo>
                  <a:pt x="381" y="2046"/>
                </a:lnTo>
                <a:lnTo>
                  <a:pt x="394" y="2012"/>
                </a:lnTo>
                <a:lnTo>
                  <a:pt x="406" y="1979"/>
                </a:lnTo>
                <a:lnTo>
                  <a:pt x="415" y="1945"/>
                </a:lnTo>
                <a:lnTo>
                  <a:pt x="421" y="1911"/>
                </a:lnTo>
                <a:lnTo>
                  <a:pt x="422" y="1877"/>
                </a:lnTo>
                <a:lnTo>
                  <a:pt x="417" y="1843"/>
                </a:lnTo>
                <a:lnTo>
                  <a:pt x="406" y="1814"/>
                </a:lnTo>
                <a:lnTo>
                  <a:pt x="388" y="1789"/>
                </a:lnTo>
                <a:lnTo>
                  <a:pt x="365" y="1764"/>
                </a:lnTo>
                <a:lnTo>
                  <a:pt x="339" y="1744"/>
                </a:lnTo>
                <a:lnTo>
                  <a:pt x="311" y="1722"/>
                </a:lnTo>
                <a:lnTo>
                  <a:pt x="284" y="1701"/>
                </a:lnTo>
                <a:lnTo>
                  <a:pt x="260" y="1678"/>
                </a:lnTo>
                <a:lnTo>
                  <a:pt x="240" y="1652"/>
                </a:lnTo>
                <a:lnTo>
                  <a:pt x="225" y="1624"/>
                </a:lnTo>
                <a:lnTo>
                  <a:pt x="218" y="1595"/>
                </a:lnTo>
                <a:lnTo>
                  <a:pt x="215" y="1565"/>
                </a:lnTo>
                <a:lnTo>
                  <a:pt x="215" y="1535"/>
                </a:lnTo>
                <a:lnTo>
                  <a:pt x="218" y="1505"/>
                </a:lnTo>
                <a:lnTo>
                  <a:pt x="224" y="1474"/>
                </a:lnTo>
                <a:lnTo>
                  <a:pt x="230" y="1443"/>
                </a:lnTo>
                <a:lnTo>
                  <a:pt x="235" y="1412"/>
                </a:lnTo>
                <a:lnTo>
                  <a:pt x="241" y="1381"/>
                </a:lnTo>
                <a:lnTo>
                  <a:pt x="246" y="1351"/>
                </a:lnTo>
                <a:lnTo>
                  <a:pt x="251" y="1315"/>
                </a:lnTo>
                <a:lnTo>
                  <a:pt x="256" y="1279"/>
                </a:lnTo>
                <a:lnTo>
                  <a:pt x="264" y="1243"/>
                </a:lnTo>
                <a:lnTo>
                  <a:pt x="271" y="1208"/>
                </a:lnTo>
                <a:lnTo>
                  <a:pt x="278" y="1172"/>
                </a:lnTo>
                <a:lnTo>
                  <a:pt x="284" y="1136"/>
                </a:lnTo>
                <a:lnTo>
                  <a:pt x="288" y="1100"/>
                </a:lnTo>
                <a:lnTo>
                  <a:pt x="289" y="1064"/>
                </a:lnTo>
                <a:lnTo>
                  <a:pt x="286" y="1028"/>
                </a:lnTo>
                <a:lnTo>
                  <a:pt x="281" y="999"/>
                </a:lnTo>
                <a:lnTo>
                  <a:pt x="270" y="971"/>
                </a:lnTo>
                <a:lnTo>
                  <a:pt x="257" y="945"/>
                </a:lnTo>
                <a:lnTo>
                  <a:pt x="244" y="918"/>
                </a:lnTo>
                <a:lnTo>
                  <a:pt x="229" y="893"/>
                </a:lnTo>
                <a:lnTo>
                  <a:pt x="212" y="866"/>
                </a:lnTo>
                <a:lnTo>
                  <a:pt x="198" y="840"/>
                </a:lnTo>
                <a:lnTo>
                  <a:pt x="184" y="813"/>
                </a:lnTo>
                <a:lnTo>
                  <a:pt x="175" y="785"/>
                </a:lnTo>
                <a:lnTo>
                  <a:pt x="169" y="765"/>
                </a:lnTo>
                <a:lnTo>
                  <a:pt x="164" y="743"/>
                </a:lnTo>
                <a:lnTo>
                  <a:pt x="160" y="722"/>
                </a:lnTo>
                <a:lnTo>
                  <a:pt x="157" y="702"/>
                </a:lnTo>
                <a:lnTo>
                  <a:pt x="154" y="680"/>
                </a:lnTo>
                <a:lnTo>
                  <a:pt x="153" y="658"/>
                </a:lnTo>
                <a:lnTo>
                  <a:pt x="153" y="637"/>
                </a:lnTo>
                <a:lnTo>
                  <a:pt x="153" y="615"/>
                </a:lnTo>
                <a:lnTo>
                  <a:pt x="154" y="594"/>
                </a:lnTo>
                <a:lnTo>
                  <a:pt x="158" y="574"/>
                </a:lnTo>
                <a:lnTo>
                  <a:pt x="162" y="554"/>
                </a:lnTo>
                <a:lnTo>
                  <a:pt x="169" y="536"/>
                </a:lnTo>
                <a:lnTo>
                  <a:pt x="176" y="517"/>
                </a:lnTo>
                <a:lnTo>
                  <a:pt x="184" y="498"/>
                </a:lnTo>
                <a:lnTo>
                  <a:pt x="191" y="479"/>
                </a:lnTo>
                <a:lnTo>
                  <a:pt x="198" y="461"/>
                </a:lnTo>
                <a:lnTo>
                  <a:pt x="203" y="441"/>
                </a:lnTo>
                <a:lnTo>
                  <a:pt x="205" y="421"/>
                </a:lnTo>
                <a:lnTo>
                  <a:pt x="205" y="394"/>
                </a:lnTo>
                <a:lnTo>
                  <a:pt x="204" y="365"/>
                </a:lnTo>
                <a:lnTo>
                  <a:pt x="201" y="336"/>
                </a:lnTo>
                <a:lnTo>
                  <a:pt x="197" y="307"/>
                </a:lnTo>
                <a:lnTo>
                  <a:pt x="193" y="279"/>
                </a:lnTo>
                <a:lnTo>
                  <a:pt x="187" y="250"/>
                </a:lnTo>
                <a:lnTo>
                  <a:pt x="182" y="221"/>
                </a:lnTo>
                <a:lnTo>
                  <a:pt x="179" y="193"/>
                </a:lnTo>
                <a:lnTo>
                  <a:pt x="175" y="164"/>
                </a:lnTo>
                <a:lnTo>
                  <a:pt x="173" y="146"/>
                </a:lnTo>
                <a:lnTo>
                  <a:pt x="173" y="128"/>
                </a:lnTo>
                <a:lnTo>
                  <a:pt x="172" y="110"/>
                </a:lnTo>
                <a:lnTo>
                  <a:pt x="172" y="93"/>
                </a:lnTo>
                <a:lnTo>
                  <a:pt x="172" y="74"/>
                </a:lnTo>
                <a:lnTo>
                  <a:pt x="171" y="57"/>
                </a:lnTo>
                <a:lnTo>
                  <a:pt x="169" y="38"/>
                </a:lnTo>
                <a:lnTo>
                  <a:pt x="167" y="21"/>
                </a:lnTo>
                <a:lnTo>
                  <a:pt x="165" y="2"/>
                </a:lnTo>
                <a:lnTo>
                  <a:pt x="164" y="1"/>
                </a:lnTo>
                <a:lnTo>
                  <a:pt x="162" y="0"/>
                </a:lnTo>
                <a:lnTo>
                  <a:pt x="160" y="0"/>
                </a:lnTo>
                <a:lnTo>
                  <a:pt x="158" y="0"/>
                </a:lnTo>
                <a:lnTo>
                  <a:pt x="156" y="0"/>
                </a:lnTo>
                <a:lnTo>
                  <a:pt x="152" y="1"/>
                </a:lnTo>
                <a:lnTo>
                  <a:pt x="150" y="2"/>
                </a:lnTo>
                <a:lnTo>
                  <a:pt x="147" y="2"/>
                </a:lnTo>
                <a:lnTo>
                  <a:pt x="144" y="2"/>
                </a:lnTo>
                <a:lnTo>
                  <a:pt x="135" y="2"/>
                </a:lnTo>
                <a:lnTo>
                  <a:pt x="124" y="2"/>
                </a:lnTo>
                <a:lnTo>
                  <a:pt x="114" y="2"/>
                </a:lnTo>
                <a:lnTo>
                  <a:pt x="105" y="2"/>
                </a:lnTo>
                <a:lnTo>
                  <a:pt x="94" y="2"/>
                </a:lnTo>
                <a:lnTo>
                  <a:pt x="84" y="2"/>
                </a:lnTo>
                <a:lnTo>
                  <a:pt x="73" y="2"/>
                </a:lnTo>
                <a:lnTo>
                  <a:pt x="64" y="2"/>
                </a:lnTo>
                <a:lnTo>
                  <a:pt x="54" y="2"/>
                </a:lnTo>
                <a:lnTo>
                  <a:pt x="48" y="2"/>
                </a:lnTo>
                <a:lnTo>
                  <a:pt x="42" y="2"/>
                </a:lnTo>
                <a:lnTo>
                  <a:pt x="36" y="1"/>
                </a:lnTo>
                <a:lnTo>
                  <a:pt x="30" y="0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8" y="1"/>
                </a:lnTo>
                <a:lnTo>
                  <a:pt x="3" y="2"/>
                </a:lnTo>
                <a:lnTo>
                  <a:pt x="1" y="3"/>
                </a:lnTo>
                <a:lnTo>
                  <a:pt x="0" y="6"/>
                </a:lnTo>
                <a:lnTo>
                  <a:pt x="0" y="7"/>
                </a:lnTo>
                <a:lnTo>
                  <a:pt x="0" y="10"/>
                </a:lnTo>
                <a:lnTo>
                  <a:pt x="0" y="13"/>
                </a:lnTo>
                <a:lnTo>
                  <a:pt x="1" y="15"/>
                </a:lnTo>
                <a:lnTo>
                  <a:pt x="3" y="17"/>
                </a:lnTo>
                <a:lnTo>
                  <a:pt x="3" y="21"/>
                </a:lnTo>
                <a:lnTo>
                  <a:pt x="3" y="23"/>
                </a:lnTo>
                <a:lnTo>
                  <a:pt x="3" y="168"/>
                </a:lnTo>
                <a:lnTo>
                  <a:pt x="3" y="313"/>
                </a:lnTo>
                <a:lnTo>
                  <a:pt x="3" y="457"/>
                </a:lnTo>
                <a:lnTo>
                  <a:pt x="3" y="602"/>
                </a:lnTo>
                <a:lnTo>
                  <a:pt x="3" y="747"/>
                </a:lnTo>
                <a:lnTo>
                  <a:pt x="3" y="891"/>
                </a:lnTo>
                <a:lnTo>
                  <a:pt x="3" y="1036"/>
                </a:lnTo>
                <a:lnTo>
                  <a:pt x="3" y="1181"/>
                </a:lnTo>
                <a:lnTo>
                  <a:pt x="3" y="1326"/>
                </a:lnTo>
                <a:lnTo>
                  <a:pt x="4" y="1732"/>
                </a:lnTo>
                <a:lnTo>
                  <a:pt x="5" y="2137"/>
                </a:lnTo>
                <a:lnTo>
                  <a:pt x="6" y="2544"/>
                </a:lnTo>
                <a:lnTo>
                  <a:pt x="7" y="2949"/>
                </a:lnTo>
                <a:lnTo>
                  <a:pt x="8" y="3354"/>
                </a:lnTo>
                <a:lnTo>
                  <a:pt x="10" y="3761"/>
                </a:lnTo>
                <a:lnTo>
                  <a:pt x="11" y="4166"/>
                </a:lnTo>
                <a:lnTo>
                  <a:pt x="12" y="4572"/>
                </a:lnTo>
                <a:lnTo>
                  <a:pt x="13" y="4977"/>
                </a:lnTo>
                <a:lnTo>
                  <a:pt x="13" y="5102"/>
                </a:lnTo>
                <a:lnTo>
                  <a:pt x="13" y="5226"/>
                </a:lnTo>
                <a:lnTo>
                  <a:pt x="13" y="5350"/>
                </a:lnTo>
                <a:lnTo>
                  <a:pt x="13" y="5475"/>
                </a:lnTo>
                <a:lnTo>
                  <a:pt x="13" y="5599"/>
                </a:lnTo>
                <a:lnTo>
                  <a:pt x="13" y="5723"/>
                </a:lnTo>
                <a:lnTo>
                  <a:pt x="13" y="5848"/>
                </a:lnTo>
                <a:lnTo>
                  <a:pt x="13" y="5972"/>
                </a:lnTo>
                <a:lnTo>
                  <a:pt x="13" y="6097"/>
                </a:lnTo>
                <a:lnTo>
                  <a:pt x="13" y="6099"/>
                </a:lnTo>
                <a:lnTo>
                  <a:pt x="12" y="6103"/>
                </a:lnTo>
                <a:lnTo>
                  <a:pt x="12" y="6106"/>
                </a:lnTo>
                <a:lnTo>
                  <a:pt x="11" y="6110"/>
                </a:lnTo>
                <a:lnTo>
                  <a:pt x="11" y="6113"/>
                </a:lnTo>
                <a:lnTo>
                  <a:pt x="10" y="6117"/>
                </a:lnTo>
                <a:lnTo>
                  <a:pt x="11" y="6119"/>
                </a:lnTo>
                <a:lnTo>
                  <a:pt x="12" y="6121"/>
                </a:lnTo>
                <a:lnTo>
                  <a:pt x="13" y="6125"/>
                </a:lnTo>
                <a:lnTo>
                  <a:pt x="15" y="6126"/>
                </a:lnTo>
                <a:lnTo>
                  <a:pt x="19" y="6127"/>
                </a:lnTo>
                <a:lnTo>
                  <a:pt x="22" y="6128"/>
                </a:lnTo>
                <a:lnTo>
                  <a:pt x="26" y="6128"/>
                </a:lnTo>
                <a:lnTo>
                  <a:pt x="29" y="6128"/>
                </a:lnTo>
                <a:lnTo>
                  <a:pt x="33" y="6128"/>
                </a:lnTo>
                <a:lnTo>
                  <a:pt x="36" y="6127"/>
                </a:lnTo>
                <a:lnTo>
                  <a:pt x="40" y="6127"/>
                </a:lnTo>
                <a:lnTo>
                  <a:pt x="43" y="6127"/>
                </a:lnTo>
                <a:lnTo>
                  <a:pt x="56" y="6126"/>
                </a:lnTo>
                <a:lnTo>
                  <a:pt x="69" y="6125"/>
                </a:lnTo>
                <a:lnTo>
                  <a:pt x="80" y="6124"/>
                </a:lnTo>
                <a:lnTo>
                  <a:pt x="93" y="6122"/>
                </a:lnTo>
                <a:lnTo>
                  <a:pt x="105" y="6120"/>
                </a:lnTo>
                <a:lnTo>
                  <a:pt x="117" y="6119"/>
                </a:lnTo>
                <a:lnTo>
                  <a:pt x="130" y="6118"/>
                </a:lnTo>
                <a:lnTo>
                  <a:pt x="142" y="6117"/>
                </a:lnTo>
                <a:lnTo>
                  <a:pt x="154" y="6117"/>
                </a:lnTo>
                <a:lnTo>
                  <a:pt x="158" y="6117"/>
                </a:lnTo>
                <a:lnTo>
                  <a:pt x="162" y="6119"/>
                </a:lnTo>
                <a:lnTo>
                  <a:pt x="167" y="6121"/>
                </a:lnTo>
                <a:lnTo>
                  <a:pt x="172" y="6124"/>
                </a:lnTo>
                <a:lnTo>
                  <a:pt x="176" y="6125"/>
                </a:lnTo>
                <a:lnTo>
                  <a:pt x="180" y="6127"/>
                </a:lnTo>
                <a:lnTo>
                  <a:pt x="183" y="6127"/>
                </a:lnTo>
                <a:lnTo>
                  <a:pt x="184" y="6127"/>
                </a:lnTo>
                <a:lnTo>
                  <a:pt x="184" y="6125"/>
                </a:lnTo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5946775" y="1071563"/>
            <a:ext cx="141288" cy="3244850"/>
          </a:xfrm>
          <a:custGeom>
            <a:avLst/>
            <a:gdLst>
              <a:gd name="T0" fmla="*/ 144 w 341"/>
              <a:gd name="T1" fmla="*/ 5818 h 6130"/>
              <a:gd name="T2" fmla="*/ 138 w 341"/>
              <a:gd name="T3" fmla="*/ 5433 h 6130"/>
              <a:gd name="T4" fmla="*/ 146 w 341"/>
              <a:gd name="T5" fmla="*/ 5064 h 6130"/>
              <a:gd name="T6" fmla="*/ 169 w 341"/>
              <a:gd name="T7" fmla="*/ 4706 h 6130"/>
              <a:gd name="T8" fmla="*/ 181 w 341"/>
              <a:gd name="T9" fmla="*/ 4355 h 6130"/>
              <a:gd name="T10" fmla="*/ 181 w 341"/>
              <a:gd name="T11" fmla="*/ 4015 h 6130"/>
              <a:gd name="T12" fmla="*/ 178 w 341"/>
              <a:gd name="T13" fmla="*/ 3704 h 6130"/>
              <a:gd name="T14" fmla="*/ 173 w 341"/>
              <a:gd name="T15" fmla="*/ 3501 h 6130"/>
              <a:gd name="T16" fmla="*/ 178 w 341"/>
              <a:gd name="T17" fmla="*/ 3300 h 6130"/>
              <a:gd name="T18" fmla="*/ 221 w 341"/>
              <a:gd name="T19" fmla="*/ 3069 h 6130"/>
              <a:gd name="T20" fmla="*/ 272 w 341"/>
              <a:gd name="T21" fmla="*/ 2840 h 6130"/>
              <a:gd name="T22" fmla="*/ 302 w 341"/>
              <a:gd name="T23" fmla="*/ 2626 h 6130"/>
              <a:gd name="T24" fmla="*/ 319 w 341"/>
              <a:gd name="T25" fmla="*/ 2414 h 6130"/>
              <a:gd name="T26" fmla="*/ 312 w 341"/>
              <a:gd name="T27" fmla="*/ 2280 h 6130"/>
              <a:gd name="T28" fmla="*/ 285 w 341"/>
              <a:gd name="T29" fmla="*/ 2197 h 6130"/>
              <a:gd name="T30" fmla="*/ 286 w 341"/>
              <a:gd name="T31" fmla="*/ 2128 h 6130"/>
              <a:gd name="T32" fmla="*/ 326 w 341"/>
              <a:gd name="T33" fmla="*/ 2084 h 6130"/>
              <a:gd name="T34" fmla="*/ 337 w 341"/>
              <a:gd name="T35" fmla="*/ 2029 h 6130"/>
              <a:gd name="T36" fmla="*/ 293 w 341"/>
              <a:gd name="T37" fmla="*/ 1956 h 6130"/>
              <a:gd name="T38" fmla="*/ 240 w 341"/>
              <a:gd name="T39" fmla="*/ 1885 h 6130"/>
              <a:gd name="T40" fmla="*/ 204 w 341"/>
              <a:gd name="T41" fmla="*/ 1831 h 6130"/>
              <a:gd name="T42" fmla="*/ 180 w 341"/>
              <a:gd name="T43" fmla="*/ 1776 h 6130"/>
              <a:gd name="T44" fmla="*/ 198 w 341"/>
              <a:gd name="T45" fmla="*/ 1668 h 6130"/>
              <a:gd name="T46" fmla="*/ 235 w 341"/>
              <a:gd name="T47" fmla="*/ 1550 h 6130"/>
              <a:gd name="T48" fmla="*/ 225 w 341"/>
              <a:gd name="T49" fmla="*/ 1451 h 6130"/>
              <a:gd name="T50" fmla="*/ 175 w 341"/>
              <a:gd name="T51" fmla="*/ 1371 h 6130"/>
              <a:gd name="T52" fmla="*/ 158 w 341"/>
              <a:gd name="T53" fmla="*/ 1264 h 6130"/>
              <a:gd name="T54" fmla="*/ 180 w 341"/>
              <a:gd name="T55" fmla="*/ 1126 h 6130"/>
              <a:gd name="T56" fmla="*/ 205 w 341"/>
              <a:gd name="T57" fmla="*/ 957 h 6130"/>
              <a:gd name="T58" fmla="*/ 238 w 341"/>
              <a:gd name="T59" fmla="*/ 664 h 6130"/>
              <a:gd name="T60" fmla="*/ 260 w 341"/>
              <a:gd name="T61" fmla="*/ 370 h 6130"/>
              <a:gd name="T62" fmla="*/ 258 w 341"/>
              <a:gd name="T63" fmla="*/ 268 h 6130"/>
              <a:gd name="T64" fmla="*/ 244 w 341"/>
              <a:gd name="T65" fmla="*/ 168 h 6130"/>
              <a:gd name="T66" fmla="*/ 222 w 341"/>
              <a:gd name="T67" fmla="*/ 109 h 6130"/>
              <a:gd name="T68" fmla="*/ 191 w 341"/>
              <a:gd name="T69" fmla="*/ 65 h 6130"/>
              <a:gd name="T70" fmla="*/ 173 w 341"/>
              <a:gd name="T71" fmla="*/ 34 h 6130"/>
              <a:gd name="T72" fmla="*/ 162 w 341"/>
              <a:gd name="T73" fmla="*/ 14 h 6130"/>
              <a:gd name="T74" fmla="*/ 151 w 341"/>
              <a:gd name="T75" fmla="*/ 2 h 6130"/>
              <a:gd name="T76" fmla="*/ 141 w 341"/>
              <a:gd name="T77" fmla="*/ 2 h 6130"/>
              <a:gd name="T78" fmla="*/ 126 w 341"/>
              <a:gd name="T79" fmla="*/ 3 h 6130"/>
              <a:gd name="T80" fmla="*/ 89 w 341"/>
              <a:gd name="T81" fmla="*/ 3 h 6130"/>
              <a:gd name="T82" fmla="*/ 52 w 341"/>
              <a:gd name="T83" fmla="*/ 3 h 6130"/>
              <a:gd name="T84" fmla="*/ 29 w 341"/>
              <a:gd name="T85" fmla="*/ 1 h 6130"/>
              <a:gd name="T86" fmla="*/ 6 w 341"/>
              <a:gd name="T87" fmla="*/ 2 h 6130"/>
              <a:gd name="T88" fmla="*/ 2 w 341"/>
              <a:gd name="T89" fmla="*/ 9 h 6130"/>
              <a:gd name="T90" fmla="*/ 10 w 341"/>
              <a:gd name="T91" fmla="*/ 19 h 6130"/>
              <a:gd name="T92" fmla="*/ 14 w 341"/>
              <a:gd name="T93" fmla="*/ 1073 h 6130"/>
              <a:gd name="T94" fmla="*/ 13 w 341"/>
              <a:gd name="T95" fmla="*/ 2823 h 6130"/>
              <a:gd name="T96" fmla="*/ 12 w 341"/>
              <a:gd name="T97" fmla="*/ 4273 h 6130"/>
              <a:gd name="T98" fmla="*/ 12 w 341"/>
              <a:gd name="T99" fmla="*/ 5276 h 6130"/>
              <a:gd name="T100" fmla="*/ 12 w 341"/>
              <a:gd name="T101" fmla="*/ 6081 h 6130"/>
              <a:gd name="T102" fmla="*/ 9 w 341"/>
              <a:gd name="T103" fmla="*/ 6100 h 6130"/>
              <a:gd name="T104" fmla="*/ 12 w 341"/>
              <a:gd name="T105" fmla="*/ 6118 h 6130"/>
              <a:gd name="T106" fmla="*/ 24 w 341"/>
              <a:gd name="T107" fmla="*/ 6121 h 6130"/>
              <a:gd name="T108" fmla="*/ 39 w 341"/>
              <a:gd name="T109" fmla="*/ 6118 h 6130"/>
              <a:gd name="T110" fmla="*/ 65 w 341"/>
              <a:gd name="T111" fmla="*/ 6118 h 6130"/>
              <a:gd name="T112" fmla="*/ 92 w 341"/>
              <a:gd name="T113" fmla="*/ 6118 h 6130"/>
              <a:gd name="T114" fmla="*/ 107 w 341"/>
              <a:gd name="T115" fmla="*/ 6118 h 6130"/>
              <a:gd name="T116" fmla="*/ 112 w 341"/>
              <a:gd name="T117" fmla="*/ 6118 h 6130"/>
              <a:gd name="T118" fmla="*/ 133 w 341"/>
              <a:gd name="T119" fmla="*/ 6125 h 6130"/>
              <a:gd name="T120" fmla="*/ 156 w 341"/>
              <a:gd name="T121" fmla="*/ 6130 h 613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1"/>
              <a:gd name="T184" fmla="*/ 0 h 6130"/>
              <a:gd name="T185" fmla="*/ 341 w 341"/>
              <a:gd name="T186" fmla="*/ 6130 h 613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1" h="6130">
                <a:moveTo>
                  <a:pt x="159" y="6126"/>
                </a:moveTo>
                <a:lnTo>
                  <a:pt x="154" y="6048"/>
                </a:lnTo>
                <a:lnTo>
                  <a:pt x="151" y="5972"/>
                </a:lnTo>
                <a:lnTo>
                  <a:pt x="147" y="5894"/>
                </a:lnTo>
                <a:lnTo>
                  <a:pt x="144" y="5818"/>
                </a:lnTo>
                <a:lnTo>
                  <a:pt x="141" y="5741"/>
                </a:lnTo>
                <a:lnTo>
                  <a:pt x="140" y="5664"/>
                </a:lnTo>
                <a:lnTo>
                  <a:pt x="139" y="5587"/>
                </a:lnTo>
                <a:lnTo>
                  <a:pt x="138" y="5510"/>
                </a:lnTo>
                <a:lnTo>
                  <a:pt x="138" y="5433"/>
                </a:lnTo>
                <a:lnTo>
                  <a:pt x="138" y="5356"/>
                </a:lnTo>
                <a:lnTo>
                  <a:pt x="138" y="5279"/>
                </a:lnTo>
                <a:lnTo>
                  <a:pt x="140" y="5208"/>
                </a:lnTo>
                <a:lnTo>
                  <a:pt x="143" y="5136"/>
                </a:lnTo>
                <a:lnTo>
                  <a:pt x="146" y="5064"/>
                </a:lnTo>
                <a:lnTo>
                  <a:pt x="151" y="4992"/>
                </a:lnTo>
                <a:lnTo>
                  <a:pt x="155" y="4921"/>
                </a:lnTo>
                <a:lnTo>
                  <a:pt x="160" y="4850"/>
                </a:lnTo>
                <a:lnTo>
                  <a:pt x="165" y="4778"/>
                </a:lnTo>
                <a:lnTo>
                  <a:pt x="169" y="4706"/>
                </a:lnTo>
                <a:lnTo>
                  <a:pt x="173" y="4635"/>
                </a:lnTo>
                <a:lnTo>
                  <a:pt x="176" y="4563"/>
                </a:lnTo>
                <a:lnTo>
                  <a:pt x="178" y="4491"/>
                </a:lnTo>
                <a:lnTo>
                  <a:pt x="181" y="4424"/>
                </a:lnTo>
                <a:lnTo>
                  <a:pt x="181" y="4355"/>
                </a:lnTo>
                <a:lnTo>
                  <a:pt x="182" y="4287"/>
                </a:lnTo>
                <a:lnTo>
                  <a:pt x="182" y="4220"/>
                </a:lnTo>
                <a:lnTo>
                  <a:pt x="182" y="4152"/>
                </a:lnTo>
                <a:lnTo>
                  <a:pt x="181" y="4083"/>
                </a:lnTo>
                <a:lnTo>
                  <a:pt x="181" y="4015"/>
                </a:lnTo>
                <a:lnTo>
                  <a:pt x="180" y="3948"/>
                </a:lnTo>
                <a:lnTo>
                  <a:pt x="180" y="3880"/>
                </a:lnTo>
                <a:lnTo>
                  <a:pt x="178" y="3811"/>
                </a:lnTo>
                <a:lnTo>
                  <a:pt x="178" y="3744"/>
                </a:lnTo>
                <a:lnTo>
                  <a:pt x="178" y="3704"/>
                </a:lnTo>
                <a:lnTo>
                  <a:pt x="177" y="3663"/>
                </a:lnTo>
                <a:lnTo>
                  <a:pt x="176" y="3623"/>
                </a:lnTo>
                <a:lnTo>
                  <a:pt x="175" y="3582"/>
                </a:lnTo>
                <a:lnTo>
                  <a:pt x="174" y="3542"/>
                </a:lnTo>
                <a:lnTo>
                  <a:pt x="173" y="3501"/>
                </a:lnTo>
                <a:lnTo>
                  <a:pt x="171" y="3460"/>
                </a:lnTo>
                <a:lnTo>
                  <a:pt x="171" y="3420"/>
                </a:lnTo>
                <a:lnTo>
                  <a:pt x="173" y="3379"/>
                </a:lnTo>
                <a:lnTo>
                  <a:pt x="175" y="3339"/>
                </a:lnTo>
                <a:lnTo>
                  <a:pt x="178" y="3300"/>
                </a:lnTo>
                <a:lnTo>
                  <a:pt x="184" y="3253"/>
                </a:lnTo>
                <a:lnTo>
                  <a:pt x="192" y="3207"/>
                </a:lnTo>
                <a:lnTo>
                  <a:pt x="202" y="3161"/>
                </a:lnTo>
                <a:lnTo>
                  <a:pt x="211" y="3115"/>
                </a:lnTo>
                <a:lnTo>
                  <a:pt x="221" y="3069"/>
                </a:lnTo>
                <a:lnTo>
                  <a:pt x="232" y="3024"/>
                </a:lnTo>
                <a:lnTo>
                  <a:pt x="243" y="2978"/>
                </a:lnTo>
                <a:lnTo>
                  <a:pt x="254" y="2933"/>
                </a:lnTo>
                <a:lnTo>
                  <a:pt x="263" y="2886"/>
                </a:lnTo>
                <a:lnTo>
                  <a:pt x="272" y="2840"/>
                </a:lnTo>
                <a:lnTo>
                  <a:pt x="280" y="2795"/>
                </a:lnTo>
                <a:lnTo>
                  <a:pt x="286" y="2752"/>
                </a:lnTo>
                <a:lnTo>
                  <a:pt x="292" y="2710"/>
                </a:lnTo>
                <a:lnTo>
                  <a:pt x="297" y="2669"/>
                </a:lnTo>
                <a:lnTo>
                  <a:pt x="302" y="2626"/>
                </a:lnTo>
                <a:lnTo>
                  <a:pt x="306" y="2584"/>
                </a:lnTo>
                <a:lnTo>
                  <a:pt x="311" y="2541"/>
                </a:lnTo>
                <a:lnTo>
                  <a:pt x="314" y="2499"/>
                </a:lnTo>
                <a:lnTo>
                  <a:pt x="316" y="2457"/>
                </a:lnTo>
                <a:lnTo>
                  <a:pt x="319" y="2414"/>
                </a:lnTo>
                <a:lnTo>
                  <a:pt x="320" y="2372"/>
                </a:lnTo>
                <a:lnTo>
                  <a:pt x="320" y="2329"/>
                </a:lnTo>
                <a:lnTo>
                  <a:pt x="320" y="2313"/>
                </a:lnTo>
                <a:lnTo>
                  <a:pt x="316" y="2296"/>
                </a:lnTo>
                <a:lnTo>
                  <a:pt x="312" y="2280"/>
                </a:lnTo>
                <a:lnTo>
                  <a:pt x="307" y="2263"/>
                </a:lnTo>
                <a:lnTo>
                  <a:pt x="301" y="2247"/>
                </a:lnTo>
                <a:lnTo>
                  <a:pt x="295" y="2231"/>
                </a:lnTo>
                <a:lnTo>
                  <a:pt x="290" y="2214"/>
                </a:lnTo>
                <a:lnTo>
                  <a:pt x="285" y="2197"/>
                </a:lnTo>
                <a:lnTo>
                  <a:pt x="282" y="2181"/>
                </a:lnTo>
                <a:lnTo>
                  <a:pt x="280" y="2165"/>
                </a:lnTo>
                <a:lnTo>
                  <a:pt x="280" y="2148"/>
                </a:lnTo>
                <a:lnTo>
                  <a:pt x="282" y="2137"/>
                </a:lnTo>
                <a:lnTo>
                  <a:pt x="286" y="2128"/>
                </a:lnTo>
                <a:lnTo>
                  <a:pt x="293" y="2119"/>
                </a:lnTo>
                <a:lnTo>
                  <a:pt x="301" y="2109"/>
                </a:lnTo>
                <a:lnTo>
                  <a:pt x="309" y="2101"/>
                </a:lnTo>
                <a:lnTo>
                  <a:pt x="317" y="2093"/>
                </a:lnTo>
                <a:lnTo>
                  <a:pt x="326" y="2084"/>
                </a:lnTo>
                <a:lnTo>
                  <a:pt x="333" y="2076"/>
                </a:lnTo>
                <a:lnTo>
                  <a:pt x="337" y="2066"/>
                </a:lnTo>
                <a:lnTo>
                  <a:pt x="341" y="2057"/>
                </a:lnTo>
                <a:lnTo>
                  <a:pt x="341" y="2047"/>
                </a:lnTo>
                <a:lnTo>
                  <a:pt x="337" y="2029"/>
                </a:lnTo>
                <a:lnTo>
                  <a:pt x="330" y="2014"/>
                </a:lnTo>
                <a:lnTo>
                  <a:pt x="323" y="1999"/>
                </a:lnTo>
                <a:lnTo>
                  <a:pt x="314" y="1984"/>
                </a:lnTo>
                <a:lnTo>
                  <a:pt x="304" y="1970"/>
                </a:lnTo>
                <a:lnTo>
                  <a:pt x="293" y="1956"/>
                </a:lnTo>
                <a:lnTo>
                  <a:pt x="282" y="1943"/>
                </a:lnTo>
                <a:lnTo>
                  <a:pt x="270" y="1929"/>
                </a:lnTo>
                <a:lnTo>
                  <a:pt x="260" y="1914"/>
                </a:lnTo>
                <a:lnTo>
                  <a:pt x="249" y="1900"/>
                </a:lnTo>
                <a:lnTo>
                  <a:pt x="240" y="1885"/>
                </a:lnTo>
                <a:lnTo>
                  <a:pt x="233" y="1874"/>
                </a:lnTo>
                <a:lnTo>
                  <a:pt x="226" y="1864"/>
                </a:lnTo>
                <a:lnTo>
                  <a:pt x="219" y="1853"/>
                </a:lnTo>
                <a:lnTo>
                  <a:pt x="211" y="1843"/>
                </a:lnTo>
                <a:lnTo>
                  <a:pt x="204" y="1831"/>
                </a:lnTo>
                <a:lnTo>
                  <a:pt x="197" y="1821"/>
                </a:lnTo>
                <a:lnTo>
                  <a:pt x="191" y="1811"/>
                </a:lnTo>
                <a:lnTo>
                  <a:pt x="187" y="1799"/>
                </a:lnTo>
                <a:lnTo>
                  <a:pt x="182" y="1787"/>
                </a:lnTo>
                <a:lnTo>
                  <a:pt x="180" y="1776"/>
                </a:lnTo>
                <a:lnTo>
                  <a:pt x="178" y="1764"/>
                </a:lnTo>
                <a:lnTo>
                  <a:pt x="181" y="1740"/>
                </a:lnTo>
                <a:lnTo>
                  <a:pt x="184" y="1716"/>
                </a:lnTo>
                <a:lnTo>
                  <a:pt x="190" y="1691"/>
                </a:lnTo>
                <a:lnTo>
                  <a:pt x="198" y="1668"/>
                </a:lnTo>
                <a:lnTo>
                  <a:pt x="206" y="1644"/>
                </a:lnTo>
                <a:lnTo>
                  <a:pt x="214" y="1621"/>
                </a:lnTo>
                <a:lnTo>
                  <a:pt x="222" y="1598"/>
                </a:lnTo>
                <a:lnTo>
                  <a:pt x="231" y="1573"/>
                </a:lnTo>
                <a:lnTo>
                  <a:pt x="235" y="1550"/>
                </a:lnTo>
                <a:lnTo>
                  <a:pt x="239" y="1526"/>
                </a:lnTo>
                <a:lnTo>
                  <a:pt x="240" y="1501"/>
                </a:lnTo>
                <a:lnTo>
                  <a:pt x="238" y="1483"/>
                </a:lnTo>
                <a:lnTo>
                  <a:pt x="232" y="1467"/>
                </a:lnTo>
                <a:lnTo>
                  <a:pt x="225" y="1451"/>
                </a:lnTo>
                <a:lnTo>
                  <a:pt x="216" y="1434"/>
                </a:lnTo>
                <a:lnTo>
                  <a:pt x="205" y="1418"/>
                </a:lnTo>
                <a:lnTo>
                  <a:pt x="195" y="1402"/>
                </a:lnTo>
                <a:lnTo>
                  <a:pt x="184" y="1387"/>
                </a:lnTo>
                <a:lnTo>
                  <a:pt x="175" y="1371"/>
                </a:lnTo>
                <a:lnTo>
                  <a:pt x="167" y="1354"/>
                </a:lnTo>
                <a:lnTo>
                  <a:pt x="161" y="1337"/>
                </a:lnTo>
                <a:lnTo>
                  <a:pt x="159" y="1320"/>
                </a:lnTo>
                <a:lnTo>
                  <a:pt x="158" y="1292"/>
                </a:lnTo>
                <a:lnTo>
                  <a:pt x="158" y="1264"/>
                </a:lnTo>
                <a:lnTo>
                  <a:pt x="161" y="1236"/>
                </a:lnTo>
                <a:lnTo>
                  <a:pt x="165" y="1209"/>
                </a:lnTo>
                <a:lnTo>
                  <a:pt x="169" y="1182"/>
                </a:lnTo>
                <a:lnTo>
                  <a:pt x="174" y="1154"/>
                </a:lnTo>
                <a:lnTo>
                  <a:pt x="180" y="1126"/>
                </a:lnTo>
                <a:lnTo>
                  <a:pt x="185" y="1099"/>
                </a:lnTo>
                <a:lnTo>
                  <a:pt x="191" y="1072"/>
                </a:lnTo>
                <a:lnTo>
                  <a:pt x="196" y="1044"/>
                </a:lnTo>
                <a:lnTo>
                  <a:pt x="199" y="1016"/>
                </a:lnTo>
                <a:lnTo>
                  <a:pt x="205" y="957"/>
                </a:lnTo>
                <a:lnTo>
                  <a:pt x="212" y="899"/>
                </a:lnTo>
                <a:lnTo>
                  <a:pt x="218" y="840"/>
                </a:lnTo>
                <a:lnTo>
                  <a:pt x="225" y="781"/>
                </a:lnTo>
                <a:lnTo>
                  <a:pt x="231" y="722"/>
                </a:lnTo>
                <a:lnTo>
                  <a:pt x="238" y="664"/>
                </a:lnTo>
                <a:lnTo>
                  <a:pt x="243" y="605"/>
                </a:lnTo>
                <a:lnTo>
                  <a:pt x="248" y="546"/>
                </a:lnTo>
                <a:lnTo>
                  <a:pt x="253" y="487"/>
                </a:lnTo>
                <a:lnTo>
                  <a:pt x="256" y="428"/>
                </a:lnTo>
                <a:lnTo>
                  <a:pt x="260" y="370"/>
                </a:lnTo>
                <a:lnTo>
                  <a:pt x="261" y="349"/>
                </a:lnTo>
                <a:lnTo>
                  <a:pt x="261" y="329"/>
                </a:lnTo>
                <a:lnTo>
                  <a:pt x="261" y="309"/>
                </a:lnTo>
                <a:lnTo>
                  <a:pt x="260" y="288"/>
                </a:lnTo>
                <a:lnTo>
                  <a:pt x="258" y="268"/>
                </a:lnTo>
                <a:lnTo>
                  <a:pt x="257" y="248"/>
                </a:lnTo>
                <a:lnTo>
                  <a:pt x="255" y="228"/>
                </a:lnTo>
                <a:lnTo>
                  <a:pt x="251" y="207"/>
                </a:lnTo>
                <a:lnTo>
                  <a:pt x="248" y="187"/>
                </a:lnTo>
                <a:lnTo>
                  <a:pt x="244" y="168"/>
                </a:lnTo>
                <a:lnTo>
                  <a:pt x="240" y="148"/>
                </a:lnTo>
                <a:lnTo>
                  <a:pt x="236" y="138"/>
                </a:lnTo>
                <a:lnTo>
                  <a:pt x="232" y="127"/>
                </a:lnTo>
                <a:lnTo>
                  <a:pt x="227" y="118"/>
                </a:lnTo>
                <a:lnTo>
                  <a:pt x="222" y="109"/>
                </a:lnTo>
                <a:lnTo>
                  <a:pt x="217" y="99"/>
                </a:lnTo>
                <a:lnTo>
                  <a:pt x="210" y="91"/>
                </a:lnTo>
                <a:lnTo>
                  <a:pt x="204" y="82"/>
                </a:lnTo>
                <a:lnTo>
                  <a:pt x="197" y="74"/>
                </a:lnTo>
                <a:lnTo>
                  <a:pt x="191" y="65"/>
                </a:lnTo>
                <a:lnTo>
                  <a:pt x="184" y="55"/>
                </a:lnTo>
                <a:lnTo>
                  <a:pt x="178" y="46"/>
                </a:lnTo>
                <a:lnTo>
                  <a:pt x="176" y="43"/>
                </a:lnTo>
                <a:lnTo>
                  <a:pt x="175" y="38"/>
                </a:lnTo>
                <a:lnTo>
                  <a:pt x="173" y="34"/>
                </a:lnTo>
                <a:lnTo>
                  <a:pt x="170" y="30"/>
                </a:lnTo>
                <a:lnTo>
                  <a:pt x="168" y="26"/>
                </a:lnTo>
                <a:lnTo>
                  <a:pt x="167" y="22"/>
                </a:lnTo>
                <a:lnTo>
                  <a:pt x="165" y="18"/>
                </a:lnTo>
                <a:lnTo>
                  <a:pt x="162" y="14"/>
                </a:lnTo>
                <a:lnTo>
                  <a:pt x="160" y="10"/>
                </a:lnTo>
                <a:lnTo>
                  <a:pt x="156" y="7"/>
                </a:lnTo>
                <a:lnTo>
                  <a:pt x="153" y="3"/>
                </a:lnTo>
                <a:lnTo>
                  <a:pt x="152" y="2"/>
                </a:lnTo>
                <a:lnTo>
                  <a:pt x="151" y="2"/>
                </a:lnTo>
                <a:lnTo>
                  <a:pt x="148" y="2"/>
                </a:lnTo>
                <a:lnTo>
                  <a:pt x="147" y="1"/>
                </a:lnTo>
                <a:lnTo>
                  <a:pt x="145" y="2"/>
                </a:lnTo>
                <a:lnTo>
                  <a:pt x="144" y="2"/>
                </a:lnTo>
                <a:lnTo>
                  <a:pt x="141" y="2"/>
                </a:lnTo>
                <a:lnTo>
                  <a:pt x="139" y="3"/>
                </a:lnTo>
                <a:lnTo>
                  <a:pt x="137" y="3"/>
                </a:lnTo>
                <a:lnTo>
                  <a:pt x="136" y="3"/>
                </a:lnTo>
                <a:lnTo>
                  <a:pt x="133" y="3"/>
                </a:lnTo>
                <a:lnTo>
                  <a:pt x="126" y="3"/>
                </a:lnTo>
                <a:lnTo>
                  <a:pt x="118" y="3"/>
                </a:lnTo>
                <a:lnTo>
                  <a:pt x="111" y="3"/>
                </a:lnTo>
                <a:lnTo>
                  <a:pt x="104" y="3"/>
                </a:lnTo>
                <a:lnTo>
                  <a:pt x="96" y="3"/>
                </a:lnTo>
                <a:lnTo>
                  <a:pt x="89" y="3"/>
                </a:lnTo>
                <a:lnTo>
                  <a:pt x="82" y="3"/>
                </a:lnTo>
                <a:lnTo>
                  <a:pt x="74" y="3"/>
                </a:lnTo>
                <a:lnTo>
                  <a:pt x="67" y="3"/>
                </a:lnTo>
                <a:lnTo>
                  <a:pt x="60" y="3"/>
                </a:lnTo>
                <a:lnTo>
                  <a:pt x="52" y="3"/>
                </a:lnTo>
                <a:lnTo>
                  <a:pt x="48" y="3"/>
                </a:lnTo>
                <a:lnTo>
                  <a:pt x="43" y="3"/>
                </a:lnTo>
                <a:lnTo>
                  <a:pt x="38" y="2"/>
                </a:lnTo>
                <a:lnTo>
                  <a:pt x="34" y="2"/>
                </a:lnTo>
                <a:lnTo>
                  <a:pt x="29" y="1"/>
                </a:lnTo>
                <a:lnTo>
                  <a:pt x="24" y="1"/>
                </a:lnTo>
                <a:lnTo>
                  <a:pt x="20" y="0"/>
                </a:lnTo>
                <a:lnTo>
                  <a:pt x="15" y="0"/>
                </a:lnTo>
                <a:lnTo>
                  <a:pt x="10" y="1"/>
                </a:lnTo>
                <a:lnTo>
                  <a:pt x="6" y="2"/>
                </a:lnTo>
                <a:lnTo>
                  <a:pt x="2" y="3"/>
                </a:lnTo>
                <a:lnTo>
                  <a:pt x="1" y="4"/>
                </a:lnTo>
                <a:lnTo>
                  <a:pt x="0" y="6"/>
                </a:lnTo>
                <a:lnTo>
                  <a:pt x="1" y="8"/>
                </a:lnTo>
                <a:lnTo>
                  <a:pt x="2" y="9"/>
                </a:lnTo>
                <a:lnTo>
                  <a:pt x="3" y="11"/>
                </a:lnTo>
                <a:lnTo>
                  <a:pt x="6" y="14"/>
                </a:lnTo>
                <a:lnTo>
                  <a:pt x="7" y="15"/>
                </a:lnTo>
                <a:lnTo>
                  <a:pt x="9" y="17"/>
                </a:lnTo>
                <a:lnTo>
                  <a:pt x="10" y="19"/>
                </a:lnTo>
                <a:lnTo>
                  <a:pt x="12" y="22"/>
                </a:lnTo>
                <a:lnTo>
                  <a:pt x="12" y="24"/>
                </a:lnTo>
                <a:lnTo>
                  <a:pt x="13" y="374"/>
                </a:lnTo>
                <a:lnTo>
                  <a:pt x="13" y="723"/>
                </a:lnTo>
                <a:lnTo>
                  <a:pt x="14" y="1073"/>
                </a:lnTo>
                <a:lnTo>
                  <a:pt x="14" y="1424"/>
                </a:lnTo>
                <a:lnTo>
                  <a:pt x="14" y="1774"/>
                </a:lnTo>
                <a:lnTo>
                  <a:pt x="13" y="2123"/>
                </a:lnTo>
                <a:lnTo>
                  <a:pt x="13" y="2473"/>
                </a:lnTo>
                <a:lnTo>
                  <a:pt x="13" y="2823"/>
                </a:lnTo>
                <a:lnTo>
                  <a:pt x="13" y="3172"/>
                </a:lnTo>
                <a:lnTo>
                  <a:pt x="12" y="3523"/>
                </a:lnTo>
                <a:lnTo>
                  <a:pt x="12" y="3873"/>
                </a:lnTo>
                <a:lnTo>
                  <a:pt x="12" y="4073"/>
                </a:lnTo>
                <a:lnTo>
                  <a:pt x="12" y="4273"/>
                </a:lnTo>
                <a:lnTo>
                  <a:pt x="12" y="4474"/>
                </a:lnTo>
                <a:lnTo>
                  <a:pt x="12" y="4674"/>
                </a:lnTo>
                <a:lnTo>
                  <a:pt x="12" y="4874"/>
                </a:lnTo>
                <a:lnTo>
                  <a:pt x="12" y="5076"/>
                </a:lnTo>
                <a:lnTo>
                  <a:pt x="12" y="5276"/>
                </a:lnTo>
                <a:lnTo>
                  <a:pt x="12" y="5476"/>
                </a:lnTo>
                <a:lnTo>
                  <a:pt x="12" y="5677"/>
                </a:lnTo>
                <a:lnTo>
                  <a:pt x="12" y="5877"/>
                </a:lnTo>
                <a:lnTo>
                  <a:pt x="12" y="6077"/>
                </a:lnTo>
                <a:lnTo>
                  <a:pt x="12" y="6081"/>
                </a:lnTo>
                <a:lnTo>
                  <a:pt x="12" y="6085"/>
                </a:lnTo>
                <a:lnTo>
                  <a:pt x="10" y="6089"/>
                </a:lnTo>
                <a:lnTo>
                  <a:pt x="10" y="6092"/>
                </a:lnTo>
                <a:lnTo>
                  <a:pt x="9" y="6097"/>
                </a:lnTo>
                <a:lnTo>
                  <a:pt x="9" y="6100"/>
                </a:lnTo>
                <a:lnTo>
                  <a:pt x="8" y="6104"/>
                </a:lnTo>
                <a:lnTo>
                  <a:pt x="8" y="6107"/>
                </a:lnTo>
                <a:lnTo>
                  <a:pt x="9" y="6111"/>
                </a:lnTo>
                <a:lnTo>
                  <a:pt x="10" y="6114"/>
                </a:lnTo>
                <a:lnTo>
                  <a:pt x="12" y="6118"/>
                </a:lnTo>
                <a:lnTo>
                  <a:pt x="14" y="6120"/>
                </a:lnTo>
                <a:lnTo>
                  <a:pt x="16" y="6121"/>
                </a:lnTo>
                <a:lnTo>
                  <a:pt x="19" y="6121"/>
                </a:lnTo>
                <a:lnTo>
                  <a:pt x="21" y="6121"/>
                </a:lnTo>
                <a:lnTo>
                  <a:pt x="24" y="6121"/>
                </a:lnTo>
                <a:lnTo>
                  <a:pt x="27" y="6120"/>
                </a:lnTo>
                <a:lnTo>
                  <a:pt x="30" y="6120"/>
                </a:lnTo>
                <a:lnTo>
                  <a:pt x="34" y="6119"/>
                </a:lnTo>
                <a:lnTo>
                  <a:pt x="36" y="6119"/>
                </a:lnTo>
                <a:lnTo>
                  <a:pt x="39" y="6118"/>
                </a:lnTo>
                <a:lnTo>
                  <a:pt x="43" y="6118"/>
                </a:lnTo>
                <a:lnTo>
                  <a:pt x="48" y="6118"/>
                </a:lnTo>
                <a:lnTo>
                  <a:pt x="53" y="6118"/>
                </a:lnTo>
                <a:lnTo>
                  <a:pt x="59" y="6118"/>
                </a:lnTo>
                <a:lnTo>
                  <a:pt x="65" y="6118"/>
                </a:lnTo>
                <a:lnTo>
                  <a:pt x="70" y="6118"/>
                </a:lnTo>
                <a:lnTo>
                  <a:pt x="75" y="6118"/>
                </a:lnTo>
                <a:lnTo>
                  <a:pt x="81" y="6118"/>
                </a:lnTo>
                <a:lnTo>
                  <a:pt x="87" y="6118"/>
                </a:lnTo>
                <a:lnTo>
                  <a:pt x="92" y="6118"/>
                </a:lnTo>
                <a:lnTo>
                  <a:pt x="97" y="6118"/>
                </a:lnTo>
                <a:lnTo>
                  <a:pt x="103" y="6118"/>
                </a:lnTo>
                <a:lnTo>
                  <a:pt x="104" y="6118"/>
                </a:lnTo>
                <a:lnTo>
                  <a:pt x="105" y="6118"/>
                </a:lnTo>
                <a:lnTo>
                  <a:pt x="107" y="6118"/>
                </a:lnTo>
                <a:lnTo>
                  <a:pt x="108" y="6118"/>
                </a:lnTo>
                <a:lnTo>
                  <a:pt x="109" y="6118"/>
                </a:lnTo>
                <a:lnTo>
                  <a:pt x="110" y="6118"/>
                </a:lnTo>
                <a:lnTo>
                  <a:pt x="111" y="6118"/>
                </a:lnTo>
                <a:lnTo>
                  <a:pt x="112" y="6118"/>
                </a:lnTo>
                <a:lnTo>
                  <a:pt x="114" y="6118"/>
                </a:lnTo>
                <a:lnTo>
                  <a:pt x="117" y="6119"/>
                </a:lnTo>
                <a:lnTo>
                  <a:pt x="123" y="6120"/>
                </a:lnTo>
                <a:lnTo>
                  <a:pt x="129" y="6122"/>
                </a:lnTo>
                <a:lnTo>
                  <a:pt x="133" y="6125"/>
                </a:lnTo>
                <a:lnTo>
                  <a:pt x="139" y="6127"/>
                </a:lnTo>
                <a:lnTo>
                  <a:pt x="145" y="6129"/>
                </a:lnTo>
                <a:lnTo>
                  <a:pt x="149" y="6130"/>
                </a:lnTo>
                <a:lnTo>
                  <a:pt x="153" y="6130"/>
                </a:lnTo>
                <a:lnTo>
                  <a:pt x="156" y="6130"/>
                </a:lnTo>
                <a:lnTo>
                  <a:pt x="158" y="6128"/>
                </a:lnTo>
                <a:lnTo>
                  <a:pt x="159" y="6126"/>
                </a:lnTo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6137275" y="1071563"/>
            <a:ext cx="355600" cy="3244850"/>
          </a:xfrm>
          <a:custGeom>
            <a:avLst/>
            <a:gdLst>
              <a:gd name="T0" fmla="*/ 99 w 672"/>
              <a:gd name="T1" fmla="*/ 5971 h 6131"/>
              <a:gd name="T2" fmla="*/ 107 w 672"/>
              <a:gd name="T3" fmla="*/ 5775 h 6131"/>
              <a:gd name="T4" fmla="*/ 157 w 672"/>
              <a:gd name="T5" fmla="*/ 5641 h 6131"/>
              <a:gd name="T6" fmla="*/ 203 w 672"/>
              <a:gd name="T7" fmla="*/ 5491 h 6131"/>
              <a:gd name="T8" fmla="*/ 217 w 672"/>
              <a:gd name="T9" fmla="*/ 5284 h 6131"/>
              <a:gd name="T10" fmla="*/ 236 w 672"/>
              <a:gd name="T11" fmla="*/ 5107 h 6131"/>
              <a:gd name="T12" fmla="*/ 264 w 672"/>
              <a:gd name="T13" fmla="*/ 4978 h 6131"/>
              <a:gd name="T14" fmla="*/ 282 w 672"/>
              <a:gd name="T15" fmla="*/ 4888 h 6131"/>
              <a:gd name="T16" fmla="*/ 298 w 672"/>
              <a:gd name="T17" fmla="*/ 4831 h 6131"/>
              <a:gd name="T18" fmla="*/ 429 w 672"/>
              <a:gd name="T19" fmla="*/ 4810 h 6131"/>
              <a:gd name="T20" fmla="*/ 581 w 672"/>
              <a:gd name="T21" fmla="*/ 4795 h 6131"/>
              <a:gd name="T22" fmla="*/ 650 w 672"/>
              <a:gd name="T23" fmla="*/ 4728 h 6131"/>
              <a:gd name="T24" fmla="*/ 670 w 672"/>
              <a:gd name="T25" fmla="*/ 4608 h 6131"/>
              <a:gd name="T26" fmla="*/ 617 w 672"/>
              <a:gd name="T27" fmla="*/ 4384 h 6131"/>
              <a:gd name="T28" fmla="*/ 565 w 672"/>
              <a:gd name="T29" fmla="*/ 4156 h 6131"/>
              <a:gd name="T30" fmla="*/ 529 w 672"/>
              <a:gd name="T31" fmla="*/ 3919 h 6131"/>
              <a:gd name="T32" fmla="*/ 489 w 672"/>
              <a:gd name="T33" fmla="*/ 3732 h 6131"/>
              <a:gd name="T34" fmla="*/ 442 w 672"/>
              <a:gd name="T35" fmla="*/ 3582 h 6131"/>
              <a:gd name="T36" fmla="*/ 391 w 672"/>
              <a:gd name="T37" fmla="*/ 3492 h 6131"/>
              <a:gd name="T38" fmla="*/ 328 w 672"/>
              <a:gd name="T39" fmla="*/ 3424 h 6131"/>
              <a:gd name="T40" fmla="*/ 227 w 672"/>
              <a:gd name="T41" fmla="*/ 3349 h 6131"/>
              <a:gd name="T42" fmla="*/ 147 w 672"/>
              <a:gd name="T43" fmla="*/ 3266 h 6131"/>
              <a:gd name="T44" fmla="*/ 122 w 672"/>
              <a:gd name="T45" fmla="*/ 3171 h 6131"/>
              <a:gd name="T46" fmla="*/ 109 w 672"/>
              <a:gd name="T47" fmla="*/ 2979 h 6131"/>
              <a:gd name="T48" fmla="*/ 102 w 672"/>
              <a:gd name="T49" fmla="*/ 2648 h 6131"/>
              <a:gd name="T50" fmla="*/ 122 w 672"/>
              <a:gd name="T51" fmla="*/ 2444 h 6131"/>
              <a:gd name="T52" fmla="*/ 160 w 672"/>
              <a:gd name="T53" fmla="*/ 2327 h 6131"/>
              <a:gd name="T54" fmla="*/ 149 w 672"/>
              <a:gd name="T55" fmla="*/ 2221 h 6131"/>
              <a:gd name="T56" fmla="*/ 122 w 672"/>
              <a:gd name="T57" fmla="*/ 2121 h 6131"/>
              <a:gd name="T58" fmla="*/ 120 w 672"/>
              <a:gd name="T59" fmla="*/ 1986 h 6131"/>
              <a:gd name="T60" fmla="*/ 122 w 672"/>
              <a:gd name="T61" fmla="*/ 1836 h 6131"/>
              <a:gd name="T62" fmla="*/ 122 w 672"/>
              <a:gd name="T63" fmla="*/ 1623 h 6131"/>
              <a:gd name="T64" fmla="*/ 122 w 672"/>
              <a:gd name="T65" fmla="*/ 1449 h 6131"/>
              <a:gd name="T66" fmla="*/ 123 w 672"/>
              <a:gd name="T67" fmla="*/ 1337 h 6131"/>
              <a:gd name="T68" fmla="*/ 117 w 672"/>
              <a:gd name="T69" fmla="*/ 1225 h 6131"/>
              <a:gd name="T70" fmla="*/ 105 w 672"/>
              <a:gd name="T71" fmla="*/ 1112 h 6131"/>
              <a:gd name="T72" fmla="*/ 76 w 672"/>
              <a:gd name="T73" fmla="*/ 963 h 6131"/>
              <a:gd name="T74" fmla="*/ 47 w 672"/>
              <a:gd name="T75" fmla="*/ 803 h 6131"/>
              <a:gd name="T76" fmla="*/ 43 w 672"/>
              <a:gd name="T77" fmla="*/ 651 h 6131"/>
              <a:gd name="T78" fmla="*/ 47 w 672"/>
              <a:gd name="T79" fmla="*/ 491 h 6131"/>
              <a:gd name="T80" fmla="*/ 52 w 672"/>
              <a:gd name="T81" fmla="*/ 294 h 6131"/>
              <a:gd name="T82" fmla="*/ 56 w 672"/>
              <a:gd name="T83" fmla="*/ 149 h 6131"/>
              <a:gd name="T84" fmla="*/ 56 w 672"/>
              <a:gd name="T85" fmla="*/ 82 h 6131"/>
              <a:gd name="T86" fmla="*/ 61 w 672"/>
              <a:gd name="T87" fmla="*/ 38 h 6131"/>
              <a:gd name="T88" fmla="*/ 68 w 672"/>
              <a:gd name="T89" fmla="*/ 10 h 6131"/>
              <a:gd name="T90" fmla="*/ 56 w 672"/>
              <a:gd name="T91" fmla="*/ 1 h 6131"/>
              <a:gd name="T92" fmla="*/ 36 w 672"/>
              <a:gd name="T93" fmla="*/ 4 h 6131"/>
              <a:gd name="T94" fmla="*/ 15 w 672"/>
              <a:gd name="T95" fmla="*/ 1 h 6131"/>
              <a:gd name="T96" fmla="*/ 3 w 672"/>
              <a:gd name="T97" fmla="*/ 93 h 6131"/>
              <a:gd name="T98" fmla="*/ 3 w 672"/>
              <a:gd name="T99" fmla="*/ 537 h 6131"/>
              <a:gd name="T100" fmla="*/ 10 w 672"/>
              <a:gd name="T101" fmla="*/ 1122 h 6131"/>
              <a:gd name="T102" fmla="*/ 22 w 672"/>
              <a:gd name="T103" fmla="*/ 1918 h 6131"/>
              <a:gd name="T104" fmla="*/ 34 w 672"/>
              <a:gd name="T105" fmla="*/ 3030 h 6131"/>
              <a:gd name="T106" fmla="*/ 44 w 672"/>
              <a:gd name="T107" fmla="*/ 4350 h 6131"/>
              <a:gd name="T108" fmla="*/ 52 w 672"/>
              <a:gd name="T109" fmla="*/ 5202 h 6131"/>
              <a:gd name="T110" fmla="*/ 56 w 672"/>
              <a:gd name="T111" fmla="*/ 5937 h 6131"/>
              <a:gd name="T112" fmla="*/ 50 w 672"/>
              <a:gd name="T113" fmla="*/ 6032 h 6131"/>
              <a:gd name="T114" fmla="*/ 47 w 672"/>
              <a:gd name="T115" fmla="*/ 6111 h 6131"/>
              <a:gd name="T116" fmla="*/ 51 w 672"/>
              <a:gd name="T117" fmla="*/ 6122 h 6131"/>
              <a:gd name="T118" fmla="*/ 63 w 672"/>
              <a:gd name="T119" fmla="*/ 6128 h 6131"/>
              <a:gd name="T120" fmla="*/ 80 w 672"/>
              <a:gd name="T121" fmla="*/ 6129 h 6131"/>
              <a:gd name="T122" fmla="*/ 100 w 672"/>
              <a:gd name="T123" fmla="*/ 6130 h 6131"/>
              <a:gd name="T124" fmla="*/ 117 w 672"/>
              <a:gd name="T125" fmla="*/ 6129 h 613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72"/>
              <a:gd name="T190" fmla="*/ 0 h 6131"/>
              <a:gd name="T191" fmla="*/ 672 w 672"/>
              <a:gd name="T192" fmla="*/ 6131 h 613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72" h="6131">
                <a:moveTo>
                  <a:pt x="117" y="6127"/>
                </a:moveTo>
                <a:lnTo>
                  <a:pt x="110" y="6087"/>
                </a:lnTo>
                <a:lnTo>
                  <a:pt x="105" y="6049"/>
                </a:lnTo>
                <a:lnTo>
                  <a:pt x="101" y="6010"/>
                </a:lnTo>
                <a:lnTo>
                  <a:pt x="99" y="5971"/>
                </a:lnTo>
                <a:lnTo>
                  <a:pt x="98" y="5931"/>
                </a:lnTo>
                <a:lnTo>
                  <a:pt x="98" y="5892"/>
                </a:lnTo>
                <a:lnTo>
                  <a:pt x="99" y="5854"/>
                </a:lnTo>
                <a:lnTo>
                  <a:pt x="102" y="5814"/>
                </a:lnTo>
                <a:lnTo>
                  <a:pt x="107" y="5775"/>
                </a:lnTo>
                <a:lnTo>
                  <a:pt x="113" y="5747"/>
                </a:lnTo>
                <a:lnTo>
                  <a:pt x="121" y="5720"/>
                </a:lnTo>
                <a:lnTo>
                  <a:pt x="132" y="5693"/>
                </a:lnTo>
                <a:lnTo>
                  <a:pt x="144" y="5667"/>
                </a:lnTo>
                <a:lnTo>
                  <a:pt x="157" y="5641"/>
                </a:lnTo>
                <a:lnTo>
                  <a:pt x="169" y="5614"/>
                </a:lnTo>
                <a:lnTo>
                  <a:pt x="181" y="5587"/>
                </a:lnTo>
                <a:lnTo>
                  <a:pt x="190" y="5561"/>
                </a:lnTo>
                <a:lnTo>
                  <a:pt x="196" y="5533"/>
                </a:lnTo>
                <a:lnTo>
                  <a:pt x="203" y="5491"/>
                </a:lnTo>
                <a:lnTo>
                  <a:pt x="209" y="5451"/>
                </a:lnTo>
                <a:lnTo>
                  <a:pt x="211" y="5409"/>
                </a:lnTo>
                <a:lnTo>
                  <a:pt x="214" y="5367"/>
                </a:lnTo>
                <a:lnTo>
                  <a:pt x="216" y="5326"/>
                </a:lnTo>
                <a:lnTo>
                  <a:pt x="217" y="5284"/>
                </a:lnTo>
                <a:lnTo>
                  <a:pt x="219" y="5242"/>
                </a:lnTo>
                <a:lnTo>
                  <a:pt x="223" y="5201"/>
                </a:lnTo>
                <a:lnTo>
                  <a:pt x="227" y="5159"/>
                </a:lnTo>
                <a:lnTo>
                  <a:pt x="231" y="5133"/>
                </a:lnTo>
                <a:lnTo>
                  <a:pt x="236" y="5107"/>
                </a:lnTo>
                <a:lnTo>
                  <a:pt x="240" y="5081"/>
                </a:lnTo>
                <a:lnTo>
                  <a:pt x="246" y="5055"/>
                </a:lnTo>
                <a:lnTo>
                  <a:pt x="252" y="5029"/>
                </a:lnTo>
                <a:lnTo>
                  <a:pt x="259" y="5004"/>
                </a:lnTo>
                <a:lnTo>
                  <a:pt x="264" y="4978"/>
                </a:lnTo>
                <a:lnTo>
                  <a:pt x="271" y="4953"/>
                </a:lnTo>
                <a:lnTo>
                  <a:pt x="277" y="4926"/>
                </a:lnTo>
                <a:lnTo>
                  <a:pt x="280" y="4915"/>
                </a:lnTo>
                <a:lnTo>
                  <a:pt x="281" y="4902"/>
                </a:lnTo>
                <a:lnTo>
                  <a:pt x="282" y="4888"/>
                </a:lnTo>
                <a:lnTo>
                  <a:pt x="283" y="4875"/>
                </a:lnTo>
                <a:lnTo>
                  <a:pt x="284" y="4862"/>
                </a:lnTo>
                <a:lnTo>
                  <a:pt x="288" y="4851"/>
                </a:lnTo>
                <a:lnTo>
                  <a:pt x="292" y="4840"/>
                </a:lnTo>
                <a:lnTo>
                  <a:pt x="298" y="4831"/>
                </a:lnTo>
                <a:lnTo>
                  <a:pt x="307" y="4825"/>
                </a:lnTo>
                <a:lnTo>
                  <a:pt x="336" y="4816"/>
                </a:lnTo>
                <a:lnTo>
                  <a:pt x="366" y="4812"/>
                </a:lnTo>
                <a:lnTo>
                  <a:pt x="398" y="4810"/>
                </a:lnTo>
                <a:lnTo>
                  <a:pt x="429" y="4810"/>
                </a:lnTo>
                <a:lnTo>
                  <a:pt x="460" y="4812"/>
                </a:lnTo>
                <a:lnTo>
                  <a:pt x="492" y="4813"/>
                </a:lnTo>
                <a:lnTo>
                  <a:pt x="523" y="4810"/>
                </a:lnTo>
                <a:lnTo>
                  <a:pt x="553" y="4806"/>
                </a:lnTo>
                <a:lnTo>
                  <a:pt x="581" y="4795"/>
                </a:lnTo>
                <a:lnTo>
                  <a:pt x="597" y="4786"/>
                </a:lnTo>
                <a:lnTo>
                  <a:pt x="613" y="4774"/>
                </a:lnTo>
                <a:lnTo>
                  <a:pt x="627" y="4761"/>
                </a:lnTo>
                <a:lnTo>
                  <a:pt x="640" y="4746"/>
                </a:lnTo>
                <a:lnTo>
                  <a:pt x="650" y="4728"/>
                </a:lnTo>
                <a:lnTo>
                  <a:pt x="660" y="4710"/>
                </a:lnTo>
                <a:lnTo>
                  <a:pt x="667" y="4691"/>
                </a:lnTo>
                <a:lnTo>
                  <a:pt x="670" y="4673"/>
                </a:lnTo>
                <a:lnTo>
                  <a:pt x="672" y="4654"/>
                </a:lnTo>
                <a:lnTo>
                  <a:pt x="670" y="4608"/>
                </a:lnTo>
                <a:lnTo>
                  <a:pt x="663" y="4563"/>
                </a:lnTo>
                <a:lnTo>
                  <a:pt x="654" y="4517"/>
                </a:lnTo>
                <a:lnTo>
                  <a:pt x="642" y="4473"/>
                </a:lnTo>
                <a:lnTo>
                  <a:pt x="629" y="4428"/>
                </a:lnTo>
                <a:lnTo>
                  <a:pt x="617" y="4384"/>
                </a:lnTo>
                <a:lnTo>
                  <a:pt x="603" y="4339"/>
                </a:lnTo>
                <a:lnTo>
                  <a:pt x="591" y="4295"/>
                </a:lnTo>
                <a:lnTo>
                  <a:pt x="581" y="4250"/>
                </a:lnTo>
                <a:lnTo>
                  <a:pt x="573" y="4203"/>
                </a:lnTo>
                <a:lnTo>
                  <a:pt x="565" y="4156"/>
                </a:lnTo>
                <a:lnTo>
                  <a:pt x="558" y="4109"/>
                </a:lnTo>
                <a:lnTo>
                  <a:pt x="550" y="4061"/>
                </a:lnTo>
                <a:lnTo>
                  <a:pt x="543" y="4014"/>
                </a:lnTo>
                <a:lnTo>
                  <a:pt x="536" y="3966"/>
                </a:lnTo>
                <a:lnTo>
                  <a:pt x="529" y="3919"/>
                </a:lnTo>
                <a:lnTo>
                  <a:pt x="519" y="3873"/>
                </a:lnTo>
                <a:lnTo>
                  <a:pt x="510" y="3825"/>
                </a:lnTo>
                <a:lnTo>
                  <a:pt x="503" y="3795"/>
                </a:lnTo>
                <a:lnTo>
                  <a:pt x="496" y="3764"/>
                </a:lnTo>
                <a:lnTo>
                  <a:pt x="489" y="3732"/>
                </a:lnTo>
                <a:lnTo>
                  <a:pt x="481" y="3702"/>
                </a:lnTo>
                <a:lnTo>
                  <a:pt x="472" y="3671"/>
                </a:lnTo>
                <a:lnTo>
                  <a:pt x="463" y="3641"/>
                </a:lnTo>
                <a:lnTo>
                  <a:pt x="453" y="3611"/>
                </a:lnTo>
                <a:lnTo>
                  <a:pt x="442" y="3582"/>
                </a:lnTo>
                <a:lnTo>
                  <a:pt x="429" y="3553"/>
                </a:lnTo>
                <a:lnTo>
                  <a:pt x="421" y="3537"/>
                </a:lnTo>
                <a:lnTo>
                  <a:pt x="412" y="3521"/>
                </a:lnTo>
                <a:lnTo>
                  <a:pt x="401" y="3505"/>
                </a:lnTo>
                <a:lnTo>
                  <a:pt x="391" y="3492"/>
                </a:lnTo>
                <a:lnTo>
                  <a:pt x="379" y="3478"/>
                </a:lnTo>
                <a:lnTo>
                  <a:pt x="366" y="3464"/>
                </a:lnTo>
                <a:lnTo>
                  <a:pt x="354" y="3450"/>
                </a:lnTo>
                <a:lnTo>
                  <a:pt x="341" y="3437"/>
                </a:lnTo>
                <a:lnTo>
                  <a:pt x="328" y="3424"/>
                </a:lnTo>
                <a:lnTo>
                  <a:pt x="310" y="3407"/>
                </a:lnTo>
                <a:lnTo>
                  <a:pt x="290" y="3392"/>
                </a:lnTo>
                <a:lnTo>
                  <a:pt x="269" y="3378"/>
                </a:lnTo>
                <a:lnTo>
                  <a:pt x="248" y="3364"/>
                </a:lnTo>
                <a:lnTo>
                  <a:pt x="227" y="3349"/>
                </a:lnTo>
                <a:lnTo>
                  <a:pt x="208" y="3335"/>
                </a:lnTo>
                <a:lnTo>
                  <a:pt x="190" y="3319"/>
                </a:lnTo>
                <a:lnTo>
                  <a:pt x="173" y="3302"/>
                </a:lnTo>
                <a:lnTo>
                  <a:pt x="158" y="3282"/>
                </a:lnTo>
                <a:lnTo>
                  <a:pt x="147" y="3266"/>
                </a:lnTo>
                <a:lnTo>
                  <a:pt x="139" y="3248"/>
                </a:lnTo>
                <a:lnTo>
                  <a:pt x="134" y="3230"/>
                </a:lnTo>
                <a:lnTo>
                  <a:pt x="128" y="3210"/>
                </a:lnTo>
                <a:lnTo>
                  <a:pt x="124" y="3191"/>
                </a:lnTo>
                <a:lnTo>
                  <a:pt x="122" y="3171"/>
                </a:lnTo>
                <a:lnTo>
                  <a:pt x="120" y="3150"/>
                </a:lnTo>
                <a:lnTo>
                  <a:pt x="119" y="3130"/>
                </a:lnTo>
                <a:lnTo>
                  <a:pt x="117" y="3111"/>
                </a:lnTo>
                <a:lnTo>
                  <a:pt x="113" y="3045"/>
                </a:lnTo>
                <a:lnTo>
                  <a:pt x="109" y="2979"/>
                </a:lnTo>
                <a:lnTo>
                  <a:pt x="106" y="2913"/>
                </a:lnTo>
                <a:lnTo>
                  <a:pt x="103" y="2846"/>
                </a:lnTo>
                <a:lnTo>
                  <a:pt x="102" y="2780"/>
                </a:lnTo>
                <a:lnTo>
                  <a:pt x="101" y="2714"/>
                </a:lnTo>
                <a:lnTo>
                  <a:pt x="102" y="2648"/>
                </a:lnTo>
                <a:lnTo>
                  <a:pt x="103" y="2582"/>
                </a:lnTo>
                <a:lnTo>
                  <a:pt x="107" y="2514"/>
                </a:lnTo>
                <a:lnTo>
                  <a:pt x="109" y="2491"/>
                </a:lnTo>
                <a:lnTo>
                  <a:pt x="115" y="2467"/>
                </a:lnTo>
                <a:lnTo>
                  <a:pt x="122" y="2444"/>
                </a:lnTo>
                <a:lnTo>
                  <a:pt x="131" y="2421"/>
                </a:lnTo>
                <a:lnTo>
                  <a:pt x="139" y="2397"/>
                </a:lnTo>
                <a:lnTo>
                  <a:pt x="147" y="2374"/>
                </a:lnTo>
                <a:lnTo>
                  <a:pt x="154" y="2350"/>
                </a:lnTo>
                <a:lnTo>
                  <a:pt x="160" y="2327"/>
                </a:lnTo>
                <a:lnTo>
                  <a:pt x="163" y="2303"/>
                </a:lnTo>
                <a:lnTo>
                  <a:pt x="161" y="2282"/>
                </a:lnTo>
                <a:lnTo>
                  <a:pt x="159" y="2262"/>
                </a:lnTo>
                <a:lnTo>
                  <a:pt x="154" y="2241"/>
                </a:lnTo>
                <a:lnTo>
                  <a:pt x="149" y="2221"/>
                </a:lnTo>
                <a:lnTo>
                  <a:pt x="142" y="2202"/>
                </a:lnTo>
                <a:lnTo>
                  <a:pt x="136" y="2182"/>
                </a:lnTo>
                <a:lnTo>
                  <a:pt x="130" y="2161"/>
                </a:lnTo>
                <a:lnTo>
                  <a:pt x="125" y="2142"/>
                </a:lnTo>
                <a:lnTo>
                  <a:pt x="122" y="2121"/>
                </a:lnTo>
                <a:lnTo>
                  <a:pt x="120" y="2094"/>
                </a:lnTo>
                <a:lnTo>
                  <a:pt x="119" y="2067"/>
                </a:lnTo>
                <a:lnTo>
                  <a:pt x="119" y="2040"/>
                </a:lnTo>
                <a:lnTo>
                  <a:pt x="119" y="2013"/>
                </a:lnTo>
                <a:lnTo>
                  <a:pt x="120" y="1986"/>
                </a:lnTo>
                <a:lnTo>
                  <a:pt x="121" y="1960"/>
                </a:lnTo>
                <a:lnTo>
                  <a:pt x="121" y="1932"/>
                </a:lnTo>
                <a:lnTo>
                  <a:pt x="122" y="1905"/>
                </a:lnTo>
                <a:lnTo>
                  <a:pt x="122" y="1879"/>
                </a:lnTo>
                <a:lnTo>
                  <a:pt x="122" y="1836"/>
                </a:lnTo>
                <a:lnTo>
                  <a:pt x="122" y="1793"/>
                </a:lnTo>
                <a:lnTo>
                  <a:pt x="122" y="1750"/>
                </a:lnTo>
                <a:lnTo>
                  <a:pt x="122" y="1707"/>
                </a:lnTo>
                <a:lnTo>
                  <a:pt x="122" y="1666"/>
                </a:lnTo>
                <a:lnTo>
                  <a:pt x="122" y="1623"/>
                </a:lnTo>
                <a:lnTo>
                  <a:pt x="122" y="1580"/>
                </a:lnTo>
                <a:lnTo>
                  <a:pt x="122" y="1537"/>
                </a:lnTo>
                <a:lnTo>
                  <a:pt x="122" y="1494"/>
                </a:lnTo>
                <a:lnTo>
                  <a:pt x="122" y="1472"/>
                </a:lnTo>
                <a:lnTo>
                  <a:pt x="122" y="1449"/>
                </a:lnTo>
                <a:lnTo>
                  <a:pt x="123" y="1427"/>
                </a:lnTo>
                <a:lnTo>
                  <a:pt x="123" y="1405"/>
                </a:lnTo>
                <a:lnTo>
                  <a:pt x="123" y="1382"/>
                </a:lnTo>
                <a:lnTo>
                  <a:pt x="123" y="1360"/>
                </a:lnTo>
                <a:lnTo>
                  <a:pt x="123" y="1337"/>
                </a:lnTo>
                <a:lnTo>
                  <a:pt x="123" y="1315"/>
                </a:lnTo>
                <a:lnTo>
                  <a:pt x="122" y="1293"/>
                </a:lnTo>
                <a:lnTo>
                  <a:pt x="121" y="1270"/>
                </a:lnTo>
                <a:lnTo>
                  <a:pt x="120" y="1248"/>
                </a:lnTo>
                <a:lnTo>
                  <a:pt x="117" y="1225"/>
                </a:lnTo>
                <a:lnTo>
                  <a:pt x="116" y="1203"/>
                </a:lnTo>
                <a:lnTo>
                  <a:pt x="114" y="1181"/>
                </a:lnTo>
                <a:lnTo>
                  <a:pt x="110" y="1157"/>
                </a:lnTo>
                <a:lnTo>
                  <a:pt x="108" y="1135"/>
                </a:lnTo>
                <a:lnTo>
                  <a:pt x="105" y="1112"/>
                </a:lnTo>
                <a:lnTo>
                  <a:pt x="102" y="1090"/>
                </a:lnTo>
                <a:lnTo>
                  <a:pt x="96" y="1058"/>
                </a:lnTo>
                <a:lnTo>
                  <a:pt x="90" y="1027"/>
                </a:lnTo>
                <a:lnTo>
                  <a:pt x="83" y="994"/>
                </a:lnTo>
                <a:lnTo>
                  <a:pt x="76" y="963"/>
                </a:lnTo>
                <a:lnTo>
                  <a:pt x="69" y="930"/>
                </a:lnTo>
                <a:lnTo>
                  <a:pt x="62" y="899"/>
                </a:lnTo>
                <a:lnTo>
                  <a:pt x="56" y="867"/>
                </a:lnTo>
                <a:lnTo>
                  <a:pt x="50" y="834"/>
                </a:lnTo>
                <a:lnTo>
                  <a:pt x="47" y="803"/>
                </a:lnTo>
                <a:lnTo>
                  <a:pt x="44" y="772"/>
                </a:lnTo>
                <a:lnTo>
                  <a:pt x="42" y="742"/>
                </a:lnTo>
                <a:lnTo>
                  <a:pt x="42" y="712"/>
                </a:lnTo>
                <a:lnTo>
                  <a:pt x="42" y="682"/>
                </a:lnTo>
                <a:lnTo>
                  <a:pt x="43" y="651"/>
                </a:lnTo>
                <a:lnTo>
                  <a:pt x="43" y="621"/>
                </a:lnTo>
                <a:lnTo>
                  <a:pt x="44" y="590"/>
                </a:lnTo>
                <a:lnTo>
                  <a:pt x="46" y="560"/>
                </a:lnTo>
                <a:lnTo>
                  <a:pt x="47" y="530"/>
                </a:lnTo>
                <a:lnTo>
                  <a:pt x="47" y="491"/>
                </a:lnTo>
                <a:lnTo>
                  <a:pt x="48" y="451"/>
                </a:lnTo>
                <a:lnTo>
                  <a:pt x="49" y="412"/>
                </a:lnTo>
                <a:lnTo>
                  <a:pt x="50" y="372"/>
                </a:lnTo>
                <a:lnTo>
                  <a:pt x="51" y="333"/>
                </a:lnTo>
                <a:lnTo>
                  <a:pt x="52" y="294"/>
                </a:lnTo>
                <a:lnTo>
                  <a:pt x="55" y="254"/>
                </a:lnTo>
                <a:lnTo>
                  <a:pt x="56" y="216"/>
                </a:lnTo>
                <a:lnTo>
                  <a:pt x="56" y="177"/>
                </a:lnTo>
                <a:lnTo>
                  <a:pt x="56" y="163"/>
                </a:lnTo>
                <a:lnTo>
                  <a:pt x="56" y="149"/>
                </a:lnTo>
                <a:lnTo>
                  <a:pt x="56" y="136"/>
                </a:lnTo>
                <a:lnTo>
                  <a:pt x="56" y="122"/>
                </a:lnTo>
                <a:lnTo>
                  <a:pt x="56" y="108"/>
                </a:lnTo>
                <a:lnTo>
                  <a:pt x="56" y="96"/>
                </a:lnTo>
                <a:lnTo>
                  <a:pt x="56" y="82"/>
                </a:lnTo>
                <a:lnTo>
                  <a:pt x="56" y="69"/>
                </a:lnTo>
                <a:lnTo>
                  <a:pt x="56" y="55"/>
                </a:lnTo>
                <a:lnTo>
                  <a:pt x="57" y="49"/>
                </a:lnTo>
                <a:lnTo>
                  <a:pt x="58" y="44"/>
                </a:lnTo>
                <a:lnTo>
                  <a:pt x="61" y="38"/>
                </a:lnTo>
                <a:lnTo>
                  <a:pt x="63" y="32"/>
                </a:lnTo>
                <a:lnTo>
                  <a:pt x="65" y="26"/>
                </a:lnTo>
                <a:lnTo>
                  <a:pt x="66" y="20"/>
                </a:lnTo>
                <a:lnTo>
                  <a:pt x="68" y="16"/>
                </a:lnTo>
                <a:lnTo>
                  <a:pt x="68" y="10"/>
                </a:lnTo>
                <a:lnTo>
                  <a:pt x="66" y="4"/>
                </a:lnTo>
                <a:lnTo>
                  <a:pt x="65" y="2"/>
                </a:lnTo>
                <a:lnTo>
                  <a:pt x="62" y="1"/>
                </a:lnTo>
                <a:lnTo>
                  <a:pt x="59" y="1"/>
                </a:lnTo>
                <a:lnTo>
                  <a:pt x="56" y="1"/>
                </a:lnTo>
                <a:lnTo>
                  <a:pt x="51" y="2"/>
                </a:lnTo>
                <a:lnTo>
                  <a:pt x="48" y="2"/>
                </a:lnTo>
                <a:lnTo>
                  <a:pt x="43" y="3"/>
                </a:lnTo>
                <a:lnTo>
                  <a:pt x="40" y="4"/>
                </a:lnTo>
                <a:lnTo>
                  <a:pt x="36" y="4"/>
                </a:lnTo>
                <a:lnTo>
                  <a:pt x="33" y="4"/>
                </a:lnTo>
                <a:lnTo>
                  <a:pt x="28" y="3"/>
                </a:lnTo>
                <a:lnTo>
                  <a:pt x="24" y="2"/>
                </a:lnTo>
                <a:lnTo>
                  <a:pt x="19" y="1"/>
                </a:lnTo>
                <a:lnTo>
                  <a:pt x="15" y="1"/>
                </a:lnTo>
                <a:lnTo>
                  <a:pt x="12" y="0"/>
                </a:lnTo>
                <a:lnTo>
                  <a:pt x="8" y="1"/>
                </a:lnTo>
                <a:lnTo>
                  <a:pt x="6" y="2"/>
                </a:lnTo>
                <a:lnTo>
                  <a:pt x="6" y="4"/>
                </a:lnTo>
                <a:lnTo>
                  <a:pt x="3" y="93"/>
                </a:lnTo>
                <a:lnTo>
                  <a:pt x="1" y="181"/>
                </a:lnTo>
                <a:lnTo>
                  <a:pt x="0" y="271"/>
                </a:lnTo>
                <a:lnTo>
                  <a:pt x="0" y="360"/>
                </a:lnTo>
                <a:lnTo>
                  <a:pt x="1" y="448"/>
                </a:lnTo>
                <a:lnTo>
                  <a:pt x="3" y="537"/>
                </a:lnTo>
                <a:lnTo>
                  <a:pt x="4" y="625"/>
                </a:lnTo>
                <a:lnTo>
                  <a:pt x="5" y="714"/>
                </a:lnTo>
                <a:lnTo>
                  <a:pt x="6" y="803"/>
                </a:lnTo>
                <a:lnTo>
                  <a:pt x="7" y="962"/>
                </a:lnTo>
                <a:lnTo>
                  <a:pt x="10" y="1122"/>
                </a:lnTo>
                <a:lnTo>
                  <a:pt x="12" y="1281"/>
                </a:lnTo>
                <a:lnTo>
                  <a:pt x="14" y="1440"/>
                </a:lnTo>
                <a:lnTo>
                  <a:pt x="17" y="1600"/>
                </a:lnTo>
                <a:lnTo>
                  <a:pt x="20" y="1758"/>
                </a:lnTo>
                <a:lnTo>
                  <a:pt x="22" y="1918"/>
                </a:lnTo>
                <a:lnTo>
                  <a:pt x="25" y="2078"/>
                </a:lnTo>
                <a:lnTo>
                  <a:pt x="26" y="2237"/>
                </a:lnTo>
                <a:lnTo>
                  <a:pt x="28" y="2502"/>
                </a:lnTo>
                <a:lnTo>
                  <a:pt x="32" y="2766"/>
                </a:lnTo>
                <a:lnTo>
                  <a:pt x="34" y="3030"/>
                </a:lnTo>
                <a:lnTo>
                  <a:pt x="36" y="3294"/>
                </a:lnTo>
                <a:lnTo>
                  <a:pt x="37" y="3558"/>
                </a:lnTo>
                <a:lnTo>
                  <a:pt x="40" y="3822"/>
                </a:lnTo>
                <a:lnTo>
                  <a:pt x="42" y="4086"/>
                </a:lnTo>
                <a:lnTo>
                  <a:pt x="44" y="4350"/>
                </a:lnTo>
                <a:lnTo>
                  <a:pt x="47" y="4614"/>
                </a:lnTo>
                <a:lnTo>
                  <a:pt x="48" y="4761"/>
                </a:lnTo>
                <a:lnTo>
                  <a:pt x="49" y="4908"/>
                </a:lnTo>
                <a:lnTo>
                  <a:pt x="50" y="5055"/>
                </a:lnTo>
                <a:lnTo>
                  <a:pt x="52" y="5202"/>
                </a:lnTo>
                <a:lnTo>
                  <a:pt x="54" y="5349"/>
                </a:lnTo>
                <a:lnTo>
                  <a:pt x="55" y="5496"/>
                </a:lnTo>
                <a:lnTo>
                  <a:pt x="56" y="5643"/>
                </a:lnTo>
                <a:lnTo>
                  <a:pt x="56" y="5790"/>
                </a:lnTo>
                <a:lnTo>
                  <a:pt x="56" y="5937"/>
                </a:lnTo>
                <a:lnTo>
                  <a:pt x="56" y="5955"/>
                </a:lnTo>
                <a:lnTo>
                  <a:pt x="55" y="5975"/>
                </a:lnTo>
                <a:lnTo>
                  <a:pt x="54" y="5994"/>
                </a:lnTo>
                <a:lnTo>
                  <a:pt x="52" y="6013"/>
                </a:lnTo>
                <a:lnTo>
                  <a:pt x="50" y="6032"/>
                </a:lnTo>
                <a:lnTo>
                  <a:pt x="49" y="6052"/>
                </a:lnTo>
                <a:lnTo>
                  <a:pt x="48" y="6070"/>
                </a:lnTo>
                <a:lnTo>
                  <a:pt x="47" y="6090"/>
                </a:lnTo>
                <a:lnTo>
                  <a:pt x="47" y="6108"/>
                </a:lnTo>
                <a:lnTo>
                  <a:pt x="47" y="6111"/>
                </a:lnTo>
                <a:lnTo>
                  <a:pt x="47" y="6113"/>
                </a:lnTo>
                <a:lnTo>
                  <a:pt x="48" y="6115"/>
                </a:lnTo>
                <a:lnTo>
                  <a:pt x="49" y="6118"/>
                </a:lnTo>
                <a:lnTo>
                  <a:pt x="50" y="6120"/>
                </a:lnTo>
                <a:lnTo>
                  <a:pt x="51" y="6122"/>
                </a:lnTo>
                <a:lnTo>
                  <a:pt x="52" y="6123"/>
                </a:lnTo>
                <a:lnTo>
                  <a:pt x="55" y="6126"/>
                </a:lnTo>
                <a:lnTo>
                  <a:pt x="56" y="6127"/>
                </a:lnTo>
                <a:lnTo>
                  <a:pt x="59" y="6128"/>
                </a:lnTo>
                <a:lnTo>
                  <a:pt x="63" y="6128"/>
                </a:lnTo>
                <a:lnTo>
                  <a:pt x="66" y="6129"/>
                </a:lnTo>
                <a:lnTo>
                  <a:pt x="70" y="6129"/>
                </a:lnTo>
                <a:lnTo>
                  <a:pt x="73" y="6129"/>
                </a:lnTo>
                <a:lnTo>
                  <a:pt x="77" y="6129"/>
                </a:lnTo>
                <a:lnTo>
                  <a:pt x="80" y="6129"/>
                </a:lnTo>
                <a:lnTo>
                  <a:pt x="84" y="6129"/>
                </a:lnTo>
                <a:lnTo>
                  <a:pt x="87" y="6129"/>
                </a:lnTo>
                <a:lnTo>
                  <a:pt x="91" y="6129"/>
                </a:lnTo>
                <a:lnTo>
                  <a:pt x="95" y="6129"/>
                </a:lnTo>
                <a:lnTo>
                  <a:pt x="100" y="6130"/>
                </a:lnTo>
                <a:lnTo>
                  <a:pt x="105" y="6131"/>
                </a:lnTo>
                <a:lnTo>
                  <a:pt x="108" y="6131"/>
                </a:lnTo>
                <a:lnTo>
                  <a:pt x="113" y="6131"/>
                </a:lnTo>
                <a:lnTo>
                  <a:pt x="115" y="6130"/>
                </a:lnTo>
                <a:lnTo>
                  <a:pt x="117" y="6129"/>
                </a:lnTo>
                <a:lnTo>
                  <a:pt x="117" y="6127"/>
                </a:lnTo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3200400" y="3109913"/>
            <a:ext cx="3346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200400" y="3302000"/>
            <a:ext cx="3346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228975" y="3505200"/>
            <a:ext cx="3317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200400" y="3708400"/>
            <a:ext cx="3346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200400" y="3933825"/>
            <a:ext cx="3346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3244850" y="4114800"/>
            <a:ext cx="33020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3197225" y="2884488"/>
            <a:ext cx="334962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3200400" y="2703513"/>
            <a:ext cx="3346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3200400" y="2478088"/>
            <a:ext cx="3346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3200400" y="2297113"/>
            <a:ext cx="3346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3200400" y="2082800"/>
            <a:ext cx="3346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3200400" y="1879600"/>
            <a:ext cx="3346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3200400" y="1687513"/>
            <a:ext cx="3346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3200400" y="1484313"/>
            <a:ext cx="3346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3200400" y="1271588"/>
            <a:ext cx="33464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 rot="-5400000">
            <a:off x="3044032" y="4372769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Fir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 rot="-5400000">
            <a:off x="3159126" y="4524375"/>
            <a:ext cx="6651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Spruce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 rot="-5400000">
            <a:off x="3857626" y="4435475"/>
            <a:ext cx="487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Pine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 rot="-5400000">
            <a:off x="4580732" y="4423569"/>
            <a:ext cx="463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Oak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 rot="-5400000">
            <a:off x="5534025" y="4414838"/>
            <a:ext cx="446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Ash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 rot="-5400000">
            <a:off x="5661026" y="4537075"/>
            <a:ext cx="690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Hickory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 rot="-5400000">
            <a:off x="5842794" y="4606132"/>
            <a:ext cx="892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Hornbeam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3370263" y="792163"/>
            <a:ext cx="1096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Boreal Forest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951413" y="792163"/>
            <a:ext cx="1374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Deciduous Forest</a:t>
            </a:r>
          </a:p>
        </p:txBody>
      </p:sp>
      <p:grpSp>
        <p:nvGrpSpPr>
          <p:cNvPr id="13345" name="Group 33"/>
          <p:cNvGrpSpPr>
            <a:grpSpLocks/>
          </p:cNvGrpSpPr>
          <p:nvPr/>
        </p:nvGrpSpPr>
        <p:grpSpPr bwMode="auto">
          <a:xfrm>
            <a:off x="4189413" y="5283200"/>
            <a:ext cx="1231900" cy="92075"/>
            <a:chOff x="928" y="3665"/>
            <a:chExt cx="776" cy="58"/>
          </a:xfrm>
        </p:grpSpPr>
        <p:sp>
          <p:nvSpPr>
            <p:cNvPr id="13367" name="Line 34"/>
            <p:cNvSpPr>
              <a:spLocks noChangeShapeType="1"/>
            </p:cNvSpPr>
            <p:nvPr/>
          </p:nvSpPr>
          <p:spPr bwMode="auto">
            <a:xfrm>
              <a:off x="928" y="3722"/>
              <a:ext cx="77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Line 35"/>
            <p:cNvSpPr>
              <a:spLocks noChangeShapeType="1"/>
            </p:cNvSpPr>
            <p:nvPr/>
          </p:nvSpPr>
          <p:spPr bwMode="auto">
            <a:xfrm flipV="1">
              <a:off x="1703" y="3665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36"/>
            <p:cNvSpPr>
              <a:spLocks noChangeShapeType="1"/>
            </p:cNvSpPr>
            <p:nvPr/>
          </p:nvSpPr>
          <p:spPr bwMode="auto">
            <a:xfrm flipV="1">
              <a:off x="928" y="3665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37"/>
            <p:cNvSpPr>
              <a:spLocks noChangeShapeType="1"/>
            </p:cNvSpPr>
            <p:nvPr/>
          </p:nvSpPr>
          <p:spPr bwMode="auto">
            <a:xfrm flipV="1">
              <a:off x="1514" y="3665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38"/>
            <p:cNvSpPr>
              <a:spLocks noChangeShapeType="1"/>
            </p:cNvSpPr>
            <p:nvPr/>
          </p:nvSpPr>
          <p:spPr bwMode="auto">
            <a:xfrm flipV="1">
              <a:off x="1319" y="3665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39"/>
            <p:cNvSpPr>
              <a:spLocks noChangeShapeType="1"/>
            </p:cNvSpPr>
            <p:nvPr/>
          </p:nvSpPr>
          <p:spPr bwMode="auto">
            <a:xfrm flipV="1">
              <a:off x="1117" y="3665"/>
              <a:ext cx="1" cy="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46" name="Text Box 40"/>
          <p:cNvSpPr txBox="1">
            <a:spLocks noChangeArrowheads="1"/>
          </p:cNvSpPr>
          <p:nvPr/>
        </p:nvSpPr>
        <p:spPr bwMode="auto">
          <a:xfrm>
            <a:off x="4073525" y="5070475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3347" name="Text Box 41"/>
          <p:cNvSpPr txBox="1">
            <a:spLocks noChangeArrowheads="1"/>
          </p:cNvSpPr>
          <p:nvPr/>
        </p:nvSpPr>
        <p:spPr bwMode="auto">
          <a:xfrm>
            <a:off x="4346575" y="50704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25</a:t>
            </a:r>
          </a:p>
        </p:txBody>
      </p:sp>
      <p:sp>
        <p:nvSpPr>
          <p:cNvPr id="13348" name="Text Box 42"/>
          <p:cNvSpPr txBox="1">
            <a:spLocks noChangeArrowheads="1"/>
          </p:cNvSpPr>
          <p:nvPr/>
        </p:nvSpPr>
        <p:spPr bwMode="auto">
          <a:xfrm>
            <a:off x="4649788" y="50704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50</a:t>
            </a:r>
          </a:p>
        </p:txBody>
      </p:sp>
      <p:sp>
        <p:nvSpPr>
          <p:cNvPr id="13349" name="Text Box 43"/>
          <p:cNvSpPr txBox="1">
            <a:spLocks noChangeArrowheads="1"/>
          </p:cNvSpPr>
          <p:nvPr/>
        </p:nvSpPr>
        <p:spPr bwMode="auto">
          <a:xfrm>
            <a:off x="4953000" y="50704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75</a:t>
            </a:r>
          </a:p>
        </p:txBody>
      </p:sp>
      <p:sp>
        <p:nvSpPr>
          <p:cNvPr id="13350" name="Text Box 44"/>
          <p:cNvSpPr txBox="1">
            <a:spLocks noChangeArrowheads="1"/>
          </p:cNvSpPr>
          <p:nvPr/>
        </p:nvSpPr>
        <p:spPr bwMode="auto">
          <a:xfrm>
            <a:off x="5241925" y="5070475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100</a:t>
            </a:r>
          </a:p>
        </p:txBody>
      </p:sp>
      <p:sp>
        <p:nvSpPr>
          <p:cNvPr id="13351" name="Text Box 45"/>
          <p:cNvSpPr txBox="1">
            <a:spLocks noChangeArrowheads="1"/>
          </p:cNvSpPr>
          <p:nvPr/>
        </p:nvSpPr>
        <p:spPr bwMode="auto">
          <a:xfrm>
            <a:off x="4389438" y="5373688"/>
            <a:ext cx="884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Pollen (%)</a:t>
            </a:r>
          </a:p>
        </p:txBody>
      </p:sp>
      <p:sp>
        <p:nvSpPr>
          <p:cNvPr id="13352" name="Text Box 46"/>
          <p:cNvSpPr txBox="1">
            <a:spLocks noChangeArrowheads="1"/>
          </p:cNvSpPr>
          <p:nvPr/>
        </p:nvSpPr>
        <p:spPr bwMode="auto">
          <a:xfrm>
            <a:off x="2927350" y="94615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13353" name="Text Box 47"/>
          <p:cNvSpPr txBox="1">
            <a:spLocks noChangeArrowheads="1"/>
          </p:cNvSpPr>
          <p:nvPr/>
        </p:nvSpPr>
        <p:spPr bwMode="auto">
          <a:xfrm>
            <a:off x="2927350" y="1349375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13354" name="Text Box 48"/>
          <p:cNvSpPr txBox="1">
            <a:spLocks noChangeArrowheads="1"/>
          </p:cNvSpPr>
          <p:nvPr/>
        </p:nvSpPr>
        <p:spPr bwMode="auto">
          <a:xfrm>
            <a:off x="2927350" y="172561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3355" name="Text Box 49"/>
          <p:cNvSpPr txBox="1">
            <a:spLocks noChangeArrowheads="1"/>
          </p:cNvSpPr>
          <p:nvPr/>
        </p:nvSpPr>
        <p:spPr bwMode="auto">
          <a:xfrm>
            <a:off x="2927350" y="21717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6</a:t>
            </a:r>
          </a:p>
        </p:txBody>
      </p:sp>
      <p:sp>
        <p:nvSpPr>
          <p:cNvPr id="13356" name="Text Box 50"/>
          <p:cNvSpPr txBox="1">
            <a:spLocks noChangeArrowheads="1"/>
          </p:cNvSpPr>
          <p:nvPr/>
        </p:nvSpPr>
        <p:spPr bwMode="auto">
          <a:xfrm>
            <a:off x="2927350" y="2562225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8</a:t>
            </a:r>
          </a:p>
        </p:txBody>
      </p:sp>
      <p:sp>
        <p:nvSpPr>
          <p:cNvPr id="13357" name="Text Box 51"/>
          <p:cNvSpPr txBox="1">
            <a:spLocks noChangeArrowheads="1"/>
          </p:cNvSpPr>
          <p:nvPr/>
        </p:nvSpPr>
        <p:spPr bwMode="auto">
          <a:xfrm>
            <a:off x="2843213" y="29797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10</a:t>
            </a:r>
          </a:p>
        </p:txBody>
      </p:sp>
      <p:sp>
        <p:nvSpPr>
          <p:cNvPr id="13358" name="Text Box 52"/>
          <p:cNvSpPr txBox="1">
            <a:spLocks noChangeArrowheads="1"/>
          </p:cNvSpPr>
          <p:nvPr/>
        </p:nvSpPr>
        <p:spPr bwMode="auto">
          <a:xfrm>
            <a:off x="2843213" y="33432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12</a:t>
            </a:r>
          </a:p>
        </p:txBody>
      </p:sp>
      <p:sp>
        <p:nvSpPr>
          <p:cNvPr id="13359" name="Text Box 53"/>
          <p:cNvSpPr txBox="1">
            <a:spLocks noChangeArrowheads="1"/>
          </p:cNvSpPr>
          <p:nvPr/>
        </p:nvSpPr>
        <p:spPr bwMode="auto">
          <a:xfrm>
            <a:off x="2843213" y="37893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14</a:t>
            </a:r>
          </a:p>
        </p:txBody>
      </p:sp>
      <p:sp>
        <p:nvSpPr>
          <p:cNvPr id="13360" name="Text Box 54"/>
          <p:cNvSpPr txBox="1">
            <a:spLocks noChangeArrowheads="1"/>
          </p:cNvSpPr>
          <p:nvPr/>
        </p:nvSpPr>
        <p:spPr bwMode="auto">
          <a:xfrm>
            <a:off x="2843213" y="41783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16</a:t>
            </a:r>
          </a:p>
        </p:txBody>
      </p:sp>
      <p:sp>
        <p:nvSpPr>
          <p:cNvPr id="13361" name="Text Box 55"/>
          <p:cNvSpPr txBox="1">
            <a:spLocks noChangeArrowheads="1"/>
          </p:cNvSpPr>
          <p:nvPr/>
        </p:nvSpPr>
        <p:spPr bwMode="auto">
          <a:xfrm rot="-5400000">
            <a:off x="1425575" y="2576513"/>
            <a:ext cx="2636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Thousands Of Years Before Present</a:t>
            </a:r>
          </a:p>
        </p:txBody>
      </p:sp>
      <p:sp>
        <p:nvSpPr>
          <p:cNvPr id="13362" name="Rectangle 56"/>
          <p:cNvSpPr>
            <a:spLocks noChangeArrowheads="1"/>
          </p:cNvSpPr>
          <p:nvPr/>
        </p:nvSpPr>
        <p:spPr bwMode="auto">
          <a:xfrm>
            <a:off x="3200400" y="1066800"/>
            <a:ext cx="1414463" cy="3260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3" name="Rectangle 57"/>
          <p:cNvSpPr>
            <a:spLocks noChangeArrowheads="1"/>
          </p:cNvSpPr>
          <p:nvPr/>
        </p:nvSpPr>
        <p:spPr bwMode="auto">
          <a:xfrm>
            <a:off x="4740275" y="1073150"/>
            <a:ext cx="1806575" cy="3240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4" name="Rectangle 58"/>
          <p:cNvSpPr>
            <a:spLocks noChangeArrowheads="1"/>
          </p:cNvSpPr>
          <p:nvPr/>
        </p:nvSpPr>
        <p:spPr bwMode="auto">
          <a:xfrm>
            <a:off x="4619625" y="1062038"/>
            <a:ext cx="123825" cy="3409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65" name="Text Box 59"/>
          <p:cNvSpPr txBox="1">
            <a:spLocks noChangeArrowheads="1"/>
          </p:cNvSpPr>
          <p:nvPr/>
        </p:nvSpPr>
        <p:spPr bwMode="auto">
          <a:xfrm>
            <a:off x="176213" y="647858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24.11</a:t>
            </a:r>
          </a:p>
        </p:txBody>
      </p:sp>
      <p:sp>
        <p:nvSpPr>
          <p:cNvPr id="1336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ig2a"/>
          <p:cNvPicPr>
            <a:picLocks noChangeAspect="1" noChangeArrowheads="1"/>
          </p:cNvPicPr>
          <p:nvPr/>
        </p:nvPicPr>
        <p:blipFill>
          <a:blip r:embed="rId2" cstate="print"/>
          <a:srcRect b="83501"/>
          <a:stretch>
            <a:fillRect/>
          </a:stretch>
        </p:blipFill>
        <p:spPr bwMode="auto">
          <a:xfrm>
            <a:off x="1190625" y="228600"/>
            <a:ext cx="7191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fig2a"/>
          <p:cNvPicPr>
            <a:picLocks noChangeAspect="1" noChangeArrowheads="1"/>
          </p:cNvPicPr>
          <p:nvPr/>
        </p:nvPicPr>
        <p:blipFill>
          <a:blip r:embed="rId2" cstate="print"/>
          <a:srcRect t="43793" b="42751"/>
          <a:stretch>
            <a:fillRect/>
          </a:stretch>
        </p:blipFill>
        <p:spPr bwMode="auto">
          <a:xfrm>
            <a:off x="1190625" y="1536700"/>
            <a:ext cx="71913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fig3a"/>
          <p:cNvPicPr>
            <a:picLocks noChangeAspect="1" noChangeArrowheads="1"/>
          </p:cNvPicPr>
          <p:nvPr/>
        </p:nvPicPr>
        <p:blipFill>
          <a:blip r:embed="rId3" cstate="print"/>
          <a:srcRect t="2374" b="83626"/>
          <a:stretch>
            <a:fillRect/>
          </a:stretch>
        </p:blipFill>
        <p:spPr bwMode="auto">
          <a:xfrm>
            <a:off x="1190625" y="2590800"/>
            <a:ext cx="71818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fig3a"/>
          <p:cNvPicPr>
            <a:picLocks noChangeAspect="1" noChangeArrowheads="1"/>
          </p:cNvPicPr>
          <p:nvPr/>
        </p:nvPicPr>
        <p:blipFill>
          <a:blip r:embed="rId3" cstate="print"/>
          <a:srcRect t="43666" b="42876"/>
          <a:stretch>
            <a:fillRect/>
          </a:stretch>
        </p:blipFill>
        <p:spPr bwMode="auto">
          <a:xfrm>
            <a:off x="1190625" y="4813300"/>
            <a:ext cx="71818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fig3a"/>
          <p:cNvPicPr>
            <a:picLocks noChangeAspect="1" noChangeArrowheads="1"/>
          </p:cNvPicPr>
          <p:nvPr/>
        </p:nvPicPr>
        <p:blipFill>
          <a:blip r:embed="rId3" cstate="print"/>
          <a:srcRect t="16541" b="70001"/>
          <a:stretch>
            <a:fillRect/>
          </a:stretch>
        </p:blipFill>
        <p:spPr bwMode="auto">
          <a:xfrm>
            <a:off x="1190625" y="3746500"/>
            <a:ext cx="71818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1204913" y="4806950"/>
            <a:ext cx="160337" cy="16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1173163" y="3722688"/>
            <a:ext cx="160337" cy="16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1184275" y="2614613"/>
            <a:ext cx="160338" cy="16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1193800" y="1517650"/>
            <a:ext cx="160338" cy="16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1195388" y="431800"/>
            <a:ext cx="160337" cy="16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176213" y="647858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24.12</a:t>
            </a:r>
          </a:p>
        </p:txBody>
      </p:sp>
      <p:sp>
        <p:nvSpPr>
          <p:cNvPr id="1434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ig2b"/>
          <p:cNvPicPr>
            <a:picLocks noChangeAspect="1" noChangeArrowheads="1"/>
          </p:cNvPicPr>
          <p:nvPr/>
        </p:nvPicPr>
        <p:blipFill>
          <a:blip r:embed="rId2" cstate="print"/>
          <a:srcRect b="83354"/>
          <a:stretch>
            <a:fillRect/>
          </a:stretch>
        </p:blipFill>
        <p:spPr bwMode="auto">
          <a:xfrm>
            <a:off x="1219200" y="228600"/>
            <a:ext cx="71628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fig2b"/>
          <p:cNvPicPr>
            <a:picLocks noChangeAspect="1" noChangeArrowheads="1"/>
          </p:cNvPicPr>
          <p:nvPr/>
        </p:nvPicPr>
        <p:blipFill>
          <a:blip r:embed="rId2" cstate="print"/>
          <a:srcRect t="43875" b="42625"/>
          <a:stretch>
            <a:fillRect/>
          </a:stretch>
        </p:blipFill>
        <p:spPr bwMode="auto">
          <a:xfrm>
            <a:off x="1219200" y="1543050"/>
            <a:ext cx="7162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fig3b"/>
          <p:cNvPicPr>
            <a:picLocks noChangeAspect="1" noChangeArrowheads="1"/>
          </p:cNvPicPr>
          <p:nvPr/>
        </p:nvPicPr>
        <p:blipFill>
          <a:blip r:embed="rId3" cstate="print"/>
          <a:srcRect t="2251" b="83417"/>
          <a:stretch>
            <a:fillRect/>
          </a:stretch>
        </p:blipFill>
        <p:spPr bwMode="auto">
          <a:xfrm>
            <a:off x="1200150" y="2590800"/>
            <a:ext cx="71818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fig3b"/>
          <p:cNvPicPr>
            <a:picLocks noChangeAspect="1" noChangeArrowheads="1"/>
          </p:cNvPicPr>
          <p:nvPr/>
        </p:nvPicPr>
        <p:blipFill>
          <a:blip r:embed="rId3" cstate="print"/>
          <a:srcRect t="16542" b="69875"/>
          <a:stretch>
            <a:fillRect/>
          </a:stretch>
        </p:blipFill>
        <p:spPr bwMode="auto">
          <a:xfrm>
            <a:off x="1200150" y="3746500"/>
            <a:ext cx="718185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fig3b"/>
          <p:cNvPicPr>
            <a:picLocks noChangeAspect="1" noChangeArrowheads="1"/>
          </p:cNvPicPr>
          <p:nvPr/>
        </p:nvPicPr>
        <p:blipFill>
          <a:blip r:embed="rId3" cstate="print"/>
          <a:srcRect t="43604" b="42792"/>
          <a:stretch>
            <a:fillRect/>
          </a:stretch>
        </p:blipFill>
        <p:spPr bwMode="auto">
          <a:xfrm>
            <a:off x="1200150" y="4830763"/>
            <a:ext cx="71818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176213" y="647858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24.13</a:t>
            </a:r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2438400" y="76200"/>
            <a:ext cx="6096000" cy="6581775"/>
            <a:chOff x="240" y="807"/>
            <a:chExt cx="3840" cy="4146"/>
          </a:xfrm>
        </p:grpSpPr>
        <p:pic>
          <p:nvPicPr>
            <p:cNvPr id="16389" name="Picture 3" descr="gsafina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807"/>
              <a:ext cx="3840" cy="4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0" name="Rectangle 4"/>
            <p:cNvSpPr>
              <a:spLocks noChangeArrowheads="1"/>
            </p:cNvSpPr>
            <p:nvPr/>
          </p:nvSpPr>
          <p:spPr bwMode="auto">
            <a:xfrm>
              <a:off x="2862" y="1746"/>
              <a:ext cx="948" cy="23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Rectangle 5"/>
            <p:cNvSpPr>
              <a:spLocks noChangeArrowheads="1"/>
            </p:cNvSpPr>
            <p:nvPr/>
          </p:nvSpPr>
          <p:spPr bwMode="auto">
            <a:xfrm>
              <a:off x="2692" y="2052"/>
              <a:ext cx="188" cy="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" name="Rectangle 6"/>
            <p:cNvSpPr>
              <a:spLocks noChangeArrowheads="1"/>
            </p:cNvSpPr>
            <p:nvPr/>
          </p:nvSpPr>
          <p:spPr bwMode="auto">
            <a:xfrm>
              <a:off x="2710" y="2070"/>
              <a:ext cx="135" cy="139"/>
            </a:xfrm>
            <a:prstGeom prst="rect">
              <a:avLst/>
            </a:prstGeom>
            <a:solidFill>
              <a:srgbClr val="E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Text Box 7"/>
            <p:cNvSpPr txBox="1">
              <a:spLocks noChangeArrowheads="1"/>
            </p:cNvSpPr>
            <p:nvPr/>
          </p:nvSpPr>
          <p:spPr bwMode="auto">
            <a:xfrm>
              <a:off x="2848" y="1867"/>
              <a:ext cx="22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Ice</a:t>
              </a:r>
            </a:p>
          </p:txBody>
        </p:sp>
        <p:sp>
          <p:nvSpPr>
            <p:cNvPr id="16394" name="Text Box 8"/>
            <p:cNvSpPr txBox="1">
              <a:spLocks noChangeArrowheads="1"/>
            </p:cNvSpPr>
            <p:nvPr/>
          </p:nvSpPr>
          <p:spPr bwMode="auto">
            <a:xfrm>
              <a:off x="2848" y="2263"/>
              <a:ext cx="6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Forest Tundra</a:t>
              </a:r>
            </a:p>
          </p:txBody>
        </p:sp>
        <p:sp>
          <p:nvSpPr>
            <p:cNvPr id="16395" name="Text Box 9"/>
            <p:cNvSpPr txBox="1">
              <a:spLocks noChangeArrowheads="1"/>
            </p:cNvSpPr>
            <p:nvPr/>
          </p:nvSpPr>
          <p:spPr bwMode="auto">
            <a:xfrm>
              <a:off x="2848" y="2065"/>
              <a:ext cx="3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Tundra</a:t>
              </a:r>
            </a:p>
          </p:txBody>
        </p:sp>
        <p:sp>
          <p:nvSpPr>
            <p:cNvPr id="16396" name="Text Box 10"/>
            <p:cNvSpPr txBox="1">
              <a:spLocks noChangeArrowheads="1"/>
            </p:cNvSpPr>
            <p:nvPr/>
          </p:nvSpPr>
          <p:spPr bwMode="auto">
            <a:xfrm>
              <a:off x="2848" y="2461"/>
              <a:ext cx="5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Boreal Forest</a:t>
              </a:r>
            </a:p>
          </p:txBody>
        </p:sp>
        <p:sp>
          <p:nvSpPr>
            <p:cNvPr id="16397" name="Text Box 11"/>
            <p:cNvSpPr txBox="1">
              <a:spLocks noChangeArrowheads="1"/>
            </p:cNvSpPr>
            <p:nvPr/>
          </p:nvSpPr>
          <p:spPr bwMode="auto">
            <a:xfrm>
              <a:off x="2848" y="2653"/>
              <a:ext cx="5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Mixed Forest</a:t>
              </a:r>
            </a:p>
          </p:txBody>
        </p:sp>
        <p:sp>
          <p:nvSpPr>
            <p:cNvPr id="16398" name="Text Box 12"/>
            <p:cNvSpPr txBox="1">
              <a:spLocks noChangeArrowheads="1"/>
            </p:cNvSpPr>
            <p:nvPr/>
          </p:nvSpPr>
          <p:spPr bwMode="auto">
            <a:xfrm>
              <a:off x="2848" y="2857"/>
              <a:ext cx="74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Deciduous Forest</a:t>
              </a:r>
            </a:p>
          </p:txBody>
        </p:sp>
        <p:sp>
          <p:nvSpPr>
            <p:cNvPr id="16399" name="Text Box 13"/>
            <p:cNvSpPr txBox="1">
              <a:spLocks noChangeArrowheads="1"/>
            </p:cNvSpPr>
            <p:nvPr/>
          </p:nvSpPr>
          <p:spPr bwMode="auto">
            <a:xfrm>
              <a:off x="2848" y="3049"/>
              <a:ext cx="67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Aspen Parkland</a:t>
              </a:r>
            </a:p>
          </p:txBody>
        </p:sp>
        <p:sp>
          <p:nvSpPr>
            <p:cNvPr id="16400" name="Text Box 14"/>
            <p:cNvSpPr txBox="1">
              <a:spLocks noChangeArrowheads="1"/>
            </p:cNvSpPr>
            <p:nvPr/>
          </p:nvSpPr>
          <p:spPr bwMode="auto">
            <a:xfrm>
              <a:off x="2848" y="3247"/>
              <a:ext cx="3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Prairie</a:t>
              </a:r>
            </a:p>
          </p:txBody>
        </p:sp>
        <p:sp>
          <p:nvSpPr>
            <p:cNvPr id="16401" name="Text Box 15"/>
            <p:cNvSpPr txBox="1">
              <a:spLocks noChangeArrowheads="1"/>
            </p:cNvSpPr>
            <p:nvPr/>
          </p:nvSpPr>
          <p:spPr bwMode="auto">
            <a:xfrm>
              <a:off x="2848" y="3445"/>
              <a:ext cx="7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Southeast Forest</a:t>
              </a:r>
            </a:p>
          </p:txBody>
        </p:sp>
        <p:sp>
          <p:nvSpPr>
            <p:cNvPr id="16402" name="Text Box 16"/>
            <p:cNvSpPr txBox="1">
              <a:spLocks noChangeArrowheads="1"/>
            </p:cNvSpPr>
            <p:nvPr/>
          </p:nvSpPr>
          <p:spPr bwMode="auto">
            <a:xfrm>
              <a:off x="2848" y="3643"/>
              <a:ext cx="4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 Analog</a:t>
              </a:r>
            </a:p>
          </p:txBody>
        </p:sp>
        <p:sp>
          <p:nvSpPr>
            <p:cNvPr id="16403" name="Text Box 17"/>
            <p:cNvSpPr txBox="1">
              <a:spLocks noChangeArrowheads="1"/>
            </p:cNvSpPr>
            <p:nvPr/>
          </p:nvSpPr>
          <p:spPr bwMode="auto">
            <a:xfrm>
              <a:off x="2848" y="3841"/>
              <a:ext cx="40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No Data</a:t>
              </a:r>
            </a:p>
          </p:txBody>
        </p:sp>
        <p:sp>
          <p:nvSpPr>
            <p:cNvPr id="16404" name="Rectangle 18"/>
            <p:cNvSpPr>
              <a:spLocks noChangeArrowheads="1"/>
            </p:cNvSpPr>
            <p:nvPr/>
          </p:nvSpPr>
          <p:spPr bwMode="auto">
            <a:xfrm>
              <a:off x="1080" y="1854"/>
              <a:ext cx="294" cy="144"/>
            </a:xfrm>
            <a:prstGeom prst="rect">
              <a:avLst/>
            </a:prstGeom>
            <a:solidFill>
              <a:srgbClr val="9B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Text Box 19"/>
            <p:cNvSpPr txBox="1">
              <a:spLocks noChangeArrowheads="1"/>
            </p:cNvSpPr>
            <p:nvPr/>
          </p:nvSpPr>
          <p:spPr bwMode="auto">
            <a:xfrm>
              <a:off x="1064" y="1849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18000</a:t>
              </a:r>
            </a:p>
          </p:txBody>
        </p:sp>
        <p:sp>
          <p:nvSpPr>
            <p:cNvPr id="16406" name="Rectangle 20"/>
            <p:cNvSpPr>
              <a:spLocks noChangeArrowheads="1"/>
            </p:cNvSpPr>
            <p:nvPr/>
          </p:nvSpPr>
          <p:spPr bwMode="auto">
            <a:xfrm>
              <a:off x="2316" y="1848"/>
              <a:ext cx="294" cy="144"/>
            </a:xfrm>
            <a:prstGeom prst="rect">
              <a:avLst/>
            </a:prstGeom>
            <a:solidFill>
              <a:srgbClr val="9B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Text Box 21"/>
            <p:cNvSpPr txBox="1">
              <a:spLocks noChangeArrowheads="1"/>
            </p:cNvSpPr>
            <p:nvPr/>
          </p:nvSpPr>
          <p:spPr bwMode="auto">
            <a:xfrm>
              <a:off x="2300" y="1843"/>
              <a:ext cx="3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12000</a:t>
              </a:r>
            </a:p>
          </p:txBody>
        </p:sp>
        <p:sp>
          <p:nvSpPr>
            <p:cNvPr id="16408" name="Rectangle 22"/>
            <p:cNvSpPr>
              <a:spLocks noChangeArrowheads="1"/>
            </p:cNvSpPr>
            <p:nvPr/>
          </p:nvSpPr>
          <p:spPr bwMode="auto">
            <a:xfrm>
              <a:off x="1056" y="3234"/>
              <a:ext cx="294" cy="144"/>
            </a:xfrm>
            <a:prstGeom prst="rect">
              <a:avLst/>
            </a:prstGeom>
            <a:solidFill>
              <a:srgbClr val="9B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Text Box 23"/>
            <p:cNvSpPr txBox="1">
              <a:spLocks noChangeArrowheads="1"/>
            </p:cNvSpPr>
            <p:nvPr/>
          </p:nvSpPr>
          <p:spPr bwMode="auto">
            <a:xfrm>
              <a:off x="1064" y="3229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9000</a:t>
              </a:r>
            </a:p>
          </p:txBody>
        </p:sp>
        <p:sp>
          <p:nvSpPr>
            <p:cNvPr id="16410" name="Rectangle 24"/>
            <p:cNvSpPr>
              <a:spLocks noChangeArrowheads="1"/>
            </p:cNvSpPr>
            <p:nvPr/>
          </p:nvSpPr>
          <p:spPr bwMode="auto">
            <a:xfrm>
              <a:off x="2304" y="3234"/>
              <a:ext cx="294" cy="144"/>
            </a:xfrm>
            <a:prstGeom prst="rect">
              <a:avLst/>
            </a:prstGeom>
            <a:solidFill>
              <a:srgbClr val="9B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Text Box 25"/>
            <p:cNvSpPr txBox="1">
              <a:spLocks noChangeArrowheads="1"/>
            </p:cNvSpPr>
            <p:nvPr/>
          </p:nvSpPr>
          <p:spPr bwMode="auto">
            <a:xfrm>
              <a:off x="2306" y="3229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6000</a:t>
              </a:r>
            </a:p>
          </p:txBody>
        </p:sp>
        <p:sp>
          <p:nvSpPr>
            <p:cNvPr id="16412" name="Rectangle 26"/>
            <p:cNvSpPr>
              <a:spLocks noChangeArrowheads="1"/>
            </p:cNvSpPr>
            <p:nvPr/>
          </p:nvSpPr>
          <p:spPr bwMode="auto">
            <a:xfrm>
              <a:off x="1074" y="4626"/>
              <a:ext cx="294" cy="144"/>
            </a:xfrm>
            <a:prstGeom prst="rect">
              <a:avLst/>
            </a:prstGeom>
            <a:solidFill>
              <a:srgbClr val="9B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Text Box 27"/>
            <p:cNvSpPr txBox="1">
              <a:spLocks noChangeArrowheads="1"/>
            </p:cNvSpPr>
            <p:nvPr/>
          </p:nvSpPr>
          <p:spPr bwMode="auto">
            <a:xfrm>
              <a:off x="1082" y="4621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3000</a:t>
              </a:r>
            </a:p>
          </p:txBody>
        </p:sp>
        <p:sp>
          <p:nvSpPr>
            <p:cNvPr id="16414" name="Rectangle 28"/>
            <p:cNvSpPr>
              <a:spLocks noChangeArrowheads="1"/>
            </p:cNvSpPr>
            <p:nvPr/>
          </p:nvSpPr>
          <p:spPr bwMode="auto">
            <a:xfrm>
              <a:off x="2214" y="4644"/>
              <a:ext cx="406" cy="108"/>
            </a:xfrm>
            <a:prstGeom prst="rect">
              <a:avLst/>
            </a:prstGeom>
            <a:solidFill>
              <a:srgbClr val="9B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5" name="Text Box 29"/>
            <p:cNvSpPr txBox="1">
              <a:spLocks noChangeArrowheads="1"/>
            </p:cNvSpPr>
            <p:nvPr/>
          </p:nvSpPr>
          <p:spPr bwMode="auto">
            <a:xfrm>
              <a:off x="2236" y="4619"/>
              <a:ext cx="38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Modern</a:t>
              </a:r>
            </a:p>
          </p:txBody>
        </p:sp>
        <p:sp>
          <p:nvSpPr>
            <p:cNvPr id="16416" name="Rectangle 30"/>
            <p:cNvSpPr>
              <a:spLocks noChangeArrowheads="1"/>
            </p:cNvSpPr>
            <p:nvPr/>
          </p:nvSpPr>
          <p:spPr bwMode="auto">
            <a:xfrm>
              <a:off x="2694" y="246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7" name="Rectangle 31"/>
            <p:cNvSpPr>
              <a:spLocks noChangeArrowheads="1"/>
            </p:cNvSpPr>
            <p:nvPr/>
          </p:nvSpPr>
          <p:spPr bwMode="auto">
            <a:xfrm>
              <a:off x="2710" y="2466"/>
              <a:ext cx="135" cy="139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7" name="Text Box 32"/>
          <p:cNvSpPr txBox="1">
            <a:spLocks noChangeArrowheads="1"/>
          </p:cNvSpPr>
          <p:nvPr/>
        </p:nvSpPr>
        <p:spPr bwMode="auto">
          <a:xfrm>
            <a:off x="176213" y="647858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24.14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447800" y="457200"/>
            <a:ext cx="6302375" cy="4268788"/>
            <a:chOff x="196" y="772"/>
            <a:chExt cx="3970" cy="2689"/>
          </a:xfrm>
        </p:grpSpPr>
        <p:sp>
          <p:nvSpPr>
            <p:cNvPr id="17413" name="Freeform 3"/>
            <p:cNvSpPr>
              <a:spLocks/>
            </p:cNvSpPr>
            <p:nvPr/>
          </p:nvSpPr>
          <p:spPr bwMode="auto">
            <a:xfrm>
              <a:off x="1497" y="2904"/>
              <a:ext cx="124" cy="114"/>
            </a:xfrm>
            <a:custGeom>
              <a:avLst/>
              <a:gdLst>
                <a:gd name="T0" fmla="*/ 44 w 124"/>
                <a:gd name="T1" fmla="*/ 5 h 114"/>
                <a:gd name="T2" fmla="*/ 55 w 124"/>
                <a:gd name="T3" fmla="*/ 12 h 114"/>
                <a:gd name="T4" fmla="*/ 63 w 124"/>
                <a:gd name="T5" fmla="*/ 19 h 114"/>
                <a:gd name="T6" fmla="*/ 69 w 124"/>
                <a:gd name="T7" fmla="*/ 26 h 114"/>
                <a:gd name="T8" fmla="*/ 72 w 124"/>
                <a:gd name="T9" fmla="*/ 33 h 114"/>
                <a:gd name="T10" fmla="*/ 86 w 124"/>
                <a:gd name="T11" fmla="*/ 34 h 114"/>
                <a:gd name="T12" fmla="*/ 98 w 124"/>
                <a:gd name="T13" fmla="*/ 33 h 114"/>
                <a:gd name="T14" fmla="*/ 104 w 124"/>
                <a:gd name="T15" fmla="*/ 33 h 114"/>
                <a:gd name="T16" fmla="*/ 110 w 124"/>
                <a:gd name="T17" fmla="*/ 35 h 114"/>
                <a:gd name="T18" fmla="*/ 120 w 124"/>
                <a:gd name="T19" fmla="*/ 41 h 114"/>
                <a:gd name="T20" fmla="*/ 123 w 124"/>
                <a:gd name="T21" fmla="*/ 45 h 114"/>
                <a:gd name="T22" fmla="*/ 121 w 124"/>
                <a:gd name="T23" fmla="*/ 51 h 114"/>
                <a:gd name="T24" fmla="*/ 116 w 124"/>
                <a:gd name="T25" fmla="*/ 52 h 114"/>
                <a:gd name="T26" fmla="*/ 112 w 124"/>
                <a:gd name="T27" fmla="*/ 51 h 114"/>
                <a:gd name="T28" fmla="*/ 109 w 124"/>
                <a:gd name="T29" fmla="*/ 49 h 114"/>
                <a:gd name="T30" fmla="*/ 106 w 124"/>
                <a:gd name="T31" fmla="*/ 50 h 114"/>
                <a:gd name="T32" fmla="*/ 107 w 124"/>
                <a:gd name="T33" fmla="*/ 57 h 114"/>
                <a:gd name="T34" fmla="*/ 107 w 124"/>
                <a:gd name="T35" fmla="*/ 69 h 114"/>
                <a:gd name="T36" fmla="*/ 107 w 124"/>
                <a:gd name="T37" fmla="*/ 77 h 114"/>
                <a:gd name="T38" fmla="*/ 105 w 124"/>
                <a:gd name="T39" fmla="*/ 81 h 114"/>
                <a:gd name="T40" fmla="*/ 99 w 124"/>
                <a:gd name="T41" fmla="*/ 79 h 114"/>
                <a:gd name="T42" fmla="*/ 92 w 124"/>
                <a:gd name="T43" fmla="*/ 74 h 114"/>
                <a:gd name="T44" fmla="*/ 85 w 124"/>
                <a:gd name="T45" fmla="*/ 74 h 114"/>
                <a:gd name="T46" fmla="*/ 86 w 124"/>
                <a:gd name="T47" fmla="*/ 64 h 114"/>
                <a:gd name="T48" fmla="*/ 81 w 124"/>
                <a:gd name="T49" fmla="*/ 57 h 114"/>
                <a:gd name="T50" fmla="*/ 73 w 124"/>
                <a:gd name="T51" fmla="*/ 54 h 114"/>
                <a:gd name="T52" fmla="*/ 65 w 124"/>
                <a:gd name="T53" fmla="*/ 56 h 114"/>
                <a:gd name="T54" fmla="*/ 61 w 124"/>
                <a:gd name="T55" fmla="*/ 62 h 114"/>
                <a:gd name="T56" fmla="*/ 59 w 124"/>
                <a:gd name="T57" fmla="*/ 74 h 114"/>
                <a:gd name="T58" fmla="*/ 61 w 124"/>
                <a:gd name="T59" fmla="*/ 84 h 114"/>
                <a:gd name="T60" fmla="*/ 64 w 124"/>
                <a:gd name="T61" fmla="*/ 96 h 114"/>
                <a:gd name="T62" fmla="*/ 64 w 124"/>
                <a:gd name="T63" fmla="*/ 106 h 114"/>
                <a:gd name="T64" fmla="*/ 59 w 124"/>
                <a:gd name="T65" fmla="*/ 113 h 114"/>
                <a:gd name="T66" fmla="*/ 51 w 124"/>
                <a:gd name="T67" fmla="*/ 112 h 114"/>
                <a:gd name="T68" fmla="*/ 48 w 124"/>
                <a:gd name="T69" fmla="*/ 106 h 114"/>
                <a:gd name="T70" fmla="*/ 47 w 124"/>
                <a:gd name="T71" fmla="*/ 93 h 114"/>
                <a:gd name="T72" fmla="*/ 46 w 124"/>
                <a:gd name="T73" fmla="*/ 84 h 114"/>
                <a:gd name="T74" fmla="*/ 46 w 124"/>
                <a:gd name="T75" fmla="*/ 75 h 114"/>
                <a:gd name="T76" fmla="*/ 45 w 124"/>
                <a:gd name="T77" fmla="*/ 66 h 114"/>
                <a:gd name="T78" fmla="*/ 46 w 124"/>
                <a:gd name="T79" fmla="*/ 56 h 114"/>
                <a:gd name="T80" fmla="*/ 49 w 124"/>
                <a:gd name="T81" fmla="*/ 51 h 114"/>
                <a:gd name="T82" fmla="*/ 54 w 124"/>
                <a:gd name="T83" fmla="*/ 47 h 114"/>
                <a:gd name="T84" fmla="*/ 61 w 124"/>
                <a:gd name="T85" fmla="*/ 46 h 114"/>
                <a:gd name="T86" fmla="*/ 69 w 124"/>
                <a:gd name="T87" fmla="*/ 45 h 114"/>
                <a:gd name="T88" fmla="*/ 74 w 124"/>
                <a:gd name="T89" fmla="*/ 41 h 114"/>
                <a:gd name="T90" fmla="*/ 70 w 124"/>
                <a:gd name="T91" fmla="*/ 36 h 114"/>
                <a:gd name="T92" fmla="*/ 66 w 124"/>
                <a:gd name="T93" fmla="*/ 31 h 114"/>
                <a:gd name="T94" fmla="*/ 61 w 124"/>
                <a:gd name="T95" fmla="*/ 31 h 114"/>
                <a:gd name="T96" fmla="*/ 54 w 124"/>
                <a:gd name="T97" fmla="*/ 34 h 114"/>
                <a:gd name="T98" fmla="*/ 48 w 124"/>
                <a:gd name="T99" fmla="*/ 36 h 114"/>
                <a:gd name="T100" fmla="*/ 41 w 124"/>
                <a:gd name="T101" fmla="*/ 35 h 114"/>
                <a:gd name="T102" fmla="*/ 32 w 124"/>
                <a:gd name="T103" fmla="*/ 33 h 114"/>
                <a:gd name="T104" fmla="*/ 27 w 124"/>
                <a:gd name="T105" fmla="*/ 33 h 114"/>
                <a:gd name="T106" fmla="*/ 21 w 124"/>
                <a:gd name="T107" fmla="*/ 38 h 114"/>
                <a:gd name="T108" fmla="*/ 14 w 124"/>
                <a:gd name="T109" fmla="*/ 42 h 114"/>
                <a:gd name="T110" fmla="*/ 7 w 124"/>
                <a:gd name="T111" fmla="*/ 43 h 114"/>
                <a:gd name="T112" fmla="*/ 1 w 124"/>
                <a:gd name="T113" fmla="*/ 41 h 114"/>
                <a:gd name="T114" fmla="*/ 0 w 124"/>
                <a:gd name="T115" fmla="*/ 37 h 114"/>
                <a:gd name="T116" fmla="*/ 2 w 124"/>
                <a:gd name="T117" fmla="*/ 32 h 114"/>
                <a:gd name="T118" fmla="*/ 14 w 124"/>
                <a:gd name="T119" fmla="*/ 25 h 114"/>
                <a:gd name="T120" fmla="*/ 19 w 124"/>
                <a:gd name="T121" fmla="*/ 15 h 114"/>
                <a:gd name="T122" fmla="*/ 23 w 124"/>
                <a:gd name="T123" fmla="*/ 8 h 114"/>
                <a:gd name="T124" fmla="*/ 28 w 124"/>
                <a:gd name="T125" fmla="*/ 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14"/>
                <a:gd name="T191" fmla="*/ 124 w 124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14">
                  <a:moveTo>
                    <a:pt x="34" y="0"/>
                  </a:moveTo>
                  <a:lnTo>
                    <a:pt x="37" y="2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4" y="5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1" y="10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7" y="13"/>
                  </a:lnTo>
                  <a:lnTo>
                    <a:pt x="59" y="14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3" y="19"/>
                  </a:lnTo>
                  <a:lnTo>
                    <a:pt x="65" y="20"/>
                  </a:lnTo>
                  <a:lnTo>
                    <a:pt x="66" y="22"/>
                  </a:lnTo>
                  <a:lnTo>
                    <a:pt x="67" y="23"/>
                  </a:lnTo>
                  <a:lnTo>
                    <a:pt x="68" y="25"/>
                  </a:lnTo>
                  <a:lnTo>
                    <a:pt x="69" y="26"/>
                  </a:lnTo>
                  <a:lnTo>
                    <a:pt x="69" y="28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1" y="32"/>
                  </a:lnTo>
                  <a:lnTo>
                    <a:pt x="72" y="33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0" y="34"/>
                  </a:lnTo>
                  <a:lnTo>
                    <a:pt x="83" y="34"/>
                  </a:lnTo>
                  <a:lnTo>
                    <a:pt x="86" y="34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3" y="33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3" y="33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3"/>
                  </a:lnTo>
                  <a:lnTo>
                    <a:pt x="108" y="34"/>
                  </a:lnTo>
                  <a:lnTo>
                    <a:pt x="110" y="35"/>
                  </a:lnTo>
                  <a:lnTo>
                    <a:pt x="113" y="36"/>
                  </a:lnTo>
                  <a:lnTo>
                    <a:pt x="115" y="37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20" y="41"/>
                  </a:lnTo>
                  <a:lnTo>
                    <a:pt x="121" y="41"/>
                  </a:lnTo>
                  <a:lnTo>
                    <a:pt x="122" y="42"/>
                  </a:lnTo>
                  <a:lnTo>
                    <a:pt x="122" y="43"/>
                  </a:lnTo>
                  <a:lnTo>
                    <a:pt x="123" y="44"/>
                  </a:lnTo>
                  <a:lnTo>
                    <a:pt x="123" y="45"/>
                  </a:lnTo>
                  <a:lnTo>
                    <a:pt x="123" y="46"/>
                  </a:lnTo>
                  <a:lnTo>
                    <a:pt x="123" y="47"/>
                  </a:lnTo>
                  <a:lnTo>
                    <a:pt x="122" y="49"/>
                  </a:lnTo>
                  <a:lnTo>
                    <a:pt x="122" y="50"/>
                  </a:lnTo>
                  <a:lnTo>
                    <a:pt x="121" y="51"/>
                  </a:lnTo>
                  <a:lnTo>
                    <a:pt x="120" y="51"/>
                  </a:lnTo>
                  <a:lnTo>
                    <a:pt x="119" y="52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6" y="52"/>
                  </a:lnTo>
                  <a:lnTo>
                    <a:pt x="114" y="52"/>
                  </a:lnTo>
                  <a:lnTo>
                    <a:pt x="113" y="51"/>
                  </a:lnTo>
                  <a:lnTo>
                    <a:pt x="112" y="51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10" y="49"/>
                  </a:lnTo>
                  <a:lnTo>
                    <a:pt x="109" y="49"/>
                  </a:lnTo>
                  <a:lnTo>
                    <a:pt x="108" y="49"/>
                  </a:lnTo>
                  <a:lnTo>
                    <a:pt x="107" y="49"/>
                  </a:lnTo>
                  <a:lnTo>
                    <a:pt x="106" y="50"/>
                  </a:lnTo>
                  <a:lnTo>
                    <a:pt x="106" y="51"/>
                  </a:lnTo>
                  <a:lnTo>
                    <a:pt x="106" y="53"/>
                  </a:lnTo>
                  <a:lnTo>
                    <a:pt x="106" y="54"/>
                  </a:lnTo>
                  <a:lnTo>
                    <a:pt x="107" y="55"/>
                  </a:lnTo>
                  <a:lnTo>
                    <a:pt x="107" y="57"/>
                  </a:lnTo>
                  <a:lnTo>
                    <a:pt x="107" y="59"/>
                  </a:lnTo>
                  <a:lnTo>
                    <a:pt x="107" y="61"/>
                  </a:lnTo>
                  <a:lnTo>
                    <a:pt x="107" y="64"/>
                  </a:lnTo>
                  <a:lnTo>
                    <a:pt x="107" y="66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7" y="74"/>
                  </a:lnTo>
                  <a:lnTo>
                    <a:pt x="107" y="76"/>
                  </a:lnTo>
                  <a:lnTo>
                    <a:pt x="107" y="77"/>
                  </a:lnTo>
                  <a:lnTo>
                    <a:pt x="107" y="79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5" y="81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1"/>
                  </a:lnTo>
                  <a:lnTo>
                    <a:pt x="99" y="79"/>
                  </a:lnTo>
                  <a:lnTo>
                    <a:pt x="98" y="78"/>
                  </a:lnTo>
                  <a:lnTo>
                    <a:pt x="96" y="76"/>
                  </a:lnTo>
                  <a:lnTo>
                    <a:pt x="95" y="75"/>
                  </a:lnTo>
                  <a:lnTo>
                    <a:pt x="93" y="74"/>
                  </a:lnTo>
                  <a:lnTo>
                    <a:pt x="92" y="74"/>
                  </a:lnTo>
                  <a:lnTo>
                    <a:pt x="90" y="74"/>
                  </a:lnTo>
                  <a:lnTo>
                    <a:pt x="89" y="74"/>
                  </a:lnTo>
                  <a:lnTo>
                    <a:pt x="88" y="74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2"/>
                  </a:lnTo>
                  <a:lnTo>
                    <a:pt x="85" y="70"/>
                  </a:lnTo>
                  <a:lnTo>
                    <a:pt x="86" y="68"/>
                  </a:lnTo>
                  <a:lnTo>
                    <a:pt x="86" y="66"/>
                  </a:lnTo>
                  <a:lnTo>
                    <a:pt x="86" y="64"/>
                  </a:lnTo>
                  <a:lnTo>
                    <a:pt x="86" y="62"/>
                  </a:lnTo>
                  <a:lnTo>
                    <a:pt x="85" y="61"/>
                  </a:lnTo>
                  <a:lnTo>
                    <a:pt x="84" y="59"/>
                  </a:lnTo>
                  <a:lnTo>
                    <a:pt x="83" y="58"/>
                  </a:lnTo>
                  <a:lnTo>
                    <a:pt x="81" y="57"/>
                  </a:lnTo>
                  <a:lnTo>
                    <a:pt x="80" y="56"/>
                  </a:lnTo>
                  <a:lnTo>
                    <a:pt x="78" y="55"/>
                  </a:lnTo>
                  <a:lnTo>
                    <a:pt x="76" y="54"/>
                  </a:lnTo>
                  <a:lnTo>
                    <a:pt x="75" y="54"/>
                  </a:lnTo>
                  <a:lnTo>
                    <a:pt x="73" y="54"/>
                  </a:lnTo>
                  <a:lnTo>
                    <a:pt x="71" y="54"/>
                  </a:lnTo>
                  <a:lnTo>
                    <a:pt x="69" y="55"/>
                  </a:lnTo>
                  <a:lnTo>
                    <a:pt x="67" y="55"/>
                  </a:lnTo>
                  <a:lnTo>
                    <a:pt x="66" y="56"/>
                  </a:lnTo>
                  <a:lnTo>
                    <a:pt x="65" y="56"/>
                  </a:lnTo>
                  <a:lnTo>
                    <a:pt x="64" y="57"/>
                  </a:lnTo>
                  <a:lnTo>
                    <a:pt x="63" y="58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61" y="62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59" y="69"/>
                  </a:lnTo>
                  <a:lnTo>
                    <a:pt x="59" y="72"/>
                  </a:lnTo>
                  <a:lnTo>
                    <a:pt x="59" y="74"/>
                  </a:lnTo>
                  <a:lnTo>
                    <a:pt x="59" y="76"/>
                  </a:lnTo>
                  <a:lnTo>
                    <a:pt x="60" y="78"/>
                  </a:lnTo>
                  <a:lnTo>
                    <a:pt x="60" y="80"/>
                  </a:lnTo>
                  <a:lnTo>
                    <a:pt x="60" y="83"/>
                  </a:lnTo>
                  <a:lnTo>
                    <a:pt x="61" y="84"/>
                  </a:lnTo>
                  <a:lnTo>
                    <a:pt x="61" y="87"/>
                  </a:lnTo>
                  <a:lnTo>
                    <a:pt x="62" y="89"/>
                  </a:lnTo>
                  <a:lnTo>
                    <a:pt x="63" y="91"/>
                  </a:lnTo>
                  <a:lnTo>
                    <a:pt x="63" y="94"/>
                  </a:lnTo>
                  <a:lnTo>
                    <a:pt x="64" y="96"/>
                  </a:lnTo>
                  <a:lnTo>
                    <a:pt x="64" y="99"/>
                  </a:lnTo>
                  <a:lnTo>
                    <a:pt x="65" y="101"/>
                  </a:lnTo>
                  <a:lnTo>
                    <a:pt x="64" y="103"/>
                  </a:lnTo>
                  <a:lnTo>
                    <a:pt x="64" y="105"/>
                  </a:lnTo>
                  <a:lnTo>
                    <a:pt x="64" y="106"/>
                  </a:lnTo>
                  <a:lnTo>
                    <a:pt x="63" y="108"/>
                  </a:lnTo>
                  <a:lnTo>
                    <a:pt x="63" y="110"/>
                  </a:lnTo>
                  <a:lnTo>
                    <a:pt x="61" y="111"/>
                  </a:lnTo>
                  <a:lnTo>
                    <a:pt x="60" y="112"/>
                  </a:lnTo>
                  <a:lnTo>
                    <a:pt x="59" y="113"/>
                  </a:lnTo>
                  <a:lnTo>
                    <a:pt x="57" y="113"/>
                  </a:lnTo>
                  <a:lnTo>
                    <a:pt x="56" y="113"/>
                  </a:lnTo>
                  <a:lnTo>
                    <a:pt x="54" y="113"/>
                  </a:lnTo>
                  <a:lnTo>
                    <a:pt x="52" y="113"/>
                  </a:lnTo>
                  <a:lnTo>
                    <a:pt x="51" y="112"/>
                  </a:lnTo>
                  <a:lnTo>
                    <a:pt x="50" y="111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7" y="101"/>
                  </a:lnTo>
                  <a:lnTo>
                    <a:pt x="47" y="98"/>
                  </a:lnTo>
                  <a:lnTo>
                    <a:pt x="47" y="95"/>
                  </a:lnTo>
                  <a:lnTo>
                    <a:pt x="47" y="93"/>
                  </a:lnTo>
                  <a:lnTo>
                    <a:pt x="47" y="90"/>
                  </a:lnTo>
                  <a:lnTo>
                    <a:pt x="47" y="88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6" y="84"/>
                  </a:lnTo>
                  <a:lnTo>
                    <a:pt x="46" y="82"/>
                  </a:lnTo>
                  <a:lnTo>
                    <a:pt x="46" y="81"/>
                  </a:lnTo>
                  <a:lnTo>
                    <a:pt x="46" y="79"/>
                  </a:lnTo>
                  <a:lnTo>
                    <a:pt x="46" y="77"/>
                  </a:lnTo>
                  <a:lnTo>
                    <a:pt x="46" y="75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5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46" y="56"/>
                  </a:lnTo>
                  <a:lnTo>
                    <a:pt x="46" y="55"/>
                  </a:lnTo>
                  <a:lnTo>
                    <a:pt x="47" y="54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5" y="47"/>
                  </a:lnTo>
                  <a:lnTo>
                    <a:pt x="57" y="46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4" y="45"/>
                  </a:lnTo>
                  <a:lnTo>
                    <a:pt x="65" y="45"/>
                  </a:lnTo>
                  <a:lnTo>
                    <a:pt x="67" y="45"/>
                  </a:lnTo>
                  <a:lnTo>
                    <a:pt x="69" y="45"/>
                  </a:lnTo>
                  <a:lnTo>
                    <a:pt x="71" y="45"/>
                  </a:lnTo>
                  <a:lnTo>
                    <a:pt x="73" y="44"/>
                  </a:lnTo>
                  <a:lnTo>
                    <a:pt x="74" y="43"/>
                  </a:lnTo>
                  <a:lnTo>
                    <a:pt x="75" y="42"/>
                  </a:lnTo>
                  <a:lnTo>
                    <a:pt x="74" y="41"/>
                  </a:lnTo>
                  <a:lnTo>
                    <a:pt x="74" y="40"/>
                  </a:lnTo>
                  <a:lnTo>
                    <a:pt x="73" y="39"/>
                  </a:lnTo>
                  <a:lnTo>
                    <a:pt x="72" y="38"/>
                  </a:lnTo>
                  <a:lnTo>
                    <a:pt x="71" y="37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6" y="31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3" y="30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59" y="32"/>
                  </a:lnTo>
                  <a:lnTo>
                    <a:pt x="57" y="32"/>
                  </a:lnTo>
                  <a:lnTo>
                    <a:pt x="55" y="33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1" y="35"/>
                  </a:lnTo>
                  <a:lnTo>
                    <a:pt x="39" y="35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6" y="34"/>
                  </a:lnTo>
                  <a:lnTo>
                    <a:pt x="24" y="35"/>
                  </a:lnTo>
                  <a:lnTo>
                    <a:pt x="23" y="36"/>
                  </a:lnTo>
                  <a:lnTo>
                    <a:pt x="22" y="37"/>
                  </a:lnTo>
                  <a:lnTo>
                    <a:pt x="21" y="38"/>
                  </a:lnTo>
                  <a:lnTo>
                    <a:pt x="20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7" y="29"/>
                  </a:lnTo>
                  <a:lnTo>
                    <a:pt x="9" y="27"/>
                  </a:lnTo>
                  <a:lnTo>
                    <a:pt x="12" y="26"/>
                  </a:lnTo>
                  <a:lnTo>
                    <a:pt x="14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8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29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Freeform 4"/>
            <p:cNvSpPr>
              <a:spLocks/>
            </p:cNvSpPr>
            <p:nvPr/>
          </p:nvSpPr>
          <p:spPr bwMode="auto">
            <a:xfrm>
              <a:off x="1495" y="2041"/>
              <a:ext cx="124" cy="114"/>
            </a:xfrm>
            <a:custGeom>
              <a:avLst/>
              <a:gdLst>
                <a:gd name="T0" fmla="*/ 44 w 124"/>
                <a:gd name="T1" fmla="*/ 6 h 114"/>
                <a:gd name="T2" fmla="*/ 55 w 124"/>
                <a:gd name="T3" fmla="*/ 12 h 114"/>
                <a:gd name="T4" fmla="*/ 63 w 124"/>
                <a:gd name="T5" fmla="*/ 19 h 114"/>
                <a:gd name="T6" fmla="*/ 69 w 124"/>
                <a:gd name="T7" fmla="*/ 26 h 114"/>
                <a:gd name="T8" fmla="*/ 72 w 124"/>
                <a:gd name="T9" fmla="*/ 33 h 114"/>
                <a:gd name="T10" fmla="*/ 87 w 124"/>
                <a:gd name="T11" fmla="*/ 33 h 114"/>
                <a:gd name="T12" fmla="*/ 98 w 124"/>
                <a:gd name="T13" fmla="*/ 33 h 114"/>
                <a:gd name="T14" fmla="*/ 104 w 124"/>
                <a:gd name="T15" fmla="*/ 33 h 114"/>
                <a:gd name="T16" fmla="*/ 110 w 124"/>
                <a:gd name="T17" fmla="*/ 35 h 114"/>
                <a:gd name="T18" fmla="*/ 120 w 124"/>
                <a:gd name="T19" fmla="*/ 41 h 114"/>
                <a:gd name="T20" fmla="*/ 123 w 124"/>
                <a:gd name="T21" fmla="*/ 45 h 114"/>
                <a:gd name="T22" fmla="*/ 121 w 124"/>
                <a:gd name="T23" fmla="*/ 51 h 114"/>
                <a:gd name="T24" fmla="*/ 116 w 124"/>
                <a:gd name="T25" fmla="*/ 51 h 114"/>
                <a:gd name="T26" fmla="*/ 112 w 124"/>
                <a:gd name="T27" fmla="*/ 51 h 114"/>
                <a:gd name="T28" fmla="*/ 109 w 124"/>
                <a:gd name="T29" fmla="*/ 49 h 114"/>
                <a:gd name="T30" fmla="*/ 106 w 124"/>
                <a:gd name="T31" fmla="*/ 50 h 114"/>
                <a:gd name="T32" fmla="*/ 107 w 124"/>
                <a:gd name="T33" fmla="*/ 57 h 114"/>
                <a:gd name="T34" fmla="*/ 107 w 124"/>
                <a:gd name="T35" fmla="*/ 68 h 114"/>
                <a:gd name="T36" fmla="*/ 107 w 124"/>
                <a:gd name="T37" fmla="*/ 77 h 114"/>
                <a:gd name="T38" fmla="*/ 105 w 124"/>
                <a:gd name="T39" fmla="*/ 82 h 114"/>
                <a:gd name="T40" fmla="*/ 99 w 124"/>
                <a:gd name="T41" fmla="*/ 79 h 114"/>
                <a:gd name="T42" fmla="*/ 92 w 124"/>
                <a:gd name="T43" fmla="*/ 73 h 114"/>
                <a:gd name="T44" fmla="*/ 85 w 124"/>
                <a:gd name="T45" fmla="*/ 74 h 114"/>
                <a:gd name="T46" fmla="*/ 87 w 124"/>
                <a:gd name="T47" fmla="*/ 64 h 114"/>
                <a:gd name="T48" fmla="*/ 82 w 124"/>
                <a:gd name="T49" fmla="*/ 57 h 114"/>
                <a:gd name="T50" fmla="*/ 73 w 124"/>
                <a:gd name="T51" fmla="*/ 54 h 114"/>
                <a:gd name="T52" fmla="*/ 65 w 124"/>
                <a:gd name="T53" fmla="*/ 56 h 114"/>
                <a:gd name="T54" fmla="*/ 61 w 124"/>
                <a:gd name="T55" fmla="*/ 62 h 114"/>
                <a:gd name="T56" fmla="*/ 59 w 124"/>
                <a:gd name="T57" fmla="*/ 74 h 114"/>
                <a:gd name="T58" fmla="*/ 61 w 124"/>
                <a:gd name="T59" fmla="*/ 85 h 114"/>
                <a:gd name="T60" fmla="*/ 64 w 124"/>
                <a:gd name="T61" fmla="*/ 96 h 114"/>
                <a:gd name="T62" fmla="*/ 64 w 124"/>
                <a:gd name="T63" fmla="*/ 106 h 114"/>
                <a:gd name="T64" fmla="*/ 59 w 124"/>
                <a:gd name="T65" fmla="*/ 112 h 114"/>
                <a:gd name="T66" fmla="*/ 51 w 124"/>
                <a:gd name="T67" fmla="*/ 112 h 114"/>
                <a:gd name="T68" fmla="*/ 48 w 124"/>
                <a:gd name="T69" fmla="*/ 106 h 114"/>
                <a:gd name="T70" fmla="*/ 47 w 124"/>
                <a:gd name="T71" fmla="*/ 92 h 114"/>
                <a:gd name="T72" fmla="*/ 47 w 124"/>
                <a:gd name="T73" fmla="*/ 84 h 114"/>
                <a:gd name="T74" fmla="*/ 46 w 124"/>
                <a:gd name="T75" fmla="*/ 75 h 114"/>
                <a:gd name="T76" fmla="*/ 45 w 124"/>
                <a:gd name="T77" fmla="*/ 66 h 114"/>
                <a:gd name="T78" fmla="*/ 46 w 124"/>
                <a:gd name="T79" fmla="*/ 56 h 114"/>
                <a:gd name="T80" fmla="*/ 50 w 124"/>
                <a:gd name="T81" fmla="*/ 50 h 114"/>
                <a:gd name="T82" fmla="*/ 54 w 124"/>
                <a:gd name="T83" fmla="*/ 47 h 114"/>
                <a:gd name="T84" fmla="*/ 61 w 124"/>
                <a:gd name="T85" fmla="*/ 46 h 114"/>
                <a:gd name="T86" fmla="*/ 70 w 124"/>
                <a:gd name="T87" fmla="*/ 45 h 114"/>
                <a:gd name="T88" fmla="*/ 75 w 124"/>
                <a:gd name="T89" fmla="*/ 41 h 114"/>
                <a:gd name="T90" fmla="*/ 70 w 124"/>
                <a:gd name="T91" fmla="*/ 36 h 114"/>
                <a:gd name="T92" fmla="*/ 66 w 124"/>
                <a:gd name="T93" fmla="*/ 31 h 114"/>
                <a:gd name="T94" fmla="*/ 61 w 124"/>
                <a:gd name="T95" fmla="*/ 31 h 114"/>
                <a:gd name="T96" fmla="*/ 54 w 124"/>
                <a:gd name="T97" fmla="*/ 34 h 114"/>
                <a:gd name="T98" fmla="*/ 48 w 124"/>
                <a:gd name="T99" fmla="*/ 36 h 114"/>
                <a:gd name="T100" fmla="*/ 41 w 124"/>
                <a:gd name="T101" fmla="*/ 35 h 114"/>
                <a:gd name="T102" fmla="*/ 32 w 124"/>
                <a:gd name="T103" fmla="*/ 33 h 114"/>
                <a:gd name="T104" fmla="*/ 27 w 124"/>
                <a:gd name="T105" fmla="*/ 33 h 114"/>
                <a:gd name="T106" fmla="*/ 21 w 124"/>
                <a:gd name="T107" fmla="*/ 38 h 114"/>
                <a:gd name="T108" fmla="*/ 14 w 124"/>
                <a:gd name="T109" fmla="*/ 42 h 114"/>
                <a:gd name="T110" fmla="*/ 7 w 124"/>
                <a:gd name="T111" fmla="*/ 43 h 114"/>
                <a:gd name="T112" fmla="*/ 1 w 124"/>
                <a:gd name="T113" fmla="*/ 41 h 114"/>
                <a:gd name="T114" fmla="*/ 0 w 124"/>
                <a:gd name="T115" fmla="*/ 36 h 114"/>
                <a:gd name="T116" fmla="*/ 2 w 124"/>
                <a:gd name="T117" fmla="*/ 32 h 114"/>
                <a:gd name="T118" fmla="*/ 14 w 124"/>
                <a:gd name="T119" fmla="*/ 24 h 114"/>
                <a:gd name="T120" fmla="*/ 19 w 124"/>
                <a:gd name="T121" fmla="*/ 15 h 114"/>
                <a:gd name="T122" fmla="*/ 23 w 124"/>
                <a:gd name="T123" fmla="*/ 8 h 114"/>
                <a:gd name="T124" fmla="*/ 28 w 124"/>
                <a:gd name="T125" fmla="*/ 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14"/>
                <a:gd name="T191" fmla="*/ 124 w 124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14">
                  <a:moveTo>
                    <a:pt x="35" y="0"/>
                  </a:moveTo>
                  <a:lnTo>
                    <a:pt x="37" y="1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4" y="6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1" y="9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7" y="13"/>
                  </a:lnTo>
                  <a:lnTo>
                    <a:pt x="59" y="14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3" y="19"/>
                  </a:lnTo>
                  <a:lnTo>
                    <a:pt x="65" y="20"/>
                  </a:lnTo>
                  <a:lnTo>
                    <a:pt x="66" y="22"/>
                  </a:lnTo>
                  <a:lnTo>
                    <a:pt x="67" y="23"/>
                  </a:lnTo>
                  <a:lnTo>
                    <a:pt x="68" y="25"/>
                  </a:lnTo>
                  <a:lnTo>
                    <a:pt x="69" y="26"/>
                  </a:lnTo>
                  <a:lnTo>
                    <a:pt x="69" y="28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1" y="32"/>
                  </a:lnTo>
                  <a:lnTo>
                    <a:pt x="72" y="33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0" y="34"/>
                  </a:lnTo>
                  <a:lnTo>
                    <a:pt x="83" y="34"/>
                  </a:lnTo>
                  <a:lnTo>
                    <a:pt x="87" y="33"/>
                  </a:lnTo>
                  <a:lnTo>
                    <a:pt x="89" y="33"/>
                  </a:lnTo>
                  <a:lnTo>
                    <a:pt x="92" y="33"/>
                  </a:lnTo>
                  <a:lnTo>
                    <a:pt x="93" y="33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3" y="33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3"/>
                  </a:lnTo>
                  <a:lnTo>
                    <a:pt x="108" y="34"/>
                  </a:lnTo>
                  <a:lnTo>
                    <a:pt x="110" y="35"/>
                  </a:lnTo>
                  <a:lnTo>
                    <a:pt x="113" y="36"/>
                  </a:lnTo>
                  <a:lnTo>
                    <a:pt x="115" y="37"/>
                  </a:lnTo>
                  <a:lnTo>
                    <a:pt x="117" y="38"/>
                  </a:lnTo>
                  <a:lnTo>
                    <a:pt x="119" y="40"/>
                  </a:lnTo>
                  <a:lnTo>
                    <a:pt x="120" y="41"/>
                  </a:lnTo>
                  <a:lnTo>
                    <a:pt x="121" y="41"/>
                  </a:lnTo>
                  <a:lnTo>
                    <a:pt x="122" y="42"/>
                  </a:lnTo>
                  <a:lnTo>
                    <a:pt x="122" y="43"/>
                  </a:lnTo>
                  <a:lnTo>
                    <a:pt x="123" y="44"/>
                  </a:lnTo>
                  <a:lnTo>
                    <a:pt x="123" y="45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2" y="49"/>
                  </a:lnTo>
                  <a:lnTo>
                    <a:pt x="122" y="50"/>
                  </a:lnTo>
                  <a:lnTo>
                    <a:pt x="121" y="51"/>
                  </a:lnTo>
                  <a:lnTo>
                    <a:pt x="120" y="51"/>
                  </a:lnTo>
                  <a:lnTo>
                    <a:pt x="119" y="51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1"/>
                  </a:lnTo>
                  <a:lnTo>
                    <a:pt x="114" y="51"/>
                  </a:lnTo>
                  <a:lnTo>
                    <a:pt x="113" y="51"/>
                  </a:lnTo>
                  <a:lnTo>
                    <a:pt x="112" y="51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49"/>
                  </a:lnTo>
                  <a:lnTo>
                    <a:pt x="108" y="49"/>
                  </a:lnTo>
                  <a:lnTo>
                    <a:pt x="108" y="48"/>
                  </a:lnTo>
                  <a:lnTo>
                    <a:pt x="107" y="49"/>
                  </a:lnTo>
                  <a:lnTo>
                    <a:pt x="106" y="50"/>
                  </a:lnTo>
                  <a:lnTo>
                    <a:pt x="106" y="51"/>
                  </a:lnTo>
                  <a:lnTo>
                    <a:pt x="106" y="53"/>
                  </a:lnTo>
                  <a:lnTo>
                    <a:pt x="106" y="54"/>
                  </a:lnTo>
                  <a:lnTo>
                    <a:pt x="107" y="55"/>
                  </a:lnTo>
                  <a:lnTo>
                    <a:pt x="107" y="57"/>
                  </a:lnTo>
                  <a:lnTo>
                    <a:pt x="107" y="59"/>
                  </a:lnTo>
                  <a:lnTo>
                    <a:pt x="107" y="61"/>
                  </a:lnTo>
                  <a:lnTo>
                    <a:pt x="107" y="64"/>
                  </a:lnTo>
                  <a:lnTo>
                    <a:pt x="107" y="66"/>
                  </a:lnTo>
                  <a:lnTo>
                    <a:pt x="107" y="68"/>
                  </a:lnTo>
                  <a:lnTo>
                    <a:pt x="107" y="71"/>
                  </a:lnTo>
                  <a:lnTo>
                    <a:pt x="107" y="72"/>
                  </a:lnTo>
                  <a:lnTo>
                    <a:pt x="107" y="74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7" y="78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5" y="81"/>
                  </a:lnTo>
                  <a:lnTo>
                    <a:pt x="105" y="82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0"/>
                  </a:lnTo>
                  <a:lnTo>
                    <a:pt x="99" y="79"/>
                  </a:lnTo>
                  <a:lnTo>
                    <a:pt x="98" y="78"/>
                  </a:lnTo>
                  <a:lnTo>
                    <a:pt x="96" y="76"/>
                  </a:lnTo>
                  <a:lnTo>
                    <a:pt x="95" y="75"/>
                  </a:lnTo>
                  <a:lnTo>
                    <a:pt x="93" y="74"/>
                  </a:lnTo>
                  <a:lnTo>
                    <a:pt x="92" y="73"/>
                  </a:lnTo>
                  <a:lnTo>
                    <a:pt x="90" y="74"/>
                  </a:lnTo>
                  <a:lnTo>
                    <a:pt x="89" y="74"/>
                  </a:lnTo>
                  <a:lnTo>
                    <a:pt x="88" y="75"/>
                  </a:lnTo>
                  <a:lnTo>
                    <a:pt x="87" y="75"/>
                  </a:lnTo>
                  <a:lnTo>
                    <a:pt x="85" y="74"/>
                  </a:lnTo>
                  <a:lnTo>
                    <a:pt x="85" y="72"/>
                  </a:lnTo>
                  <a:lnTo>
                    <a:pt x="85" y="70"/>
                  </a:lnTo>
                  <a:lnTo>
                    <a:pt x="86" y="68"/>
                  </a:lnTo>
                  <a:lnTo>
                    <a:pt x="86" y="66"/>
                  </a:lnTo>
                  <a:lnTo>
                    <a:pt x="87" y="64"/>
                  </a:lnTo>
                  <a:lnTo>
                    <a:pt x="86" y="63"/>
                  </a:lnTo>
                  <a:lnTo>
                    <a:pt x="85" y="61"/>
                  </a:lnTo>
                  <a:lnTo>
                    <a:pt x="84" y="59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0" y="56"/>
                  </a:lnTo>
                  <a:lnTo>
                    <a:pt x="78" y="55"/>
                  </a:lnTo>
                  <a:lnTo>
                    <a:pt x="77" y="55"/>
                  </a:lnTo>
                  <a:lnTo>
                    <a:pt x="75" y="54"/>
                  </a:lnTo>
                  <a:lnTo>
                    <a:pt x="73" y="54"/>
                  </a:lnTo>
                  <a:lnTo>
                    <a:pt x="71" y="54"/>
                  </a:lnTo>
                  <a:lnTo>
                    <a:pt x="69" y="55"/>
                  </a:lnTo>
                  <a:lnTo>
                    <a:pt x="68" y="55"/>
                  </a:lnTo>
                  <a:lnTo>
                    <a:pt x="66" y="55"/>
                  </a:lnTo>
                  <a:lnTo>
                    <a:pt x="65" y="56"/>
                  </a:lnTo>
                  <a:lnTo>
                    <a:pt x="64" y="57"/>
                  </a:lnTo>
                  <a:lnTo>
                    <a:pt x="63" y="58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61" y="62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59" y="72"/>
                  </a:lnTo>
                  <a:lnTo>
                    <a:pt x="59" y="74"/>
                  </a:lnTo>
                  <a:lnTo>
                    <a:pt x="59" y="76"/>
                  </a:lnTo>
                  <a:lnTo>
                    <a:pt x="60" y="78"/>
                  </a:lnTo>
                  <a:lnTo>
                    <a:pt x="60" y="80"/>
                  </a:lnTo>
                  <a:lnTo>
                    <a:pt x="60" y="82"/>
                  </a:lnTo>
                  <a:lnTo>
                    <a:pt x="61" y="85"/>
                  </a:lnTo>
                  <a:lnTo>
                    <a:pt x="61" y="87"/>
                  </a:lnTo>
                  <a:lnTo>
                    <a:pt x="62" y="89"/>
                  </a:lnTo>
                  <a:lnTo>
                    <a:pt x="63" y="91"/>
                  </a:lnTo>
                  <a:lnTo>
                    <a:pt x="63" y="94"/>
                  </a:lnTo>
                  <a:lnTo>
                    <a:pt x="64" y="96"/>
                  </a:lnTo>
                  <a:lnTo>
                    <a:pt x="64" y="99"/>
                  </a:lnTo>
                  <a:lnTo>
                    <a:pt x="65" y="101"/>
                  </a:lnTo>
                  <a:lnTo>
                    <a:pt x="65" y="103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3" y="108"/>
                  </a:lnTo>
                  <a:lnTo>
                    <a:pt x="63" y="109"/>
                  </a:lnTo>
                  <a:lnTo>
                    <a:pt x="61" y="111"/>
                  </a:lnTo>
                  <a:lnTo>
                    <a:pt x="60" y="112"/>
                  </a:lnTo>
                  <a:lnTo>
                    <a:pt x="59" y="112"/>
                  </a:lnTo>
                  <a:lnTo>
                    <a:pt x="57" y="113"/>
                  </a:lnTo>
                  <a:lnTo>
                    <a:pt x="56" y="113"/>
                  </a:lnTo>
                  <a:lnTo>
                    <a:pt x="54" y="113"/>
                  </a:lnTo>
                  <a:lnTo>
                    <a:pt x="52" y="113"/>
                  </a:lnTo>
                  <a:lnTo>
                    <a:pt x="51" y="112"/>
                  </a:lnTo>
                  <a:lnTo>
                    <a:pt x="50" y="111"/>
                  </a:lnTo>
                  <a:lnTo>
                    <a:pt x="50" y="110"/>
                  </a:lnTo>
                  <a:lnTo>
                    <a:pt x="49" y="109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47" y="101"/>
                  </a:lnTo>
                  <a:lnTo>
                    <a:pt x="47" y="98"/>
                  </a:lnTo>
                  <a:lnTo>
                    <a:pt x="47" y="95"/>
                  </a:lnTo>
                  <a:lnTo>
                    <a:pt x="47" y="92"/>
                  </a:lnTo>
                  <a:lnTo>
                    <a:pt x="47" y="90"/>
                  </a:lnTo>
                  <a:lnTo>
                    <a:pt x="47" y="88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6" y="82"/>
                  </a:lnTo>
                  <a:lnTo>
                    <a:pt x="46" y="80"/>
                  </a:lnTo>
                  <a:lnTo>
                    <a:pt x="46" y="79"/>
                  </a:lnTo>
                  <a:lnTo>
                    <a:pt x="46" y="77"/>
                  </a:lnTo>
                  <a:lnTo>
                    <a:pt x="46" y="75"/>
                  </a:lnTo>
                  <a:lnTo>
                    <a:pt x="46" y="73"/>
                  </a:lnTo>
                  <a:lnTo>
                    <a:pt x="46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5" y="66"/>
                  </a:lnTo>
                  <a:lnTo>
                    <a:pt x="45" y="63"/>
                  </a:lnTo>
                  <a:lnTo>
                    <a:pt x="45" y="62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46" y="56"/>
                  </a:lnTo>
                  <a:lnTo>
                    <a:pt x="46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5" y="47"/>
                  </a:lnTo>
                  <a:lnTo>
                    <a:pt x="57" y="46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2" y="45"/>
                  </a:lnTo>
                  <a:lnTo>
                    <a:pt x="64" y="45"/>
                  </a:lnTo>
                  <a:lnTo>
                    <a:pt x="66" y="45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1" y="45"/>
                  </a:lnTo>
                  <a:lnTo>
                    <a:pt x="73" y="44"/>
                  </a:lnTo>
                  <a:lnTo>
                    <a:pt x="74" y="43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74" y="40"/>
                  </a:lnTo>
                  <a:lnTo>
                    <a:pt x="73" y="39"/>
                  </a:lnTo>
                  <a:lnTo>
                    <a:pt x="72" y="38"/>
                  </a:lnTo>
                  <a:lnTo>
                    <a:pt x="71" y="37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6" y="31"/>
                  </a:lnTo>
                  <a:lnTo>
                    <a:pt x="65" y="31"/>
                  </a:lnTo>
                  <a:lnTo>
                    <a:pt x="64" y="30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32"/>
                  </a:lnTo>
                  <a:lnTo>
                    <a:pt x="55" y="33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1" y="35"/>
                  </a:lnTo>
                  <a:lnTo>
                    <a:pt x="39" y="35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6" y="34"/>
                  </a:lnTo>
                  <a:lnTo>
                    <a:pt x="24" y="35"/>
                  </a:lnTo>
                  <a:lnTo>
                    <a:pt x="23" y="36"/>
                  </a:lnTo>
                  <a:lnTo>
                    <a:pt x="22" y="37"/>
                  </a:lnTo>
                  <a:lnTo>
                    <a:pt x="21" y="38"/>
                  </a:lnTo>
                  <a:lnTo>
                    <a:pt x="20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4" y="42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7" y="29"/>
                  </a:lnTo>
                  <a:lnTo>
                    <a:pt x="9" y="27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5"/>
            <p:cNvSpPr>
              <a:spLocks/>
            </p:cNvSpPr>
            <p:nvPr/>
          </p:nvSpPr>
          <p:spPr bwMode="auto">
            <a:xfrm>
              <a:off x="1490" y="1180"/>
              <a:ext cx="125" cy="114"/>
            </a:xfrm>
            <a:custGeom>
              <a:avLst/>
              <a:gdLst>
                <a:gd name="T0" fmla="*/ 44 w 125"/>
                <a:gd name="T1" fmla="*/ 6 h 114"/>
                <a:gd name="T2" fmla="*/ 55 w 125"/>
                <a:gd name="T3" fmla="*/ 12 h 114"/>
                <a:gd name="T4" fmla="*/ 64 w 125"/>
                <a:gd name="T5" fmla="*/ 19 h 114"/>
                <a:gd name="T6" fmla="*/ 69 w 125"/>
                <a:gd name="T7" fmla="*/ 26 h 114"/>
                <a:gd name="T8" fmla="*/ 72 w 125"/>
                <a:gd name="T9" fmla="*/ 33 h 114"/>
                <a:gd name="T10" fmla="*/ 87 w 125"/>
                <a:gd name="T11" fmla="*/ 33 h 114"/>
                <a:gd name="T12" fmla="*/ 98 w 125"/>
                <a:gd name="T13" fmla="*/ 33 h 114"/>
                <a:gd name="T14" fmla="*/ 104 w 125"/>
                <a:gd name="T15" fmla="*/ 33 h 114"/>
                <a:gd name="T16" fmla="*/ 111 w 125"/>
                <a:gd name="T17" fmla="*/ 35 h 114"/>
                <a:gd name="T18" fmla="*/ 121 w 125"/>
                <a:gd name="T19" fmla="*/ 41 h 114"/>
                <a:gd name="T20" fmla="*/ 124 w 125"/>
                <a:gd name="T21" fmla="*/ 45 h 114"/>
                <a:gd name="T22" fmla="*/ 121 w 125"/>
                <a:gd name="T23" fmla="*/ 51 h 114"/>
                <a:gd name="T24" fmla="*/ 116 w 125"/>
                <a:gd name="T25" fmla="*/ 52 h 114"/>
                <a:gd name="T26" fmla="*/ 112 w 125"/>
                <a:gd name="T27" fmla="*/ 51 h 114"/>
                <a:gd name="T28" fmla="*/ 109 w 125"/>
                <a:gd name="T29" fmla="*/ 49 h 114"/>
                <a:gd name="T30" fmla="*/ 107 w 125"/>
                <a:gd name="T31" fmla="*/ 50 h 114"/>
                <a:gd name="T32" fmla="*/ 107 w 125"/>
                <a:gd name="T33" fmla="*/ 57 h 114"/>
                <a:gd name="T34" fmla="*/ 107 w 125"/>
                <a:gd name="T35" fmla="*/ 68 h 114"/>
                <a:gd name="T36" fmla="*/ 108 w 125"/>
                <a:gd name="T37" fmla="*/ 77 h 114"/>
                <a:gd name="T38" fmla="*/ 105 w 125"/>
                <a:gd name="T39" fmla="*/ 81 h 114"/>
                <a:gd name="T40" fmla="*/ 99 w 125"/>
                <a:gd name="T41" fmla="*/ 79 h 114"/>
                <a:gd name="T42" fmla="*/ 92 w 125"/>
                <a:gd name="T43" fmla="*/ 74 h 114"/>
                <a:gd name="T44" fmla="*/ 86 w 125"/>
                <a:gd name="T45" fmla="*/ 74 h 114"/>
                <a:gd name="T46" fmla="*/ 87 w 125"/>
                <a:gd name="T47" fmla="*/ 64 h 114"/>
                <a:gd name="T48" fmla="*/ 82 w 125"/>
                <a:gd name="T49" fmla="*/ 57 h 114"/>
                <a:gd name="T50" fmla="*/ 73 w 125"/>
                <a:gd name="T51" fmla="*/ 54 h 114"/>
                <a:gd name="T52" fmla="*/ 66 w 125"/>
                <a:gd name="T53" fmla="*/ 56 h 114"/>
                <a:gd name="T54" fmla="*/ 61 w 125"/>
                <a:gd name="T55" fmla="*/ 62 h 114"/>
                <a:gd name="T56" fmla="*/ 60 w 125"/>
                <a:gd name="T57" fmla="*/ 74 h 114"/>
                <a:gd name="T58" fmla="*/ 61 w 125"/>
                <a:gd name="T59" fmla="*/ 85 h 114"/>
                <a:gd name="T60" fmla="*/ 64 w 125"/>
                <a:gd name="T61" fmla="*/ 96 h 114"/>
                <a:gd name="T62" fmla="*/ 64 w 125"/>
                <a:gd name="T63" fmla="*/ 106 h 114"/>
                <a:gd name="T64" fmla="*/ 59 w 125"/>
                <a:gd name="T65" fmla="*/ 112 h 114"/>
                <a:gd name="T66" fmla="*/ 52 w 125"/>
                <a:gd name="T67" fmla="*/ 112 h 114"/>
                <a:gd name="T68" fmla="*/ 48 w 125"/>
                <a:gd name="T69" fmla="*/ 106 h 114"/>
                <a:gd name="T70" fmla="*/ 48 w 125"/>
                <a:gd name="T71" fmla="*/ 92 h 114"/>
                <a:gd name="T72" fmla="*/ 47 w 125"/>
                <a:gd name="T73" fmla="*/ 84 h 114"/>
                <a:gd name="T74" fmla="*/ 46 w 125"/>
                <a:gd name="T75" fmla="*/ 75 h 114"/>
                <a:gd name="T76" fmla="*/ 46 w 125"/>
                <a:gd name="T77" fmla="*/ 66 h 114"/>
                <a:gd name="T78" fmla="*/ 46 w 125"/>
                <a:gd name="T79" fmla="*/ 56 h 114"/>
                <a:gd name="T80" fmla="*/ 50 w 125"/>
                <a:gd name="T81" fmla="*/ 50 h 114"/>
                <a:gd name="T82" fmla="*/ 55 w 125"/>
                <a:gd name="T83" fmla="*/ 47 h 114"/>
                <a:gd name="T84" fmla="*/ 61 w 125"/>
                <a:gd name="T85" fmla="*/ 46 h 114"/>
                <a:gd name="T86" fmla="*/ 70 w 125"/>
                <a:gd name="T87" fmla="*/ 45 h 114"/>
                <a:gd name="T88" fmla="*/ 75 w 125"/>
                <a:gd name="T89" fmla="*/ 41 h 114"/>
                <a:gd name="T90" fmla="*/ 71 w 125"/>
                <a:gd name="T91" fmla="*/ 36 h 114"/>
                <a:gd name="T92" fmla="*/ 66 w 125"/>
                <a:gd name="T93" fmla="*/ 31 h 114"/>
                <a:gd name="T94" fmla="*/ 62 w 125"/>
                <a:gd name="T95" fmla="*/ 31 h 114"/>
                <a:gd name="T96" fmla="*/ 54 w 125"/>
                <a:gd name="T97" fmla="*/ 34 h 114"/>
                <a:gd name="T98" fmla="*/ 49 w 125"/>
                <a:gd name="T99" fmla="*/ 36 h 114"/>
                <a:gd name="T100" fmla="*/ 42 w 125"/>
                <a:gd name="T101" fmla="*/ 35 h 114"/>
                <a:gd name="T102" fmla="*/ 32 w 125"/>
                <a:gd name="T103" fmla="*/ 33 h 114"/>
                <a:gd name="T104" fmla="*/ 27 w 125"/>
                <a:gd name="T105" fmla="*/ 33 h 114"/>
                <a:gd name="T106" fmla="*/ 22 w 125"/>
                <a:gd name="T107" fmla="*/ 38 h 114"/>
                <a:gd name="T108" fmla="*/ 15 w 125"/>
                <a:gd name="T109" fmla="*/ 42 h 114"/>
                <a:gd name="T110" fmla="*/ 7 w 125"/>
                <a:gd name="T111" fmla="*/ 43 h 114"/>
                <a:gd name="T112" fmla="*/ 2 w 125"/>
                <a:gd name="T113" fmla="*/ 41 h 114"/>
                <a:gd name="T114" fmla="*/ 0 w 125"/>
                <a:gd name="T115" fmla="*/ 36 h 114"/>
                <a:gd name="T116" fmla="*/ 2 w 125"/>
                <a:gd name="T117" fmla="*/ 32 h 114"/>
                <a:gd name="T118" fmla="*/ 15 w 125"/>
                <a:gd name="T119" fmla="*/ 25 h 114"/>
                <a:gd name="T120" fmla="*/ 20 w 125"/>
                <a:gd name="T121" fmla="*/ 15 h 114"/>
                <a:gd name="T122" fmla="*/ 23 w 125"/>
                <a:gd name="T123" fmla="*/ 8 h 114"/>
                <a:gd name="T124" fmla="*/ 29 w 125"/>
                <a:gd name="T125" fmla="*/ 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114"/>
                <a:gd name="T191" fmla="*/ 125 w 125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114">
                  <a:moveTo>
                    <a:pt x="35" y="0"/>
                  </a:moveTo>
                  <a:lnTo>
                    <a:pt x="37" y="1"/>
                  </a:lnTo>
                  <a:lnTo>
                    <a:pt x="40" y="3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7" y="7"/>
                  </a:lnTo>
                  <a:lnTo>
                    <a:pt x="49" y="8"/>
                  </a:lnTo>
                  <a:lnTo>
                    <a:pt x="51" y="9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7" y="13"/>
                  </a:lnTo>
                  <a:lnTo>
                    <a:pt x="59" y="14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65" y="20"/>
                  </a:lnTo>
                  <a:lnTo>
                    <a:pt x="66" y="22"/>
                  </a:lnTo>
                  <a:lnTo>
                    <a:pt x="67" y="23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2" y="33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1" y="34"/>
                  </a:lnTo>
                  <a:lnTo>
                    <a:pt x="84" y="34"/>
                  </a:lnTo>
                  <a:lnTo>
                    <a:pt x="87" y="33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3" y="33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3"/>
                  </a:lnTo>
                  <a:lnTo>
                    <a:pt x="109" y="34"/>
                  </a:lnTo>
                  <a:lnTo>
                    <a:pt x="111" y="35"/>
                  </a:lnTo>
                  <a:lnTo>
                    <a:pt x="113" y="36"/>
                  </a:lnTo>
                  <a:lnTo>
                    <a:pt x="116" y="37"/>
                  </a:lnTo>
                  <a:lnTo>
                    <a:pt x="118" y="38"/>
                  </a:lnTo>
                  <a:lnTo>
                    <a:pt x="120" y="40"/>
                  </a:lnTo>
                  <a:lnTo>
                    <a:pt x="121" y="41"/>
                  </a:lnTo>
                  <a:lnTo>
                    <a:pt x="122" y="42"/>
                  </a:lnTo>
                  <a:lnTo>
                    <a:pt x="123" y="43"/>
                  </a:lnTo>
                  <a:lnTo>
                    <a:pt x="123" y="44"/>
                  </a:lnTo>
                  <a:lnTo>
                    <a:pt x="124" y="45"/>
                  </a:lnTo>
                  <a:lnTo>
                    <a:pt x="124" y="47"/>
                  </a:lnTo>
                  <a:lnTo>
                    <a:pt x="123" y="48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1" y="51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6" y="52"/>
                  </a:lnTo>
                  <a:lnTo>
                    <a:pt x="115" y="52"/>
                  </a:lnTo>
                  <a:lnTo>
                    <a:pt x="114" y="51"/>
                  </a:lnTo>
                  <a:lnTo>
                    <a:pt x="113" y="51"/>
                  </a:lnTo>
                  <a:lnTo>
                    <a:pt x="112" y="51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49"/>
                  </a:lnTo>
                  <a:lnTo>
                    <a:pt x="108" y="48"/>
                  </a:lnTo>
                  <a:lnTo>
                    <a:pt x="108" y="49"/>
                  </a:lnTo>
                  <a:lnTo>
                    <a:pt x="107" y="49"/>
                  </a:lnTo>
                  <a:lnTo>
                    <a:pt x="107" y="50"/>
                  </a:lnTo>
                  <a:lnTo>
                    <a:pt x="106" y="52"/>
                  </a:lnTo>
                  <a:lnTo>
                    <a:pt x="107" y="53"/>
                  </a:lnTo>
                  <a:lnTo>
                    <a:pt x="107" y="54"/>
                  </a:lnTo>
                  <a:lnTo>
                    <a:pt x="107" y="55"/>
                  </a:lnTo>
                  <a:lnTo>
                    <a:pt x="107" y="57"/>
                  </a:lnTo>
                  <a:lnTo>
                    <a:pt x="107" y="59"/>
                  </a:lnTo>
                  <a:lnTo>
                    <a:pt x="107" y="61"/>
                  </a:lnTo>
                  <a:lnTo>
                    <a:pt x="107" y="64"/>
                  </a:lnTo>
                  <a:lnTo>
                    <a:pt x="107" y="66"/>
                  </a:lnTo>
                  <a:lnTo>
                    <a:pt x="107" y="68"/>
                  </a:lnTo>
                  <a:lnTo>
                    <a:pt x="107" y="71"/>
                  </a:lnTo>
                  <a:lnTo>
                    <a:pt x="107" y="72"/>
                  </a:lnTo>
                  <a:lnTo>
                    <a:pt x="107" y="74"/>
                  </a:lnTo>
                  <a:lnTo>
                    <a:pt x="108" y="75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5" y="81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3" y="81"/>
                  </a:lnTo>
                  <a:lnTo>
                    <a:pt x="101" y="80"/>
                  </a:lnTo>
                  <a:lnTo>
                    <a:pt x="99" y="79"/>
                  </a:lnTo>
                  <a:lnTo>
                    <a:pt x="98" y="78"/>
                  </a:lnTo>
                  <a:lnTo>
                    <a:pt x="97" y="76"/>
                  </a:lnTo>
                  <a:lnTo>
                    <a:pt x="95" y="75"/>
                  </a:lnTo>
                  <a:lnTo>
                    <a:pt x="94" y="74"/>
                  </a:lnTo>
                  <a:lnTo>
                    <a:pt x="92" y="74"/>
                  </a:lnTo>
                  <a:lnTo>
                    <a:pt x="91" y="74"/>
                  </a:lnTo>
                  <a:lnTo>
                    <a:pt x="89" y="74"/>
                  </a:lnTo>
                  <a:lnTo>
                    <a:pt x="88" y="75"/>
                  </a:lnTo>
                  <a:lnTo>
                    <a:pt x="87" y="75"/>
                  </a:lnTo>
                  <a:lnTo>
                    <a:pt x="86" y="74"/>
                  </a:lnTo>
                  <a:lnTo>
                    <a:pt x="86" y="72"/>
                  </a:lnTo>
                  <a:lnTo>
                    <a:pt x="86" y="70"/>
                  </a:lnTo>
                  <a:lnTo>
                    <a:pt x="86" y="68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7" y="63"/>
                  </a:lnTo>
                  <a:lnTo>
                    <a:pt x="86" y="61"/>
                  </a:lnTo>
                  <a:lnTo>
                    <a:pt x="85" y="59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0" y="56"/>
                  </a:lnTo>
                  <a:lnTo>
                    <a:pt x="79" y="55"/>
                  </a:lnTo>
                  <a:lnTo>
                    <a:pt x="77" y="55"/>
                  </a:lnTo>
                  <a:lnTo>
                    <a:pt x="75" y="54"/>
                  </a:lnTo>
                  <a:lnTo>
                    <a:pt x="73" y="54"/>
                  </a:lnTo>
                  <a:lnTo>
                    <a:pt x="71" y="54"/>
                  </a:lnTo>
                  <a:lnTo>
                    <a:pt x="70" y="55"/>
                  </a:lnTo>
                  <a:lnTo>
                    <a:pt x="68" y="55"/>
                  </a:lnTo>
                  <a:lnTo>
                    <a:pt x="67" y="55"/>
                  </a:lnTo>
                  <a:lnTo>
                    <a:pt x="66" y="56"/>
                  </a:lnTo>
                  <a:lnTo>
                    <a:pt x="64" y="57"/>
                  </a:lnTo>
                  <a:lnTo>
                    <a:pt x="63" y="58"/>
                  </a:lnTo>
                  <a:lnTo>
                    <a:pt x="62" y="59"/>
                  </a:lnTo>
                  <a:lnTo>
                    <a:pt x="62" y="60"/>
                  </a:lnTo>
                  <a:lnTo>
                    <a:pt x="61" y="62"/>
                  </a:lnTo>
                  <a:lnTo>
                    <a:pt x="61" y="65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1" y="80"/>
                  </a:lnTo>
                  <a:lnTo>
                    <a:pt x="61" y="82"/>
                  </a:lnTo>
                  <a:lnTo>
                    <a:pt x="61" y="85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3" y="91"/>
                  </a:lnTo>
                  <a:lnTo>
                    <a:pt x="64" y="94"/>
                  </a:lnTo>
                  <a:lnTo>
                    <a:pt x="64" y="96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3"/>
                  </a:lnTo>
                  <a:lnTo>
                    <a:pt x="65" y="104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3" y="109"/>
                  </a:lnTo>
                  <a:lnTo>
                    <a:pt x="62" y="111"/>
                  </a:lnTo>
                  <a:lnTo>
                    <a:pt x="61" y="112"/>
                  </a:lnTo>
                  <a:lnTo>
                    <a:pt x="59" y="112"/>
                  </a:lnTo>
                  <a:lnTo>
                    <a:pt x="58" y="113"/>
                  </a:lnTo>
                  <a:lnTo>
                    <a:pt x="56" y="113"/>
                  </a:lnTo>
                  <a:lnTo>
                    <a:pt x="54" y="113"/>
                  </a:lnTo>
                  <a:lnTo>
                    <a:pt x="53" y="113"/>
                  </a:lnTo>
                  <a:lnTo>
                    <a:pt x="52" y="112"/>
                  </a:lnTo>
                  <a:lnTo>
                    <a:pt x="51" y="111"/>
                  </a:lnTo>
                  <a:lnTo>
                    <a:pt x="50" y="110"/>
                  </a:lnTo>
                  <a:lnTo>
                    <a:pt x="49" y="109"/>
                  </a:lnTo>
                  <a:lnTo>
                    <a:pt x="49" y="107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48" y="101"/>
                  </a:lnTo>
                  <a:lnTo>
                    <a:pt x="48" y="98"/>
                  </a:lnTo>
                  <a:lnTo>
                    <a:pt x="48" y="95"/>
                  </a:lnTo>
                  <a:lnTo>
                    <a:pt x="48" y="92"/>
                  </a:lnTo>
                  <a:lnTo>
                    <a:pt x="47" y="90"/>
                  </a:lnTo>
                  <a:lnTo>
                    <a:pt x="47" y="88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2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7" y="77"/>
                  </a:lnTo>
                  <a:lnTo>
                    <a:pt x="46" y="75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6" y="63"/>
                  </a:lnTo>
                  <a:lnTo>
                    <a:pt x="46" y="62"/>
                  </a:lnTo>
                  <a:lnTo>
                    <a:pt x="46" y="59"/>
                  </a:lnTo>
                  <a:lnTo>
                    <a:pt x="46" y="57"/>
                  </a:lnTo>
                  <a:lnTo>
                    <a:pt x="46" y="56"/>
                  </a:lnTo>
                  <a:lnTo>
                    <a:pt x="47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59" y="46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3" y="45"/>
                  </a:lnTo>
                  <a:lnTo>
                    <a:pt x="64" y="45"/>
                  </a:lnTo>
                  <a:lnTo>
                    <a:pt x="66" y="45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2" y="45"/>
                  </a:lnTo>
                  <a:lnTo>
                    <a:pt x="73" y="44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74" y="40"/>
                  </a:lnTo>
                  <a:lnTo>
                    <a:pt x="73" y="39"/>
                  </a:lnTo>
                  <a:lnTo>
                    <a:pt x="72" y="38"/>
                  </a:lnTo>
                  <a:lnTo>
                    <a:pt x="72" y="37"/>
                  </a:lnTo>
                  <a:lnTo>
                    <a:pt x="71" y="36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9" y="33"/>
                  </a:lnTo>
                  <a:lnTo>
                    <a:pt x="67" y="32"/>
                  </a:lnTo>
                  <a:lnTo>
                    <a:pt x="66" y="31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3" y="31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32"/>
                  </a:lnTo>
                  <a:lnTo>
                    <a:pt x="56" y="33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2" y="35"/>
                  </a:lnTo>
                  <a:lnTo>
                    <a:pt x="40" y="35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3" y="37"/>
                  </a:lnTo>
                  <a:lnTo>
                    <a:pt x="22" y="38"/>
                  </a:lnTo>
                  <a:lnTo>
                    <a:pt x="20" y="39"/>
                  </a:lnTo>
                  <a:lnTo>
                    <a:pt x="19" y="40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5" y="30"/>
                  </a:lnTo>
                  <a:lnTo>
                    <a:pt x="7" y="28"/>
                  </a:lnTo>
                  <a:lnTo>
                    <a:pt x="10" y="27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9" y="2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Freeform 6"/>
            <p:cNvSpPr>
              <a:spLocks/>
            </p:cNvSpPr>
            <p:nvPr/>
          </p:nvSpPr>
          <p:spPr bwMode="auto">
            <a:xfrm>
              <a:off x="770" y="946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Freeform 7"/>
            <p:cNvSpPr>
              <a:spLocks/>
            </p:cNvSpPr>
            <p:nvPr/>
          </p:nvSpPr>
          <p:spPr bwMode="auto">
            <a:xfrm>
              <a:off x="885" y="946"/>
              <a:ext cx="401" cy="593"/>
            </a:xfrm>
            <a:custGeom>
              <a:avLst/>
              <a:gdLst>
                <a:gd name="T0" fmla="*/ 2 w 401"/>
                <a:gd name="T1" fmla="*/ 575 h 593"/>
                <a:gd name="T2" fmla="*/ 39 w 401"/>
                <a:gd name="T3" fmla="*/ 563 h 593"/>
                <a:gd name="T4" fmla="*/ 73 w 401"/>
                <a:gd name="T5" fmla="*/ 558 h 593"/>
                <a:gd name="T6" fmla="*/ 93 w 401"/>
                <a:gd name="T7" fmla="*/ 547 h 593"/>
                <a:gd name="T8" fmla="*/ 111 w 401"/>
                <a:gd name="T9" fmla="*/ 531 h 593"/>
                <a:gd name="T10" fmla="*/ 126 w 401"/>
                <a:gd name="T11" fmla="*/ 520 h 593"/>
                <a:gd name="T12" fmla="*/ 156 w 401"/>
                <a:gd name="T13" fmla="*/ 536 h 593"/>
                <a:gd name="T14" fmla="*/ 172 w 401"/>
                <a:gd name="T15" fmla="*/ 560 h 593"/>
                <a:gd name="T16" fmla="*/ 180 w 401"/>
                <a:gd name="T17" fmla="*/ 584 h 593"/>
                <a:gd name="T18" fmla="*/ 207 w 401"/>
                <a:gd name="T19" fmla="*/ 586 h 593"/>
                <a:gd name="T20" fmla="*/ 228 w 401"/>
                <a:gd name="T21" fmla="*/ 568 h 593"/>
                <a:gd name="T22" fmla="*/ 224 w 401"/>
                <a:gd name="T23" fmla="*/ 537 h 593"/>
                <a:gd name="T24" fmla="*/ 212 w 401"/>
                <a:gd name="T25" fmla="*/ 484 h 593"/>
                <a:gd name="T26" fmla="*/ 238 w 401"/>
                <a:gd name="T27" fmla="*/ 439 h 593"/>
                <a:gd name="T28" fmla="*/ 248 w 401"/>
                <a:gd name="T29" fmla="*/ 389 h 593"/>
                <a:gd name="T30" fmla="*/ 251 w 401"/>
                <a:gd name="T31" fmla="*/ 349 h 593"/>
                <a:gd name="T32" fmla="*/ 263 w 401"/>
                <a:gd name="T33" fmla="*/ 328 h 593"/>
                <a:gd name="T34" fmla="*/ 296 w 401"/>
                <a:gd name="T35" fmla="*/ 313 h 593"/>
                <a:gd name="T36" fmla="*/ 314 w 401"/>
                <a:gd name="T37" fmla="*/ 291 h 593"/>
                <a:gd name="T38" fmla="*/ 311 w 401"/>
                <a:gd name="T39" fmla="*/ 272 h 593"/>
                <a:gd name="T40" fmla="*/ 294 w 401"/>
                <a:gd name="T41" fmla="*/ 280 h 593"/>
                <a:gd name="T42" fmla="*/ 279 w 401"/>
                <a:gd name="T43" fmla="*/ 292 h 593"/>
                <a:gd name="T44" fmla="*/ 266 w 401"/>
                <a:gd name="T45" fmla="*/ 281 h 593"/>
                <a:gd name="T46" fmla="*/ 272 w 401"/>
                <a:gd name="T47" fmla="*/ 261 h 593"/>
                <a:gd name="T48" fmla="*/ 284 w 401"/>
                <a:gd name="T49" fmla="*/ 237 h 593"/>
                <a:gd name="T50" fmla="*/ 290 w 401"/>
                <a:gd name="T51" fmla="*/ 224 h 593"/>
                <a:gd name="T52" fmla="*/ 308 w 401"/>
                <a:gd name="T53" fmla="*/ 256 h 593"/>
                <a:gd name="T54" fmla="*/ 329 w 401"/>
                <a:gd name="T55" fmla="*/ 244 h 593"/>
                <a:gd name="T56" fmla="*/ 352 w 401"/>
                <a:gd name="T57" fmla="*/ 223 h 593"/>
                <a:gd name="T58" fmla="*/ 364 w 401"/>
                <a:gd name="T59" fmla="*/ 198 h 593"/>
                <a:gd name="T60" fmla="*/ 348 w 401"/>
                <a:gd name="T61" fmla="*/ 184 h 593"/>
                <a:gd name="T62" fmla="*/ 323 w 401"/>
                <a:gd name="T63" fmla="*/ 175 h 593"/>
                <a:gd name="T64" fmla="*/ 307 w 401"/>
                <a:gd name="T65" fmla="*/ 175 h 593"/>
                <a:gd name="T66" fmla="*/ 285 w 401"/>
                <a:gd name="T67" fmla="*/ 179 h 593"/>
                <a:gd name="T68" fmla="*/ 279 w 401"/>
                <a:gd name="T69" fmla="*/ 166 h 593"/>
                <a:gd name="T70" fmla="*/ 291 w 401"/>
                <a:gd name="T71" fmla="*/ 143 h 593"/>
                <a:gd name="T72" fmla="*/ 301 w 401"/>
                <a:gd name="T73" fmla="*/ 127 h 593"/>
                <a:gd name="T74" fmla="*/ 312 w 401"/>
                <a:gd name="T75" fmla="*/ 114 h 593"/>
                <a:gd name="T76" fmla="*/ 323 w 401"/>
                <a:gd name="T77" fmla="*/ 123 h 593"/>
                <a:gd name="T78" fmla="*/ 328 w 401"/>
                <a:gd name="T79" fmla="*/ 145 h 593"/>
                <a:gd name="T80" fmla="*/ 343 w 401"/>
                <a:gd name="T81" fmla="*/ 151 h 593"/>
                <a:gd name="T82" fmla="*/ 364 w 401"/>
                <a:gd name="T83" fmla="*/ 138 h 593"/>
                <a:gd name="T84" fmla="*/ 382 w 401"/>
                <a:gd name="T85" fmla="*/ 145 h 593"/>
                <a:gd name="T86" fmla="*/ 390 w 401"/>
                <a:gd name="T87" fmla="*/ 165 h 593"/>
                <a:gd name="T88" fmla="*/ 400 w 401"/>
                <a:gd name="T89" fmla="*/ 158 h 593"/>
                <a:gd name="T90" fmla="*/ 385 w 401"/>
                <a:gd name="T91" fmla="*/ 124 h 593"/>
                <a:gd name="T92" fmla="*/ 360 w 401"/>
                <a:gd name="T93" fmla="*/ 108 h 593"/>
                <a:gd name="T94" fmla="*/ 329 w 401"/>
                <a:gd name="T95" fmla="*/ 102 h 593"/>
                <a:gd name="T96" fmla="*/ 317 w 401"/>
                <a:gd name="T97" fmla="*/ 68 h 593"/>
                <a:gd name="T98" fmla="*/ 280 w 401"/>
                <a:gd name="T99" fmla="*/ 58 h 593"/>
                <a:gd name="T100" fmla="*/ 251 w 401"/>
                <a:gd name="T101" fmla="*/ 47 h 593"/>
                <a:gd name="T102" fmla="*/ 227 w 401"/>
                <a:gd name="T103" fmla="*/ 27 h 593"/>
                <a:gd name="T104" fmla="*/ 205 w 401"/>
                <a:gd name="T105" fmla="*/ 10 h 593"/>
                <a:gd name="T106" fmla="*/ 196 w 401"/>
                <a:gd name="T107" fmla="*/ 2 h 5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1"/>
                <a:gd name="T163" fmla="*/ 0 h 593"/>
                <a:gd name="T164" fmla="*/ 401 w 401"/>
                <a:gd name="T165" fmla="*/ 593 h 5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1" h="593">
                  <a:moveTo>
                    <a:pt x="4" y="592"/>
                  </a:moveTo>
                  <a:lnTo>
                    <a:pt x="2" y="589"/>
                  </a:lnTo>
                  <a:lnTo>
                    <a:pt x="0" y="586"/>
                  </a:lnTo>
                  <a:lnTo>
                    <a:pt x="0" y="582"/>
                  </a:lnTo>
                  <a:lnTo>
                    <a:pt x="1" y="578"/>
                  </a:lnTo>
                  <a:lnTo>
                    <a:pt x="2" y="575"/>
                  </a:lnTo>
                  <a:lnTo>
                    <a:pt x="8" y="572"/>
                  </a:lnTo>
                  <a:lnTo>
                    <a:pt x="13" y="569"/>
                  </a:lnTo>
                  <a:lnTo>
                    <a:pt x="20" y="568"/>
                  </a:lnTo>
                  <a:lnTo>
                    <a:pt x="26" y="566"/>
                  </a:lnTo>
                  <a:lnTo>
                    <a:pt x="32" y="565"/>
                  </a:lnTo>
                  <a:lnTo>
                    <a:pt x="39" y="563"/>
                  </a:lnTo>
                  <a:lnTo>
                    <a:pt x="46" y="562"/>
                  </a:lnTo>
                  <a:lnTo>
                    <a:pt x="52" y="561"/>
                  </a:lnTo>
                  <a:lnTo>
                    <a:pt x="59" y="560"/>
                  </a:lnTo>
                  <a:lnTo>
                    <a:pt x="65" y="559"/>
                  </a:lnTo>
                  <a:lnTo>
                    <a:pt x="69" y="558"/>
                  </a:lnTo>
                  <a:lnTo>
                    <a:pt x="73" y="558"/>
                  </a:lnTo>
                  <a:lnTo>
                    <a:pt x="77" y="557"/>
                  </a:lnTo>
                  <a:lnTo>
                    <a:pt x="80" y="556"/>
                  </a:lnTo>
                  <a:lnTo>
                    <a:pt x="84" y="554"/>
                  </a:lnTo>
                  <a:lnTo>
                    <a:pt x="87" y="552"/>
                  </a:lnTo>
                  <a:lnTo>
                    <a:pt x="90" y="550"/>
                  </a:lnTo>
                  <a:lnTo>
                    <a:pt x="93" y="547"/>
                  </a:lnTo>
                  <a:lnTo>
                    <a:pt x="96" y="545"/>
                  </a:lnTo>
                  <a:lnTo>
                    <a:pt x="99" y="542"/>
                  </a:lnTo>
                  <a:lnTo>
                    <a:pt x="102" y="539"/>
                  </a:lnTo>
                  <a:lnTo>
                    <a:pt x="105" y="537"/>
                  </a:lnTo>
                  <a:lnTo>
                    <a:pt x="108" y="534"/>
                  </a:lnTo>
                  <a:lnTo>
                    <a:pt x="111" y="531"/>
                  </a:lnTo>
                  <a:lnTo>
                    <a:pt x="114" y="529"/>
                  </a:lnTo>
                  <a:lnTo>
                    <a:pt x="116" y="526"/>
                  </a:lnTo>
                  <a:lnTo>
                    <a:pt x="118" y="524"/>
                  </a:lnTo>
                  <a:lnTo>
                    <a:pt x="121" y="522"/>
                  </a:lnTo>
                  <a:lnTo>
                    <a:pt x="123" y="520"/>
                  </a:lnTo>
                  <a:lnTo>
                    <a:pt x="126" y="520"/>
                  </a:lnTo>
                  <a:lnTo>
                    <a:pt x="132" y="521"/>
                  </a:lnTo>
                  <a:lnTo>
                    <a:pt x="137" y="523"/>
                  </a:lnTo>
                  <a:lnTo>
                    <a:pt x="143" y="526"/>
                  </a:lnTo>
                  <a:lnTo>
                    <a:pt x="148" y="529"/>
                  </a:lnTo>
                  <a:lnTo>
                    <a:pt x="153" y="533"/>
                  </a:lnTo>
                  <a:lnTo>
                    <a:pt x="156" y="536"/>
                  </a:lnTo>
                  <a:lnTo>
                    <a:pt x="160" y="539"/>
                  </a:lnTo>
                  <a:lnTo>
                    <a:pt x="163" y="542"/>
                  </a:lnTo>
                  <a:lnTo>
                    <a:pt x="166" y="546"/>
                  </a:lnTo>
                  <a:lnTo>
                    <a:pt x="168" y="550"/>
                  </a:lnTo>
                  <a:lnTo>
                    <a:pt x="170" y="554"/>
                  </a:lnTo>
                  <a:lnTo>
                    <a:pt x="172" y="560"/>
                  </a:lnTo>
                  <a:lnTo>
                    <a:pt x="173" y="565"/>
                  </a:lnTo>
                  <a:lnTo>
                    <a:pt x="175" y="570"/>
                  </a:lnTo>
                  <a:lnTo>
                    <a:pt x="177" y="575"/>
                  </a:lnTo>
                  <a:lnTo>
                    <a:pt x="178" y="578"/>
                  </a:lnTo>
                  <a:lnTo>
                    <a:pt x="179" y="581"/>
                  </a:lnTo>
                  <a:lnTo>
                    <a:pt x="180" y="584"/>
                  </a:lnTo>
                  <a:lnTo>
                    <a:pt x="182" y="586"/>
                  </a:lnTo>
                  <a:lnTo>
                    <a:pt x="185" y="587"/>
                  </a:lnTo>
                  <a:lnTo>
                    <a:pt x="190" y="588"/>
                  </a:lnTo>
                  <a:lnTo>
                    <a:pt x="195" y="588"/>
                  </a:lnTo>
                  <a:lnTo>
                    <a:pt x="201" y="588"/>
                  </a:lnTo>
                  <a:lnTo>
                    <a:pt x="207" y="586"/>
                  </a:lnTo>
                  <a:lnTo>
                    <a:pt x="212" y="584"/>
                  </a:lnTo>
                  <a:lnTo>
                    <a:pt x="216" y="582"/>
                  </a:lnTo>
                  <a:lnTo>
                    <a:pt x="220" y="579"/>
                  </a:lnTo>
                  <a:lnTo>
                    <a:pt x="223" y="576"/>
                  </a:lnTo>
                  <a:lnTo>
                    <a:pt x="226" y="572"/>
                  </a:lnTo>
                  <a:lnTo>
                    <a:pt x="228" y="568"/>
                  </a:lnTo>
                  <a:lnTo>
                    <a:pt x="229" y="564"/>
                  </a:lnTo>
                  <a:lnTo>
                    <a:pt x="229" y="559"/>
                  </a:lnTo>
                  <a:lnTo>
                    <a:pt x="229" y="555"/>
                  </a:lnTo>
                  <a:lnTo>
                    <a:pt x="228" y="551"/>
                  </a:lnTo>
                  <a:lnTo>
                    <a:pt x="227" y="547"/>
                  </a:lnTo>
                  <a:lnTo>
                    <a:pt x="224" y="537"/>
                  </a:lnTo>
                  <a:lnTo>
                    <a:pt x="220" y="528"/>
                  </a:lnTo>
                  <a:lnTo>
                    <a:pt x="216" y="519"/>
                  </a:lnTo>
                  <a:lnTo>
                    <a:pt x="213" y="510"/>
                  </a:lnTo>
                  <a:lnTo>
                    <a:pt x="212" y="500"/>
                  </a:lnTo>
                  <a:lnTo>
                    <a:pt x="211" y="492"/>
                  </a:lnTo>
                  <a:lnTo>
                    <a:pt x="212" y="484"/>
                  </a:lnTo>
                  <a:lnTo>
                    <a:pt x="213" y="476"/>
                  </a:lnTo>
                  <a:lnTo>
                    <a:pt x="216" y="468"/>
                  </a:lnTo>
                  <a:lnTo>
                    <a:pt x="219" y="461"/>
                  </a:lnTo>
                  <a:lnTo>
                    <a:pt x="224" y="453"/>
                  </a:lnTo>
                  <a:lnTo>
                    <a:pt x="231" y="446"/>
                  </a:lnTo>
                  <a:lnTo>
                    <a:pt x="238" y="439"/>
                  </a:lnTo>
                  <a:lnTo>
                    <a:pt x="245" y="431"/>
                  </a:lnTo>
                  <a:lnTo>
                    <a:pt x="249" y="423"/>
                  </a:lnTo>
                  <a:lnTo>
                    <a:pt x="251" y="415"/>
                  </a:lnTo>
                  <a:lnTo>
                    <a:pt x="250" y="407"/>
                  </a:lnTo>
                  <a:lnTo>
                    <a:pt x="249" y="398"/>
                  </a:lnTo>
                  <a:lnTo>
                    <a:pt x="248" y="389"/>
                  </a:lnTo>
                  <a:lnTo>
                    <a:pt x="248" y="381"/>
                  </a:lnTo>
                  <a:lnTo>
                    <a:pt x="248" y="375"/>
                  </a:lnTo>
                  <a:lnTo>
                    <a:pt x="248" y="368"/>
                  </a:lnTo>
                  <a:lnTo>
                    <a:pt x="249" y="362"/>
                  </a:lnTo>
                  <a:lnTo>
                    <a:pt x="250" y="356"/>
                  </a:lnTo>
                  <a:lnTo>
                    <a:pt x="251" y="349"/>
                  </a:lnTo>
                  <a:lnTo>
                    <a:pt x="252" y="345"/>
                  </a:lnTo>
                  <a:lnTo>
                    <a:pt x="252" y="342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1"/>
                  </a:lnTo>
                  <a:lnTo>
                    <a:pt x="263" y="328"/>
                  </a:lnTo>
                  <a:lnTo>
                    <a:pt x="268" y="325"/>
                  </a:lnTo>
                  <a:lnTo>
                    <a:pt x="274" y="323"/>
                  </a:lnTo>
                  <a:lnTo>
                    <a:pt x="280" y="320"/>
                  </a:lnTo>
                  <a:lnTo>
                    <a:pt x="285" y="318"/>
                  </a:lnTo>
                  <a:lnTo>
                    <a:pt x="291" y="315"/>
                  </a:lnTo>
                  <a:lnTo>
                    <a:pt x="296" y="313"/>
                  </a:lnTo>
                  <a:lnTo>
                    <a:pt x="301" y="311"/>
                  </a:lnTo>
                  <a:lnTo>
                    <a:pt x="306" y="308"/>
                  </a:lnTo>
                  <a:lnTo>
                    <a:pt x="309" y="304"/>
                  </a:lnTo>
                  <a:lnTo>
                    <a:pt x="312" y="300"/>
                  </a:lnTo>
                  <a:lnTo>
                    <a:pt x="313" y="296"/>
                  </a:lnTo>
                  <a:lnTo>
                    <a:pt x="314" y="291"/>
                  </a:lnTo>
                  <a:lnTo>
                    <a:pt x="314" y="286"/>
                  </a:lnTo>
                  <a:lnTo>
                    <a:pt x="314" y="282"/>
                  </a:lnTo>
                  <a:lnTo>
                    <a:pt x="314" y="279"/>
                  </a:lnTo>
                  <a:lnTo>
                    <a:pt x="313" y="276"/>
                  </a:lnTo>
                  <a:lnTo>
                    <a:pt x="313" y="274"/>
                  </a:lnTo>
                  <a:lnTo>
                    <a:pt x="311" y="272"/>
                  </a:lnTo>
                  <a:lnTo>
                    <a:pt x="309" y="271"/>
                  </a:lnTo>
                  <a:lnTo>
                    <a:pt x="306" y="271"/>
                  </a:lnTo>
                  <a:lnTo>
                    <a:pt x="303" y="273"/>
                  </a:lnTo>
                  <a:lnTo>
                    <a:pt x="300" y="275"/>
                  </a:lnTo>
                  <a:lnTo>
                    <a:pt x="297" y="278"/>
                  </a:lnTo>
                  <a:lnTo>
                    <a:pt x="294" y="280"/>
                  </a:lnTo>
                  <a:lnTo>
                    <a:pt x="292" y="283"/>
                  </a:lnTo>
                  <a:lnTo>
                    <a:pt x="290" y="286"/>
                  </a:lnTo>
                  <a:lnTo>
                    <a:pt x="287" y="289"/>
                  </a:lnTo>
                  <a:lnTo>
                    <a:pt x="285" y="291"/>
                  </a:lnTo>
                  <a:lnTo>
                    <a:pt x="282" y="292"/>
                  </a:lnTo>
                  <a:lnTo>
                    <a:pt x="279" y="292"/>
                  </a:lnTo>
                  <a:lnTo>
                    <a:pt x="276" y="291"/>
                  </a:lnTo>
                  <a:lnTo>
                    <a:pt x="272" y="289"/>
                  </a:lnTo>
                  <a:lnTo>
                    <a:pt x="270" y="287"/>
                  </a:lnTo>
                  <a:lnTo>
                    <a:pt x="267" y="284"/>
                  </a:lnTo>
                  <a:lnTo>
                    <a:pt x="266" y="283"/>
                  </a:lnTo>
                  <a:lnTo>
                    <a:pt x="266" y="281"/>
                  </a:lnTo>
                  <a:lnTo>
                    <a:pt x="266" y="279"/>
                  </a:lnTo>
                  <a:lnTo>
                    <a:pt x="267" y="277"/>
                  </a:lnTo>
                  <a:lnTo>
                    <a:pt x="267" y="276"/>
                  </a:lnTo>
                  <a:lnTo>
                    <a:pt x="269" y="271"/>
                  </a:lnTo>
                  <a:lnTo>
                    <a:pt x="271" y="266"/>
                  </a:lnTo>
                  <a:lnTo>
                    <a:pt x="272" y="261"/>
                  </a:lnTo>
                  <a:lnTo>
                    <a:pt x="274" y="256"/>
                  </a:lnTo>
                  <a:lnTo>
                    <a:pt x="276" y="252"/>
                  </a:lnTo>
                  <a:lnTo>
                    <a:pt x="278" y="248"/>
                  </a:lnTo>
                  <a:lnTo>
                    <a:pt x="280" y="244"/>
                  </a:lnTo>
                  <a:lnTo>
                    <a:pt x="282" y="240"/>
                  </a:lnTo>
                  <a:lnTo>
                    <a:pt x="284" y="237"/>
                  </a:lnTo>
                  <a:lnTo>
                    <a:pt x="285" y="234"/>
                  </a:lnTo>
                  <a:lnTo>
                    <a:pt x="286" y="231"/>
                  </a:lnTo>
                  <a:lnTo>
                    <a:pt x="287" y="228"/>
                  </a:lnTo>
                  <a:lnTo>
                    <a:pt x="287" y="225"/>
                  </a:lnTo>
                  <a:lnTo>
                    <a:pt x="289" y="224"/>
                  </a:lnTo>
                  <a:lnTo>
                    <a:pt x="290" y="224"/>
                  </a:lnTo>
                  <a:lnTo>
                    <a:pt x="293" y="230"/>
                  </a:lnTo>
                  <a:lnTo>
                    <a:pt x="296" y="237"/>
                  </a:lnTo>
                  <a:lnTo>
                    <a:pt x="298" y="243"/>
                  </a:lnTo>
                  <a:lnTo>
                    <a:pt x="301" y="249"/>
                  </a:lnTo>
                  <a:lnTo>
                    <a:pt x="305" y="254"/>
                  </a:lnTo>
                  <a:lnTo>
                    <a:pt x="308" y="256"/>
                  </a:lnTo>
                  <a:lnTo>
                    <a:pt x="311" y="255"/>
                  </a:lnTo>
                  <a:lnTo>
                    <a:pt x="315" y="253"/>
                  </a:lnTo>
                  <a:lnTo>
                    <a:pt x="318" y="250"/>
                  </a:lnTo>
                  <a:lnTo>
                    <a:pt x="321" y="249"/>
                  </a:lnTo>
                  <a:lnTo>
                    <a:pt x="325" y="246"/>
                  </a:lnTo>
                  <a:lnTo>
                    <a:pt x="329" y="244"/>
                  </a:lnTo>
                  <a:lnTo>
                    <a:pt x="333" y="241"/>
                  </a:lnTo>
                  <a:lnTo>
                    <a:pt x="336" y="238"/>
                  </a:lnTo>
                  <a:lnTo>
                    <a:pt x="340" y="235"/>
                  </a:lnTo>
                  <a:lnTo>
                    <a:pt x="344" y="231"/>
                  </a:lnTo>
                  <a:lnTo>
                    <a:pt x="348" y="227"/>
                  </a:lnTo>
                  <a:lnTo>
                    <a:pt x="352" y="223"/>
                  </a:lnTo>
                  <a:lnTo>
                    <a:pt x="356" y="218"/>
                  </a:lnTo>
                  <a:lnTo>
                    <a:pt x="359" y="214"/>
                  </a:lnTo>
                  <a:lnTo>
                    <a:pt x="361" y="210"/>
                  </a:lnTo>
                  <a:lnTo>
                    <a:pt x="363" y="206"/>
                  </a:lnTo>
                  <a:lnTo>
                    <a:pt x="364" y="202"/>
                  </a:lnTo>
                  <a:lnTo>
                    <a:pt x="364" y="198"/>
                  </a:lnTo>
                  <a:lnTo>
                    <a:pt x="363" y="194"/>
                  </a:lnTo>
                  <a:lnTo>
                    <a:pt x="362" y="191"/>
                  </a:lnTo>
                  <a:lnTo>
                    <a:pt x="359" y="189"/>
                  </a:lnTo>
                  <a:lnTo>
                    <a:pt x="356" y="187"/>
                  </a:lnTo>
                  <a:lnTo>
                    <a:pt x="352" y="185"/>
                  </a:lnTo>
                  <a:lnTo>
                    <a:pt x="348" y="184"/>
                  </a:lnTo>
                  <a:lnTo>
                    <a:pt x="344" y="182"/>
                  </a:lnTo>
                  <a:lnTo>
                    <a:pt x="339" y="180"/>
                  </a:lnTo>
                  <a:lnTo>
                    <a:pt x="334" y="179"/>
                  </a:lnTo>
                  <a:lnTo>
                    <a:pt x="329" y="178"/>
                  </a:lnTo>
                  <a:lnTo>
                    <a:pt x="324" y="176"/>
                  </a:lnTo>
                  <a:lnTo>
                    <a:pt x="323" y="175"/>
                  </a:lnTo>
                  <a:lnTo>
                    <a:pt x="321" y="175"/>
                  </a:lnTo>
                  <a:lnTo>
                    <a:pt x="319" y="174"/>
                  </a:lnTo>
                  <a:lnTo>
                    <a:pt x="317" y="173"/>
                  </a:lnTo>
                  <a:lnTo>
                    <a:pt x="315" y="173"/>
                  </a:lnTo>
                  <a:lnTo>
                    <a:pt x="311" y="174"/>
                  </a:lnTo>
                  <a:lnTo>
                    <a:pt x="307" y="175"/>
                  </a:lnTo>
                  <a:lnTo>
                    <a:pt x="303" y="177"/>
                  </a:lnTo>
                  <a:lnTo>
                    <a:pt x="299" y="178"/>
                  </a:lnTo>
                  <a:lnTo>
                    <a:pt x="294" y="179"/>
                  </a:lnTo>
                  <a:lnTo>
                    <a:pt x="291" y="180"/>
                  </a:lnTo>
                  <a:lnTo>
                    <a:pt x="288" y="180"/>
                  </a:lnTo>
                  <a:lnTo>
                    <a:pt x="285" y="179"/>
                  </a:lnTo>
                  <a:lnTo>
                    <a:pt x="282" y="178"/>
                  </a:lnTo>
                  <a:lnTo>
                    <a:pt x="279" y="176"/>
                  </a:lnTo>
                  <a:lnTo>
                    <a:pt x="278" y="174"/>
                  </a:lnTo>
                  <a:lnTo>
                    <a:pt x="278" y="172"/>
                  </a:lnTo>
                  <a:lnTo>
                    <a:pt x="278" y="169"/>
                  </a:lnTo>
                  <a:lnTo>
                    <a:pt x="279" y="166"/>
                  </a:lnTo>
                  <a:lnTo>
                    <a:pt x="279" y="164"/>
                  </a:lnTo>
                  <a:lnTo>
                    <a:pt x="281" y="160"/>
                  </a:lnTo>
                  <a:lnTo>
                    <a:pt x="284" y="156"/>
                  </a:lnTo>
                  <a:lnTo>
                    <a:pt x="286" y="151"/>
                  </a:lnTo>
                  <a:lnTo>
                    <a:pt x="289" y="147"/>
                  </a:lnTo>
                  <a:lnTo>
                    <a:pt x="291" y="143"/>
                  </a:lnTo>
                  <a:lnTo>
                    <a:pt x="293" y="140"/>
                  </a:lnTo>
                  <a:lnTo>
                    <a:pt x="294" y="137"/>
                  </a:lnTo>
                  <a:lnTo>
                    <a:pt x="296" y="135"/>
                  </a:lnTo>
                  <a:lnTo>
                    <a:pt x="297" y="132"/>
                  </a:lnTo>
                  <a:lnTo>
                    <a:pt x="299" y="129"/>
                  </a:lnTo>
                  <a:lnTo>
                    <a:pt x="301" y="127"/>
                  </a:lnTo>
                  <a:lnTo>
                    <a:pt x="303" y="124"/>
                  </a:lnTo>
                  <a:lnTo>
                    <a:pt x="305" y="122"/>
                  </a:lnTo>
                  <a:lnTo>
                    <a:pt x="307" y="120"/>
                  </a:lnTo>
                  <a:lnTo>
                    <a:pt x="309" y="117"/>
                  </a:lnTo>
                  <a:lnTo>
                    <a:pt x="311" y="116"/>
                  </a:lnTo>
                  <a:lnTo>
                    <a:pt x="312" y="114"/>
                  </a:lnTo>
                  <a:lnTo>
                    <a:pt x="314" y="113"/>
                  </a:lnTo>
                  <a:lnTo>
                    <a:pt x="316" y="112"/>
                  </a:lnTo>
                  <a:lnTo>
                    <a:pt x="317" y="113"/>
                  </a:lnTo>
                  <a:lnTo>
                    <a:pt x="319" y="116"/>
                  </a:lnTo>
                  <a:lnTo>
                    <a:pt x="322" y="119"/>
                  </a:lnTo>
                  <a:lnTo>
                    <a:pt x="323" y="123"/>
                  </a:lnTo>
                  <a:lnTo>
                    <a:pt x="324" y="127"/>
                  </a:lnTo>
                  <a:lnTo>
                    <a:pt x="326" y="131"/>
                  </a:lnTo>
                  <a:lnTo>
                    <a:pt x="327" y="134"/>
                  </a:lnTo>
                  <a:lnTo>
                    <a:pt x="327" y="138"/>
                  </a:lnTo>
                  <a:lnTo>
                    <a:pt x="327" y="141"/>
                  </a:lnTo>
                  <a:lnTo>
                    <a:pt x="328" y="145"/>
                  </a:lnTo>
                  <a:lnTo>
                    <a:pt x="329" y="148"/>
                  </a:lnTo>
                  <a:lnTo>
                    <a:pt x="331" y="149"/>
                  </a:lnTo>
                  <a:lnTo>
                    <a:pt x="334" y="151"/>
                  </a:lnTo>
                  <a:lnTo>
                    <a:pt x="337" y="151"/>
                  </a:lnTo>
                  <a:lnTo>
                    <a:pt x="340" y="151"/>
                  </a:lnTo>
                  <a:lnTo>
                    <a:pt x="343" y="151"/>
                  </a:lnTo>
                  <a:lnTo>
                    <a:pt x="346" y="149"/>
                  </a:lnTo>
                  <a:lnTo>
                    <a:pt x="350" y="146"/>
                  </a:lnTo>
                  <a:lnTo>
                    <a:pt x="353" y="143"/>
                  </a:lnTo>
                  <a:lnTo>
                    <a:pt x="357" y="141"/>
                  </a:lnTo>
                  <a:lnTo>
                    <a:pt x="361" y="139"/>
                  </a:lnTo>
                  <a:lnTo>
                    <a:pt x="364" y="138"/>
                  </a:lnTo>
                  <a:lnTo>
                    <a:pt x="367" y="137"/>
                  </a:lnTo>
                  <a:lnTo>
                    <a:pt x="371" y="138"/>
                  </a:lnTo>
                  <a:lnTo>
                    <a:pt x="374" y="139"/>
                  </a:lnTo>
                  <a:lnTo>
                    <a:pt x="377" y="140"/>
                  </a:lnTo>
                  <a:lnTo>
                    <a:pt x="380" y="142"/>
                  </a:lnTo>
                  <a:lnTo>
                    <a:pt x="382" y="145"/>
                  </a:lnTo>
                  <a:lnTo>
                    <a:pt x="383" y="149"/>
                  </a:lnTo>
                  <a:lnTo>
                    <a:pt x="385" y="152"/>
                  </a:lnTo>
                  <a:lnTo>
                    <a:pt x="386" y="155"/>
                  </a:lnTo>
                  <a:lnTo>
                    <a:pt x="387" y="158"/>
                  </a:lnTo>
                  <a:lnTo>
                    <a:pt x="388" y="162"/>
                  </a:lnTo>
                  <a:lnTo>
                    <a:pt x="390" y="165"/>
                  </a:lnTo>
                  <a:lnTo>
                    <a:pt x="391" y="168"/>
                  </a:lnTo>
                  <a:lnTo>
                    <a:pt x="393" y="169"/>
                  </a:lnTo>
                  <a:lnTo>
                    <a:pt x="396" y="168"/>
                  </a:lnTo>
                  <a:lnTo>
                    <a:pt x="398" y="165"/>
                  </a:lnTo>
                  <a:lnTo>
                    <a:pt x="399" y="162"/>
                  </a:lnTo>
                  <a:lnTo>
                    <a:pt x="400" y="158"/>
                  </a:lnTo>
                  <a:lnTo>
                    <a:pt x="400" y="155"/>
                  </a:lnTo>
                  <a:lnTo>
                    <a:pt x="398" y="148"/>
                  </a:lnTo>
                  <a:lnTo>
                    <a:pt x="395" y="142"/>
                  </a:lnTo>
                  <a:lnTo>
                    <a:pt x="392" y="136"/>
                  </a:lnTo>
                  <a:lnTo>
                    <a:pt x="388" y="129"/>
                  </a:lnTo>
                  <a:lnTo>
                    <a:pt x="385" y="124"/>
                  </a:lnTo>
                  <a:lnTo>
                    <a:pt x="382" y="120"/>
                  </a:lnTo>
                  <a:lnTo>
                    <a:pt x="378" y="116"/>
                  </a:lnTo>
                  <a:lnTo>
                    <a:pt x="375" y="113"/>
                  </a:lnTo>
                  <a:lnTo>
                    <a:pt x="371" y="110"/>
                  </a:lnTo>
                  <a:lnTo>
                    <a:pt x="366" y="109"/>
                  </a:lnTo>
                  <a:lnTo>
                    <a:pt x="360" y="108"/>
                  </a:lnTo>
                  <a:lnTo>
                    <a:pt x="352" y="109"/>
                  </a:lnTo>
                  <a:lnTo>
                    <a:pt x="345" y="111"/>
                  </a:lnTo>
                  <a:lnTo>
                    <a:pt x="338" y="112"/>
                  </a:lnTo>
                  <a:lnTo>
                    <a:pt x="332" y="110"/>
                  </a:lnTo>
                  <a:lnTo>
                    <a:pt x="329" y="107"/>
                  </a:lnTo>
                  <a:lnTo>
                    <a:pt x="329" y="102"/>
                  </a:lnTo>
                  <a:lnTo>
                    <a:pt x="331" y="97"/>
                  </a:lnTo>
                  <a:lnTo>
                    <a:pt x="331" y="92"/>
                  </a:lnTo>
                  <a:lnTo>
                    <a:pt x="330" y="87"/>
                  </a:lnTo>
                  <a:lnTo>
                    <a:pt x="326" y="80"/>
                  </a:lnTo>
                  <a:lnTo>
                    <a:pt x="322" y="74"/>
                  </a:lnTo>
                  <a:lnTo>
                    <a:pt x="317" y="68"/>
                  </a:lnTo>
                  <a:lnTo>
                    <a:pt x="311" y="63"/>
                  </a:lnTo>
                  <a:lnTo>
                    <a:pt x="305" y="59"/>
                  </a:lnTo>
                  <a:lnTo>
                    <a:pt x="299" y="57"/>
                  </a:lnTo>
                  <a:lnTo>
                    <a:pt x="292" y="57"/>
                  </a:lnTo>
                  <a:lnTo>
                    <a:pt x="286" y="57"/>
                  </a:lnTo>
                  <a:lnTo>
                    <a:pt x="280" y="58"/>
                  </a:lnTo>
                  <a:lnTo>
                    <a:pt x="273" y="57"/>
                  </a:lnTo>
                  <a:lnTo>
                    <a:pt x="269" y="56"/>
                  </a:lnTo>
                  <a:lnTo>
                    <a:pt x="264" y="54"/>
                  </a:lnTo>
                  <a:lnTo>
                    <a:pt x="259" y="52"/>
                  </a:lnTo>
                  <a:lnTo>
                    <a:pt x="255" y="49"/>
                  </a:lnTo>
                  <a:lnTo>
                    <a:pt x="251" y="47"/>
                  </a:lnTo>
                  <a:lnTo>
                    <a:pt x="247" y="44"/>
                  </a:lnTo>
                  <a:lnTo>
                    <a:pt x="243" y="40"/>
                  </a:lnTo>
                  <a:lnTo>
                    <a:pt x="239" y="37"/>
                  </a:lnTo>
                  <a:lnTo>
                    <a:pt x="235" y="33"/>
                  </a:lnTo>
                  <a:lnTo>
                    <a:pt x="231" y="30"/>
                  </a:lnTo>
                  <a:lnTo>
                    <a:pt x="227" y="27"/>
                  </a:lnTo>
                  <a:lnTo>
                    <a:pt x="222" y="23"/>
                  </a:lnTo>
                  <a:lnTo>
                    <a:pt x="217" y="20"/>
                  </a:lnTo>
                  <a:lnTo>
                    <a:pt x="213" y="17"/>
                  </a:lnTo>
                  <a:lnTo>
                    <a:pt x="208" y="14"/>
                  </a:lnTo>
                  <a:lnTo>
                    <a:pt x="207" y="12"/>
                  </a:lnTo>
                  <a:lnTo>
                    <a:pt x="205" y="10"/>
                  </a:lnTo>
                  <a:lnTo>
                    <a:pt x="203" y="8"/>
                  </a:lnTo>
                  <a:lnTo>
                    <a:pt x="202" y="6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7" y="2"/>
                  </a:lnTo>
                  <a:lnTo>
                    <a:pt x="196" y="2"/>
                  </a:lnTo>
                  <a:lnTo>
                    <a:pt x="195" y="1"/>
                  </a:lnTo>
                  <a:lnTo>
                    <a:pt x="193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Freeform 8"/>
            <p:cNvSpPr>
              <a:spLocks/>
            </p:cNvSpPr>
            <p:nvPr/>
          </p:nvSpPr>
          <p:spPr bwMode="auto">
            <a:xfrm>
              <a:off x="769" y="945"/>
              <a:ext cx="521" cy="358"/>
            </a:xfrm>
            <a:custGeom>
              <a:avLst/>
              <a:gdLst>
                <a:gd name="T0" fmla="*/ 45 w 521"/>
                <a:gd name="T1" fmla="*/ 253 h 358"/>
                <a:gd name="T2" fmla="*/ 70 w 521"/>
                <a:gd name="T3" fmla="*/ 299 h 358"/>
                <a:gd name="T4" fmla="*/ 82 w 521"/>
                <a:gd name="T5" fmla="*/ 338 h 358"/>
                <a:gd name="T6" fmla="*/ 94 w 521"/>
                <a:gd name="T7" fmla="*/ 316 h 358"/>
                <a:gd name="T8" fmla="*/ 113 w 521"/>
                <a:gd name="T9" fmla="*/ 327 h 358"/>
                <a:gd name="T10" fmla="*/ 124 w 521"/>
                <a:gd name="T11" fmla="*/ 356 h 358"/>
                <a:gd name="T12" fmla="*/ 136 w 521"/>
                <a:gd name="T13" fmla="*/ 313 h 358"/>
                <a:gd name="T14" fmla="*/ 109 w 521"/>
                <a:gd name="T15" fmla="*/ 287 h 358"/>
                <a:gd name="T16" fmla="*/ 124 w 521"/>
                <a:gd name="T17" fmla="*/ 265 h 358"/>
                <a:gd name="T18" fmla="*/ 139 w 521"/>
                <a:gd name="T19" fmla="*/ 270 h 358"/>
                <a:gd name="T20" fmla="*/ 170 w 521"/>
                <a:gd name="T21" fmla="*/ 288 h 358"/>
                <a:gd name="T22" fmla="*/ 176 w 521"/>
                <a:gd name="T23" fmla="*/ 325 h 358"/>
                <a:gd name="T24" fmla="*/ 194 w 521"/>
                <a:gd name="T25" fmla="*/ 349 h 358"/>
                <a:gd name="T26" fmla="*/ 233 w 521"/>
                <a:gd name="T27" fmla="*/ 341 h 358"/>
                <a:gd name="T28" fmla="*/ 286 w 521"/>
                <a:gd name="T29" fmla="*/ 326 h 358"/>
                <a:gd name="T30" fmla="*/ 319 w 521"/>
                <a:gd name="T31" fmla="*/ 298 h 358"/>
                <a:gd name="T32" fmla="*/ 340 w 521"/>
                <a:gd name="T33" fmla="*/ 277 h 358"/>
                <a:gd name="T34" fmla="*/ 379 w 521"/>
                <a:gd name="T35" fmla="*/ 271 h 358"/>
                <a:gd name="T36" fmla="*/ 394 w 521"/>
                <a:gd name="T37" fmla="*/ 248 h 358"/>
                <a:gd name="T38" fmla="*/ 402 w 521"/>
                <a:gd name="T39" fmla="*/ 230 h 358"/>
                <a:gd name="T40" fmla="*/ 416 w 521"/>
                <a:gd name="T41" fmla="*/ 248 h 358"/>
                <a:gd name="T42" fmla="*/ 438 w 521"/>
                <a:gd name="T43" fmla="*/ 249 h 358"/>
                <a:gd name="T44" fmla="*/ 461 w 521"/>
                <a:gd name="T45" fmla="*/ 231 h 358"/>
                <a:gd name="T46" fmla="*/ 476 w 521"/>
                <a:gd name="T47" fmla="*/ 213 h 358"/>
                <a:gd name="T48" fmla="*/ 474 w 521"/>
                <a:gd name="T49" fmla="*/ 189 h 358"/>
                <a:gd name="T50" fmla="*/ 440 w 521"/>
                <a:gd name="T51" fmla="*/ 176 h 358"/>
                <a:gd name="T52" fmla="*/ 413 w 521"/>
                <a:gd name="T53" fmla="*/ 180 h 358"/>
                <a:gd name="T54" fmla="*/ 394 w 521"/>
                <a:gd name="T55" fmla="*/ 170 h 358"/>
                <a:gd name="T56" fmla="*/ 409 w 521"/>
                <a:gd name="T57" fmla="*/ 141 h 358"/>
                <a:gd name="T58" fmla="*/ 423 w 521"/>
                <a:gd name="T59" fmla="*/ 120 h 358"/>
                <a:gd name="T60" fmla="*/ 436 w 521"/>
                <a:gd name="T61" fmla="*/ 118 h 358"/>
                <a:gd name="T62" fmla="*/ 457 w 521"/>
                <a:gd name="T63" fmla="*/ 152 h 358"/>
                <a:gd name="T64" fmla="*/ 479 w 521"/>
                <a:gd name="T65" fmla="*/ 139 h 358"/>
                <a:gd name="T66" fmla="*/ 498 w 521"/>
                <a:gd name="T67" fmla="*/ 147 h 358"/>
                <a:gd name="T68" fmla="*/ 509 w 521"/>
                <a:gd name="T69" fmla="*/ 170 h 358"/>
                <a:gd name="T70" fmla="*/ 511 w 521"/>
                <a:gd name="T71" fmla="*/ 141 h 358"/>
                <a:gd name="T72" fmla="*/ 488 w 521"/>
                <a:gd name="T73" fmla="*/ 111 h 358"/>
                <a:gd name="T74" fmla="*/ 461 w 521"/>
                <a:gd name="T75" fmla="*/ 112 h 358"/>
                <a:gd name="T76" fmla="*/ 447 w 521"/>
                <a:gd name="T77" fmla="*/ 93 h 358"/>
                <a:gd name="T78" fmla="*/ 426 w 521"/>
                <a:gd name="T79" fmla="*/ 63 h 358"/>
                <a:gd name="T80" fmla="*/ 399 w 521"/>
                <a:gd name="T81" fmla="*/ 59 h 358"/>
                <a:gd name="T82" fmla="*/ 368 w 521"/>
                <a:gd name="T83" fmla="*/ 48 h 358"/>
                <a:gd name="T84" fmla="*/ 341 w 521"/>
                <a:gd name="T85" fmla="*/ 27 h 358"/>
                <a:gd name="T86" fmla="*/ 319 w 521"/>
                <a:gd name="T87" fmla="*/ 9 h 358"/>
                <a:gd name="T88" fmla="*/ 313 w 521"/>
                <a:gd name="T89" fmla="*/ 3 h 358"/>
                <a:gd name="T90" fmla="*/ 211 w 521"/>
                <a:gd name="T91" fmla="*/ 1 h 358"/>
                <a:gd name="T92" fmla="*/ 97 w 521"/>
                <a:gd name="T93" fmla="*/ 1 h 358"/>
                <a:gd name="T94" fmla="*/ 40 w 521"/>
                <a:gd name="T95" fmla="*/ 1 h 358"/>
                <a:gd name="T96" fmla="*/ 8 w 521"/>
                <a:gd name="T97" fmla="*/ 1 h 358"/>
                <a:gd name="T98" fmla="*/ 1 w 521"/>
                <a:gd name="T99" fmla="*/ 32 h 358"/>
                <a:gd name="T100" fmla="*/ 1 w 521"/>
                <a:gd name="T101" fmla="*/ 170 h 358"/>
                <a:gd name="T102" fmla="*/ 1 w 521"/>
                <a:gd name="T103" fmla="*/ 210 h 3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1"/>
                <a:gd name="T157" fmla="*/ 0 h 358"/>
                <a:gd name="T158" fmla="*/ 521 w 521"/>
                <a:gd name="T159" fmla="*/ 358 h 35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1" h="358">
                  <a:moveTo>
                    <a:pt x="1" y="232"/>
                  </a:moveTo>
                  <a:lnTo>
                    <a:pt x="9" y="239"/>
                  </a:lnTo>
                  <a:lnTo>
                    <a:pt x="18" y="244"/>
                  </a:lnTo>
                  <a:lnTo>
                    <a:pt x="32" y="248"/>
                  </a:lnTo>
                  <a:lnTo>
                    <a:pt x="45" y="253"/>
                  </a:lnTo>
                  <a:lnTo>
                    <a:pt x="54" y="261"/>
                  </a:lnTo>
                  <a:lnTo>
                    <a:pt x="60" y="270"/>
                  </a:lnTo>
                  <a:lnTo>
                    <a:pt x="67" y="279"/>
                  </a:lnTo>
                  <a:lnTo>
                    <a:pt x="71" y="289"/>
                  </a:lnTo>
                  <a:lnTo>
                    <a:pt x="70" y="299"/>
                  </a:lnTo>
                  <a:lnTo>
                    <a:pt x="68" y="309"/>
                  </a:lnTo>
                  <a:lnTo>
                    <a:pt x="68" y="318"/>
                  </a:lnTo>
                  <a:lnTo>
                    <a:pt x="69" y="327"/>
                  </a:lnTo>
                  <a:lnTo>
                    <a:pt x="74" y="333"/>
                  </a:lnTo>
                  <a:lnTo>
                    <a:pt x="82" y="338"/>
                  </a:lnTo>
                  <a:lnTo>
                    <a:pt x="89" y="339"/>
                  </a:lnTo>
                  <a:lnTo>
                    <a:pt x="95" y="338"/>
                  </a:lnTo>
                  <a:lnTo>
                    <a:pt x="97" y="334"/>
                  </a:lnTo>
                  <a:lnTo>
                    <a:pt x="97" y="328"/>
                  </a:lnTo>
                  <a:lnTo>
                    <a:pt x="94" y="316"/>
                  </a:lnTo>
                  <a:lnTo>
                    <a:pt x="94" y="304"/>
                  </a:lnTo>
                  <a:lnTo>
                    <a:pt x="97" y="308"/>
                  </a:lnTo>
                  <a:lnTo>
                    <a:pt x="101" y="318"/>
                  </a:lnTo>
                  <a:lnTo>
                    <a:pt x="107" y="322"/>
                  </a:lnTo>
                  <a:lnTo>
                    <a:pt x="113" y="327"/>
                  </a:lnTo>
                  <a:lnTo>
                    <a:pt x="118" y="332"/>
                  </a:lnTo>
                  <a:lnTo>
                    <a:pt x="121" y="338"/>
                  </a:lnTo>
                  <a:lnTo>
                    <a:pt x="121" y="345"/>
                  </a:lnTo>
                  <a:lnTo>
                    <a:pt x="121" y="353"/>
                  </a:lnTo>
                  <a:lnTo>
                    <a:pt x="124" y="356"/>
                  </a:lnTo>
                  <a:lnTo>
                    <a:pt x="128" y="357"/>
                  </a:lnTo>
                  <a:lnTo>
                    <a:pt x="134" y="351"/>
                  </a:lnTo>
                  <a:lnTo>
                    <a:pt x="137" y="342"/>
                  </a:lnTo>
                  <a:lnTo>
                    <a:pt x="138" y="327"/>
                  </a:lnTo>
                  <a:lnTo>
                    <a:pt x="136" y="313"/>
                  </a:lnTo>
                  <a:lnTo>
                    <a:pt x="132" y="309"/>
                  </a:lnTo>
                  <a:lnTo>
                    <a:pt x="127" y="306"/>
                  </a:lnTo>
                  <a:lnTo>
                    <a:pt x="119" y="299"/>
                  </a:lnTo>
                  <a:lnTo>
                    <a:pt x="112" y="292"/>
                  </a:lnTo>
                  <a:lnTo>
                    <a:pt x="109" y="287"/>
                  </a:lnTo>
                  <a:lnTo>
                    <a:pt x="109" y="280"/>
                  </a:lnTo>
                  <a:lnTo>
                    <a:pt x="107" y="275"/>
                  </a:lnTo>
                  <a:lnTo>
                    <a:pt x="109" y="271"/>
                  </a:lnTo>
                  <a:lnTo>
                    <a:pt x="116" y="268"/>
                  </a:lnTo>
                  <a:lnTo>
                    <a:pt x="124" y="265"/>
                  </a:lnTo>
                  <a:lnTo>
                    <a:pt x="130" y="262"/>
                  </a:lnTo>
                  <a:lnTo>
                    <a:pt x="137" y="259"/>
                  </a:lnTo>
                  <a:lnTo>
                    <a:pt x="143" y="261"/>
                  </a:lnTo>
                  <a:lnTo>
                    <a:pt x="146" y="265"/>
                  </a:lnTo>
                  <a:lnTo>
                    <a:pt x="139" y="270"/>
                  </a:lnTo>
                  <a:lnTo>
                    <a:pt x="134" y="274"/>
                  </a:lnTo>
                  <a:lnTo>
                    <a:pt x="143" y="280"/>
                  </a:lnTo>
                  <a:lnTo>
                    <a:pt x="155" y="283"/>
                  </a:lnTo>
                  <a:lnTo>
                    <a:pt x="163" y="285"/>
                  </a:lnTo>
                  <a:lnTo>
                    <a:pt x="170" y="288"/>
                  </a:lnTo>
                  <a:lnTo>
                    <a:pt x="173" y="290"/>
                  </a:lnTo>
                  <a:lnTo>
                    <a:pt x="173" y="294"/>
                  </a:lnTo>
                  <a:lnTo>
                    <a:pt x="173" y="308"/>
                  </a:lnTo>
                  <a:lnTo>
                    <a:pt x="173" y="322"/>
                  </a:lnTo>
                  <a:lnTo>
                    <a:pt x="176" y="325"/>
                  </a:lnTo>
                  <a:lnTo>
                    <a:pt x="179" y="327"/>
                  </a:lnTo>
                  <a:lnTo>
                    <a:pt x="183" y="326"/>
                  </a:lnTo>
                  <a:lnTo>
                    <a:pt x="187" y="327"/>
                  </a:lnTo>
                  <a:lnTo>
                    <a:pt x="190" y="338"/>
                  </a:lnTo>
                  <a:lnTo>
                    <a:pt x="194" y="349"/>
                  </a:lnTo>
                  <a:lnTo>
                    <a:pt x="202" y="353"/>
                  </a:lnTo>
                  <a:lnTo>
                    <a:pt x="211" y="354"/>
                  </a:lnTo>
                  <a:lnTo>
                    <a:pt x="218" y="355"/>
                  </a:lnTo>
                  <a:lnTo>
                    <a:pt x="225" y="354"/>
                  </a:lnTo>
                  <a:lnTo>
                    <a:pt x="233" y="341"/>
                  </a:lnTo>
                  <a:lnTo>
                    <a:pt x="242" y="330"/>
                  </a:lnTo>
                  <a:lnTo>
                    <a:pt x="255" y="329"/>
                  </a:lnTo>
                  <a:lnTo>
                    <a:pt x="268" y="330"/>
                  </a:lnTo>
                  <a:lnTo>
                    <a:pt x="277" y="328"/>
                  </a:lnTo>
                  <a:lnTo>
                    <a:pt x="286" y="326"/>
                  </a:lnTo>
                  <a:lnTo>
                    <a:pt x="295" y="320"/>
                  </a:lnTo>
                  <a:lnTo>
                    <a:pt x="303" y="313"/>
                  </a:lnTo>
                  <a:lnTo>
                    <a:pt x="309" y="310"/>
                  </a:lnTo>
                  <a:lnTo>
                    <a:pt x="315" y="306"/>
                  </a:lnTo>
                  <a:lnTo>
                    <a:pt x="319" y="298"/>
                  </a:lnTo>
                  <a:lnTo>
                    <a:pt x="324" y="289"/>
                  </a:lnTo>
                  <a:lnTo>
                    <a:pt x="326" y="286"/>
                  </a:lnTo>
                  <a:lnTo>
                    <a:pt x="330" y="283"/>
                  </a:lnTo>
                  <a:lnTo>
                    <a:pt x="335" y="280"/>
                  </a:lnTo>
                  <a:lnTo>
                    <a:pt x="340" y="277"/>
                  </a:lnTo>
                  <a:lnTo>
                    <a:pt x="350" y="276"/>
                  </a:lnTo>
                  <a:lnTo>
                    <a:pt x="360" y="276"/>
                  </a:lnTo>
                  <a:lnTo>
                    <a:pt x="366" y="275"/>
                  </a:lnTo>
                  <a:lnTo>
                    <a:pt x="372" y="274"/>
                  </a:lnTo>
                  <a:lnTo>
                    <a:pt x="379" y="271"/>
                  </a:lnTo>
                  <a:lnTo>
                    <a:pt x="386" y="267"/>
                  </a:lnTo>
                  <a:lnTo>
                    <a:pt x="387" y="267"/>
                  </a:lnTo>
                  <a:lnTo>
                    <a:pt x="387" y="266"/>
                  </a:lnTo>
                  <a:lnTo>
                    <a:pt x="390" y="257"/>
                  </a:lnTo>
                  <a:lnTo>
                    <a:pt x="394" y="248"/>
                  </a:lnTo>
                  <a:lnTo>
                    <a:pt x="397" y="243"/>
                  </a:lnTo>
                  <a:lnTo>
                    <a:pt x="400" y="238"/>
                  </a:lnTo>
                  <a:lnTo>
                    <a:pt x="401" y="235"/>
                  </a:lnTo>
                  <a:lnTo>
                    <a:pt x="402" y="232"/>
                  </a:lnTo>
                  <a:lnTo>
                    <a:pt x="402" y="230"/>
                  </a:lnTo>
                  <a:lnTo>
                    <a:pt x="403" y="228"/>
                  </a:lnTo>
                  <a:lnTo>
                    <a:pt x="408" y="234"/>
                  </a:lnTo>
                  <a:lnTo>
                    <a:pt x="413" y="240"/>
                  </a:lnTo>
                  <a:lnTo>
                    <a:pt x="414" y="244"/>
                  </a:lnTo>
                  <a:lnTo>
                    <a:pt x="416" y="248"/>
                  </a:lnTo>
                  <a:lnTo>
                    <a:pt x="420" y="253"/>
                  </a:lnTo>
                  <a:lnTo>
                    <a:pt x="427" y="256"/>
                  </a:lnTo>
                  <a:lnTo>
                    <a:pt x="430" y="255"/>
                  </a:lnTo>
                  <a:lnTo>
                    <a:pt x="432" y="253"/>
                  </a:lnTo>
                  <a:lnTo>
                    <a:pt x="438" y="249"/>
                  </a:lnTo>
                  <a:lnTo>
                    <a:pt x="444" y="246"/>
                  </a:lnTo>
                  <a:lnTo>
                    <a:pt x="449" y="242"/>
                  </a:lnTo>
                  <a:lnTo>
                    <a:pt x="453" y="238"/>
                  </a:lnTo>
                  <a:lnTo>
                    <a:pt x="457" y="234"/>
                  </a:lnTo>
                  <a:lnTo>
                    <a:pt x="461" y="231"/>
                  </a:lnTo>
                  <a:lnTo>
                    <a:pt x="464" y="228"/>
                  </a:lnTo>
                  <a:lnTo>
                    <a:pt x="468" y="224"/>
                  </a:lnTo>
                  <a:lnTo>
                    <a:pt x="470" y="221"/>
                  </a:lnTo>
                  <a:lnTo>
                    <a:pt x="472" y="219"/>
                  </a:lnTo>
                  <a:lnTo>
                    <a:pt x="476" y="213"/>
                  </a:lnTo>
                  <a:lnTo>
                    <a:pt x="479" y="207"/>
                  </a:lnTo>
                  <a:lnTo>
                    <a:pt x="480" y="204"/>
                  </a:lnTo>
                  <a:lnTo>
                    <a:pt x="480" y="201"/>
                  </a:lnTo>
                  <a:lnTo>
                    <a:pt x="478" y="194"/>
                  </a:lnTo>
                  <a:lnTo>
                    <a:pt x="474" y="189"/>
                  </a:lnTo>
                  <a:lnTo>
                    <a:pt x="463" y="184"/>
                  </a:lnTo>
                  <a:lnTo>
                    <a:pt x="451" y="180"/>
                  </a:lnTo>
                  <a:lnTo>
                    <a:pt x="447" y="179"/>
                  </a:lnTo>
                  <a:lnTo>
                    <a:pt x="444" y="178"/>
                  </a:lnTo>
                  <a:lnTo>
                    <a:pt x="440" y="176"/>
                  </a:lnTo>
                  <a:lnTo>
                    <a:pt x="436" y="175"/>
                  </a:lnTo>
                  <a:lnTo>
                    <a:pt x="430" y="175"/>
                  </a:lnTo>
                  <a:lnTo>
                    <a:pt x="424" y="176"/>
                  </a:lnTo>
                  <a:lnTo>
                    <a:pt x="419" y="178"/>
                  </a:lnTo>
                  <a:lnTo>
                    <a:pt x="413" y="180"/>
                  </a:lnTo>
                  <a:lnTo>
                    <a:pt x="407" y="181"/>
                  </a:lnTo>
                  <a:lnTo>
                    <a:pt x="402" y="180"/>
                  </a:lnTo>
                  <a:lnTo>
                    <a:pt x="397" y="178"/>
                  </a:lnTo>
                  <a:lnTo>
                    <a:pt x="394" y="174"/>
                  </a:lnTo>
                  <a:lnTo>
                    <a:pt x="394" y="170"/>
                  </a:lnTo>
                  <a:lnTo>
                    <a:pt x="395" y="165"/>
                  </a:lnTo>
                  <a:lnTo>
                    <a:pt x="398" y="160"/>
                  </a:lnTo>
                  <a:lnTo>
                    <a:pt x="401" y="154"/>
                  </a:lnTo>
                  <a:lnTo>
                    <a:pt x="405" y="147"/>
                  </a:lnTo>
                  <a:lnTo>
                    <a:pt x="409" y="141"/>
                  </a:lnTo>
                  <a:lnTo>
                    <a:pt x="412" y="136"/>
                  </a:lnTo>
                  <a:lnTo>
                    <a:pt x="414" y="132"/>
                  </a:lnTo>
                  <a:lnTo>
                    <a:pt x="417" y="127"/>
                  </a:lnTo>
                  <a:lnTo>
                    <a:pt x="421" y="123"/>
                  </a:lnTo>
                  <a:lnTo>
                    <a:pt x="423" y="120"/>
                  </a:lnTo>
                  <a:lnTo>
                    <a:pt x="426" y="118"/>
                  </a:lnTo>
                  <a:lnTo>
                    <a:pt x="430" y="116"/>
                  </a:lnTo>
                  <a:lnTo>
                    <a:pt x="434" y="115"/>
                  </a:lnTo>
                  <a:lnTo>
                    <a:pt x="435" y="116"/>
                  </a:lnTo>
                  <a:lnTo>
                    <a:pt x="436" y="118"/>
                  </a:lnTo>
                  <a:lnTo>
                    <a:pt x="439" y="128"/>
                  </a:lnTo>
                  <a:lnTo>
                    <a:pt x="443" y="139"/>
                  </a:lnTo>
                  <a:lnTo>
                    <a:pt x="446" y="146"/>
                  </a:lnTo>
                  <a:lnTo>
                    <a:pt x="451" y="152"/>
                  </a:lnTo>
                  <a:lnTo>
                    <a:pt x="457" y="152"/>
                  </a:lnTo>
                  <a:lnTo>
                    <a:pt x="464" y="149"/>
                  </a:lnTo>
                  <a:lnTo>
                    <a:pt x="468" y="145"/>
                  </a:lnTo>
                  <a:lnTo>
                    <a:pt x="472" y="142"/>
                  </a:lnTo>
                  <a:lnTo>
                    <a:pt x="475" y="140"/>
                  </a:lnTo>
                  <a:lnTo>
                    <a:pt x="479" y="139"/>
                  </a:lnTo>
                  <a:lnTo>
                    <a:pt x="482" y="138"/>
                  </a:lnTo>
                  <a:lnTo>
                    <a:pt x="486" y="139"/>
                  </a:lnTo>
                  <a:lnTo>
                    <a:pt x="491" y="140"/>
                  </a:lnTo>
                  <a:lnTo>
                    <a:pt x="495" y="142"/>
                  </a:lnTo>
                  <a:lnTo>
                    <a:pt x="498" y="147"/>
                  </a:lnTo>
                  <a:lnTo>
                    <a:pt x="500" y="152"/>
                  </a:lnTo>
                  <a:lnTo>
                    <a:pt x="503" y="158"/>
                  </a:lnTo>
                  <a:lnTo>
                    <a:pt x="505" y="165"/>
                  </a:lnTo>
                  <a:lnTo>
                    <a:pt x="507" y="167"/>
                  </a:lnTo>
                  <a:lnTo>
                    <a:pt x="509" y="170"/>
                  </a:lnTo>
                  <a:lnTo>
                    <a:pt x="516" y="172"/>
                  </a:lnTo>
                  <a:lnTo>
                    <a:pt x="520" y="170"/>
                  </a:lnTo>
                  <a:lnTo>
                    <a:pt x="518" y="159"/>
                  </a:lnTo>
                  <a:lnTo>
                    <a:pt x="513" y="148"/>
                  </a:lnTo>
                  <a:lnTo>
                    <a:pt x="511" y="141"/>
                  </a:lnTo>
                  <a:lnTo>
                    <a:pt x="507" y="134"/>
                  </a:lnTo>
                  <a:lnTo>
                    <a:pt x="502" y="127"/>
                  </a:lnTo>
                  <a:lnTo>
                    <a:pt x="497" y="120"/>
                  </a:lnTo>
                  <a:lnTo>
                    <a:pt x="493" y="115"/>
                  </a:lnTo>
                  <a:lnTo>
                    <a:pt x="488" y="111"/>
                  </a:lnTo>
                  <a:lnTo>
                    <a:pt x="484" y="110"/>
                  </a:lnTo>
                  <a:lnTo>
                    <a:pt x="479" y="109"/>
                  </a:lnTo>
                  <a:lnTo>
                    <a:pt x="471" y="110"/>
                  </a:lnTo>
                  <a:lnTo>
                    <a:pt x="464" y="111"/>
                  </a:lnTo>
                  <a:lnTo>
                    <a:pt x="461" y="112"/>
                  </a:lnTo>
                  <a:lnTo>
                    <a:pt x="458" y="112"/>
                  </a:lnTo>
                  <a:lnTo>
                    <a:pt x="451" y="110"/>
                  </a:lnTo>
                  <a:lnTo>
                    <a:pt x="445" y="106"/>
                  </a:lnTo>
                  <a:lnTo>
                    <a:pt x="446" y="100"/>
                  </a:lnTo>
                  <a:lnTo>
                    <a:pt x="447" y="93"/>
                  </a:lnTo>
                  <a:lnTo>
                    <a:pt x="446" y="88"/>
                  </a:lnTo>
                  <a:lnTo>
                    <a:pt x="443" y="83"/>
                  </a:lnTo>
                  <a:lnTo>
                    <a:pt x="438" y="75"/>
                  </a:lnTo>
                  <a:lnTo>
                    <a:pt x="432" y="68"/>
                  </a:lnTo>
                  <a:lnTo>
                    <a:pt x="426" y="63"/>
                  </a:lnTo>
                  <a:lnTo>
                    <a:pt x="419" y="59"/>
                  </a:lnTo>
                  <a:lnTo>
                    <a:pt x="418" y="59"/>
                  </a:lnTo>
                  <a:lnTo>
                    <a:pt x="416" y="58"/>
                  </a:lnTo>
                  <a:lnTo>
                    <a:pt x="408" y="58"/>
                  </a:lnTo>
                  <a:lnTo>
                    <a:pt x="399" y="59"/>
                  </a:lnTo>
                  <a:lnTo>
                    <a:pt x="392" y="58"/>
                  </a:lnTo>
                  <a:lnTo>
                    <a:pt x="386" y="57"/>
                  </a:lnTo>
                  <a:lnTo>
                    <a:pt x="380" y="55"/>
                  </a:lnTo>
                  <a:lnTo>
                    <a:pt x="375" y="52"/>
                  </a:lnTo>
                  <a:lnTo>
                    <a:pt x="368" y="48"/>
                  </a:lnTo>
                  <a:lnTo>
                    <a:pt x="361" y="44"/>
                  </a:lnTo>
                  <a:lnTo>
                    <a:pt x="356" y="39"/>
                  </a:lnTo>
                  <a:lnTo>
                    <a:pt x="350" y="34"/>
                  </a:lnTo>
                  <a:lnTo>
                    <a:pt x="346" y="30"/>
                  </a:lnTo>
                  <a:lnTo>
                    <a:pt x="341" y="27"/>
                  </a:lnTo>
                  <a:lnTo>
                    <a:pt x="336" y="23"/>
                  </a:lnTo>
                  <a:lnTo>
                    <a:pt x="331" y="20"/>
                  </a:lnTo>
                  <a:lnTo>
                    <a:pt x="326" y="15"/>
                  </a:lnTo>
                  <a:lnTo>
                    <a:pt x="321" y="11"/>
                  </a:lnTo>
                  <a:lnTo>
                    <a:pt x="319" y="9"/>
                  </a:lnTo>
                  <a:lnTo>
                    <a:pt x="317" y="7"/>
                  </a:lnTo>
                  <a:lnTo>
                    <a:pt x="316" y="6"/>
                  </a:lnTo>
                  <a:lnTo>
                    <a:pt x="314" y="5"/>
                  </a:lnTo>
                  <a:lnTo>
                    <a:pt x="314" y="4"/>
                  </a:lnTo>
                  <a:lnTo>
                    <a:pt x="313" y="3"/>
                  </a:lnTo>
                  <a:lnTo>
                    <a:pt x="297" y="2"/>
                  </a:lnTo>
                  <a:lnTo>
                    <a:pt x="282" y="1"/>
                  </a:lnTo>
                  <a:lnTo>
                    <a:pt x="260" y="1"/>
                  </a:lnTo>
                  <a:lnTo>
                    <a:pt x="238" y="1"/>
                  </a:lnTo>
                  <a:lnTo>
                    <a:pt x="211" y="1"/>
                  </a:lnTo>
                  <a:lnTo>
                    <a:pt x="184" y="1"/>
                  </a:lnTo>
                  <a:lnTo>
                    <a:pt x="160" y="1"/>
                  </a:lnTo>
                  <a:lnTo>
                    <a:pt x="136" y="1"/>
                  </a:lnTo>
                  <a:lnTo>
                    <a:pt x="116" y="1"/>
                  </a:lnTo>
                  <a:lnTo>
                    <a:pt x="97" y="1"/>
                  </a:lnTo>
                  <a:lnTo>
                    <a:pt x="84" y="1"/>
                  </a:lnTo>
                  <a:lnTo>
                    <a:pt x="72" y="1"/>
                  </a:lnTo>
                  <a:lnTo>
                    <a:pt x="62" y="1"/>
                  </a:lnTo>
                  <a:lnTo>
                    <a:pt x="52" y="1"/>
                  </a:lnTo>
                  <a:lnTo>
                    <a:pt x="40" y="1"/>
                  </a:lnTo>
                  <a:lnTo>
                    <a:pt x="29" y="1"/>
                  </a:lnTo>
                  <a:lnTo>
                    <a:pt x="21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5"/>
                  </a:lnTo>
                  <a:lnTo>
                    <a:pt x="1" y="11"/>
                  </a:lnTo>
                  <a:lnTo>
                    <a:pt x="1" y="32"/>
                  </a:lnTo>
                  <a:lnTo>
                    <a:pt x="1" y="54"/>
                  </a:lnTo>
                  <a:lnTo>
                    <a:pt x="1" y="86"/>
                  </a:lnTo>
                  <a:lnTo>
                    <a:pt x="1" y="118"/>
                  </a:lnTo>
                  <a:lnTo>
                    <a:pt x="1" y="144"/>
                  </a:lnTo>
                  <a:lnTo>
                    <a:pt x="1" y="170"/>
                  </a:lnTo>
                  <a:lnTo>
                    <a:pt x="1" y="179"/>
                  </a:lnTo>
                  <a:lnTo>
                    <a:pt x="1" y="188"/>
                  </a:lnTo>
                  <a:lnTo>
                    <a:pt x="1" y="192"/>
                  </a:lnTo>
                  <a:lnTo>
                    <a:pt x="1" y="196"/>
                  </a:lnTo>
                  <a:lnTo>
                    <a:pt x="1" y="210"/>
                  </a:lnTo>
                  <a:lnTo>
                    <a:pt x="1" y="224"/>
                  </a:lnTo>
                  <a:lnTo>
                    <a:pt x="0" y="229"/>
                  </a:lnTo>
                  <a:lnTo>
                    <a:pt x="1" y="232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Freeform 9"/>
            <p:cNvSpPr>
              <a:spLocks/>
            </p:cNvSpPr>
            <p:nvPr/>
          </p:nvSpPr>
          <p:spPr bwMode="auto">
            <a:xfrm>
              <a:off x="1339" y="945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Freeform 10"/>
            <p:cNvSpPr>
              <a:spLocks/>
            </p:cNvSpPr>
            <p:nvPr/>
          </p:nvSpPr>
          <p:spPr bwMode="auto">
            <a:xfrm>
              <a:off x="1454" y="945"/>
              <a:ext cx="344" cy="593"/>
            </a:xfrm>
            <a:custGeom>
              <a:avLst/>
              <a:gdLst>
                <a:gd name="T0" fmla="*/ 1 w 344"/>
                <a:gd name="T1" fmla="*/ 575 h 593"/>
                <a:gd name="T2" fmla="*/ 28 w 344"/>
                <a:gd name="T3" fmla="*/ 558 h 593"/>
                <a:gd name="T4" fmla="*/ 68 w 344"/>
                <a:gd name="T5" fmla="*/ 557 h 593"/>
                <a:gd name="T6" fmla="*/ 91 w 344"/>
                <a:gd name="T7" fmla="*/ 550 h 593"/>
                <a:gd name="T8" fmla="*/ 103 w 344"/>
                <a:gd name="T9" fmla="*/ 536 h 593"/>
                <a:gd name="T10" fmla="*/ 120 w 344"/>
                <a:gd name="T11" fmla="*/ 523 h 593"/>
                <a:gd name="T12" fmla="*/ 132 w 344"/>
                <a:gd name="T13" fmla="*/ 520 h 593"/>
                <a:gd name="T14" fmla="*/ 151 w 344"/>
                <a:gd name="T15" fmla="*/ 530 h 593"/>
                <a:gd name="T16" fmla="*/ 179 w 344"/>
                <a:gd name="T17" fmla="*/ 554 h 593"/>
                <a:gd name="T18" fmla="*/ 183 w 344"/>
                <a:gd name="T19" fmla="*/ 574 h 593"/>
                <a:gd name="T20" fmla="*/ 186 w 344"/>
                <a:gd name="T21" fmla="*/ 587 h 593"/>
                <a:gd name="T22" fmla="*/ 212 w 344"/>
                <a:gd name="T23" fmla="*/ 584 h 593"/>
                <a:gd name="T24" fmla="*/ 228 w 344"/>
                <a:gd name="T25" fmla="*/ 566 h 593"/>
                <a:gd name="T26" fmla="*/ 218 w 344"/>
                <a:gd name="T27" fmla="*/ 524 h 593"/>
                <a:gd name="T28" fmla="*/ 210 w 344"/>
                <a:gd name="T29" fmla="*/ 482 h 593"/>
                <a:gd name="T30" fmla="*/ 221 w 344"/>
                <a:gd name="T31" fmla="*/ 452 h 593"/>
                <a:gd name="T32" fmla="*/ 243 w 344"/>
                <a:gd name="T33" fmla="*/ 423 h 593"/>
                <a:gd name="T34" fmla="*/ 256 w 344"/>
                <a:gd name="T35" fmla="*/ 401 h 593"/>
                <a:gd name="T36" fmla="*/ 251 w 344"/>
                <a:gd name="T37" fmla="*/ 370 h 593"/>
                <a:gd name="T38" fmla="*/ 253 w 344"/>
                <a:gd name="T39" fmla="*/ 343 h 593"/>
                <a:gd name="T40" fmla="*/ 258 w 344"/>
                <a:gd name="T41" fmla="*/ 323 h 593"/>
                <a:gd name="T42" fmla="*/ 274 w 344"/>
                <a:gd name="T43" fmla="*/ 315 h 593"/>
                <a:gd name="T44" fmla="*/ 297 w 344"/>
                <a:gd name="T45" fmla="*/ 308 h 593"/>
                <a:gd name="T46" fmla="*/ 304 w 344"/>
                <a:gd name="T47" fmla="*/ 293 h 593"/>
                <a:gd name="T48" fmla="*/ 307 w 344"/>
                <a:gd name="T49" fmla="*/ 283 h 593"/>
                <a:gd name="T50" fmla="*/ 287 w 344"/>
                <a:gd name="T51" fmla="*/ 289 h 593"/>
                <a:gd name="T52" fmla="*/ 268 w 344"/>
                <a:gd name="T53" fmla="*/ 286 h 593"/>
                <a:gd name="T54" fmla="*/ 261 w 344"/>
                <a:gd name="T55" fmla="*/ 264 h 593"/>
                <a:gd name="T56" fmla="*/ 280 w 344"/>
                <a:gd name="T57" fmla="*/ 245 h 593"/>
                <a:gd name="T58" fmla="*/ 283 w 344"/>
                <a:gd name="T59" fmla="*/ 222 h 593"/>
                <a:gd name="T60" fmla="*/ 295 w 344"/>
                <a:gd name="T61" fmla="*/ 219 h 593"/>
                <a:gd name="T62" fmla="*/ 299 w 344"/>
                <a:gd name="T63" fmla="*/ 244 h 593"/>
                <a:gd name="T64" fmla="*/ 311 w 344"/>
                <a:gd name="T65" fmla="*/ 253 h 593"/>
                <a:gd name="T66" fmla="*/ 331 w 344"/>
                <a:gd name="T67" fmla="*/ 226 h 593"/>
                <a:gd name="T68" fmla="*/ 342 w 344"/>
                <a:gd name="T69" fmla="*/ 197 h 593"/>
                <a:gd name="T70" fmla="*/ 333 w 344"/>
                <a:gd name="T71" fmla="*/ 183 h 593"/>
                <a:gd name="T72" fmla="*/ 322 w 344"/>
                <a:gd name="T73" fmla="*/ 186 h 593"/>
                <a:gd name="T74" fmla="*/ 306 w 344"/>
                <a:gd name="T75" fmla="*/ 203 h 593"/>
                <a:gd name="T76" fmla="*/ 288 w 344"/>
                <a:gd name="T77" fmla="*/ 192 h 593"/>
                <a:gd name="T78" fmla="*/ 282 w 344"/>
                <a:gd name="T79" fmla="*/ 172 h 593"/>
                <a:gd name="T80" fmla="*/ 270 w 344"/>
                <a:gd name="T81" fmla="*/ 171 h 593"/>
                <a:gd name="T82" fmla="*/ 255 w 344"/>
                <a:gd name="T83" fmla="*/ 187 h 593"/>
                <a:gd name="T84" fmla="*/ 239 w 344"/>
                <a:gd name="T85" fmla="*/ 188 h 593"/>
                <a:gd name="T86" fmla="*/ 252 w 344"/>
                <a:gd name="T87" fmla="*/ 167 h 593"/>
                <a:gd name="T88" fmla="*/ 292 w 344"/>
                <a:gd name="T89" fmla="*/ 138 h 593"/>
                <a:gd name="T90" fmla="*/ 312 w 344"/>
                <a:gd name="T91" fmla="*/ 119 h 593"/>
                <a:gd name="T92" fmla="*/ 315 w 344"/>
                <a:gd name="T93" fmla="*/ 87 h 593"/>
                <a:gd name="T94" fmla="*/ 309 w 344"/>
                <a:gd name="T95" fmla="*/ 65 h 593"/>
                <a:gd name="T96" fmla="*/ 293 w 344"/>
                <a:gd name="T97" fmla="*/ 57 h 593"/>
                <a:gd name="T98" fmla="*/ 264 w 344"/>
                <a:gd name="T99" fmla="*/ 50 h 593"/>
                <a:gd name="T100" fmla="*/ 244 w 344"/>
                <a:gd name="T101" fmla="*/ 37 h 593"/>
                <a:gd name="T102" fmla="*/ 225 w 344"/>
                <a:gd name="T103" fmla="*/ 22 h 593"/>
                <a:gd name="T104" fmla="*/ 212 w 344"/>
                <a:gd name="T105" fmla="*/ 10 h 5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4"/>
                <a:gd name="T160" fmla="*/ 0 h 593"/>
                <a:gd name="T161" fmla="*/ 344 w 344"/>
                <a:gd name="T162" fmla="*/ 593 h 5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4" h="593">
                  <a:moveTo>
                    <a:pt x="6" y="592"/>
                  </a:moveTo>
                  <a:lnTo>
                    <a:pt x="3" y="589"/>
                  </a:lnTo>
                  <a:lnTo>
                    <a:pt x="1" y="584"/>
                  </a:lnTo>
                  <a:lnTo>
                    <a:pt x="0" y="579"/>
                  </a:lnTo>
                  <a:lnTo>
                    <a:pt x="1" y="575"/>
                  </a:lnTo>
                  <a:lnTo>
                    <a:pt x="4" y="570"/>
                  </a:lnTo>
                  <a:lnTo>
                    <a:pt x="8" y="565"/>
                  </a:lnTo>
                  <a:lnTo>
                    <a:pt x="14" y="562"/>
                  </a:lnTo>
                  <a:lnTo>
                    <a:pt x="19" y="560"/>
                  </a:lnTo>
                  <a:lnTo>
                    <a:pt x="28" y="558"/>
                  </a:lnTo>
                  <a:lnTo>
                    <a:pt x="37" y="558"/>
                  </a:lnTo>
                  <a:lnTo>
                    <a:pt x="46" y="558"/>
                  </a:lnTo>
                  <a:lnTo>
                    <a:pt x="55" y="558"/>
                  </a:lnTo>
                  <a:lnTo>
                    <a:pt x="62" y="558"/>
                  </a:lnTo>
                  <a:lnTo>
                    <a:pt x="68" y="557"/>
                  </a:lnTo>
                  <a:lnTo>
                    <a:pt x="75" y="555"/>
                  </a:lnTo>
                  <a:lnTo>
                    <a:pt x="81" y="554"/>
                  </a:lnTo>
                  <a:lnTo>
                    <a:pt x="84" y="553"/>
                  </a:lnTo>
                  <a:lnTo>
                    <a:pt x="88" y="552"/>
                  </a:lnTo>
                  <a:lnTo>
                    <a:pt x="91" y="550"/>
                  </a:lnTo>
                  <a:lnTo>
                    <a:pt x="94" y="548"/>
                  </a:lnTo>
                  <a:lnTo>
                    <a:pt x="97" y="545"/>
                  </a:lnTo>
                  <a:lnTo>
                    <a:pt x="99" y="542"/>
                  </a:lnTo>
                  <a:lnTo>
                    <a:pt x="101" y="538"/>
                  </a:lnTo>
                  <a:lnTo>
                    <a:pt x="103" y="536"/>
                  </a:lnTo>
                  <a:lnTo>
                    <a:pt x="107" y="533"/>
                  </a:lnTo>
                  <a:lnTo>
                    <a:pt x="111" y="530"/>
                  </a:lnTo>
                  <a:lnTo>
                    <a:pt x="115" y="528"/>
                  </a:lnTo>
                  <a:lnTo>
                    <a:pt x="119" y="525"/>
                  </a:lnTo>
                  <a:lnTo>
                    <a:pt x="120" y="523"/>
                  </a:lnTo>
                  <a:lnTo>
                    <a:pt x="123" y="521"/>
                  </a:lnTo>
                  <a:lnTo>
                    <a:pt x="125" y="520"/>
                  </a:lnTo>
                  <a:lnTo>
                    <a:pt x="127" y="519"/>
                  </a:lnTo>
                  <a:lnTo>
                    <a:pt x="130" y="519"/>
                  </a:lnTo>
                  <a:lnTo>
                    <a:pt x="132" y="520"/>
                  </a:lnTo>
                  <a:lnTo>
                    <a:pt x="134" y="521"/>
                  </a:lnTo>
                  <a:lnTo>
                    <a:pt x="137" y="522"/>
                  </a:lnTo>
                  <a:lnTo>
                    <a:pt x="142" y="525"/>
                  </a:lnTo>
                  <a:lnTo>
                    <a:pt x="147" y="527"/>
                  </a:lnTo>
                  <a:lnTo>
                    <a:pt x="151" y="530"/>
                  </a:lnTo>
                  <a:lnTo>
                    <a:pt x="156" y="533"/>
                  </a:lnTo>
                  <a:lnTo>
                    <a:pt x="162" y="537"/>
                  </a:lnTo>
                  <a:lnTo>
                    <a:pt x="168" y="542"/>
                  </a:lnTo>
                  <a:lnTo>
                    <a:pt x="174" y="548"/>
                  </a:lnTo>
                  <a:lnTo>
                    <a:pt x="179" y="554"/>
                  </a:lnTo>
                  <a:lnTo>
                    <a:pt x="181" y="558"/>
                  </a:lnTo>
                  <a:lnTo>
                    <a:pt x="182" y="562"/>
                  </a:lnTo>
                  <a:lnTo>
                    <a:pt x="182" y="566"/>
                  </a:lnTo>
                  <a:lnTo>
                    <a:pt x="183" y="570"/>
                  </a:lnTo>
                  <a:lnTo>
                    <a:pt x="183" y="574"/>
                  </a:lnTo>
                  <a:lnTo>
                    <a:pt x="183" y="577"/>
                  </a:lnTo>
                  <a:lnTo>
                    <a:pt x="182" y="580"/>
                  </a:lnTo>
                  <a:lnTo>
                    <a:pt x="183" y="584"/>
                  </a:lnTo>
                  <a:lnTo>
                    <a:pt x="184" y="585"/>
                  </a:lnTo>
                  <a:lnTo>
                    <a:pt x="186" y="587"/>
                  </a:lnTo>
                  <a:lnTo>
                    <a:pt x="187" y="588"/>
                  </a:lnTo>
                  <a:lnTo>
                    <a:pt x="189" y="589"/>
                  </a:lnTo>
                  <a:lnTo>
                    <a:pt x="197" y="587"/>
                  </a:lnTo>
                  <a:lnTo>
                    <a:pt x="205" y="586"/>
                  </a:lnTo>
                  <a:lnTo>
                    <a:pt x="212" y="584"/>
                  </a:lnTo>
                  <a:lnTo>
                    <a:pt x="219" y="581"/>
                  </a:lnTo>
                  <a:lnTo>
                    <a:pt x="223" y="578"/>
                  </a:lnTo>
                  <a:lnTo>
                    <a:pt x="226" y="574"/>
                  </a:lnTo>
                  <a:lnTo>
                    <a:pt x="228" y="570"/>
                  </a:lnTo>
                  <a:lnTo>
                    <a:pt x="228" y="566"/>
                  </a:lnTo>
                  <a:lnTo>
                    <a:pt x="228" y="558"/>
                  </a:lnTo>
                  <a:lnTo>
                    <a:pt x="226" y="550"/>
                  </a:lnTo>
                  <a:lnTo>
                    <a:pt x="223" y="542"/>
                  </a:lnTo>
                  <a:lnTo>
                    <a:pt x="221" y="534"/>
                  </a:lnTo>
                  <a:lnTo>
                    <a:pt x="218" y="524"/>
                  </a:lnTo>
                  <a:lnTo>
                    <a:pt x="215" y="514"/>
                  </a:lnTo>
                  <a:lnTo>
                    <a:pt x="212" y="504"/>
                  </a:lnTo>
                  <a:lnTo>
                    <a:pt x="210" y="494"/>
                  </a:lnTo>
                  <a:lnTo>
                    <a:pt x="210" y="488"/>
                  </a:lnTo>
                  <a:lnTo>
                    <a:pt x="210" y="482"/>
                  </a:lnTo>
                  <a:lnTo>
                    <a:pt x="210" y="476"/>
                  </a:lnTo>
                  <a:lnTo>
                    <a:pt x="212" y="471"/>
                  </a:lnTo>
                  <a:lnTo>
                    <a:pt x="214" y="464"/>
                  </a:lnTo>
                  <a:lnTo>
                    <a:pt x="218" y="458"/>
                  </a:lnTo>
                  <a:lnTo>
                    <a:pt x="221" y="452"/>
                  </a:lnTo>
                  <a:lnTo>
                    <a:pt x="225" y="445"/>
                  </a:lnTo>
                  <a:lnTo>
                    <a:pt x="230" y="439"/>
                  </a:lnTo>
                  <a:lnTo>
                    <a:pt x="234" y="434"/>
                  </a:lnTo>
                  <a:lnTo>
                    <a:pt x="239" y="428"/>
                  </a:lnTo>
                  <a:lnTo>
                    <a:pt x="243" y="423"/>
                  </a:lnTo>
                  <a:lnTo>
                    <a:pt x="247" y="419"/>
                  </a:lnTo>
                  <a:lnTo>
                    <a:pt x="250" y="415"/>
                  </a:lnTo>
                  <a:lnTo>
                    <a:pt x="253" y="411"/>
                  </a:lnTo>
                  <a:lnTo>
                    <a:pt x="255" y="406"/>
                  </a:lnTo>
                  <a:lnTo>
                    <a:pt x="256" y="401"/>
                  </a:lnTo>
                  <a:lnTo>
                    <a:pt x="255" y="395"/>
                  </a:lnTo>
                  <a:lnTo>
                    <a:pt x="253" y="389"/>
                  </a:lnTo>
                  <a:lnTo>
                    <a:pt x="252" y="384"/>
                  </a:lnTo>
                  <a:lnTo>
                    <a:pt x="252" y="377"/>
                  </a:lnTo>
                  <a:lnTo>
                    <a:pt x="251" y="370"/>
                  </a:lnTo>
                  <a:lnTo>
                    <a:pt x="251" y="363"/>
                  </a:lnTo>
                  <a:lnTo>
                    <a:pt x="251" y="356"/>
                  </a:lnTo>
                  <a:lnTo>
                    <a:pt x="251" y="352"/>
                  </a:lnTo>
                  <a:lnTo>
                    <a:pt x="252" y="347"/>
                  </a:lnTo>
                  <a:lnTo>
                    <a:pt x="253" y="343"/>
                  </a:lnTo>
                  <a:lnTo>
                    <a:pt x="254" y="338"/>
                  </a:lnTo>
                  <a:lnTo>
                    <a:pt x="255" y="334"/>
                  </a:lnTo>
                  <a:lnTo>
                    <a:pt x="256" y="330"/>
                  </a:lnTo>
                  <a:lnTo>
                    <a:pt x="257" y="327"/>
                  </a:lnTo>
                  <a:lnTo>
                    <a:pt x="258" y="323"/>
                  </a:lnTo>
                  <a:lnTo>
                    <a:pt x="260" y="321"/>
                  </a:lnTo>
                  <a:lnTo>
                    <a:pt x="262" y="319"/>
                  </a:lnTo>
                  <a:lnTo>
                    <a:pt x="265" y="317"/>
                  </a:lnTo>
                  <a:lnTo>
                    <a:pt x="267" y="316"/>
                  </a:lnTo>
                  <a:lnTo>
                    <a:pt x="274" y="315"/>
                  </a:lnTo>
                  <a:lnTo>
                    <a:pt x="280" y="315"/>
                  </a:lnTo>
                  <a:lnTo>
                    <a:pt x="287" y="314"/>
                  </a:lnTo>
                  <a:lnTo>
                    <a:pt x="293" y="313"/>
                  </a:lnTo>
                  <a:lnTo>
                    <a:pt x="296" y="311"/>
                  </a:lnTo>
                  <a:lnTo>
                    <a:pt x="297" y="308"/>
                  </a:lnTo>
                  <a:lnTo>
                    <a:pt x="299" y="304"/>
                  </a:lnTo>
                  <a:lnTo>
                    <a:pt x="300" y="301"/>
                  </a:lnTo>
                  <a:lnTo>
                    <a:pt x="302" y="298"/>
                  </a:lnTo>
                  <a:lnTo>
                    <a:pt x="303" y="295"/>
                  </a:lnTo>
                  <a:lnTo>
                    <a:pt x="304" y="293"/>
                  </a:lnTo>
                  <a:lnTo>
                    <a:pt x="305" y="290"/>
                  </a:lnTo>
                  <a:lnTo>
                    <a:pt x="306" y="288"/>
                  </a:lnTo>
                  <a:lnTo>
                    <a:pt x="307" y="286"/>
                  </a:lnTo>
                  <a:lnTo>
                    <a:pt x="307" y="284"/>
                  </a:lnTo>
                  <a:lnTo>
                    <a:pt x="307" y="283"/>
                  </a:lnTo>
                  <a:lnTo>
                    <a:pt x="303" y="283"/>
                  </a:lnTo>
                  <a:lnTo>
                    <a:pt x="299" y="284"/>
                  </a:lnTo>
                  <a:lnTo>
                    <a:pt x="295" y="286"/>
                  </a:lnTo>
                  <a:lnTo>
                    <a:pt x="292" y="287"/>
                  </a:lnTo>
                  <a:lnTo>
                    <a:pt x="287" y="289"/>
                  </a:lnTo>
                  <a:lnTo>
                    <a:pt x="283" y="291"/>
                  </a:lnTo>
                  <a:lnTo>
                    <a:pt x="279" y="292"/>
                  </a:lnTo>
                  <a:lnTo>
                    <a:pt x="275" y="292"/>
                  </a:lnTo>
                  <a:lnTo>
                    <a:pt x="271" y="289"/>
                  </a:lnTo>
                  <a:lnTo>
                    <a:pt x="268" y="286"/>
                  </a:lnTo>
                  <a:lnTo>
                    <a:pt x="265" y="281"/>
                  </a:lnTo>
                  <a:lnTo>
                    <a:pt x="263" y="276"/>
                  </a:lnTo>
                  <a:lnTo>
                    <a:pt x="262" y="273"/>
                  </a:lnTo>
                  <a:lnTo>
                    <a:pt x="261" y="268"/>
                  </a:lnTo>
                  <a:lnTo>
                    <a:pt x="261" y="264"/>
                  </a:lnTo>
                  <a:lnTo>
                    <a:pt x="263" y="260"/>
                  </a:lnTo>
                  <a:lnTo>
                    <a:pt x="267" y="256"/>
                  </a:lnTo>
                  <a:lnTo>
                    <a:pt x="271" y="253"/>
                  </a:lnTo>
                  <a:lnTo>
                    <a:pt x="276" y="249"/>
                  </a:lnTo>
                  <a:lnTo>
                    <a:pt x="280" y="245"/>
                  </a:lnTo>
                  <a:lnTo>
                    <a:pt x="281" y="240"/>
                  </a:lnTo>
                  <a:lnTo>
                    <a:pt x="282" y="236"/>
                  </a:lnTo>
                  <a:lnTo>
                    <a:pt x="282" y="230"/>
                  </a:lnTo>
                  <a:lnTo>
                    <a:pt x="282" y="226"/>
                  </a:lnTo>
                  <a:lnTo>
                    <a:pt x="283" y="222"/>
                  </a:lnTo>
                  <a:lnTo>
                    <a:pt x="285" y="220"/>
                  </a:lnTo>
                  <a:lnTo>
                    <a:pt x="286" y="217"/>
                  </a:lnTo>
                  <a:lnTo>
                    <a:pt x="288" y="216"/>
                  </a:lnTo>
                  <a:lnTo>
                    <a:pt x="292" y="217"/>
                  </a:lnTo>
                  <a:lnTo>
                    <a:pt x="295" y="219"/>
                  </a:lnTo>
                  <a:lnTo>
                    <a:pt x="297" y="222"/>
                  </a:lnTo>
                  <a:lnTo>
                    <a:pt x="299" y="226"/>
                  </a:lnTo>
                  <a:lnTo>
                    <a:pt x="300" y="231"/>
                  </a:lnTo>
                  <a:lnTo>
                    <a:pt x="300" y="238"/>
                  </a:lnTo>
                  <a:lnTo>
                    <a:pt x="299" y="244"/>
                  </a:lnTo>
                  <a:lnTo>
                    <a:pt x="300" y="249"/>
                  </a:lnTo>
                  <a:lnTo>
                    <a:pt x="302" y="252"/>
                  </a:lnTo>
                  <a:lnTo>
                    <a:pt x="305" y="253"/>
                  </a:lnTo>
                  <a:lnTo>
                    <a:pt x="308" y="253"/>
                  </a:lnTo>
                  <a:lnTo>
                    <a:pt x="311" y="253"/>
                  </a:lnTo>
                  <a:lnTo>
                    <a:pt x="316" y="249"/>
                  </a:lnTo>
                  <a:lnTo>
                    <a:pt x="319" y="244"/>
                  </a:lnTo>
                  <a:lnTo>
                    <a:pt x="323" y="238"/>
                  </a:lnTo>
                  <a:lnTo>
                    <a:pt x="326" y="233"/>
                  </a:lnTo>
                  <a:lnTo>
                    <a:pt x="331" y="226"/>
                  </a:lnTo>
                  <a:lnTo>
                    <a:pt x="335" y="219"/>
                  </a:lnTo>
                  <a:lnTo>
                    <a:pt x="340" y="212"/>
                  </a:lnTo>
                  <a:lnTo>
                    <a:pt x="343" y="204"/>
                  </a:lnTo>
                  <a:lnTo>
                    <a:pt x="343" y="201"/>
                  </a:lnTo>
                  <a:lnTo>
                    <a:pt x="342" y="197"/>
                  </a:lnTo>
                  <a:lnTo>
                    <a:pt x="340" y="193"/>
                  </a:lnTo>
                  <a:lnTo>
                    <a:pt x="338" y="189"/>
                  </a:lnTo>
                  <a:lnTo>
                    <a:pt x="337" y="187"/>
                  </a:lnTo>
                  <a:lnTo>
                    <a:pt x="335" y="185"/>
                  </a:lnTo>
                  <a:lnTo>
                    <a:pt x="333" y="183"/>
                  </a:lnTo>
                  <a:lnTo>
                    <a:pt x="330" y="182"/>
                  </a:lnTo>
                  <a:lnTo>
                    <a:pt x="328" y="182"/>
                  </a:lnTo>
                  <a:lnTo>
                    <a:pt x="326" y="183"/>
                  </a:lnTo>
                  <a:lnTo>
                    <a:pt x="324" y="185"/>
                  </a:lnTo>
                  <a:lnTo>
                    <a:pt x="322" y="186"/>
                  </a:lnTo>
                  <a:lnTo>
                    <a:pt x="319" y="190"/>
                  </a:lnTo>
                  <a:lnTo>
                    <a:pt x="316" y="194"/>
                  </a:lnTo>
                  <a:lnTo>
                    <a:pt x="313" y="198"/>
                  </a:lnTo>
                  <a:lnTo>
                    <a:pt x="310" y="201"/>
                  </a:lnTo>
                  <a:lnTo>
                    <a:pt x="306" y="203"/>
                  </a:lnTo>
                  <a:lnTo>
                    <a:pt x="302" y="204"/>
                  </a:lnTo>
                  <a:lnTo>
                    <a:pt x="298" y="203"/>
                  </a:lnTo>
                  <a:lnTo>
                    <a:pt x="295" y="201"/>
                  </a:lnTo>
                  <a:lnTo>
                    <a:pt x="291" y="197"/>
                  </a:lnTo>
                  <a:lnTo>
                    <a:pt x="288" y="192"/>
                  </a:lnTo>
                  <a:lnTo>
                    <a:pt x="286" y="186"/>
                  </a:lnTo>
                  <a:lnTo>
                    <a:pt x="284" y="180"/>
                  </a:lnTo>
                  <a:lnTo>
                    <a:pt x="283" y="177"/>
                  </a:lnTo>
                  <a:lnTo>
                    <a:pt x="283" y="175"/>
                  </a:lnTo>
                  <a:lnTo>
                    <a:pt x="282" y="172"/>
                  </a:lnTo>
                  <a:lnTo>
                    <a:pt x="281" y="170"/>
                  </a:lnTo>
                  <a:lnTo>
                    <a:pt x="278" y="169"/>
                  </a:lnTo>
                  <a:lnTo>
                    <a:pt x="276" y="169"/>
                  </a:lnTo>
                  <a:lnTo>
                    <a:pt x="273" y="170"/>
                  </a:lnTo>
                  <a:lnTo>
                    <a:pt x="270" y="171"/>
                  </a:lnTo>
                  <a:lnTo>
                    <a:pt x="267" y="174"/>
                  </a:lnTo>
                  <a:lnTo>
                    <a:pt x="264" y="178"/>
                  </a:lnTo>
                  <a:lnTo>
                    <a:pt x="261" y="182"/>
                  </a:lnTo>
                  <a:lnTo>
                    <a:pt x="258" y="185"/>
                  </a:lnTo>
                  <a:lnTo>
                    <a:pt x="255" y="187"/>
                  </a:lnTo>
                  <a:lnTo>
                    <a:pt x="251" y="190"/>
                  </a:lnTo>
                  <a:lnTo>
                    <a:pt x="247" y="192"/>
                  </a:lnTo>
                  <a:lnTo>
                    <a:pt x="243" y="192"/>
                  </a:lnTo>
                  <a:lnTo>
                    <a:pt x="241" y="191"/>
                  </a:lnTo>
                  <a:lnTo>
                    <a:pt x="239" y="188"/>
                  </a:lnTo>
                  <a:lnTo>
                    <a:pt x="238" y="185"/>
                  </a:lnTo>
                  <a:lnTo>
                    <a:pt x="239" y="182"/>
                  </a:lnTo>
                  <a:lnTo>
                    <a:pt x="242" y="176"/>
                  </a:lnTo>
                  <a:lnTo>
                    <a:pt x="246" y="171"/>
                  </a:lnTo>
                  <a:lnTo>
                    <a:pt x="252" y="167"/>
                  </a:lnTo>
                  <a:lnTo>
                    <a:pt x="257" y="162"/>
                  </a:lnTo>
                  <a:lnTo>
                    <a:pt x="265" y="156"/>
                  </a:lnTo>
                  <a:lnTo>
                    <a:pt x="274" y="150"/>
                  </a:lnTo>
                  <a:lnTo>
                    <a:pt x="283" y="144"/>
                  </a:lnTo>
                  <a:lnTo>
                    <a:pt x="292" y="138"/>
                  </a:lnTo>
                  <a:lnTo>
                    <a:pt x="296" y="135"/>
                  </a:lnTo>
                  <a:lnTo>
                    <a:pt x="302" y="133"/>
                  </a:lnTo>
                  <a:lnTo>
                    <a:pt x="306" y="130"/>
                  </a:lnTo>
                  <a:lnTo>
                    <a:pt x="310" y="126"/>
                  </a:lnTo>
                  <a:lnTo>
                    <a:pt x="312" y="119"/>
                  </a:lnTo>
                  <a:lnTo>
                    <a:pt x="312" y="111"/>
                  </a:lnTo>
                  <a:lnTo>
                    <a:pt x="312" y="104"/>
                  </a:lnTo>
                  <a:lnTo>
                    <a:pt x="312" y="96"/>
                  </a:lnTo>
                  <a:lnTo>
                    <a:pt x="314" y="91"/>
                  </a:lnTo>
                  <a:lnTo>
                    <a:pt x="315" y="87"/>
                  </a:lnTo>
                  <a:lnTo>
                    <a:pt x="316" y="82"/>
                  </a:lnTo>
                  <a:lnTo>
                    <a:pt x="315" y="78"/>
                  </a:lnTo>
                  <a:lnTo>
                    <a:pt x="314" y="73"/>
                  </a:lnTo>
                  <a:lnTo>
                    <a:pt x="312" y="69"/>
                  </a:lnTo>
                  <a:lnTo>
                    <a:pt x="309" y="65"/>
                  </a:lnTo>
                  <a:lnTo>
                    <a:pt x="305" y="61"/>
                  </a:lnTo>
                  <a:lnTo>
                    <a:pt x="302" y="59"/>
                  </a:lnTo>
                  <a:lnTo>
                    <a:pt x="299" y="58"/>
                  </a:lnTo>
                  <a:lnTo>
                    <a:pt x="296" y="57"/>
                  </a:lnTo>
                  <a:lnTo>
                    <a:pt x="293" y="57"/>
                  </a:lnTo>
                  <a:lnTo>
                    <a:pt x="287" y="55"/>
                  </a:lnTo>
                  <a:lnTo>
                    <a:pt x="281" y="55"/>
                  </a:lnTo>
                  <a:lnTo>
                    <a:pt x="275" y="54"/>
                  </a:lnTo>
                  <a:lnTo>
                    <a:pt x="269" y="52"/>
                  </a:lnTo>
                  <a:lnTo>
                    <a:pt x="264" y="50"/>
                  </a:lnTo>
                  <a:lnTo>
                    <a:pt x="260" y="49"/>
                  </a:lnTo>
                  <a:lnTo>
                    <a:pt x="255" y="46"/>
                  </a:lnTo>
                  <a:lnTo>
                    <a:pt x="251" y="43"/>
                  </a:lnTo>
                  <a:lnTo>
                    <a:pt x="247" y="40"/>
                  </a:lnTo>
                  <a:lnTo>
                    <a:pt x="244" y="37"/>
                  </a:lnTo>
                  <a:lnTo>
                    <a:pt x="241" y="34"/>
                  </a:lnTo>
                  <a:lnTo>
                    <a:pt x="237" y="31"/>
                  </a:lnTo>
                  <a:lnTo>
                    <a:pt x="233" y="28"/>
                  </a:lnTo>
                  <a:lnTo>
                    <a:pt x="229" y="25"/>
                  </a:lnTo>
                  <a:lnTo>
                    <a:pt x="225" y="22"/>
                  </a:lnTo>
                  <a:lnTo>
                    <a:pt x="221" y="19"/>
                  </a:lnTo>
                  <a:lnTo>
                    <a:pt x="218" y="17"/>
                  </a:lnTo>
                  <a:lnTo>
                    <a:pt x="216" y="15"/>
                  </a:lnTo>
                  <a:lnTo>
                    <a:pt x="214" y="12"/>
                  </a:lnTo>
                  <a:lnTo>
                    <a:pt x="212" y="10"/>
                  </a:lnTo>
                  <a:lnTo>
                    <a:pt x="209" y="8"/>
                  </a:lnTo>
                  <a:lnTo>
                    <a:pt x="206" y="5"/>
                  </a:lnTo>
                  <a:lnTo>
                    <a:pt x="204" y="3"/>
                  </a:lnTo>
                  <a:lnTo>
                    <a:pt x="201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Freeform 11"/>
            <p:cNvSpPr>
              <a:spLocks/>
            </p:cNvSpPr>
            <p:nvPr/>
          </p:nvSpPr>
          <p:spPr bwMode="auto">
            <a:xfrm>
              <a:off x="1783" y="1044"/>
              <a:ext cx="66" cy="62"/>
            </a:xfrm>
            <a:custGeom>
              <a:avLst/>
              <a:gdLst>
                <a:gd name="T0" fmla="*/ 8 w 66"/>
                <a:gd name="T1" fmla="*/ 58 h 62"/>
                <a:gd name="T2" fmla="*/ 11 w 66"/>
                <a:gd name="T3" fmla="*/ 54 h 62"/>
                <a:gd name="T4" fmla="*/ 14 w 66"/>
                <a:gd name="T5" fmla="*/ 51 h 62"/>
                <a:gd name="T6" fmla="*/ 17 w 66"/>
                <a:gd name="T7" fmla="*/ 49 h 62"/>
                <a:gd name="T8" fmla="*/ 20 w 66"/>
                <a:gd name="T9" fmla="*/ 46 h 62"/>
                <a:gd name="T10" fmla="*/ 23 w 66"/>
                <a:gd name="T11" fmla="*/ 43 h 62"/>
                <a:gd name="T12" fmla="*/ 26 w 66"/>
                <a:gd name="T13" fmla="*/ 41 h 62"/>
                <a:gd name="T14" fmla="*/ 29 w 66"/>
                <a:gd name="T15" fmla="*/ 39 h 62"/>
                <a:gd name="T16" fmla="*/ 32 w 66"/>
                <a:gd name="T17" fmla="*/ 37 h 62"/>
                <a:gd name="T18" fmla="*/ 35 w 66"/>
                <a:gd name="T19" fmla="*/ 36 h 62"/>
                <a:gd name="T20" fmla="*/ 39 w 66"/>
                <a:gd name="T21" fmla="*/ 37 h 62"/>
                <a:gd name="T22" fmla="*/ 43 w 66"/>
                <a:gd name="T23" fmla="*/ 38 h 62"/>
                <a:gd name="T24" fmla="*/ 46 w 66"/>
                <a:gd name="T25" fmla="*/ 41 h 62"/>
                <a:gd name="T26" fmla="*/ 50 w 66"/>
                <a:gd name="T27" fmla="*/ 43 h 62"/>
                <a:gd name="T28" fmla="*/ 53 w 66"/>
                <a:gd name="T29" fmla="*/ 45 h 62"/>
                <a:gd name="T30" fmla="*/ 56 w 66"/>
                <a:gd name="T31" fmla="*/ 45 h 62"/>
                <a:gd name="T32" fmla="*/ 59 w 66"/>
                <a:gd name="T33" fmla="*/ 46 h 62"/>
                <a:gd name="T34" fmla="*/ 62 w 66"/>
                <a:gd name="T35" fmla="*/ 45 h 62"/>
                <a:gd name="T36" fmla="*/ 64 w 66"/>
                <a:gd name="T37" fmla="*/ 44 h 62"/>
                <a:gd name="T38" fmla="*/ 65 w 66"/>
                <a:gd name="T39" fmla="*/ 42 h 62"/>
                <a:gd name="T40" fmla="*/ 65 w 66"/>
                <a:gd name="T41" fmla="*/ 38 h 62"/>
                <a:gd name="T42" fmla="*/ 64 w 66"/>
                <a:gd name="T43" fmla="*/ 33 h 62"/>
                <a:gd name="T44" fmla="*/ 62 w 66"/>
                <a:gd name="T45" fmla="*/ 28 h 62"/>
                <a:gd name="T46" fmla="*/ 60 w 66"/>
                <a:gd name="T47" fmla="*/ 23 h 62"/>
                <a:gd name="T48" fmla="*/ 57 w 66"/>
                <a:gd name="T49" fmla="*/ 19 h 62"/>
                <a:gd name="T50" fmla="*/ 53 w 66"/>
                <a:gd name="T51" fmla="*/ 16 h 62"/>
                <a:gd name="T52" fmla="*/ 48 w 66"/>
                <a:gd name="T53" fmla="*/ 15 h 62"/>
                <a:gd name="T54" fmla="*/ 44 w 66"/>
                <a:gd name="T55" fmla="*/ 14 h 62"/>
                <a:gd name="T56" fmla="*/ 39 w 66"/>
                <a:gd name="T57" fmla="*/ 14 h 62"/>
                <a:gd name="T58" fmla="*/ 34 w 66"/>
                <a:gd name="T59" fmla="*/ 14 h 62"/>
                <a:gd name="T60" fmla="*/ 31 w 66"/>
                <a:gd name="T61" fmla="*/ 13 h 62"/>
                <a:gd name="T62" fmla="*/ 28 w 66"/>
                <a:gd name="T63" fmla="*/ 13 h 62"/>
                <a:gd name="T64" fmla="*/ 25 w 66"/>
                <a:gd name="T65" fmla="*/ 13 h 62"/>
                <a:gd name="T66" fmla="*/ 22 w 66"/>
                <a:gd name="T67" fmla="*/ 13 h 62"/>
                <a:gd name="T68" fmla="*/ 19 w 66"/>
                <a:gd name="T69" fmla="*/ 12 h 62"/>
                <a:gd name="T70" fmla="*/ 16 w 66"/>
                <a:gd name="T71" fmla="*/ 11 h 62"/>
                <a:gd name="T72" fmla="*/ 14 w 66"/>
                <a:gd name="T73" fmla="*/ 9 h 62"/>
                <a:gd name="T74" fmla="*/ 12 w 66"/>
                <a:gd name="T75" fmla="*/ 7 h 62"/>
                <a:gd name="T76" fmla="*/ 10 w 66"/>
                <a:gd name="T77" fmla="*/ 5 h 62"/>
                <a:gd name="T78" fmla="*/ 8 w 66"/>
                <a:gd name="T79" fmla="*/ 4 h 62"/>
                <a:gd name="T80" fmla="*/ 7 w 66"/>
                <a:gd name="T81" fmla="*/ 2 h 62"/>
                <a:gd name="T82" fmla="*/ 6 w 66"/>
                <a:gd name="T83" fmla="*/ 1 h 62"/>
                <a:gd name="T84" fmla="*/ 5 w 66"/>
                <a:gd name="T85" fmla="*/ 0 h 62"/>
                <a:gd name="T86" fmla="*/ 4 w 66"/>
                <a:gd name="T87" fmla="*/ 1 h 62"/>
                <a:gd name="T88" fmla="*/ 3 w 66"/>
                <a:gd name="T89" fmla="*/ 5 h 62"/>
                <a:gd name="T90" fmla="*/ 3 w 66"/>
                <a:gd name="T91" fmla="*/ 10 h 62"/>
                <a:gd name="T92" fmla="*/ 2 w 66"/>
                <a:gd name="T93" fmla="*/ 15 h 62"/>
                <a:gd name="T94" fmla="*/ 2 w 66"/>
                <a:gd name="T95" fmla="*/ 19 h 62"/>
                <a:gd name="T96" fmla="*/ 1 w 66"/>
                <a:gd name="T97" fmla="*/ 24 h 62"/>
                <a:gd name="T98" fmla="*/ 1 w 66"/>
                <a:gd name="T99" fmla="*/ 29 h 62"/>
                <a:gd name="T100" fmla="*/ 0 w 66"/>
                <a:gd name="T101" fmla="*/ 35 h 62"/>
                <a:gd name="T102" fmla="*/ 0 w 66"/>
                <a:gd name="T103" fmla="*/ 40 h 62"/>
                <a:gd name="T104" fmla="*/ 0 w 66"/>
                <a:gd name="T105" fmla="*/ 46 h 62"/>
                <a:gd name="T106" fmla="*/ 0 w 66"/>
                <a:gd name="T107" fmla="*/ 50 h 62"/>
                <a:gd name="T108" fmla="*/ 1 w 66"/>
                <a:gd name="T109" fmla="*/ 53 h 62"/>
                <a:gd name="T110" fmla="*/ 2 w 66"/>
                <a:gd name="T111" fmla="*/ 57 h 62"/>
                <a:gd name="T112" fmla="*/ 3 w 66"/>
                <a:gd name="T113" fmla="*/ 59 h 62"/>
                <a:gd name="T114" fmla="*/ 5 w 66"/>
                <a:gd name="T115" fmla="*/ 61 h 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2"/>
                <a:gd name="T176" fmla="*/ 66 w 66"/>
                <a:gd name="T177" fmla="*/ 62 h 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2">
                  <a:moveTo>
                    <a:pt x="6" y="60"/>
                  </a:moveTo>
                  <a:lnTo>
                    <a:pt x="7" y="59"/>
                  </a:lnTo>
                  <a:lnTo>
                    <a:pt x="8" y="59"/>
                  </a:lnTo>
                  <a:lnTo>
                    <a:pt x="8" y="58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8" y="48"/>
                  </a:lnTo>
                  <a:lnTo>
                    <a:pt x="19" y="47"/>
                  </a:lnTo>
                  <a:lnTo>
                    <a:pt x="20" y="46"/>
                  </a:lnTo>
                  <a:lnTo>
                    <a:pt x="21" y="45"/>
                  </a:lnTo>
                  <a:lnTo>
                    <a:pt x="22" y="44"/>
                  </a:lnTo>
                  <a:lnTo>
                    <a:pt x="23" y="44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2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8" y="36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3" y="39"/>
                  </a:lnTo>
                  <a:lnTo>
                    <a:pt x="44" y="39"/>
                  </a:lnTo>
                  <a:lnTo>
                    <a:pt x="45" y="40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0" y="43"/>
                  </a:lnTo>
                  <a:lnTo>
                    <a:pt x="50" y="44"/>
                  </a:lnTo>
                  <a:lnTo>
                    <a:pt x="52" y="44"/>
                  </a:lnTo>
                  <a:lnTo>
                    <a:pt x="53" y="45"/>
                  </a:lnTo>
                  <a:lnTo>
                    <a:pt x="54" y="45"/>
                  </a:lnTo>
                  <a:lnTo>
                    <a:pt x="55" y="45"/>
                  </a:lnTo>
                  <a:lnTo>
                    <a:pt x="56" y="45"/>
                  </a:lnTo>
                  <a:lnTo>
                    <a:pt x="57" y="46"/>
                  </a:lnTo>
                  <a:lnTo>
                    <a:pt x="58" y="46"/>
                  </a:lnTo>
                  <a:lnTo>
                    <a:pt x="59" y="46"/>
                  </a:lnTo>
                  <a:lnTo>
                    <a:pt x="60" y="45"/>
                  </a:lnTo>
                  <a:lnTo>
                    <a:pt x="61" y="45"/>
                  </a:lnTo>
                  <a:lnTo>
                    <a:pt x="62" y="45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44"/>
                  </a:lnTo>
                  <a:lnTo>
                    <a:pt x="65" y="43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3" y="30"/>
                  </a:lnTo>
                  <a:lnTo>
                    <a:pt x="63" y="29"/>
                  </a:lnTo>
                  <a:lnTo>
                    <a:pt x="62" y="28"/>
                  </a:lnTo>
                  <a:lnTo>
                    <a:pt x="62" y="27"/>
                  </a:lnTo>
                  <a:lnTo>
                    <a:pt x="61" y="25"/>
                  </a:lnTo>
                  <a:lnTo>
                    <a:pt x="60" y="24"/>
                  </a:lnTo>
                  <a:lnTo>
                    <a:pt x="60" y="23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6" y="18"/>
                  </a:lnTo>
                  <a:lnTo>
                    <a:pt x="55" y="17"/>
                  </a:lnTo>
                  <a:lnTo>
                    <a:pt x="54" y="17"/>
                  </a:lnTo>
                  <a:lnTo>
                    <a:pt x="53" y="16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0" y="15"/>
                  </a:lnTo>
                  <a:lnTo>
                    <a:pt x="48" y="15"/>
                  </a:lnTo>
                  <a:lnTo>
                    <a:pt x="46" y="14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6" y="60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2"/>
            <p:cNvSpPr>
              <a:spLocks/>
            </p:cNvSpPr>
            <p:nvPr/>
          </p:nvSpPr>
          <p:spPr bwMode="auto">
            <a:xfrm>
              <a:off x="1338" y="945"/>
              <a:ext cx="433" cy="290"/>
            </a:xfrm>
            <a:custGeom>
              <a:avLst/>
              <a:gdLst>
                <a:gd name="T0" fmla="*/ 25 w 433"/>
                <a:gd name="T1" fmla="*/ 213 h 290"/>
                <a:gd name="T2" fmla="*/ 48 w 433"/>
                <a:gd name="T3" fmla="*/ 213 h 290"/>
                <a:gd name="T4" fmla="*/ 56 w 433"/>
                <a:gd name="T5" fmla="*/ 206 h 290"/>
                <a:gd name="T6" fmla="*/ 66 w 433"/>
                <a:gd name="T7" fmla="*/ 209 h 290"/>
                <a:gd name="T8" fmla="*/ 85 w 433"/>
                <a:gd name="T9" fmla="*/ 236 h 290"/>
                <a:gd name="T10" fmla="*/ 116 w 433"/>
                <a:gd name="T11" fmla="*/ 243 h 290"/>
                <a:gd name="T12" fmla="*/ 147 w 433"/>
                <a:gd name="T13" fmla="*/ 249 h 290"/>
                <a:gd name="T14" fmla="*/ 162 w 433"/>
                <a:gd name="T15" fmla="*/ 261 h 290"/>
                <a:gd name="T16" fmla="*/ 186 w 433"/>
                <a:gd name="T17" fmla="*/ 272 h 290"/>
                <a:gd name="T18" fmla="*/ 199 w 433"/>
                <a:gd name="T19" fmla="*/ 289 h 290"/>
                <a:gd name="T20" fmla="*/ 221 w 433"/>
                <a:gd name="T21" fmla="*/ 286 h 290"/>
                <a:gd name="T22" fmla="*/ 243 w 433"/>
                <a:gd name="T23" fmla="*/ 276 h 290"/>
                <a:gd name="T24" fmla="*/ 275 w 433"/>
                <a:gd name="T25" fmla="*/ 274 h 290"/>
                <a:gd name="T26" fmla="*/ 308 w 433"/>
                <a:gd name="T27" fmla="*/ 265 h 290"/>
                <a:gd name="T28" fmla="*/ 344 w 433"/>
                <a:gd name="T29" fmla="*/ 244 h 290"/>
                <a:gd name="T30" fmla="*/ 352 w 433"/>
                <a:gd name="T31" fmla="*/ 206 h 290"/>
                <a:gd name="T32" fmla="*/ 356 w 433"/>
                <a:gd name="T33" fmla="*/ 180 h 290"/>
                <a:gd name="T34" fmla="*/ 361 w 433"/>
                <a:gd name="T35" fmla="*/ 171 h 290"/>
                <a:gd name="T36" fmla="*/ 376 w 433"/>
                <a:gd name="T37" fmla="*/ 160 h 290"/>
                <a:gd name="T38" fmla="*/ 394 w 433"/>
                <a:gd name="T39" fmla="*/ 147 h 290"/>
                <a:gd name="T40" fmla="*/ 409 w 433"/>
                <a:gd name="T41" fmla="*/ 137 h 290"/>
                <a:gd name="T42" fmla="*/ 423 w 433"/>
                <a:gd name="T43" fmla="*/ 131 h 290"/>
                <a:gd name="T44" fmla="*/ 427 w 433"/>
                <a:gd name="T45" fmla="*/ 121 h 290"/>
                <a:gd name="T46" fmla="*/ 428 w 433"/>
                <a:gd name="T47" fmla="*/ 102 h 290"/>
                <a:gd name="T48" fmla="*/ 432 w 433"/>
                <a:gd name="T49" fmla="*/ 81 h 290"/>
                <a:gd name="T50" fmla="*/ 416 w 433"/>
                <a:gd name="T51" fmla="*/ 58 h 290"/>
                <a:gd name="T52" fmla="*/ 404 w 433"/>
                <a:gd name="T53" fmla="*/ 56 h 290"/>
                <a:gd name="T54" fmla="*/ 390 w 433"/>
                <a:gd name="T55" fmla="*/ 54 h 290"/>
                <a:gd name="T56" fmla="*/ 374 w 433"/>
                <a:gd name="T57" fmla="*/ 47 h 290"/>
                <a:gd name="T58" fmla="*/ 359 w 433"/>
                <a:gd name="T59" fmla="*/ 37 h 290"/>
                <a:gd name="T60" fmla="*/ 347 w 433"/>
                <a:gd name="T61" fmla="*/ 27 h 290"/>
                <a:gd name="T62" fmla="*/ 335 w 433"/>
                <a:gd name="T63" fmla="*/ 18 h 290"/>
                <a:gd name="T64" fmla="*/ 329 w 433"/>
                <a:gd name="T65" fmla="*/ 11 h 290"/>
                <a:gd name="T66" fmla="*/ 325 w 433"/>
                <a:gd name="T67" fmla="*/ 8 h 290"/>
                <a:gd name="T68" fmla="*/ 320 w 433"/>
                <a:gd name="T69" fmla="*/ 3 h 290"/>
                <a:gd name="T70" fmla="*/ 312 w 433"/>
                <a:gd name="T71" fmla="*/ 0 h 290"/>
                <a:gd name="T72" fmla="*/ 288 w 433"/>
                <a:gd name="T73" fmla="*/ 0 h 290"/>
                <a:gd name="T74" fmla="*/ 244 w 433"/>
                <a:gd name="T75" fmla="*/ 0 h 290"/>
                <a:gd name="T76" fmla="*/ 217 w 433"/>
                <a:gd name="T77" fmla="*/ 0 h 290"/>
                <a:gd name="T78" fmla="*/ 187 w 433"/>
                <a:gd name="T79" fmla="*/ 0 h 290"/>
                <a:gd name="T80" fmla="*/ 155 w 433"/>
                <a:gd name="T81" fmla="*/ 0 h 290"/>
                <a:gd name="T82" fmla="*/ 121 w 433"/>
                <a:gd name="T83" fmla="*/ 0 h 290"/>
                <a:gd name="T84" fmla="*/ 102 w 433"/>
                <a:gd name="T85" fmla="*/ 0 h 290"/>
                <a:gd name="T86" fmla="*/ 84 w 433"/>
                <a:gd name="T87" fmla="*/ 0 h 290"/>
                <a:gd name="T88" fmla="*/ 72 w 433"/>
                <a:gd name="T89" fmla="*/ 0 h 290"/>
                <a:gd name="T90" fmla="*/ 55 w 433"/>
                <a:gd name="T91" fmla="*/ 0 h 290"/>
                <a:gd name="T92" fmla="*/ 28 w 433"/>
                <a:gd name="T93" fmla="*/ 0 h 290"/>
                <a:gd name="T94" fmla="*/ 14 w 433"/>
                <a:gd name="T95" fmla="*/ 0 h 290"/>
                <a:gd name="T96" fmla="*/ 4 w 433"/>
                <a:gd name="T97" fmla="*/ 0 h 290"/>
                <a:gd name="T98" fmla="*/ 2 w 433"/>
                <a:gd name="T99" fmla="*/ 5 h 290"/>
                <a:gd name="T100" fmla="*/ 0 w 433"/>
                <a:gd name="T101" fmla="*/ 49 h 290"/>
                <a:gd name="T102" fmla="*/ 1 w 433"/>
                <a:gd name="T103" fmla="*/ 118 h 290"/>
                <a:gd name="T104" fmla="*/ 1 w 433"/>
                <a:gd name="T105" fmla="*/ 179 h 290"/>
                <a:gd name="T106" fmla="*/ 0 w 433"/>
                <a:gd name="T107" fmla="*/ 201 h 2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3"/>
                <a:gd name="T163" fmla="*/ 0 h 290"/>
                <a:gd name="T164" fmla="*/ 433 w 433"/>
                <a:gd name="T165" fmla="*/ 290 h 2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3" h="290">
                  <a:moveTo>
                    <a:pt x="1" y="203"/>
                  </a:moveTo>
                  <a:lnTo>
                    <a:pt x="6" y="206"/>
                  </a:lnTo>
                  <a:lnTo>
                    <a:pt x="13" y="209"/>
                  </a:lnTo>
                  <a:lnTo>
                    <a:pt x="19" y="212"/>
                  </a:lnTo>
                  <a:lnTo>
                    <a:pt x="25" y="213"/>
                  </a:lnTo>
                  <a:lnTo>
                    <a:pt x="30" y="214"/>
                  </a:lnTo>
                  <a:lnTo>
                    <a:pt x="35" y="214"/>
                  </a:lnTo>
                  <a:lnTo>
                    <a:pt x="40" y="214"/>
                  </a:lnTo>
                  <a:lnTo>
                    <a:pt x="45" y="213"/>
                  </a:lnTo>
                  <a:lnTo>
                    <a:pt x="48" y="213"/>
                  </a:lnTo>
                  <a:lnTo>
                    <a:pt x="50" y="214"/>
                  </a:lnTo>
                  <a:lnTo>
                    <a:pt x="53" y="213"/>
                  </a:lnTo>
                  <a:lnTo>
                    <a:pt x="55" y="212"/>
                  </a:lnTo>
                  <a:lnTo>
                    <a:pt x="56" y="209"/>
                  </a:lnTo>
                  <a:lnTo>
                    <a:pt x="56" y="206"/>
                  </a:lnTo>
                  <a:lnTo>
                    <a:pt x="57" y="203"/>
                  </a:lnTo>
                  <a:lnTo>
                    <a:pt x="58" y="201"/>
                  </a:lnTo>
                  <a:lnTo>
                    <a:pt x="62" y="202"/>
                  </a:lnTo>
                  <a:lnTo>
                    <a:pt x="64" y="205"/>
                  </a:lnTo>
                  <a:lnTo>
                    <a:pt x="66" y="209"/>
                  </a:lnTo>
                  <a:lnTo>
                    <a:pt x="69" y="212"/>
                  </a:lnTo>
                  <a:lnTo>
                    <a:pt x="73" y="218"/>
                  </a:lnTo>
                  <a:lnTo>
                    <a:pt x="77" y="224"/>
                  </a:lnTo>
                  <a:lnTo>
                    <a:pt x="80" y="231"/>
                  </a:lnTo>
                  <a:lnTo>
                    <a:pt x="85" y="236"/>
                  </a:lnTo>
                  <a:lnTo>
                    <a:pt x="90" y="239"/>
                  </a:lnTo>
                  <a:lnTo>
                    <a:pt x="96" y="240"/>
                  </a:lnTo>
                  <a:lnTo>
                    <a:pt x="102" y="241"/>
                  </a:lnTo>
                  <a:lnTo>
                    <a:pt x="108" y="242"/>
                  </a:lnTo>
                  <a:lnTo>
                    <a:pt x="116" y="243"/>
                  </a:lnTo>
                  <a:lnTo>
                    <a:pt x="124" y="244"/>
                  </a:lnTo>
                  <a:lnTo>
                    <a:pt x="132" y="245"/>
                  </a:lnTo>
                  <a:lnTo>
                    <a:pt x="140" y="246"/>
                  </a:lnTo>
                  <a:lnTo>
                    <a:pt x="144" y="248"/>
                  </a:lnTo>
                  <a:lnTo>
                    <a:pt x="147" y="249"/>
                  </a:lnTo>
                  <a:lnTo>
                    <a:pt x="151" y="251"/>
                  </a:lnTo>
                  <a:lnTo>
                    <a:pt x="155" y="253"/>
                  </a:lnTo>
                  <a:lnTo>
                    <a:pt x="157" y="255"/>
                  </a:lnTo>
                  <a:lnTo>
                    <a:pt x="160" y="258"/>
                  </a:lnTo>
                  <a:lnTo>
                    <a:pt x="162" y="261"/>
                  </a:lnTo>
                  <a:lnTo>
                    <a:pt x="165" y="263"/>
                  </a:lnTo>
                  <a:lnTo>
                    <a:pt x="171" y="266"/>
                  </a:lnTo>
                  <a:lnTo>
                    <a:pt x="176" y="267"/>
                  </a:lnTo>
                  <a:lnTo>
                    <a:pt x="181" y="269"/>
                  </a:lnTo>
                  <a:lnTo>
                    <a:pt x="186" y="272"/>
                  </a:lnTo>
                  <a:lnTo>
                    <a:pt x="189" y="276"/>
                  </a:lnTo>
                  <a:lnTo>
                    <a:pt x="191" y="280"/>
                  </a:lnTo>
                  <a:lnTo>
                    <a:pt x="193" y="284"/>
                  </a:lnTo>
                  <a:lnTo>
                    <a:pt x="195" y="287"/>
                  </a:lnTo>
                  <a:lnTo>
                    <a:pt x="199" y="289"/>
                  </a:lnTo>
                  <a:lnTo>
                    <a:pt x="203" y="289"/>
                  </a:lnTo>
                  <a:lnTo>
                    <a:pt x="208" y="289"/>
                  </a:lnTo>
                  <a:lnTo>
                    <a:pt x="212" y="289"/>
                  </a:lnTo>
                  <a:lnTo>
                    <a:pt x="216" y="288"/>
                  </a:lnTo>
                  <a:lnTo>
                    <a:pt x="221" y="286"/>
                  </a:lnTo>
                  <a:lnTo>
                    <a:pt x="226" y="285"/>
                  </a:lnTo>
                  <a:lnTo>
                    <a:pt x="230" y="283"/>
                  </a:lnTo>
                  <a:lnTo>
                    <a:pt x="235" y="281"/>
                  </a:lnTo>
                  <a:lnTo>
                    <a:pt x="239" y="278"/>
                  </a:lnTo>
                  <a:lnTo>
                    <a:pt x="243" y="276"/>
                  </a:lnTo>
                  <a:lnTo>
                    <a:pt x="248" y="275"/>
                  </a:lnTo>
                  <a:lnTo>
                    <a:pt x="255" y="274"/>
                  </a:lnTo>
                  <a:lnTo>
                    <a:pt x="261" y="274"/>
                  </a:lnTo>
                  <a:lnTo>
                    <a:pt x="268" y="274"/>
                  </a:lnTo>
                  <a:lnTo>
                    <a:pt x="275" y="274"/>
                  </a:lnTo>
                  <a:lnTo>
                    <a:pt x="281" y="273"/>
                  </a:lnTo>
                  <a:lnTo>
                    <a:pt x="287" y="271"/>
                  </a:lnTo>
                  <a:lnTo>
                    <a:pt x="292" y="270"/>
                  </a:lnTo>
                  <a:lnTo>
                    <a:pt x="298" y="268"/>
                  </a:lnTo>
                  <a:lnTo>
                    <a:pt x="308" y="265"/>
                  </a:lnTo>
                  <a:lnTo>
                    <a:pt x="318" y="261"/>
                  </a:lnTo>
                  <a:lnTo>
                    <a:pt x="328" y="258"/>
                  </a:lnTo>
                  <a:lnTo>
                    <a:pt x="337" y="253"/>
                  </a:lnTo>
                  <a:lnTo>
                    <a:pt x="340" y="249"/>
                  </a:lnTo>
                  <a:lnTo>
                    <a:pt x="344" y="244"/>
                  </a:lnTo>
                  <a:lnTo>
                    <a:pt x="346" y="239"/>
                  </a:lnTo>
                  <a:lnTo>
                    <a:pt x="347" y="234"/>
                  </a:lnTo>
                  <a:lnTo>
                    <a:pt x="349" y="225"/>
                  </a:lnTo>
                  <a:lnTo>
                    <a:pt x="351" y="216"/>
                  </a:lnTo>
                  <a:lnTo>
                    <a:pt x="352" y="206"/>
                  </a:lnTo>
                  <a:lnTo>
                    <a:pt x="353" y="197"/>
                  </a:lnTo>
                  <a:lnTo>
                    <a:pt x="354" y="193"/>
                  </a:lnTo>
                  <a:lnTo>
                    <a:pt x="354" y="189"/>
                  </a:lnTo>
                  <a:lnTo>
                    <a:pt x="355" y="185"/>
                  </a:lnTo>
                  <a:lnTo>
                    <a:pt x="356" y="180"/>
                  </a:lnTo>
                  <a:lnTo>
                    <a:pt x="356" y="179"/>
                  </a:lnTo>
                  <a:lnTo>
                    <a:pt x="357" y="177"/>
                  </a:lnTo>
                  <a:lnTo>
                    <a:pt x="357" y="175"/>
                  </a:lnTo>
                  <a:lnTo>
                    <a:pt x="359" y="174"/>
                  </a:lnTo>
                  <a:lnTo>
                    <a:pt x="361" y="171"/>
                  </a:lnTo>
                  <a:lnTo>
                    <a:pt x="364" y="169"/>
                  </a:lnTo>
                  <a:lnTo>
                    <a:pt x="367" y="167"/>
                  </a:lnTo>
                  <a:lnTo>
                    <a:pt x="370" y="164"/>
                  </a:lnTo>
                  <a:lnTo>
                    <a:pt x="373" y="162"/>
                  </a:lnTo>
                  <a:lnTo>
                    <a:pt x="376" y="160"/>
                  </a:lnTo>
                  <a:lnTo>
                    <a:pt x="378" y="158"/>
                  </a:lnTo>
                  <a:lnTo>
                    <a:pt x="381" y="156"/>
                  </a:lnTo>
                  <a:lnTo>
                    <a:pt x="385" y="153"/>
                  </a:lnTo>
                  <a:lnTo>
                    <a:pt x="389" y="150"/>
                  </a:lnTo>
                  <a:lnTo>
                    <a:pt x="394" y="147"/>
                  </a:lnTo>
                  <a:lnTo>
                    <a:pt x="398" y="145"/>
                  </a:lnTo>
                  <a:lnTo>
                    <a:pt x="401" y="143"/>
                  </a:lnTo>
                  <a:lnTo>
                    <a:pt x="404" y="140"/>
                  </a:lnTo>
                  <a:lnTo>
                    <a:pt x="406" y="138"/>
                  </a:lnTo>
                  <a:lnTo>
                    <a:pt x="409" y="137"/>
                  </a:lnTo>
                  <a:lnTo>
                    <a:pt x="413" y="136"/>
                  </a:lnTo>
                  <a:lnTo>
                    <a:pt x="416" y="135"/>
                  </a:lnTo>
                  <a:lnTo>
                    <a:pt x="419" y="134"/>
                  </a:lnTo>
                  <a:lnTo>
                    <a:pt x="422" y="133"/>
                  </a:lnTo>
                  <a:lnTo>
                    <a:pt x="423" y="131"/>
                  </a:lnTo>
                  <a:lnTo>
                    <a:pt x="424" y="130"/>
                  </a:lnTo>
                  <a:lnTo>
                    <a:pt x="425" y="128"/>
                  </a:lnTo>
                  <a:lnTo>
                    <a:pt x="425" y="126"/>
                  </a:lnTo>
                  <a:lnTo>
                    <a:pt x="426" y="124"/>
                  </a:lnTo>
                  <a:lnTo>
                    <a:pt x="427" y="121"/>
                  </a:lnTo>
                  <a:lnTo>
                    <a:pt x="428" y="118"/>
                  </a:lnTo>
                  <a:lnTo>
                    <a:pt x="428" y="115"/>
                  </a:lnTo>
                  <a:lnTo>
                    <a:pt x="428" y="111"/>
                  </a:lnTo>
                  <a:lnTo>
                    <a:pt x="428" y="106"/>
                  </a:lnTo>
                  <a:lnTo>
                    <a:pt x="428" y="102"/>
                  </a:lnTo>
                  <a:lnTo>
                    <a:pt x="428" y="98"/>
                  </a:lnTo>
                  <a:lnTo>
                    <a:pt x="430" y="93"/>
                  </a:lnTo>
                  <a:lnTo>
                    <a:pt x="431" y="89"/>
                  </a:lnTo>
                  <a:lnTo>
                    <a:pt x="432" y="85"/>
                  </a:lnTo>
                  <a:lnTo>
                    <a:pt x="432" y="81"/>
                  </a:lnTo>
                  <a:lnTo>
                    <a:pt x="430" y="74"/>
                  </a:lnTo>
                  <a:lnTo>
                    <a:pt x="426" y="69"/>
                  </a:lnTo>
                  <a:lnTo>
                    <a:pt x="422" y="64"/>
                  </a:lnTo>
                  <a:lnTo>
                    <a:pt x="418" y="59"/>
                  </a:lnTo>
                  <a:lnTo>
                    <a:pt x="416" y="58"/>
                  </a:lnTo>
                  <a:lnTo>
                    <a:pt x="413" y="57"/>
                  </a:lnTo>
                  <a:lnTo>
                    <a:pt x="411" y="57"/>
                  </a:lnTo>
                  <a:lnTo>
                    <a:pt x="409" y="57"/>
                  </a:lnTo>
                  <a:lnTo>
                    <a:pt x="406" y="56"/>
                  </a:lnTo>
                  <a:lnTo>
                    <a:pt x="404" y="56"/>
                  </a:lnTo>
                  <a:lnTo>
                    <a:pt x="402" y="55"/>
                  </a:lnTo>
                  <a:lnTo>
                    <a:pt x="400" y="55"/>
                  </a:lnTo>
                  <a:lnTo>
                    <a:pt x="396" y="55"/>
                  </a:lnTo>
                  <a:lnTo>
                    <a:pt x="393" y="54"/>
                  </a:lnTo>
                  <a:lnTo>
                    <a:pt x="390" y="54"/>
                  </a:lnTo>
                  <a:lnTo>
                    <a:pt x="386" y="53"/>
                  </a:lnTo>
                  <a:lnTo>
                    <a:pt x="383" y="52"/>
                  </a:lnTo>
                  <a:lnTo>
                    <a:pt x="380" y="50"/>
                  </a:lnTo>
                  <a:lnTo>
                    <a:pt x="377" y="49"/>
                  </a:lnTo>
                  <a:lnTo>
                    <a:pt x="374" y="47"/>
                  </a:lnTo>
                  <a:lnTo>
                    <a:pt x="371" y="45"/>
                  </a:lnTo>
                  <a:lnTo>
                    <a:pt x="367" y="43"/>
                  </a:lnTo>
                  <a:lnTo>
                    <a:pt x="364" y="41"/>
                  </a:lnTo>
                  <a:lnTo>
                    <a:pt x="361" y="39"/>
                  </a:lnTo>
                  <a:lnTo>
                    <a:pt x="359" y="37"/>
                  </a:lnTo>
                  <a:lnTo>
                    <a:pt x="357" y="35"/>
                  </a:lnTo>
                  <a:lnTo>
                    <a:pt x="355" y="33"/>
                  </a:lnTo>
                  <a:lnTo>
                    <a:pt x="353" y="31"/>
                  </a:lnTo>
                  <a:lnTo>
                    <a:pt x="350" y="29"/>
                  </a:lnTo>
                  <a:lnTo>
                    <a:pt x="347" y="27"/>
                  </a:lnTo>
                  <a:lnTo>
                    <a:pt x="344" y="25"/>
                  </a:lnTo>
                  <a:lnTo>
                    <a:pt x="341" y="22"/>
                  </a:lnTo>
                  <a:lnTo>
                    <a:pt x="339" y="21"/>
                  </a:lnTo>
                  <a:lnTo>
                    <a:pt x="337" y="19"/>
                  </a:lnTo>
                  <a:lnTo>
                    <a:pt x="335" y="18"/>
                  </a:lnTo>
                  <a:lnTo>
                    <a:pt x="334" y="16"/>
                  </a:lnTo>
                  <a:lnTo>
                    <a:pt x="332" y="15"/>
                  </a:lnTo>
                  <a:lnTo>
                    <a:pt x="331" y="13"/>
                  </a:lnTo>
                  <a:lnTo>
                    <a:pt x="330" y="12"/>
                  </a:lnTo>
                  <a:lnTo>
                    <a:pt x="329" y="11"/>
                  </a:lnTo>
                  <a:lnTo>
                    <a:pt x="328" y="10"/>
                  </a:lnTo>
                  <a:lnTo>
                    <a:pt x="327" y="10"/>
                  </a:lnTo>
                  <a:lnTo>
                    <a:pt x="327" y="9"/>
                  </a:lnTo>
                  <a:lnTo>
                    <a:pt x="326" y="8"/>
                  </a:lnTo>
                  <a:lnTo>
                    <a:pt x="325" y="8"/>
                  </a:lnTo>
                  <a:lnTo>
                    <a:pt x="324" y="6"/>
                  </a:lnTo>
                  <a:lnTo>
                    <a:pt x="323" y="5"/>
                  </a:lnTo>
                  <a:lnTo>
                    <a:pt x="322" y="4"/>
                  </a:lnTo>
                  <a:lnTo>
                    <a:pt x="321" y="3"/>
                  </a:lnTo>
                  <a:lnTo>
                    <a:pt x="320" y="3"/>
                  </a:lnTo>
                  <a:lnTo>
                    <a:pt x="320" y="2"/>
                  </a:lnTo>
                  <a:lnTo>
                    <a:pt x="319" y="2"/>
                  </a:lnTo>
                  <a:lnTo>
                    <a:pt x="317" y="1"/>
                  </a:lnTo>
                  <a:lnTo>
                    <a:pt x="314" y="1"/>
                  </a:lnTo>
                  <a:lnTo>
                    <a:pt x="312" y="0"/>
                  </a:lnTo>
                  <a:lnTo>
                    <a:pt x="310" y="0"/>
                  </a:lnTo>
                  <a:lnTo>
                    <a:pt x="304" y="0"/>
                  </a:lnTo>
                  <a:lnTo>
                    <a:pt x="299" y="0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69" y="0"/>
                  </a:lnTo>
                  <a:lnTo>
                    <a:pt x="259" y="0"/>
                  </a:lnTo>
                  <a:lnTo>
                    <a:pt x="250" y="0"/>
                  </a:lnTo>
                  <a:lnTo>
                    <a:pt x="244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28" y="0"/>
                  </a:lnTo>
                  <a:lnTo>
                    <a:pt x="223" y="0"/>
                  </a:lnTo>
                  <a:lnTo>
                    <a:pt x="217" y="0"/>
                  </a:lnTo>
                  <a:lnTo>
                    <a:pt x="211" y="0"/>
                  </a:lnTo>
                  <a:lnTo>
                    <a:pt x="206" y="0"/>
                  </a:lnTo>
                  <a:lnTo>
                    <a:pt x="199" y="0"/>
                  </a:lnTo>
                  <a:lnTo>
                    <a:pt x="193" y="0"/>
                  </a:lnTo>
                  <a:lnTo>
                    <a:pt x="187" y="0"/>
                  </a:lnTo>
                  <a:lnTo>
                    <a:pt x="180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47" y="0"/>
                  </a:lnTo>
                  <a:lnTo>
                    <a:pt x="140" y="0"/>
                  </a:lnTo>
                  <a:lnTo>
                    <a:pt x="132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5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8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1" y="79"/>
                  </a:lnTo>
                  <a:lnTo>
                    <a:pt x="1" y="92"/>
                  </a:lnTo>
                  <a:lnTo>
                    <a:pt x="1" y="105"/>
                  </a:lnTo>
                  <a:lnTo>
                    <a:pt x="1" y="118"/>
                  </a:lnTo>
                  <a:lnTo>
                    <a:pt x="1" y="131"/>
                  </a:lnTo>
                  <a:lnTo>
                    <a:pt x="1" y="143"/>
                  </a:lnTo>
                  <a:lnTo>
                    <a:pt x="1" y="155"/>
                  </a:lnTo>
                  <a:lnTo>
                    <a:pt x="1" y="167"/>
                  </a:lnTo>
                  <a:lnTo>
                    <a:pt x="1" y="179"/>
                  </a:lnTo>
                  <a:lnTo>
                    <a:pt x="1" y="184"/>
                  </a:lnTo>
                  <a:lnTo>
                    <a:pt x="1" y="189"/>
                  </a:lnTo>
                  <a:lnTo>
                    <a:pt x="1" y="195"/>
                  </a:lnTo>
                  <a:lnTo>
                    <a:pt x="1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1" y="203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13"/>
            <p:cNvSpPr>
              <a:spLocks/>
            </p:cNvSpPr>
            <p:nvPr/>
          </p:nvSpPr>
          <p:spPr bwMode="auto">
            <a:xfrm>
              <a:off x="203" y="946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14"/>
            <p:cNvSpPr>
              <a:spLocks/>
            </p:cNvSpPr>
            <p:nvPr/>
          </p:nvSpPr>
          <p:spPr bwMode="auto">
            <a:xfrm>
              <a:off x="312" y="947"/>
              <a:ext cx="392" cy="592"/>
            </a:xfrm>
            <a:custGeom>
              <a:avLst/>
              <a:gdLst>
                <a:gd name="T0" fmla="*/ 1 w 392"/>
                <a:gd name="T1" fmla="*/ 574 h 592"/>
                <a:gd name="T2" fmla="*/ 26 w 392"/>
                <a:gd name="T3" fmla="*/ 564 h 592"/>
                <a:gd name="T4" fmla="*/ 59 w 392"/>
                <a:gd name="T5" fmla="*/ 561 h 592"/>
                <a:gd name="T6" fmla="*/ 81 w 392"/>
                <a:gd name="T7" fmla="*/ 552 h 592"/>
                <a:gd name="T8" fmla="*/ 99 w 392"/>
                <a:gd name="T9" fmla="*/ 537 h 592"/>
                <a:gd name="T10" fmla="*/ 121 w 392"/>
                <a:gd name="T11" fmla="*/ 525 h 592"/>
                <a:gd name="T12" fmla="*/ 136 w 392"/>
                <a:gd name="T13" fmla="*/ 522 h 592"/>
                <a:gd name="T14" fmla="*/ 151 w 392"/>
                <a:gd name="T15" fmla="*/ 535 h 592"/>
                <a:gd name="T16" fmla="*/ 164 w 392"/>
                <a:gd name="T17" fmla="*/ 558 h 592"/>
                <a:gd name="T18" fmla="*/ 170 w 392"/>
                <a:gd name="T19" fmla="*/ 581 h 592"/>
                <a:gd name="T20" fmla="*/ 189 w 392"/>
                <a:gd name="T21" fmla="*/ 585 h 592"/>
                <a:gd name="T22" fmla="*/ 217 w 392"/>
                <a:gd name="T23" fmla="*/ 579 h 592"/>
                <a:gd name="T24" fmla="*/ 228 w 392"/>
                <a:gd name="T25" fmla="*/ 566 h 592"/>
                <a:gd name="T26" fmla="*/ 221 w 392"/>
                <a:gd name="T27" fmla="*/ 532 h 592"/>
                <a:gd name="T28" fmla="*/ 215 w 392"/>
                <a:gd name="T29" fmla="*/ 500 h 592"/>
                <a:gd name="T30" fmla="*/ 213 w 392"/>
                <a:gd name="T31" fmla="*/ 478 h 592"/>
                <a:gd name="T32" fmla="*/ 227 w 392"/>
                <a:gd name="T33" fmla="*/ 456 h 592"/>
                <a:gd name="T34" fmla="*/ 245 w 392"/>
                <a:gd name="T35" fmla="*/ 429 h 592"/>
                <a:gd name="T36" fmla="*/ 253 w 392"/>
                <a:gd name="T37" fmla="*/ 404 h 592"/>
                <a:gd name="T38" fmla="*/ 254 w 392"/>
                <a:gd name="T39" fmla="*/ 377 h 592"/>
                <a:gd name="T40" fmla="*/ 251 w 392"/>
                <a:gd name="T41" fmla="*/ 361 h 592"/>
                <a:gd name="T42" fmla="*/ 254 w 392"/>
                <a:gd name="T43" fmla="*/ 340 h 592"/>
                <a:gd name="T44" fmla="*/ 273 w 392"/>
                <a:gd name="T45" fmla="*/ 321 h 592"/>
                <a:gd name="T46" fmla="*/ 296 w 392"/>
                <a:gd name="T47" fmla="*/ 306 h 592"/>
                <a:gd name="T48" fmla="*/ 312 w 392"/>
                <a:gd name="T49" fmla="*/ 285 h 592"/>
                <a:gd name="T50" fmla="*/ 312 w 392"/>
                <a:gd name="T51" fmla="*/ 269 h 592"/>
                <a:gd name="T52" fmla="*/ 302 w 392"/>
                <a:gd name="T53" fmla="*/ 253 h 592"/>
                <a:gd name="T54" fmla="*/ 313 w 392"/>
                <a:gd name="T55" fmla="*/ 223 h 592"/>
                <a:gd name="T56" fmla="*/ 332 w 392"/>
                <a:gd name="T57" fmla="*/ 204 h 592"/>
                <a:gd name="T58" fmla="*/ 336 w 392"/>
                <a:gd name="T59" fmla="*/ 185 h 592"/>
                <a:gd name="T60" fmla="*/ 323 w 392"/>
                <a:gd name="T61" fmla="*/ 174 h 592"/>
                <a:gd name="T62" fmla="*/ 301 w 392"/>
                <a:gd name="T63" fmla="*/ 172 h 592"/>
                <a:gd name="T64" fmla="*/ 270 w 392"/>
                <a:gd name="T65" fmla="*/ 170 h 592"/>
                <a:gd name="T66" fmla="*/ 262 w 392"/>
                <a:gd name="T67" fmla="*/ 160 h 592"/>
                <a:gd name="T68" fmla="*/ 273 w 392"/>
                <a:gd name="T69" fmla="*/ 143 h 592"/>
                <a:gd name="T70" fmla="*/ 295 w 392"/>
                <a:gd name="T71" fmla="*/ 129 h 592"/>
                <a:gd name="T72" fmla="*/ 311 w 392"/>
                <a:gd name="T73" fmla="*/ 115 h 592"/>
                <a:gd name="T74" fmla="*/ 324 w 392"/>
                <a:gd name="T75" fmla="*/ 119 h 592"/>
                <a:gd name="T76" fmla="*/ 329 w 392"/>
                <a:gd name="T77" fmla="*/ 147 h 592"/>
                <a:gd name="T78" fmla="*/ 351 w 392"/>
                <a:gd name="T79" fmla="*/ 153 h 592"/>
                <a:gd name="T80" fmla="*/ 363 w 392"/>
                <a:gd name="T81" fmla="*/ 146 h 592"/>
                <a:gd name="T82" fmla="*/ 374 w 392"/>
                <a:gd name="T83" fmla="*/ 146 h 592"/>
                <a:gd name="T84" fmla="*/ 389 w 392"/>
                <a:gd name="T85" fmla="*/ 141 h 592"/>
                <a:gd name="T86" fmla="*/ 387 w 392"/>
                <a:gd name="T87" fmla="*/ 122 h 592"/>
                <a:gd name="T88" fmla="*/ 364 w 392"/>
                <a:gd name="T89" fmla="*/ 112 h 592"/>
                <a:gd name="T90" fmla="*/ 344 w 392"/>
                <a:gd name="T91" fmla="*/ 111 h 592"/>
                <a:gd name="T92" fmla="*/ 338 w 392"/>
                <a:gd name="T93" fmla="*/ 102 h 592"/>
                <a:gd name="T94" fmla="*/ 332 w 392"/>
                <a:gd name="T95" fmla="*/ 79 h 592"/>
                <a:gd name="T96" fmla="*/ 343 w 392"/>
                <a:gd name="T97" fmla="*/ 63 h 592"/>
                <a:gd name="T98" fmla="*/ 339 w 392"/>
                <a:gd name="T99" fmla="*/ 48 h 592"/>
                <a:gd name="T100" fmla="*/ 328 w 392"/>
                <a:gd name="T101" fmla="*/ 50 h 592"/>
                <a:gd name="T102" fmla="*/ 301 w 392"/>
                <a:gd name="T103" fmla="*/ 53 h 592"/>
                <a:gd name="T104" fmla="*/ 282 w 392"/>
                <a:gd name="T105" fmla="*/ 45 h 592"/>
                <a:gd name="T106" fmla="*/ 265 w 392"/>
                <a:gd name="T107" fmla="*/ 35 h 592"/>
                <a:gd name="T108" fmla="*/ 242 w 392"/>
                <a:gd name="T109" fmla="*/ 21 h 592"/>
                <a:gd name="T110" fmla="*/ 226 w 392"/>
                <a:gd name="T111" fmla="*/ 13 h 592"/>
                <a:gd name="T112" fmla="*/ 212 w 392"/>
                <a:gd name="T113" fmla="*/ 3 h 5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2"/>
                <a:gd name="T172" fmla="*/ 0 h 592"/>
                <a:gd name="T173" fmla="*/ 392 w 392"/>
                <a:gd name="T174" fmla="*/ 592 h 5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2" h="592">
                  <a:moveTo>
                    <a:pt x="4" y="591"/>
                  </a:moveTo>
                  <a:lnTo>
                    <a:pt x="1" y="587"/>
                  </a:lnTo>
                  <a:lnTo>
                    <a:pt x="0" y="583"/>
                  </a:lnTo>
                  <a:lnTo>
                    <a:pt x="0" y="578"/>
                  </a:lnTo>
                  <a:lnTo>
                    <a:pt x="1" y="574"/>
                  </a:lnTo>
                  <a:lnTo>
                    <a:pt x="4" y="571"/>
                  </a:lnTo>
                  <a:lnTo>
                    <a:pt x="8" y="567"/>
                  </a:lnTo>
                  <a:lnTo>
                    <a:pt x="14" y="565"/>
                  </a:lnTo>
                  <a:lnTo>
                    <a:pt x="20" y="564"/>
                  </a:lnTo>
                  <a:lnTo>
                    <a:pt x="26" y="564"/>
                  </a:lnTo>
                  <a:lnTo>
                    <a:pt x="32" y="563"/>
                  </a:lnTo>
                  <a:lnTo>
                    <a:pt x="39" y="562"/>
                  </a:lnTo>
                  <a:lnTo>
                    <a:pt x="46" y="562"/>
                  </a:lnTo>
                  <a:lnTo>
                    <a:pt x="52" y="562"/>
                  </a:lnTo>
                  <a:lnTo>
                    <a:pt x="59" y="561"/>
                  </a:lnTo>
                  <a:lnTo>
                    <a:pt x="65" y="560"/>
                  </a:lnTo>
                  <a:lnTo>
                    <a:pt x="70" y="559"/>
                  </a:lnTo>
                  <a:lnTo>
                    <a:pt x="74" y="557"/>
                  </a:lnTo>
                  <a:lnTo>
                    <a:pt x="78" y="554"/>
                  </a:lnTo>
                  <a:lnTo>
                    <a:pt x="81" y="552"/>
                  </a:lnTo>
                  <a:lnTo>
                    <a:pt x="85" y="549"/>
                  </a:lnTo>
                  <a:lnTo>
                    <a:pt x="89" y="547"/>
                  </a:lnTo>
                  <a:lnTo>
                    <a:pt x="92" y="543"/>
                  </a:lnTo>
                  <a:lnTo>
                    <a:pt x="96" y="540"/>
                  </a:lnTo>
                  <a:lnTo>
                    <a:pt x="99" y="537"/>
                  </a:lnTo>
                  <a:lnTo>
                    <a:pt x="103" y="534"/>
                  </a:lnTo>
                  <a:lnTo>
                    <a:pt x="107" y="532"/>
                  </a:lnTo>
                  <a:lnTo>
                    <a:pt x="112" y="529"/>
                  </a:lnTo>
                  <a:lnTo>
                    <a:pt x="116" y="527"/>
                  </a:lnTo>
                  <a:lnTo>
                    <a:pt x="121" y="525"/>
                  </a:lnTo>
                  <a:lnTo>
                    <a:pt x="126" y="524"/>
                  </a:lnTo>
                  <a:lnTo>
                    <a:pt x="128" y="523"/>
                  </a:lnTo>
                  <a:lnTo>
                    <a:pt x="131" y="522"/>
                  </a:lnTo>
                  <a:lnTo>
                    <a:pt x="133" y="522"/>
                  </a:lnTo>
                  <a:lnTo>
                    <a:pt x="136" y="522"/>
                  </a:lnTo>
                  <a:lnTo>
                    <a:pt x="138" y="522"/>
                  </a:lnTo>
                  <a:lnTo>
                    <a:pt x="142" y="525"/>
                  </a:lnTo>
                  <a:lnTo>
                    <a:pt x="145" y="528"/>
                  </a:lnTo>
                  <a:lnTo>
                    <a:pt x="149" y="531"/>
                  </a:lnTo>
                  <a:lnTo>
                    <a:pt x="151" y="535"/>
                  </a:lnTo>
                  <a:lnTo>
                    <a:pt x="154" y="539"/>
                  </a:lnTo>
                  <a:lnTo>
                    <a:pt x="157" y="543"/>
                  </a:lnTo>
                  <a:lnTo>
                    <a:pt x="160" y="548"/>
                  </a:lnTo>
                  <a:lnTo>
                    <a:pt x="162" y="553"/>
                  </a:lnTo>
                  <a:lnTo>
                    <a:pt x="164" y="558"/>
                  </a:lnTo>
                  <a:lnTo>
                    <a:pt x="166" y="563"/>
                  </a:lnTo>
                  <a:lnTo>
                    <a:pt x="168" y="567"/>
                  </a:lnTo>
                  <a:lnTo>
                    <a:pt x="168" y="572"/>
                  </a:lnTo>
                  <a:lnTo>
                    <a:pt x="168" y="577"/>
                  </a:lnTo>
                  <a:lnTo>
                    <a:pt x="170" y="581"/>
                  </a:lnTo>
                  <a:lnTo>
                    <a:pt x="172" y="584"/>
                  </a:lnTo>
                  <a:lnTo>
                    <a:pt x="176" y="586"/>
                  </a:lnTo>
                  <a:lnTo>
                    <a:pt x="180" y="586"/>
                  </a:lnTo>
                  <a:lnTo>
                    <a:pt x="185" y="586"/>
                  </a:lnTo>
                  <a:lnTo>
                    <a:pt x="189" y="585"/>
                  </a:lnTo>
                  <a:lnTo>
                    <a:pt x="193" y="584"/>
                  </a:lnTo>
                  <a:lnTo>
                    <a:pt x="199" y="583"/>
                  </a:lnTo>
                  <a:lnTo>
                    <a:pt x="205" y="582"/>
                  </a:lnTo>
                  <a:lnTo>
                    <a:pt x="211" y="581"/>
                  </a:lnTo>
                  <a:lnTo>
                    <a:pt x="217" y="579"/>
                  </a:lnTo>
                  <a:lnTo>
                    <a:pt x="222" y="576"/>
                  </a:lnTo>
                  <a:lnTo>
                    <a:pt x="224" y="574"/>
                  </a:lnTo>
                  <a:lnTo>
                    <a:pt x="226" y="572"/>
                  </a:lnTo>
                  <a:lnTo>
                    <a:pt x="227" y="569"/>
                  </a:lnTo>
                  <a:lnTo>
                    <a:pt x="228" y="566"/>
                  </a:lnTo>
                  <a:lnTo>
                    <a:pt x="228" y="563"/>
                  </a:lnTo>
                  <a:lnTo>
                    <a:pt x="227" y="555"/>
                  </a:lnTo>
                  <a:lnTo>
                    <a:pt x="225" y="547"/>
                  </a:lnTo>
                  <a:lnTo>
                    <a:pt x="223" y="539"/>
                  </a:lnTo>
                  <a:lnTo>
                    <a:pt x="221" y="532"/>
                  </a:lnTo>
                  <a:lnTo>
                    <a:pt x="219" y="524"/>
                  </a:lnTo>
                  <a:lnTo>
                    <a:pt x="218" y="518"/>
                  </a:lnTo>
                  <a:lnTo>
                    <a:pt x="217" y="512"/>
                  </a:lnTo>
                  <a:lnTo>
                    <a:pt x="216" y="506"/>
                  </a:lnTo>
                  <a:lnTo>
                    <a:pt x="215" y="500"/>
                  </a:lnTo>
                  <a:lnTo>
                    <a:pt x="215" y="494"/>
                  </a:lnTo>
                  <a:lnTo>
                    <a:pt x="214" y="490"/>
                  </a:lnTo>
                  <a:lnTo>
                    <a:pt x="213" y="486"/>
                  </a:lnTo>
                  <a:lnTo>
                    <a:pt x="213" y="482"/>
                  </a:lnTo>
                  <a:lnTo>
                    <a:pt x="213" y="478"/>
                  </a:lnTo>
                  <a:lnTo>
                    <a:pt x="215" y="474"/>
                  </a:lnTo>
                  <a:lnTo>
                    <a:pt x="217" y="469"/>
                  </a:lnTo>
                  <a:lnTo>
                    <a:pt x="220" y="465"/>
                  </a:lnTo>
                  <a:lnTo>
                    <a:pt x="223" y="460"/>
                  </a:lnTo>
                  <a:lnTo>
                    <a:pt x="227" y="456"/>
                  </a:lnTo>
                  <a:lnTo>
                    <a:pt x="230" y="451"/>
                  </a:lnTo>
                  <a:lnTo>
                    <a:pt x="233" y="446"/>
                  </a:lnTo>
                  <a:lnTo>
                    <a:pt x="237" y="440"/>
                  </a:lnTo>
                  <a:lnTo>
                    <a:pt x="241" y="435"/>
                  </a:lnTo>
                  <a:lnTo>
                    <a:pt x="245" y="429"/>
                  </a:lnTo>
                  <a:lnTo>
                    <a:pt x="248" y="423"/>
                  </a:lnTo>
                  <a:lnTo>
                    <a:pt x="249" y="418"/>
                  </a:lnTo>
                  <a:lnTo>
                    <a:pt x="251" y="414"/>
                  </a:lnTo>
                  <a:lnTo>
                    <a:pt x="252" y="409"/>
                  </a:lnTo>
                  <a:lnTo>
                    <a:pt x="253" y="404"/>
                  </a:lnTo>
                  <a:lnTo>
                    <a:pt x="253" y="399"/>
                  </a:lnTo>
                  <a:lnTo>
                    <a:pt x="254" y="394"/>
                  </a:lnTo>
                  <a:lnTo>
                    <a:pt x="254" y="388"/>
                  </a:lnTo>
                  <a:lnTo>
                    <a:pt x="254" y="382"/>
                  </a:lnTo>
                  <a:lnTo>
                    <a:pt x="254" y="377"/>
                  </a:lnTo>
                  <a:lnTo>
                    <a:pt x="253" y="372"/>
                  </a:lnTo>
                  <a:lnTo>
                    <a:pt x="253" y="369"/>
                  </a:lnTo>
                  <a:lnTo>
                    <a:pt x="252" y="366"/>
                  </a:lnTo>
                  <a:lnTo>
                    <a:pt x="252" y="363"/>
                  </a:lnTo>
                  <a:lnTo>
                    <a:pt x="251" y="361"/>
                  </a:lnTo>
                  <a:lnTo>
                    <a:pt x="250" y="358"/>
                  </a:lnTo>
                  <a:lnTo>
                    <a:pt x="251" y="353"/>
                  </a:lnTo>
                  <a:lnTo>
                    <a:pt x="252" y="349"/>
                  </a:lnTo>
                  <a:lnTo>
                    <a:pt x="253" y="344"/>
                  </a:lnTo>
                  <a:lnTo>
                    <a:pt x="254" y="340"/>
                  </a:lnTo>
                  <a:lnTo>
                    <a:pt x="257" y="336"/>
                  </a:lnTo>
                  <a:lnTo>
                    <a:pt x="260" y="331"/>
                  </a:lnTo>
                  <a:lnTo>
                    <a:pt x="264" y="328"/>
                  </a:lnTo>
                  <a:lnTo>
                    <a:pt x="269" y="324"/>
                  </a:lnTo>
                  <a:lnTo>
                    <a:pt x="273" y="321"/>
                  </a:lnTo>
                  <a:lnTo>
                    <a:pt x="278" y="318"/>
                  </a:lnTo>
                  <a:lnTo>
                    <a:pt x="282" y="314"/>
                  </a:lnTo>
                  <a:lnTo>
                    <a:pt x="287" y="312"/>
                  </a:lnTo>
                  <a:lnTo>
                    <a:pt x="292" y="309"/>
                  </a:lnTo>
                  <a:lnTo>
                    <a:pt x="296" y="306"/>
                  </a:lnTo>
                  <a:lnTo>
                    <a:pt x="300" y="303"/>
                  </a:lnTo>
                  <a:lnTo>
                    <a:pt x="304" y="298"/>
                  </a:lnTo>
                  <a:lnTo>
                    <a:pt x="307" y="294"/>
                  </a:lnTo>
                  <a:lnTo>
                    <a:pt x="310" y="289"/>
                  </a:lnTo>
                  <a:lnTo>
                    <a:pt x="312" y="285"/>
                  </a:lnTo>
                  <a:lnTo>
                    <a:pt x="314" y="280"/>
                  </a:lnTo>
                  <a:lnTo>
                    <a:pt x="314" y="277"/>
                  </a:lnTo>
                  <a:lnTo>
                    <a:pt x="314" y="274"/>
                  </a:lnTo>
                  <a:lnTo>
                    <a:pt x="313" y="272"/>
                  </a:lnTo>
                  <a:lnTo>
                    <a:pt x="312" y="269"/>
                  </a:lnTo>
                  <a:lnTo>
                    <a:pt x="311" y="266"/>
                  </a:lnTo>
                  <a:lnTo>
                    <a:pt x="309" y="263"/>
                  </a:lnTo>
                  <a:lnTo>
                    <a:pt x="306" y="260"/>
                  </a:lnTo>
                  <a:lnTo>
                    <a:pt x="304" y="257"/>
                  </a:lnTo>
                  <a:lnTo>
                    <a:pt x="302" y="253"/>
                  </a:lnTo>
                  <a:lnTo>
                    <a:pt x="302" y="250"/>
                  </a:lnTo>
                  <a:lnTo>
                    <a:pt x="303" y="243"/>
                  </a:lnTo>
                  <a:lnTo>
                    <a:pt x="306" y="236"/>
                  </a:lnTo>
                  <a:lnTo>
                    <a:pt x="309" y="229"/>
                  </a:lnTo>
                  <a:lnTo>
                    <a:pt x="313" y="223"/>
                  </a:lnTo>
                  <a:lnTo>
                    <a:pt x="317" y="216"/>
                  </a:lnTo>
                  <a:lnTo>
                    <a:pt x="320" y="213"/>
                  </a:lnTo>
                  <a:lnTo>
                    <a:pt x="324" y="210"/>
                  </a:lnTo>
                  <a:lnTo>
                    <a:pt x="328" y="207"/>
                  </a:lnTo>
                  <a:lnTo>
                    <a:pt x="332" y="204"/>
                  </a:lnTo>
                  <a:lnTo>
                    <a:pt x="335" y="200"/>
                  </a:lnTo>
                  <a:lnTo>
                    <a:pt x="336" y="196"/>
                  </a:lnTo>
                  <a:lnTo>
                    <a:pt x="337" y="193"/>
                  </a:lnTo>
                  <a:lnTo>
                    <a:pt x="337" y="189"/>
                  </a:lnTo>
                  <a:lnTo>
                    <a:pt x="336" y="185"/>
                  </a:lnTo>
                  <a:lnTo>
                    <a:pt x="335" y="182"/>
                  </a:lnTo>
                  <a:lnTo>
                    <a:pt x="333" y="179"/>
                  </a:lnTo>
                  <a:lnTo>
                    <a:pt x="330" y="177"/>
                  </a:lnTo>
                  <a:lnTo>
                    <a:pt x="327" y="175"/>
                  </a:lnTo>
                  <a:lnTo>
                    <a:pt x="323" y="174"/>
                  </a:lnTo>
                  <a:lnTo>
                    <a:pt x="320" y="173"/>
                  </a:lnTo>
                  <a:lnTo>
                    <a:pt x="315" y="172"/>
                  </a:lnTo>
                  <a:lnTo>
                    <a:pt x="310" y="172"/>
                  </a:lnTo>
                  <a:lnTo>
                    <a:pt x="306" y="172"/>
                  </a:lnTo>
                  <a:lnTo>
                    <a:pt x="301" y="172"/>
                  </a:lnTo>
                  <a:lnTo>
                    <a:pt x="296" y="171"/>
                  </a:lnTo>
                  <a:lnTo>
                    <a:pt x="289" y="171"/>
                  </a:lnTo>
                  <a:lnTo>
                    <a:pt x="283" y="171"/>
                  </a:lnTo>
                  <a:lnTo>
                    <a:pt x="277" y="171"/>
                  </a:lnTo>
                  <a:lnTo>
                    <a:pt x="270" y="170"/>
                  </a:lnTo>
                  <a:lnTo>
                    <a:pt x="264" y="168"/>
                  </a:lnTo>
                  <a:lnTo>
                    <a:pt x="263" y="167"/>
                  </a:lnTo>
                  <a:lnTo>
                    <a:pt x="262" y="165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3" y="158"/>
                  </a:lnTo>
                  <a:lnTo>
                    <a:pt x="265" y="154"/>
                  </a:lnTo>
                  <a:lnTo>
                    <a:pt x="267" y="150"/>
                  </a:lnTo>
                  <a:lnTo>
                    <a:pt x="270" y="146"/>
                  </a:lnTo>
                  <a:lnTo>
                    <a:pt x="273" y="143"/>
                  </a:lnTo>
                  <a:lnTo>
                    <a:pt x="276" y="140"/>
                  </a:lnTo>
                  <a:lnTo>
                    <a:pt x="280" y="137"/>
                  </a:lnTo>
                  <a:lnTo>
                    <a:pt x="285" y="134"/>
                  </a:lnTo>
                  <a:lnTo>
                    <a:pt x="290" y="132"/>
                  </a:lnTo>
                  <a:lnTo>
                    <a:pt x="295" y="129"/>
                  </a:lnTo>
                  <a:lnTo>
                    <a:pt x="300" y="126"/>
                  </a:lnTo>
                  <a:lnTo>
                    <a:pt x="303" y="124"/>
                  </a:lnTo>
                  <a:lnTo>
                    <a:pt x="306" y="121"/>
                  </a:lnTo>
                  <a:lnTo>
                    <a:pt x="308" y="118"/>
                  </a:lnTo>
                  <a:lnTo>
                    <a:pt x="311" y="115"/>
                  </a:lnTo>
                  <a:lnTo>
                    <a:pt x="314" y="114"/>
                  </a:lnTo>
                  <a:lnTo>
                    <a:pt x="317" y="114"/>
                  </a:lnTo>
                  <a:lnTo>
                    <a:pt x="319" y="115"/>
                  </a:lnTo>
                  <a:lnTo>
                    <a:pt x="322" y="117"/>
                  </a:lnTo>
                  <a:lnTo>
                    <a:pt x="324" y="119"/>
                  </a:lnTo>
                  <a:lnTo>
                    <a:pt x="326" y="122"/>
                  </a:lnTo>
                  <a:lnTo>
                    <a:pt x="327" y="128"/>
                  </a:lnTo>
                  <a:lnTo>
                    <a:pt x="328" y="134"/>
                  </a:lnTo>
                  <a:lnTo>
                    <a:pt x="328" y="141"/>
                  </a:lnTo>
                  <a:lnTo>
                    <a:pt x="329" y="147"/>
                  </a:lnTo>
                  <a:lnTo>
                    <a:pt x="332" y="152"/>
                  </a:lnTo>
                  <a:lnTo>
                    <a:pt x="336" y="154"/>
                  </a:lnTo>
                  <a:lnTo>
                    <a:pt x="341" y="155"/>
                  </a:lnTo>
                  <a:lnTo>
                    <a:pt x="346" y="154"/>
                  </a:lnTo>
                  <a:lnTo>
                    <a:pt x="351" y="153"/>
                  </a:lnTo>
                  <a:lnTo>
                    <a:pt x="356" y="152"/>
                  </a:lnTo>
                  <a:lnTo>
                    <a:pt x="358" y="151"/>
                  </a:lnTo>
                  <a:lnTo>
                    <a:pt x="359" y="149"/>
                  </a:lnTo>
                  <a:lnTo>
                    <a:pt x="361" y="147"/>
                  </a:lnTo>
                  <a:lnTo>
                    <a:pt x="363" y="146"/>
                  </a:lnTo>
                  <a:lnTo>
                    <a:pt x="365" y="144"/>
                  </a:lnTo>
                  <a:lnTo>
                    <a:pt x="367" y="144"/>
                  </a:lnTo>
                  <a:lnTo>
                    <a:pt x="370" y="145"/>
                  </a:lnTo>
                  <a:lnTo>
                    <a:pt x="372" y="145"/>
                  </a:lnTo>
                  <a:lnTo>
                    <a:pt x="374" y="146"/>
                  </a:lnTo>
                  <a:lnTo>
                    <a:pt x="377" y="146"/>
                  </a:lnTo>
                  <a:lnTo>
                    <a:pt x="380" y="145"/>
                  </a:lnTo>
                  <a:lnTo>
                    <a:pt x="383" y="144"/>
                  </a:lnTo>
                  <a:lnTo>
                    <a:pt x="386" y="143"/>
                  </a:lnTo>
                  <a:lnTo>
                    <a:pt x="389" y="141"/>
                  </a:lnTo>
                  <a:lnTo>
                    <a:pt x="391" y="138"/>
                  </a:lnTo>
                  <a:lnTo>
                    <a:pt x="391" y="134"/>
                  </a:lnTo>
                  <a:lnTo>
                    <a:pt x="391" y="130"/>
                  </a:lnTo>
                  <a:lnTo>
                    <a:pt x="390" y="125"/>
                  </a:lnTo>
                  <a:lnTo>
                    <a:pt x="387" y="122"/>
                  </a:lnTo>
                  <a:lnTo>
                    <a:pt x="385" y="119"/>
                  </a:lnTo>
                  <a:lnTo>
                    <a:pt x="380" y="116"/>
                  </a:lnTo>
                  <a:lnTo>
                    <a:pt x="375" y="114"/>
                  </a:lnTo>
                  <a:lnTo>
                    <a:pt x="370" y="113"/>
                  </a:lnTo>
                  <a:lnTo>
                    <a:pt x="364" y="112"/>
                  </a:lnTo>
                  <a:lnTo>
                    <a:pt x="359" y="111"/>
                  </a:lnTo>
                  <a:lnTo>
                    <a:pt x="355" y="111"/>
                  </a:lnTo>
                  <a:lnTo>
                    <a:pt x="351" y="111"/>
                  </a:lnTo>
                  <a:lnTo>
                    <a:pt x="348" y="111"/>
                  </a:lnTo>
                  <a:lnTo>
                    <a:pt x="344" y="111"/>
                  </a:lnTo>
                  <a:lnTo>
                    <a:pt x="341" y="110"/>
                  </a:lnTo>
                  <a:lnTo>
                    <a:pt x="339" y="108"/>
                  </a:lnTo>
                  <a:lnTo>
                    <a:pt x="339" y="106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99"/>
                  </a:lnTo>
                  <a:lnTo>
                    <a:pt x="336" y="94"/>
                  </a:lnTo>
                  <a:lnTo>
                    <a:pt x="334" y="89"/>
                  </a:lnTo>
                  <a:lnTo>
                    <a:pt x="333" y="84"/>
                  </a:lnTo>
                  <a:lnTo>
                    <a:pt x="332" y="79"/>
                  </a:lnTo>
                  <a:lnTo>
                    <a:pt x="332" y="73"/>
                  </a:lnTo>
                  <a:lnTo>
                    <a:pt x="333" y="70"/>
                  </a:lnTo>
                  <a:lnTo>
                    <a:pt x="336" y="68"/>
                  </a:lnTo>
                  <a:lnTo>
                    <a:pt x="339" y="66"/>
                  </a:lnTo>
                  <a:lnTo>
                    <a:pt x="343" y="63"/>
                  </a:lnTo>
                  <a:lnTo>
                    <a:pt x="344" y="60"/>
                  </a:lnTo>
                  <a:lnTo>
                    <a:pt x="344" y="57"/>
                  </a:lnTo>
                  <a:lnTo>
                    <a:pt x="343" y="54"/>
                  </a:lnTo>
                  <a:lnTo>
                    <a:pt x="341" y="51"/>
                  </a:lnTo>
                  <a:lnTo>
                    <a:pt x="339" y="48"/>
                  </a:lnTo>
                  <a:lnTo>
                    <a:pt x="336" y="46"/>
                  </a:lnTo>
                  <a:lnTo>
                    <a:pt x="334" y="46"/>
                  </a:lnTo>
                  <a:lnTo>
                    <a:pt x="332" y="47"/>
                  </a:lnTo>
                  <a:lnTo>
                    <a:pt x="330" y="49"/>
                  </a:lnTo>
                  <a:lnTo>
                    <a:pt x="328" y="50"/>
                  </a:lnTo>
                  <a:lnTo>
                    <a:pt x="326" y="51"/>
                  </a:lnTo>
                  <a:lnTo>
                    <a:pt x="319" y="52"/>
                  </a:lnTo>
                  <a:lnTo>
                    <a:pt x="313" y="53"/>
                  </a:lnTo>
                  <a:lnTo>
                    <a:pt x="307" y="53"/>
                  </a:lnTo>
                  <a:lnTo>
                    <a:pt x="301" y="53"/>
                  </a:lnTo>
                  <a:lnTo>
                    <a:pt x="294" y="53"/>
                  </a:lnTo>
                  <a:lnTo>
                    <a:pt x="291" y="51"/>
                  </a:lnTo>
                  <a:lnTo>
                    <a:pt x="288" y="50"/>
                  </a:lnTo>
                  <a:lnTo>
                    <a:pt x="285" y="48"/>
                  </a:lnTo>
                  <a:lnTo>
                    <a:pt x="282" y="45"/>
                  </a:lnTo>
                  <a:lnTo>
                    <a:pt x="279" y="43"/>
                  </a:lnTo>
                  <a:lnTo>
                    <a:pt x="275" y="41"/>
                  </a:lnTo>
                  <a:lnTo>
                    <a:pt x="272" y="39"/>
                  </a:lnTo>
                  <a:lnTo>
                    <a:pt x="268" y="37"/>
                  </a:lnTo>
                  <a:lnTo>
                    <a:pt x="265" y="35"/>
                  </a:lnTo>
                  <a:lnTo>
                    <a:pt x="261" y="33"/>
                  </a:lnTo>
                  <a:lnTo>
                    <a:pt x="256" y="30"/>
                  </a:lnTo>
                  <a:lnTo>
                    <a:pt x="252" y="27"/>
                  </a:lnTo>
                  <a:lnTo>
                    <a:pt x="247" y="24"/>
                  </a:lnTo>
                  <a:lnTo>
                    <a:pt x="242" y="21"/>
                  </a:lnTo>
                  <a:lnTo>
                    <a:pt x="237" y="18"/>
                  </a:lnTo>
                  <a:lnTo>
                    <a:pt x="234" y="16"/>
                  </a:lnTo>
                  <a:lnTo>
                    <a:pt x="232" y="16"/>
                  </a:lnTo>
                  <a:lnTo>
                    <a:pt x="229" y="14"/>
                  </a:lnTo>
                  <a:lnTo>
                    <a:pt x="226" y="13"/>
                  </a:lnTo>
                  <a:lnTo>
                    <a:pt x="223" y="12"/>
                  </a:lnTo>
                  <a:lnTo>
                    <a:pt x="221" y="10"/>
                  </a:lnTo>
                  <a:lnTo>
                    <a:pt x="218" y="7"/>
                  </a:lnTo>
                  <a:lnTo>
                    <a:pt x="215" y="6"/>
                  </a:lnTo>
                  <a:lnTo>
                    <a:pt x="212" y="3"/>
                  </a:lnTo>
                  <a:lnTo>
                    <a:pt x="21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15"/>
            <p:cNvSpPr>
              <a:spLocks/>
            </p:cNvSpPr>
            <p:nvPr/>
          </p:nvSpPr>
          <p:spPr bwMode="auto">
            <a:xfrm>
              <a:off x="202" y="945"/>
              <a:ext cx="501" cy="378"/>
            </a:xfrm>
            <a:custGeom>
              <a:avLst/>
              <a:gdLst>
                <a:gd name="T0" fmla="*/ 14 w 501"/>
                <a:gd name="T1" fmla="*/ 265 h 378"/>
                <a:gd name="T2" fmla="*/ 42 w 501"/>
                <a:gd name="T3" fmla="*/ 260 h 378"/>
                <a:gd name="T4" fmla="*/ 59 w 501"/>
                <a:gd name="T5" fmla="*/ 286 h 378"/>
                <a:gd name="T6" fmla="*/ 67 w 501"/>
                <a:gd name="T7" fmla="*/ 320 h 378"/>
                <a:gd name="T8" fmla="*/ 85 w 501"/>
                <a:gd name="T9" fmla="*/ 335 h 378"/>
                <a:gd name="T10" fmla="*/ 92 w 501"/>
                <a:gd name="T11" fmla="*/ 312 h 378"/>
                <a:gd name="T12" fmla="*/ 103 w 501"/>
                <a:gd name="T13" fmla="*/ 332 h 378"/>
                <a:gd name="T14" fmla="*/ 121 w 501"/>
                <a:gd name="T15" fmla="*/ 346 h 378"/>
                <a:gd name="T16" fmla="*/ 126 w 501"/>
                <a:gd name="T17" fmla="*/ 307 h 378"/>
                <a:gd name="T18" fmla="*/ 147 w 501"/>
                <a:gd name="T19" fmla="*/ 293 h 378"/>
                <a:gd name="T20" fmla="*/ 165 w 501"/>
                <a:gd name="T21" fmla="*/ 303 h 378"/>
                <a:gd name="T22" fmla="*/ 175 w 501"/>
                <a:gd name="T23" fmla="*/ 340 h 378"/>
                <a:gd name="T24" fmla="*/ 179 w 501"/>
                <a:gd name="T25" fmla="*/ 371 h 378"/>
                <a:gd name="T26" fmla="*/ 222 w 501"/>
                <a:gd name="T27" fmla="*/ 373 h 378"/>
                <a:gd name="T28" fmla="*/ 256 w 501"/>
                <a:gd name="T29" fmla="*/ 367 h 378"/>
                <a:gd name="T30" fmla="*/ 267 w 501"/>
                <a:gd name="T31" fmla="*/ 342 h 378"/>
                <a:gd name="T32" fmla="*/ 283 w 501"/>
                <a:gd name="T33" fmla="*/ 318 h 378"/>
                <a:gd name="T34" fmla="*/ 322 w 501"/>
                <a:gd name="T35" fmla="*/ 321 h 378"/>
                <a:gd name="T36" fmla="*/ 370 w 501"/>
                <a:gd name="T37" fmla="*/ 307 h 378"/>
                <a:gd name="T38" fmla="*/ 403 w 501"/>
                <a:gd name="T39" fmla="*/ 275 h 378"/>
                <a:gd name="T40" fmla="*/ 412 w 501"/>
                <a:gd name="T41" fmla="*/ 253 h 378"/>
                <a:gd name="T42" fmla="*/ 423 w 501"/>
                <a:gd name="T43" fmla="*/ 225 h 378"/>
                <a:gd name="T44" fmla="*/ 446 w 501"/>
                <a:gd name="T45" fmla="*/ 197 h 378"/>
                <a:gd name="T46" fmla="*/ 432 w 501"/>
                <a:gd name="T47" fmla="*/ 176 h 378"/>
                <a:gd name="T48" fmla="*/ 394 w 501"/>
                <a:gd name="T49" fmla="*/ 173 h 378"/>
                <a:gd name="T50" fmla="*/ 372 w 501"/>
                <a:gd name="T51" fmla="*/ 168 h 378"/>
                <a:gd name="T52" fmla="*/ 384 w 501"/>
                <a:gd name="T53" fmla="*/ 144 h 378"/>
                <a:gd name="T54" fmla="*/ 411 w 501"/>
                <a:gd name="T55" fmla="*/ 126 h 378"/>
                <a:gd name="T56" fmla="*/ 426 w 501"/>
                <a:gd name="T57" fmla="*/ 115 h 378"/>
                <a:gd name="T58" fmla="*/ 437 w 501"/>
                <a:gd name="T59" fmla="*/ 134 h 378"/>
                <a:gd name="T60" fmla="*/ 452 w 501"/>
                <a:gd name="T61" fmla="*/ 156 h 378"/>
                <a:gd name="T62" fmla="*/ 474 w 501"/>
                <a:gd name="T63" fmla="*/ 146 h 378"/>
                <a:gd name="T64" fmla="*/ 493 w 501"/>
                <a:gd name="T65" fmla="*/ 147 h 378"/>
                <a:gd name="T66" fmla="*/ 493 w 501"/>
                <a:gd name="T67" fmla="*/ 120 h 378"/>
                <a:gd name="T68" fmla="*/ 459 w 501"/>
                <a:gd name="T69" fmla="*/ 114 h 378"/>
                <a:gd name="T70" fmla="*/ 446 w 501"/>
                <a:gd name="T71" fmla="*/ 96 h 378"/>
                <a:gd name="T72" fmla="*/ 425 w 501"/>
                <a:gd name="T73" fmla="*/ 65 h 378"/>
                <a:gd name="T74" fmla="*/ 389 w 501"/>
                <a:gd name="T75" fmla="*/ 46 h 378"/>
                <a:gd name="T76" fmla="*/ 352 w 501"/>
                <a:gd name="T77" fmla="*/ 23 h 378"/>
                <a:gd name="T78" fmla="*/ 331 w 501"/>
                <a:gd name="T79" fmla="*/ 12 h 378"/>
                <a:gd name="T80" fmla="*/ 321 w 501"/>
                <a:gd name="T81" fmla="*/ 3 h 378"/>
                <a:gd name="T82" fmla="*/ 293 w 501"/>
                <a:gd name="T83" fmla="*/ 1 h 378"/>
                <a:gd name="T84" fmla="*/ 240 w 501"/>
                <a:gd name="T85" fmla="*/ 1 h 378"/>
                <a:gd name="T86" fmla="*/ 190 w 501"/>
                <a:gd name="T87" fmla="*/ 1 h 378"/>
                <a:gd name="T88" fmla="*/ 137 w 501"/>
                <a:gd name="T89" fmla="*/ 1 h 378"/>
                <a:gd name="T90" fmla="*/ 80 w 501"/>
                <a:gd name="T91" fmla="*/ 1 h 378"/>
                <a:gd name="T92" fmla="*/ 41 w 501"/>
                <a:gd name="T93" fmla="*/ 1 h 378"/>
                <a:gd name="T94" fmla="*/ 15 w 501"/>
                <a:gd name="T95" fmla="*/ 1 h 378"/>
                <a:gd name="T96" fmla="*/ 2 w 501"/>
                <a:gd name="T97" fmla="*/ 0 h 378"/>
                <a:gd name="T98" fmla="*/ 1 w 501"/>
                <a:gd name="T99" fmla="*/ 34 h 378"/>
                <a:gd name="T100" fmla="*/ 1 w 501"/>
                <a:gd name="T101" fmla="*/ 109 h 378"/>
                <a:gd name="T102" fmla="*/ 1 w 501"/>
                <a:gd name="T103" fmla="*/ 173 h 378"/>
                <a:gd name="T104" fmla="*/ 1 w 501"/>
                <a:gd name="T105" fmla="*/ 237 h 3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1"/>
                <a:gd name="T160" fmla="*/ 0 h 378"/>
                <a:gd name="T161" fmla="*/ 501 w 501"/>
                <a:gd name="T162" fmla="*/ 378 h 3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1" h="378">
                  <a:moveTo>
                    <a:pt x="1" y="257"/>
                  </a:moveTo>
                  <a:lnTo>
                    <a:pt x="4" y="258"/>
                  </a:lnTo>
                  <a:lnTo>
                    <a:pt x="7" y="259"/>
                  </a:lnTo>
                  <a:lnTo>
                    <a:pt x="10" y="260"/>
                  </a:lnTo>
                  <a:lnTo>
                    <a:pt x="12" y="262"/>
                  </a:lnTo>
                  <a:lnTo>
                    <a:pt x="14" y="265"/>
                  </a:lnTo>
                  <a:lnTo>
                    <a:pt x="16" y="266"/>
                  </a:lnTo>
                  <a:lnTo>
                    <a:pt x="23" y="264"/>
                  </a:lnTo>
                  <a:lnTo>
                    <a:pt x="29" y="261"/>
                  </a:lnTo>
                  <a:lnTo>
                    <a:pt x="36" y="259"/>
                  </a:lnTo>
                  <a:lnTo>
                    <a:pt x="39" y="259"/>
                  </a:lnTo>
                  <a:lnTo>
                    <a:pt x="42" y="260"/>
                  </a:lnTo>
                  <a:lnTo>
                    <a:pt x="45" y="262"/>
                  </a:lnTo>
                  <a:lnTo>
                    <a:pt x="48" y="266"/>
                  </a:lnTo>
                  <a:lnTo>
                    <a:pt x="51" y="271"/>
                  </a:lnTo>
                  <a:lnTo>
                    <a:pt x="54" y="275"/>
                  </a:lnTo>
                  <a:lnTo>
                    <a:pt x="56" y="281"/>
                  </a:lnTo>
                  <a:lnTo>
                    <a:pt x="59" y="286"/>
                  </a:lnTo>
                  <a:lnTo>
                    <a:pt x="61" y="292"/>
                  </a:lnTo>
                  <a:lnTo>
                    <a:pt x="62" y="298"/>
                  </a:lnTo>
                  <a:lnTo>
                    <a:pt x="63" y="304"/>
                  </a:lnTo>
                  <a:lnTo>
                    <a:pt x="64" y="310"/>
                  </a:lnTo>
                  <a:lnTo>
                    <a:pt x="65" y="315"/>
                  </a:lnTo>
                  <a:lnTo>
                    <a:pt x="67" y="320"/>
                  </a:lnTo>
                  <a:lnTo>
                    <a:pt x="69" y="325"/>
                  </a:lnTo>
                  <a:lnTo>
                    <a:pt x="71" y="328"/>
                  </a:lnTo>
                  <a:lnTo>
                    <a:pt x="74" y="332"/>
                  </a:lnTo>
                  <a:lnTo>
                    <a:pt x="78" y="334"/>
                  </a:lnTo>
                  <a:lnTo>
                    <a:pt x="81" y="335"/>
                  </a:lnTo>
                  <a:lnTo>
                    <a:pt x="85" y="335"/>
                  </a:lnTo>
                  <a:lnTo>
                    <a:pt x="88" y="334"/>
                  </a:lnTo>
                  <a:lnTo>
                    <a:pt x="91" y="329"/>
                  </a:lnTo>
                  <a:lnTo>
                    <a:pt x="92" y="323"/>
                  </a:lnTo>
                  <a:lnTo>
                    <a:pt x="93" y="318"/>
                  </a:lnTo>
                  <a:lnTo>
                    <a:pt x="93" y="315"/>
                  </a:lnTo>
                  <a:lnTo>
                    <a:pt x="92" y="312"/>
                  </a:lnTo>
                  <a:lnTo>
                    <a:pt x="93" y="311"/>
                  </a:lnTo>
                  <a:lnTo>
                    <a:pt x="95" y="315"/>
                  </a:lnTo>
                  <a:lnTo>
                    <a:pt x="97" y="318"/>
                  </a:lnTo>
                  <a:lnTo>
                    <a:pt x="99" y="322"/>
                  </a:lnTo>
                  <a:lnTo>
                    <a:pt x="101" y="327"/>
                  </a:lnTo>
                  <a:lnTo>
                    <a:pt x="103" y="332"/>
                  </a:lnTo>
                  <a:lnTo>
                    <a:pt x="106" y="337"/>
                  </a:lnTo>
                  <a:lnTo>
                    <a:pt x="108" y="340"/>
                  </a:lnTo>
                  <a:lnTo>
                    <a:pt x="111" y="343"/>
                  </a:lnTo>
                  <a:lnTo>
                    <a:pt x="114" y="345"/>
                  </a:lnTo>
                  <a:lnTo>
                    <a:pt x="117" y="346"/>
                  </a:lnTo>
                  <a:lnTo>
                    <a:pt x="121" y="346"/>
                  </a:lnTo>
                  <a:lnTo>
                    <a:pt x="123" y="345"/>
                  </a:lnTo>
                  <a:lnTo>
                    <a:pt x="125" y="335"/>
                  </a:lnTo>
                  <a:lnTo>
                    <a:pt x="124" y="326"/>
                  </a:lnTo>
                  <a:lnTo>
                    <a:pt x="124" y="316"/>
                  </a:lnTo>
                  <a:lnTo>
                    <a:pt x="125" y="311"/>
                  </a:lnTo>
                  <a:lnTo>
                    <a:pt x="126" y="307"/>
                  </a:lnTo>
                  <a:lnTo>
                    <a:pt x="127" y="303"/>
                  </a:lnTo>
                  <a:lnTo>
                    <a:pt x="130" y="299"/>
                  </a:lnTo>
                  <a:lnTo>
                    <a:pt x="134" y="296"/>
                  </a:lnTo>
                  <a:lnTo>
                    <a:pt x="138" y="293"/>
                  </a:lnTo>
                  <a:lnTo>
                    <a:pt x="142" y="293"/>
                  </a:lnTo>
                  <a:lnTo>
                    <a:pt x="147" y="293"/>
                  </a:lnTo>
                  <a:lnTo>
                    <a:pt x="152" y="293"/>
                  </a:lnTo>
                  <a:lnTo>
                    <a:pt x="154" y="293"/>
                  </a:lnTo>
                  <a:lnTo>
                    <a:pt x="157" y="293"/>
                  </a:lnTo>
                  <a:lnTo>
                    <a:pt x="159" y="293"/>
                  </a:lnTo>
                  <a:lnTo>
                    <a:pt x="162" y="298"/>
                  </a:lnTo>
                  <a:lnTo>
                    <a:pt x="165" y="303"/>
                  </a:lnTo>
                  <a:lnTo>
                    <a:pt x="167" y="308"/>
                  </a:lnTo>
                  <a:lnTo>
                    <a:pt x="168" y="315"/>
                  </a:lnTo>
                  <a:lnTo>
                    <a:pt x="169" y="323"/>
                  </a:lnTo>
                  <a:lnTo>
                    <a:pt x="171" y="330"/>
                  </a:lnTo>
                  <a:lnTo>
                    <a:pt x="173" y="335"/>
                  </a:lnTo>
                  <a:lnTo>
                    <a:pt x="175" y="340"/>
                  </a:lnTo>
                  <a:lnTo>
                    <a:pt x="177" y="345"/>
                  </a:lnTo>
                  <a:lnTo>
                    <a:pt x="177" y="350"/>
                  </a:lnTo>
                  <a:lnTo>
                    <a:pt x="175" y="356"/>
                  </a:lnTo>
                  <a:lnTo>
                    <a:pt x="175" y="361"/>
                  </a:lnTo>
                  <a:lnTo>
                    <a:pt x="177" y="366"/>
                  </a:lnTo>
                  <a:lnTo>
                    <a:pt x="179" y="371"/>
                  </a:lnTo>
                  <a:lnTo>
                    <a:pt x="183" y="375"/>
                  </a:lnTo>
                  <a:lnTo>
                    <a:pt x="190" y="377"/>
                  </a:lnTo>
                  <a:lnTo>
                    <a:pt x="197" y="377"/>
                  </a:lnTo>
                  <a:lnTo>
                    <a:pt x="204" y="376"/>
                  </a:lnTo>
                  <a:lnTo>
                    <a:pt x="213" y="375"/>
                  </a:lnTo>
                  <a:lnTo>
                    <a:pt x="222" y="373"/>
                  </a:lnTo>
                  <a:lnTo>
                    <a:pt x="231" y="372"/>
                  </a:lnTo>
                  <a:lnTo>
                    <a:pt x="237" y="372"/>
                  </a:lnTo>
                  <a:lnTo>
                    <a:pt x="242" y="372"/>
                  </a:lnTo>
                  <a:lnTo>
                    <a:pt x="248" y="372"/>
                  </a:lnTo>
                  <a:lnTo>
                    <a:pt x="252" y="370"/>
                  </a:lnTo>
                  <a:lnTo>
                    <a:pt x="256" y="367"/>
                  </a:lnTo>
                  <a:lnTo>
                    <a:pt x="258" y="363"/>
                  </a:lnTo>
                  <a:lnTo>
                    <a:pt x="260" y="358"/>
                  </a:lnTo>
                  <a:lnTo>
                    <a:pt x="260" y="353"/>
                  </a:lnTo>
                  <a:lnTo>
                    <a:pt x="261" y="348"/>
                  </a:lnTo>
                  <a:lnTo>
                    <a:pt x="264" y="344"/>
                  </a:lnTo>
                  <a:lnTo>
                    <a:pt x="267" y="342"/>
                  </a:lnTo>
                  <a:lnTo>
                    <a:pt x="270" y="338"/>
                  </a:lnTo>
                  <a:lnTo>
                    <a:pt x="273" y="333"/>
                  </a:lnTo>
                  <a:lnTo>
                    <a:pt x="275" y="328"/>
                  </a:lnTo>
                  <a:lnTo>
                    <a:pt x="278" y="323"/>
                  </a:lnTo>
                  <a:lnTo>
                    <a:pt x="280" y="321"/>
                  </a:lnTo>
                  <a:lnTo>
                    <a:pt x="283" y="318"/>
                  </a:lnTo>
                  <a:lnTo>
                    <a:pt x="287" y="318"/>
                  </a:lnTo>
                  <a:lnTo>
                    <a:pt x="294" y="318"/>
                  </a:lnTo>
                  <a:lnTo>
                    <a:pt x="301" y="319"/>
                  </a:lnTo>
                  <a:lnTo>
                    <a:pt x="308" y="320"/>
                  </a:lnTo>
                  <a:lnTo>
                    <a:pt x="315" y="321"/>
                  </a:lnTo>
                  <a:lnTo>
                    <a:pt x="322" y="321"/>
                  </a:lnTo>
                  <a:lnTo>
                    <a:pt x="329" y="320"/>
                  </a:lnTo>
                  <a:lnTo>
                    <a:pt x="339" y="321"/>
                  </a:lnTo>
                  <a:lnTo>
                    <a:pt x="348" y="321"/>
                  </a:lnTo>
                  <a:lnTo>
                    <a:pt x="358" y="319"/>
                  </a:lnTo>
                  <a:lnTo>
                    <a:pt x="364" y="314"/>
                  </a:lnTo>
                  <a:lnTo>
                    <a:pt x="370" y="307"/>
                  </a:lnTo>
                  <a:lnTo>
                    <a:pt x="375" y="301"/>
                  </a:lnTo>
                  <a:lnTo>
                    <a:pt x="382" y="296"/>
                  </a:lnTo>
                  <a:lnTo>
                    <a:pt x="388" y="292"/>
                  </a:lnTo>
                  <a:lnTo>
                    <a:pt x="394" y="288"/>
                  </a:lnTo>
                  <a:lnTo>
                    <a:pt x="399" y="281"/>
                  </a:lnTo>
                  <a:lnTo>
                    <a:pt x="403" y="275"/>
                  </a:lnTo>
                  <a:lnTo>
                    <a:pt x="407" y="268"/>
                  </a:lnTo>
                  <a:lnTo>
                    <a:pt x="409" y="265"/>
                  </a:lnTo>
                  <a:lnTo>
                    <a:pt x="410" y="261"/>
                  </a:lnTo>
                  <a:lnTo>
                    <a:pt x="411" y="258"/>
                  </a:lnTo>
                  <a:lnTo>
                    <a:pt x="411" y="256"/>
                  </a:lnTo>
                  <a:lnTo>
                    <a:pt x="412" y="253"/>
                  </a:lnTo>
                  <a:lnTo>
                    <a:pt x="412" y="251"/>
                  </a:lnTo>
                  <a:lnTo>
                    <a:pt x="413" y="247"/>
                  </a:lnTo>
                  <a:lnTo>
                    <a:pt x="414" y="244"/>
                  </a:lnTo>
                  <a:lnTo>
                    <a:pt x="415" y="240"/>
                  </a:lnTo>
                  <a:lnTo>
                    <a:pt x="419" y="232"/>
                  </a:lnTo>
                  <a:lnTo>
                    <a:pt x="423" y="225"/>
                  </a:lnTo>
                  <a:lnTo>
                    <a:pt x="428" y="217"/>
                  </a:lnTo>
                  <a:lnTo>
                    <a:pt x="432" y="213"/>
                  </a:lnTo>
                  <a:lnTo>
                    <a:pt x="438" y="209"/>
                  </a:lnTo>
                  <a:lnTo>
                    <a:pt x="443" y="205"/>
                  </a:lnTo>
                  <a:lnTo>
                    <a:pt x="445" y="201"/>
                  </a:lnTo>
                  <a:lnTo>
                    <a:pt x="446" y="197"/>
                  </a:lnTo>
                  <a:lnTo>
                    <a:pt x="447" y="193"/>
                  </a:lnTo>
                  <a:lnTo>
                    <a:pt x="446" y="188"/>
                  </a:lnTo>
                  <a:lnTo>
                    <a:pt x="445" y="185"/>
                  </a:lnTo>
                  <a:lnTo>
                    <a:pt x="443" y="181"/>
                  </a:lnTo>
                  <a:lnTo>
                    <a:pt x="437" y="178"/>
                  </a:lnTo>
                  <a:lnTo>
                    <a:pt x="432" y="176"/>
                  </a:lnTo>
                  <a:lnTo>
                    <a:pt x="426" y="174"/>
                  </a:lnTo>
                  <a:lnTo>
                    <a:pt x="420" y="173"/>
                  </a:lnTo>
                  <a:lnTo>
                    <a:pt x="414" y="173"/>
                  </a:lnTo>
                  <a:lnTo>
                    <a:pt x="407" y="173"/>
                  </a:lnTo>
                  <a:lnTo>
                    <a:pt x="401" y="173"/>
                  </a:lnTo>
                  <a:lnTo>
                    <a:pt x="394" y="173"/>
                  </a:lnTo>
                  <a:lnTo>
                    <a:pt x="388" y="173"/>
                  </a:lnTo>
                  <a:lnTo>
                    <a:pt x="384" y="173"/>
                  </a:lnTo>
                  <a:lnTo>
                    <a:pt x="380" y="172"/>
                  </a:lnTo>
                  <a:lnTo>
                    <a:pt x="376" y="171"/>
                  </a:lnTo>
                  <a:lnTo>
                    <a:pt x="374" y="170"/>
                  </a:lnTo>
                  <a:lnTo>
                    <a:pt x="372" y="168"/>
                  </a:lnTo>
                  <a:lnTo>
                    <a:pt x="372" y="166"/>
                  </a:lnTo>
                  <a:lnTo>
                    <a:pt x="372" y="161"/>
                  </a:lnTo>
                  <a:lnTo>
                    <a:pt x="374" y="157"/>
                  </a:lnTo>
                  <a:lnTo>
                    <a:pt x="377" y="153"/>
                  </a:lnTo>
                  <a:lnTo>
                    <a:pt x="380" y="148"/>
                  </a:lnTo>
                  <a:lnTo>
                    <a:pt x="384" y="144"/>
                  </a:lnTo>
                  <a:lnTo>
                    <a:pt x="389" y="140"/>
                  </a:lnTo>
                  <a:lnTo>
                    <a:pt x="393" y="137"/>
                  </a:lnTo>
                  <a:lnTo>
                    <a:pt x="398" y="135"/>
                  </a:lnTo>
                  <a:lnTo>
                    <a:pt x="403" y="132"/>
                  </a:lnTo>
                  <a:lnTo>
                    <a:pt x="407" y="129"/>
                  </a:lnTo>
                  <a:lnTo>
                    <a:pt x="411" y="126"/>
                  </a:lnTo>
                  <a:lnTo>
                    <a:pt x="415" y="123"/>
                  </a:lnTo>
                  <a:lnTo>
                    <a:pt x="417" y="121"/>
                  </a:lnTo>
                  <a:lnTo>
                    <a:pt x="419" y="119"/>
                  </a:lnTo>
                  <a:lnTo>
                    <a:pt x="421" y="117"/>
                  </a:lnTo>
                  <a:lnTo>
                    <a:pt x="424" y="116"/>
                  </a:lnTo>
                  <a:lnTo>
                    <a:pt x="426" y="115"/>
                  </a:lnTo>
                  <a:lnTo>
                    <a:pt x="429" y="116"/>
                  </a:lnTo>
                  <a:lnTo>
                    <a:pt x="432" y="118"/>
                  </a:lnTo>
                  <a:lnTo>
                    <a:pt x="434" y="122"/>
                  </a:lnTo>
                  <a:lnTo>
                    <a:pt x="436" y="126"/>
                  </a:lnTo>
                  <a:lnTo>
                    <a:pt x="437" y="130"/>
                  </a:lnTo>
                  <a:lnTo>
                    <a:pt x="437" y="134"/>
                  </a:lnTo>
                  <a:lnTo>
                    <a:pt x="438" y="138"/>
                  </a:lnTo>
                  <a:lnTo>
                    <a:pt x="438" y="143"/>
                  </a:lnTo>
                  <a:lnTo>
                    <a:pt x="439" y="148"/>
                  </a:lnTo>
                  <a:lnTo>
                    <a:pt x="441" y="152"/>
                  </a:lnTo>
                  <a:lnTo>
                    <a:pt x="446" y="155"/>
                  </a:lnTo>
                  <a:lnTo>
                    <a:pt x="452" y="156"/>
                  </a:lnTo>
                  <a:lnTo>
                    <a:pt x="458" y="156"/>
                  </a:lnTo>
                  <a:lnTo>
                    <a:pt x="462" y="154"/>
                  </a:lnTo>
                  <a:lnTo>
                    <a:pt x="467" y="151"/>
                  </a:lnTo>
                  <a:lnTo>
                    <a:pt x="471" y="148"/>
                  </a:lnTo>
                  <a:lnTo>
                    <a:pt x="473" y="147"/>
                  </a:lnTo>
                  <a:lnTo>
                    <a:pt x="474" y="146"/>
                  </a:lnTo>
                  <a:lnTo>
                    <a:pt x="475" y="146"/>
                  </a:lnTo>
                  <a:lnTo>
                    <a:pt x="479" y="147"/>
                  </a:lnTo>
                  <a:lnTo>
                    <a:pt x="482" y="148"/>
                  </a:lnTo>
                  <a:lnTo>
                    <a:pt x="486" y="148"/>
                  </a:lnTo>
                  <a:lnTo>
                    <a:pt x="489" y="148"/>
                  </a:lnTo>
                  <a:lnTo>
                    <a:pt x="493" y="147"/>
                  </a:lnTo>
                  <a:lnTo>
                    <a:pt x="496" y="145"/>
                  </a:lnTo>
                  <a:lnTo>
                    <a:pt x="498" y="140"/>
                  </a:lnTo>
                  <a:lnTo>
                    <a:pt x="500" y="135"/>
                  </a:lnTo>
                  <a:lnTo>
                    <a:pt x="500" y="129"/>
                  </a:lnTo>
                  <a:lnTo>
                    <a:pt x="497" y="124"/>
                  </a:lnTo>
                  <a:lnTo>
                    <a:pt x="493" y="120"/>
                  </a:lnTo>
                  <a:lnTo>
                    <a:pt x="488" y="117"/>
                  </a:lnTo>
                  <a:lnTo>
                    <a:pt x="482" y="115"/>
                  </a:lnTo>
                  <a:lnTo>
                    <a:pt x="476" y="114"/>
                  </a:lnTo>
                  <a:lnTo>
                    <a:pt x="469" y="113"/>
                  </a:lnTo>
                  <a:lnTo>
                    <a:pt x="464" y="113"/>
                  </a:lnTo>
                  <a:lnTo>
                    <a:pt x="459" y="114"/>
                  </a:lnTo>
                  <a:lnTo>
                    <a:pt x="455" y="113"/>
                  </a:lnTo>
                  <a:lnTo>
                    <a:pt x="452" y="110"/>
                  </a:lnTo>
                  <a:lnTo>
                    <a:pt x="450" y="106"/>
                  </a:lnTo>
                  <a:lnTo>
                    <a:pt x="448" y="102"/>
                  </a:lnTo>
                  <a:lnTo>
                    <a:pt x="447" y="99"/>
                  </a:lnTo>
                  <a:lnTo>
                    <a:pt x="446" y="96"/>
                  </a:lnTo>
                  <a:lnTo>
                    <a:pt x="446" y="93"/>
                  </a:lnTo>
                  <a:lnTo>
                    <a:pt x="445" y="90"/>
                  </a:lnTo>
                  <a:lnTo>
                    <a:pt x="444" y="88"/>
                  </a:lnTo>
                  <a:lnTo>
                    <a:pt x="443" y="86"/>
                  </a:lnTo>
                  <a:lnTo>
                    <a:pt x="434" y="76"/>
                  </a:lnTo>
                  <a:lnTo>
                    <a:pt x="425" y="65"/>
                  </a:lnTo>
                  <a:lnTo>
                    <a:pt x="415" y="56"/>
                  </a:lnTo>
                  <a:lnTo>
                    <a:pt x="410" y="54"/>
                  </a:lnTo>
                  <a:lnTo>
                    <a:pt x="404" y="53"/>
                  </a:lnTo>
                  <a:lnTo>
                    <a:pt x="399" y="52"/>
                  </a:lnTo>
                  <a:lnTo>
                    <a:pt x="394" y="49"/>
                  </a:lnTo>
                  <a:lnTo>
                    <a:pt x="389" y="46"/>
                  </a:lnTo>
                  <a:lnTo>
                    <a:pt x="384" y="42"/>
                  </a:lnTo>
                  <a:lnTo>
                    <a:pt x="377" y="38"/>
                  </a:lnTo>
                  <a:lnTo>
                    <a:pt x="370" y="34"/>
                  </a:lnTo>
                  <a:lnTo>
                    <a:pt x="364" y="30"/>
                  </a:lnTo>
                  <a:lnTo>
                    <a:pt x="358" y="26"/>
                  </a:lnTo>
                  <a:lnTo>
                    <a:pt x="352" y="23"/>
                  </a:lnTo>
                  <a:lnTo>
                    <a:pt x="346" y="19"/>
                  </a:lnTo>
                  <a:lnTo>
                    <a:pt x="342" y="17"/>
                  </a:lnTo>
                  <a:lnTo>
                    <a:pt x="337" y="15"/>
                  </a:lnTo>
                  <a:lnTo>
                    <a:pt x="333" y="13"/>
                  </a:lnTo>
                  <a:lnTo>
                    <a:pt x="331" y="13"/>
                  </a:lnTo>
                  <a:lnTo>
                    <a:pt x="331" y="12"/>
                  </a:lnTo>
                  <a:lnTo>
                    <a:pt x="330" y="11"/>
                  </a:lnTo>
                  <a:lnTo>
                    <a:pt x="328" y="9"/>
                  </a:lnTo>
                  <a:lnTo>
                    <a:pt x="325" y="8"/>
                  </a:lnTo>
                  <a:lnTo>
                    <a:pt x="323" y="6"/>
                  </a:lnTo>
                  <a:lnTo>
                    <a:pt x="322" y="4"/>
                  </a:lnTo>
                  <a:lnTo>
                    <a:pt x="321" y="3"/>
                  </a:lnTo>
                  <a:lnTo>
                    <a:pt x="320" y="2"/>
                  </a:lnTo>
                  <a:lnTo>
                    <a:pt x="316" y="2"/>
                  </a:lnTo>
                  <a:lnTo>
                    <a:pt x="311" y="1"/>
                  </a:lnTo>
                  <a:lnTo>
                    <a:pt x="306" y="1"/>
                  </a:lnTo>
                  <a:lnTo>
                    <a:pt x="300" y="1"/>
                  </a:lnTo>
                  <a:lnTo>
                    <a:pt x="293" y="1"/>
                  </a:lnTo>
                  <a:lnTo>
                    <a:pt x="287" y="1"/>
                  </a:lnTo>
                  <a:lnTo>
                    <a:pt x="278" y="1"/>
                  </a:lnTo>
                  <a:lnTo>
                    <a:pt x="270" y="1"/>
                  </a:lnTo>
                  <a:lnTo>
                    <a:pt x="261" y="1"/>
                  </a:lnTo>
                  <a:lnTo>
                    <a:pt x="251" y="1"/>
                  </a:lnTo>
                  <a:lnTo>
                    <a:pt x="240" y="1"/>
                  </a:lnTo>
                  <a:lnTo>
                    <a:pt x="230" y="1"/>
                  </a:lnTo>
                  <a:lnTo>
                    <a:pt x="223" y="1"/>
                  </a:lnTo>
                  <a:lnTo>
                    <a:pt x="215" y="1"/>
                  </a:lnTo>
                  <a:lnTo>
                    <a:pt x="209" y="1"/>
                  </a:lnTo>
                  <a:lnTo>
                    <a:pt x="200" y="1"/>
                  </a:lnTo>
                  <a:lnTo>
                    <a:pt x="190" y="1"/>
                  </a:lnTo>
                  <a:lnTo>
                    <a:pt x="182" y="1"/>
                  </a:lnTo>
                  <a:lnTo>
                    <a:pt x="175" y="1"/>
                  </a:lnTo>
                  <a:lnTo>
                    <a:pt x="168" y="1"/>
                  </a:lnTo>
                  <a:lnTo>
                    <a:pt x="162" y="1"/>
                  </a:lnTo>
                  <a:lnTo>
                    <a:pt x="150" y="1"/>
                  </a:lnTo>
                  <a:lnTo>
                    <a:pt x="137" y="1"/>
                  </a:lnTo>
                  <a:lnTo>
                    <a:pt x="124" y="1"/>
                  </a:lnTo>
                  <a:lnTo>
                    <a:pt x="114" y="1"/>
                  </a:lnTo>
                  <a:lnTo>
                    <a:pt x="103" y="1"/>
                  </a:lnTo>
                  <a:lnTo>
                    <a:pt x="93" y="1"/>
                  </a:lnTo>
                  <a:lnTo>
                    <a:pt x="86" y="1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6" y="1"/>
                  </a:lnTo>
                  <a:lnTo>
                    <a:pt x="58" y="1"/>
                  </a:lnTo>
                  <a:lnTo>
                    <a:pt x="51" y="1"/>
                  </a:lnTo>
                  <a:lnTo>
                    <a:pt x="46" y="1"/>
                  </a:lnTo>
                  <a:lnTo>
                    <a:pt x="41" y="1"/>
                  </a:lnTo>
                  <a:lnTo>
                    <a:pt x="36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1" y="26"/>
                  </a:lnTo>
                  <a:lnTo>
                    <a:pt x="1" y="34"/>
                  </a:lnTo>
                  <a:lnTo>
                    <a:pt x="1" y="42"/>
                  </a:lnTo>
                  <a:lnTo>
                    <a:pt x="1" y="56"/>
                  </a:lnTo>
                  <a:lnTo>
                    <a:pt x="1" y="71"/>
                  </a:lnTo>
                  <a:lnTo>
                    <a:pt x="1" y="85"/>
                  </a:lnTo>
                  <a:lnTo>
                    <a:pt x="1" y="97"/>
                  </a:lnTo>
                  <a:lnTo>
                    <a:pt x="1" y="109"/>
                  </a:lnTo>
                  <a:lnTo>
                    <a:pt x="1" y="120"/>
                  </a:lnTo>
                  <a:lnTo>
                    <a:pt x="1" y="130"/>
                  </a:lnTo>
                  <a:lnTo>
                    <a:pt x="1" y="139"/>
                  </a:lnTo>
                  <a:lnTo>
                    <a:pt x="1" y="149"/>
                  </a:lnTo>
                  <a:lnTo>
                    <a:pt x="1" y="161"/>
                  </a:lnTo>
                  <a:lnTo>
                    <a:pt x="1" y="173"/>
                  </a:lnTo>
                  <a:lnTo>
                    <a:pt x="1" y="185"/>
                  </a:lnTo>
                  <a:lnTo>
                    <a:pt x="1" y="194"/>
                  </a:lnTo>
                  <a:lnTo>
                    <a:pt x="1" y="203"/>
                  </a:lnTo>
                  <a:lnTo>
                    <a:pt x="1" y="212"/>
                  </a:lnTo>
                  <a:lnTo>
                    <a:pt x="1" y="225"/>
                  </a:lnTo>
                  <a:lnTo>
                    <a:pt x="1" y="237"/>
                  </a:lnTo>
                  <a:lnTo>
                    <a:pt x="1" y="250"/>
                  </a:lnTo>
                  <a:lnTo>
                    <a:pt x="0" y="253"/>
                  </a:lnTo>
                  <a:lnTo>
                    <a:pt x="0" y="256"/>
                  </a:lnTo>
                  <a:lnTo>
                    <a:pt x="1" y="257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16"/>
            <p:cNvSpPr>
              <a:spLocks/>
            </p:cNvSpPr>
            <p:nvPr/>
          </p:nvSpPr>
          <p:spPr bwMode="auto">
            <a:xfrm>
              <a:off x="1916" y="946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17"/>
            <p:cNvSpPr>
              <a:spLocks/>
            </p:cNvSpPr>
            <p:nvPr/>
          </p:nvSpPr>
          <p:spPr bwMode="auto">
            <a:xfrm>
              <a:off x="2022" y="946"/>
              <a:ext cx="386" cy="593"/>
            </a:xfrm>
            <a:custGeom>
              <a:avLst/>
              <a:gdLst>
                <a:gd name="T0" fmla="*/ 0 w 386"/>
                <a:gd name="T1" fmla="*/ 578 h 593"/>
                <a:gd name="T2" fmla="*/ 20 w 386"/>
                <a:gd name="T3" fmla="*/ 561 h 593"/>
                <a:gd name="T4" fmla="*/ 52 w 386"/>
                <a:gd name="T5" fmla="*/ 552 h 593"/>
                <a:gd name="T6" fmla="*/ 80 w 386"/>
                <a:gd name="T7" fmla="*/ 546 h 593"/>
                <a:gd name="T8" fmla="*/ 105 w 386"/>
                <a:gd name="T9" fmla="*/ 540 h 593"/>
                <a:gd name="T10" fmla="*/ 131 w 386"/>
                <a:gd name="T11" fmla="*/ 523 h 593"/>
                <a:gd name="T12" fmla="*/ 149 w 386"/>
                <a:gd name="T13" fmla="*/ 520 h 593"/>
                <a:gd name="T14" fmla="*/ 170 w 386"/>
                <a:gd name="T15" fmla="*/ 530 h 593"/>
                <a:gd name="T16" fmla="*/ 191 w 386"/>
                <a:gd name="T17" fmla="*/ 548 h 593"/>
                <a:gd name="T18" fmla="*/ 203 w 386"/>
                <a:gd name="T19" fmla="*/ 570 h 593"/>
                <a:gd name="T20" fmla="*/ 203 w 386"/>
                <a:gd name="T21" fmla="*/ 584 h 593"/>
                <a:gd name="T22" fmla="*/ 217 w 386"/>
                <a:gd name="T23" fmla="*/ 583 h 593"/>
                <a:gd name="T24" fmla="*/ 233 w 386"/>
                <a:gd name="T25" fmla="*/ 573 h 593"/>
                <a:gd name="T26" fmla="*/ 240 w 386"/>
                <a:gd name="T27" fmla="*/ 557 h 593"/>
                <a:gd name="T28" fmla="*/ 233 w 386"/>
                <a:gd name="T29" fmla="*/ 536 h 593"/>
                <a:gd name="T30" fmla="*/ 221 w 386"/>
                <a:gd name="T31" fmla="*/ 508 h 593"/>
                <a:gd name="T32" fmla="*/ 218 w 386"/>
                <a:gd name="T33" fmla="*/ 484 h 593"/>
                <a:gd name="T34" fmla="*/ 218 w 386"/>
                <a:gd name="T35" fmla="*/ 470 h 593"/>
                <a:gd name="T36" fmla="*/ 235 w 386"/>
                <a:gd name="T37" fmla="*/ 450 h 593"/>
                <a:gd name="T38" fmla="*/ 250 w 386"/>
                <a:gd name="T39" fmla="*/ 427 h 593"/>
                <a:gd name="T40" fmla="*/ 258 w 386"/>
                <a:gd name="T41" fmla="*/ 401 h 593"/>
                <a:gd name="T42" fmla="*/ 258 w 386"/>
                <a:gd name="T43" fmla="*/ 374 h 593"/>
                <a:gd name="T44" fmla="*/ 257 w 386"/>
                <a:gd name="T45" fmla="*/ 346 h 593"/>
                <a:gd name="T46" fmla="*/ 260 w 386"/>
                <a:gd name="T47" fmla="*/ 328 h 593"/>
                <a:gd name="T48" fmla="*/ 268 w 386"/>
                <a:gd name="T49" fmla="*/ 311 h 593"/>
                <a:gd name="T50" fmla="*/ 279 w 386"/>
                <a:gd name="T51" fmla="*/ 302 h 593"/>
                <a:gd name="T52" fmla="*/ 286 w 386"/>
                <a:gd name="T53" fmla="*/ 295 h 593"/>
                <a:gd name="T54" fmla="*/ 285 w 386"/>
                <a:gd name="T55" fmla="*/ 283 h 593"/>
                <a:gd name="T56" fmla="*/ 278 w 386"/>
                <a:gd name="T57" fmla="*/ 266 h 593"/>
                <a:gd name="T58" fmla="*/ 278 w 386"/>
                <a:gd name="T59" fmla="*/ 261 h 593"/>
                <a:gd name="T60" fmla="*/ 280 w 386"/>
                <a:gd name="T61" fmla="*/ 249 h 593"/>
                <a:gd name="T62" fmla="*/ 287 w 386"/>
                <a:gd name="T63" fmla="*/ 239 h 593"/>
                <a:gd name="T64" fmla="*/ 300 w 386"/>
                <a:gd name="T65" fmla="*/ 238 h 593"/>
                <a:gd name="T66" fmla="*/ 316 w 386"/>
                <a:gd name="T67" fmla="*/ 239 h 593"/>
                <a:gd name="T68" fmla="*/ 331 w 386"/>
                <a:gd name="T69" fmla="*/ 226 h 593"/>
                <a:gd name="T70" fmla="*/ 343 w 386"/>
                <a:gd name="T71" fmla="*/ 204 h 593"/>
                <a:gd name="T72" fmla="*/ 348 w 386"/>
                <a:gd name="T73" fmla="*/ 187 h 593"/>
                <a:gd name="T74" fmla="*/ 342 w 386"/>
                <a:gd name="T75" fmla="*/ 177 h 593"/>
                <a:gd name="T76" fmla="*/ 327 w 386"/>
                <a:gd name="T77" fmla="*/ 177 h 593"/>
                <a:gd name="T78" fmla="*/ 311 w 386"/>
                <a:gd name="T79" fmla="*/ 182 h 593"/>
                <a:gd name="T80" fmla="*/ 301 w 386"/>
                <a:gd name="T81" fmla="*/ 181 h 593"/>
                <a:gd name="T82" fmla="*/ 297 w 386"/>
                <a:gd name="T83" fmla="*/ 168 h 593"/>
                <a:gd name="T84" fmla="*/ 315 w 386"/>
                <a:gd name="T85" fmla="*/ 158 h 593"/>
                <a:gd name="T86" fmla="*/ 351 w 386"/>
                <a:gd name="T87" fmla="*/ 154 h 593"/>
                <a:gd name="T88" fmla="*/ 381 w 386"/>
                <a:gd name="T89" fmla="*/ 147 h 593"/>
                <a:gd name="T90" fmla="*/ 385 w 386"/>
                <a:gd name="T91" fmla="*/ 130 h 593"/>
                <a:gd name="T92" fmla="*/ 376 w 386"/>
                <a:gd name="T93" fmla="*/ 111 h 593"/>
                <a:gd name="T94" fmla="*/ 350 w 386"/>
                <a:gd name="T95" fmla="*/ 113 h 593"/>
                <a:gd name="T96" fmla="*/ 337 w 386"/>
                <a:gd name="T97" fmla="*/ 111 h 593"/>
                <a:gd name="T98" fmla="*/ 334 w 386"/>
                <a:gd name="T99" fmla="*/ 94 h 593"/>
                <a:gd name="T100" fmla="*/ 327 w 386"/>
                <a:gd name="T101" fmla="*/ 75 h 593"/>
                <a:gd name="T102" fmla="*/ 312 w 386"/>
                <a:gd name="T103" fmla="*/ 68 h 593"/>
                <a:gd name="T104" fmla="*/ 299 w 386"/>
                <a:gd name="T105" fmla="*/ 61 h 593"/>
                <a:gd name="T106" fmla="*/ 274 w 386"/>
                <a:gd name="T107" fmla="*/ 55 h 593"/>
                <a:gd name="T108" fmla="*/ 249 w 386"/>
                <a:gd name="T109" fmla="*/ 42 h 593"/>
                <a:gd name="T110" fmla="*/ 226 w 386"/>
                <a:gd name="T111" fmla="*/ 24 h 593"/>
                <a:gd name="T112" fmla="*/ 210 w 386"/>
                <a:gd name="T113" fmla="*/ 9 h 5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6"/>
                <a:gd name="T172" fmla="*/ 0 h 593"/>
                <a:gd name="T173" fmla="*/ 386 w 386"/>
                <a:gd name="T174" fmla="*/ 593 h 5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6" h="593">
                  <a:moveTo>
                    <a:pt x="6" y="592"/>
                  </a:moveTo>
                  <a:lnTo>
                    <a:pt x="3" y="589"/>
                  </a:lnTo>
                  <a:lnTo>
                    <a:pt x="1" y="586"/>
                  </a:lnTo>
                  <a:lnTo>
                    <a:pt x="0" y="582"/>
                  </a:lnTo>
                  <a:lnTo>
                    <a:pt x="0" y="578"/>
                  </a:lnTo>
                  <a:lnTo>
                    <a:pt x="1" y="574"/>
                  </a:lnTo>
                  <a:lnTo>
                    <a:pt x="3" y="571"/>
                  </a:lnTo>
                  <a:lnTo>
                    <a:pt x="8" y="567"/>
                  </a:lnTo>
                  <a:lnTo>
                    <a:pt x="14" y="563"/>
                  </a:lnTo>
                  <a:lnTo>
                    <a:pt x="20" y="561"/>
                  </a:lnTo>
                  <a:lnTo>
                    <a:pt x="27" y="559"/>
                  </a:lnTo>
                  <a:lnTo>
                    <a:pt x="34" y="557"/>
                  </a:lnTo>
                  <a:lnTo>
                    <a:pt x="40" y="555"/>
                  </a:lnTo>
                  <a:lnTo>
                    <a:pt x="46" y="553"/>
                  </a:lnTo>
                  <a:lnTo>
                    <a:pt x="52" y="552"/>
                  </a:lnTo>
                  <a:lnTo>
                    <a:pt x="58" y="551"/>
                  </a:lnTo>
                  <a:lnTo>
                    <a:pt x="63" y="550"/>
                  </a:lnTo>
                  <a:lnTo>
                    <a:pt x="69" y="548"/>
                  </a:lnTo>
                  <a:lnTo>
                    <a:pt x="75" y="547"/>
                  </a:lnTo>
                  <a:lnTo>
                    <a:pt x="80" y="546"/>
                  </a:lnTo>
                  <a:lnTo>
                    <a:pt x="85" y="545"/>
                  </a:lnTo>
                  <a:lnTo>
                    <a:pt x="90" y="544"/>
                  </a:lnTo>
                  <a:lnTo>
                    <a:pt x="95" y="543"/>
                  </a:lnTo>
                  <a:lnTo>
                    <a:pt x="100" y="541"/>
                  </a:lnTo>
                  <a:lnTo>
                    <a:pt x="105" y="540"/>
                  </a:lnTo>
                  <a:lnTo>
                    <a:pt x="111" y="537"/>
                  </a:lnTo>
                  <a:lnTo>
                    <a:pt x="116" y="533"/>
                  </a:lnTo>
                  <a:lnTo>
                    <a:pt x="121" y="530"/>
                  </a:lnTo>
                  <a:lnTo>
                    <a:pt x="126" y="526"/>
                  </a:lnTo>
                  <a:lnTo>
                    <a:pt x="131" y="523"/>
                  </a:lnTo>
                  <a:lnTo>
                    <a:pt x="137" y="520"/>
                  </a:lnTo>
                  <a:lnTo>
                    <a:pt x="140" y="519"/>
                  </a:lnTo>
                  <a:lnTo>
                    <a:pt x="143" y="519"/>
                  </a:lnTo>
                  <a:lnTo>
                    <a:pt x="146" y="519"/>
                  </a:lnTo>
                  <a:lnTo>
                    <a:pt x="149" y="520"/>
                  </a:lnTo>
                  <a:lnTo>
                    <a:pt x="152" y="521"/>
                  </a:lnTo>
                  <a:lnTo>
                    <a:pt x="155" y="521"/>
                  </a:lnTo>
                  <a:lnTo>
                    <a:pt x="160" y="524"/>
                  </a:lnTo>
                  <a:lnTo>
                    <a:pt x="165" y="526"/>
                  </a:lnTo>
                  <a:lnTo>
                    <a:pt x="170" y="530"/>
                  </a:lnTo>
                  <a:lnTo>
                    <a:pt x="175" y="533"/>
                  </a:lnTo>
                  <a:lnTo>
                    <a:pt x="179" y="536"/>
                  </a:lnTo>
                  <a:lnTo>
                    <a:pt x="183" y="540"/>
                  </a:lnTo>
                  <a:lnTo>
                    <a:pt x="188" y="544"/>
                  </a:lnTo>
                  <a:lnTo>
                    <a:pt x="191" y="548"/>
                  </a:lnTo>
                  <a:lnTo>
                    <a:pt x="195" y="552"/>
                  </a:lnTo>
                  <a:lnTo>
                    <a:pt x="198" y="557"/>
                  </a:lnTo>
                  <a:lnTo>
                    <a:pt x="201" y="562"/>
                  </a:lnTo>
                  <a:lnTo>
                    <a:pt x="203" y="567"/>
                  </a:lnTo>
                  <a:lnTo>
                    <a:pt x="203" y="570"/>
                  </a:lnTo>
                  <a:lnTo>
                    <a:pt x="203" y="572"/>
                  </a:lnTo>
                  <a:lnTo>
                    <a:pt x="202" y="575"/>
                  </a:lnTo>
                  <a:lnTo>
                    <a:pt x="202" y="578"/>
                  </a:lnTo>
                  <a:lnTo>
                    <a:pt x="202" y="581"/>
                  </a:lnTo>
                  <a:lnTo>
                    <a:pt x="203" y="584"/>
                  </a:lnTo>
                  <a:lnTo>
                    <a:pt x="205" y="585"/>
                  </a:lnTo>
                  <a:lnTo>
                    <a:pt x="208" y="585"/>
                  </a:lnTo>
                  <a:lnTo>
                    <a:pt x="211" y="585"/>
                  </a:lnTo>
                  <a:lnTo>
                    <a:pt x="214" y="584"/>
                  </a:lnTo>
                  <a:lnTo>
                    <a:pt x="217" y="583"/>
                  </a:lnTo>
                  <a:lnTo>
                    <a:pt x="220" y="582"/>
                  </a:lnTo>
                  <a:lnTo>
                    <a:pt x="223" y="580"/>
                  </a:lnTo>
                  <a:lnTo>
                    <a:pt x="226" y="578"/>
                  </a:lnTo>
                  <a:lnTo>
                    <a:pt x="230" y="576"/>
                  </a:lnTo>
                  <a:lnTo>
                    <a:pt x="233" y="573"/>
                  </a:lnTo>
                  <a:lnTo>
                    <a:pt x="235" y="570"/>
                  </a:lnTo>
                  <a:lnTo>
                    <a:pt x="238" y="567"/>
                  </a:lnTo>
                  <a:lnTo>
                    <a:pt x="239" y="564"/>
                  </a:lnTo>
                  <a:lnTo>
                    <a:pt x="239" y="560"/>
                  </a:lnTo>
                  <a:lnTo>
                    <a:pt x="240" y="557"/>
                  </a:lnTo>
                  <a:lnTo>
                    <a:pt x="239" y="554"/>
                  </a:lnTo>
                  <a:lnTo>
                    <a:pt x="238" y="550"/>
                  </a:lnTo>
                  <a:lnTo>
                    <a:pt x="238" y="547"/>
                  </a:lnTo>
                  <a:lnTo>
                    <a:pt x="236" y="541"/>
                  </a:lnTo>
                  <a:lnTo>
                    <a:pt x="233" y="536"/>
                  </a:lnTo>
                  <a:lnTo>
                    <a:pt x="230" y="530"/>
                  </a:lnTo>
                  <a:lnTo>
                    <a:pt x="227" y="524"/>
                  </a:lnTo>
                  <a:lnTo>
                    <a:pt x="225" y="518"/>
                  </a:lnTo>
                  <a:lnTo>
                    <a:pt x="223" y="513"/>
                  </a:lnTo>
                  <a:lnTo>
                    <a:pt x="221" y="508"/>
                  </a:lnTo>
                  <a:lnTo>
                    <a:pt x="220" y="503"/>
                  </a:lnTo>
                  <a:lnTo>
                    <a:pt x="220" y="498"/>
                  </a:lnTo>
                  <a:lnTo>
                    <a:pt x="219" y="494"/>
                  </a:lnTo>
                  <a:lnTo>
                    <a:pt x="218" y="489"/>
                  </a:lnTo>
                  <a:lnTo>
                    <a:pt x="218" y="484"/>
                  </a:lnTo>
                  <a:lnTo>
                    <a:pt x="218" y="481"/>
                  </a:lnTo>
                  <a:lnTo>
                    <a:pt x="218" y="478"/>
                  </a:lnTo>
                  <a:lnTo>
                    <a:pt x="218" y="476"/>
                  </a:lnTo>
                  <a:lnTo>
                    <a:pt x="218" y="472"/>
                  </a:lnTo>
                  <a:lnTo>
                    <a:pt x="218" y="470"/>
                  </a:lnTo>
                  <a:lnTo>
                    <a:pt x="220" y="467"/>
                  </a:lnTo>
                  <a:lnTo>
                    <a:pt x="223" y="463"/>
                  </a:lnTo>
                  <a:lnTo>
                    <a:pt x="226" y="459"/>
                  </a:lnTo>
                  <a:lnTo>
                    <a:pt x="231" y="454"/>
                  </a:lnTo>
                  <a:lnTo>
                    <a:pt x="235" y="450"/>
                  </a:lnTo>
                  <a:lnTo>
                    <a:pt x="239" y="446"/>
                  </a:lnTo>
                  <a:lnTo>
                    <a:pt x="242" y="442"/>
                  </a:lnTo>
                  <a:lnTo>
                    <a:pt x="245" y="437"/>
                  </a:lnTo>
                  <a:lnTo>
                    <a:pt x="248" y="432"/>
                  </a:lnTo>
                  <a:lnTo>
                    <a:pt x="250" y="427"/>
                  </a:lnTo>
                  <a:lnTo>
                    <a:pt x="252" y="422"/>
                  </a:lnTo>
                  <a:lnTo>
                    <a:pt x="254" y="417"/>
                  </a:lnTo>
                  <a:lnTo>
                    <a:pt x="256" y="411"/>
                  </a:lnTo>
                  <a:lnTo>
                    <a:pt x="257" y="406"/>
                  </a:lnTo>
                  <a:lnTo>
                    <a:pt x="258" y="401"/>
                  </a:lnTo>
                  <a:lnTo>
                    <a:pt x="258" y="396"/>
                  </a:lnTo>
                  <a:lnTo>
                    <a:pt x="258" y="391"/>
                  </a:lnTo>
                  <a:lnTo>
                    <a:pt x="258" y="385"/>
                  </a:lnTo>
                  <a:lnTo>
                    <a:pt x="259" y="380"/>
                  </a:lnTo>
                  <a:lnTo>
                    <a:pt x="258" y="374"/>
                  </a:lnTo>
                  <a:lnTo>
                    <a:pt x="258" y="369"/>
                  </a:lnTo>
                  <a:lnTo>
                    <a:pt x="258" y="363"/>
                  </a:lnTo>
                  <a:lnTo>
                    <a:pt x="257" y="357"/>
                  </a:lnTo>
                  <a:lnTo>
                    <a:pt x="257" y="351"/>
                  </a:lnTo>
                  <a:lnTo>
                    <a:pt x="257" y="346"/>
                  </a:lnTo>
                  <a:lnTo>
                    <a:pt x="257" y="342"/>
                  </a:lnTo>
                  <a:lnTo>
                    <a:pt x="258" y="338"/>
                  </a:lnTo>
                  <a:lnTo>
                    <a:pt x="258" y="335"/>
                  </a:lnTo>
                  <a:lnTo>
                    <a:pt x="260" y="331"/>
                  </a:lnTo>
                  <a:lnTo>
                    <a:pt x="260" y="328"/>
                  </a:lnTo>
                  <a:lnTo>
                    <a:pt x="262" y="324"/>
                  </a:lnTo>
                  <a:lnTo>
                    <a:pt x="263" y="321"/>
                  </a:lnTo>
                  <a:lnTo>
                    <a:pt x="265" y="317"/>
                  </a:lnTo>
                  <a:lnTo>
                    <a:pt x="266" y="314"/>
                  </a:lnTo>
                  <a:lnTo>
                    <a:pt x="268" y="311"/>
                  </a:lnTo>
                  <a:lnTo>
                    <a:pt x="270" y="308"/>
                  </a:lnTo>
                  <a:lnTo>
                    <a:pt x="272" y="305"/>
                  </a:lnTo>
                  <a:lnTo>
                    <a:pt x="274" y="303"/>
                  </a:lnTo>
                  <a:lnTo>
                    <a:pt x="276" y="302"/>
                  </a:lnTo>
                  <a:lnTo>
                    <a:pt x="279" y="302"/>
                  </a:lnTo>
                  <a:lnTo>
                    <a:pt x="280" y="301"/>
                  </a:lnTo>
                  <a:lnTo>
                    <a:pt x="283" y="300"/>
                  </a:lnTo>
                  <a:lnTo>
                    <a:pt x="284" y="299"/>
                  </a:lnTo>
                  <a:lnTo>
                    <a:pt x="285" y="297"/>
                  </a:lnTo>
                  <a:lnTo>
                    <a:pt x="286" y="295"/>
                  </a:lnTo>
                  <a:lnTo>
                    <a:pt x="286" y="293"/>
                  </a:lnTo>
                  <a:lnTo>
                    <a:pt x="286" y="291"/>
                  </a:lnTo>
                  <a:lnTo>
                    <a:pt x="286" y="289"/>
                  </a:lnTo>
                  <a:lnTo>
                    <a:pt x="286" y="287"/>
                  </a:lnTo>
                  <a:lnTo>
                    <a:pt x="285" y="283"/>
                  </a:lnTo>
                  <a:lnTo>
                    <a:pt x="284" y="280"/>
                  </a:lnTo>
                  <a:lnTo>
                    <a:pt x="282" y="276"/>
                  </a:lnTo>
                  <a:lnTo>
                    <a:pt x="281" y="273"/>
                  </a:lnTo>
                  <a:lnTo>
                    <a:pt x="279" y="269"/>
                  </a:lnTo>
                  <a:lnTo>
                    <a:pt x="278" y="266"/>
                  </a:lnTo>
                  <a:lnTo>
                    <a:pt x="278" y="265"/>
                  </a:lnTo>
                  <a:lnTo>
                    <a:pt x="278" y="264"/>
                  </a:lnTo>
                  <a:lnTo>
                    <a:pt x="278" y="263"/>
                  </a:lnTo>
                  <a:lnTo>
                    <a:pt x="278" y="261"/>
                  </a:lnTo>
                  <a:lnTo>
                    <a:pt x="278" y="260"/>
                  </a:lnTo>
                  <a:lnTo>
                    <a:pt x="279" y="257"/>
                  </a:lnTo>
                  <a:lnTo>
                    <a:pt x="279" y="254"/>
                  </a:lnTo>
                  <a:lnTo>
                    <a:pt x="280" y="252"/>
                  </a:lnTo>
                  <a:lnTo>
                    <a:pt x="280" y="249"/>
                  </a:lnTo>
                  <a:lnTo>
                    <a:pt x="282" y="247"/>
                  </a:lnTo>
                  <a:lnTo>
                    <a:pt x="283" y="244"/>
                  </a:lnTo>
                  <a:lnTo>
                    <a:pt x="284" y="243"/>
                  </a:lnTo>
                  <a:lnTo>
                    <a:pt x="285" y="241"/>
                  </a:lnTo>
                  <a:lnTo>
                    <a:pt x="287" y="239"/>
                  </a:lnTo>
                  <a:lnTo>
                    <a:pt x="289" y="238"/>
                  </a:lnTo>
                  <a:lnTo>
                    <a:pt x="291" y="238"/>
                  </a:lnTo>
                  <a:lnTo>
                    <a:pt x="293" y="237"/>
                  </a:lnTo>
                  <a:lnTo>
                    <a:pt x="297" y="237"/>
                  </a:lnTo>
                  <a:lnTo>
                    <a:pt x="300" y="238"/>
                  </a:lnTo>
                  <a:lnTo>
                    <a:pt x="303" y="239"/>
                  </a:lnTo>
                  <a:lnTo>
                    <a:pt x="306" y="240"/>
                  </a:lnTo>
                  <a:lnTo>
                    <a:pt x="310" y="240"/>
                  </a:lnTo>
                  <a:lnTo>
                    <a:pt x="313" y="240"/>
                  </a:lnTo>
                  <a:lnTo>
                    <a:pt x="316" y="239"/>
                  </a:lnTo>
                  <a:lnTo>
                    <a:pt x="320" y="237"/>
                  </a:lnTo>
                  <a:lnTo>
                    <a:pt x="323" y="235"/>
                  </a:lnTo>
                  <a:lnTo>
                    <a:pt x="326" y="232"/>
                  </a:lnTo>
                  <a:lnTo>
                    <a:pt x="329" y="229"/>
                  </a:lnTo>
                  <a:lnTo>
                    <a:pt x="331" y="226"/>
                  </a:lnTo>
                  <a:lnTo>
                    <a:pt x="334" y="222"/>
                  </a:lnTo>
                  <a:lnTo>
                    <a:pt x="336" y="218"/>
                  </a:lnTo>
                  <a:lnTo>
                    <a:pt x="339" y="214"/>
                  </a:lnTo>
                  <a:lnTo>
                    <a:pt x="341" y="209"/>
                  </a:lnTo>
                  <a:lnTo>
                    <a:pt x="343" y="204"/>
                  </a:lnTo>
                  <a:lnTo>
                    <a:pt x="344" y="199"/>
                  </a:lnTo>
                  <a:lnTo>
                    <a:pt x="346" y="196"/>
                  </a:lnTo>
                  <a:lnTo>
                    <a:pt x="347" y="193"/>
                  </a:lnTo>
                  <a:lnTo>
                    <a:pt x="348" y="190"/>
                  </a:lnTo>
                  <a:lnTo>
                    <a:pt x="348" y="187"/>
                  </a:lnTo>
                  <a:lnTo>
                    <a:pt x="348" y="184"/>
                  </a:lnTo>
                  <a:lnTo>
                    <a:pt x="348" y="181"/>
                  </a:lnTo>
                  <a:lnTo>
                    <a:pt x="346" y="179"/>
                  </a:lnTo>
                  <a:lnTo>
                    <a:pt x="344" y="178"/>
                  </a:lnTo>
                  <a:lnTo>
                    <a:pt x="342" y="177"/>
                  </a:lnTo>
                  <a:lnTo>
                    <a:pt x="339" y="176"/>
                  </a:lnTo>
                  <a:lnTo>
                    <a:pt x="337" y="175"/>
                  </a:lnTo>
                  <a:lnTo>
                    <a:pt x="334" y="175"/>
                  </a:lnTo>
                  <a:lnTo>
                    <a:pt x="330" y="175"/>
                  </a:lnTo>
                  <a:lnTo>
                    <a:pt x="327" y="177"/>
                  </a:lnTo>
                  <a:lnTo>
                    <a:pt x="323" y="178"/>
                  </a:lnTo>
                  <a:lnTo>
                    <a:pt x="320" y="179"/>
                  </a:lnTo>
                  <a:lnTo>
                    <a:pt x="316" y="180"/>
                  </a:lnTo>
                  <a:lnTo>
                    <a:pt x="313" y="181"/>
                  </a:lnTo>
                  <a:lnTo>
                    <a:pt x="311" y="182"/>
                  </a:lnTo>
                  <a:lnTo>
                    <a:pt x="309" y="182"/>
                  </a:lnTo>
                  <a:lnTo>
                    <a:pt x="306" y="183"/>
                  </a:lnTo>
                  <a:lnTo>
                    <a:pt x="304" y="183"/>
                  </a:lnTo>
                  <a:lnTo>
                    <a:pt x="302" y="182"/>
                  </a:lnTo>
                  <a:lnTo>
                    <a:pt x="301" y="181"/>
                  </a:lnTo>
                  <a:lnTo>
                    <a:pt x="299" y="179"/>
                  </a:lnTo>
                  <a:lnTo>
                    <a:pt x="298" y="177"/>
                  </a:lnTo>
                  <a:lnTo>
                    <a:pt x="297" y="174"/>
                  </a:lnTo>
                  <a:lnTo>
                    <a:pt x="296" y="171"/>
                  </a:lnTo>
                  <a:lnTo>
                    <a:pt x="297" y="168"/>
                  </a:lnTo>
                  <a:lnTo>
                    <a:pt x="298" y="166"/>
                  </a:lnTo>
                  <a:lnTo>
                    <a:pt x="302" y="163"/>
                  </a:lnTo>
                  <a:lnTo>
                    <a:pt x="305" y="161"/>
                  </a:lnTo>
                  <a:lnTo>
                    <a:pt x="310" y="159"/>
                  </a:lnTo>
                  <a:lnTo>
                    <a:pt x="315" y="158"/>
                  </a:lnTo>
                  <a:lnTo>
                    <a:pt x="320" y="157"/>
                  </a:lnTo>
                  <a:lnTo>
                    <a:pt x="325" y="156"/>
                  </a:lnTo>
                  <a:lnTo>
                    <a:pt x="333" y="155"/>
                  </a:lnTo>
                  <a:lnTo>
                    <a:pt x="342" y="154"/>
                  </a:lnTo>
                  <a:lnTo>
                    <a:pt x="351" y="154"/>
                  </a:lnTo>
                  <a:lnTo>
                    <a:pt x="359" y="154"/>
                  </a:lnTo>
                  <a:lnTo>
                    <a:pt x="368" y="153"/>
                  </a:lnTo>
                  <a:lnTo>
                    <a:pt x="376" y="151"/>
                  </a:lnTo>
                  <a:lnTo>
                    <a:pt x="379" y="150"/>
                  </a:lnTo>
                  <a:lnTo>
                    <a:pt x="381" y="147"/>
                  </a:lnTo>
                  <a:lnTo>
                    <a:pt x="383" y="145"/>
                  </a:lnTo>
                  <a:lnTo>
                    <a:pt x="384" y="141"/>
                  </a:lnTo>
                  <a:lnTo>
                    <a:pt x="385" y="138"/>
                  </a:lnTo>
                  <a:lnTo>
                    <a:pt x="385" y="135"/>
                  </a:lnTo>
                  <a:lnTo>
                    <a:pt x="385" y="130"/>
                  </a:lnTo>
                  <a:lnTo>
                    <a:pt x="384" y="125"/>
                  </a:lnTo>
                  <a:lnTo>
                    <a:pt x="383" y="121"/>
                  </a:lnTo>
                  <a:lnTo>
                    <a:pt x="382" y="116"/>
                  </a:lnTo>
                  <a:lnTo>
                    <a:pt x="379" y="113"/>
                  </a:lnTo>
                  <a:lnTo>
                    <a:pt x="376" y="111"/>
                  </a:lnTo>
                  <a:lnTo>
                    <a:pt x="371" y="109"/>
                  </a:lnTo>
                  <a:lnTo>
                    <a:pt x="366" y="109"/>
                  </a:lnTo>
                  <a:lnTo>
                    <a:pt x="361" y="110"/>
                  </a:lnTo>
                  <a:lnTo>
                    <a:pt x="355" y="112"/>
                  </a:lnTo>
                  <a:lnTo>
                    <a:pt x="350" y="113"/>
                  </a:lnTo>
                  <a:lnTo>
                    <a:pt x="344" y="113"/>
                  </a:lnTo>
                  <a:lnTo>
                    <a:pt x="343" y="113"/>
                  </a:lnTo>
                  <a:lnTo>
                    <a:pt x="341" y="113"/>
                  </a:lnTo>
                  <a:lnTo>
                    <a:pt x="339" y="112"/>
                  </a:lnTo>
                  <a:lnTo>
                    <a:pt x="337" y="111"/>
                  </a:lnTo>
                  <a:lnTo>
                    <a:pt x="336" y="110"/>
                  </a:lnTo>
                  <a:lnTo>
                    <a:pt x="336" y="109"/>
                  </a:lnTo>
                  <a:lnTo>
                    <a:pt x="334" y="104"/>
                  </a:lnTo>
                  <a:lnTo>
                    <a:pt x="334" y="99"/>
                  </a:lnTo>
                  <a:lnTo>
                    <a:pt x="334" y="94"/>
                  </a:lnTo>
                  <a:lnTo>
                    <a:pt x="335" y="89"/>
                  </a:lnTo>
                  <a:lnTo>
                    <a:pt x="334" y="84"/>
                  </a:lnTo>
                  <a:lnTo>
                    <a:pt x="332" y="79"/>
                  </a:lnTo>
                  <a:lnTo>
                    <a:pt x="331" y="76"/>
                  </a:lnTo>
                  <a:lnTo>
                    <a:pt x="327" y="75"/>
                  </a:lnTo>
                  <a:lnTo>
                    <a:pt x="324" y="73"/>
                  </a:lnTo>
                  <a:lnTo>
                    <a:pt x="321" y="72"/>
                  </a:lnTo>
                  <a:lnTo>
                    <a:pt x="317" y="71"/>
                  </a:lnTo>
                  <a:lnTo>
                    <a:pt x="314" y="70"/>
                  </a:lnTo>
                  <a:lnTo>
                    <a:pt x="312" y="68"/>
                  </a:lnTo>
                  <a:lnTo>
                    <a:pt x="309" y="67"/>
                  </a:lnTo>
                  <a:lnTo>
                    <a:pt x="307" y="65"/>
                  </a:lnTo>
                  <a:lnTo>
                    <a:pt x="305" y="64"/>
                  </a:lnTo>
                  <a:lnTo>
                    <a:pt x="302" y="62"/>
                  </a:lnTo>
                  <a:lnTo>
                    <a:pt x="299" y="61"/>
                  </a:lnTo>
                  <a:lnTo>
                    <a:pt x="294" y="59"/>
                  </a:lnTo>
                  <a:lnTo>
                    <a:pt x="289" y="58"/>
                  </a:lnTo>
                  <a:lnTo>
                    <a:pt x="284" y="57"/>
                  </a:lnTo>
                  <a:lnTo>
                    <a:pt x="279" y="56"/>
                  </a:lnTo>
                  <a:lnTo>
                    <a:pt x="274" y="55"/>
                  </a:lnTo>
                  <a:lnTo>
                    <a:pt x="269" y="53"/>
                  </a:lnTo>
                  <a:lnTo>
                    <a:pt x="264" y="51"/>
                  </a:lnTo>
                  <a:lnTo>
                    <a:pt x="259" y="48"/>
                  </a:lnTo>
                  <a:lnTo>
                    <a:pt x="254" y="45"/>
                  </a:lnTo>
                  <a:lnTo>
                    <a:pt x="249" y="42"/>
                  </a:lnTo>
                  <a:lnTo>
                    <a:pt x="244" y="38"/>
                  </a:lnTo>
                  <a:lnTo>
                    <a:pt x="239" y="35"/>
                  </a:lnTo>
                  <a:lnTo>
                    <a:pt x="235" y="32"/>
                  </a:lnTo>
                  <a:lnTo>
                    <a:pt x="230" y="28"/>
                  </a:lnTo>
                  <a:lnTo>
                    <a:pt x="226" y="24"/>
                  </a:lnTo>
                  <a:lnTo>
                    <a:pt x="222" y="20"/>
                  </a:lnTo>
                  <a:lnTo>
                    <a:pt x="218" y="17"/>
                  </a:lnTo>
                  <a:lnTo>
                    <a:pt x="213" y="13"/>
                  </a:lnTo>
                  <a:lnTo>
                    <a:pt x="212" y="11"/>
                  </a:lnTo>
                  <a:lnTo>
                    <a:pt x="210" y="9"/>
                  </a:lnTo>
                  <a:lnTo>
                    <a:pt x="208" y="6"/>
                  </a:lnTo>
                  <a:lnTo>
                    <a:pt x="207" y="4"/>
                  </a:lnTo>
                  <a:lnTo>
                    <a:pt x="206" y="2"/>
                  </a:lnTo>
                  <a:lnTo>
                    <a:pt x="205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18"/>
            <p:cNvSpPr>
              <a:spLocks/>
            </p:cNvSpPr>
            <p:nvPr/>
          </p:nvSpPr>
          <p:spPr bwMode="auto">
            <a:xfrm>
              <a:off x="1915" y="945"/>
              <a:ext cx="398" cy="228"/>
            </a:xfrm>
            <a:custGeom>
              <a:avLst/>
              <a:gdLst>
                <a:gd name="T0" fmla="*/ 13 w 398"/>
                <a:gd name="T1" fmla="*/ 95 h 228"/>
                <a:gd name="T2" fmla="*/ 30 w 398"/>
                <a:gd name="T3" fmla="*/ 104 h 228"/>
                <a:gd name="T4" fmla="*/ 50 w 398"/>
                <a:gd name="T5" fmla="*/ 109 h 228"/>
                <a:gd name="T6" fmla="*/ 67 w 398"/>
                <a:gd name="T7" fmla="*/ 113 h 228"/>
                <a:gd name="T8" fmla="*/ 80 w 398"/>
                <a:gd name="T9" fmla="*/ 114 h 228"/>
                <a:gd name="T10" fmla="*/ 90 w 398"/>
                <a:gd name="T11" fmla="*/ 115 h 228"/>
                <a:gd name="T12" fmla="*/ 97 w 398"/>
                <a:gd name="T13" fmla="*/ 118 h 228"/>
                <a:gd name="T14" fmla="*/ 94 w 398"/>
                <a:gd name="T15" fmla="*/ 127 h 228"/>
                <a:gd name="T16" fmla="*/ 94 w 398"/>
                <a:gd name="T17" fmla="*/ 138 h 228"/>
                <a:gd name="T18" fmla="*/ 104 w 398"/>
                <a:gd name="T19" fmla="*/ 146 h 228"/>
                <a:gd name="T20" fmla="*/ 118 w 398"/>
                <a:gd name="T21" fmla="*/ 150 h 228"/>
                <a:gd name="T22" fmla="*/ 129 w 398"/>
                <a:gd name="T23" fmla="*/ 155 h 228"/>
                <a:gd name="T24" fmla="*/ 137 w 398"/>
                <a:gd name="T25" fmla="*/ 161 h 228"/>
                <a:gd name="T26" fmla="*/ 142 w 398"/>
                <a:gd name="T27" fmla="*/ 169 h 228"/>
                <a:gd name="T28" fmla="*/ 180 w 398"/>
                <a:gd name="T29" fmla="*/ 193 h 228"/>
                <a:gd name="T30" fmla="*/ 216 w 398"/>
                <a:gd name="T31" fmla="*/ 214 h 228"/>
                <a:gd name="T32" fmla="*/ 238 w 398"/>
                <a:gd name="T33" fmla="*/ 224 h 228"/>
                <a:gd name="T34" fmla="*/ 260 w 398"/>
                <a:gd name="T35" fmla="*/ 227 h 228"/>
                <a:gd name="T36" fmla="*/ 286 w 398"/>
                <a:gd name="T37" fmla="*/ 224 h 228"/>
                <a:gd name="T38" fmla="*/ 312 w 398"/>
                <a:gd name="T39" fmla="*/ 214 h 228"/>
                <a:gd name="T40" fmla="*/ 331 w 398"/>
                <a:gd name="T41" fmla="*/ 194 h 228"/>
                <a:gd name="T42" fmla="*/ 346 w 398"/>
                <a:gd name="T43" fmla="*/ 171 h 228"/>
                <a:gd name="T44" fmla="*/ 362 w 398"/>
                <a:gd name="T45" fmla="*/ 150 h 228"/>
                <a:gd name="T46" fmla="*/ 379 w 398"/>
                <a:gd name="T47" fmla="*/ 136 h 228"/>
                <a:gd name="T48" fmla="*/ 392 w 398"/>
                <a:gd name="T49" fmla="*/ 126 h 228"/>
                <a:gd name="T50" fmla="*/ 397 w 398"/>
                <a:gd name="T51" fmla="*/ 112 h 228"/>
                <a:gd name="T52" fmla="*/ 395 w 398"/>
                <a:gd name="T53" fmla="*/ 99 h 228"/>
                <a:gd name="T54" fmla="*/ 387 w 398"/>
                <a:gd name="T55" fmla="*/ 87 h 228"/>
                <a:gd name="T56" fmla="*/ 374 w 398"/>
                <a:gd name="T57" fmla="*/ 83 h 228"/>
                <a:gd name="T58" fmla="*/ 357 w 398"/>
                <a:gd name="T59" fmla="*/ 82 h 228"/>
                <a:gd name="T60" fmla="*/ 342 w 398"/>
                <a:gd name="T61" fmla="*/ 75 h 228"/>
                <a:gd name="T62" fmla="*/ 325 w 398"/>
                <a:gd name="T63" fmla="*/ 57 h 228"/>
                <a:gd name="T64" fmla="*/ 318 w 398"/>
                <a:gd name="T65" fmla="*/ 37 h 228"/>
                <a:gd name="T66" fmla="*/ 317 w 398"/>
                <a:gd name="T67" fmla="*/ 19 h 228"/>
                <a:gd name="T68" fmla="*/ 310 w 398"/>
                <a:gd name="T69" fmla="*/ 8 h 228"/>
                <a:gd name="T70" fmla="*/ 309 w 398"/>
                <a:gd name="T71" fmla="*/ 3 h 228"/>
                <a:gd name="T72" fmla="*/ 307 w 398"/>
                <a:gd name="T73" fmla="*/ 0 h 228"/>
                <a:gd name="T74" fmla="*/ 301 w 398"/>
                <a:gd name="T75" fmla="*/ 1 h 228"/>
                <a:gd name="T76" fmla="*/ 270 w 398"/>
                <a:gd name="T77" fmla="*/ 1 h 228"/>
                <a:gd name="T78" fmla="*/ 229 w 398"/>
                <a:gd name="T79" fmla="*/ 1 h 228"/>
                <a:gd name="T80" fmla="*/ 183 w 398"/>
                <a:gd name="T81" fmla="*/ 1 h 228"/>
                <a:gd name="T82" fmla="*/ 141 w 398"/>
                <a:gd name="T83" fmla="*/ 1 h 228"/>
                <a:gd name="T84" fmla="*/ 110 w 398"/>
                <a:gd name="T85" fmla="*/ 1 h 228"/>
                <a:gd name="T86" fmla="*/ 85 w 398"/>
                <a:gd name="T87" fmla="*/ 1 h 228"/>
                <a:gd name="T88" fmla="*/ 65 w 398"/>
                <a:gd name="T89" fmla="*/ 1 h 228"/>
                <a:gd name="T90" fmla="*/ 43 w 398"/>
                <a:gd name="T91" fmla="*/ 1 h 228"/>
                <a:gd name="T92" fmla="*/ 29 w 398"/>
                <a:gd name="T93" fmla="*/ 1 h 228"/>
                <a:gd name="T94" fmla="*/ 20 w 398"/>
                <a:gd name="T95" fmla="*/ 1 h 228"/>
                <a:gd name="T96" fmla="*/ 15 w 398"/>
                <a:gd name="T97" fmla="*/ 1 h 228"/>
                <a:gd name="T98" fmla="*/ 10 w 398"/>
                <a:gd name="T99" fmla="*/ 1 h 228"/>
                <a:gd name="T100" fmla="*/ 6 w 398"/>
                <a:gd name="T101" fmla="*/ 1 h 228"/>
                <a:gd name="T102" fmla="*/ 3 w 398"/>
                <a:gd name="T103" fmla="*/ 1 h 228"/>
                <a:gd name="T104" fmla="*/ 1 w 398"/>
                <a:gd name="T105" fmla="*/ 6 h 228"/>
                <a:gd name="T106" fmla="*/ 1 w 398"/>
                <a:gd name="T107" fmla="*/ 15 h 228"/>
                <a:gd name="T108" fmla="*/ 1 w 398"/>
                <a:gd name="T109" fmla="*/ 29 h 228"/>
                <a:gd name="T110" fmla="*/ 1 w 398"/>
                <a:gd name="T111" fmla="*/ 44 h 228"/>
                <a:gd name="T112" fmla="*/ 1 w 398"/>
                <a:gd name="T113" fmla="*/ 54 h 228"/>
                <a:gd name="T114" fmla="*/ 1 w 398"/>
                <a:gd name="T115" fmla="*/ 62 h 228"/>
                <a:gd name="T116" fmla="*/ 1 w 398"/>
                <a:gd name="T117" fmla="*/ 71 h 228"/>
                <a:gd name="T118" fmla="*/ 1 w 398"/>
                <a:gd name="T119" fmla="*/ 77 h 228"/>
                <a:gd name="T120" fmla="*/ 1 w 398"/>
                <a:gd name="T121" fmla="*/ 83 h 2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8"/>
                <a:gd name="T184" fmla="*/ 0 h 228"/>
                <a:gd name="T185" fmla="*/ 398 w 398"/>
                <a:gd name="T186" fmla="*/ 228 h 2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8" h="228">
                  <a:moveTo>
                    <a:pt x="1" y="86"/>
                  </a:moveTo>
                  <a:lnTo>
                    <a:pt x="4" y="88"/>
                  </a:lnTo>
                  <a:lnTo>
                    <a:pt x="7" y="91"/>
                  </a:lnTo>
                  <a:lnTo>
                    <a:pt x="9" y="93"/>
                  </a:lnTo>
                  <a:lnTo>
                    <a:pt x="13" y="95"/>
                  </a:lnTo>
                  <a:lnTo>
                    <a:pt x="16" y="97"/>
                  </a:lnTo>
                  <a:lnTo>
                    <a:pt x="19" y="99"/>
                  </a:lnTo>
                  <a:lnTo>
                    <a:pt x="22" y="101"/>
                  </a:lnTo>
                  <a:lnTo>
                    <a:pt x="26" y="102"/>
                  </a:lnTo>
                  <a:lnTo>
                    <a:pt x="30" y="104"/>
                  </a:lnTo>
                  <a:lnTo>
                    <a:pt x="34" y="105"/>
                  </a:lnTo>
                  <a:lnTo>
                    <a:pt x="38" y="106"/>
                  </a:lnTo>
                  <a:lnTo>
                    <a:pt x="42" y="107"/>
                  </a:lnTo>
                  <a:lnTo>
                    <a:pt x="46" y="107"/>
                  </a:lnTo>
                  <a:lnTo>
                    <a:pt x="50" y="109"/>
                  </a:lnTo>
                  <a:lnTo>
                    <a:pt x="53" y="109"/>
                  </a:lnTo>
                  <a:lnTo>
                    <a:pt x="56" y="110"/>
                  </a:lnTo>
                  <a:lnTo>
                    <a:pt x="60" y="111"/>
                  </a:lnTo>
                  <a:lnTo>
                    <a:pt x="63" y="112"/>
                  </a:lnTo>
                  <a:lnTo>
                    <a:pt x="67" y="113"/>
                  </a:lnTo>
                  <a:lnTo>
                    <a:pt x="70" y="114"/>
                  </a:lnTo>
                  <a:lnTo>
                    <a:pt x="74" y="114"/>
                  </a:lnTo>
                  <a:lnTo>
                    <a:pt x="76" y="115"/>
                  </a:lnTo>
                  <a:lnTo>
                    <a:pt x="78" y="115"/>
                  </a:lnTo>
                  <a:lnTo>
                    <a:pt x="80" y="114"/>
                  </a:lnTo>
                  <a:lnTo>
                    <a:pt x="83" y="114"/>
                  </a:lnTo>
                  <a:lnTo>
                    <a:pt x="85" y="114"/>
                  </a:lnTo>
                  <a:lnTo>
                    <a:pt x="87" y="114"/>
                  </a:lnTo>
                  <a:lnTo>
                    <a:pt x="89" y="114"/>
                  </a:lnTo>
                  <a:lnTo>
                    <a:pt x="90" y="115"/>
                  </a:lnTo>
                  <a:lnTo>
                    <a:pt x="92" y="115"/>
                  </a:lnTo>
                  <a:lnTo>
                    <a:pt x="94" y="115"/>
                  </a:lnTo>
                  <a:lnTo>
                    <a:pt x="95" y="116"/>
                  </a:lnTo>
                  <a:lnTo>
                    <a:pt x="96" y="117"/>
                  </a:lnTo>
                  <a:lnTo>
                    <a:pt x="97" y="118"/>
                  </a:lnTo>
                  <a:lnTo>
                    <a:pt x="98" y="119"/>
                  </a:lnTo>
                  <a:lnTo>
                    <a:pt x="98" y="121"/>
                  </a:lnTo>
                  <a:lnTo>
                    <a:pt x="97" y="123"/>
                  </a:lnTo>
                  <a:lnTo>
                    <a:pt x="95" y="126"/>
                  </a:lnTo>
                  <a:lnTo>
                    <a:pt x="94" y="127"/>
                  </a:lnTo>
                  <a:lnTo>
                    <a:pt x="93" y="130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93" y="136"/>
                  </a:lnTo>
                  <a:lnTo>
                    <a:pt x="94" y="138"/>
                  </a:lnTo>
                  <a:lnTo>
                    <a:pt x="96" y="140"/>
                  </a:lnTo>
                  <a:lnTo>
                    <a:pt x="98" y="142"/>
                  </a:lnTo>
                  <a:lnTo>
                    <a:pt x="100" y="143"/>
                  </a:lnTo>
                  <a:lnTo>
                    <a:pt x="102" y="145"/>
                  </a:lnTo>
                  <a:lnTo>
                    <a:pt x="104" y="146"/>
                  </a:lnTo>
                  <a:lnTo>
                    <a:pt x="106" y="147"/>
                  </a:lnTo>
                  <a:lnTo>
                    <a:pt x="109" y="148"/>
                  </a:lnTo>
                  <a:lnTo>
                    <a:pt x="112" y="149"/>
                  </a:lnTo>
                  <a:lnTo>
                    <a:pt x="115" y="150"/>
                  </a:lnTo>
                  <a:lnTo>
                    <a:pt x="118" y="150"/>
                  </a:lnTo>
                  <a:lnTo>
                    <a:pt x="121" y="151"/>
                  </a:lnTo>
                  <a:lnTo>
                    <a:pt x="123" y="152"/>
                  </a:lnTo>
                  <a:lnTo>
                    <a:pt x="125" y="153"/>
                  </a:lnTo>
                  <a:lnTo>
                    <a:pt x="127" y="154"/>
                  </a:lnTo>
                  <a:lnTo>
                    <a:pt x="129" y="155"/>
                  </a:lnTo>
                  <a:lnTo>
                    <a:pt x="131" y="156"/>
                  </a:lnTo>
                  <a:lnTo>
                    <a:pt x="132" y="157"/>
                  </a:lnTo>
                  <a:lnTo>
                    <a:pt x="134" y="158"/>
                  </a:lnTo>
                  <a:lnTo>
                    <a:pt x="135" y="160"/>
                  </a:lnTo>
                  <a:lnTo>
                    <a:pt x="137" y="161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40" y="166"/>
                  </a:lnTo>
                  <a:lnTo>
                    <a:pt x="140" y="168"/>
                  </a:lnTo>
                  <a:lnTo>
                    <a:pt x="142" y="169"/>
                  </a:lnTo>
                  <a:lnTo>
                    <a:pt x="143" y="170"/>
                  </a:lnTo>
                  <a:lnTo>
                    <a:pt x="152" y="176"/>
                  </a:lnTo>
                  <a:lnTo>
                    <a:pt x="161" y="182"/>
                  </a:lnTo>
                  <a:lnTo>
                    <a:pt x="170" y="188"/>
                  </a:lnTo>
                  <a:lnTo>
                    <a:pt x="180" y="193"/>
                  </a:lnTo>
                  <a:lnTo>
                    <a:pt x="189" y="199"/>
                  </a:lnTo>
                  <a:lnTo>
                    <a:pt x="198" y="204"/>
                  </a:lnTo>
                  <a:lnTo>
                    <a:pt x="208" y="209"/>
                  </a:lnTo>
                  <a:lnTo>
                    <a:pt x="212" y="212"/>
                  </a:lnTo>
                  <a:lnTo>
                    <a:pt x="216" y="214"/>
                  </a:lnTo>
                  <a:lnTo>
                    <a:pt x="220" y="217"/>
                  </a:lnTo>
                  <a:lnTo>
                    <a:pt x="224" y="219"/>
                  </a:lnTo>
                  <a:lnTo>
                    <a:pt x="229" y="221"/>
                  </a:lnTo>
                  <a:lnTo>
                    <a:pt x="233" y="223"/>
                  </a:lnTo>
                  <a:lnTo>
                    <a:pt x="238" y="224"/>
                  </a:lnTo>
                  <a:lnTo>
                    <a:pt x="242" y="225"/>
                  </a:lnTo>
                  <a:lnTo>
                    <a:pt x="247" y="226"/>
                  </a:lnTo>
                  <a:lnTo>
                    <a:pt x="251" y="227"/>
                  </a:lnTo>
                  <a:lnTo>
                    <a:pt x="256" y="227"/>
                  </a:lnTo>
                  <a:lnTo>
                    <a:pt x="260" y="227"/>
                  </a:lnTo>
                  <a:lnTo>
                    <a:pt x="265" y="226"/>
                  </a:lnTo>
                  <a:lnTo>
                    <a:pt x="270" y="226"/>
                  </a:lnTo>
                  <a:lnTo>
                    <a:pt x="275" y="225"/>
                  </a:lnTo>
                  <a:lnTo>
                    <a:pt x="281" y="225"/>
                  </a:lnTo>
                  <a:lnTo>
                    <a:pt x="286" y="224"/>
                  </a:lnTo>
                  <a:lnTo>
                    <a:pt x="291" y="223"/>
                  </a:lnTo>
                  <a:lnTo>
                    <a:pt x="297" y="221"/>
                  </a:lnTo>
                  <a:lnTo>
                    <a:pt x="302" y="219"/>
                  </a:lnTo>
                  <a:lnTo>
                    <a:pt x="307" y="217"/>
                  </a:lnTo>
                  <a:lnTo>
                    <a:pt x="312" y="214"/>
                  </a:lnTo>
                  <a:lnTo>
                    <a:pt x="316" y="210"/>
                  </a:lnTo>
                  <a:lnTo>
                    <a:pt x="320" y="207"/>
                  </a:lnTo>
                  <a:lnTo>
                    <a:pt x="323" y="203"/>
                  </a:lnTo>
                  <a:lnTo>
                    <a:pt x="327" y="198"/>
                  </a:lnTo>
                  <a:lnTo>
                    <a:pt x="331" y="194"/>
                  </a:lnTo>
                  <a:lnTo>
                    <a:pt x="334" y="190"/>
                  </a:lnTo>
                  <a:lnTo>
                    <a:pt x="337" y="185"/>
                  </a:lnTo>
                  <a:lnTo>
                    <a:pt x="340" y="181"/>
                  </a:lnTo>
                  <a:lnTo>
                    <a:pt x="343" y="176"/>
                  </a:lnTo>
                  <a:lnTo>
                    <a:pt x="346" y="171"/>
                  </a:lnTo>
                  <a:lnTo>
                    <a:pt x="349" y="166"/>
                  </a:lnTo>
                  <a:lnTo>
                    <a:pt x="352" y="161"/>
                  </a:lnTo>
                  <a:lnTo>
                    <a:pt x="355" y="157"/>
                  </a:lnTo>
                  <a:lnTo>
                    <a:pt x="358" y="153"/>
                  </a:lnTo>
                  <a:lnTo>
                    <a:pt x="362" y="150"/>
                  </a:lnTo>
                  <a:lnTo>
                    <a:pt x="365" y="147"/>
                  </a:lnTo>
                  <a:lnTo>
                    <a:pt x="369" y="144"/>
                  </a:lnTo>
                  <a:lnTo>
                    <a:pt x="372" y="141"/>
                  </a:lnTo>
                  <a:lnTo>
                    <a:pt x="376" y="139"/>
                  </a:lnTo>
                  <a:lnTo>
                    <a:pt x="379" y="136"/>
                  </a:lnTo>
                  <a:lnTo>
                    <a:pt x="382" y="134"/>
                  </a:lnTo>
                  <a:lnTo>
                    <a:pt x="384" y="132"/>
                  </a:lnTo>
                  <a:lnTo>
                    <a:pt x="387" y="130"/>
                  </a:lnTo>
                  <a:lnTo>
                    <a:pt x="390" y="128"/>
                  </a:lnTo>
                  <a:lnTo>
                    <a:pt x="392" y="126"/>
                  </a:lnTo>
                  <a:lnTo>
                    <a:pt x="394" y="123"/>
                  </a:lnTo>
                  <a:lnTo>
                    <a:pt x="396" y="120"/>
                  </a:lnTo>
                  <a:lnTo>
                    <a:pt x="397" y="118"/>
                  </a:lnTo>
                  <a:lnTo>
                    <a:pt x="397" y="115"/>
                  </a:lnTo>
                  <a:lnTo>
                    <a:pt x="397" y="112"/>
                  </a:lnTo>
                  <a:lnTo>
                    <a:pt x="397" y="109"/>
                  </a:lnTo>
                  <a:lnTo>
                    <a:pt x="397" y="107"/>
                  </a:lnTo>
                  <a:lnTo>
                    <a:pt x="397" y="104"/>
                  </a:lnTo>
                  <a:lnTo>
                    <a:pt x="396" y="101"/>
                  </a:lnTo>
                  <a:lnTo>
                    <a:pt x="395" y="99"/>
                  </a:lnTo>
                  <a:lnTo>
                    <a:pt x="394" y="96"/>
                  </a:lnTo>
                  <a:lnTo>
                    <a:pt x="392" y="93"/>
                  </a:lnTo>
                  <a:lnTo>
                    <a:pt x="391" y="91"/>
                  </a:lnTo>
                  <a:lnTo>
                    <a:pt x="389" y="89"/>
                  </a:lnTo>
                  <a:lnTo>
                    <a:pt x="387" y="87"/>
                  </a:lnTo>
                  <a:lnTo>
                    <a:pt x="385" y="86"/>
                  </a:lnTo>
                  <a:lnTo>
                    <a:pt x="382" y="85"/>
                  </a:lnTo>
                  <a:lnTo>
                    <a:pt x="380" y="84"/>
                  </a:lnTo>
                  <a:lnTo>
                    <a:pt x="377" y="84"/>
                  </a:lnTo>
                  <a:lnTo>
                    <a:pt x="374" y="83"/>
                  </a:lnTo>
                  <a:lnTo>
                    <a:pt x="370" y="83"/>
                  </a:lnTo>
                  <a:lnTo>
                    <a:pt x="367" y="83"/>
                  </a:lnTo>
                  <a:lnTo>
                    <a:pt x="364" y="83"/>
                  </a:lnTo>
                  <a:lnTo>
                    <a:pt x="361" y="82"/>
                  </a:lnTo>
                  <a:lnTo>
                    <a:pt x="357" y="82"/>
                  </a:lnTo>
                  <a:lnTo>
                    <a:pt x="354" y="81"/>
                  </a:lnTo>
                  <a:lnTo>
                    <a:pt x="351" y="80"/>
                  </a:lnTo>
                  <a:lnTo>
                    <a:pt x="347" y="78"/>
                  </a:lnTo>
                  <a:lnTo>
                    <a:pt x="344" y="77"/>
                  </a:lnTo>
                  <a:lnTo>
                    <a:pt x="342" y="75"/>
                  </a:lnTo>
                  <a:lnTo>
                    <a:pt x="338" y="72"/>
                  </a:lnTo>
                  <a:lnTo>
                    <a:pt x="334" y="69"/>
                  </a:lnTo>
                  <a:lnTo>
                    <a:pt x="331" y="65"/>
                  </a:lnTo>
                  <a:lnTo>
                    <a:pt x="328" y="61"/>
                  </a:lnTo>
                  <a:lnTo>
                    <a:pt x="325" y="57"/>
                  </a:lnTo>
                  <a:lnTo>
                    <a:pt x="323" y="53"/>
                  </a:lnTo>
                  <a:lnTo>
                    <a:pt x="320" y="48"/>
                  </a:lnTo>
                  <a:lnTo>
                    <a:pt x="319" y="45"/>
                  </a:lnTo>
                  <a:lnTo>
                    <a:pt x="319" y="41"/>
                  </a:lnTo>
                  <a:lnTo>
                    <a:pt x="318" y="37"/>
                  </a:lnTo>
                  <a:lnTo>
                    <a:pt x="318" y="33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1"/>
                  </a:lnTo>
                  <a:lnTo>
                    <a:pt x="317" y="19"/>
                  </a:lnTo>
                  <a:lnTo>
                    <a:pt x="315" y="17"/>
                  </a:lnTo>
                  <a:lnTo>
                    <a:pt x="314" y="14"/>
                  </a:lnTo>
                  <a:lnTo>
                    <a:pt x="313" y="12"/>
                  </a:lnTo>
                  <a:lnTo>
                    <a:pt x="311" y="11"/>
                  </a:lnTo>
                  <a:lnTo>
                    <a:pt x="310" y="8"/>
                  </a:lnTo>
                  <a:lnTo>
                    <a:pt x="308" y="6"/>
                  </a:lnTo>
                  <a:lnTo>
                    <a:pt x="308" y="5"/>
                  </a:lnTo>
                  <a:lnTo>
                    <a:pt x="308" y="4"/>
                  </a:lnTo>
                  <a:lnTo>
                    <a:pt x="309" y="4"/>
                  </a:lnTo>
                  <a:lnTo>
                    <a:pt x="309" y="3"/>
                  </a:lnTo>
                  <a:lnTo>
                    <a:pt x="309" y="2"/>
                  </a:lnTo>
                  <a:lnTo>
                    <a:pt x="309" y="1"/>
                  </a:lnTo>
                  <a:lnTo>
                    <a:pt x="308" y="1"/>
                  </a:lnTo>
                  <a:lnTo>
                    <a:pt x="308" y="0"/>
                  </a:lnTo>
                  <a:lnTo>
                    <a:pt x="307" y="0"/>
                  </a:lnTo>
                  <a:lnTo>
                    <a:pt x="305" y="0"/>
                  </a:lnTo>
                  <a:lnTo>
                    <a:pt x="304" y="0"/>
                  </a:lnTo>
                  <a:lnTo>
                    <a:pt x="303" y="1"/>
                  </a:lnTo>
                  <a:lnTo>
                    <a:pt x="302" y="1"/>
                  </a:lnTo>
                  <a:lnTo>
                    <a:pt x="301" y="1"/>
                  </a:lnTo>
                  <a:lnTo>
                    <a:pt x="295" y="1"/>
                  </a:lnTo>
                  <a:lnTo>
                    <a:pt x="288" y="1"/>
                  </a:lnTo>
                  <a:lnTo>
                    <a:pt x="282" y="1"/>
                  </a:lnTo>
                  <a:lnTo>
                    <a:pt x="276" y="1"/>
                  </a:lnTo>
                  <a:lnTo>
                    <a:pt x="270" y="1"/>
                  </a:lnTo>
                  <a:lnTo>
                    <a:pt x="264" y="1"/>
                  </a:lnTo>
                  <a:lnTo>
                    <a:pt x="257" y="1"/>
                  </a:lnTo>
                  <a:lnTo>
                    <a:pt x="248" y="1"/>
                  </a:lnTo>
                  <a:lnTo>
                    <a:pt x="238" y="1"/>
                  </a:lnTo>
                  <a:lnTo>
                    <a:pt x="229" y="1"/>
                  </a:lnTo>
                  <a:lnTo>
                    <a:pt x="219" y="1"/>
                  </a:lnTo>
                  <a:lnTo>
                    <a:pt x="210" y="1"/>
                  </a:lnTo>
                  <a:lnTo>
                    <a:pt x="201" y="1"/>
                  </a:lnTo>
                  <a:lnTo>
                    <a:pt x="191" y="1"/>
                  </a:lnTo>
                  <a:lnTo>
                    <a:pt x="183" y="1"/>
                  </a:lnTo>
                  <a:lnTo>
                    <a:pt x="174" y="1"/>
                  </a:lnTo>
                  <a:lnTo>
                    <a:pt x="166" y="1"/>
                  </a:lnTo>
                  <a:lnTo>
                    <a:pt x="158" y="1"/>
                  </a:lnTo>
                  <a:lnTo>
                    <a:pt x="149" y="1"/>
                  </a:lnTo>
                  <a:lnTo>
                    <a:pt x="141" y="1"/>
                  </a:lnTo>
                  <a:lnTo>
                    <a:pt x="132" y="1"/>
                  </a:lnTo>
                  <a:lnTo>
                    <a:pt x="127" y="1"/>
                  </a:lnTo>
                  <a:lnTo>
                    <a:pt x="121" y="1"/>
                  </a:lnTo>
                  <a:lnTo>
                    <a:pt x="116" y="1"/>
                  </a:lnTo>
                  <a:lnTo>
                    <a:pt x="110" y="1"/>
                  </a:lnTo>
                  <a:lnTo>
                    <a:pt x="105" y="1"/>
                  </a:lnTo>
                  <a:lnTo>
                    <a:pt x="99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52" y="1"/>
                  </a:lnTo>
                  <a:lnTo>
                    <a:pt x="48" y="1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" y="44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9"/>
                  </a:lnTo>
                  <a:lnTo>
                    <a:pt x="1" y="60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1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1" y="71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1" y="75"/>
                  </a:lnTo>
                  <a:lnTo>
                    <a:pt x="1" y="76"/>
                  </a:lnTo>
                  <a:lnTo>
                    <a:pt x="1" y="77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1" y="81"/>
                  </a:lnTo>
                  <a:lnTo>
                    <a:pt x="1" y="82"/>
                  </a:lnTo>
                  <a:lnTo>
                    <a:pt x="1" y="83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1" y="85"/>
                  </a:lnTo>
                  <a:lnTo>
                    <a:pt x="1" y="86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Freeform 19"/>
            <p:cNvSpPr>
              <a:spLocks/>
            </p:cNvSpPr>
            <p:nvPr/>
          </p:nvSpPr>
          <p:spPr bwMode="auto">
            <a:xfrm>
              <a:off x="2490" y="945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Freeform 20"/>
            <p:cNvSpPr>
              <a:spLocks/>
            </p:cNvSpPr>
            <p:nvPr/>
          </p:nvSpPr>
          <p:spPr bwMode="auto">
            <a:xfrm>
              <a:off x="2591" y="945"/>
              <a:ext cx="397" cy="593"/>
            </a:xfrm>
            <a:custGeom>
              <a:avLst/>
              <a:gdLst>
                <a:gd name="T0" fmla="*/ 177 w 397"/>
                <a:gd name="T1" fmla="*/ 21 h 593"/>
                <a:gd name="T2" fmla="*/ 204 w 397"/>
                <a:gd name="T3" fmla="*/ 47 h 593"/>
                <a:gd name="T4" fmla="*/ 209 w 397"/>
                <a:gd name="T5" fmla="*/ 14 h 593"/>
                <a:gd name="T6" fmla="*/ 223 w 397"/>
                <a:gd name="T7" fmla="*/ 17 h 593"/>
                <a:gd name="T8" fmla="*/ 257 w 397"/>
                <a:gd name="T9" fmla="*/ 46 h 593"/>
                <a:gd name="T10" fmla="*/ 301 w 397"/>
                <a:gd name="T11" fmla="*/ 55 h 593"/>
                <a:gd name="T12" fmla="*/ 323 w 397"/>
                <a:gd name="T13" fmla="*/ 74 h 593"/>
                <a:gd name="T14" fmla="*/ 342 w 397"/>
                <a:gd name="T15" fmla="*/ 101 h 593"/>
                <a:gd name="T16" fmla="*/ 376 w 397"/>
                <a:gd name="T17" fmla="*/ 111 h 593"/>
                <a:gd name="T18" fmla="*/ 396 w 397"/>
                <a:gd name="T19" fmla="*/ 130 h 593"/>
                <a:gd name="T20" fmla="*/ 367 w 397"/>
                <a:gd name="T21" fmla="*/ 150 h 593"/>
                <a:gd name="T22" fmla="*/ 343 w 397"/>
                <a:gd name="T23" fmla="*/ 156 h 593"/>
                <a:gd name="T24" fmla="*/ 333 w 397"/>
                <a:gd name="T25" fmla="*/ 119 h 593"/>
                <a:gd name="T26" fmla="*/ 321 w 397"/>
                <a:gd name="T27" fmla="*/ 101 h 593"/>
                <a:gd name="T28" fmla="*/ 314 w 397"/>
                <a:gd name="T29" fmla="*/ 125 h 593"/>
                <a:gd name="T30" fmla="*/ 292 w 397"/>
                <a:gd name="T31" fmla="*/ 137 h 593"/>
                <a:gd name="T32" fmla="*/ 274 w 397"/>
                <a:gd name="T33" fmla="*/ 159 h 593"/>
                <a:gd name="T34" fmla="*/ 259 w 397"/>
                <a:gd name="T35" fmla="*/ 168 h 593"/>
                <a:gd name="T36" fmla="*/ 270 w 397"/>
                <a:gd name="T37" fmla="*/ 167 h 593"/>
                <a:gd name="T38" fmla="*/ 292 w 397"/>
                <a:gd name="T39" fmla="*/ 165 h 593"/>
                <a:gd name="T40" fmla="*/ 286 w 397"/>
                <a:gd name="T41" fmla="*/ 179 h 593"/>
                <a:gd name="T42" fmla="*/ 285 w 397"/>
                <a:gd name="T43" fmla="*/ 184 h 593"/>
                <a:gd name="T44" fmla="*/ 301 w 397"/>
                <a:gd name="T45" fmla="*/ 193 h 593"/>
                <a:gd name="T46" fmla="*/ 324 w 397"/>
                <a:gd name="T47" fmla="*/ 190 h 593"/>
                <a:gd name="T48" fmla="*/ 337 w 397"/>
                <a:gd name="T49" fmla="*/ 175 h 593"/>
                <a:gd name="T50" fmla="*/ 341 w 397"/>
                <a:gd name="T51" fmla="*/ 204 h 593"/>
                <a:gd name="T52" fmla="*/ 325 w 397"/>
                <a:gd name="T53" fmla="*/ 231 h 593"/>
                <a:gd name="T54" fmla="*/ 315 w 397"/>
                <a:gd name="T55" fmla="*/ 244 h 593"/>
                <a:gd name="T56" fmla="*/ 306 w 397"/>
                <a:gd name="T57" fmla="*/ 237 h 593"/>
                <a:gd name="T58" fmla="*/ 315 w 397"/>
                <a:gd name="T59" fmla="*/ 213 h 593"/>
                <a:gd name="T60" fmla="*/ 293 w 397"/>
                <a:gd name="T61" fmla="*/ 233 h 593"/>
                <a:gd name="T62" fmla="*/ 278 w 397"/>
                <a:gd name="T63" fmla="*/ 261 h 593"/>
                <a:gd name="T64" fmla="*/ 275 w 397"/>
                <a:gd name="T65" fmla="*/ 285 h 593"/>
                <a:gd name="T66" fmla="*/ 275 w 397"/>
                <a:gd name="T67" fmla="*/ 301 h 593"/>
                <a:gd name="T68" fmla="*/ 254 w 397"/>
                <a:gd name="T69" fmla="*/ 311 h 593"/>
                <a:gd name="T70" fmla="*/ 248 w 397"/>
                <a:gd name="T71" fmla="*/ 324 h 593"/>
                <a:gd name="T72" fmla="*/ 251 w 397"/>
                <a:gd name="T73" fmla="*/ 350 h 593"/>
                <a:gd name="T74" fmla="*/ 241 w 397"/>
                <a:gd name="T75" fmla="*/ 346 h 593"/>
                <a:gd name="T76" fmla="*/ 232 w 397"/>
                <a:gd name="T77" fmla="*/ 346 h 593"/>
                <a:gd name="T78" fmla="*/ 231 w 397"/>
                <a:gd name="T79" fmla="*/ 369 h 593"/>
                <a:gd name="T80" fmla="*/ 251 w 397"/>
                <a:gd name="T81" fmla="*/ 400 h 593"/>
                <a:gd name="T82" fmla="*/ 227 w 397"/>
                <a:gd name="T83" fmla="*/ 439 h 593"/>
                <a:gd name="T84" fmla="*/ 204 w 397"/>
                <a:gd name="T85" fmla="*/ 487 h 593"/>
                <a:gd name="T86" fmla="*/ 228 w 397"/>
                <a:gd name="T87" fmla="*/ 529 h 593"/>
                <a:gd name="T88" fmla="*/ 239 w 397"/>
                <a:gd name="T89" fmla="*/ 571 h 593"/>
                <a:gd name="T90" fmla="*/ 206 w 397"/>
                <a:gd name="T91" fmla="*/ 550 h 593"/>
                <a:gd name="T92" fmla="*/ 193 w 397"/>
                <a:gd name="T93" fmla="*/ 519 h 593"/>
                <a:gd name="T94" fmla="*/ 163 w 397"/>
                <a:gd name="T95" fmla="*/ 512 h 593"/>
                <a:gd name="T96" fmla="*/ 117 w 397"/>
                <a:gd name="T97" fmla="*/ 516 h 593"/>
                <a:gd name="T98" fmla="*/ 102 w 397"/>
                <a:gd name="T99" fmla="*/ 528 h 593"/>
                <a:gd name="T100" fmla="*/ 90 w 397"/>
                <a:gd name="T101" fmla="*/ 540 h 593"/>
                <a:gd name="T102" fmla="*/ 55 w 397"/>
                <a:gd name="T103" fmla="*/ 533 h 593"/>
                <a:gd name="T104" fmla="*/ 26 w 397"/>
                <a:gd name="T105" fmla="*/ 544 h 593"/>
                <a:gd name="T106" fmla="*/ 4 w 397"/>
                <a:gd name="T107" fmla="*/ 566 h 593"/>
                <a:gd name="T108" fmla="*/ 2 w 397"/>
                <a:gd name="T109" fmla="*/ 589 h 5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7"/>
                <a:gd name="T166" fmla="*/ 0 h 593"/>
                <a:gd name="T167" fmla="*/ 397 w 397"/>
                <a:gd name="T168" fmla="*/ 593 h 5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7" h="593">
                  <a:moveTo>
                    <a:pt x="150" y="0"/>
                  </a:moveTo>
                  <a:lnTo>
                    <a:pt x="157" y="3"/>
                  </a:lnTo>
                  <a:lnTo>
                    <a:pt x="162" y="6"/>
                  </a:lnTo>
                  <a:lnTo>
                    <a:pt x="167" y="10"/>
                  </a:lnTo>
                  <a:lnTo>
                    <a:pt x="173" y="15"/>
                  </a:lnTo>
                  <a:lnTo>
                    <a:pt x="177" y="21"/>
                  </a:lnTo>
                  <a:lnTo>
                    <a:pt x="182" y="27"/>
                  </a:lnTo>
                  <a:lnTo>
                    <a:pt x="186" y="34"/>
                  </a:lnTo>
                  <a:lnTo>
                    <a:pt x="189" y="40"/>
                  </a:lnTo>
                  <a:lnTo>
                    <a:pt x="194" y="45"/>
                  </a:lnTo>
                  <a:lnTo>
                    <a:pt x="199" y="47"/>
                  </a:lnTo>
                  <a:lnTo>
                    <a:pt x="204" y="47"/>
                  </a:lnTo>
                  <a:lnTo>
                    <a:pt x="208" y="44"/>
                  </a:lnTo>
                  <a:lnTo>
                    <a:pt x="211" y="38"/>
                  </a:lnTo>
                  <a:lnTo>
                    <a:pt x="212" y="30"/>
                  </a:lnTo>
                  <a:lnTo>
                    <a:pt x="212" y="23"/>
                  </a:lnTo>
                  <a:lnTo>
                    <a:pt x="211" y="18"/>
                  </a:lnTo>
                  <a:lnTo>
                    <a:pt x="209" y="14"/>
                  </a:lnTo>
                  <a:lnTo>
                    <a:pt x="208" y="10"/>
                  </a:lnTo>
                  <a:lnTo>
                    <a:pt x="207" y="9"/>
                  </a:lnTo>
                  <a:lnTo>
                    <a:pt x="207" y="8"/>
                  </a:lnTo>
                  <a:lnTo>
                    <a:pt x="208" y="8"/>
                  </a:lnTo>
                  <a:lnTo>
                    <a:pt x="216" y="12"/>
                  </a:lnTo>
                  <a:lnTo>
                    <a:pt x="223" y="17"/>
                  </a:lnTo>
                  <a:lnTo>
                    <a:pt x="230" y="22"/>
                  </a:lnTo>
                  <a:lnTo>
                    <a:pt x="236" y="25"/>
                  </a:lnTo>
                  <a:lnTo>
                    <a:pt x="241" y="28"/>
                  </a:lnTo>
                  <a:lnTo>
                    <a:pt x="245" y="32"/>
                  </a:lnTo>
                  <a:lnTo>
                    <a:pt x="251" y="39"/>
                  </a:lnTo>
                  <a:lnTo>
                    <a:pt x="257" y="46"/>
                  </a:lnTo>
                  <a:lnTo>
                    <a:pt x="263" y="52"/>
                  </a:lnTo>
                  <a:lnTo>
                    <a:pt x="271" y="54"/>
                  </a:lnTo>
                  <a:lnTo>
                    <a:pt x="278" y="54"/>
                  </a:lnTo>
                  <a:lnTo>
                    <a:pt x="286" y="55"/>
                  </a:lnTo>
                  <a:lnTo>
                    <a:pt x="293" y="55"/>
                  </a:lnTo>
                  <a:lnTo>
                    <a:pt x="301" y="55"/>
                  </a:lnTo>
                  <a:lnTo>
                    <a:pt x="308" y="56"/>
                  </a:lnTo>
                  <a:lnTo>
                    <a:pt x="313" y="58"/>
                  </a:lnTo>
                  <a:lnTo>
                    <a:pt x="317" y="60"/>
                  </a:lnTo>
                  <a:lnTo>
                    <a:pt x="321" y="64"/>
                  </a:lnTo>
                  <a:lnTo>
                    <a:pt x="322" y="68"/>
                  </a:lnTo>
                  <a:lnTo>
                    <a:pt x="323" y="74"/>
                  </a:lnTo>
                  <a:lnTo>
                    <a:pt x="323" y="79"/>
                  </a:lnTo>
                  <a:lnTo>
                    <a:pt x="326" y="83"/>
                  </a:lnTo>
                  <a:lnTo>
                    <a:pt x="329" y="87"/>
                  </a:lnTo>
                  <a:lnTo>
                    <a:pt x="333" y="91"/>
                  </a:lnTo>
                  <a:lnTo>
                    <a:pt x="337" y="96"/>
                  </a:lnTo>
                  <a:lnTo>
                    <a:pt x="342" y="101"/>
                  </a:lnTo>
                  <a:lnTo>
                    <a:pt x="348" y="106"/>
                  </a:lnTo>
                  <a:lnTo>
                    <a:pt x="353" y="108"/>
                  </a:lnTo>
                  <a:lnTo>
                    <a:pt x="359" y="110"/>
                  </a:lnTo>
                  <a:lnTo>
                    <a:pt x="364" y="110"/>
                  </a:lnTo>
                  <a:lnTo>
                    <a:pt x="370" y="111"/>
                  </a:lnTo>
                  <a:lnTo>
                    <a:pt x="376" y="111"/>
                  </a:lnTo>
                  <a:lnTo>
                    <a:pt x="382" y="112"/>
                  </a:lnTo>
                  <a:lnTo>
                    <a:pt x="387" y="114"/>
                  </a:lnTo>
                  <a:lnTo>
                    <a:pt x="390" y="117"/>
                  </a:lnTo>
                  <a:lnTo>
                    <a:pt x="393" y="121"/>
                  </a:lnTo>
                  <a:lnTo>
                    <a:pt x="395" y="125"/>
                  </a:lnTo>
                  <a:lnTo>
                    <a:pt x="396" y="130"/>
                  </a:lnTo>
                  <a:lnTo>
                    <a:pt x="394" y="135"/>
                  </a:lnTo>
                  <a:lnTo>
                    <a:pt x="390" y="139"/>
                  </a:lnTo>
                  <a:lnTo>
                    <a:pt x="384" y="142"/>
                  </a:lnTo>
                  <a:lnTo>
                    <a:pt x="378" y="145"/>
                  </a:lnTo>
                  <a:lnTo>
                    <a:pt x="372" y="148"/>
                  </a:lnTo>
                  <a:lnTo>
                    <a:pt x="367" y="150"/>
                  </a:lnTo>
                  <a:lnTo>
                    <a:pt x="361" y="153"/>
                  </a:lnTo>
                  <a:lnTo>
                    <a:pt x="357" y="154"/>
                  </a:lnTo>
                  <a:lnTo>
                    <a:pt x="353" y="155"/>
                  </a:lnTo>
                  <a:lnTo>
                    <a:pt x="349" y="155"/>
                  </a:lnTo>
                  <a:lnTo>
                    <a:pt x="346" y="156"/>
                  </a:lnTo>
                  <a:lnTo>
                    <a:pt x="343" y="156"/>
                  </a:lnTo>
                  <a:lnTo>
                    <a:pt x="340" y="154"/>
                  </a:lnTo>
                  <a:lnTo>
                    <a:pt x="338" y="148"/>
                  </a:lnTo>
                  <a:lnTo>
                    <a:pt x="337" y="141"/>
                  </a:lnTo>
                  <a:lnTo>
                    <a:pt x="336" y="135"/>
                  </a:lnTo>
                  <a:lnTo>
                    <a:pt x="334" y="127"/>
                  </a:lnTo>
                  <a:lnTo>
                    <a:pt x="333" y="119"/>
                  </a:lnTo>
                  <a:lnTo>
                    <a:pt x="331" y="112"/>
                  </a:lnTo>
                  <a:lnTo>
                    <a:pt x="330" y="108"/>
                  </a:lnTo>
                  <a:lnTo>
                    <a:pt x="328" y="106"/>
                  </a:lnTo>
                  <a:lnTo>
                    <a:pt x="325" y="103"/>
                  </a:lnTo>
                  <a:lnTo>
                    <a:pt x="323" y="101"/>
                  </a:lnTo>
                  <a:lnTo>
                    <a:pt x="321" y="101"/>
                  </a:lnTo>
                  <a:lnTo>
                    <a:pt x="319" y="101"/>
                  </a:lnTo>
                  <a:lnTo>
                    <a:pt x="318" y="107"/>
                  </a:lnTo>
                  <a:lnTo>
                    <a:pt x="318" y="113"/>
                  </a:lnTo>
                  <a:lnTo>
                    <a:pt x="318" y="120"/>
                  </a:lnTo>
                  <a:lnTo>
                    <a:pt x="316" y="122"/>
                  </a:lnTo>
                  <a:lnTo>
                    <a:pt x="314" y="125"/>
                  </a:lnTo>
                  <a:lnTo>
                    <a:pt x="311" y="127"/>
                  </a:lnTo>
                  <a:lnTo>
                    <a:pt x="307" y="130"/>
                  </a:lnTo>
                  <a:lnTo>
                    <a:pt x="301" y="132"/>
                  </a:lnTo>
                  <a:lnTo>
                    <a:pt x="296" y="135"/>
                  </a:lnTo>
                  <a:lnTo>
                    <a:pt x="295" y="136"/>
                  </a:lnTo>
                  <a:lnTo>
                    <a:pt x="292" y="137"/>
                  </a:lnTo>
                  <a:lnTo>
                    <a:pt x="291" y="139"/>
                  </a:lnTo>
                  <a:lnTo>
                    <a:pt x="288" y="143"/>
                  </a:lnTo>
                  <a:lnTo>
                    <a:pt x="285" y="148"/>
                  </a:lnTo>
                  <a:lnTo>
                    <a:pt x="281" y="153"/>
                  </a:lnTo>
                  <a:lnTo>
                    <a:pt x="278" y="156"/>
                  </a:lnTo>
                  <a:lnTo>
                    <a:pt x="274" y="159"/>
                  </a:lnTo>
                  <a:lnTo>
                    <a:pt x="271" y="162"/>
                  </a:lnTo>
                  <a:lnTo>
                    <a:pt x="269" y="163"/>
                  </a:lnTo>
                  <a:lnTo>
                    <a:pt x="268" y="164"/>
                  </a:lnTo>
                  <a:lnTo>
                    <a:pt x="266" y="165"/>
                  </a:lnTo>
                  <a:lnTo>
                    <a:pt x="263" y="166"/>
                  </a:lnTo>
                  <a:lnTo>
                    <a:pt x="259" y="168"/>
                  </a:lnTo>
                  <a:lnTo>
                    <a:pt x="256" y="170"/>
                  </a:lnTo>
                  <a:lnTo>
                    <a:pt x="256" y="172"/>
                  </a:lnTo>
                  <a:lnTo>
                    <a:pt x="258" y="172"/>
                  </a:lnTo>
                  <a:lnTo>
                    <a:pt x="260" y="172"/>
                  </a:lnTo>
                  <a:lnTo>
                    <a:pt x="266" y="170"/>
                  </a:lnTo>
                  <a:lnTo>
                    <a:pt x="270" y="167"/>
                  </a:lnTo>
                  <a:lnTo>
                    <a:pt x="276" y="165"/>
                  </a:lnTo>
                  <a:lnTo>
                    <a:pt x="280" y="164"/>
                  </a:lnTo>
                  <a:lnTo>
                    <a:pt x="283" y="163"/>
                  </a:lnTo>
                  <a:lnTo>
                    <a:pt x="288" y="163"/>
                  </a:lnTo>
                  <a:lnTo>
                    <a:pt x="290" y="164"/>
                  </a:lnTo>
                  <a:lnTo>
                    <a:pt x="292" y="165"/>
                  </a:lnTo>
                  <a:lnTo>
                    <a:pt x="293" y="168"/>
                  </a:lnTo>
                  <a:lnTo>
                    <a:pt x="294" y="171"/>
                  </a:lnTo>
                  <a:lnTo>
                    <a:pt x="293" y="174"/>
                  </a:lnTo>
                  <a:lnTo>
                    <a:pt x="292" y="177"/>
                  </a:lnTo>
                  <a:lnTo>
                    <a:pt x="290" y="178"/>
                  </a:lnTo>
                  <a:lnTo>
                    <a:pt x="286" y="179"/>
                  </a:lnTo>
                  <a:lnTo>
                    <a:pt x="283" y="180"/>
                  </a:lnTo>
                  <a:lnTo>
                    <a:pt x="280" y="181"/>
                  </a:lnTo>
                  <a:lnTo>
                    <a:pt x="277" y="182"/>
                  </a:lnTo>
                  <a:lnTo>
                    <a:pt x="277" y="184"/>
                  </a:lnTo>
                  <a:lnTo>
                    <a:pt x="281" y="185"/>
                  </a:lnTo>
                  <a:lnTo>
                    <a:pt x="285" y="184"/>
                  </a:lnTo>
                  <a:lnTo>
                    <a:pt x="289" y="184"/>
                  </a:lnTo>
                  <a:lnTo>
                    <a:pt x="293" y="186"/>
                  </a:lnTo>
                  <a:lnTo>
                    <a:pt x="296" y="189"/>
                  </a:lnTo>
                  <a:lnTo>
                    <a:pt x="300" y="192"/>
                  </a:lnTo>
                  <a:lnTo>
                    <a:pt x="301" y="193"/>
                  </a:lnTo>
                  <a:lnTo>
                    <a:pt x="303" y="193"/>
                  </a:lnTo>
                  <a:lnTo>
                    <a:pt x="308" y="194"/>
                  </a:lnTo>
                  <a:lnTo>
                    <a:pt x="313" y="194"/>
                  </a:lnTo>
                  <a:lnTo>
                    <a:pt x="318" y="193"/>
                  </a:lnTo>
                  <a:lnTo>
                    <a:pt x="321" y="192"/>
                  </a:lnTo>
                  <a:lnTo>
                    <a:pt x="324" y="190"/>
                  </a:lnTo>
                  <a:lnTo>
                    <a:pt x="327" y="187"/>
                  </a:lnTo>
                  <a:lnTo>
                    <a:pt x="329" y="184"/>
                  </a:lnTo>
                  <a:lnTo>
                    <a:pt x="332" y="180"/>
                  </a:lnTo>
                  <a:lnTo>
                    <a:pt x="334" y="177"/>
                  </a:lnTo>
                  <a:lnTo>
                    <a:pt x="335" y="175"/>
                  </a:lnTo>
                  <a:lnTo>
                    <a:pt x="337" y="175"/>
                  </a:lnTo>
                  <a:lnTo>
                    <a:pt x="339" y="175"/>
                  </a:lnTo>
                  <a:lnTo>
                    <a:pt x="342" y="179"/>
                  </a:lnTo>
                  <a:lnTo>
                    <a:pt x="345" y="183"/>
                  </a:lnTo>
                  <a:lnTo>
                    <a:pt x="346" y="187"/>
                  </a:lnTo>
                  <a:lnTo>
                    <a:pt x="345" y="196"/>
                  </a:lnTo>
                  <a:lnTo>
                    <a:pt x="341" y="204"/>
                  </a:lnTo>
                  <a:lnTo>
                    <a:pt x="337" y="213"/>
                  </a:lnTo>
                  <a:lnTo>
                    <a:pt x="335" y="216"/>
                  </a:lnTo>
                  <a:lnTo>
                    <a:pt x="331" y="220"/>
                  </a:lnTo>
                  <a:lnTo>
                    <a:pt x="328" y="223"/>
                  </a:lnTo>
                  <a:lnTo>
                    <a:pt x="326" y="227"/>
                  </a:lnTo>
                  <a:lnTo>
                    <a:pt x="325" y="231"/>
                  </a:lnTo>
                  <a:lnTo>
                    <a:pt x="323" y="235"/>
                  </a:lnTo>
                  <a:lnTo>
                    <a:pt x="323" y="238"/>
                  </a:lnTo>
                  <a:lnTo>
                    <a:pt x="322" y="241"/>
                  </a:lnTo>
                  <a:lnTo>
                    <a:pt x="321" y="243"/>
                  </a:lnTo>
                  <a:lnTo>
                    <a:pt x="318" y="244"/>
                  </a:lnTo>
                  <a:lnTo>
                    <a:pt x="315" y="244"/>
                  </a:lnTo>
                  <a:lnTo>
                    <a:pt x="311" y="245"/>
                  </a:lnTo>
                  <a:lnTo>
                    <a:pt x="310" y="245"/>
                  </a:lnTo>
                  <a:lnTo>
                    <a:pt x="308" y="245"/>
                  </a:lnTo>
                  <a:lnTo>
                    <a:pt x="307" y="245"/>
                  </a:lnTo>
                  <a:lnTo>
                    <a:pt x="306" y="241"/>
                  </a:lnTo>
                  <a:lnTo>
                    <a:pt x="306" y="237"/>
                  </a:lnTo>
                  <a:lnTo>
                    <a:pt x="307" y="234"/>
                  </a:lnTo>
                  <a:lnTo>
                    <a:pt x="310" y="229"/>
                  </a:lnTo>
                  <a:lnTo>
                    <a:pt x="312" y="224"/>
                  </a:lnTo>
                  <a:lnTo>
                    <a:pt x="315" y="219"/>
                  </a:lnTo>
                  <a:lnTo>
                    <a:pt x="315" y="216"/>
                  </a:lnTo>
                  <a:lnTo>
                    <a:pt x="315" y="213"/>
                  </a:lnTo>
                  <a:lnTo>
                    <a:pt x="313" y="211"/>
                  </a:lnTo>
                  <a:lnTo>
                    <a:pt x="306" y="212"/>
                  </a:lnTo>
                  <a:lnTo>
                    <a:pt x="300" y="214"/>
                  </a:lnTo>
                  <a:lnTo>
                    <a:pt x="295" y="219"/>
                  </a:lnTo>
                  <a:lnTo>
                    <a:pt x="293" y="225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0" y="245"/>
                  </a:lnTo>
                  <a:lnTo>
                    <a:pt x="286" y="249"/>
                  </a:lnTo>
                  <a:lnTo>
                    <a:pt x="283" y="253"/>
                  </a:lnTo>
                  <a:lnTo>
                    <a:pt x="280" y="257"/>
                  </a:lnTo>
                  <a:lnTo>
                    <a:pt x="278" y="261"/>
                  </a:lnTo>
                  <a:lnTo>
                    <a:pt x="276" y="265"/>
                  </a:lnTo>
                  <a:lnTo>
                    <a:pt x="274" y="269"/>
                  </a:lnTo>
                  <a:lnTo>
                    <a:pt x="273" y="272"/>
                  </a:lnTo>
                  <a:lnTo>
                    <a:pt x="273" y="276"/>
                  </a:lnTo>
                  <a:lnTo>
                    <a:pt x="273" y="281"/>
                  </a:lnTo>
                  <a:lnTo>
                    <a:pt x="275" y="285"/>
                  </a:lnTo>
                  <a:lnTo>
                    <a:pt x="277" y="290"/>
                  </a:lnTo>
                  <a:lnTo>
                    <a:pt x="278" y="292"/>
                  </a:lnTo>
                  <a:lnTo>
                    <a:pt x="280" y="294"/>
                  </a:lnTo>
                  <a:lnTo>
                    <a:pt x="280" y="295"/>
                  </a:lnTo>
                  <a:lnTo>
                    <a:pt x="278" y="299"/>
                  </a:lnTo>
                  <a:lnTo>
                    <a:pt x="275" y="301"/>
                  </a:lnTo>
                  <a:lnTo>
                    <a:pt x="273" y="303"/>
                  </a:lnTo>
                  <a:lnTo>
                    <a:pt x="269" y="305"/>
                  </a:lnTo>
                  <a:lnTo>
                    <a:pt x="264" y="307"/>
                  </a:lnTo>
                  <a:lnTo>
                    <a:pt x="260" y="309"/>
                  </a:lnTo>
                  <a:lnTo>
                    <a:pt x="258" y="310"/>
                  </a:lnTo>
                  <a:lnTo>
                    <a:pt x="254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49" y="314"/>
                  </a:lnTo>
                  <a:lnTo>
                    <a:pt x="248" y="315"/>
                  </a:lnTo>
                  <a:lnTo>
                    <a:pt x="248" y="320"/>
                  </a:lnTo>
                  <a:lnTo>
                    <a:pt x="248" y="324"/>
                  </a:lnTo>
                  <a:lnTo>
                    <a:pt x="248" y="329"/>
                  </a:lnTo>
                  <a:lnTo>
                    <a:pt x="249" y="333"/>
                  </a:lnTo>
                  <a:lnTo>
                    <a:pt x="249" y="337"/>
                  </a:lnTo>
                  <a:lnTo>
                    <a:pt x="250" y="341"/>
                  </a:lnTo>
                  <a:lnTo>
                    <a:pt x="251" y="346"/>
                  </a:lnTo>
                  <a:lnTo>
                    <a:pt x="251" y="350"/>
                  </a:lnTo>
                  <a:lnTo>
                    <a:pt x="250" y="354"/>
                  </a:lnTo>
                  <a:lnTo>
                    <a:pt x="247" y="356"/>
                  </a:lnTo>
                  <a:lnTo>
                    <a:pt x="244" y="356"/>
                  </a:lnTo>
                  <a:lnTo>
                    <a:pt x="241" y="354"/>
                  </a:lnTo>
                  <a:lnTo>
                    <a:pt x="240" y="351"/>
                  </a:lnTo>
                  <a:lnTo>
                    <a:pt x="241" y="346"/>
                  </a:lnTo>
                  <a:lnTo>
                    <a:pt x="241" y="342"/>
                  </a:lnTo>
                  <a:lnTo>
                    <a:pt x="240" y="341"/>
                  </a:lnTo>
                  <a:lnTo>
                    <a:pt x="239" y="339"/>
                  </a:lnTo>
                  <a:lnTo>
                    <a:pt x="238" y="339"/>
                  </a:lnTo>
                  <a:lnTo>
                    <a:pt x="235" y="342"/>
                  </a:lnTo>
                  <a:lnTo>
                    <a:pt x="232" y="346"/>
                  </a:lnTo>
                  <a:lnTo>
                    <a:pt x="230" y="350"/>
                  </a:lnTo>
                  <a:lnTo>
                    <a:pt x="229" y="353"/>
                  </a:lnTo>
                  <a:lnTo>
                    <a:pt x="229" y="356"/>
                  </a:lnTo>
                  <a:lnTo>
                    <a:pt x="229" y="359"/>
                  </a:lnTo>
                  <a:lnTo>
                    <a:pt x="230" y="364"/>
                  </a:lnTo>
                  <a:lnTo>
                    <a:pt x="231" y="369"/>
                  </a:lnTo>
                  <a:lnTo>
                    <a:pt x="233" y="374"/>
                  </a:lnTo>
                  <a:lnTo>
                    <a:pt x="237" y="381"/>
                  </a:lnTo>
                  <a:lnTo>
                    <a:pt x="241" y="388"/>
                  </a:lnTo>
                  <a:lnTo>
                    <a:pt x="245" y="395"/>
                  </a:lnTo>
                  <a:lnTo>
                    <a:pt x="248" y="397"/>
                  </a:lnTo>
                  <a:lnTo>
                    <a:pt x="251" y="400"/>
                  </a:lnTo>
                  <a:lnTo>
                    <a:pt x="251" y="403"/>
                  </a:lnTo>
                  <a:lnTo>
                    <a:pt x="249" y="407"/>
                  </a:lnTo>
                  <a:lnTo>
                    <a:pt x="245" y="412"/>
                  </a:lnTo>
                  <a:lnTo>
                    <a:pt x="241" y="416"/>
                  </a:lnTo>
                  <a:lnTo>
                    <a:pt x="234" y="427"/>
                  </a:lnTo>
                  <a:lnTo>
                    <a:pt x="227" y="439"/>
                  </a:lnTo>
                  <a:lnTo>
                    <a:pt x="220" y="451"/>
                  </a:lnTo>
                  <a:lnTo>
                    <a:pt x="215" y="459"/>
                  </a:lnTo>
                  <a:lnTo>
                    <a:pt x="210" y="469"/>
                  </a:lnTo>
                  <a:lnTo>
                    <a:pt x="206" y="478"/>
                  </a:lnTo>
                  <a:lnTo>
                    <a:pt x="205" y="482"/>
                  </a:lnTo>
                  <a:lnTo>
                    <a:pt x="204" y="487"/>
                  </a:lnTo>
                  <a:lnTo>
                    <a:pt x="205" y="491"/>
                  </a:lnTo>
                  <a:lnTo>
                    <a:pt x="208" y="500"/>
                  </a:lnTo>
                  <a:lnTo>
                    <a:pt x="212" y="508"/>
                  </a:lnTo>
                  <a:lnTo>
                    <a:pt x="217" y="515"/>
                  </a:lnTo>
                  <a:lnTo>
                    <a:pt x="222" y="523"/>
                  </a:lnTo>
                  <a:lnTo>
                    <a:pt x="228" y="529"/>
                  </a:lnTo>
                  <a:lnTo>
                    <a:pt x="233" y="537"/>
                  </a:lnTo>
                  <a:lnTo>
                    <a:pt x="237" y="545"/>
                  </a:lnTo>
                  <a:lnTo>
                    <a:pt x="239" y="553"/>
                  </a:lnTo>
                  <a:lnTo>
                    <a:pt x="241" y="562"/>
                  </a:lnTo>
                  <a:lnTo>
                    <a:pt x="241" y="567"/>
                  </a:lnTo>
                  <a:lnTo>
                    <a:pt x="239" y="571"/>
                  </a:lnTo>
                  <a:lnTo>
                    <a:pt x="236" y="573"/>
                  </a:lnTo>
                  <a:lnTo>
                    <a:pt x="228" y="571"/>
                  </a:lnTo>
                  <a:lnTo>
                    <a:pt x="221" y="567"/>
                  </a:lnTo>
                  <a:lnTo>
                    <a:pt x="214" y="562"/>
                  </a:lnTo>
                  <a:lnTo>
                    <a:pt x="209" y="557"/>
                  </a:lnTo>
                  <a:lnTo>
                    <a:pt x="206" y="550"/>
                  </a:lnTo>
                  <a:lnTo>
                    <a:pt x="203" y="544"/>
                  </a:lnTo>
                  <a:lnTo>
                    <a:pt x="201" y="538"/>
                  </a:lnTo>
                  <a:lnTo>
                    <a:pt x="199" y="533"/>
                  </a:lnTo>
                  <a:lnTo>
                    <a:pt x="197" y="528"/>
                  </a:lnTo>
                  <a:lnTo>
                    <a:pt x="195" y="523"/>
                  </a:lnTo>
                  <a:lnTo>
                    <a:pt x="193" y="519"/>
                  </a:lnTo>
                  <a:lnTo>
                    <a:pt x="190" y="515"/>
                  </a:lnTo>
                  <a:lnTo>
                    <a:pt x="185" y="513"/>
                  </a:lnTo>
                  <a:lnTo>
                    <a:pt x="181" y="512"/>
                  </a:lnTo>
                  <a:lnTo>
                    <a:pt x="176" y="511"/>
                  </a:lnTo>
                  <a:lnTo>
                    <a:pt x="170" y="511"/>
                  </a:lnTo>
                  <a:lnTo>
                    <a:pt x="163" y="512"/>
                  </a:lnTo>
                  <a:lnTo>
                    <a:pt x="157" y="513"/>
                  </a:lnTo>
                  <a:lnTo>
                    <a:pt x="147" y="513"/>
                  </a:lnTo>
                  <a:lnTo>
                    <a:pt x="137" y="513"/>
                  </a:lnTo>
                  <a:lnTo>
                    <a:pt x="127" y="514"/>
                  </a:lnTo>
                  <a:lnTo>
                    <a:pt x="122" y="515"/>
                  </a:lnTo>
                  <a:lnTo>
                    <a:pt x="117" y="516"/>
                  </a:lnTo>
                  <a:lnTo>
                    <a:pt x="113" y="517"/>
                  </a:lnTo>
                  <a:lnTo>
                    <a:pt x="109" y="518"/>
                  </a:lnTo>
                  <a:lnTo>
                    <a:pt x="105" y="518"/>
                  </a:lnTo>
                  <a:lnTo>
                    <a:pt x="103" y="520"/>
                  </a:lnTo>
                  <a:lnTo>
                    <a:pt x="101" y="524"/>
                  </a:lnTo>
                  <a:lnTo>
                    <a:pt x="102" y="528"/>
                  </a:lnTo>
                  <a:lnTo>
                    <a:pt x="103" y="532"/>
                  </a:lnTo>
                  <a:lnTo>
                    <a:pt x="102" y="535"/>
                  </a:lnTo>
                  <a:lnTo>
                    <a:pt x="101" y="538"/>
                  </a:lnTo>
                  <a:lnTo>
                    <a:pt x="100" y="540"/>
                  </a:lnTo>
                  <a:lnTo>
                    <a:pt x="95" y="541"/>
                  </a:lnTo>
                  <a:lnTo>
                    <a:pt x="90" y="540"/>
                  </a:lnTo>
                  <a:lnTo>
                    <a:pt x="86" y="540"/>
                  </a:lnTo>
                  <a:lnTo>
                    <a:pt x="81" y="538"/>
                  </a:lnTo>
                  <a:lnTo>
                    <a:pt x="77" y="535"/>
                  </a:lnTo>
                  <a:lnTo>
                    <a:pt x="72" y="533"/>
                  </a:lnTo>
                  <a:lnTo>
                    <a:pt x="64" y="533"/>
                  </a:lnTo>
                  <a:lnTo>
                    <a:pt x="55" y="533"/>
                  </a:lnTo>
                  <a:lnTo>
                    <a:pt x="47" y="533"/>
                  </a:lnTo>
                  <a:lnTo>
                    <a:pt x="44" y="534"/>
                  </a:lnTo>
                  <a:lnTo>
                    <a:pt x="41" y="535"/>
                  </a:lnTo>
                  <a:lnTo>
                    <a:pt x="38" y="537"/>
                  </a:lnTo>
                  <a:lnTo>
                    <a:pt x="31" y="540"/>
                  </a:lnTo>
                  <a:lnTo>
                    <a:pt x="26" y="544"/>
                  </a:lnTo>
                  <a:lnTo>
                    <a:pt x="20" y="548"/>
                  </a:lnTo>
                  <a:lnTo>
                    <a:pt x="16" y="552"/>
                  </a:lnTo>
                  <a:lnTo>
                    <a:pt x="12" y="555"/>
                  </a:lnTo>
                  <a:lnTo>
                    <a:pt x="9" y="559"/>
                  </a:lnTo>
                  <a:lnTo>
                    <a:pt x="6" y="562"/>
                  </a:lnTo>
                  <a:lnTo>
                    <a:pt x="4" y="566"/>
                  </a:lnTo>
                  <a:lnTo>
                    <a:pt x="2" y="570"/>
                  </a:lnTo>
                  <a:lnTo>
                    <a:pt x="0" y="573"/>
                  </a:lnTo>
                  <a:lnTo>
                    <a:pt x="0" y="577"/>
                  </a:lnTo>
                  <a:lnTo>
                    <a:pt x="0" y="580"/>
                  </a:lnTo>
                  <a:lnTo>
                    <a:pt x="0" y="584"/>
                  </a:lnTo>
                  <a:lnTo>
                    <a:pt x="2" y="589"/>
                  </a:lnTo>
                  <a:lnTo>
                    <a:pt x="3" y="592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21"/>
            <p:cNvSpPr>
              <a:spLocks/>
            </p:cNvSpPr>
            <p:nvPr/>
          </p:nvSpPr>
          <p:spPr bwMode="auto">
            <a:xfrm>
              <a:off x="2574" y="945"/>
              <a:ext cx="173" cy="199"/>
            </a:xfrm>
            <a:custGeom>
              <a:avLst/>
              <a:gdLst>
                <a:gd name="T0" fmla="*/ 2 w 173"/>
                <a:gd name="T1" fmla="*/ 9 h 199"/>
                <a:gd name="T2" fmla="*/ 4 w 173"/>
                <a:gd name="T3" fmla="*/ 21 h 199"/>
                <a:gd name="T4" fmla="*/ 6 w 173"/>
                <a:gd name="T5" fmla="*/ 32 h 199"/>
                <a:gd name="T6" fmla="*/ 9 w 173"/>
                <a:gd name="T7" fmla="*/ 44 h 199"/>
                <a:gd name="T8" fmla="*/ 11 w 173"/>
                <a:gd name="T9" fmla="*/ 56 h 199"/>
                <a:gd name="T10" fmla="*/ 13 w 173"/>
                <a:gd name="T11" fmla="*/ 64 h 199"/>
                <a:gd name="T12" fmla="*/ 15 w 173"/>
                <a:gd name="T13" fmla="*/ 71 h 199"/>
                <a:gd name="T14" fmla="*/ 16 w 173"/>
                <a:gd name="T15" fmla="*/ 78 h 199"/>
                <a:gd name="T16" fmla="*/ 18 w 173"/>
                <a:gd name="T17" fmla="*/ 86 h 199"/>
                <a:gd name="T18" fmla="*/ 20 w 173"/>
                <a:gd name="T19" fmla="*/ 93 h 199"/>
                <a:gd name="T20" fmla="*/ 22 w 173"/>
                <a:gd name="T21" fmla="*/ 99 h 199"/>
                <a:gd name="T22" fmla="*/ 24 w 173"/>
                <a:gd name="T23" fmla="*/ 105 h 199"/>
                <a:gd name="T24" fmla="*/ 25 w 173"/>
                <a:gd name="T25" fmla="*/ 111 h 199"/>
                <a:gd name="T26" fmla="*/ 28 w 173"/>
                <a:gd name="T27" fmla="*/ 117 h 199"/>
                <a:gd name="T28" fmla="*/ 32 w 173"/>
                <a:gd name="T29" fmla="*/ 121 h 199"/>
                <a:gd name="T30" fmla="*/ 41 w 173"/>
                <a:gd name="T31" fmla="*/ 124 h 199"/>
                <a:gd name="T32" fmla="*/ 52 w 173"/>
                <a:gd name="T33" fmla="*/ 124 h 199"/>
                <a:gd name="T34" fmla="*/ 63 w 173"/>
                <a:gd name="T35" fmla="*/ 123 h 199"/>
                <a:gd name="T36" fmla="*/ 74 w 173"/>
                <a:gd name="T37" fmla="*/ 122 h 199"/>
                <a:gd name="T38" fmla="*/ 85 w 173"/>
                <a:gd name="T39" fmla="*/ 124 h 199"/>
                <a:gd name="T40" fmla="*/ 91 w 173"/>
                <a:gd name="T41" fmla="*/ 128 h 199"/>
                <a:gd name="T42" fmla="*/ 96 w 173"/>
                <a:gd name="T43" fmla="*/ 134 h 199"/>
                <a:gd name="T44" fmla="*/ 98 w 173"/>
                <a:gd name="T45" fmla="*/ 141 h 199"/>
                <a:gd name="T46" fmla="*/ 101 w 173"/>
                <a:gd name="T47" fmla="*/ 149 h 199"/>
                <a:gd name="T48" fmla="*/ 104 w 173"/>
                <a:gd name="T49" fmla="*/ 156 h 199"/>
                <a:gd name="T50" fmla="*/ 108 w 173"/>
                <a:gd name="T51" fmla="*/ 164 h 199"/>
                <a:gd name="T52" fmla="*/ 112 w 173"/>
                <a:gd name="T53" fmla="*/ 172 h 199"/>
                <a:gd name="T54" fmla="*/ 117 w 173"/>
                <a:gd name="T55" fmla="*/ 179 h 199"/>
                <a:gd name="T56" fmla="*/ 122 w 173"/>
                <a:gd name="T57" fmla="*/ 187 h 199"/>
                <a:gd name="T58" fmla="*/ 127 w 173"/>
                <a:gd name="T59" fmla="*/ 192 h 199"/>
                <a:gd name="T60" fmla="*/ 133 w 173"/>
                <a:gd name="T61" fmla="*/ 196 h 199"/>
                <a:gd name="T62" fmla="*/ 138 w 173"/>
                <a:gd name="T63" fmla="*/ 198 h 199"/>
                <a:gd name="T64" fmla="*/ 145 w 173"/>
                <a:gd name="T65" fmla="*/ 198 h 199"/>
                <a:gd name="T66" fmla="*/ 150 w 173"/>
                <a:gd name="T67" fmla="*/ 197 h 199"/>
                <a:gd name="T68" fmla="*/ 155 w 173"/>
                <a:gd name="T69" fmla="*/ 195 h 199"/>
                <a:gd name="T70" fmla="*/ 160 w 173"/>
                <a:gd name="T71" fmla="*/ 189 h 199"/>
                <a:gd name="T72" fmla="*/ 165 w 173"/>
                <a:gd name="T73" fmla="*/ 182 h 199"/>
                <a:gd name="T74" fmla="*/ 168 w 173"/>
                <a:gd name="T75" fmla="*/ 174 h 199"/>
                <a:gd name="T76" fmla="*/ 170 w 173"/>
                <a:gd name="T77" fmla="*/ 165 h 199"/>
                <a:gd name="T78" fmla="*/ 171 w 173"/>
                <a:gd name="T79" fmla="*/ 157 h 199"/>
                <a:gd name="T80" fmla="*/ 171 w 173"/>
                <a:gd name="T81" fmla="*/ 147 h 199"/>
                <a:gd name="T82" fmla="*/ 170 w 173"/>
                <a:gd name="T83" fmla="*/ 136 h 199"/>
                <a:gd name="T84" fmla="*/ 168 w 173"/>
                <a:gd name="T85" fmla="*/ 125 h 199"/>
                <a:gd name="T86" fmla="*/ 166 w 173"/>
                <a:gd name="T87" fmla="*/ 114 h 199"/>
                <a:gd name="T88" fmla="*/ 163 w 173"/>
                <a:gd name="T89" fmla="*/ 103 h 199"/>
                <a:gd name="T90" fmla="*/ 160 w 173"/>
                <a:gd name="T91" fmla="*/ 94 h 199"/>
                <a:gd name="T92" fmla="*/ 158 w 173"/>
                <a:gd name="T93" fmla="*/ 84 h 199"/>
                <a:gd name="T94" fmla="*/ 155 w 173"/>
                <a:gd name="T95" fmla="*/ 76 h 199"/>
                <a:gd name="T96" fmla="*/ 151 w 173"/>
                <a:gd name="T97" fmla="*/ 67 h 199"/>
                <a:gd name="T98" fmla="*/ 148 w 173"/>
                <a:gd name="T99" fmla="*/ 57 h 199"/>
                <a:gd name="T100" fmla="*/ 145 w 173"/>
                <a:gd name="T101" fmla="*/ 49 h 199"/>
                <a:gd name="T102" fmla="*/ 142 w 173"/>
                <a:gd name="T103" fmla="*/ 42 h 199"/>
                <a:gd name="T104" fmla="*/ 139 w 173"/>
                <a:gd name="T105" fmla="*/ 34 h 199"/>
                <a:gd name="T106" fmla="*/ 136 w 173"/>
                <a:gd name="T107" fmla="*/ 26 h 199"/>
                <a:gd name="T108" fmla="*/ 133 w 173"/>
                <a:gd name="T109" fmla="*/ 18 h 199"/>
                <a:gd name="T110" fmla="*/ 131 w 173"/>
                <a:gd name="T111" fmla="*/ 14 h 199"/>
                <a:gd name="T112" fmla="*/ 130 w 173"/>
                <a:gd name="T113" fmla="*/ 11 h 199"/>
                <a:gd name="T114" fmla="*/ 129 w 173"/>
                <a:gd name="T115" fmla="*/ 8 h 199"/>
                <a:gd name="T116" fmla="*/ 128 w 173"/>
                <a:gd name="T117" fmla="*/ 4 h 199"/>
                <a:gd name="T118" fmla="*/ 127 w 173"/>
                <a:gd name="T119" fmla="*/ 1 h 1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"/>
                <a:gd name="T181" fmla="*/ 0 h 199"/>
                <a:gd name="T182" fmla="*/ 173 w 173"/>
                <a:gd name="T183" fmla="*/ 199 h 1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" h="199">
                  <a:moveTo>
                    <a:pt x="0" y="0"/>
                  </a:moveTo>
                  <a:lnTo>
                    <a:pt x="1" y="3"/>
                  </a:lnTo>
                  <a:lnTo>
                    <a:pt x="1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5" y="27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9" y="47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1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3" y="64"/>
                  </a:lnTo>
                  <a:lnTo>
                    <a:pt x="14" y="66"/>
                  </a:lnTo>
                  <a:lnTo>
                    <a:pt x="14" y="67"/>
                  </a:lnTo>
                  <a:lnTo>
                    <a:pt x="14" y="69"/>
                  </a:lnTo>
                  <a:lnTo>
                    <a:pt x="15" y="71"/>
                  </a:lnTo>
                  <a:lnTo>
                    <a:pt x="15" y="73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6" y="78"/>
                  </a:lnTo>
                  <a:lnTo>
                    <a:pt x="17" y="80"/>
                  </a:lnTo>
                  <a:lnTo>
                    <a:pt x="17" y="82"/>
                  </a:lnTo>
                  <a:lnTo>
                    <a:pt x="18" y="84"/>
                  </a:lnTo>
                  <a:lnTo>
                    <a:pt x="18" y="86"/>
                  </a:lnTo>
                  <a:lnTo>
                    <a:pt x="19" y="88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0" y="93"/>
                  </a:lnTo>
                  <a:lnTo>
                    <a:pt x="21" y="94"/>
                  </a:lnTo>
                  <a:lnTo>
                    <a:pt x="21" y="96"/>
                  </a:lnTo>
                  <a:lnTo>
                    <a:pt x="22" y="98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3" y="102"/>
                  </a:lnTo>
                  <a:lnTo>
                    <a:pt x="23" y="104"/>
                  </a:lnTo>
                  <a:lnTo>
                    <a:pt x="24" y="105"/>
                  </a:lnTo>
                  <a:lnTo>
                    <a:pt x="24" y="107"/>
                  </a:lnTo>
                  <a:lnTo>
                    <a:pt x="24" y="108"/>
                  </a:lnTo>
                  <a:lnTo>
                    <a:pt x="25" y="110"/>
                  </a:lnTo>
                  <a:lnTo>
                    <a:pt x="25" y="111"/>
                  </a:lnTo>
                  <a:lnTo>
                    <a:pt x="26" y="113"/>
                  </a:lnTo>
                  <a:lnTo>
                    <a:pt x="26" y="115"/>
                  </a:lnTo>
                  <a:lnTo>
                    <a:pt x="27" y="116"/>
                  </a:lnTo>
                  <a:lnTo>
                    <a:pt x="28" y="117"/>
                  </a:lnTo>
                  <a:lnTo>
                    <a:pt x="29" y="118"/>
                  </a:lnTo>
                  <a:lnTo>
                    <a:pt x="29" y="119"/>
                  </a:lnTo>
                  <a:lnTo>
                    <a:pt x="31" y="120"/>
                  </a:lnTo>
                  <a:lnTo>
                    <a:pt x="32" y="121"/>
                  </a:lnTo>
                  <a:lnTo>
                    <a:pt x="33" y="121"/>
                  </a:lnTo>
                  <a:lnTo>
                    <a:pt x="36" y="123"/>
                  </a:lnTo>
                  <a:lnTo>
                    <a:pt x="38" y="123"/>
                  </a:lnTo>
                  <a:lnTo>
                    <a:pt x="41" y="124"/>
                  </a:lnTo>
                  <a:lnTo>
                    <a:pt x="43" y="124"/>
                  </a:lnTo>
                  <a:lnTo>
                    <a:pt x="46" y="124"/>
                  </a:lnTo>
                  <a:lnTo>
                    <a:pt x="49" y="124"/>
                  </a:lnTo>
                  <a:lnTo>
                    <a:pt x="52" y="124"/>
                  </a:lnTo>
                  <a:lnTo>
                    <a:pt x="54" y="124"/>
                  </a:lnTo>
                  <a:lnTo>
                    <a:pt x="57" y="123"/>
                  </a:lnTo>
                  <a:lnTo>
                    <a:pt x="60" y="123"/>
                  </a:lnTo>
                  <a:lnTo>
                    <a:pt x="63" y="123"/>
                  </a:lnTo>
                  <a:lnTo>
                    <a:pt x="66" y="122"/>
                  </a:lnTo>
                  <a:lnTo>
                    <a:pt x="69" y="122"/>
                  </a:lnTo>
                  <a:lnTo>
                    <a:pt x="71" y="122"/>
                  </a:lnTo>
                  <a:lnTo>
                    <a:pt x="74" y="122"/>
                  </a:lnTo>
                  <a:lnTo>
                    <a:pt x="77" y="122"/>
                  </a:lnTo>
                  <a:lnTo>
                    <a:pt x="80" y="122"/>
                  </a:lnTo>
                  <a:lnTo>
                    <a:pt x="82" y="123"/>
                  </a:lnTo>
                  <a:lnTo>
                    <a:pt x="85" y="124"/>
                  </a:lnTo>
                  <a:lnTo>
                    <a:pt x="87" y="125"/>
                  </a:lnTo>
                  <a:lnTo>
                    <a:pt x="89" y="126"/>
                  </a:lnTo>
                  <a:lnTo>
                    <a:pt x="90" y="126"/>
                  </a:lnTo>
                  <a:lnTo>
                    <a:pt x="91" y="128"/>
                  </a:lnTo>
                  <a:lnTo>
                    <a:pt x="93" y="129"/>
                  </a:lnTo>
                  <a:lnTo>
                    <a:pt x="94" y="131"/>
                  </a:lnTo>
                  <a:lnTo>
                    <a:pt x="95" y="132"/>
                  </a:lnTo>
                  <a:lnTo>
                    <a:pt x="96" y="134"/>
                  </a:lnTo>
                  <a:lnTo>
                    <a:pt x="96" y="136"/>
                  </a:lnTo>
                  <a:lnTo>
                    <a:pt x="97" y="137"/>
                  </a:lnTo>
                  <a:lnTo>
                    <a:pt x="98" y="139"/>
                  </a:lnTo>
                  <a:lnTo>
                    <a:pt x="98" y="141"/>
                  </a:lnTo>
                  <a:lnTo>
                    <a:pt x="99" y="143"/>
                  </a:lnTo>
                  <a:lnTo>
                    <a:pt x="100" y="145"/>
                  </a:lnTo>
                  <a:lnTo>
                    <a:pt x="100" y="147"/>
                  </a:lnTo>
                  <a:lnTo>
                    <a:pt x="101" y="149"/>
                  </a:lnTo>
                  <a:lnTo>
                    <a:pt x="102" y="151"/>
                  </a:lnTo>
                  <a:lnTo>
                    <a:pt x="103" y="153"/>
                  </a:lnTo>
                  <a:lnTo>
                    <a:pt x="103" y="154"/>
                  </a:lnTo>
                  <a:lnTo>
                    <a:pt x="104" y="156"/>
                  </a:lnTo>
                  <a:lnTo>
                    <a:pt x="105" y="158"/>
                  </a:lnTo>
                  <a:lnTo>
                    <a:pt x="106" y="160"/>
                  </a:lnTo>
                  <a:lnTo>
                    <a:pt x="107" y="162"/>
                  </a:lnTo>
                  <a:lnTo>
                    <a:pt x="108" y="164"/>
                  </a:lnTo>
                  <a:lnTo>
                    <a:pt x="109" y="165"/>
                  </a:lnTo>
                  <a:lnTo>
                    <a:pt x="110" y="167"/>
                  </a:lnTo>
                  <a:lnTo>
                    <a:pt x="112" y="169"/>
                  </a:lnTo>
                  <a:lnTo>
                    <a:pt x="112" y="172"/>
                  </a:lnTo>
                  <a:lnTo>
                    <a:pt x="113" y="174"/>
                  </a:lnTo>
                  <a:lnTo>
                    <a:pt x="115" y="175"/>
                  </a:lnTo>
                  <a:lnTo>
                    <a:pt x="115" y="177"/>
                  </a:lnTo>
                  <a:lnTo>
                    <a:pt x="117" y="179"/>
                  </a:lnTo>
                  <a:lnTo>
                    <a:pt x="118" y="181"/>
                  </a:lnTo>
                  <a:lnTo>
                    <a:pt x="119" y="183"/>
                  </a:lnTo>
                  <a:lnTo>
                    <a:pt x="120" y="185"/>
                  </a:lnTo>
                  <a:lnTo>
                    <a:pt x="122" y="187"/>
                  </a:lnTo>
                  <a:lnTo>
                    <a:pt x="123" y="188"/>
                  </a:lnTo>
                  <a:lnTo>
                    <a:pt x="124" y="190"/>
                  </a:lnTo>
                  <a:lnTo>
                    <a:pt x="126" y="191"/>
                  </a:lnTo>
                  <a:lnTo>
                    <a:pt x="127" y="192"/>
                  </a:lnTo>
                  <a:lnTo>
                    <a:pt x="129" y="194"/>
                  </a:lnTo>
                  <a:lnTo>
                    <a:pt x="130" y="195"/>
                  </a:lnTo>
                  <a:lnTo>
                    <a:pt x="132" y="196"/>
                  </a:lnTo>
                  <a:lnTo>
                    <a:pt x="133" y="196"/>
                  </a:lnTo>
                  <a:lnTo>
                    <a:pt x="134" y="197"/>
                  </a:lnTo>
                  <a:lnTo>
                    <a:pt x="136" y="197"/>
                  </a:lnTo>
                  <a:lnTo>
                    <a:pt x="137" y="197"/>
                  </a:lnTo>
                  <a:lnTo>
                    <a:pt x="138" y="198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3" y="198"/>
                  </a:lnTo>
                  <a:lnTo>
                    <a:pt x="145" y="198"/>
                  </a:lnTo>
                  <a:lnTo>
                    <a:pt x="146" y="198"/>
                  </a:lnTo>
                  <a:lnTo>
                    <a:pt x="147" y="198"/>
                  </a:lnTo>
                  <a:lnTo>
                    <a:pt x="149" y="197"/>
                  </a:lnTo>
                  <a:lnTo>
                    <a:pt x="150" y="197"/>
                  </a:lnTo>
                  <a:lnTo>
                    <a:pt x="152" y="197"/>
                  </a:lnTo>
                  <a:lnTo>
                    <a:pt x="153" y="196"/>
                  </a:lnTo>
                  <a:lnTo>
                    <a:pt x="154" y="196"/>
                  </a:lnTo>
                  <a:lnTo>
                    <a:pt x="155" y="195"/>
                  </a:lnTo>
                  <a:lnTo>
                    <a:pt x="156" y="194"/>
                  </a:lnTo>
                  <a:lnTo>
                    <a:pt x="158" y="192"/>
                  </a:lnTo>
                  <a:lnTo>
                    <a:pt x="159" y="191"/>
                  </a:lnTo>
                  <a:lnTo>
                    <a:pt x="160" y="189"/>
                  </a:lnTo>
                  <a:lnTo>
                    <a:pt x="162" y="187"/>
                  </a:lnTo>
                  <a:lnTo>
                    <a:pt x="163" y="186"/>
                  </a:lnTo>
                  <a:lnTo>
                    <a:pt x="164" y="184"/>
                  </a:lnTo>
                  <a:lnTo>
                    <a:pt x="165" y="182"/>
                  </a:lnTo>
                  <a:lnTo>
                    <a:pt x="166" y="180"/>
                  </a:lnTo>
                  <a:lnTo>
                    <a:pt x="167" y="178"/>
                  </a:lnTo>
                  <a:lnTo>
                    <a:pt x="167" y="176"/>
                  </a:lnTo>
                  <a:lnTo>
                    <a:pt x="168" y="174"/>
                  </a:lnTo>
                  <a:lnTo>
                    <a:pt x="169" y="172"/>
                  </a:lnTo>
                  <a:lnTo>
                    <a:pt x="169" y="170"/>
                  </a:lnTo>
                  <a:lnTo>
                    <a:pt x="170" y="168"/>
                  </a:lnTo>
                  <a:lnTo>
                    <a:pt x="170" y="165"/>
                  </a:lnTo>
                  <a:lnTo>
                    <a:pt x="170" y="163"/>
                  </a:lnTo>
                  <a:lnTo>
                    <a:pt x="171" y="161"/>
                  </a:lnTo>
                  <a:lnTo>
                    <a:pt x="171" y="159"/>
                  </a:lnTo>
                  <a:lnTo>
                    <a:pt x="171" y="157"/>
                  </a:lnTo>
                  <a:lnTo>
                    <a:pt x="171" y="155"/>
                  </a:lnTo>
                  <a:lnTo>
                    <a:pt x="172" y="152"/>
                  </a:lnTo>
                  <a:lnTo>
                    <a:pt x="172" y="149"/>
                  </a:lnTo>
                  <a:lnTo>
                    <a:pt x="171" y="147"/>
                  </a:lnTo>
                  <a:lnTo>
                    <a:pt x="171" y="144"/>
                  </a:lnTo>
                  <a:lnTo>
                    <a:pt x="171" y="141"/>
                  </a:lnTo>
                  <a:lnTo>
                    <a:pt x="171" y="138"/>
                  </a:lnTo>
                  <a:lnTo>
                    <a:pt x="170" y="136"/>
                  </a:lnTo>
                  <a:lnTo>
                    <a:pt x="170" y="133"/>
                  </a:lnTo>
                  <a:lnTo>
                    <a:pt x="169" y="130"/>
                  </a:lnTo>
                  <a:lnTo>
                    <a:pt x="169" y="128"/>
                  </a:lnTo>
                  <a:lnTo>
                    <a:pt x="168" y="125"/>
                  </a:lnTo>
                  <a:lnTo>
                    <a:pt x="168" y="122"/>
                  </a:lnTo>
                  <a:lnTo>
                    <a:pt x="167" y="120"/>
                  </a:lnTo>
                  <a:lnTo>
                    <a:pt x="166" y="117"/>
                  </a:lnTo>
                  <a:lnTo>
                    <a:pt x="166" y="114"/>
                  </a:lnTo>
                  <a:lnTo>
                    <a:pt x="165" y="111"/>
                  </a:lnTo>
                  <a:lnTo>
                    <a:pt x="164" y="109"/>
                  </a:lnTo>
                  <a:lnTo>
                    <a:pt x="164" y="106"/>
                  </a:lnTo>
                  <a:lnTo>
                    <a:pt x="163" y="103"/>
                  </a:lnTo>
                  <a:lnTo>
                    <a:pt x="162" y="101"/>
                  </a:lnTo>
                  <a:lnTo>
                    <a:pt x="162" y="98"/>
                  </a:lnTo>
                  <a:lnTo>
                    <a:pt x="161" y="96"/>
                  </a:lnTo>
                  <a:lnTo>
                    <a:pt x="160" y="94"/>
                  </a:lnTo>
                  <a:lnTo>
                    <a:pt x="160" y="91"/>
                  </a:lnTo>
                  <a:lnTo>
                    <a:pt x="159" y="89"/>
                  </a:lnTo>
                  <a:lnTo>
                    <a:pt x="159" y="87"/>
                  </a:lnTo>
                  <a:lnTo>
                    <a:pt x="158" y="84"/>
                  </a:lnTo>
                  <a:lnTo>
                    <a:pt x="157" y="82"/>
                  </a:lnTo>
                  <a:lnTo>
                    <a:pt x="156" y="80"/>
                  </a:lnTo>
                  <a:lnTo>
                    <a:pt x="155" y="78"/>
                  </a:lnTo>
                  <a:lnTo>
                    <a:pt x="155" y="76"/>
                  </a:lnTo>
                  <a:lnTo>
                    <a:pt x="154" y="73"/>
                  </a:lnTo>
                  <a:lnTo>
                    <a:pt x="153" y="71"/>
                  </a:lnTo>
                  <a:lnTo>
                    <a:pt x="152" y="69"/>
                  </a:lnTo>
                  <a:lnTo>
                    <a:pt x="151" y="67"/>
                  </a:lnTo>
                  <a:lnTo>
                    <a:pt x="150" y="64"/>
                  </a:lnTo>
                  <a:lnTo>
                    <a:pt x="150" y="62"/>
                  </a:lnTo>
                  <a:lnTo>
                    <a:pt x="149" y="60"/>
                  </a:lnTo>
                  <a:lnTo>
                    <a:pt x="148" y="57"/>
                  </a:lnTo>
                  <a:lnTo>
                    <a:pt x="147" y="56"/>
                  </a:lnTo>
                  <a:lnTo>
                    <a:pt x="147" y="54"/>
                  </a:lnTo>
                  <a:lnTo>
                    <a:pt x="146" y="51"/>
                  </a:lnTo>
                  <a:lnTo>
                    <a:pt x="145" y="49"/>
                  </a:lnTo>
                  <a:lnTo>
                    <a:pt x="144" y="47"/>
                  </a:lnTo>
                  <a:lnTo>
                    <a:pt x="144" y="45"/>
                  </a:lnTo>
                  <a:lnTo>
                    <a:pt x="143" y="44"/>
                  </a:lnTo>
                  <a:lnTo>
                    <a:pt x="142" y="42"/>
                  </a:lnTo>
                  <a:lnTo>
                    <a:pt x="141" y="40"/>
                  </a:lnTo>
                  <a:lnTo>
                    <a:pt x="141" y="38"/>
                  </a:lnTo>
                  <a:lnTo>
                    <a:pt x="140" y="36"/>
                  </a:lnTo>
                  <a:lnTo>
                    <a:pt x="139" y="34"/>
                  </a:lnTo>
                  <a:lnTo>
                    <a:pt x="138" y="32"/>
                  </a:lnTo>
                  <a:lnTo>
                    <a:pt x="138" y="30"/>
                  </a:lnTo>
                  <a:lnTo>
                    <a:pt x="137" y="28"/>
                  </a:lnTo>
                  <a:lnTo>
                    <a:pt x="136" y="26"/>
                  </a:lnTo>
                  <a:lnTo>
                    <a:pt x="135" y="24"/>
                  </a:lnTo>
                  <a:lnTo>
                    <a:pt x="135" y="22"/>
                  </a:lnTo>
                  <a:lnTo>
                    <a:pt x="134" y="20"/>
                  </a:lnTo>
                  <a:lnTo>
                    <a:pt x="133" y="18"/>
                  </a:lnTo>
                  <a:lnTo>
                    <a:pt x="132" y="16"/>
                  </a:lnTo>
                  <a:lnTo>
                    <a:pt x="132" y="15"/>
                  </a:lnTo>
                  <a:lnTo>
                    <a:pt x="131" y="14"/>
                  </a:lnTo>
                  <a:lnTo>
                    <a:pt x="131" y="13"/>
                  </a:lnTo>
                  <a:lnTo>
                    <a:pt x="131" y="12"/>
                  </a:lnTo>
                  <a:lnTo>
                    <a:pt x="130" y="12"/>
                  </a:lnTo>
                  <a:lnTo>
                    <a:pt x="130" y="11"/>
                  </a:lnTo>
                  <a:lnTo>
                    <a:pt x="130" y="10"/>
                  </a:lnTo>
                  <a:lnTo>
                    <a:pt x="130" y="9"/>
                  </a:lnTo>
                  <a:lnTo>
                    <a:pt x="129" y="8"/>
                  </a:lnTo>
                  <a:lnTo>
                    <a:pt x="128" y="7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7" y="3"/>
                  </a:lnTo>
                  <a:lnTo>
                    <a:pt x="127" y="2"/>
                  </a:lnTo>
                  <a:lnTo>
                    <a:pt x="127" y="1"/>
                  </a:lnTo>
                  <a:lnTo>
                    <a:pt x="126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Freeform 22"/>
            <p:cNvSpPr>
              <a:spLocks/>
            </p:cNvSpPr>
            <p:nvPr/>
          </p:nvSpPr>
          <p:spPr bwMode="auto">
            <a:xfrm>
              <a:off x="3061" y="945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Freeform 23"/>
            <p:cNvSpPr>
              <a:spLocks/>
            </p:cNvSpPr>
            <p:nvPr/>
          </p:nvSpPr>
          <p:spPr bwMode="auto">
            <a:xfrm>
              <a:off x="3160" y="945"/>
              <a:ext cx="154" cy="184"/>
            </a:xfrm>
            <a:custGeom>
              <a:avLst/>
              <a:gdLst>
                <a:gd name="T0" fmla="*/ 23 w 154"/>
                <a:gd name="T1" fmla="*/ 10 h 184"/>
                <a:gd name="T2" fmla="*/ 18 w 154"/>
                <a:gd name="T3" fmla="*/ 21 h 184"/>
                <a:gd name="T4" fmla="*/ 13 w 154"/>
                <a:gd name="T5" fmla="*/ 32 h 184"/>
                <a:gd name="T6" fmla="*/ 10 w 154"/>
                <a:gd name="T7" fmla="*/ 37 h 184"/>
                <a:gd name="T8" fmla="*/ 6 w 154"/>
                <a:gd name="T9" fmla="*/ 43 h 184"/>
                <a:gd name="T10" fmla="*/ 3 w 154"/>
                <a:gd name="T11" fmla="*/ 49 h 184"/>
                <a:gd name="T12" fmla="*/ 1 w 154"/>
                <a:gd name="T13" fmla="*/ 56 h 184"/>
                <a:gd name="T14" fmla="*/ 0 w 154"/>
                <a:gd name="T15" fmla="*/ 62 h 184"/>
                <a:gd name="T16" fmla="*/ 2 w 154"/>
                <a:gd name="T17" fmla="*/ 71 h 184"/>
                <a:gd name="T18" fmla="*/ 6 w 154"/>
                <a:gd name="T19" fmla="*/ 80 h 184"/>
                <a:gd name="T20" fmla="*/ 9 w 154"/>
                <a:gd name="T21" fmla="*/ 88 h 184"/>
                <a:gd name="T22" fmla="*/ 11 w 154"/>
                <a:gd name="T23" fmla="*/ 95 h 184"/>
                <a:gd name="T24" fmla="*/ 14 w 154"/>
                <a:gd name="T25" fmla="*/ 102 h 184"/>
                <a:gd name="T26" fmla="*/ 19 w 154"/>
                <a:gd name="T27" fmla="*/ 105 h 184"/>
                <a:gd name="T28" fmla="*/ 25 w 154"/>
                <a:gd name="T29" fmla="*/ 107 h 184"/>
                <a:gd name="T30" fmla="*/ 30 w 154"/>
                <a:gd name="T31" fmla="*/ 108 h 184"/>
                <a:gd name="T32" fmla="*/ 38 w 154"/>
                <a:gd name="T33" fmla="*/ 111 h 184"/>
                <a:gd name="T34" fmla="*/ 47 w 154"/>
                <a:gd name="T35" fmla="*/ 114 h 184"/>
                <a:gd name="T36" fmla="*/ 53 w 154"/>
                <a:gd name="T37" fmla="*/ 116 h 184"/>
                <a:gd name="T38" fmla="*/ 57 w 154"/>
                <a:gd name="T39" fmla="*/ 117 h 184"/>
                <a:gd name="T40" fmla="*/ 62 w 154"/>
                <a:gd name="T41" fmla="*/ 118 h 184"/>
                <a:gd name="T42" fmla="*/ 67 w 154"/>
                <a:gd name="T43" fmla="*/ 119 h 184"/>
                <a:gd name="T44" fmla="*/ 72 w 154"/>
                <a:gd name="T45" fmla="*/ 120 h 184"/>
                <a:gd name="T46" fmla="*/ 80 w 154"/>
                <a:gd name="T47" fmla="*/ 121 h 184"/>
                <a:gd name="T48" fmla="*/ 90 w 154"/>
                <a:gd name="T49" fmla="*/ 120 h 184"/>
                <a:gd name="T50" fmla="*/ 101 w 154"/>
                <a:gd name="T51" fmla="*/ 120 h 184"/>
                <a:gd name="T52" fmla="*/ 104 w 154"/>
                <a:gd name="T53" fmla="*/ 123 h 184"/>
                <a:gd name="T54" fmla="*/ 105 w 154"/>
                <a:gd name="T55" fmla="*/ 127 h 184"/>
                <a:gd name="T56" fmla="*/ 107 w 154"/>
                <a:gd name="T57" fmla="*/ 133 h 184"/>
                <a:gd name="T58" fmla="*/ 113 w 154"/>
                <a:gd name="T59" fmla="*/ 146 h 184"/>
                <a:gd name="T60" fmla="*/ 119 w 154"/>
                <a:gd name="T61" fmla="*/ 159 h 184"/>
                <a:gd name="T62" fmla="*/ 125 w 154"/>
                <a:gd name="T63" fmla="*/ 169 h 184"/>
                <a:gd name="T64" fmla="*/ 130 w 154"/>
                <a:gd name="T65" fmla="*/ 176 h 184"/>
                <a:gd name="T66" fmla="*/ 137 w 154"/>
                <a:gd name="T67" fmla="*/ 181 h 184"/>
                <a:gd name="T68" fmla="*/ 144 w 154"/>
                <a:gd name="T69" fmla="*/ 183 h 184"/>
                <a:gd name="T70" fmla="*/ 150 w 154"/>
                <a:gd name="T71" fmla="*/ 181 h 184"/>
                <a:gd name="T72" fmla="*/ 153 w 154"/>
                <a:gd name="T73" fmla="*/ 174 h 184"/>
                <a:gd name="T74" fmla="*/ 152 w 154"/>
                <a:gd name="T75" fmla="*/ 163 h 184"/>
                <a:gd name="T76" fmla="*/ 148 w 154"/>
                <a:gd name="T77" fmla="*/ 152 h 184"/>
                <a:gd name="T78" fmla="*/ 145 w 154"/>
                <a:gd name="T79" fmla="*/ 142 h 184"/>
                <a:gd name="T80" fmla="*/ 140 w 154"/>
                <a:gd name="T81" fmla="*/ 133 h 184"/>
                <a:gd name="T82" fmla="*/ 137 w 154"/>
                <a:gd name="T83" fmla="*/ 125 h 184"/>
                <a:gd name="T84" fmla="*/ 136 w 154"/>
                <a:gd name="T85" fmla="*/ 121 h 184"/>
                <a:gd name="T86" fmla="*/ 137 w 154"/>
                <a:gd name="T87" fmla="*/ 118 h 184"/>
                <a:gd name="T88" fmla="*/ 139 w 154"/>
                <a:gd name="T89" fmla="*/ 113 h 184"/>
                <a:gd name="T90" fmla="*/ 144 w 154"/>
                <a:gd name="T91" fmla="*/ 107 h 184"/>
                <a:gd name="T92" fmla="*/ 146 w 154"/>
                <a:gd name="T93" fmla="*/ 102 h 184"/>
                <a:gd name="T94" fmla="*/ 144 w 154"/>
                <a:gd name="T95" fmla="*/ 90 h 184"/>
                <a:gd name="T96" fmla="*/ 139 w 154"/>
                <a:gd name="T97" fmla="*/ 79 h 184"/>
                <a:gd name="T98" fmla="*/ 134 w 154"/>
                <a:gd name="T99" fmla="*/ 71 h 184"/>
                <a:gd name="T100" fmla="*/ 131 w 154"/>
                <a:gd name="T101" fmla="*/ 66 h 184"/>
                <a:gd name="T102" fmla="*/ 127 w 154"/>
                <a:gd name="T103" fmla="*/ 62 h 184"/>
                <a:gd name="T104" fmla="*/ 125 w 154"/>
                <a:gd name="T105" fmla="*/ 56 h 184"/>
                <a:gd name="T106" fmla="*/ 124 w 154"/>
                <a:gd name="T107" fmla="*/ 50 h 184"/>
                <a:gd name="T108" fmla="*/ 121 w 154"/>
                <a:gd name="T109" fmla="*/ 44 h 184"/>
                <a:gd name="T110" fmla="*/ 117 w 154"/>
                <a:gd name="T111" fmla="*/ 37 h 184"/>
                <a:gd name="T112" fmla="*/ 113 w 154"/>
                <a:gd name="T113" fmla="*/ 29 h 184"/>
                <a:gd name="T114" fmla="*/ 111 w 154"/>
                <a:gd name="T115" fmla="*/ 23 h 184"/>
                <a:gd name="T116" fmla="*/ 109 w 154"/>
                <a:gd name="T117" fmla="*/ 19 h 184"/>
                <a:gd name="T118" fmla="*/ 109 w 154"/>
                <a:gd name="T119" fmla="*/ 14 h 184"/>
                <a:gd name="T120" fmla="*/ 109 w 154"/>
                <a:gd name="T121" fmla="*/ 9 h 184"/>
                <a:gd name="T122" fmla="*/ 109 w 154"/>
                <a:gd name="T123" fmla="*/ 4 h 18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"/>
                <a:gd name="T187" fmla="*/ 0 h 184"/>
                <a:gd name="T188" fmla="*/ 154 w 154"/>
                <a:gd name="T189" fmla="*/ 184 h 18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" h="184">
                  <a:moveTo>
                    <a:pt x="26" y="0"/>
                  </a:moveTo>
                  <a:lnTo>
                    <a:pt x="25" y="3"/>
                  </a:lnTo>
                  <a:lnTo>
                    <a:pt x="24" y="5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2" y="12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9" y="19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6" y="26"/>
                  </a:lnTo>
                  <a:lnTo>
                    <a:pt x="15" y="28"/>
                  </a:lnTo>
                  <a:lnTo>
                    <a:pt x="14" y="31"/>
                  </a:lnTo>
                  <a:lnTo>
                    <a:pt x="13" y="32"/>
                  </a:lnTo>
                  <a:lnTo>
                    <a:pt x="13" y="33"/>
                  </a:lnTo>
                  <a:lnTo>
                    <a:pt x="12" y="34"/>
                  </a:lnTo>
                  <a:lnTo>
                    <a:pt x="11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9" y="39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5" y="44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1" y="68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3" y="73"/>
                  </a:lnTo>
                  <a:lnTo>
                    <a:pt x="3" y="75"/>
                  </a:lnTo>
                  <a:lnTo>
                    <a:pt x="4" y="76"/>
                  </a:lnTo>
                  <a:lnTo>
                    <a:pt x="5" y="78"/>
                  </a:lnTo>
                  <a:lnTo>
                    <a:pt x="6" y="80"/>
                  </a:lnTo>
                  <a:lnTo>
                    <a:pt x="6" y="81"/>
                  </a:lnTo>
                  <a:lnTo>
                    <a:pt x="7" y="83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9" y="88"/>
                  </a:lnTo>
                  <a:lnTo>
                    <a:pt x="9" y="89"/>
                  </a:lnTo>
                  <a:lnTo>
                    <a:pt x="10" y="91"/>
                  </a:lnTo>
                  <a:lnTo>
                    <a:pt x="10" y="92"/>
                  </a:lnTo>
                  <a:lnTo>
                    <a:pt x="10" y="93"/>
                  </a:lnTo>
                  <a:lnTo>
                    <a:pt x="11" y="95"/>
                  </a:lnTo>
                  <a:lnTo>
                    <a:pt x="12" y="96"/>
                  </a:lnTo>
                  <a:lnTo>
                    <a:pt x="12" y="98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4" y="102"/>
                  </a:lnTo>
                  <a:lnTo>
                    <a:pt x="15" y="103"/>
                  </a:lnTo>
                  <a:lnTo>
                    <a:pt x="16" y="103"/>
                  </a:lnTo>
                  <a:lnTo>
                    <a:pt x="17" y="104"/>
                  </a:lnTo>
                  <a:lnTo>
                    <a:pt x="18" y="105"/>
                  </a:lnTo>
                  <a:lnTo>
                    <a:pt x="19" y="105"/>
                  </a:lnTo>
                  <a:lnTo>
                    <a:pt x="20" y="105"/>
                  </a:lnTo>
                  <a:lnTo>
                    <a:pt x="21" y="106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5" y="107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8" y="107"/>
                  </a:lnTo>
                  <a:lnTo>
                    <a:pt x="29" y="107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4" y="109"/>
                  </a:lnTo>
                  <a:lnTo>
                    <a:pt x="35" y="110"/>
                  </a:lnTo>
                  <a:lnTo>
                    <a:pt x="37" y="110"/>
                  </a:lnTo>
                  <a:lnTo>
                    <a:pt x="38" y="111"/>
                  </a:lnTo>
                  <a:lnTo>
                    <a:pt x="40" y="112"/>
                  </a:lnTo>
                  <a:lnTo>
                    <a:pt x="42" y="112"/>
                  </a:lnTo>
                  <a:lnTo>
                    <a:pt x="43" y="113"/>
                  </a:lnTo>
                  <a:lnTo>
                    <a:pt x="45" y="113"/>
                  </a:lnTo>
                  <a:lnTo>
                    <a:pt x="47" y="114"/>
                  </a:lnTo>
                  <a:lnTo>
                    <a:pt x="48" y="114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5" y="116"/>
                  </a:lnTo>
                  <a:lnTo>
                    <a:pt x="55" y="117"/>
                  </a:lnTo>
                  <a:lnTo>
                    <a:pt x="56" y="117"/>
                  </a:lnTo>
                  <a:lnTo>
                    <a:pt x="57" y="117"/>
                  </a:lnTo>
                  <a:lnTo>
                    <a:pt x="58" y="117"/>
                  </a:lnTo>
                  <a:lnTo>
                    <a:pt x="59" y="117"/>
                  </a:lnTo>
                  <a:lnTo>
                    <a:pt x="60" y="117"/>
                  </a:lnTo>
                  <a:lnTo>
                    <a:pt x="61" y="118"/>
                  </a:lnTo>
                  <a:lnTo>
                    <a:pt x="62" y="118"/>
                  </a:lnTo>
                  <a:lnTo>
                    <a:pt x="63" y="118"/>
                  </a:lnTo>
                  <a:lnTo>
                    <a:pt x="64" y="118"/>
                  </a:lnTo>
                  <a:lnTo>
                    <a:pt x="65" y="119"/>
                  </a:lnTo>
                  <a:lnTo>
                    <a:pt x="66" y="119"/>
                  </a:lnTo>
                  <a:lnTo>
                    <a:pt x="67" y="119"/>
                  </a:lnTo>
                  <a:lnTo>
                    <a:pt x="68" y="120"/>
                  </a:lnTo>
                  <a:lnTo>
                    <a:pt x="69" y="120"/>
                  </a:lnTo>
                  <a:lnTo>
                    <a:pt x="70" y="120"/>
                  </a:lnTo>
                  <a:lnTo>
                    <a:pt x="71" y="120"/>
                  </a:lnTo>
                  <a:lnTo>
                    <a:pt x="72" y="120"/>
                  </a:lnTo>
                  <a:lnTo>
                    <a:pt x="74" y="121"/>
                  </a:lnTo>
                  <a:lnTo>
                    <a:pt x="75" y="121"/>
                  </a:lnTo>
                  <a:lnTo>
                    <a:pt x="77" y="121"/>
                  </a:lnTo>
                  <a:lnTo>
                    <a:pt x="80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7" y="120"/>
                  </a:lnTo>
                  <a:lnTo>
                    <a:pt x="99" y="120"/>
                  </a:lnTo>
                  <a:lnTo>
                    <a:pt x="101" y="120"/>
                  </a:lnTo>
                  <a:lnTo>
                    <a:pt x="102" y="121"/>
                  </a:lnTo>
                  <a:lnTo>
                    <a:pt x="103" y="121"/>
                  </a:lnTo>
                  <a:lnTo>
                    <a:pt x="104" y="122"/>
                  </a:lnTo>
                  <a:lnTo>
                    <a:pt x="104" y="123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6"/>
                  </a:lnTo>
                  <a:lnTo>
                    <a:pt x="105" y="127"/>
                  </a:lnTo>
                  <a:lnTo>
                    <a:pt x="105" y="128"/>
                  </a:lnTo>
                  <a:lnTo>
                    <a:pt x="105" y="129"/>
                  </a:lnTo>
                  <a:lnTo>
                    <a:pt x="106" y="130"/>
                  </a:lnTo>
                  <a:lnTo>
                    <a:pt x="107" y="133"/>
                  </a:lnTo>
                  <a:lnTo>
                    <a:pt x="108" y="135"/>
                  </a:lnTo>
                  <a:lnTo>
                    <a:pt x="109" y="138"/>
                  </a:lnTo>
                  <a:lnTo>
                    <a:pt x="110" y="141"/>
                  </a:lnTo>
                  <a:lnTo>
                    <a:pt x="111" y="144"/>
                  </a:lnTo>
                  <a:lnTo>
                    <a:pt x="113" y="146"/>
                  </a:lnTo>
                  <a:lnTo>
                    <a:pt x="114" y="149"/>
                  </a:lnTo>
                  <a:lnTo>
                    <a:pt x="115" y="152"/>
                  </a:lnTo>
                  <a:lnTo>
                    <a:pt x="116" y="154"/>
                  </a:lnTo>
                  <a:lnTo>
                    <a:pt x="118" y="157"/>
                  </a:lnTo>
                  <a:lnTo>
                    <a:pt x="119" y="159"/>
                  </a:lnTo>
                  <a:lnTo>
                    <a:pt x="121" y="162"/>
                  </a:lnTo>
                  <a:lnTo>
                    <a:pt x="122" y="165"/>
                  </a:lnTo>
                  <a:lnTo>
                    <a:pt x="123" y="166"/>
                  </a:lnTo>
                  <a:lnTo>
                    <a:pt x="124" y="167"/>
                  </a:lnTo>
                  <a:lnTo>
                    <a:pt x="125" y="169"/>
                  </a:lnTo>
                  <a:lnTo>
                    <a:pt x="126" y="171"/>
                  </a:lnTo>
                  <a:lnTo>
                    <a:pt x="127" y="172"/>
                  </a:lnTo>
                  <a:lnTo>
                    <a:pt x="128" y="173"/>
                  </a:lnTo>
                  <a:lnTo>
                    <a:pt x="129" y="175"/>
                  </a:lnTo>
                  <a:lnTo>
                    <a:pt x="130" y="176"/>
                  </a:lnTo>
                  <a:lnTo>
                    <a:pt x="132" y="177"/>
                  </a:lnTo>
                  <a:lnTo>
                    <a:pt x="133" y="178"/>
                  </a:lnTo>
                  <a:lnTo>
                    <a:pt x="134" y="179"/>
                  </a:lnTo>
                  <a:lnTo>
                    <a:pt x="136" y="180"/>
                  </a:lnTo>
                  <a:lnTo>
                    <a:pt x="137" y="181"/>
                  </a:lnTo>
                  <a:lnTo>
                    <a:pt x="138" y="182"/>
                  </a:lnTo>
                  <a:lnTo>
                    <a:pt x="139" y="182"/>
                  </a:lnTo>
                  <a:lnTo>
                    <a:pt x="141" y="182"/>
                  </a:lnTo>
                  <a:lnTo>
                    <a:pt x="142" y="183"/>
                  </a:lnTo>
                  <a:lnTo>
                    <a:pt x="144" y="183"/>
                  </a:lnTo>
                  <a:lnTo>
                    <a:pt x="145" y="183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49" y="181"/>
                  </a:lnTo>
                  <a:lnTo>
                    <a:pt x="150" y="181"/>
                  </a:lnTo>
                  <a:lnTo>
                    <a:pt x="151" y="180"/>
                  </a:lnTo>
                  <a:lnTo>
                    <a:pt x="152" y="179"/>
                  </a:lnTo>
                  <a:lnTo>
                    <a:pt x="152" y="178"/>
                  </a:lnTo>
                  <a:lnTo>
                    <a:pt x="153" y="176"/>
                  </a:lnTo>
                  <a:lnTo>
                    <a:pt x="153" y="174"/>
                  </a:lnTo>
                  <a:lnTo>
                    <a:pt x="153" y="172"/>
                  </a:lnTo>
                  <a:lnTo>
                    <a:pt x="153" y="169"/>
                  </a:lnTo>
                  <a:lnTo>
                    <a:pt x="153" y="167"/>
                  </a:lnTo>
                  <a:lnTo>
                    <a:pt x="153" y="165"/>
                  </a:lnTo>
                  <a:lnTo>
                    <a:pt x="152" y="163"/>
                  </a:lnTo>
                  <a:lnTo>
                    <a:pt x="151" y="161"/>
                  </a:lnTo>
                  <a:lnTo>
                    <a:pt x="151" y="158"/>
                  </a:lnTo>
                  <a:lnTo>
                    <a:pt x="150" y="156"/>
                  </a:lnTo>
                  <a:lnTo>
                    <a:pt x="149" y="154"/>
                  </a:lnTo>
                  <a:lnTo>
                    <a:pt x="148" y="152"/>
                  </a:lnTo>
                  <a:lnTo>
                    <a:pt x="148" y="150"/>
                  </a:lnTo>
                  <a:lnTo>
                    <a:pt x="147" y="148"/>
                  </a:lnTo>
                  <a:lnTo>
                    <a:pt x="146" y="146"/>
                  </a:lnTo>
                  <a:lnTo>
                    <a:pt x="146" y="144"/>
                  </a:lnTo>
                  <a:lnTo>
                    <a:pt x="145" y="142"/>
                  </a:lnTo>
                  <a:lnTo>
                    <a:pt x="144" y="140"/>
                  </a:lnTo>
                  <a:lnTo>
                    <a:pt x="143" y="139"/>
                  </a:lnTo>
                  <a:lnTo>
                    <a:pt x="142" y="137"/>
                  </a:lnTo>
                  <a:lnTo>
                    <a:pt x="141" y="135"/>
                  </a:lnTo>
                  <a:lnTo>
                    <a:pt x="140" y="133"/>
                  </a:lnTo>
                  <a:lnTo>
                    <a:pt x="139" y="131"/>
                  </a:lnTo>
                  <a:lnTo>
                    <a:pt x="139" y="129"/>
                  </a:lnTo>
                  <a:lnTo>
                    <a:pt x="138" y="127"/>
                  </a:lnTo>
                  <a:lnTo>
                    <a:pt x="137" y="125"/>
                  </a:lnTo>
                  <a:lnTo>
                    <a:pt x="137" y="124"/>
                  </a:lnTo>
                  <a:lnTo>
                    <a:pt x="137" y="123"/>
                  </a:lnTo>
                  <a:lnTo>
                    <a:pt x="136" y="122"/>
                  </a:lnTo>
                  <a:lnTo>
                    <a:pt x="136" y="121"/>
                  </a:lnTo>
                  <a:lnTo>
                    <a:pt x="136" y="120"/>
                  </a:lnTo>
                  <a:lnTo>
                    <a:pt x="136" y="119"/>
                  </a:lnTo>
                  <a:lnTo>
                    <a:pt x="137" y="118"/>
                  </a:lnTo>
                  <a:lnTo>
                    <a:pt x="137" y="117"/>
                  </a:lnTo>
                  <a:lnTo>
                    <a:pt x="138" y="115"/>
                  </a:lnTo>
                  <a:lnTo>
                    <a:pt x="138" y="114"/>
                  </a:lnTo>
                  <a:lnTo>
                    <a:pt x="139" y="113"/>
                  </a:lnTo>
                  <a:lnTo>
                    <a:pt x="140" y="112"/>
                  </a:lnTo>
                  <a:lnTo>
                    <a:pt x="141" y="111"/>
                  </a:lnTo>
                  <a:lnTo>
                    <a:pt x="142" y="110"/>
                  </a:lnTo>
                  <a:lnTo>
                    <a:pt x="143" y="108"/>
                  </a:lnTo>
                  <a:lnTo>
                    <a:pt x="144" y="107"/>
                  </a:lnTo>
                  <a:lnTo>
                    <a:pt x="145" y="106"/>
                  </a:lnTo>
                  <a:lnTo>
                    <a:pt x="145" y="105"/>
                  </a:lnTo>
                  <a:lnTo>
                    <a:pt x="146" y="104"/>
                  </a:lnTo>
                  <a:lnTo>
                    <a:pt x="146" y="103"/>
                  </a:lnTo>
                  <a:lnTo>
                    <a:pt x="146" y="102"/>
                  </a:lnTo>
                  <a:lnTo>
                    <a:pt x="146" y="99"/>
                  </a:lnTo>
                  <a:lnTo>
                    <a:pt x="146" y="97"/>
                  </a:lnTo>
                  <a:lnTo>
                    <a:pt x="145" y="95"/>
                  </a:lnTo>
                  <a:lnTo>
                    <a:pt x="144" y="92"/>
                  </a:lnTo>
                  <a:lnTo>
                    <a:pt x="144" y="90"/>
                  </a:lnTo>
                  <a:lnTo>
                    <a:pt x="143" y="88"/>
                  </a:lnTo>
                  <a:lnTo>
                    <a:pt x="142" y="86"/>
                  </a:lnTo>
                  <a:lnTo>
                    <a:pt x="141" y="83"/>
                  </a:lnTo>
                  <a:lnTo>
                    <a:pt x="140" y="81"/>
                  </a:lnTo>
                  <a:lnTo>
                    <a:pt x="139" y="79"/>
                  </a:lnTo>
                  <a:lnTo>
                    <a:pt x="138" y="77"/>
                  </a:lnTo>
                  <a:lnTo>
                    <a:pt x="137" y="75"/>
                  </a:lnTo>
                  <a:lnTo>
                    <a:pt x="136" y="73"/>
                  </a:lnTo>
                  <a:lnTo>
                    <a:pt x="135" y="72"/>
                  </a:lnTo>
                  <a:lnTo>
                    <a:pt x="134" y="71"/>
                  </a:lnTo>
                  <a:lnTo>
                    <a:pt x="134" y="70"/>
                  </a:lnTo>
                  <a:lnTo>
                    <a:pt x="133" y="69"/>
                  </a:lnTo>
                  <a:lnTo>
                    <a:pt x="133" y="68"/>
                  </a:lnTo>
                  <a:lnTo>
                    <a:pt x="132" y="67"/>
                  </a:lnTo>
                  <a:lnTo>
                    <a:pt x="131" y="66"/>
                  </a:lnTo>
                  <a:lnTo>
                    <a:pt x="130" y="65"/>
                  </a:lnTo>
                  <a:lnTo>
                    <a:pt x="129" y="64"/>
                  </a:lnTo>
                  <a:lnTo>
                    <a:pt x="128" y="63"/>
                  </a:lnTo>
                  <a:lnTo>
                    <a:pt x="127" y="62"/>
                  </a:lnTo>
                  <a:lnTo>
                    <a:pt x="127" y="61"/>
                  </a:lnTo>
                  <a:lnTo>
                    <a:pt x="126" y="59"/>
                  </a:lnTo>
                  <a:lnTo>
                    <a:pt x="126" y="58"/>
                  </a:lnTo>
                  <a:lnTo>
                    <a:pt x="125" y="57"/>
                  </a:lnTo>
                  <a:lnTo>
                    <a:pt x="125" y="56"/>
                  </a:lnTo>
                  <a:lnTo>
                    <a:pt x="125" y="55"/>
                  </a:lnTo>
                  <a:lnTo>
                    <a:pt x="124" y="54"/>
                  </a:lnTo>
                  <a:lnTo>
                    <a:pt x="124" y="53"/>
                  </a:lnTo>
                  <a:lnTo>
                    <a:pt x="124" y="51"/>
                  </a:lnTo>
                  <a:lnTo>
                    <a:pt x="124" y="50"/>
                  </a:lnTo>
                  <a:lnTo>
                    <a:pt x="123" y="49"/>
                  </a:lnTo>
                  <a:lnTo>
                    <a:pt x="123" y="48"/>
                  </a:lnTo>
                  <a:lnTo>
                    <a:pt x="122" y="47"/>
                  </a:lnTo>
                  <a:lnTo>
                    <a:pt x="122" y="46"/>
                  </a:lnTo>
                  <a:lnTo>
                    <a:pt x="121" y="44"/>
                  </a:lnTo>
                  <a:lnTo>
                    <a:pt x="121" y="42"/>
                  </a:lnTo>
                  <a:lnTo>
                    <a:pt x="120" y="41"/>
                  </a:lnTo>
                  <a:lnTo>
                    <a:pt x="119" y="39"/>
                  </a:lnTo>
                  <a:lnTo>
                    <a:pt x="118" y="38"/>
                  </a:lnTo>
                  <a:lnTo>
                    <a:pt x="117" y="37"/>
                  </a:lnTo>
                  <a:lnTo>
                    <a:pt x="116" y="35"/>
                  </a:lnTo>
                  <a:lnTo>
                    <a:pt x="116" y="34"/>
                  </a:lnTo>
                  <a:lnTo>
                    <a:pt x="115" y="32"/>
                  </a:lnTo>
                  <a:lnTo>
                    <a:pt x="114" y="31"/>
                  </a:lnTo>
                  <a:lnTo>
                    <a:pt x="113" y="29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1" y="25"/>
                  </a:lnTo>
                  <a:lnTo>
                    <a:pt x="111" y="24"/>
                  </a:lnTo>
                  <a:lnTo>
                    <a:pt x="111" y="23"/>
                  </a:lnTo>
                  <a:lnTo>
                    <a:pt x="110" y="22"/>
                  </a:lnTo>
                  <a:lnTo>
                    <a:pt x="110" y="21"/>
                  </a:lnTo>
                  <a:lnTo>
                    <a:pt x="109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9" y="17"/>
                  </a:lnTo>
                  <a:lnTo>
                    <a:pt x="109" y="16"/>
                  </a:lnTo>
                  <a:lnTo>
                    <a:pt x="109" y="15"/>
                  </a:lnTo>
                  <a:lnTo>
                    <a:pt x="109" y="14"/>
                  </a:lnTo>
                  <a:lnTo>
                    <a:pt x="109" y="13"/>
                  </a:lnTo>
                  <a:lnTo>
                    <a:pt x="109" y="12"/>
                  </a:lnTo>
                  <a:lnTo>
                    <a:pt x="109" y="11"/>
                  </a:lnTo>
                  <a:lnTo>
                    <a:pt x="109" y="10"/>
                  </a:lnTo>
                  <a:lnTo>
                    <a:pt x="109" y="9"/>
                  </a:lnTo>
                  <a:lnTo>
                    <a:pt x="109" y="8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9" y="2"/>
                  </a:lnTo>
                  <a:lnTo>
                    <a:pt x="110" y="2"/>
                  </a:lnTo>
                  <a:lnTo>
                    <a:pt x="11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Freeform 24"/>
            <p:cNvSpPr>
              <a:spLocks/>
            </p:cNvSpPr>
            <p:nvPr/>
          </p:nvSpPr>
          <p:spPr bwMode="auto">
            <a:xfrm>
              <a:off x="3162" y="945"/>
              <a:ext cx="396" cy="593"/>
            </a:xfrm>
            <a:custGeom>
              <a:avLst/>
              <a:gdLst>
                <a:gd name="T0" fmla="*/ 177 w 396"/>
                <a:gd name="T1" fmla="*/ 21 h 593"/>
                <a:gd name="T2" fmla="*/ 203 w 396"/>
                <a:gd name="T3" fmla="*/ 47 h 593"/>
                <a:gd name="T4" fmla="*/ 209 w 396"/>
                <a:gd name="T5" fmla="*/ 14 h 593"/>
                <a:gd name="T6" fmla="*/ 223 w 396"/>
                <a:gd name="T7" fmla="*/ 17 h 593"/>
                <a:gd name="T8" fmla="*/ 257 w 396"/>
                <a:gd name="T9" fmla="*/ 46 h 593"/>
                <a:gd name="T10" fmla="*/ 301 w 396"/>
                <a:gd name="T11" fmla="*/ 55 h 593"/>
                <a:gd name="T12" fmla="*/ 322 w 396"/>
                <a:gd name="T13" fmla="*/ 74 h 593"/>
                <a:gd name="T14" fmla="*/ 342 w 396"/>
                <a:gd name="T15" fmla="*/ 102 h 593"/>
                <a:gd name="T16" fmla="*/ 376 w 396"/>
                <a:gd name="T17" fmla="*/ 111 h 593"/>
                <a:gd name="T18" fmla="*/ 395 w 396"/>
                <a:gd name="T19" fmla="*/ 130 h 593"/>
                <a:gd name="T20" fmla="*/ 366 w 396"/>
                <a:gd name="T21" fmla="*/ 150 h 593"/>
                <a:gd name="T22" fmla="*/ 342 w 396"/>
                <a:gd name="T23" fmla="*/ 156 h 593"/>
                <a:gd name="T24" fmla="*/ 333 w 396"/>
                <a:gd name="T25" fmla="*/ 119 h 593"/>
                <a:gd name="T26" fmla="*/ 321 w 396"/>
                <a:gd name="T27" fmla="*/ 101 h 593"/>
                <a:gd name="T28" fmla="*/ 314 w 396"/>
                <a:gd name="T29" fmla="*/ 125 h 593"/>
                <a:gd name="T30" fmla="*/ 292 w 396"/>
                <a:gd name="T31" fmla="*/ 137 h 593"/>
                <a:gd name="T32" fmla="*/ 274 w 396"/>
                <a:gd name="T33" fmla="*/ 159 h 593"/>
                <a:gd name="T34" fmla="*/ 258 w 396"/>
                <a:gd name="T35" fmla="*/ 168 h 593"/>
                <a:gd name="T36" fmla="*/ 270 w 396"/>
                <a:gd name="T37" fmla="*/ 167 h 593"/>
                <a:gd name="T38" fmla="*/ 292 w 396"/>
                <a:gd name="T39" fmla="*/ 166 h 593"/>
                <a:gd name="T40" fmla="*/ 286 w 396"/>
                <a:gd name="T41" fmla="*/ 179 h 593"/>
                <a:gd name="T42" fmla="*/ 285 w 396"/>
                <a:gd name="T43" fmla="*/ 184 h 593"/>
                <a:gd name="T44" fmla="*/ 301 w 396"/>
                <a:gd name="T45" fmla="*/ 193 h 593"/>
                <a:gd name="T46" fmla="*/ 324 w 396"/>
                <a:gd name="T47" fmla="*/ 190 h 593"/>
                <a:gd name="T48" fmla="*/ 337 w 396"/>
                <a:gd name="T49" fmla="*/ 175 h 593"/>
                <a:gd name="T50" fmla="*/ 341 w 396"/>
                <a:gd name="T51" fmla="*/ 204 h 593"/>
                <a:gd name="T52" fmla="*/ 325 w 396"/>
                <a:gd name="T53" fmla="*/ 231 h 593"/>
                <a:gd name="T54" fmla="*/ 314 w 396"/>
                <a:gd name="T55" fmla="*/ 244 h 593"/>
                <a:gd name="T56" fmla="*/ 306 w 396"/>
                <a:gd name="T57" fmla="*/ 237 h 593"/>
                <a:gd name="T58" fmla="*/ 314 w 396"/>
                <a:gd name="T59" fmla="*/ 213 h 593"/>
                <a:gd name="T60" fmla="*/ 292 w 396"/>
                <a:gd name="T61" fmla="*/ 233 h 593"/>
                <a:gd name="T62" fmla="*/ 277 w 396"/>
                <a:gd name="T63" fmla="*/ 261 h 593"/>
                <a:gd name="T64" fmla="*/ 275 w 396"/>
                <a:gd name="T65" fmla="*/ 285 h 593"/>
                <a:gd name="T66" fmla="*/ 275 w 396"/>
                <a:gd name="T67" fmla="*/ 301 h 593"/>
                <a:gd name="T68" fmla="*/ 254 w 396"/>
                <a:gd name="T69" fmla="*/ 311 h 593"/>
                <a:gd name="T70" fmla="*/ 248 w 396"/>
                <a:gd name="T71" fmla="*/ 324 h 593"/>
                <a:gd name="T72" fmla="*/ 251 w 396"/>
                <a:gd name="T73" fmla="*/ 350 h 593"/>
                <a:gd name="T74" fmla="*/ 240 w 396"/>
                <a:gd name="T75" fmla="*/ 346 h 593"/>
                <a:gd name="T76" fmla="*/ 232 w 396"/>
                <a:gd name="T77" fmla="*/ 346 h 593"/>
                <a:gd name="T78" fmla="*/ 231 w 396"/>
                <a:gd name="T79" fmla="*/ 369 h 593"/>
                <a:gd name="T80" fmla="*/ 250 w 396"/>
                <a:gd name="T81" fmla="*/ 400 h 593"/>
                <a:gd name="T82" fmla="*/ 226 w 396"/>
                <a:gd name="T83" fmla="*/ 439 h 593"/>
                <a:gd name="T84" fmla="*/ 204 w 396"/>
                <a:gd name="T85" fmla="*/ 487 h 593"/>
                <a:gd name="T86" fmla="*/ 228 w 396"/>
                <a:gd name="T87" fmla="*/ 529 h 593"/>
                <a:gd name="T88" fmla="*/ 239 w 396"/>
                <a:gd name="T89" fmla="*/ 571 h 593"/>
                <a:gd name="T90" fmla="*/ 206 w 396"/>
                <a:gd name="T91" fmla="*/ 550 h 593"/>
                <a:gd name="T92" fmla="*/ 193 w 396"/>
                <a:gd name="T93" fmla="*/ 519 h 593"/>
                <a:gd name="T94" fmla="*/ 163 w 396"/>
                <a:gd name="T95" fmla="*/ 512 h 593"/>
                <a:gd name="T96" fmla="*/ 117 w 396"/>
                <a:gd name="T97" fmla="*/ 516 h 593"/>
                <a:gd name="T98" fmla="*/ 102 w 396"/>
                <a:gd name="T99" fmla="*/ 528 h 593"/>
                <a:gd name="T100" fmla="*/ 90 w 396"/>
                <a:gd name="T101" fmla="*/ 540 h 593"/>
                <a:gd name="T102" fmla="*/ 55 w 396"/>
                <a:gd name="T103" fmla="*/ 533 h 593"/>
                <a:gd name="T104" fmla="*/ 25 w 396"/>
                <a:gd name="T105" fmla="*/ 544 h 593"/>
                <a:gd name="T106" fmla="*/ 3 w 396"/>
                <a:gd name="T107" fmla="*/ 566 h 593"/>
                <a:gd name="T108" fmla="*/ 1 w 396"/>
                <a:gd name="T109" fmla="*/ 588 h 5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6"/>
                <a:gd name="T166" fmla="*/ 0 h 593"/>
                <a:gd name="T167" fmla="*/ 396 w 396"/>
                <a:gd name="T168" fmla="*/ 593 h 5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6" h="593">
                  <a:moveTo>
                    <a:pt x="150" y="0"/>
                  </a:moveTo>
                  <a:lnTo>
                    <a:pt x="156" y="3"/>
                  </a:lnTo>
                  <a:lnTo>
                    <a:pt x="162" y="6"/>
                  </a:lnTo>
                  <a:lnTo>
                    <a:pt x="167" y="9"/>
                  </a:lnTo>
                  <a:lnTo>
                    <a:pt x="172" y="15"/>
                  </a:lnTo>
                  <a:lnTo>
                    <a:pt x="177" y="21"/>
                  </a:lnTo>
                  <a:lnTo>
                    <a:pt x="182" y="27"/>
                  </a:lnTo>
                  <a:lnTo>
                    <a:pt x="186" y="34"/>
                  </a:lnTo>
                  <a:lnTo>
                    <a:pt x="189" y="41"/>
                  </a:lnTo>
                  <a:lnTo>
                    <a:pt x="194" y="46"/>
                  </a:lnTo>
                  <a:lnTo>
                    <a:pt x="198" y="47"/>
                  </a:lnTo>
                  <a:lnTo>
                    <a:pt x="203" y="47"/>
                  </a:lnTo>
                  <a:lnTo>
                    <a:pt x="208" y="44"/>
                  </a:lnTo>
                  <a:lnTo>
                    <a:pt x="211" y="38"/>
                  </a:lnTo>
                  <a:lnTo>
                    <a:pt x="212" y="31"/>
                  </a:lnTo>
                  <a:lnTo>
                    <a:pt x="212" y="23"/>
                  </a:lnTo>
                  <a:lnTo>
                    <a:pt x="211" y="19"/>
                  </a:lnTo>
                  <a:lnTo>
                    <a:pt x="209" y="14"/>
                  </a:lnTo>
                  <a:lnTo>
                    <a:pt x="208" y="9"/>
                  </a:lnTo>
                  <a:lnTo>
                    <a:pt x="207" y="9"/>
                  </a:lnTo>
                  <a:lnTo>
                    <a:pt x="207" y="8"/>
                  </a:lnTo>
                  <a:lnTo>
                    <a:pt x="208" y="8"/>
                  </a:lnTo>
                  <a:lnTo>
                    <a:pt x="215" y="12"/>
                  </a:lnTo>
                  <a:lnTo>
                    <a:pt x="223" y="17"/>
                  </a:lnTo>
                  <a:lnTo>
                    <a:pt x="230" y="22"/>
                  </a:lnTo>
                  <a:lnTo>
                    <a:pt x="235" y="25"/>
                  </a:lnTo>
                  <a:lnTo>
                    <a:pt x="240" y="28"/>
                  </a:lnTo>
                  <a:lnTo>
                    <a:pt x="245" y="32"/>
                  </a:lnTo>
                  <a:lnTo>
                    <a:pt x="251" y="39"/>
                  </a:lnTo>
                  <a:lnTo>
                    <a:pt x="257" y="46"/>
                  </a:lnTo>
                  <a:lnTo>
                    <a:pt x="263" y="52"/>
                  </a:lnTo>
                  <a:lnTo>
                    <a:pt x="270" y="54"/>
                  </a:lnTo>
                  <a:lnTo>
                    <a:pt x="278" y="54"/>
                  </a:lnTo>
                  <a:lnTo>
                    <a:pt x="286" y="55"/>
                  </a:lnTo>
                  <a:lnTo>
                    <a:pt x="293" y="55"/>
                  </a:lnTo>
                  <a:lnTo>
                    <a:pt x="301" y="55"/>
                  </a:lnTo>
                  <a:lnTo>
                    <a:pt x="308" y="56"/>
                  </a:lnTo>
                  <a:lnTo>
                    <a:pt x="313" y="58"/>
                  </a:lnTo>
                  <a:lnTo>
                    <a:pt x="317" y="60"/>
                  </a:lnTo>
                  <a:lnTo>
                    <a:pt x="320" y="64"/>
                  </a:lnTo>
                  <a:lnTo>
                    <a:pt x="322" y="68"/>
                  </a:lnTo>
                  <a:lnTo>
                    <a:pt x="322" y="74"/>
                  </a:lnTo>
                  <a:lnTo>
                    <a:pt x="323" y="79"/>
                  </a:lnTo>
                  <a:lnTo>
                    <a:pt x="326" y="83"/>
                  </a:lnTo>
                  <a:lnTo>
                    <a:pt x="329" y="87"/>
                  </a:lnTo>
                  <a:lnTo>
                    <a:pt x="332" y="91"/>
                  </a:lnTo>
                  <a:lnTo>
                    <a:pt x="337" y="96"/>
                  </a:lnTo>
                  <a:lnTo>
                    <a:pt x="342" y="102"/>
                  </a:lnTo>
                  <a:lnTo>
                    <a:pt x="347" y="106"/>
                  </a:lnTo>
                  <a:lnTo>
                    <a:pt x="352" y="108"/>
                  </a:lnTo>
                  <a:lnTo>
                    <a:pt x="358" y="110"/>
                  </a:lnTo>
                  <a:lnTo>
                    <a:pt x="364" y="110"/>
                  </a:lnTo>
                  <a:lnTo>
                    <a:pt x="370" y="111"/>
                  </a:lnTo>
                  <a:lnTo>
                    <a:pt x="376" y="111"/>
                  </a:lnTo>
                  <a:lnTo>
                    <a:pt x="382" y="112"/>
                  </a:lnTo>
                  <a:lnTo>
                    <a:pt x="386" y="114"/>
                  </a:lnTo>
                  <a:lnTo>
                    <a:pt x="390" y="117"/>
                  </a:lnTo>
                  <a:lnTo>
                    <a:pt x="393" y="121"/>
                  </a:lnTo>
                  <a:lnTo>
                    <a:pt x="395" y="125"/>
                  </a:lnTo>
                  <a:lnTo>
                    <a:pt x="395" y="130"/>
                  </a:lnTo>
                  <a:lnTo>
                    <a:pt x="394" y="134"/>
                  </a:lnTo>
                  <a:lnTo>
                    <a:pt x="389" y="139"/>
                  </a:lnTo>
                  <a:lnTo>
                    <a:pt x="383" y="142"/>
                  </a:lnTo>
                  <a:lnTo>
                    <a:pt x="378" y="145"/>
                  </a:lnTo>
                  <a:lnTo>
                    <a:pt x="372" y="148"/>
                  </a:lnTo>
                  <a:lnTo>
                    <a:pt x="366" y="150"/>
                  </a:lnTo>
                  <a:lnTo>
                    <a:pt x="361" y="152"/>
                  </a:lnTo>
                  <a:lnTo>
                    <a:pt x="357" y="154"/>
                  </a:lnTo>
                  <a:lnTo>
                    <a:pt x="353" y="155"/>
                  </a:lnTo>
                  <a:lnTo>
                    <a:pt x="349" y="156"/>
                  </a:lnTo>
                  <a:lnTo>
                    <a:pt x="346" y="156"/>
                  </a:lnTo>
                  <a:lnTo>
                    <a:pt x="342" y="156"/>
                  </a:lnTo>
                  <a:lnTo>
                    <a:pt x="340" y="154"/>
                  </a:lnTo>
                  <a:lnTo>
                    <a:pt x="337" y="148"/>
                  </a:lnTo>
                  <a:lnTo>
                    <a:pt x="336" y="141"/>
                  </a:lnTo>
                  <a:lnTo>
                    <a:pt x="335" y="134"/>
                  </a:lnTo>
                  <a:lnTo>
                    <a:pt x="334" y="127"/>
                  </a:lnTo>
                  <a:lnTo>
                    <a:pt x="333" y="119"/>
                  </a:lnTo>
                  <a:lnTo>
                    <a:pt x="331" y="112"/>
                  </a:lnTo>
                  <a:lnTo>
                    <a:pt x="329" y="108"/>
                  </a:lnTo>
                  <a:lnTo>
                    <a:pt x="327" y="105"/>
                  </a:lnTo>
                  <a:lnTo>
                    <a:pt x="325" y="103"/>
                  </a:lnTo>
                  <a:lnTo>
                    <a:pt x="323" y="102"/>
                  </a:lnTo>
                  <a:lnTo>
                    <a:pt x="321" y="101"/>
                  </a:lnTo>
                  <a:lnTo>
                    <a:pt x="319" y="102"/>
                  </a:lnTo>
                  <a:lnTo>
                    <a:pt x="318" y="107"/>
                  </a:lnTo>
                  <a:lnTo>
                    <a:pt x="318" y="113"/>
                  </a:lnTo>
                  <a:lnTo>
                    <a:pt x="317" y="119"/>
                  </a:lnTo>
                  <a:lnTo>
                    <a:pt x="316" y="122"/>
                  </a:lnTo>
                  <a:lnTo>
                    <a:pt x="314" y="125"/>
                  </a:lnTo>
                  <a:lnTo>
                    <a:pt x="311" y="127"/>
                  </a:lnTo>
                  <a:lnTo>
                    <a:pt x="306" y="130"/>
                  </a:lnTo>
                  <a:lnTo>
                    <a:pt x="301" y="132"/>
                  </a:lnTo>
                  <a:lnTo>
                    <a:pt x="296" y="134"/>
                  </a:lnTo>
                  <a:lnTo>
                    <a:pt x="294" y="136"/>
                  </a:lnTo>
                  <a:lnTo>
                    <a:pt x="292" y="137"/>
                  </a:lnTo>
                  <a:lnTo>
                    <a:pt x="290" y="139"/>
                  </a:lnTo>
                  <a:lnTo>
                    <a:pt x="287" y="144"/>
                  </a:lnTo>
                  <a:lnTo>
                    <a:pt x="284" y="148"/>
                  </a:lnTo>
                  <a:lnTo>
                    <a:pt x="281" y="152"/>
                  </a:lnTo>
                  <a:lnTo>
                    <a:pt x="278" y="156"/>
                  </a:lnTo>
                  <a:lnTo>
                    <a:pt x="274" y="159"/>
                  </a:lnTo>
                  <a:lnTo>
                    <a:pt x="271" y="162"/>
                  </a:lnTo>
                  <a:lnTo>
                    <a:pt x="269" y="163"/>
                  </a:lnTo>
                  <a:lnTo>
                    <a:pt x="268" y="164"/>
                  </a:lnTo>
                  <a:lnTo>
                    <a:pt x="266" y="165"/>
                  </a:lnTo>
                  <a:lnTo>
                    <a:pt x="262" y="166"/>
                  </a:lnTo>
                  <a:lnTo>
                    <a:pt x="258" y="168"/>
                  </a:lnTo>
                  <a:lnTo>
                    <a:pt x="255" y="171"/>
                  </a:lnTo>
                  <a:lnTo>
                    <a:pt x="256" y="172"/>
                  </a:lnTo>
                  <a:lnTo>
                    <a:pt x="258" y="172"/>
                  </a:lnTo>
                  <a:lnTo>
                    <a:pt x="260" y="172"/>
                  </a:lnTo>
                  <a:lnTo>
                    <a:pt x="265" y="170"/>
                  </a:lnTo>
                  <a:lnTo>
                    <a:pt x="270" y="167"/>
                  </a:lnTo>
                  <a:lnTo>
                    <a:pt x="275" y="165"/>
                  </a:lnTo>
                  <a:lnTo>
                    <a:pt x="279" y="164"/>
                  </a:lnTo>
                  <a:lnTo>
                    <a:pt x="283" y="163"/>
                  </a:lnTo>
                  <a:lnTo>
                    <a:pt x="287" y="163"/>
                  </a:lnTo>
                  <a:lnTo>
                    <a:pt x="290" y="164"/>
                  </a:lnTo>
                  <a:lnTo>
                    <a:pt x="292" y="166"/>
                  </a:lnTo>
                  <a:lnTo>
                    <a:pt x="293" y="167"/>
                  </a:lnTo>
                  <a:lnTo>
                    <a:pt x="294" y="171"/>
                  </a:lnTo>
                  <a:lnTo>
                    <a:pt x="293" y="174"/>
                  </a:lnTo>
                  <a:lnTo>
                    <a:pt x="292" y="177"/>
                  </a:lnTo>
                  <a:lnTo>
                    <a:pt x="289" y="178"/>
                  </a:lnTo>
                  <a:lnTo>
                    <a:pt x="286" y="179"/>
                  </a:lnTo>
                  <a:lnTo>
                    <a:pt x="283" y="180"/>
                  </a:lnTo>
                  <a:lnTo>
                    <a:pt x="280" y="181"/>
                  </a:lnTo>
                  <a:lnTo>
                    <a:pt x="277" y="183"/>
                  </a:lnTo>
                  <a:lnTo>
                    <a:pt x="277" y="184"/>
                  </a:lnTo>
                  <a:lnTo>
                    <a:pt x="280" y="185"/>
                  </a:lnTo>
                  <a:lnTo>
                    <a:pt x="285" y="184"/>
                  </a:lnTo>
                  <a:lnTo>
                    <a:pt x="289" y="184"/>
                  </a:lnTo>
                  <a:lnTo>
                    <a:pt x="292" y="186"/>
                  </a:lnTo>
                  <a:lnTo>
                    <a:pt x="296" y="189"/>
                  </a:lnTo>
                  <a:lnTo>
                    <a:pt x="299" y="192"/>
                  </a:lnTo>
                  <a:lnTo>
                    <a:pt x="300" y="193"/>
                  </a:lnTo>
                  <a:lnTo>
                    <a:pt x="301" y="193"/>
                  </a:lnTo>
                  <a:lnTo>
                    <a:pt x="302" y="193"/>
                  </a:lnTo>
                  <a:lnTo>
                    <a:pt x="307" y="194"/>
                  </a:lnTo>
                  <a:lnTo>
                    <a:pt x="312" y="194"/>
                  </a:lnTo>
                  <a:lnTo>
                    <a:pt x="317" y="193"/>
                  </a:lnTo>
                  <a:lnTo>
                    <a:pt x="321" y="192"/>
                  </a:lnTo>
                  <a:lnTo>
                    <a:pt x="324" y="190"/>
                  </a:lnTo>
                  <a:lnTo>
                    <a:pt x="326" y="187"/>
                  </a:lnTo>
                  <a:lnTo>
                    <a:pt x="329" y="184"/>
                  </a:lnTo>
                  <a:lnTo>
                    <a:pt x="331" y="180"/>
                  </a:lnTo>
                  <a:lnTo>
                    <a:pt x="334" y="177"/>
                  </a:lnTo>
                  <a:lnTo>
                    <a:pt x="335" y="176"/>
                  </a:lnTo>
                  <a:lnTo>
                    <a:pt x="337" y="175"/>
                  </a:lnTo>
                  <a:lnTo>
                    <a:pt x="338" y="175"/>
                  </a:lnTo>
                  <a:lnTo>
                    <a:pt x="342" y="179"/>
                  </a:lnTo>
                  <a:lnTo>
                    <a:pt x="345" y="183"/>
                  </a:lnTo>
                  <a:lnTo>
                    <a:pt x="346" y="187"/>
                  </a:lnTo>
                  <a:lnTo>
                    <a:pt x="344" y="196"/>
                  </a:lnTo>
                  <a:lnTo>
                    <a:pt x="341" y="204"/>
                  </a:lnTo>
                  <a:lnTo>
                    <a:pt x="337" y="213"/>
                  </a:lnTo>
                  <a:lnTo>
                    <a:pt x="334" y="216"/>
                  </a:lnTo>
                  <a:lnTo>
                    <a:pt x="331" y="220"/>
                  </a:lnTo>
                  <a:lnTo>
                    <a:pt x="328" y="223"/>
                  </a:lnTo>
                  <a:lnTo>
                    <a:pt x="326" y="227"/>
                  </a:lnTo>
                  <a:lnTo>
                    <a:pt x="325" y="231"/>
                  </a:lnTo>
                  <a:lnTo>
                    <a:pt x="323" y="235"/>
                  </a:lnTo>
                  <a:lnTo>
                    <a:pt x="322" y="238"/>
                  </a:lnTo>
                  <a:lnTo>
                    <a:pt x="322" y="241"/>
                  </a:lnTo>
                  <a:lnTo>
                    <a:pt x="320" y="243"/>
                  </a:lnTo>
                  <a:lnTo>
                    <a:pt x="317" y="244"/>
                  </a:lnTo>
                  <a:lnTo>
                    <a:pt x="314" y="244"/>
                  </a:lnTo>
                  <a:lnTo>
                    <a:pt x="311" y="244"/>
                  </a:lnTo>
                  <a:lnTo>
                    <a:pt x="310" y="245"/>
                  </a:lnTo>
                  <a:lnTo>
                    <a:pt x="308" y="245"/>
                  </a:lnTo>
                  <a:lnTo>
                    <a:pt x="307" y="244"/>
                  </a:lnTo>
                  <a:lnTo>
                    <a:pt x="306" y="241"/>
                  </a:lnTo>
                  <a:lnTo>
                    <a:pt x="306" y="237"/>
                  </a:lnTo>
                  <a:lnTo>
                    <a:pt x="307" y="234"/>
                  </a:lnTo>
                  <a:lnTo>
                    <a:pt x="309" y="229"/>
                  </a:lnTo>
                  <a:lnTo>
                    <a:pt x="312" y="224"/>
                  </a:lnTo>
                  <a:lnTo>
                    <a:pt x="314" y="219"/>
                  </a:lnTo>
                  <a:lnTo>
                    <a:pt x="315" y="216"/>
                  </a:lnTo>
                  <a:lnTo>
                    <a:pt x="314" y="213"/>
                  </a:lnTo>
                  <a:lnTo>
                    <a:pt x="313" y="211"/>
                  </a:lnTo>
                  <a:lnTo>
                    <a:pt x="306" y="212"/>
                  </a:lnTo>
                  <a:lnTo>
                    <a:pt x="300" y="215"/>
                  </a:lnTo>
                  <a:lnTo>
                    <a:pt x="295" y="219"/>
                  </a:lnTo>
                  <a:lnTo>
                    <a:pt x="292" y="225"/>
                  </a:lnTo>
                  <a:lnTo>
                    <a:pt x="292" y="233"/>
                  </a:lnTo>
                  <a:lnTo>
                    <a:pt x="292" y="240"/>
                  </a:lnTo>
                  <a:lnTo>
                    <a:pt x="289" y="245"/>
                  </a:lnTo>
                  <a:lnTo>
                    <a:pt x="286" y="249"/>
                  </a:lnTo>
                  <a:lnTo>
                    <a:pt x="283" y="253"/>
                  </a:lnTo>
                  <a:lnTo>
                    <a:pt x="280" y="257"/>
                  </a:lnTo>
                  <a:lnTo>
                    <a:pt x="277" y="261"/>
                  </a:lnTo>
                  <a:lnTo>
                    <a:pt x="275" y="265"/>
                  </a:lnTo>
                  <a:lnTo>
                    <a:pt x="273" y="269"/>
                  </a:lnTo>
                  <a:lnTo>
                    <a:pt x="272" y="272"/>
                  </a:lnTo>
                  <a:lnTo>
                    <a:pt x="272" y="276"/>
                  </a:lnTo>
                  <a:lnTo>
                    <a:pt x="273" y="281"/>
                  </a:lnTo>
                  <a:lnTo>
                    <a:pt x="275" y="285"/>
                  </a:lnTo>
                  <a:lnTo>
                    <a:pt x="277" y="290"/>
                  </a:lnTo>
                  <a:lnTo>
                    <a:pt x="278" y="292"/>
                  </a:lnTo>
                  <a:lnTo>
                    <a:pt x="279" y="294"/>
                  </a:lnTo>
                  <a:lnTo>
                    <a:pt x="280" y="296"/>
                  </a:lnTo>
                  <a:lnTo>
                    <a:pt x="278" y="299"/>
                  </a:lnTo>
                  <a:lnTo>
                    <a:pt x="275" y="301"/>
                  </a:lnTo>
                  <a:lnTo>
                    <a:pt x="272" y="303"/>
                  </a:lnTo>
                  <a:lnTo>
                    <a:pt x="268" y="306"/>
                  </a:lnTo>
                  <a:lnTo>
                    <a:pt x="264" y="307"/>
                  </a:lnTo>
                  <a:lnTo>
                    <a:pt x="260" y="309"/>
                  </a:lnTo>
                  <a:lnTo>
                    <a:pt x="257" y="310"/>
                  </a:lnTo>
                  <a:lnTo>
                    <a:pt x="254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49" y="314"/>
                  </a:lnTo>
                  <a:lnTo>
                    <a:pt x="248" y="315"/>
                  </a:lnTo>
                  <a:lnTo>
                    <a:pt x="248" y="320"/>
                  </a:lnTo>
                  <a:lnTo>
                    <a:pt x="248" y="324"/>
                  </a:lnTo>
                  <a:lnTo>
                    <a:pt x="248" y="329"/>
                  </a:lnTo>
                  <a:lnTo>
                    <a:pt x="248" y="333"/>
                  </a:lnTo>
                  <a:lnTo>
                    <a:pt x="249" y="337"/>
                  </a:lnTo>
                  <a:lnTo>
                    <a:pt x="250" y="341"/>
                  </a:lnTo>
                  <a:lnTo>
                    <a:pt x="250" y="346"/>
                  </a:lnTo>
                  <a:lnTo>
                    <a:pt x="251" y="350"/>
                  </a:lnTo>
                  <a:lnTo>
                    <a:pt x="250" y="355"/>
                  </a:lnTo>
                  <a:lnTo>
                    <a:pt x="247" y="356"/>
                  </a:lnTo>
                  <a:lnTo>
                    <a:pt x="243" y="356"/>
                  </a:lnTo>
                  <a:lnTo>
                    <a:pt x="240" y="355"/>
                  </a:lnTo>
                  <a:lnTo>
                    <a:pt x="240" y="351"/>
                  </a:lnTo>
                  <a:lnTo>
                    <a:pt x="240" y="346"/>
                  </a:lnTo>
                  <a:lnTo>
                    <a:pt x="240" y="342"/>
                  </a:lnTo>
                  <a:lnTo>
                    <a:pt x="240" y="341"/>
                  </a:lnTo>
                  <a:lnTo>
                    <a:pt x="239" y="339"/>
                  </a:lnTo>
                  <a:lnTo>
                    <a:pt x="238" y="339"/>
                  </a:lnTo>
                  <a:lnTo>
                    <a:pt x="235" y="342"/>
                  </a:lnTo>
                  <a:lnTo>
                    <a:pt x="232" y="346"/>
                  </a:lnTo>
                  <a:lnTo>
                    <a:pt x="230" y="350"/>
                  </a:lnTo>
                  <a:lnTo>
                    <a:pt x="229" y="353"/>
                  </a:lnTo>
                  <a:lnTo>
                    <a:pt x="228" y="356"/>
                  </a:lnTo>
                  <a:lnTo>
                    <a:pt x="228" y="359"/>
                  </a:lnTo>
                  <a:lnTo>
                    <a:pt x="230" y="364"/>
                  </a:lnTo>
                  <a:lnTo>
                    <a:pt x="231" y="369"/>
                  </a:lnTo>
                  <a:lnTo>
                    <a:pt x="233" y="374"/>
                  </a:lnTo>
                  <a:lnTo>
                    <a:pt x="236" y="381"/>
                  </a:lnTo>
                  <a:lnTo>
                    <a:pt x="241" y="388"/>
                  </a:lnTo>
                  <a:lnTo>
                    <a:pt x="245" y="395"/>
                  </a:lnTo>
                  <a:lnTo>
                    <a:pt x="248" y="397"/>
                  </a:lnTo>
                  <a:lnTo>
                    <a:pt x="250" y="400"/>
                  </a:lnTo>
                  <a:lnTo>
                    <a:pt x="251" y="402"/>
                  </a:lnTo>
                  <a:lnTo>
                    <a:pt x="248" y="407"/>
                  </a:lnTo>
                  <a:lnTo>
                    <a:pt x="244" y="412"/>
                  </a:lnTo>
                  <a:lnTo>
                    <a:pt x="240" y="416"/>
                  </a:lnTo>
                  <a:lnTo>
                    <a:pt x="233" y="427"/>
                  </a:lnTo>
                  <a:lnTo>
                    <a:pt x="226" y="439"/>
                  </a:lnTo>
                  <a:lnTo>
                    <a:pt x="220" y="451"/>
                  </a:lnTo>
                  <a:lnTo>
                    <a:pt x="215" y="459"/>
                  </a:lnTo>
                  <a:lnTo>
                    <a:pt x="210" y="469"/>
                  </a:lnTo>
                  <a:lnTo>
                    <a:pt x="206" y="478"/>
                  </a:lnTo>
                  <a:lnTo>
                    <a:pt x="205" y="482"/>
                  </a:lnTo>
                  <a:lnTo>
                    <a:pt x="204" y="487"/>
                  </a:lnTo>
                  <a:lnTo>
                    <a:pt x="205" y="491"/>
                  </a:lnTo>
                  <a:lnTo>
                    <a:pt x="208" y="500"/>
                  </a:lnTo>
                  <a:lnTo>
                    <a:pt x="212" y="508"/>
                  </a:lnTo>
                  <a:lnTo>
                    <a:pt x="216" y="515"/>
                  </a:lnTo>
                  <a:lnTo>
                    <a:pt x="222" y="523"/>
                  </a:lnTo>
                  <a:lnTo>
                    <a:pt x="228" y="529"/>
                  </a:lnTo>
                  <a:lnTo>
                    <a:pt x="233" y="537"/>
                  </a:lnTo>
                  <a:lnTo>
                    <a:pt x="236" y="545"/>
                  </a:lnTo>
                  <a:lnTo>
                    <a:pt x="239" y="553"/>
                  </a:lnTo>
                  <a:lnTo>
                    <a:pt x="240" y="562"/>
                  </a:lnTo>
                  <a:lnTo>
                    <a:pt x="240" y="567"/>
                  </a:lnTo>
                  <a:lnTo>
                    <a:pt x="239" y="571"/>
                  </a:lnTo>
                  <a:lnTo>
                    <a:pt x="236" y="573"/>
                  </a:lnTo>
                  <a:lnTo>
                    <a:pt x="228" y="571"/>
                  </a:lnTo>
                  <a:lnTo>
                    <a:pt x="220" y="567"/>
                  </a:lnTo>
                  <a:lnTo>
                    <a:pt x="213" y="562"/>
                  </a:lnTo>
                  <a:lnTo>
                    <a:pt x="209" y="557"/>
                  </a:lnTo>
                  <a:lnTo>
                    <a:pt x="206" y="550"/>
                  </a:lnTo>
                  <a:lnTo>
                    <a:pt x="203" y="544"/>
                  </a:lnTo>
                  <a:lnTo>
                    <a:pt x="201" y="539"/>
                  </a:lnTo>
                  <a:lnTo>
                    <a:pt x="199" y="533"/>
                  </a:lnTo>
                  <a:lnTo>
                    <a:pt x="197" y="528"/>
                  </a:lnTo>
                  <a:lnTo>
                    <a:pt x="195" y="523"/>
                  </a:lnTo>
                  <a:lnTo>
                    <a:pt x="193" y="519"/>
                  </a:lnTo>
                  <a:lnTo>
                    <a:pt x="189" y="515"/>
                  </a:lnTo>
                  <a:lnTo>
                    <a:pt x="185" y="513"/>
                  </a:lnTo>
                  <a:lnTo>
                    <a:pt x="181" y="512"/>
                  </a:lnTo>
                  <a:lnTo>
                    <a:pt x="176" y="511"/>
                  </a:lnTo>
                  <a:lnTo>
                    <a:pt x="169" y="511"/>
                  </a:lnTo>
                  <a:lnTo>
                    <a:pt x="163" y="512"/>
                  </a:lnTo>
                  <a:lnTo>
                    <a:pt x="156" y="512"/>
                  </a:lnTo>
                  <a:lnTo>
                    <a:pt x="146" y="513"/>
                  </a:lnTo>
                  <a:lnTo>
                    <a:pt x="136" y="513"/>
                  </a:lnTo>
                  <a:lnTo>
                    <a:pt x="126" y="514"/>
                  </a:lnTo>
                  <a:lnTo>
                    <a:pt x="122" y="515"/>
                  </a:lnTo>
                  <a:lnTo>
                    <a:pt x="117" y="516"/>
                  </a:lnTo>
                  <a:lnTo>
                    <a:pt x="113" y="517"/>
                  </a:lnTo>
                  <a:lnTo>
                    <a:pt x="109" y="517"/>
                  </a:lnTo>
                  <a:lnTo>
                    <a:pt x="105" y="518"/>
                  </a:lnTo>
                  <a:lnTo>
                    <a:pt x="102" y="520"/>
                  </a:lnTo>
                  <a:lnTo>
                    <a:pt x="101" y="524"/>
                  </a:lnTo>
                  <a:lnTo>
                    <a:pt x="102" y="528"/>
                  </a:lnTo>
                  <a:lnTo>
                    <a:pt x="102" y="532"/>
                  </a:lnTo>
                  <a:lnTo>
                    <a:pt x="102" y="535"/>
                  </a:lnTo>
                  <a:lnTo>
                    <a:pt x="101" y="538"/>
                  </a:lnTo>
                  <a:lnTo>
                    <a:pt x="99" y="540"/>
                  </a:lnTo>
                  <a:lnTo>
                    <a:pt x="95" y="540"/>
                  </a:lnTo>
                  <a:lnTo>
                    <a:pt x="90" y="540"/>
                  </a:lnTo>
                  <a:lnTo>
                    <a:pt x="85" y="540"/>
                  </a:lnTo>
                  <a:lnTo>
                    <a:pt x="81" y="538"/>
                  </a:lnTo>
                  <a:lnTo>
                    <a:pt x="77" y="535"/>
                  </a:lnTo>
                  <a:lnTo>
                    <a:pt x="72" y="534"/>
                  </a:lnTo>
                  <a:lnTo>
                    <a:pt x="63" y="533"/>
                  </a:lnTo>
                  <a:lnTo>
                    <a:pt x="55" y="533"/>
                  </a:lnTo>
                  <a:lnTo>
                    <a:pt x="46" y="534"/>
                  </a:lnTo>
                  <a:lnTo>
                    <a:pt x="43" y="534"/>
                  </a:lnTo>
                  <a:lnTo>
                    <a:pt x="40" y="535"/>
                  </a:lnTo>
                  <a:lnTo>
                    <a:pt x="37" y="537"/>
                  </a:lnTo>
                  <a:lnTo>
                    <a:pt x="31" y="540"/>
                  </a:lnTo>
                  <a:lnTo>
                    <a:pt x="25" y="544"/>
                  </a:lnTo>
                  <a:lnTo>
                    <a:pt x="19" y="549"/>
                  </a:lnTo>
                  <a:lnTo>
                    <a:pt x="16" y="552"/>
                  </a:lnTo>
                  <a:lnTo>
                    <a:pt x="12" y="555"/>
                  </a:lnTo>
                  <a:lnTo>
                    <a:pt x="9" y="559"/>
                  </a:lnTo>
                  <a:lnTo>
                    <a:pt x="6" y="562"/>
                  </a:lnTo>
                  <a:lnTo>
                    <a:pt x="3" y="566"/>
                  </a:lnTo>
                  <a:lnTo>
                    <a:pt x="1" y="570"/>
                  </a:lnTo>
                  <a:lnTo>
                    <a:pt x="0" y="573"/>
                  </a:lnTo>
                  <a:lnTo>
                    <a:pt x="0" y="577"/>
                  </a:lnTo>
                  <a:lnTo>
                    <a:pt x="0" y="580"/>
                  </a:lnTo>
                  <a:lnTo>
                    <a:pt x="0" y="584"/>
                  </a:lnTo>
                  <a:lnTo>
                    <a:pt x="1" y="588"/>
                  </a:lnTo>
                  <a:lnTo>
                    <a:pt x="3" y="592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25"/>
            <p:cNvSpPr>
              <a:spLocks/>
            </p:cNvSpPr>
            <p:nvPr/>
          </p:nvSpPr>
          <p:spPr bwMode="auto">
            <a:xfrm>
              <a:off x="3642" y="945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26"/>
            <p:cNvSpPr>
              <a:spLocks/>
            </p:cNvSpPr>
            <p:nvPr/>
          </p:nvSpPr>
          <p:spPr bwMode="auto">
            <a:xfrm>
              <a:off x="3741" y="945"/>
              <a:ext cx="154" cy="183"/>
            </a:xfrm>
            <a:custGeom>
              <a:avLst/>
              <a:gdLst>
                <a:gd name="T0" fmla="*/ 22 w 154"/>
                <a:gd name="T1" fmla="*/ 10 h 183"/>
                <a:gd name="T2" fmla="*/ 18 w 154"/>
                <a:gd name="T3" fmla="*/ 21 h 183"/>
                <a:gd name="T4" fmla="*/ 13 w 154"/>
                <a:gd name="T5" fmla="*/ 32 h 183"/>
                <a:gd name="T6" fmla="*/ 10 w 154"/>
                <a:gd name="T7" fmla="*/ 37 h 183"/>
                <a:gd name="T8" fmla="*/ 6 w 154"/>
                <a:gd name="T9" fmla="*/ 43 h 183"/>
                <a:gd name="T10" fmla="*/ 3 w 154"/>
                <a:gd name="T11" fmla="*/ 49 h 183"/>
                <a:gd name="T12" fmla="*/ 1 w 154"/>
                <a:gd name="T13" fmla="*/ 56 h 183"/>
                <a:gd name="T14" fmla="*/ 0 w 154"/>
                <a:gd name="T15" fmla="*/ 62 h 183"/>
                <a:gd name="T16" fmla="*/ 2 w 154"/>
                <a:gd name="T17" fmla="*/ 71 h 183"/>
                <a:gd name="T18" fmla="*/ 5 w 154"/>
                <a:gd name="T19" fmla="*/ 80 h 183"/>
                <a:gd name="T20" fmla="*/ 8 w 154"/>
                <a:gd name="T21" fmla="*/ 87 h 183"/>
                <a:gd name="T22" fmla="*/ 11 w 154"/>
                <a:gd name="T23" fmla="*/ 95 h 183"/>
                <a:gd name="T24" fmla="*/ 14 w 154"/>
                <a:gd name="T25" fmla="*/ 102 h 183"/>
                <a:gd name="T26" fmla="*/ 19 w 154"/>
                <a:gd name="T27" fmla="*/ 105 h 183"/>
                <a:gd name="T28" fmla="*/ 24 w 154"/>
                <a:gd name="T29" fmla="*/ 106 h 183"/>
                <a:gd name="T30" fmla="*/ 30 w 154"/>
                <a:gd name="T31" fmla="*/ 108 h 183"/>
                <a:gd name="T32" fmla="*/ 38 w 154"/>
                <a:gd name="T33" fmla="*/ 111 h 183"/>
                <a:gd name="T34" fmla="*/ 47 w 154"/>
                <a:gd name="T35" fmla="*/ 114 h 183"/>
                <a:gd name="T36" fmla="*/ 52 w 154"/>
                <a:gd name="T37" fmla="*/ 116 h 183"/>
                <a:gd name="T38" fmla="*/ 57 w 154"/>
                <a:gd name="T39" fmla="*/ 117 h 183"/>
                <a:gd name="T40" fmla="*/ 62 w 154"/>
                <a:gd name="T41" fmla="*/ 118 h 183"/>
                <a:gd name="T42" fmla="*/ 67 w 154"/>
                <a:gd name="T43" fmla="*/ 119 h 183"/>
                <a:gd name="T44" fmla="*/ 72 w 154"/>
                <a:gd name="T45" fmla="*/ 121 h 183"/>
                <a:gd name="T46" fmla="*/ 79 w 154"/>
                <a:gd name="T47" fmla="*/ 121 h 183"/>
                <a:gd name="T48" fmla="*/ 90 w 154"/>
                <a:gd name="T49" fmla="*/ 120 h 183"/>
                <a:gd name="T50" fmla="*/ 101 w 154"/>
                <a:gd name="T51" fmla="*/ 120 h 183"/>
                <a:gd name="T52" fmla="*/ 104 w 154"/>
                <a:gd name="T53" fmla="*/ 123 h 183"/>
                <a:gd name="T54" fmla="*/ 105 w 154"/>
                <a:gd name="T55" fmla="*/ 127 h 183"/>
                <a:gd name="T56" fmla="*/ 107 w 154"/>
                <a:gd name="T57" fmla="*/ 133 h 183"/>
                <a:gd name="T58" fmla="*/ 112 w 154"/>
                <a:gd name="T59" fmla="*/ 146 h 183"/>
                <a:gd name="T60" fmla="*/ 119 w 154"/>
                <a:gd name="T61" fmla="*/ 160 h 183"/>
                <a:gd name="T62" fmla="*/ 125 w 154"/>
                <a:gd name="T63" fmla="*/ 169 h 183"/>
                <a:gd name="T64" fmla="*/ 130 w 154"/>
                <a:gd name="T65" fmla="*/ 176 h 183"/>
                <a:gd name="T66" fmla="*/ 137 w 154"/>
                <a:gd name="T67" fmla="*/ 181 h 183"/>
                <a:gd name="T68" fmla="*/ 144 w 154"/>
                <a:gd name="T69" fmla="*/ 182 h 183"/>
                <a:gd name="T70" fmla="*/ 150 w 154"/>
                <a:gd name="T71" fmla="*/ 181 h 183"/>
                <a:gd name="T72" fmla="*/ 153 w 154"/>
                <a:gd name="T73" fmla="*/ 174 h 183"/>
                <a:gd name="T74" fmla="*/ 152 w 154"/>
                <a:gd name="T75" fmla="*/ 163 h 183"/>
                <a:gd name="T76" fmla="*/ 148 w 154"/>
                <a:gd name="T77" fmla="*/ 151 h 183"/>
                <a:gd name="T78" fmla="*/ 144 w 154"/>
                <a:gd name="T79" fmla="*/ 142 h 183"/>
                <a:gd name="T80" fmla="*/ 140 w 154"/>
                <a:gd name="T81" fmla="*/ 133 h 183"/>
                <a:gd name="T82" fmla="*/ 137 w 154"/>
                <a:gd name="T83" fmla="*/ 125 h 183"/>
                <a:gd name="T84" fmla="*/ 136 w 154"/>
                <a:gd name="T85" fmla="*/ 121 h 183"/>
                <a:gd name="T86" fmla="*/ 137 w 154"/>
                <a:gd name="T87" fmla="*/ 118 h 183"/>
                <a:gd name="T88" fmla="*/ 139 w 154"/>
                <a:gd name="T89" fmla="*/ 113 h 183"/>
                <a:gd name="T90" fmla="*/ 144 w 154"/>
                <a:gd name="T91" fmla="*/ 108 h 183"/>
                <a:gd name="T92" fmla="*/ 146 w 154"/>
                <a:gd name="T93" fmla="*/ 101 h 183"/>
                <a:gd name="T94" fmla="*/ 144 w 154"/>
                <a:gd name="T95" fmla="*/ 90 h 183"/>
                <a:gd name="T96" fmla="*/ 139 w 154"/>
                <a:gd name="T97" fmla="*/ 79 h 183"/>
                <a:gd name="T98" fmla="*/ 134 w 154"/>
                <a:gd name="T99" fmla="*/ 71 h 183"/>
                <a:gd name="T100" fmla="*/ 131 w 154"/>
                <a:gd name="T101" fmla="*/ 66 h 183"/>
                <a:gd name="T102" fmla="*/ 127 w 154"/>
                <a:gd name="T103" fmla="*/ 62 h 183"/>
                <a:gd name="T104" fmla="*/ 125 w 154"/>
                <a:gd name="T105" fmla="*/ 56 h 183"/>
                <a:gd name="T106" fmla="*/ 123 w 154"/>
                <a:gd name="T107" fmla="*/ 50 h 183"/>
                <a:gd name="T108" fmla="*/ 121 w 154"/>
                <a:gd name="T109" fmla="*/ 44 h 183"/>
                <a:gd name="T110" fmla="*/ 117 w 154"/>
                <a:gd name="T111" fmla="*/ 37 h 183"/>
                <a:gd name="T112" fmla="*/ 113 w 154"/>
                <a:gd name="T113" fmla="*/ 29 h 183"/>
                <a:gd name="T114" fmla="*/ 111 w 154"/>
                <a:gd name="T115" fmla="*/ 23 h 183"/>
                <a:gd name="T116" fmla="*/ 109 w 154"/>
                <a:gd name="T117" fmla="*/ 19 h 183"/>
                <a:gd name="T118" fmla="*/ 108 w 154"/>
                <a:gd name="T119" fmla="*/ 14 h 183"/>
                <a:gd name="T120" fmla="*/ 109 w 154"/>
                <a:gd name="T121" fmla="*/ 9 h 183"/>
                <a:gd name="T122" fmla="*/ 109 w 154"/>
                <a:gd name="T123" fmla="*/ 3 h 1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"/>
                <a:gd name="T187" fmla="*/ 0 h 183"/>
                <a:gd name="T188" fmla="*/ 154 w 154"/>
                <a:gd name="T189" fmla="*/ 183 h 1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" h="183">
                  <a:moveTo>
                    <a:pt x="26" y="0"/>
                  </a:moveTo>
                  <a:lnTo>
                    <a:pt x="25" y="3"/>
                  </a:lnTo>
                  <a:lnTo>
                    <a:pt x="24" y="5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18" y="19"/>
                  </a:lnTo>
                  <a:lnTo>
                    <a:pt x="18" y="21"/>
                  </a:lnTo>
                  <a:lnTo>
                    <a:pt x="17" y="24"/>
                  </a:lnTo>
                  <a:lnTo>
                    <a:pt x="16" y="26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3" y="32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1" y="35"/>
                  </a:lnTo>
                  <a:lnTo>
                    <a:pt x="10" y="37"/>
                  </a:lnTo>
                  <a:lnTo>
                    <a:pt x="9" y="38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4" y="47"/>
                  </a:lnTo>
                  <a:lnTo>
                    <a:pt x="3" y="48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2" y="52"/>
                  </a:lnTo>
                  <a:lnTo>
                    <a:pt x="1" y="53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3"/>
                  </a:lnTo>
                  <a:lnTo>
                    <a:pt x="3" y="74"/>
                  </a:lnTo>
                  <a:lnTo>
                    <a:pt x="4" y="76"/>
                  </a:lnTo>
                  <a:lnTo>
                    <a:pt x="5" y="78"/>
                  </a:lnTo>
                  <a:lnTo>
                    <a:pt x="5" y="80"/>
                  </a:lnTo>
                  <a:lnTo>
                    <a:pt x="6" y="81"/>
                  </a:lnTo>
                  <a:lnTo>
                    <a:pt x="7" y="83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8" y="87"/>
                  </a:lnTo>
                  <a:lnTo>
                    <a:pt x="9" y="89"/>
                  </a:lnTo>
                  <a:lnTo>
                    <a:pt x="10" y="91"/>
                  </a:lnTo>
                  <a:lnTo>
                    <a:pt x="10" y="92"/>
                  </a:lnTo>
                  <a:lnTo>
                    <a:pt x="10" y="94"/>
                  </a:lnTo>
                  <a:lnTo>
                    <a:pt x="11" y="95"/>
                  </a:lnTo>
                  <a:lnTo>
                    <a:pt x="11" y="96"/>
                  </a:lnTo>
                  <a:lnTo>
                    <a:pt x="12" y="98"/>
                  </a:lnTo>
                  <a:lnTo>
                    <a:pt x="13" y="99"/>
                  </a:lnTo>
                  <a:lnTo>
                    <a:pt x="13" y="101"/>
                  </a:lnTo>
                  <a:lnTo>
                    <a:pt x="14" y="102"/>
                  </a:lnTo>
                  <a:lnTo>
                    <a:pt x="15" y="103"/>
                  </a:lnTo>
                  <a:lnTo>
                    <a:pt x="16" y="104"/>
                  </a:lnTo>
                  <a:lnTo>
                    <a:pt x="17" y="104"/>
                  </a:lnTo>
                  <a:lnTo>
                    <a:pt x="18" y="105"/>
                  </a:lnTo>
                  <a:lnTo>
                    <a:pt x="19" y="105"/>
                  </a:lnTo>
                  <a:lnTo>
                    <a:pt x="20" y="106"/>
                  </a:lnTo>
                  <a:lnTo>
                    <a:pt x="21" y="106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4" y="106"/>
                  </a:lnTo>
                  <a:lnTo>
                    <a:pt x="25" y="106"/>
                  </a:lnTo>
                  <a:lnTo>
                    <a:pt x="27" y="107"/>
                  </a:lnTo>
                  <a:lnTo>
                    <a:pt x="28" y="107"/>
                  </a:lnTo>
                  <a:lnTo>
                    <a:pt x="28" y="108"/>
                  </a:lnTo>
                  <a:lnTo>
                    <a:pt x="30" y="108"/>
                  </a:lnTo>
                  <a:lnTo>
                    <a:pt x="32" y="109"/>
                  </a:lnTo>
                  <a:lnTo>
                    <a:pt x="33" y="109"/>
                  </a:lnTo>
                  <a:lnTo>
                    <a:pt x="35" y="110"/>
                  </a:lnTo>
                  <a:lnTo>
                    <a:pt x="37" y="110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2" y="112"/>
                  </a:lnTo>
                  <a:lnTo>
                    <a:pt x="43" y="113"/>
                  </a:lnTo>
                  <a:lnTo>
                    <a:pt x="45" y="113"/>
                  </a:lnTo>
                  <a:lnTo>
                    <a:pt x="47" y="114"/>
                  </a:lnTo>
                  <a:lnTo>
                    <a:pt x="48" y="114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2" y="116"/>
                  </a:lnTo>
                  <a:lnTo>
                    <a:pt x="54" y="116"/>
                  </a:lnTo>
                  <a:lnTo>
                    <a:pt x="55" y="116"/>
                  </a:lnTo>
                  <a:lnTo>
                    <a:pt x="56" y="117"/>
                  </a:lnTo>
                  <a:lnTo>
                    <a:pt x="57" y="117"/>
                  </a:lnTo>
                  <a:lnTo>
                    <a:pt x="58" y="117"/>
                  </a:lnTo>
                  <a:lnTo>
                    <a:pt x="59" y="117"/>
                  </a:lnTo>
                  <a:lnTo>
                    <a:pt x="60" y="118"/>
                  </a:lnTo>
                  <a:lnTo>
                    <a:pt x="61" y="118"/>
                  </a:lnTo>
                  <a:lnTo>
                    <a:pt x="62" y="118"/>
                  </a:lnTo>
                  <a:lnTo>
                    <a:pt x="63" y="118"/>
                  </a:lnTo>
                  <a:lnTo>
                    <a:pt x="64" y="118"/>
                  </a:lnTo>
                  <a:lnTo>
                    <a:pt x="65" y="119"/>
                  </a:lnTo>
                  <a:lnTo>
                    <a:pt x="66" y="119"/>
                  </a:lnTo>
                  <a:lnTo>
                    <a:pt x="67" y="119"/>
                  </a:lnTo>
                  <a:lnTo>
                    <a:pt x="68" y="119"/>
                  </a:lnTo>
                  <a:lnTo>
                    <a:pt x="69" y="120"/>
                  </a:lnTo>
                  <a:lnTo>
                    <a:pt x="70" y="120"/>
                  </a:lnTo>
                  <a:lnTo>
                    <a:pt x="71" y="120"/>
                  </a:lnTo>
                  <a:lnTo>
                    <a:pt x="72" y="121"/>
                  </a:lnTo>
                  <a:lnTo>
                    <a:pt x="73" y="121"/>
                  </a:lnTo>
                  <a:lnTo>
                    <a:pt x="74" y="121"/>
                  </a:lnTo>
                  <a:lnTo>
                    <a:pt x="75" y="121"/>
                  </a:lnTo>
                  <a:lnTo>
                    <a:pt x="77" y="121"/>
                  </a:lnTo>
                  <a:lnTo>
                    <a:pt x="79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1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6" y="120"/>
                  </a:lnTo>
                  <a:lnTo>
                    <a:pt x="98" y="120"/>
                  </a:lnTo>
                  <a:lnTo>
                    <a:pt x="101" y="120"/>
                  </a:lnTo>
                  <a:lnTo>
                    <a:pt x="102" y="121"/>
                  </a:lnTo>
                  <a:lnTo>
                    <a:pt x="103" y="121"/>
                  </a:lnTo>
                  <a:lnTo>
                    <a:pt x="104" y="122"/>
                  </a:lnTo>
                  <a:lnTo>
                    <a:pt x="104" y="123"/>
                  </a:lnTo>
                  <a:lnTo>
                    <a:pt x="104" y="124"/>
                  </a:lnTo>
                  <a:lnTo>
                    <a:pt x="105" y="125"/>
                  </a:lnTo>
                  <a:lnTo>
                    <a:pt x="105" y="126"/>
                  </a:lnTo>
                  <a:lnTo>
                    <a:pt x="105" y="127"/>
                  </a:lnTo>
                  <a:lnTo>
                    <a:pt x="105" y="128"/>
                  </a:lnTo>
                  <a:lnTo>
                    <a:pt x="105" y="129"/>
                  </a:lnTo>
                  <a:lnTo>
                    <a:pt x="106" y="130"/>
                  </a:lnTo>
                  <a:lnTo>
                    <a:pt x="107" y="133"/>
                  </a:lnTo>
                  <a:lnTo>
                    <a:pt x="108" y="135"/>
                  </a:lnTo>
                  <a:lnTo>
                    <a:pt x="109" y="138"/>
                  </a:lnTo>
                  <a:lnTo>
                    <a:pt x="110" y="141"/>
                  </a:lnTo>
                  <a:lnTo>
                    <a:pt x="111" y="143"/>
                  </a:lnTo>
                  <a:lnTo>
                    <a:pt x="112" y="146"/>
                  </a:lnTo>
                  <a:lnTo>
                    <a:pt x="114" y="149"/>
                  </a:lnTo>
                  <a:lnTo>
                    <a:pt x="115" y="151"/>
                  </a:lnTo>
                  <a:lnTo>
                    <a:pt x="116" y="154"/>
                  </a:lnTo>
                  <a:lnTo>
                    <a:pt x="117" y="157"/>
                  </a:lnTo>
                  <a:lnTo>
                    <a:pt x="119" y="160"/>
                  </a:lnTo>
                  <a:lnTo>
                    <a:pt x="121" y="162"/>
                  </a:lnTo>
                  <a:lnTo>
                    <a:pt x="122" y="165"/>
                  </a:lnTo>
                  <a:lnTo>
                    <a:pt x="123" y="166"/>
                  </a:lnTo>
                  <a:lnTo>
                    <a:pt x="124" y="168"/>
                  </a:lnTo>
                  <a:lnTo>
                    <a:pt x="125" y="169"/>
                  </a:lnTo>
                  <a:lnTo>
                    <a:pt x="126" y="170"/>
                  </a:lnTo>
                  <a:lnTo>
                    <a:pt x="127" y="172"/>
                  </a:lnTo>
                  <a:lnTo>
                    <a:pt x="128" y="173"/>
                  </a:lnTo>
                  <a:lnTo>
                    <a:pt x="129" y="175"/>
                  </a:lnTo>
                  <a:lnTo>
                    <a:pt x="130" y="176"/>
                  </a:lnTo>
                  <a:lnTo>
                    <a:pt x="131" y="177"/>
                  </a:lnTo>
                  <a:lnTo>
                    <a:pt x="133" y="178"/>
                  </a:lnTo>
                  <a:lnTo>
                    <a:pt x="134" y="180"/>
                  </a:lnTo>
                  <a:lnTo>
                    <a:pt x="136" y="180"/>
                  </a:lnTo>
                  <a:lnTo>
                    <a:pt x="137" y="181"/>
                  </a:lnTo>
                  <a:lnTo>
                    <a:pt x="138" y="182"/>
                  </a:lnTo>
                  <a:lnTo>
                    <a:pt x="139" y="182"/>
                  </a:lnTo>
                  <a:lnTo>
                    <a:pt x="141" y="182"/>
                  </a:lnTo>
                  <a:lnTo>
                    <a:pt x="142" y="182"/>
                  </a:lnTo>
                  <a:lnTo>
                    <a:pt x="144" y="182"/>
                  </a:lnTo>
                  <a:lnTo>
                    <a:pt x="145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49" y="181"/>
                  </a:lnTo>
                  <a:lnTo>
                    <a:pt x="150" y="181"/>
                  </a:lnTo>
                  <a:lnTo>
                    <a:pt x="151" y="180"/>
                  </a:lnTo>
                  <a:lnTo>
                    <a:pt x="151" y="179"/>
                  </a:lnTo>
                  <a:lnTo>
                    <a:pt x="152" y="178"/>
                  </a:lnTo>
                  <a:lnTo>
                    <a:pt x="153" y="176"/>
                  </a:lnTo>
                  <a:lnTo>
                    <a:pt x="153" y="174"/>
                  </a:lnTo>
                  <a:lnTo>
                    <a:pt x="153" y="172"/>
                  </a:lnTo>
                  <a:lnTo>
                    <a:pt x="153" y="170"/>
                  </a:lnTo>
                  <a:lnTo>
                    <a:pt x="153" y="167"/>
                  </a:lnTo>
                  <a:lnTo>
                    <a:pt x="152" y="165"/>
                  </a:lnTo>
                  <a:lnTo>
                    <a:pt x="152" y="163"/>
                  </a:lnTo>
                  <a:lnTo>
                    <a:pt x="151" y="160"/>
                  </a:lnTo>
                  <a:lnTo>
                    <a:pt x="150" y="158"/>
                  </a:lnTo>
                  <a:lnTo>
                    <a:pt x="149" y="156"/>
                  </a:lnTo>
                  <a:lnTo>
                    <a:pt x="149" y="154"/>
                  </a:lnTo>
                  <a:lnTo>
                    <a:pt x="148" y="151"/>
                  </a:lnTo>
                  <a:lnTo>
                    <a:pt x="148" y="150"/>
                  </a:lnTo>
                  <a:lnTo>
                    <a:pt x="147" y="148"/>
                  </a:lnTo>
                  <a:lnTo>
                    <a:pt x="146" y="146"/>
                  </a:lnTo>
                  <a:lnTo>
                    <a:pt x="146" y="144"/>
                  </a:lnTo>
                  <a:lnTo>
                    <a:pt x="144" y="142"/>
                  </a:lnTo>
                  <a:lnTo>
                    <a:pt x="144" y="140"/>
                  </a:lnTo>
                  <a:lnTo>
                    <a:pt x="143" y="138"/>
                  </a:lnTo>
                  <a:lnTo>
                    <a:pt x="142" y="136"/>
                  </a:lnTo>
                  <a:lnTo>
                    <a:pt x="141" y="135"/>
                  </a:lnTo>
                  <a:lnTo>
                    <a:pt x="140" y="133"/>
                  </a:lnTo>
                  <a:lnTo>
                    <a:pt x="139" y="131"/>
                  </a:lnTo>
                  <a:lnTo>
                    <a:pt x="138" y="129"/>
                  </a:lnTo>
                  <a:lnTo>
                    <a:pt x="138" y="127"/>
                  </a:lnTo>
                  <a:lnTo>
                    <a:pt x="137" y="125"/>
                  </a:lnTo>
                  <a:lnTo>
                    <a:pt x="137" y="124"/>
                  </a:lnTo>
                  <a:lnTo>
                    <a:pt x="136" y="123"/>
                  </a:lnTo>
                  <a:lnTo>
                    <a:pt x="136" y="122"/>
                  </a:lnTo>
                  <a:lnTo>
                    <a:pt x="136" y="121"/>
                  </a:lnTo>
                  <a:lnTo>
                    <a:pt x="136" y="120"/>
                  </a:lnTo>
                  <a:lnTo>
                    <a:pt x="136" y="119"/>
                  </a:lnTo>
                  <a:lnTo>
                    <a:pt x="136" y="118"/>
                  </a:lnTo>
                  <a:lnTo>
                    <a:pt x="137" y="118"/>
                  </a:lnTo>
                  <a:lnTo>
                    <a:pt x="137" y="117"/>
                  </a:lnTo>
                  <a:lnTo>
                    <a:pt x="137" y="116"/>
                  </a:lnTo>
                  <a:lnTo>
                    <a:pt x="138" y="115"/>
                  </a:lnTo>
                  <a:lnTo>
                    <a:pt x="138" y="114"/>
                  </a:lnTo>
                  <a:lnTo>
                    <a:pt x="139" y="113"/>
                  </a:lnTo>
                  <a:lnTo>
                    <a:pt x="140" y="112"/>
                  </a:lnTo>
                  <a:lnTo>
                    <a:pt x="141" y="111"/>
                  </a:lnTo>
                  <a:lnTo>
                    <a:pt x="142" y="109"/>
                  </a:lnTo>
                  <a:lnTo>
                    <a:pt x="143" y="108"/>
                  </a:lnTo>
                  <a:lnTo>
                    <a:pt x="144" y="108"/>
                  </a:lnTo>
                  <a:lnTo>
                    <a:pt x="144" y="106"/>
                  </a:lnTo>
                  <a:lnTo>
                    <a:pt x="145" y="105"/>
                  </a:lnTo>
                  <a:lnTo>
                    <a:pt x="146" y="104"/>
                  </a:lnTo>
                  <a:lnTo>
                    <a:pt x="146" y="102"/>
                  </a:lnTo>
                  <a:lnTo>
                    <a:pt x="146" y="101"/>
                  </a:lnTo>
                  <a:lnTo>
                    <a:pt x="146" y="99"/>
                  </a:lnTo>
                  <a:lnTo>
                    <a:pt x="146" y="97"/>
                  </a:lnTo>
                  <a:lnTo>
                    <a:pt x="145" y="94"/>
                  </a:lnTo>
                  <a:lnTo>
                    <a:pt x="144" y="92"/>
                  </a:lnTo>
                  <a:lnTo>
                    <a:pt x="144" y="90"/>
                  </a:lnTo>
                  <a:lnTo>
                    <a:pt x="143" y="88"/>
                  </a:lnTo>
                  <a:lnTo>
                    <a:pt x="142" y="86"/>
                  </a:lnTo>
                  <a:lnTo>
                    <a:pt x="141" y="83"/>
                  </a:lnTo>
                  <a:lnTo>
                    <a:pt x="140" y="81"/>
                  </a:lnTo>
                  <a:lnTo>
                    <a:pt x="139" y="79"/>
                  </a:lnTo>
                  <a:lnTo>
                    <a:pt x="138" y="77"/>
                  </a:lnTo>
                  <a:lnTo>
                    <a:pt x="136" y="75"/>
                  </a:lnTo>
                  <a:lnTo>
                    <a:pt x="136" y="73"/>
                  </a:lnTo>
                  <a:lnTo>
                    <a:pt x="135" y="72"/>
                  </a:lnTo>
                  <a:lnTo>
                    <a:pt x="134" y="71"/>
                  </a:lnTo>
                  <a:lnTo>
                    <a:pt x="134" y="70"/>
                  </a:lnTo>
                  <a:lnTo>
                    <a:pt x="133" y="69"/>
                  </a:lnTo>
                  <a:lnTo>
                    <a:pt x="132" y="68"/>
                  </a:lnTo>
                  <a:lnTo>
                    <a:pt x="131" y="67"/>
                  </a:lnTo>
                  <a:lnTo>
                    <a:pt x="131" y="66"/>
                  </a:lnTo>
                  <a:lnTo>
                    <a:pt x="130" y="65"/>
                  </a:lnTo>
                  <a:lnTo>
                    <a:pt x="129" y="64"/>
                  </a:lnTo>
                  <a:lnTo>
                    <a:pt x="128" y="64"/>
                  </a:lnTo>
                  <a:lnTo>
                    <a:pt x="128" y="63"/>
                  </a:lnTo>
                  <a:lnTo>
                    <a:pt x="127" y="62"/>
                  </a:lnTo>
                  <a:lnTo>
                    <a:pt x="126" y="61"/>
                  </a:lnTo>
                  <a:lnTo>
                    <a:pt x="126" y="60"/>
                  </a:lnTo>
                  <a:lnTo>
                    <a:pt x="126" y="59"/>
                  </a:lnTo>
                  <a:lnTo>
                    <a:pt x="125" y="57"/>
                  </a:lnTo>
                  <a:lnTo>
                    <a:pt x="125" y="56"/>
                  </a:lnTo>
                  <a:lnTo>
                    <a:pt x="124" y="55"/>
                  </a:lnTo>
                  <a:lnTo>
                    <a:pt x="124" y="54"/>
                  </a:lnTo>
                  <a:lnTo>
                    <a:pt x="124" y="53"/>
                  </a:lnTo>
                  <a:lnTo>
                    <a:pt x="124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3" y="48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1" y="44"/>
                  </a:lnTo>
                  <a:lnTo>
                    <a:pt x="121" y="42"/>
                  </a:lnTo>
                  <a:lnTo>
                    <a:pt x="120" y="41"/>
                  </a:lnTo>
                  <a:lnTo>
                    <a:pt x="119" y="40"/>
                  </a:lnTo>
                  <a:lnTo>
                    <a:pt x="118" y="38"/>
                  </a:lnTo>
                  <a:lnTo>
                    <a:pt x="117" y="37"/>
                  </a:lnTo>
                  <a:lnTo>
                    <a:pt x="116" y="35"/>
                  </a:lnTo>
                  <a:lnTo>
                    <a:pt x="115" y="33"/>
                  </a:lnTo>
                  <a:lnTo>
                    <a:pt x="114" y="32"/>
                  </a:lnTo>
                  <a:lnTo>
                    <a:pt x="114" y="31"/>
                  </a:lnTo>
                  <a:lnTo>
                    <a:pt x="113" y="29"/>
                  </a:lnTo>
                  <a:lnTo>
                    <a:pt x="112" y="28"/>
                  </a:lnTo>
                  <a:lnTo>
                    <a:pt x="111" y="26"/>
                  </a:lnTo>
                  <a:lnTo>
                    <a:pt x="111" y="25"/>
                  </a:lnTo>
                  <a:lnTo>
                    <a:pt x="111" y="24"/>
                  </a:lnTo>
                  <a:lnTo>
                    <a:pt x="111" y="23"/>
                  </a:lnTo>
                  <a:lnTo>
                    <a:pt x="110" y="22"/>
                  </a:lnTo>
                  <a:lnTo>
                    <a:pt x="110" y="21"/>
                  </a:lnTo>
                  <a:lnTo>
                    <a:pt x="109" y="21"/>
                  </a:lnTo>
                  <a:lnTo>
                    <a:pt x="109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9" y="17"/>
                  </a:lnTo>
                  <a:lnTo>
                    <a:pt x="109" y="16"/>
                  </a:lnTo>
                  <a:lnTo>
                    <a:pt x="109" y="15"/>
                  </a:lnTo>
                  <a:lnTo>
                    <a:pt x="108" y="14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9" y="9"/>
                  </a:lnTo>
                  <a:lnTo>
                    <a:pt x="109" y="8"/>
                  </a:lnTo>
                  <a:lnTo>
                    <a:pt x="109" y="6"/>
                  </a:lnTo>
                  <a:lnTo>
                    <a:pt x="109" y="5"/>
                  </a:lnTo>
                  <a:lnTo>
                    <a:pt x="109" y="3"/>
                  </a:lnTo>
                  <a:lnTo>
                    <a:pt x="110" y="1"/>
                  </a:lnTo>
                  <a:lnTo>
                    <a:pt x="11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Freeform 27"/>
            <p:cNvSpPr>
              <a:spLocks/>
            </p:cNvSpPr>
            <p:nvPr/>
          </p:nvSpPr>
          <p:spPr bwMode="auto">
            <a:xfrm>
              <a:off x="3742" y="945"/>
              <a:ext cx="397" cy="593"/>
            </a:xfrm>
            <a:custGeom>
              <a:avLst/>
              <a:gdLst>
                <a:gd name="T0" fmla="*/ 178 w 397"/>
                <a:gd name="T1" fmla="*/ 21 h 593"/>
                <a:gd name="T2" fmla="*/ 204 w 397"/>
                <a:gd name="T3" fmla="*/ 47 h 593"/>
                <a:gd name="T4" fmla="*/ 210 w 397"/>
                <a:gd name="T5" fmla="*/ 14 h 593"/>
                <a:gd name="T6" fmla="*/ 223 w 397"/>
                <a:gd name="T7" fmla="*/ 17 h 593"/>
                <a:gd name="T8" fmla="*/ 257 w 397"/>
                <a:gd name="T9" fmla="*/ 46 h 593"/>
                <a:gd name="T10" fmla="*/ 301 w 397"/>
                <a:gd name="T11" fmla="*/ 55 h 593"/>
                <a:gd name="T12" fmla="*/ 323 w 397"/>
                <a:gd name="T13" fmla="*/ 74 h 593"/>
                <a:gd name="T14" fmla="*/ 343 w 397"/>
                <a:gd name="T15" fmla="*/ 101 h 593"/>
                <a:gd name="T16" fmla="*/ 377 w 397"/>
                <a:gd name="T17" fmla="*/ 111 h 593"/>
                <a:gd name="T18" fmla="*/ 396 w 397"/>
                <a:gd name="T19" fmla="*/ 130 h 593"/>
                <a:gd name="T20" fmla="*/ 367 w 397"/>
                <a:gd name="T21" fmla="*/ 150 h 593"/>
                <a:gd name="T22" fmla="*/ 343 w 397"/>
                <a:gd name="T23" fmla="*/ 156 h 593"/>
                <a:gd name="T24" fmla="*/ 333 w 397"/>
                <a:gd name="T25" fmla="*/ 119 h 593"/>
                <a:gd name="T26" fmla="*/ 321 w 397"/>
                <a:gd name="T27" fmla="*/ 101 h 593"/>
                <a:gd name="T28" fmla="*/ 315 w 397"/>
                <a:gd name="T29" fmla="*/ 125 h 593"/>
                <a:gd name="T30" fmla="*/ 293 w 397"/>
                <a:gd name="T31" fmla="*/ 137 h 593"/>
                <a:gd name="T32" fmla="*/ 275 w 397"/>
                <a:gd name="T33" fmla="*/ 159 h 593"/>
                <a:gd name="T34" fmla="*/ 259 w 397"/>
                <a:gd name="T35" fmla="*/ 168 h 593"/>
                <a:gd name="T36" fmla="*/ 271 w 397"/>
                <a:gd name="T37" fmla="*/ 167 h 593"/>
                <a:gd name="T38" fmla="*/ 293 w 397"/>
                <a:gd name="T39" fmla="*/ 165 h 593"/>
                <a:gd name="T40" fmla="*/ 286 w 397"/>
                <a:gd name="T41" fmla="*/ 179 h 593"/>
                <a:gd name="T42" fmla="*/ 285 w 397"/>
                <a:gd name="T43" fmla="*/ 184 h 593"/>
                <a:gd name="T44" fmla="*/ 302 w 397"/>
                <a:gd name="T45" fmla="*/ 193 h 593"/>
                <a:gd name="T46" fmla="*/ 324 w 397"/>
                <a:gd name="T47" fmla="*/ 190 h 593"/>
                <a:gd name="T48" fmla="*/ 338 w 397"/>
                <a:gd name="T49" fmla="*/ 175 h 593"/>
                <a:gd name="T50" fmla="*/ 342 w 397"/>
                <a:gd name="T51" fmla="*/ 205 h 593"/>
                <a:gd name="T52" fmla="*/ 325 w 397"/>
                <a:gd name="T53" fmla="*/ 231 h 593"/>
                <a:gd name="T54" fmla="*/ 315 w 397"/>
                <a:gd name="T55" fmla="*/ 244 h 593"/>
                <a:gd name="T56" fmla="*/ 307 w 397"/>
                <a:gd name="T57" fmla="*/ 237 h 593"/>
                <a:gd name="T58" fmla="*/ 315 w 397"/>
                <a:gd name="T59" fmla="*/ 213 h 593"/>
                <a:gd name="T60" fmla="*/ 293 w 397"/>
                <a:gd name="T61" fmla="*/ 233 h 593"/>
                <a:gd name="T62" fmla="*/ 278 w 397"/>
                <a:gd name="T63" fmla="*/ 261 h 593"/>
                <a:gd name="T64" fmla="*/ 276 w 397"/>
                <a:gd name="T65" fmla="*/ 285 h 593"/>
                <a:gd name="T66" fmla="*/ 276 w 397"/>
                <a:gd name="T67" fmla="*/ 301 h 593"/>
                <a:gd name="T68" fmla="*/ 255 w 397"/>
                <a:gd name="T69" fmla="*/ 311 h 593"/>
                <a:gd name="T70" fmla="*/ 249 w 397"/>
                <a:gd name="T71" fmla="*/ 324 h 593"/>
                <a:gd name="T72" fmla="*/ 251 w 397"/>
                <a:gd name="T73" fmla="*/ 350 h 593"/>
                <a:gd name="T74" fmla="*/ 241 w 397"/>
                <a:gd name="T75" fmla="*/ 346 h 593"/>
                <a:gd name="T76" fmla="*/ 233 w 397"/>
                <a:gd name="T77" fmla="*/ 346 h 593"/>
                <a:gd name="T78" fmla="*/ 232 w 397"/>
                <a:gd name="T79" fmla="*/ 369 h 593"/>
                <a:gd name="T80" fmla="*/ 251 w 397"/>
                <a:gd name="T81" fmla="*/ 400 h 593"/>
                <a:gd name="T82" fmla="*/ 227 w 397"/>
                <a:gd name="T83" fmla="*/ 439 h 593"/>
                <a:gd name="T84" fmla="*/ 205 w 397"/>
                <a:gd name="T85" fmla="*/ 487 h 593"/>
                <a:gd name="T86" fmla="*/ 229 w 397"/>
                <a:gd name="T87" fmla="*/ 529 h 593"/>
                <a:gd name="T88" fmla="*/ 240 w 397"/>
                <a:gd name="T89" fmla="*/ 571 h 593"/>
                <a:gd name="T90" fmla="*/ 207 w 397"/>
                <a:gd name="T91" fmla="*/ 551 h 593"/>
                <a:gd name="T92" fmla="*/ 193 w 397"/>
                <a:gd name="T93" fmla="*/ 519 h 593"/>
                <a:gd name="T94" fmla="*/ 164 w 397"/>
                <a:gd name="T95" fmla="*/ 512 h 593"/>
                <a:gd name="T96" fmla="*/ 118 w 397"/>
                <a:gd name="T97" fmla="*/ 516 h 593"/>
                <a:gd name="T98" fmla="*/ 103 w 397"/>
                <a:gd name="T99" fmla="*/ 528 h 593"/>
                <a:gd name="T100" fmla="*/ 91 w 397"/>
                <a:gd name="T101" fmla="*/ 540 h 593"/>
                <a:gd name="T102" fmla="*/ 56 w 397"/>
                <a:gd name="T103" fmla="*/ 533 h 593"/>
                <a:gd name="T104" fmla="*/ 26 w 397"/>
                <a:gd name="T105" fmla="*/ 544 h 593"/>
                <a:gd name="T106" fmla="*/ 4 w 397"/>
                <a:gd name="T107" fmla="*/ 566 h 593"/>
                <a:gd name="T108" fmla="*/ 2 w 397"/>
                <a:gd name="T109" fmla="*/ 588 h 5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7"/>
                <a:gd name="T166" fmla="*/ 0 h 593"/>
                <a:gd name="T167" fmla="*/ 397 w 397"/>
                <a:gd name="T168" fmla="*/ 593 h 5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7" h="593">
                  <a:moveTo>
                    <a:pt x="151" y="0"/>
                  </a:moveTo>
                  <a:lnTo>
                    <a:pt x="157" y="3"/>
                  </a:lnTo>
                  <a:lnTo>
                    <a:pt x="162" y="6"/>
                  </a:lnTo>
                  <a:lnTo>
                    <a:pt x="168" y="10"/>
                  </a:lnTo>
                  <a:lnTo>
                    <a:pt x="173" y="15"/>
                  </a:lnTo>
                  <a:lnTo>
                    <a:pt x="178" y="21"/>
                  </a:lnTo>
                  <a:lnTo>
                    <a:pt x="183" y="28"/>
                  </a:lnTo>
                  <a:lnTo>
                    <a:pt x="186" y="34"/>
                  </a:lnTo>
                  <a:lnTo>
                    <a:pt x="190" y="40"/>
                  </a:lnTo>
                  <a:lnTo>
                    <a:pt x="195" y="45"/>
                  </a:lnTo>
                  <a:lnTo>
                    <a:pt x="199" y="47"/>
                  </a:lnTo>
                  <a:lnTo>
                    <a:pt x="204" y="47"/>
                  </a:lnTo>
                  <a:lnTo>
                    <a:pt x="208" y="44"/>
                  </a:lnTo>
                  <a:lnTo>
                    <a:pt x="211" y="38"/>
                  </a:lnTo>
                  <a:lnTo>
                    <a:pt x="212" y="30"/>
                  </a:lnTo>
                  <a:lnTo>
                    <a:pt x="213" y="23"/>
                  </a:lnTo>
                  <a:lnTo>
                    <a:pt x="212" y="18"/>
                  </a:lnTo>
                  <a:lnTo>
                    <a:pt x="210" y="14"/>
                  </a:lnTo>
                  <a:lnTo>
                    <a:pt x="208" y="10"/>
                  </a:lnTo>
                  <a:lnTo>
                    <a:pt x="208" y="9"/>
                  </a:lnTo>
                  <a:lnTo>
                    <a:pt x="208" y="8"/>
                  </a:lnTo>
                  <a:lnTo>
                    <a:pt x="216" y="12"/>
                  </a:lnTo>
                  <a:lnTo>
                    <a:pt x="223" y="17"/>
                  </a:lnTo>
                  <a:lnTo>
                    <a:pt x="231" y="21"/>
                  </a:lnTo>
                  <a:lnTo>
                    <a:pt x="236" y="25"/>
                  </a:lnTo>
                  <a:lnTo>
                    <a:pt x="241" y="28"/>
                  </a:lnTo>
                  <a:lnTo>
                    <a:pt x="246" y="32"/>
                  </a:lnTo>
                  <a:lnTo>
                    <a:pt x="252" y="39"/>
                  </a:lnTo>
                  <a:lnTo>
                    <a:pt x="257" y="46"/>
                  </a:lnTo>
                  <a:lnTo>
                    <a:pt x="264" y="52"/>
                  </a:lnTo>
                  <a:lnTo>
                    <a:pt x="271" y="54"/>
                  </a:lnTo>
                  <a:lnTo>
                    <a:pt x="279" y="54"/>
                  </a:lnTo>
                  <a:lnTo>
                    <a:pt x="286" y="55"/>
                  </a:lnTo>
                  <a:lnTo>
                    <a:pt x="294" y="55"/>
                  </a:lnTo>
                  <a:lnTo>
                    <a:pt x="301" y="55"/>
                  </a:lnTo>
                  <a:lnTo>
                    <a:pt x="309" y="56"/>
                  </a:lnTo>
                  <a:lnTo>
                    <a:pt x="313" y="58"/>
                  </a:lnTo>
                  <a:lnTo>
                    <a:pt x="318" y="60"/>
                  </a:lnTo>
                  <a:lnTo>
                    <a:pt x="321" y="64"/>
                  </a:lnTo>
                  <a:lnTo>
                    <a:pt x="323" y="69"/>
                  </a:lnTo>
                  <a:lnTo>
                    <a:pt x="323" y="74"/>
                  </a:lnTo>
                  <a:lnTo>
                    <a:pt x="324" y="79"/>
                  </a:lnTo>
                  <a:lnTo>
                    <a:pt x="327" y="83"/>
                  </a:lnTo>
                  <a:lnTo>
                    <a:pt x="330" y="87"/>
                  </a:lnTo>
                  <a:lnTo>
                    <a:pt x="333" y="91"/>
                  </a:lnTo>
                  <a:lnTo>
                    <a:pt x="338" y="96"/>
                  </a:lnTo>
                  <a:lnTo>
                    <a:pt x="343" y="101"/>
                  </a:lnTo>
                  <a:lnTo>
                    <a:pt x="348" y="106"/>
                  </a:lnTo>
                  <a:lnTo>
                    <a:pt x="354" y="108"/>
                  </a:lnTo>
                  <a:lnTo>
                    <a:pt x="359" y="109"/>
                  </a:lnTo>
                  <a:lnTo>
                    <a:pt x="365" y="110"/>
                  </a:lnTo>
                  <a:lnTo>
                    <a:pt x="371" y="111"/>
                  </a:lnTo>
                  <a:lnTo>
                    <a:pt x="377" y="111"/>
                  </a:lnTo>
                  <a:lnTo>
                    <a:pt x="383" y="112"/>
                  </a:lnTo>
                  <a:lnTo>
                    <a:pt x="387" y="114"/>
                  </a:lnTo>
                  <a:lnTo>
                    <a:pt x="390" y="117"/>
                  </a:lnTo>
                  <a:lnTo>
                    <a:pt x="393" y="121"/>
                  </a:lnTo>
                  <a:lnTo>
                    <a:pt x="395" y="125"/>
                  </a:lnTo>
                  <a:lnTo>
                    <a:pt x="396" y="130"/>
                  </a:lnTo>
                  <a:lnTo>
                    <a:pt x="395" y="135"/>
                  </a:lnTo>
                  <a:lnTo>
                    <a:pt x="390" y="139"/>
                  </a:lnTo>
                  <a:lnTo>
                    <a:pt x="384" y="142"/>
                  </a:lnTo>
                  <a:lnTo>
                    <a:pt x="378" y="145"/>
                  </a:lnTo>
                  <a:lnTo>
                    <a:pt x="373" y="148"/>
                  </a:lnTo>
                  <a:lnTo>
                    <a:pt x="367" y="150"/>
                  </a:lnTo>
                  <a:lnTo>
                    <a:pt x="362" y="153"/>
                  </a:lnTo>
                  <a:lnTo>
                    <a:pt x="358" y="154"/>
                  </a:lnTo>
                  <a:lnTo>
                    <a:pt x="354" y="155"/>
                  </a:lnTo>
                  <a:lnTo>
                    <a:pt x="350" y="156"/>
                  </a:lnTo>
                  <a:lnTo>
                    <a:pt x="346" y="156"/>
                  </a:lnTo>
                  <a:lnTo>
                    <a:pt x="343" y="156"/>
                  </a:lnTo>
                  <a:lnTo>
                    <a:pt x="341" y="154"/>
                  </a:lnTo>
                  <a:lnTo>
                    <a:pt x="338" y="148"/>
                  </a:lnTo>
                  <a:lnTo>
                    <a:pt x="337" y="141"/>
                  </a:lnTo>
                  <a:lnTo>
                    <a:pt x="336" y="135"/>
                  </a:lnTo>
                  <a:lnTo>
                    <a:pt x="335" y="127"/>
                  </a:lnTo>
                  <a:lnTo>
                    <a:pt x="333" y="119"/>
                  </a:lnTo>
                  <a:lnTo>
                    <a:pt x="332" y="112"/>
                  </a:lnTo>
                  <a:lnTo>
                    <a:pt x="330" y="109"/>
                  </a:lnTo>
                  <a:lnTo>
                    <a:pt x="328" y="106"/>
                  </a:lnTo>
                  <a:lnTo>
                    <a:pt x="326" y="103"/>
                  </a:lnTo>
                  <a:lnTo>
                    <a:pt x="323" y="101"/>
                  </a:lnTo>
                  <a:lnTo>
                    <a:pt x="321" y="101"/>
                  </a:lnTo>
                  <a:lnTo>
                    <a:pt x="320" y="101"/>
                  </a:lnTo>
                  <a:lnTo>
                    <a:pt x="318" y="107"/>
                  </a:lnTo>
                  <a:lnTo>
                    <a:pt x="319" y="113"/>
                  </a:lnTo>
                  <a:lnTo>
                    <a:pt x="318" y="119"/>
                  </a:lnTo>
                  <a:lnTo>
                    <a:pt x="317" y="122"/>
                  </a:lnTo>
                  <a:lnTo>
                    <a:pt x="315" y="125"/>
                  </a:lnTo>
                  <a:lnTo>
                    <a:pt x="312" y="127"/>
                  </a:lnTo>
                  <a:lnTo>
                    <a:pt x="307" y="130"/>
                  </a:lnTo>
                  <a:lnTo>
                    <a:pt x="302" y="132"/>
                  </a:lnTo>
                  <a:lnTo>
                    <a:pt x="297" y="135"/>
                  </a:lnTo>
                  <a:lnTo>
                    <a:pt x="295" y="136"/>
                  </a:lnTo>
                  <a:lnTo>
                    <a:pt x="293" y="137"/>
                  </a:lnTo>
                  <a:lnTo>
                    <a:pt x="291" y="139"/>
                  </a:lnTo>
                  <a:lnTo>
                    <a:pt x="288" y="143"/>
                  </a:lnTo>
                  <a:lnTo>
                    <a:pt x="285" y="148"/>
                  </a:lnTo>
                  <a:lnTo>
                    <a:pt x="282" y="153"/>
                  </a:lnTo>
                  <a:lnTo>
                    <a:pt x="279" y="156"/>
                  </a:lnTo>
                  <a:lnTo>
                    <a:pt x="275" y="159"/>
                  </a:lnTo>
                  <a:lnTo>
                    <a:pt x="271" y="162"/>
                  </a:lnTo>
                  <a:lnTo>
                    <a:pt x="270" y="163"/>
                  </a:lnTo>
                  <a:lnTo>
                    <a:pt x="268" y="163"/>
                  </a:lnTo>
                  <a:lnTo>
                    <a:pt x="267" y="165"/>
                  </a:lnTo>
                  <a:lnTo>
                    <a:pt x="263" y="167"/>
                  </a:lnTo>
                  <a:lnTo>
                    <a:pt x="259" y="168"/>
                  </a:lnTo>
                  <a:lnTo>
                    <a:pt x="256" y="171"/>
                  </a:lnTo>
                  <a:lnTo>
                    <a:pt x="257" y="172"/>
                  </a:lnTo>
                  <a:lnTo>
                    <a:pt x="259" y="172"/>
                  </a:lnTo>
                  <a:lnTo>
                    <a:pt x="261" y="172"/>
                  </a:lnTo>
                  <a:lnTo>
                    <a:pt x="266" y="170"/>
                  </a:lnTo>
                  <a:lnTo>
                    <a:pt x="271" y="167"/>
                  </a:lnTo>
                  <a:lnTo>
                    <a:pt x="276" y="165"/>
                  </a:lnTo>
                  <a:lnTo>
                    <a:pt x="280" y="163"/>
                  </a:lnTo>
                  <a:lnTo>
                    <a:pt x="284" y="163"/>
                  </a:lnTo>
                  <a:lnTo>
                    <a:pt x="288" y="163"/>
                  </a:lnTo>
                  <a:lnTo>
                    <a:pt x="290" y="164"/>
                  </a:lnTo>
                  <a:lnTo>
                    <a:pt x="293" y="165"/>
                  </a:lnTo>
                  <a:lnTo>
                    <a:pt x="294" y="168"/>
                  </a:lnTo>
                  <a:lnTo>
                    <a:pt x="295" y="171"/>
                  </a:lnTo>
                  <a:lnTo>
                    <a:pt x="294" y="174"/>
                  </a:lnTo>
                  <a:lnTo>
                    <a:pt x="293" y="177"/>
                  </a:lnTo>
                  <a:lnTo>
                    <a:pt x="290" y="178"/>
                  </a:lnTo>
                  <a:lnTo>
                    <a:pt x="286" y="179"/>
                  </a:lnTo>
                  <a:lnTo>
                    <a:pt x="283" y="180"/>
                  </a:lnTo>
                  <a:lnTo>
                    <a:pt x="280" y="181"/>
                  </a:lnTo>
                  <a:lnTo>
                    <a:pt x="278" y="183"/>
                  </a:lnTo>
                  <a:lnTo>
                    <a:pt x="278" y="184"/>
                  </a:lnTo>
                  <a:lnTo>
                    <a:pt x="281" y="185"/>
                  </a:lnTo>
                  <a:lnTo>
                    <a:pt x="285" y="184"/>
                  </a:lnTo>
                  <a:lnTo>
                    <a:pt x="290" y="184"/>
                  </a:lnTo>
                  <a:lnTo>
                    <a:pt x="293" y="186"/>
                  </a:lnTo>
                  <a:lnTo>
                    <a:pt x="296" y="189"/>
                  </a:lnTo>
                  <a:lnTo>
                    <a:pt x="300" y="192"/>
                  </a:lnTo>
                  <a:lnTo>
                    <a:pt x="301" y="192"/>
                  </a:lnTo>
                  <a:lnTo>
                    <a:pt x="302" y="193"/>
                  </a:lnTo>
                  <a:lnTo>
                    <a:pt x="303" y="193"/>
                  </a:lnTo>
                  <a:lnTo>
                    <a:pt x="308" y="194"/>
                  </a:lnTo>
                  <a:lnTo>
                    <a:pt x="313" y="194"/>
                  </a:lnTo>
                  <a:lnTo>
                    <a:pt x="318" y="193"/>
                  </a:lnTo>
                  <a:lnTo>
                    <a:pt x="322" y="192"/>
                  </a:lnTo>
                  <a:lnTo>
                    <a:pt x="324" y="190"/>
                  </a:lnTo>
                  <a:lnTo>
                    <a:pt x="327" y="187"/>
                  </a:lnTo>
                  <a:lnTo>
                    <a:pt x="330" y="184"/>
                  </a:lnTo>
                  <a:lnTo>
                    <a:pt x="332" y="180"/>
                  </a:lnTo>
                  <a:lnTo>
                    <a:pt x="335" y="177"/>
                  </a:lnTo>
                  <a:lnTo>
                    <a:pt x="336" y="175"/>
                  </a:lnTo>
                  <a:lnTo>
                    <a:pt x="338" y="175"/>
                  </a:lnTo>
                  <a:lnTo>
                    <a:pt x="339" y="175"/>
                  </a:lnTo>
                  <a:lnTo>
                    <a:pt x="343" y="178"/>
                  </a:lnTo>
                  <a:lnTo>
                    <a:pt x="345" y="183"/>
                  </a:lnTo>
                  <a:lnTo>
                    <a:pt x="347" y="187"/>
                  </a:lnTo>
                  <a:lnTo>
                    <a:pt x="345" y="196"/>
                  </a:lnTo>
                  <a:lnTo>
                    <a:pt x="342" y="205"/>
                  </a:lnTo>
                  <a:lnTo>
                    <a:pt x="338" y="213"/>
                  </a:lnTo>
                  <a:lnTo>
                    <a:pt x="335" y="216"/>
                  </a:lnTo>
                  <a:lnTo>
                    <a:pt x="332" y="220"/>
                  </a:lnTo>
                  <a:lnTo>
                    <a:pt x="328" y="223"/>
                  </a:lnTo>
                  <a:lnTo>
                    <a:pt x="327" y="227"/>
                  </a:lnTo>
                  <a:lnTo>
                    <a:pt x="325" y="231"/>
                  </a:lnTo>
                  <a:lnTo>
                    <a:pt x="324" y="235"/>
                  </a:lnTo>
                  <a:lnTo>
                    <a:pt x="323" y="238"/>
                  </a:lnTo>
                  <a:lnTo>
                    <a:pt x="323" y="241"/>
                  </a:lnTo>
                  <a:lnTo>
                    <a:pt x="321" y="243"/>
                  </a:lnTo>
                  <a:lnTo>
                    <a:pt x="318" y="244"/>
                  </a:lnTo>
                  <a:lnTo>
                    <a:pt x="315" y="244"/>
                  </a:lnTo>
                  <a:lnTo>
                    <a:pt x="312" y="244"/>
                  </a:lnTo>
                  <a:lnTo>
                    <a:pt x="310" y="245"/>
                  </a:lnTo>
                  <a:lnTo>
                    <a:pt x="309" y="245"/>
                  </a:lnTo>
                  <a:lnTo>
                    <a:pt x="308" y="244"/>
                  </a:lnTo>
                  <a:lnTo>
                    <a:pt x="307" y="241"/>
                  </a:lnTo>
                  <a:lnTo>
                    <a:pt x="307" y="237"/>
                  </a:lnTo>
                  <a:lnTo>
                    <a:pt x="308" y="234"/>
                  </a:lnTo>
                  <a:lnTo>
                    <a:pt x="310" y="229"/>
                  </a:lnTo>
                  <a:lnTo>
                    <a:pt x="313" y="224"/>
                  </a:lnTo>
                  <a:lnTo>
                    <a:pt x="315" y="219"/>
                  </a:lnTo>
                  <a:lnTo>
                    <a:pt x="315" y="216"/>
                  </a:lnTo>
                  <a:lnTo>
                    <a:pt x="315" y="213"/>
                  </a:lnTo>
                  <a:lnTo>
                    <a:pt x="313" y="211"/>
                  </a:lnTo>
                  <a:lnTo>
                    <a:pt x="307" y="212"/>
                  </a:lnTo>
                  <a:lnTo>
                    <a:pt x="300" y="214"/>
                  </a:lnTo>
                  <a:lnTo>
                    <a:pt x="295" y="219"/>
                  </a:lnTo>
                  <a:lnTo>
                    <a:pt x="293" y="225"/>
                  </a:lnTo>
                  <a:lnTo>
                    <a:pt x="293" y="233"/>
                  </a:lnTo>
                  <a:lnTo>
                    <a:pt x="293" y="240"/>
                  </a:lnTo>
                  <a:lnTo>
                    <a:pt x="290" y="245"/>
                  </a:lnTo>
                  <a:lnTo>
                    <a:pt x="287" y="249"/>
                  </a:lnTo>
                  <a:lnTo>
                    <a:pt x="283" y="253"/>
                  </a:lnTo>
                  <a:lnTo>
                    <a:pt x="281" y="258"/>
                  </a:lnTo>
                  <a:lnTo>
                    <a:pt x="278" y="261"/>
                  </a:lnTo>
                  <a:lnTo>
                    <a:pt x="276" y="266"/>
                  </a:lnTo>
                  <a:lnTo>
                    <a:pt x="274" y="269"/>
                  </a:lnTo>
                  <a:lnTo>
                    <a:pt x="273" y="272"/>
                  </a:lnTo>
                  <a:lnTo>
                    <a:pt x="273" y="276"/>
                  </a:lnTo>
                  <a:lnTo>
                    <a:pt x="274" y="281"/>
                  </a:lnTo>
                  <a:lnTo>
                    <a:pt x="276" y="285"/>
                  </a:lnTo>
                  <a:lnTo>
                    <a:pt x="278" y="290"/>
                  </a:lnTo>
                  <a:lnTo>
                    <a:pt x="279" y="291"/>
                  </a:lnTo>
                  <a:lnTo>
                    <a:pt x="280" y="293"/>
                  </a:lnTo>
                  <a:lnTo>
                    <a:pt x="280" y="296"/>
                  </a:lnTo>
                  <a:lnTo>
                    <a:pt x="279" y="298"/>
                  </a:lnTo>
                  <a:lnTo>
                    <a:pt x="276" y="301"/>
                  </a:lnTo>
                  <a:lnTo>
                    <a:pt x="273" y="303"/>
                  </a:lnTo>
                  <a:lnTo>
                    <a:pt x="269" y="305"/>
                  </a:lnTo>
                  <a:lnTo>
                    <a:pt x="265" y="307"/>
                  </a:lnTo>
                  <a:lnTo>
                    <a:pt x="261" y="309"/>
                  </a:lnTo>
                  <a:lnTo>
                    <a:pt x="258" y="310"/>
                  </a:lnTo>
                  <a:lnTo>
                    <a:pt x="255" y="311"/>
                  </a:lnTo>
                  <a:lnTo>
                    <a:pt x="252" y="312"/>
                  </a:lnTo>
                  <a:lnTo>
                    <a:pt x="251" y="313"/>
                  </a:lnTo>
                  <a:lnTo>
                    <a:pt x="249" y="314"/>
                  </a:lnTo>
                  <a:lnTo>
                    <a:pt x="249" y="315"/>
                  </a:lnTo>
                  <a:lnTo>
                    <a:pt x="248" y="320"/>
                  </a:lnTo>
                  <a:lnTo>
                    <a:pt x="249" y="324"/>
                  </a:lnTo>
                  <a:lnTo>
                    <a:pt x="249" y="329"/>
                  </a:lnTo>
                  <a:lnTo>
                    <a:pt x="249" y="333"/>
                  </a:lnTo>
                  <a:lnTo>
                    <a:pt x="250" y="337"/>
                  </a:lnTo>
                  <a:lnTo>
                    <a:pt x="250" y="341"/>
                  </a:lnTo>
                  <a:lnTo>
                    <a:pt x="251" y="345"/>
                  </a:lnTo>
                  <a:lnTo>
                    <a:pt x="251" y="350"/>
                  </a:lnTo>
                  <a:lnTo>
                    <a:pt x="250" y="354"/>
                  </a:lnTo>
                  <a:lnTo>
                    <a:pt x="248" y="356"/>
                  </a:lnTo>
                  <a:lnTo>
                    <a:pt x="244" y="356"/>
                  </a:lnTo>
                  <a:lnTo>
                    <a:pt x="241" y="354"/>
                  </a:lnTo>
                  <a:lnTo>
                    <a:pt x="241" y="351"/>
                  </a:lnTo>
                  <a:lnTo>
                    <a:pt x="241" y="346"/>
                  </a:lnTo>
                  <a:lnTo>
                    <a:pt x="241" y="342"/>
                  </a:lnTo>
                  <a:lnTo>
                    <a:pt x="241" y="341"/>
                  </a:lnTo>
                  <a:lnTo>
                    <a:pt x="239" y="339"/>
                  </a:lnTo>
                  <a:lnTo>
                    <a:pt x="238" y="339"/>
                  </a:lnTo>
                  <a:lnTo>
                    <a:pt x="235" y="342"/>
                  </a:lnTo>
                  <a:lnTo>
                    <a:pt x="233" y="346"/>
                  </a:lnTo>
                  <a:lnTo>
                    <a:pt x="231" y="350"/>
                  </a:lnTo>
                  <a:lnTo>
                    <a:pt x="230" y="353"/>
                  </a:lnTo>
                  <a:lnTo>
                    <a:pt x="229" y="356"/>
                  </a:lnTo>
                  <a:lnTo>
                    <a:pt x="229" y="359"/>
                  </a:lnTo>
                  <a:lnTo>
                    <a:pt x="230" y="364"/>
                  </a:lnTo>
                  <a:lnTo>
                    <a:pt x="232" y="369"/>
                  </a:lnTo>
                  <a:lnTo>
                    <a:pt x="234" y="374"/>
                  </a:lnTo>
                  <a:lnTo>
                    <a:pt x="237" y="381"/>
                  </a:lnTo>
                  <a:lnTo>
                    <a:pt x="241" y="388"/>
                  </a:lnTo>
                  <a:lnTo>
                    <a:pt x="246" y="395"/>
                  </a:lnTo>
                  <a:lnTo>
                    <a:pt x="248" y="398"/>
                  </a:lnTo>
                  <a:lnTo>
                    <a:pt x="251" y="400"/>
                  </a:lnTo>
                  <a:lnTo>
                    <a:pt x="252" y="403"/>
                  </a:lnTo>
                  <a:lnTo>
                    <a:pt x="249" y="408"/>
                  </a:lnTo>
                  <a:lnTo>
                    <a:pt x="245" y="412"/>
                  </a:lnTo>
                  <a:lnTo>
                    <a:pt x="241" y="416"/>
                  </a:lnTo>
                  <a:lnTo>
                    <a:pt x="234" y="427"/>
                  </a:lnTo>
                  <a:lnTo>
                    <a:pt x="227" y="439"/>
                  </a:lnTo>
                  <a:lnTo>
                    <a:pt x="220" y="451"/>
                  </a:lnTo>
                  <a:lnTo>
                    <a:pt x="215" y="460"/>
                  </a:lnTo>
                  <a:lnTo>
                    <a:pt x="211" y="469"/>
                  </a:lnTo>
                  <a:lnTo>
                    <a:pt x="207" y="478"/>
                  </a:lnTo>
                  <a:lnTo>
                    <a:pt x="206" y="482"/>
                  </a:lnTo>
                  <a:lnTo>
                    <a:pt x="205" y="487"/>
                  </a:lnTo>
                  <a:lnTo>
                    <a:pt x="205" y="491"/>
                  </a:lnTo>
                  <a:lnTo>
                    <a:pt x="208" y="500"/>
                  </a:lnTo>
                  <a:lnTo>
                    <a:pt x="212" y="508"/>
                  </a:lnTo>
                  <a:lnTo>
                    <a:pt x="217" y="516"/>
                  </a:lnTo>
                  <a:lnTo>
                    <a:pt x="223" y="523"/>
                  </a:lnTo>
                  <a:lnTo>
                    <a:pt x="229" y="529"/>
                  </a:lnTo>
                  <a:lnTo>
                    <a:pt x="234" y="536"/>
                  </a:lnTo>
                  <a:lnTo>
                    <a:pt x="237" y="545"/>
                  </a:lnTo>
                  <a:lnTo>
                    <a:pt x="240" y="553"/>
                  </a:lnTo>
                  <a:lnTo>
                    <a:pt x="241" y="562"/>
                  </a:lnTo>
                  <a:lnTo>
                    <a:pt x="241" y="567"/>
                  </a:lnTo>
                  <a:lnTo>
                    <a:pt x="240" y="571"/>
                  </a:lnTo>
                  <a:lnTo>
                    <a:pt x="237" y="573"/>
                  </a:lnTo>
                  <a:lnTo>
                    <a:pt x="229" y="571"/>
                  </a:lnTo>
                  <a:lnTo>
                    <a:pt x="221" y="567"/>
                  </a:lnTo>
                  <a:lnTo>
                    <a:pt x="214" y="562"/>
                  </a:lnTo>
                  <a:lnTo>
                    <a:pt x="210" y="557"/>
                  </a:lnTo>
                  <a:lnTo>
                    <a:pt x="207" y="551"/>
                  </a:lnTo>
                  <a:lnTo>
                    <a:pt x="204" y="544"/>
                  </a:lnTo>
                  <a:lnTo>
                    <a:pt x="202" y="539"/>
                  </a:lnTo>
                  <a:lnTo>
                    <a:pt x="200" y="533"/>
                  </a:lnTo>
                  <a:lnTo>
                    <a:pt x="198" y="528"/>
                  </a:lnTo>
                  <a:lnTo>
                    <a:pt x="195" y="523"/>
                  </a:lnTo>
                  <a:lnTo>
                    <a:pt x="193" y="519"/>
                  </a:lnTo>
                  <a:lnTo>
                    <a:pt x="190" y="516"/>
                  </a:lnTo>
                  <a:lnTo>
                    <a:pt x="186" y="513"/>
                  </a:lnTo>
                  <a:lnTo>
                    <a:pt x="181" y="512"/>
                  </a:lnTo>
                  <a:lnTo>
                    <a:pt x="177" y="511"/>
                  </a:lnTo>
                  <a:lnTo>
                    <a:pt x="170" y="511"/>
                  </a:lnTo>
                  <a:lnTo>
                    <a:pt x="164" y="512"/>
                  </a:lnTo>
                  <a:lnTo>
                    <a:pt x="157" y="513"/>
                  </a:lnTo>
                  <a:lnTo>
                    <a:pt x="147" y="513"/>
                  </a:lnTo>
                  <a:lnTo>
                    <a:pt x="137" y="513"/>
                  </a:lnTo>
                  <a:lnTo>
                    <a:pt x="127" y="514"/>
                  </a:lnTo>
                  <a:lnTo>
                    <a:pt x="122" y="515"/>
                  </a:lnTo>
                  <a:lnTo>
                    <a:pt x="118" y="516"/>
                  </a:lnTo>
                  <a:lnTo>
                    <a:pt x="113" y="517"/>
                  </a:lnTo>
                  <a:lnTo>
                    <a:pt x="110" y="518"/>
                  </a:lnTo>
                  <a:lnTo>
                    <a:pt x="106" y="518"/>
                  </a:lnTo>
                  <a:lnTo>
                    <a:pt x="103" y="520"/>
                  </a:lnTo>
                  <a:lnTo>
                    <a:pt x="102" y="524"/>
                  </a:lnTo>
                  <a:lnTo>
                    <a:pt x="103" y="528"/>
                  </a:lnTo>
                  <a:lnTo>
                    <a:pt x="103" y="532"/>
                  </a:lnTo>
                  <a:lnTo>
                    <a:pt x="103" y="535"/>
                  </a:lnTo>
                  <a:lnTo>
                    <a:pt x="102" y="538"/>
                  </a:lnTo>
                  <a:lnTo>
                    <a:pt x="100" y="540"/>
                  </a:lnTo>
                  <a:lnTo>
                    <a:pt x="96" y="541"/>
                  </a:lnTo>
                  <a:lnTo>
                    <a:pt x="91" y="540"/>
                  </a:lnTo>
                  <a:lnTo>
                    <a:pt x="86" y="540"/>
                  </a:lnTo>
                  <a:lnTo>
                    <a:pt x="82" y="538"/>
                  </a:lnTo>
                  <a:lnTo>
                    <a:pt x="78" y="535"/>
                  </a:lnTo>
                  <a:lnTo>
                    <a:pt x="73" y="534"/>
                  </a:lnTo>
                  <a:lnTo>
                    <a:pt x="64" y="533"/>
                  </a:lnTo>
                  <a:lnTo>
                    <a:pt x="56" y="533"/>
                  </a:lnTo>
                  <a:lnTo>
                    <a:pt x="47" y="534"/>
                  </a:lnTo>
                  <a:lnTo>
                    <a:pt x="44" y="534"/>
                  </a:lnTo>
                  <a:lnTo>
                    <a:pt x="41" y="535"/>
                  </a:lnTo>
                  <a:lnTo>
                    <a:pt x="38" y="536"/>
                  </a:lnTo>
                  <a:lnTo>
                    <a:pt x="32" y="540"/>
                  </a:lnTo>
                  <a:lnTo>
                    <a:pt x="26" y="544"/>
                  </a:lnTo>
                  <a:lnTo>
                    <a:pt x="20" y="549"/>
                  </a:lnTo>
                  <a:lnTo>
                    <a:pt x="16" y="552"/>
                  </a:lnTo>
                  <a:lnTo>
                    <a:pt x="13" y="555"/>
                  </a:lnTo>
                  <a:lnTo>
                    <a:pt x="10" y="559"/>
                  </a:lnTo>
                  <a:lnTo>
                    <a:pt x="7" y="562"/>
                  </a:lnTo>
                  <a:lnTo>
                    <a:pt x="4" y="566"/>
                  </a:lnTo>
                  <a:lnTo>
                    <a:pt x="2" y="570"/>
                  </a:lnTo>
                  <a:lnTo>
                    <a:pt x="1" y="573"/>
                  </a:lnTo>
                  <a:lnTo>
                    <a:pt x="0" y="577"/>
                  </a:lnTo>
                  <a:lnTo>
                    <a:pt x="0" y="580"/>
                  </a:lnTo>
                  <a:lnTo>
                    <a:pt x="1" y="584"/>
                  </a:lnTo>
                  <a:lnTo>
                    <a:pt x="2" y="588"/>
                  </a:lnTo>
                  <a:lnTo>
                    <a:pt x="4" y="592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Freeform 28"/>
            <p:cNvSpPr>
              <a:spLocks/>
            </p:cNvSpPr>
            <p:nvPr/>
          </p:nvSpPr>
          <p:spPr bwMode="auto">
            <a:xfrm>
              <a:off x="3909" y="1437"/>
              <a:ext cx="66" cy="38"/>
            </a:xfrm>
            <a:custGeom>
              <a:avLst/>
              <a:gdLst>
                <a:gd name="T0" fmla="*/ 0 w 66"/>
                <a:gd name="T1" fmla="*/ 37 h 38"/>
                <a:gd name="T2" fmla="*/ 1 w 66"/>
                <a:gd name="T3" fmla="*/ 36 h 38"/>
                <a:gd name="T4" fmla="*/ 2 w 66"/>
                <a:gd name="T5" fmla="*/ 35 h 38"/>
                <a:gd name="T6" fmla="*/ 2 w 66"/>
                <a:gd name="T7" fmla="*/ 34 h 38"/>
                <a:gd name="T8" fmla="*/ 3 w 66"/>
                <a:gd name="T9" fmla="*/ 33 h 38"/>
                <a:gd name="T10" fmla="*/ 4 w 66"/>
                <a:gd name="T11" fmla="*/ 32 h 38"/>
                <a:gd name="T12" fmla="*/ 5 w 66"/>
                <a:gd name="T13" fmla="*/ 31 h 38"/>
                <a:gd name="T14" fmla="*/ 6 w 66"/>
                <a:gd name="T15" fmla="*/ 30 h 38"/>
                <a:gd name="T16" fmla="*/ 7 w 66"/>
                <a:gd name="T17" fmla="*/ 29 h 38"/>
                <a:gd name="T18" fmla="*/ 7 w 66"/>
                <a:gd name="T19" fmla="*/ 27 h 38"/>
                <a:gd name="T20" fmla="*/ 8 w 66"/>
                <a:gd name="T21" fmla="*/ 27 h 38"/>
                <a:gd name="T22" fmla="*/ 9 w 66"/>
                <a:gd name="T23" fmla="*/ 26 h 38"/>
                <a:gd name="T24" fmla="*/ 10 w 66"/>
                <a:gd name="T25" fmla="*/ 24 h 38"/>
                <a:gd name="T26" fmla="*/ 11 w 66"/>
                <a:gd name="T27" fmla="*/ 23 h 38"/>
                <a:gd name="T28" fmla="*/ 12 w 66"/>
                <a:gd name="T29" fmla="*/ 22 h 38"/>
                <a:gd name="T30" fmla="*/ 13 w 66"/>
                <a:gd name="T31" fmla="*/ 21 h 38"/>
                <a:gd name="T32" fmla="*/ 14 w 66"/>
                <a:gd name="T33" fmla="*/ 21 h 38"/>
                <a:gd name="T34" fmla="*/ 15 w 66"/>
                <a:gd name="T35" fmla="*/ 19 h 38"/>
                <a:gd name="T36" fmla="*/ 16 w 66"/>
                <a:gd name="T37" fmla="*/ 19 h 38"/>
                <a:gd name="T38" fmla="*/ 18 w 66"/>
                <a:gd name="T39" fmla="*/ 17 h 38"/>
                <a:gd name="T40" fmla="*/ 19 w 66"/>
                <a:gd name="T41" fmla="*/ 16 h 38"/>
                <a:gd name="T42" fmla="*/ 20 w 66"/>
                <a:gd name="T43" fmla="*/ 15 h 38"/>
                <a:gd name="T44" fmla="*/ 22 w 66"/>
                <a:gd name="T45" fmla="*/ 14 h 38"/>
                <a:gd name="T46" fmla="*/ 23 w 66"/>
                <a:gd name="T47" fmla="*/ 14 h 38"/>
                <a:gd name="T48" fmla="*/ 24 w 66"/>
                <a:gd name="T49" fmla="*/ 13 h 38"/>
                <a:gd name="T50" fmla="*/ 25 w 66"/>
                <a:gd name="T51" fmla="*/ 12 h 38"/>
                <a:gd name="T52" fmla="*/ 26 w 66"/>
                <a:gd name="T53" fmla="*/ 11 h 38"/>
                <a:gd name="T54" fmla="*/ 28 w 66"/>
                <a:gd name="T55" fmla="*/ 10 h 38"/>
                <a:gd name="T56" fmla="*/ 29 w 66"/>
                <a:gd name="T57" fmla="*/ 10 h 38"/>
                <a:gd name="T58" fmla="*/ 30 w 66"/>
                <a:gd name="T59" fmla="*/ 9 h 38"/>
                <a:gd name="T60" fmla="*/ 31 w 66"/>
                <a:gd name="T61" fmla="*/ 9 h 38"/>
                <a:gd name="T62" fmla="*/ 32 w 66"/>
                <a:gd name="T63" fmla="*/ 8 h 38"/>
                <a:gd name="T64" fmla="*/ 34 w 66"/>
                <a:gd name="T65" fmla="*/ 8 h 38"/>
                <a:gd name="T66" fmla="*/ 35 w 66"/>
                <a:gd name="T67" fmla="*/ 7 h 38"/>
                <a:gd name="T68" fmla="*/ 36 w 66"/>
                <a:gd name="T69" fmla="*/ 7 h 38"/>
                <a:gd name="T70" fmla="*/ 38 w 66"/>
                <a:gd name="T71" fmla="*/ 6 h 38"/>
                <a:gd name="T72" fmla="*/ 39 w 66"/>
                <a:gd name="T73" fmla="*/ 6 h 38"/>
                <a:gd name="T74" fmla="*/ 40 w 66"/>
                <a:gd name="T75" fmla="*/ 5 h 38"/>
                <a:gd name="T76" fmla="*/ 42 w 66"/>
                <a:gd name="T77" fmla="*/ 4 h 38"/>
                <a:gd name="T78" fmla="*/ 44 w 66"/>
                <a:gd name="T79" fmla="*/ 4 h 38"/>
                <a:gd name="T80" fmla="*/ 45 w 66"/>
                <a:gd name="T81" fmla="*/ 4 h 38"/>
                <a:gd name="T82" fmla="*/ 46 w 66"/>
                <a:gd name="T83" fmla="*/ 4 h 38"/>
                <a:gd name="T84" fmla="*/ 47 w 66"/>
                <a:gd name="T85" fmla="*/ 3 h 38"/>
                <a:gd name="T86" fmla="*/ 48 w 66"/>
                <a:gd name="T87" fmla="*/ 3 h 38"/>
                <a:gd name="T88" fmla="*/ 49 w 66"/>
                <a:gd name="T89" fmla="*/ 2 h 38"/>
                <a:gd name="T90" fmla="*/ 50 w 66"/>
                <a:gd name="T91" fmla="*/ 2 h 38"/>
                <a:gd name="T92" fmla="*/ 52 w 66"/>
                <a:gd name="T93" fmla="*/ 2 h 38"/>
                <a:gd name="T94" fmla="*/ 53 w 66"/>
                <a:gd name="T95" fmla="*/ 2 h 38"/>
                <a:gd name="T96" fmla="*/ 54 w 66"/>
                <a:gd name="T97" fmla="*/ 2 h 38"/>
                <a:gd name="T98" fmla="*/ 55 w 66"/>
                <a:gd name="T99" fmla="*/ 2 h 38"/>
                <a:gd name="T100" fmla="*/ 56 w 66"/>
                <a:gd name="T101" fmla="*/ 1 h 38"/>
                <a:gd name="T102" fmla="*/ 57 w 66"/>
                <a:gd name="T103" fmla="*/ 1 h 38"/>
                <a:gd name="T104" fmla="*/ 58 w 66"/>
                <a:gd name="T105" fmla="*/ 1 h 38"/>
                <a:gd name="T106" fmla="*/ 59 w 66"/>
                <a:gd name="T107" fmla="*/ 1 h 38"/>
                <a:gd name="T108" fmla="*/ 60 w 66"/>
                <a:gd name="T109" fmla="*/ 0 h 38"/>
                <a:gd name="T110" fmla="*/ 61 w 66"/>
                <a:gd name="T111" fmla="*/ 0 h 38"/>
                <a:gd name="T112" fmla="*/ 62 w 66"/>
                <a:gd name="T113" fmla="*/ 0 h 38"/>
                <a:gd name="T114" fmla="*/ 65 w 66"/>
                <a:gd name="T115" fmla="*/ 0 h 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38"/>
                <a:gd name="T176" fmla="*/ 66 w 66"/>
                <a:gd name="T177" fmla="*/ 38 h 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38">
                  <a:moveTo>
                    <a:pt x="0" y="37"/>
                  </a:moveTo>
                  <a:lnTo>
                    <a:pt x="1" y="36"/>
                  </a:lnTo>
                  <a:lnTo>
                    <a:pt x="2" y="35"/>
                  </a:lnTo>
                  <a:lnTo>
                    <a:pt x="2" y="34"/>
                  </a:lnTo>
                  <a:lnTo>
                    <a:pt x="3" y="33"/>
                  </a:lnTo>
                  <a:lnTo>
                    <a:pt x="4" y="32"/>
                  </a:lnTo>
                  <a:lnTo>
                    <a:pt x="5" y="31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6"/>
                  </a:lnTo>
                  <a:lnTo>
                    <a:pt x="10" y="24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20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4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40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5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Freeform 29"/>
            <p:cNvSpPr>
              <a:spLocks/>
            </p:cNvSpPr>
            <p:nvPr/>
          </p:nvSpPr>
          <p:spPr bwMode="auto">
            <a:xfrm>
              <a:off x="3772" y="1357"/>
              <a:ext cx="248" cy="55"/>
            </a:xfrm>
            <a:custGeom>
              <a:avLst/>
              <a:gdLst>
                <a:gd name="T0" fmla="*/ 4 w 248"/>
                <a:gd name="T1" fmla="*/ 54 h 55"/>
                <a:gd name="T2" fmla="*/ 12 w 248"/>
                <a:gd name="T3" fmla="*/ 53 h 55"/>
                <a:gd name="T4" fmla="*/ 21 w 248"/>
                <a:gd name="T5" fmla="*/ 52 h 55"/>
                <a:gd name="T6" fmla="*/ 29 w 248"/>
                <a:gd name="T7" fmla="*/ 51 h 55"/>
                <a:gd name="T8" fmla="*/ 38 w 248"/>
                <a:gd name="T9" fmla="*/ 50 h 55"/>
                <a:gd name="T10" fmla="*/ 46 w 248"/>
                <a:gd name="T11" fmla="*/ 48 h 55"/>
                <a:gd name="T12" fmla="*/ 54 w 248"/>
                <a:gd name="T13" fmla="*/ 47 h 55"/>
                <a:gd name="T14" fmla="*/ 63 w 248"/>
                <a:gd name="T15" fmla="*/ 46 h 55"/>
                <a:gd name="T16" fmla="*/ 71 w 248"/>
                <a:gd name="T17" fmla="*/ 44 h 55"/>
                <a:gd name="T18" fmla="*/ 83 w 248"/>
                <a:gd name="T19" fmla="*/ 42 h 55"/>
                <a:gd name="T20" fmla="*/ 91 w 248"/>
                <a:gd name="T21" fmla="*/ 40 h 55"/>
                <a:gd name="T22" fmla="*/ 98 w 248"/>
                <a:gd name="T23" fmla="*/ 39 h 55"/>
                <a:gd name="T24" fmla="*/ 106 w 248"/>
                <a:gd name="T25" fmla="*/ 37 h 55"/>
                <a:gd name="T26" fmla="*/ 114 w 248"/>
                <a:gd name="T27" fmla="*/ 35 h 55"/>
                <a:gd name="T28" fmla="*/ 122 w 248"/>
                <a:gd name="T29" fmla="*/ 33 h 55"/>
                <a:gd name="T30" fmla="*/ 129 w 248"/>
                <a:gd name="T31" fmla="*/ 31 h 55"/>
                <a:gd name="T32" fmla="*/ 136 w 248"/>
                <a:gd name="T33" fmla="*/ 29 h 55"/>
                <a:gd name="T34" fmla="*/ 144 w 248"/>
                <a:gd name="T35" fmla="*/ 27 h 55"/>
                <a:gd name="T36" fmla="*/ 150 w 248"/>
                <a:gd name="T37" fmla="*/ 25 h 55"/>
                <a:gd name="T38" fmla="*/ 161 w 248"/>
                <a:gd name="T39" fmla="*/ 21 h 55"/>
                <a:gd name="T40" fmla="*/ 168 w 248"/>
                <a:gd name="T41" fmla="*/ 19 h 55"/>
                <a:gd name="T42" fmla="*/ 175 w 248"/>
                <a:gd name="T43" fmla="*/ 17 h 55"/>
                <a:gd name="T44" fmla="*/ 181 w 248"/>
                <a:gd name="T45" fmla="*/ 15 h 55"/>
                <a:gd name="T46" fmla="*/ 187 w 248"/>
                <a:gd name="T47" fmla="*/ 13 h 55"/>
                <a:gd name="T48" fmla="*/ 194 w 248"/>
                <a:gd name="T49" fmla="*/ 11 h 55"/>
                <a:gd name="T50" fmla="*/ 199 w 248"/>
                <a:gd name="T51" fmla="*/ 9 h 55"/>
                <a:gd name="T52" fmla="*/ 205 w 248"/>
                <a:gd name="T53" fmla="*/ 7 h 55"/>
                <a:gd name="T54" fmla="*/ 210 w 248"/>
                <a:gd name="T55" fmla="*/ 6 h 55"/>
                <a:gd name="T56" fmla="*/ 217 w 248"/>
                <a:gd name="T57" fmla="*/ 4 h 55"/>
                <a:gd name="T58" fmla="*/ 221 w 248"/>
                <a:gd name="T59" fmla="*/ 3 h 55"/>
                <a:gd name="T60" fmla="*/ 225 w 248"/>
                <a:gd name="T61" fmla="*/ 2 h 55"/>
                <a:gd name="T62" fmla="*/ 228 w 248"/>
                <a:gd name="T63" fmla="*/ 1 h 55"/>
                <a:gd name="T64" fmla="*/ 232 w 248"/>
                <a:gd name="T65" fmla="*/ 1 h 55"/>
                <a:gd name="T66" fmla="*/ 234 w 248"/>
                <a:gd name="T67" fmla="*/ 1 h 55"/>
                <a:gd name="T68" fmla="*/ 237 w 248"/>
                <a:gd name="T69" fmla="*/ 0 h 55"/>
                <a:gd name="T70" fmla="*/ 240 w 248"/>
                <a:gd name="T71" fmla="*/ 0 h 55"/>
                <a:gd name="T72" fmla="*/ 242 w 248"/>
                <a:gd name="T73" fmla="*/ 0 h 55"/>
                <a:gd name="T74" fmla="*/ 244 w 248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8"/>
                <a:gd name="T115" fmla="*/ 0 h 55"/>
                <a:gd name="T116" fmla="*/ 248 w 248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8" h="55">
                  <a:moveTo>
                    <a:pt x="0" y="54"/>
                  </a:moveTo>
                  <a:lnTo>
                    <a:pt x="4" y="54"/>
                  </a:lnTo>
                  <a:lnTo>
                    <a:pt x="8" y="53"/>
                  </a:lnTo>
                  <a:lnTo>
                    <a:pt x="12" y="53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5" y="51"/>
                  </a:lnTo>
                  <a:lnTo>
                    <a:pt x="29" y="51"/>
                  </a:lnTo>
                  <a:lnTo>
                    <a:pt x="34" y="50"/>
                  </a:lnTo>
                  <a:lnTo>
                    <a:pt x="38" y="50"/>
                  </a:lnTo>
                  <a:lnTo>
                    <a:pt x="42" y="49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54" y="47"/>
                  </a:lnTo>
                  <a:lnTo>
                    <a:pt x="58" y="47"/>
                  </a:lnTo>
                  <a:lnTo>
                    <a:pt x="63" y="46"/>
                  </a:lnTo>
                  <a:lnTo>
                    <a:pt x="66" y="45"/>
                  </a:lnTo>
                  <a:lnTo>
                    <a:pt x="71" y="44"/>
                  </a:lnTo>
                  <a:lnTo>
                    <a:pt x="75" y="43"/>
                  </a:lnTo>
                  <a:lnTo>
                    <a:pt x="83" y="42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5" y="40"/>
                  </a:lnTo>
                  <a:lnTo>
                    <a:pt x="98" y="39"/>
                  </a:lnTo>
                  <a:lnTo>
                    <a:pt x="102" y="38"/>
                  </a:lnTo>
                  <a:lnTo>
                    <a:pt x="106" y="37"/>
                  </a:lnTo>
                  <a:lnTo>
                    <a:pt x="110" y="36"/>
                  </a:lnTo>
                  <a:lnTo>
                    <a:pt x="114" y="35"/>
                  </a:lnTo>
                  <a:lnTo>
                    <a:pt x="118" y="34"/>
                  </a:lnTo>
                  <a:lnTo>
                    <a:pt x="122" y="33"/>
                  </a:lnTo>
                  <a:lnTo>
                    <a:pt x="125" y="32"/>
                  </a:lnTo>
                  <a:lnTo>
                    <a:pt x="129" y="31"/>
                  </a:lnTo>
                  <a:lnTo>
                    <a:pt x="132" y="30"/>
                  </a:lnTo>
                  <a:lnTo>
                    <a:pt x="136" y="29"/>
                  </a:lnTo>
                  <a:lnTo>
                    <a:pt x="140" y="28"/>
                  </a:lnTo>
                  <a:lnTo>
                    <a:pt x="144" y="27"/>
                  </a:lnTo>
                  <a:lnTo>
                    <a:pt x="147" y="26"/>
                  </a:lnTo>
                  <a:lnTo>
                    <a:pt x="150" y="25"/>
                  </a:lnTo>
                  <a:lnTo>
                    <a:pt x="158" y="23"/>
                  </a:lnTo>
                  <a:lnTo>
                    <a:pt x="161" y="21"/>
                  </a:lnTo>
                  <a:lnTo>
                    <a:pt x="165" y="20"/>
                  </a:lnTo>
                  <a:lnTo>
                    <a:pt x="168" y="19"/>
                  </a:lnTo>
                  <a:lnTo>
                    <a:pt x="171" y="18"/>
                  </a:lnTo>
                  <a:lnTo>
                    <a:pt x="175" y="17"/>
                  </a:lnTo>
                  <a:lnTo>
                    <a:pt x="178" y="16"/>
                  </a:lnTo>
                  <a:lnTo>
                    <a:pt x="181" y="15"/>
                  </a:lnTo>
                  <a:lnTo>
                    <a:pt x="184" y="14"/>
                  </a:lnTo>
                  <a:lnTo>
                    <a:pt x="187" y="13"/>
                  </a:lnTo>
                  <a:lnTo>
                    <a:pt x="191" y="12"/>
                  </a:lnTo>
                  <a:lnTo>
                    <a:pt x="194" y="11"/>
                  </a:lnTo>
                  <a:lnTo>
                    <a:pt x="197" y="10"/>
                  </a:lnTo>
                  <a:lnTo>
                    <a:pt x="199" y="9"/>
                  </a:lnTo>
                  <a:lnTo>
                    <a:pt x="202" y="8"/>
                  </a:lnTo>
                  <a:lnTo>
                    <a:pt x="205" y="7"/>
                  </a:lnTo>
                  <a:lnTo>
                    <a:pt x="207" y="6"/>
                  </a:lnTo>
                  <a:lnTo>
                    <a:pt x="210" y="6"/>
                  </a:lnTo>
                  <a:lnTo>
                    <a:pt x="213" y="5"/>
                  </a:lnTo>
                  <a:lnTo>
                    <a:pt x="217" y="4"/>
                  </a:lnTo>
                  <a:lnTo>
                    <a:pt x="219" y="3"/>
                  </a:lnTo>
                  <a:lnTo>
                    <a:pt x="221" y="3"/>
                  </a:lnTo>
                  <a:lnTo>
                    <a:pt x="223" y="3"/>
                  </a:lnTo>
                  <a:lnTo>
                    <a:pt x="225" y="2"/>
                  </a:lnTo>
                  <a:lnTo>
                    <a:pt x="227" y="2"/>
                  </a:lnTo>
                  <a:lnTo>
                    <a:pt x="228" y="1"/>
                  </a:lnTo>
                  <a:lnTo>
                    <a:pt x="230" y="1"/>
                  </a:lnTo>
                  <a:lnTo>
                    <a:pt x="232" y="1"/>
                  </a:lnTo>
                  <a:lnTo>
                    <a:pt x="233" y="1"/>
                  </a:lnTo>
                  <a:lnTo>
                    <a:pt x="234" y="1"/>
                  </a:lnTo>
                  <a:lnTo>
                    <a:pt x="236" y="1"/>
                  </a:lnTo>
                  <a:lnTo>
                    <a:pt x="237" y="0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1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7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Freeform 30"/>
            <p:cNvSpPr>
              <a:spLocks/>
            </p:cNvSpPr>
            <p:nvPr/>
          </p:nvSpPr>
          <p:spPr bwMode="auto">
            <a:xfrm>
              <a:off x="3775" y="1291"/>
              <a:ext cx="243" cy="60"/>
            </a:xfrm>
            <a:custGeom>
              <a:avLst/>
              <a:gdLst>
                <a:gd name="T0" fmla="*/ 5 w 243"/>
                <a:gd name="T1" fmla="*/ 57 h 60"/>
                <a:gd name="T2" fmla="*/ 12 w 243"/>
                <a:gd name="T3" fmla="*/ 56 h 60"/>
                <a:gd name="T4" fmla="*/ 19 w 243"/>
                <a:gd name="T5" fmla="*/ 54 h 60"/>
                <a:gd name="T6" fmla="*/ 26 w 243"/>
                <a:gd name="T7" fmla="*/ 53 h 60"/>
                <a:gd name="T8" fmla="*/ 33 w 243"/>
                <a:gd name="T9" fmla="*/ 51 h 60"/>
                <a:gd name="T10" fmla="*/ 40 w 243"/>
                <a:gd name="T11" fmla="*/ 50 h 60"/>
                <a:gd name="T12" fmla="*/ 48 w 243"/>
                <a:gd name="T13" fmla="*/ 47 h 60"/>
                <a:gd name="T14" fmla="*/ 55 w 243"/>
                <a:gd name="T15" fmla="*/ 45 h 60"/>
                <a:gd name="T16" fmla="*/ 61 w 243"/>
                <a:gd name="T17" fmla="*/ 44 h 60"/>
                <a:gd name="T18" fmla="*/ 67 w 243"/>
                <a:gd name="T19" fmla="*/ 42 h 60"/>
                <a:gd name="T20" fmla="*/ 73 w 243"/>
                <a:gd name="T21" fmla="*/ 40 h 60"/>
                <a:gd name="T22" fmla="*/ 78 w 243"/>
                <a:gd name="T23" fmla="*/ 39 h 60"/>
                <a:gd name="T24" fmla="*/ 86 w 243"/>
                <a:gd name="T25" fmla="*/ 37 h 60"/>
                <a:gd name="T26" fmla="*/ 92 w 243"/>
                <a:gd name="T27" fmla="*/ 36 h 60"/>
                <a:gd name="T28" fmla="*/ 97 w 243"/>
                <a:gd name="T29" fmla="*/ 35 h 60"/>
                <a:gd name="T30" fmla="*/ 103 w 243"/>
                <a:gd name="T31" fmla="*/ 34 h 60"/>
                <a:gd name="T32" fmla="*/ 109 w 243"/>
                <a:gd name="T33" fmla="*/ 33 h 60"/>
                <a:gd name="T34" fmla="*/ 115 w 243"/>
                <a:gd name="T35" fmla="*/ 32 h 60"/>
                <a:gd name="T36" fmla="*/ 120 w 243"/>
                <a:gd name="T37" fmla="*/ 32 h 60"/>
                <a:gd name="T38" fmla="*/ 128 w 243"/>
                <a:gd name="T39" fmla="*/ 30 h 60"/>
                <a:gd name="T40" fmla="*/ 134 w 243"/>
                <a:gd name="T41" fmla="*/ 29 h 60"/>
                <a:gd name="T42" fmla="*/ 139 w 243"/>
                <a:gd name="T43" fmla="*/ 28 h 60"/>
                <a:gd name="T44" fmla="*/ 144 w 243"/>
                <a:gd name="T45" fmla="*/ 26 h 60"/>
                <a:gd name="T46" fmla="*/ 149 w 243"/>
                <a:gd name="T47" fmla="*/ 25 h 60"/>
                <a:gd name="T48" fmla="*/ 154 w 243"/>
                <a:gd name="T49" fmla="*/ 23 h 60"/>
                <a:gd name="T50" fmla="*/ 161 w 243"/>
                <a:gd name="T51" fmla="*/ 21 h 60"/>
                <a:gd name="T52" fmla="*/ 166 w 243"/>
                <a:gd name="T53" fmla="*/ 19 h 60"/>
                <a:gd name="T54" fmla="*/ 170 w 243"/>
                <a:gd name="T55" fmla="*/ 17 h 60"/>
                <a:gd name="T56" fmla="*/ 174 w 243"/>
                <a:gd name="T57" fmla="*/ 15 h 60"/>
                <a:gd name="T58" fmla="*/ 178 w 243"/>
                <a:gd name="T59" fmla="*/ 13 h 60"/>
                <a:gd name="T60" fmla="*/ 182 w 243"/>
                <a:gd name="T61" fmla="*/ 11 h 60"/>
                <a:gd name="T62" fmla="*/ 187 w 243"/>
                <a:gd name="T63" fmla="*/ 9 h 60"/>
                <a:gd name="T64" fmla="*/ 190 w 243"/>
                <a:gd name="T65" fmla="*/ 8 h 60"/>
                <a:gd name="T66" fmla="*/ 193 w 243"/>
                <a:gd name="T67" fmla="*/ 6 h 60"/>
                <a:gd name="T68" fmla="*/ 197 w 243"/>
                <a:gd name="T69" fmla="*/ 5 h 60"/>
                <a:gd name="T70" fmla="*/ 200 w 243"/>
                <a:gd name="T71" fmla="*/ 4 h 60"/>
                <a:gd name="T72" fmla="*/ 204 w 243"/>
                <a:gd name="T73" fmla="*/ 3 h 60"/>
                <a:gd name="T74" fmla="*/ 208 w 243"/>
                <a:gd name="T75" fmla="*/ 3 h 60"/>
                <a:gd name="T76" fmla="*/ 213 w 243"/>
                <a:gd name="T77" fmla="*/ 2 h 60"/>
                <a:gd name="T78" fmla="*/ 217 w 243"/>
                <a:gd name="T79" fmla="*/ 1 h 60"/>
                <a:gd name="T80" fmla="*/ 222 w 243"/>
                <a:gd name="T81" fmla="*/ 1 h 60"/>
                <a:gd name="T82" fmla="*/ 227 w 243"/>
                <a:gd name="T83" fmla="*/ 1 h 60"/>
                <a:gd name="T84" fmla="*/ 232 w 243"/>
                <a:gd name="T85" fmla="*/ 0 h 60"/>
                <a:gd name="T86" fmla="*/ 237 w 243"/>
                <a:gd name="T87" fmla="*/ 0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3"/>
                <a:gd name="T133" fmla="*/ 0 h 60"/>
                <a:gd name="T134" fmla="*/ 243 w 243"/>
                <a:gd name="T135" fmla="*/ 60 h 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3" h="60">
                  <a:moveTo>
                    <a:pt x="0" y="59"/>
                  </a:moveTo>
                  <a:lnTo>
                    <a:pt x="2" y="58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12" y="56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4" y="53"/>
                  </a:lnTo>
                  <a:lnTo>
                    <a:pt x="26" y="53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3" y="51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49"/>
                  </a:lnTo>
                  <a:lnTo>
                    <a:pt x="46" y="48"/>
                  </a:lnTo>
                  <a:lnTo>
                    <a:pt x="48" y="47"/>
                  </a:lnTo>
                  <a:lnTo>
                    <a:pt x="51" y="47"/>
                  </a:lnTo>
                  <a:lnTo>
                    <a:pt x="53" y="46"/>
                  </a:lnTo>
                  <a:lnTo>
                    <a:pt x="55" y="45"/>
                  </a:lnTo>
                  <a:lnTo>
                    <a:pt x="57" y="45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3" y="43"/>
                  </a:lnTo>
                  <a:lnTo>
                    <a:pt x="65" y="43"/>
                  </a:lnTo>
                  <a:lnTo>
                    <a:pt x="67" y="42"/>
                  </a:lnTo>
                  <a:lnTo>
                    <a:pt x="68" y="42"/>
                  </a:lnTo>
                  <a:lnTo>
                    <a:pt x="71" y="41"/>
                  </a:lnTo>
                  <a:lnTo>
                    <a:pt x="73" y="40"/>
                  </a:lnTo>
                  <a:lnTo>
                    <a:pt x="75" y="40"/>
                  </a:lnTo>
                  <a:lnTo>
                    <a:pt x="76" y="40"/>
                  </a:lnTo>
                  <a:lnTo>
                    <a:pt x="78" y="39"/>
                  </a:lnTo>
                  <a:lnTo>
                    <a:pt x="80" y="38"/>
                  </a:lnTo>
                  <a:lnTo>
                    <a:pt x="82" y="38"/>
                  </a:lnTo>
                  <a:lnTo>
                    <a:pt x="86" y="37"/>
                  </a:lnTo>
                  <a:lnTo>
                    <a:pt x="88" y="37"/>
                  </a:lnTo>
                  <a:lnTo>
                    <a:pt x="90" y="37"/>
                  </a:lnTo>
                  <a:lnTo>
                    <a:pt x="92" y="36"/>
                  </a:lnTo>
                  <a:lnTo>
                    <a:pt x="94" y="36"/>
                  </a:lnTo>
                  <a:lnTo>
                    <a:pt x="95" y="35"/>
                  </a:lnTo>
                  <a:lnTo>
                    <a:pt x="97" y="35"/>
                  </a:lnTo>
                  <a:lnTo>
                    <a:pt x="99" y="35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5" y="34"/>
                  </a:lnTo>
                  <a:lnTo>
                    <a:pt x="107" y="33"/>
                  </a:lnTo>
                  <a:lnTo>
                    <a:pt x="109" y="33"/>
                  </a:lnTo>
                  <a:lnTo>
                    <a:pt x="111" y="33"/>
                  </a:lnTo>
                  <a:lnTo>
                    <a:pt x="113" y="33"/>
                  </a:lnTo>
                  <a:lnTo>
                    <a:pt x="115" y="32"/>
                  </a:lnTo>
                  <a:lnTo>
                    <a:pt x="117" y="32"/>
                  </a:lnTo>
                  <a:lnTo>
                    <a:pt x="119" y="32"/>
                  </a:lnTo>
                  <a:lnTo>
                    <a:pt x="120" y="32"/>
                  </a:lnTo>
                  <a:lnTo>
                    <a:pt x="124" y="31"/>
                  </a:lnTo>
                  <a:lnTo>
                    <a:pt x="126" y="30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2" y="29"/>
                  </a:lnTo>
                  <a:lnTo>
                    <a:pt x="134" y="29"/>
                  </a:lnTo>
                  <a:lnTo>
                    <a:pt x="136" y="28"/>
                  </a:lnTo>
                  <a:lnTo>
                    <a:pt x="137" y="28"/>
                  </a:lnTo>
                  <a:lnTo>
                    <a:pt x="139" y="28"/>
                  </a:lnTo>
                  <a:lnTo>
                    <a:pt x="141" y="27"/>
                  </a:lnTo>
                  <a:lnTo>
                    <a:pt x="142" y="27"/>
                  </a:lnTo>
                  <a:lnTo>
                    <a:pt x="144" y="26"/>
                  </a:lnTo>
                  <a:lnTo>
                    <a:pt x="146" y="26"/>
                  </a:lnTo>
                  <a:lnTo>
                    <a:pt x="148" y="25"/>
                  </a:lnTo>
                  <a:lnTo>
                    <a:pt x="149" y="25"/>
                  </a:lnTo>
                  <a:lnTo>
                    <a:pt x="151" y="24"/>
                  </a:lnTo>
                  <a:lnTo>
                    <a:pt x="153" y="24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9" y="21"/>
                  </a:lnTo>
                  <a:lnTo>
                    <a:pt x="161" y="21"/>
                  </a:lnTo>
                  <a:lnTo>
                    <a:pt x="162" y="20"/>
                  </a:lnTo>
                  <a:lnTo>
                    <a:pt x="164" y="20"/>
                  </a:lnTo>
                  <a:lnTo>
                    <a:pt x="166" y="19"/>
                  </a:lnTo>
                  <a:lnTo>
                    <a:pt x="167" y="18"/>
                  </a:lnTo>
                  <a:lnTo>
                    <a:pt x="169" y="18"/>
                  </a:lnTo>
                  <a:lnTo>
                    <a:pt x="170" y="17"/>
                  </a:lnTo>
                  <a:lnTo>
                    <a:pt x="171" y="16"/>
                  </a:lnTo>
                  <a:lnTo>
                    <a:pt x="173" y="16"/>
                  </a:lnTo>
                  <a:lnTo>
                    <a:pt x="174" y="15"/>
                  </a:lnTo>
                  <a:lnTo>
                    <a:pt x="176" y="14"/>
                  </a:lnTo>
                  <a:lnTo>
                    <a:pt x="177" y="14"/>
                  </a:lnTo>
                  <a:lnTo>
                    <a:pt x="178" y="13"/>
                  </a:lnTo>
                  <a:lnTo>
                    <a:pt x="179" y="12"/>
                  </a:lnTo>
                  <a:lnTo>
                    <a:pt x="181" y="12"/>
                  </a:lnTo>
                  <a:lnTo>
                    <a:pt x="182" y="11"/>
                  </a:lnTo>
                  <a:lnTo>
                    <a:pt x="183" y="11"/>
                  </a:lnTo>
                  <a:lnTo>
                    <a:pt x="184" y="10"/>
                  </a:lnTo>
                  <a:lnTo>
                    <a:pt x="187" y="9"/>
                  </a:lnTo>
                  <a:lnTo>
                    <a:pt x="188" y="8"/>
                  </a:lnTo>
                  <a:lnTo>
                    <a:pt x="189" y="8"/>
                  </a:lnTo>
                  <a:lnTo>
                    <a:pt x="190" y="8"/>
                  </a:lnTo>
                  <a:lnTo>
                    <a:pt x="191" y="7"/>
                  </a:lnTo>
                  <a:lnTo>
                    <a:pt x="193" y="6"/>
                  </a:lnTo>
                  <a:lnTo>
                    <a:pt x="194" y="6"/>
                  </a:lnTo>
                  <a:lnTo>
                    <a:pt x="196" y="5"/>
                  </a:lnTo>
                  <a:lnTo>
                    <a:pt x="197" y="5"/>
                  </a:lnTo>
                  <a:lnTo>
                    <a:pt x="198" y="5"/>
                  </a:lnTo>
                  <a:lnTo>
                    <a:pt x="199" y="5"/>
                  </a:lnTo>
                  <a:lnTo>
                    <a:pt x="200" y="4"/>
                  </a:lnTo>
                  <a:lnTo>
                    <a:pt x="201" y="4"/>
                  </a:lnTo>
                  <a:lnTo>
                    <a:pt x="203" y="3"/>
                  </a:lnTo>
                  <a:lnTo>
                    <a:pt x="204" y="3"/>
                  </a:lnTo>
                  <a:lnTo>
                    <a:pt x="205" y="3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10" y="2"/>
                  </a:lnTo>
                  <a:lnTo>
                    <a:pt x="211" y="2"/>
                  </a:lnTo>
                  <a:lnTo>
                    <a:pt x="213" y="2"/>
                  </a:lnTo>
                  <a:lnTo>
                    <a:pt x="214" y="1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9" y="1"/>
                  </a:lnTo>
                  <a:lnTo>
                    <a:pt x="220" y="1"/>
                  </a:lnTo>
                  <a:lnTo>
                    <a:pt x="222" y="1"/>
                  </a:lnTo>
                  <a:lnTo>
                    <a:pt x="223" y="1"/>
                  </a:lnTo>
                  <a:lnTo>
                    <a:pt x="225" y="1"/>
                  </a:lnTo>
                  <a:lnTo>
                    <a:pt x="227" y="1"/>
                  </a:lnTo>
                  <a:lnTo>
                    <a:pt x="228" y="1"/>
                  </a:lnTo>
                  <a:lnTo>
                    <a:pt x="230" y="0"/>
                  </a:lnTo>
                  <a:lnTo>
                    <a:pt x="232" y="0"/>
                  </a:lnTo>
                  <a:lnTo>
                    <a:pt x="233" y="0"/>
                  </a:lnTo>
                  <a:lnTo>
                    <a:pt x="235" y="0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2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Freeform 31"/>
            <p:cNvSpPr>
              <a:spLocks/>
            </p:cNvSpPr>
            <p:nvPr/>
          </p:nvSpPr>
          <p:spPr bwMode="auto">
            <a:xfrm>
              <a:off x="3731" y="970"/>
              <a:ext cx="319" cy="197"/>
            </a:xfrm>
            <a:custGeom>
              <a:avLst/>
              <a:gdLst>
                <a:gd name="T0" fmla="*/ 6 w 319"/>
                <a:gd name="T1" fmla="*/ 195 h 197"/>
                <a:gd name="T2" fmla="*/ 15 w 319"/>
                <a:gd name="T3" fmla="*/ 194 h 197"/>
                <a:gd name="T4" fmla="*/ 24 w 319"/>
                <a:gd name="T5" fmla="*/ 194 h 197"/>
                <a:gd name="T6" fmla="*/ 33 w 319"/>
                <a:gd name="T7" fmla="*/ 192 h 197"/>
                <a:gd name="T8" fmla="*/ 43 w 319"/>
                <a:gd name="T9" fmla="*/ 191 h 197"/>
                <a:gd name="T10" fmla="*/ 52 w 319"/>
                <a:gd name="T11" fmla="*/ 190 h 197"/>
                <a:gd name="T12" fmla="*/ 65 w 319"/>
                <a:gd name="T13" fmla="*/ 189 h 197"/>
                <a:gd name="T14" fmla="*/ 74 w 319"/>
                <a:gd name="T15" fmla="*/ 187 h 197"/>
                <a:gd name="T16" fmla="*/ 84 w 319"/>
                <a:gd name="T17" fmla="*/ 185 h 197"/>
                <a:gd name="T18" fmla="*/ 93 w 319"/>
                <a:gd name="T19" fmla="*/ 184 h 197"/>
                <a:gd name="T20" fmla="*/ 103 w 319"/>
                <a:gd name="T21" fmla="*/ 182 h 197"/>
                <a:gd name="T22" fmla="*/ 112 w 319"/>
                <a:gd name="T23" fmla="*/ 181 h 197"/>
                <a:gd name="T24" fmla="*/ 124 w 319"/>
                <a:gd name="T25" fmla="*/ 179 h 197"/>
                <a:gd name="T26" fmla="*/ 132 w 319"/>
                <a:gd name="T27" fmla="*/ 177 h 197"/>
                <a:gd name="T28" fmla="*/ 140 w 319"/>
                <a:gd name="T29" fmla="*/ 176 h 197"/>
                <a:gd name="T30" fmla="*/ 149 w 319"/>
                <a:gd name="T31" fmla="*/ 175 h 197"/>
                <a:gd name="T32" fmla="*/ 156 w 319"/>
                <a:gd name="T33" fmla="*/ 174 h 197"/>
                <a:gd name="T34" fmla="*/ 164 w 319"/>
                <a:gd name="T35" fmla="*/ 173 h 197"/>
                <a:gd name="T36" fmla="*/ 171 w 319"/>
                <a:gd name="T37" fmla="*/ 172 h 197"/>
                <a:gd name="T38" fmla="*/ 181 w 319"/>
                <a:gd name="T39" fmla="*/ 170 h 197"/>
                <a:gd name="T40" fmla="*/ 189 w 319"/>
                <a:gd name="T41" fmla="*/ 168 h 197"/>
                <a:gd name="T42" fmla="*/ 196 w 319"/>
                <a:gd name="T43" fmla="*/ 167 h 197"/>
                <a:gd name="T44" fmla="*/ 203 w 319"/>
                <a:gd name="T45" fmla="*/ 164 h 197"/>
                <a:gd name="T46" fmla="*/ 210 w 319"/>
                <a:gd name="T47" fmla="*/ 162 h 197"/>
                <a:gd name="T48" fmla="*/ 217 w 319"/>
                <a:gd name="T49" fmla="*/ 159 h 197"/>
                <a:gd name="T50" fmla="*/ 225 w 319"/>
                <a:gd name="T51" fmla="*/ 154 h 197"/>
                <a:gd name="T52" fmla="*/ 231 w 319"/>
                <a:gd name="T53" fmla="*/ 150 h 197"/>
                <a:gd name="T54" fmla="*/ 236 w 319"/>
                <a:gd name="T55" fmla="*/ 145 h 197"/>
                <a:gd name="T56" fmla="*/ 241 w 319"/>
                <a:gd name="T57" fmla="*/ 140 h 197"/>
                <a:gd name="T58" fmla="*/ 247 w 319"/>
                <a:gd name="T59" fmla="*/ 135 h 197"/>
                <a:gd name="T60" fmla="*/ 252 w 319"/>
                <a:gd name="T61" fmla="*/ 130 h 197"/>
                <a:gd name="T62" fmla="*/ 260 w 319"/>
                <a:gd name="T63" fmla="*/ 121 h 197"/>
                <a:gd name="T64" fmla="*/ 265 w 319"/>
                <a:gd name="T65" fmla="*/ 116 h 197"/>
                <a:gd name="T66" fmla="*/ 271 w 319"/>
                <a:gd name="T67" fmla="*/ 110 h 197"/>
                <a:gd name="T68" fmla="*/ 277 w 319"/>
                <a:gd name="T69" fmla="*/ 104 h 197"/>
                <a:gd name="T70" fmla="*/ 283 w 319"/>
                <a:gd name="T71" fmla="*/ 98 h 197"/>
                <a:gd name="T72" fmla="*/ 288 w 319"/>
                <a:gd name="T73" fmla="*/ 92 h 197"/>
                <a:gd name="T74" fmla="*/ 293 w 319"/>
                <a:gd name="T75" fmla="*/ 86 h 197"/>
                <a:gd name="T76" fmla="*/ 298 w 319"/>
                <a:gd name="T77" fmla="*/ 78 h 197"/>
                <a:gd name="T78" fmla="*/ 301 w 319"/>
                <a:gd name="T79" fmla="*/ 73 h 197"/>
                <a:gd name="T80" fmla="*/ 303 w 319"/>
                <a:gd name="T81" fmla="*/ 67 h 197"/>
                <a:gd name="T82" fmla="*/ 305 w 319"/>
                <a:gd name="T83" fmla="*/ 61 h 197"/>
                <a:gd name="T84" fmla="*/ 307 w 319"/>
                <a:gd name="T85" fmla="*/ 55 h 197"/>
                <a:gd name="T86" fmla="*/ 309 w 319"/>
                <a:gd name="T87" fmla="*/ 50 h 197"/>
                <a:gd name="T88" fmla="*/ 310 w 319"/>
                <a:gd name="T89" fmla="*/ 42 h 197"/>
                <a:gd name="T90" fmla="*/ 312 w 319"/>
                <a:gd name="T91" fmla="*/ 35 h 197"/>
                <a:gd name="T92" fmla="*/ 313 w 319"/>
                <a:gd name="T93" fmla="*/ 29 h 197"/>
                <a:gd name="T94" fmla="*/ 314 w 319"/>
                <a:gd name="T95" fmla="*/ 23 h 197"/>
                <a:gd name="T96" fmla="*/ 315 w 319"/>
                <a:gd name="T97" fmla="*/ 16 h 197"/>
                <a:gd name="T98" fmla="*/ 316 w 319"/>
                <a:gd name="T99" fmla="*/ 9 h 197"/>
                <a:gd name="T100" fmla="*/ 318 w 319"/>
                <a:gd name="T101" fmla="*/ 0 h 1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9"/>
                <a:gd name="T154" fmla="*/ 0 h 197"/>
                <a:gd name="T155" fmla="*/ 319 w 319"/>
                <a:gd name="T156" fmla="*/ 197 h 19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9" h="197">
                  <a:moveTo>
                    <a:pt x="0" y="196"/>
                  </a:moveTo>
                  <a:lnTo>
                    <a:pt x="3" y="195"/>
                  </a:lnTo>
                  <a:lnTo>
                    <a:pt x="6" y="195"/>
                  </a:lnTo>
                  <a:lnTo>
                    <a:pt x="9" y="195"/>
                  </a:lnTo>
                  <a:lnTo>
                    <a:pt x="12" y="195"/>
                  </a:lnTo>
                  <a:lnTo>
                    <a:pt x="15" y="194"/>
                  </a:lnTo>
                  <a:lnTo>
                    <a:pt x="18" y="194"/>
                  </a:lnTo>
                  <a:lnTo>
                    <a:pt x="21" y="194"/>
                  </a:lnTo>
                  <a:lnTo>
                    <a:pt x="24" y="194"/>
                  </a:lnTo>
                  <a:lnTo>
                    <a:pt x="28" y="193"/>
                  </a:lnTo>
                  <a:lnTo>
                    <a:pt x="30" y="193"/>
                  </a:lnTo>
                  <a:lnTo>
                    <a:pt x="33" y="192"/>
                  </a:lnTo>
                  <a:lnTo>
                    <a:pt x="36" y="192"/>
                  </a:lnTo>
                  <a:lnTo>
                    <a:pt x="40" y="192"/>
                  </a:lnTo>
                  <a:lnTo>
                    <a:pt x="43" y="191"/>
                  </a:lnTo>
                  <a:lnTo>
                    <a:pt x="46" y="191"/>
                  </a:lnTo>
                  <a:lnTo>
                    <a:pt x="49" y="190"/>
                  </a:lnTo>
                  <a:lnTo>
                    <a:pt x="52" y="190"/>
                  </a:lnTo>
                  <a:lnTo>
                    <a:pt x="55" y="190"/>
                  </a:lnTo>
                  <a:lnTo>
                    <a:pt x="61" y="189"/>
                  </a:lnTo>
                  <a:lnTo>
                    <a:pt x="65" y="189"/>
                  </a:lnTo>
                  <a:lnTo>
                    <a:pt x="68" y="188"/>
                  </a:lnTo>
                  <a:lnTo>
                    <a:pt x="71" y="187"/>
                  </a:lnTo>
                  <a:lnTo>
                    <a:pt x="74" y="187"/>
                  </a:lnTo>
                  <a:lnTo>
                    <a:pt x="77" y="187"/>
                  </a:lnTo>
                  <a:lnTo>
                    <a:pt x="80" y="186"/>
                  </a:lnTo>
                  <a:lnTo>
                    <a:pt x="84" y="185"/>
                  </a:lnTo>
                  <a:lnTo>
                    <a:pt x="87" y="185"/>
                  </a:lnTo>
                  <a:lnTo>
                    <a:pt x="90" y="184"/>
                  </a:lnTo>
                  <a:lnTo>
                    <a:pt x="93" y="184"/>
                  </a:lnTo>
                  <a:lnTo>
                    <a:pt x="97" y="183"/>
                  </a:lnTo>
                  <a:lnTo>
                    <a:pt x="100" y="183"/>
                  </a:lnTo>
                  <a:lnTo>
                    <a:pt x="103" y="182"/>
                  </a:lnTo>
                  <a:lnTo>
                    <a:pt x="106" y="182"/>
                  </a:lnTo>
                  <a:lnTo>
                    <a:pt x="109" y="181"/>
                  </a:lnTo>
                  <a:lnTo>
                    <a:pt x="112" y="181"/>
                  </a:lnTo>
                  <a:lnTo>
                    <a:pt x="115" y="180"/>
                  </a:lnTo>
                  <a:lnTo>
                    <a:pt x="118" y="180"/>
                  </a:lnTo>
                  <a:lnTo>
                    <a:pt x="124" y="179"/>
                  </a:lnTo>
                  <a:lnTo>
                    <a:pt x="127" y="179"/>
                  </a:lnTo>
                  <a:lnTo>
                    <a:pt x="130" y="178"/>
                  </a:lnTo>
                  <a:lnTo>
                    <a:pt x="132" y="177"/>
                  </a:lnTo>
                  <a:lnTo>
                    <a:pt x="135" y="177"/>
                  </a:lnTo>
                  <a:lnTo>
                    <a:pt x="138" y="177"/>
                  </a:lnTo>
                  <a:lnTo>
                    <a:pt x="140" y="176"/>
                  </a:lnTo>
                  <a:lnTo>
                    <a:pt x="143" y="176"/>
                  </a:lnTo>
                  <a:lnTo>
                    <a:pt x="146" y="175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54" y="174"/>
                  </a:lnTo>
                  <a:lnTo>
                    <a:pt x="156" y="174"/>
                  </a:lnTo>
                  <a:lnTo>
                    <a:pt x="159" y="173"/>
                  </a:lnTo>
                  <a:lnTo>
                    <a:pt x="161" y="173"/>
                  </a:lnTo>
                  <a:lnTo>
                    <a:pt x="164" y="173"/>
                  </a:lnTo>
                  <a:lnTo>
                    <a:pt x="166" y="172"/>
                  </a:lnTo>
                  <a:lnTo>
                    <a:pt x="169" y="172"/>
                  </a:lnTo>
                  <a:lnTo>
                    <a:pt x="171" y="172"/>
                  </a:lnTo>
                  <a:lnTo>
                    <a:pt x="176" y="171"/>
                  </a:lnTo>
                  <a:lnTo>
                    <a:pt x="179" y="170"/>
                  </a:lnTo>
                  <a:lnTo>
                    <a:pt x="181" y="170"/>
                  </a:lnTo>
                  <a:lnTo>
                    <a:pt x="184" y="169"/>
                  </a:lnTo>
                  <a:lnTo>
                    <a:pt x="186" y="169"/>
                  </a:lnTo>
                  <a:lnTo>
                    <a:pt x="189" y="168"/>
                  </a:lnTo>
                  <a:lnTo>
                    <a:pt x="191" y="168"/>
                  </a:lnTo>
                  <a:lnTo>
                    <a:pt x="194" y="167"/>
                  </a:lnTo>
                  <a:lnTo>
                    <a:pt x="196" y="167"/>
                  </a:lnTo>
                  <a:lnTo>
                    <a:pt x="198" y="166"/>
                  </a:lnTo>
                  <a:lnTo>
                    <a:pt x="201" y="165"/>
                  </a:lnTo>
                  <a:lnTo>
                    <a:pt x="203" y="164"/>
                  </a:lnTo>
                  <a:lnTo>
                    <a:pt x="205" y="163"/>
                  </a:lnTo>
                  <a:lnTo>
                    <a:pt x="208" y="163"/>
                  </a:lnTo>
                  <a:lnTo>
                    <a:pt x="210" y="162"/>
                  </a:lnTo>
                  <a:lnTo>
                    <a:pt x="212" y="161"/>
                  </a:lnTo>
                  <a:lnTo>
                    <a:pt x="214" y="160"/>
                  </a:lnTo>
                  <a:lnTo>
                    <a:pt x="217" y="159"/>
                  </a:lnTo>
                  <a:lnTo>
                    <a:pt x="219" y="158"/>
                  </a:lnTo>
                  <a:lnTo>
                    <a:pt x="223" y="155"/>
                  </a:lnTo>
                  <a:lnTo>
                    <a:pt x="225" y="154"/>
                  </a:lnTo>
                  <a:lnTo>
                    <a:pt x="227" y="153"/>
                  </a:lnTo>
                  <a:lnTo>
                    <a:pt x="229" y="152"/>
                  </a:lnTo>
                  <a:lnTo>
                    <a:pt x="231" y="150"/>
                  </a:lnTo>
                  <a:lnTo>
                    <a:pt x="233" y="148"/>
                  </a:lnTo>
                  <a:lnTo>
                    <a:pt x="235" y="147"/>
                  </a:lnTo>
                  <a:lnTo>
                    <a:pt x="236" y="145"/>
                  </a:lnTo>
                  <a:lnTo>
                    <a:pt x="238" y="144"/>
                  </a:lnTo>
                  <a:lnTo>
                    <a:pt x="240" y="142"/>
                  </a:lnTo>
                  <a:lnTo>
                    <a:pt x="241" y="140"/>
                  </a:lnTo>
                  <a:lnTo>
                    <a:pt x="243" y="138"/>
                  </a:lnTo>
                  <a:lnTo>
                    <a:pt x="245" y="137"/>
                  </a:lnTo>
                  <a:lnTo>
                    <a:pt x="247" y="135"/>
                  </a:lnTo>
                  <a:lnTo>
                    <a:pt x="249" y="133"/>
                  </a:lnTo>
                  <a:lnTo>
                    <a:pt x="250" y="131"/>
                  </a:lnTo>
                  <a:lnTo>
                    <a:pt x="252" y="130"/>
                  </a:lnTo>
                  <a:lnTo>
                    <a:pt x="254" y="128"/>
                  </a:lnTo>
                  <a:lnTo>
                    <a:pt x="256" y="126"/>
                  </a:lnTo>
                  <a:lnTo>
                    <a:pt x="260" y="121"/>
                  </a:lnTo>
                  <a:lnTo>
                    <a:pt x="261" y="119"/>
                  </a:lnTo>
                  <a:lnTo>
                    <a:pt x="263" y="118"/>
                  </a:lnTo>
                  <a:lnTo>
                    <a:pt x="265" y="116"/>
                  </a:lnTo>
                  <a:lnTo>
                    <a:pt x="267" y="114"/>
                  </a:lnTo>
                  <a:lnTo>
                    <a:pt x="269" y="112"/>
                  </a:lnTo>
                  <a:lnTo>
                    <a:pt x="271" y="110"/>
                  </a:lnTo>
                  <a:lnTo>
                    <a:pt x="273" y="108"/>
                  </a:lnTo>
                  <a:lnTo>
                    <a:pt x="275" y="106"/>
                  </a:lnTo>
                  <a:lnTo>
                    <a:pt x="277" y="104"/>
                  </a:lnTo>
                  <a:lnTo>
                    <a:pt x="279" y="102"/>
                  </a:lnTo>
                  <a:lnTo>
                    <a:pt x="281" y="100"/>
                  </a:lnTo>
                  <a:lnTo>
                    <a:pt x="283" y="98"/>
                  </a:lnTo>
                  <a:lnTo>
                    <a:pt x="284" y="96"/>
                  </a:lnTo>
                  <a:lnTo>
                    <a:pt x="286" y="94"/>
                  </a:lnTo>
                  <a:lnTo>
                    <a:pt x="288" y="92"/>
                  </a:lnTo>
                  <a:lnTo>
                    <a:pt x="290" y="90"/>
                  </a:lnTo>
                  <a:lnTo>
                    <a:pt x="291" y="88"/>
                  </a:lnTo>
                  <a:lnTo>
                    <a:pt x="293" y="86"/>
                  </a:lnTo>
                  <a:lnTo>
                    <a:pt x="295" y="82"/>
                  </a:lnTo>
                  <a:lnTo>
                    <a:pt x="297" y="80"/>
                  </a:lnTo>
                  <a:lnTo>
                    <a:pt x="298" y="78"/>
                  </a:lnTo>
                  <a:lnTo>
                    <a:pt x="299" y="76"/>
                  </a:lnTo>
                  <a:lnTo>
                    <a:pt x="300" y="75"/>
                  </a:lnTo>
                  <a:lnTo>
                    <a:pt x="301" y="73"/>
                  </a:lnTo>
                  <a:lnTo>
                    <a:pt x="302" y="71"/>
                  </a:lnTo>
                  <a:lnTo>
                    <a:pt x="303" y="69"/>
                  </a:lnTo>
                  <a:lnTo>
                    <a:pt x="303" y="67"/>
                  </a:lnTo>
                  <a:lnTo>
                    <a:pt x="304" y="65"/>
                  </a:lnTo>
                  <a:lnTo>
                    <a:pt x="305" y="63"/>
                  </a:lnTo>
                  <a:lnTo>
                    <a:pt x="305" y="61"/>
                  </a:lnTo>
                  <a:lnTo>
                    <a:pt x="306" y="59"/>
                  </a:lnTo>
                  <a:lnTo>
                    <a:pt x="307" y="57"/>
                  </a:lnTo>
                  <a:lnTo>
                    <a:pt x="307" y="55"/>
                  </a:lnTo>
                  <a:lnTo>
                    <a:pt x="308" y="54"/>
                  </a:lnTo>
                  <a:lnTo>
                    <a:pt x="308" y="52"/>
                  </a:lnTo>
                  <a:lnTo>
                    <a:pt x="309" y="50"/>
                  </a:lnTo>
                  <a:lnTo>
                    <a:pt x="309" y="48"/>
                  </a:lnTo>
                  <a:lnTo>
                    <a:pt x="310" y="44"/>
                  </a:lnTo>
                  <a:lnTo>
                    <a:pt x="310" y="42"/>
                  </a:lnTo>
                  <a:lnTo>
                    <a:pt x="311" y="40"/>
                  </a:lnTo>
                  <a:lnTo>
                    <a:pt x="311" y="38"/>
                  </a:lnTo>
                  <a:lnTo>
                    <a:pt x="312" y="35"/>
                  </a:lnTo>
                  <a:lnTo>
                    <a:pt x="312" y="33"/>
                  </a:lnTo>
                  <a:lnTo>
                    <a:pt x="312" y="31"/>
                  </a:lnTo>
                  <a:lnTo>
                    <a:pt x="313" y="29"/>
                  </a:lnTo>
                  <a:lnTo>
                    <a:pt x="313" y="27"/>
                  </a:lnTo>
                  <a:lnTo>
                    <a:pt x="314" y="25"/>
                  </a:lnTo>
                  <a:lnTo>
                    <a:pt x="314" y="23"/>
                  </a:lnTo>
                  <a:lnTo>
                    <a:pt x="314" y="20"/>
                  </a:lnTo>
                  <a:lnTo>
                    <a:pt x="315" y="18"/>
                  </a:lnTo>
                  <a:lnTo>
                    <a:pt x="315" y="16"/>
                  </a:lnTo>
                  <a:lnTo>
                    <a:pt x="315" y="14"/>
                  </a:lnTo>
                  <a:lnTo>
                    <a:pt x="316" y="11"/>
                  </a:lnTo>
                  <a:lnTo>
                    <a:pt x="316" y="9"/>
                  </a:lnTo>
                  <a:lnTo>
                    <a:pt x="317" y="7"/>
                  </a:lnTo>
                  <a:lnTo>
                    <a:pt x="317" y="5"/>
                  </a:lnTo>
                  <a:lnTo>
                    <a:pt x="318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Freeform 32"/>
            <p:cNvSpPr>
              <a:spLocks/>
            </p:cNvSpPr>
            <p:nvPr/>
          </p:nvSpPr>
          <p:spPr bwMode="auto">
            <a:xfrm>
              <a:off x="3659" y="1059"/>
              <a:ext cx="173" cy="44"/>
            </a:xfrm>
            <a:custGeom>
              <a:avLst/>
              <a:gdLst>
                <a:gd name="T0" fmla="*/ 3 w 173"/>
                <a:gd name="T1" fmla="*/ 16 h 44"/>
                <a:gd name="T2" fmla="*/ 8 w 173"/>
                <a:gd name="T3" fmla="*/ 18 h 44"/>
                <a:gd name="T4" fmla="*/ 14 w 173"/>
                <a:gd name="T5" fmla="*/ 19 h 44"/>
                <a:gd name="T6" fmla="*/ 20 w 173"/>
                <a:gd name="T7" fmla="*/ 21 h 44"/>
                <a:gd name="T8" fmla="*/ 25 w 173"/>
                <a:gd name="T9" fmla="*/ 23 h 44"/>
                <a:gd name="T10" fmla="*/ 30 w 173"/>
                <a:gd name="T11" fmla="*/ 25 h 44"/>
                <a:gd name="T12" fmla="*/ 35 w 173"/>
                <a:gd name="T13" fmla="*/ 26 h 44"/>
                <a:gd name="T14" fmla="*/ 41 w 173"/>
                <a:gd name="T15" fmla="*/ 28 h 44"/>
                <a:gd name="T16" fmla="*/ 46 w 173"/>
                <a:gd name="T17" fmla="*/ 30 h 44"/>
                <a:gd name="T18" fmla="*/ 53 w 173"/>
                <a:gd name="T19" fmla="*/ 32 h 44"/>
                <a:gd name="T20" fmla="*/ 57 w 173"/>
                <a:gd name="T21" fmla="*/ 33 h 44"/>
                <a:gd name="T22" fmla="*/ 62 w 173"/>
                <a:gd name="T23" fmla="*/ 34 h 44"/>
                <a:gd name="T24" fmla="*/ 66 w 173"/>
                <a:gd name="T25" fmla="*/ 36 h 44"/>
                <a:gd name="T26" fmla="*/ 70 w 173"/>
                <a:gd name="T27" fmla="*/ 37 h 44"/>
                <a:gd name="T28" fmla="*/ 74 w 173"/>
                <a:gd name="T29" fmla="*/ 38 h 44"/>
                <a:gd name="T30" fmla="*/ 78 w 173"/>
                <a:gd name="T31" fmla="*/ 39 h 44"/>
                <a:gd name="T32" fmla="*/ 82 w 173"/>
                <a:gd name="T33" fmla="*/ 40 h 44"/>
                <a:gd name="T34" fmla="*/ 85 w 173"/>
                <a:gd name="T35" fmla="*/ 41 h 44"/>
                <a:gd name="T36" fmla="*/ 89 w 173"/>
                <a:gd name="T37" fmla="*/ 41 h 44"/>
                <a:gd name="T38" fmla="*/ 94 w 173"/>
                <a:gd name="T39" fmla="*/ 42 h 44"/>
                <a:gd name="T40" fmla="*/ 97 w 173"/>
                <a:gd name="T41" fmla="*/ 42 h 44"/>
                <a:gd name="T42" fmla="*/ 101 w 173"/>
                <a:gd name="T43" fmla="*/ 43 h 44"/>
                <a:gd name="T44" fmla="*/ 104 w 173"/>
                <a:gd name="T45" fmla="*/ 43 h 44"/>
                <a:gd name="T46" fmla="*/ 107 w 173"/>
                <a:gd name="T47" fmla="*/ 43 h 44"/>
                <a:gd name="T48" fmla="*/ 110 w 173"/>
                <a:gd name="T49" fmla="*/ 43 h 44"/>
                <a:gd name="T50" fmla="*/ 114 w 173"/>
                <a:gd name="T51" fmla="*/ 43 h 44"/>
                <a:gd name="T52" fmla="*/ 117 w 173"/>
                <a:gd name="T53" fmla="*/ 43 h 44"/>
                <a:gd name="T54" fmla="*/ 120 w 173"/>
                <a:gd name="T55" fmla="*/ 42 h 44"/>
                <a:gd name="T56" fmla="*/ 124 w 173"/>
                <a:gd name="T57" fmla="*/ 42 h 44"/>
                <a:gd name="T58" fmla="*/ 127 w 173"/>
                <a:gd name="T59" fmla="*/ 41 h 44"/>
                <a:gd name="T60" fmla="*/ 129 w 173"/>
                <a:gd name="T61" fmla="*/ 41 h 44"/>
                <a:gd name="T62" fmla="*/ 132 w 173"/>
                <a:gd name="T63" fmla="*/ 40 h 44"/>
                <a:gd name="T64" fmla="*/ 135 w 173"/>
                <a:gd name="T65" fmla="*/ 39 h 44"/>
                <a:gd name="T66" fmla="*/ 137 w 173"/>
                <a:gd name="T67" fmla="*/ 37 h 44"/>
                <a:gd name="T68" fmla="*/ 140 w 173"/>
                <a:gd name="T69" fmla="*/ 36 h 44"/>
                <a:gd name="T70" fmla="*/ 142 w 173"/>
                <a:gd name="T71" fmla="*/ 35 h 44"/>
                <a:gd name="T72" fmla="*/ 145 w 173"/>
                <a:gd name="T73" fmla="*/ 33 h 44"/>
                <a:gd name="T74" fmla="*/ 147 w 173"/>
                <a:gd name="T75" fmla="*/ 31 h 44"/>
                <a:gd name="T76" fmla="*/ 151 w 173"/>
                <a:gd name="T77" fmla="*/ 28 h 44"/>
                <a:gd name="T78" fmla="*/ 153 w 173"/>
                <a:gd name="T79" fmla="*/ 26 h 44"/>
                <a:gd name="T80" fmla="*/ 156 w 173"/>
                <a:gd name="T81" fmla="*/ 23 h 44"/>
                <a:gd name="T82" fmla="*/ 158 w 173"/>
                <a:gd name="T83" fmla="*/ 21 h 44"/>
                <a:gd name="T84" fmla="*/ 160 w 173"/>
                <a:gd name="T85" fmla="*/ 17 h 44"/>
                <a:gd name="T86" fmla="*/ 162 w 173"/>
                <a:gd name="T87" fmla="*/ 14 h 44"/>
                <a:gd name="T88" fmla="*/ 164 w 173"/>
                <a:gd name="T89" fmla="*/ 11 h 44"/>
                <a:gd name="T90" fmla="*/ 166 w 173"/>
                <a:gd name="T91" fmla="*/ 8 h 44"/>
                <a:gd name="T92" fmla="*/ 168 w 173"/>
                <a:gd name="T93" fmla="*/ 5 h 44"/>
                <a:gd name="T94" fmla="*/ 172 w 173"/>
                <a:gd name="T95" fmla="*/ 0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3"/>
                <a:gd name="T145" fmla="*/ 0 h 44"/>
                <a:gd name="T146" fmla="*/ 173 w 173"/>
                <a:gd name="T147" fmla="*/ 44 h 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3" h="44">
                  <a:moveTo>
                    <a:pt x="0" y="15"/>
                  </a:moveTo>
                  <a:lnTo>
                    <a:pt x="3" y="16"/>
                  </a:lnTo>
                  <a:lnTo>
                    <a:pt x="6" y="17"/>
                  </a:lnTo>
                  <a:lnTo>
                    <a:pt x="8" y="18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7" y="21"/>
                  </a:lnTo>
                  <a:lnTo>
                    <a:pt x="20" y="21"/>
                  </a:lnTo>
                  <a:lnTo>
                    <a:pt x="22" y="22"/>
                  </a:lnTo>
                  <a:lnTo>
                    <a:pt x="25" y="23"/>
                  </a:lnTo>
                  <a:lnTo>
                    <a:pt x="28" y="24"/>
                  </a:lnTo>
                  <a:lnTo>
                    <a:pt x="30" y="25"/>
                  </a:lnTo>
                  <a:lnTo>
                    <a:pt x="33" y="26"/>
                  </a:lnTo>
                  <a:lnTo>
                    <a:pt x="35" y="26"/>
                  </a:lnTo>
                  <a:lnTo>
                    <a:pt x="38" y="27"/>
                  </a:lnTo>
                  <a:lnTo>
                    <a:pt x="41" y="28"/>
                  </a:lnTo>
                  <a:lnTo>
                    <a:pt x="43" y="29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53" y="32"/>
                  </a:lnTo>
                  <a:lnTo>
                    <a:pt x="55" y="32"/>
                  </a:lnTo>
                  <a:lnTo>
                    <a:pt x="57" y="33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4" y="35"/>
                  </a:lnTo>
                  <a:lnTo>
                    <a:pt x="66" y="36"/>
                  </a:lnTo>
                  <a:lnTo>
                    <a:pt x="68" y="36"/>
                  </a:lnTo>
                  <a:lnTo>
                    <a:pt x="70" y="37"/>
                  </a:lnTo>
                  <a:lnTo>
                    <a:pt x="72" y="37"/>
                  </a:lnTo>
                  <a:lnTo>
                    <a:pt x="74" y="38"/>
                  </a:lnTo>
                  <a:lnTo>
                    <a:pt x="76" y="39"/>
                  </a:lnTo>
                  <a:lnTo>
                    <a:pt x="78" y="39"/>
                  </a:lnTo>
                  <a:lnTo>
                    <a:pt x="80" y="39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5" y="41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6" y="42"/>
                  </a:lnTo>
                  <a:lnTo>
                    <a:pt x="97" y="42"/>
                  </a:lnTo>
                  <a:lnTo>
                    <a:pt x="99" y="43"/>
                  </a:lnTo>
                  <a:lnTo>
                    <a:pt x="101" y="43"/>
                  </a:lnTo>
                  <a:lnTo>
                    <a:pt x="102" y="43"/>
                  </a:lnTo>
                  <a:lnTo>
                    <a:pt x="104" y="43"/>
                  </a:lnTo>
                  <a:lnTo>
                    <a:pt x="106" y="43"/>
                  </a:lnTo>
                  <a:lnTo>
                    <a:pt x="107" y="43"/>
                  </a:lnTo>
                  <a:lnTo>
                    <a:pt x="109" y="43"/>
                  </a:lnTo>
                  <a:lnTo>
                    <a:pt x="110" y="43"/>
                  </a:lnTo>
                  <a:lnTo>
                    <a:pt x="112" y="43"/>
                  </a:lnTo>
                  <a:lnTo>
                    <a:pt x="114" y="43"/>
                  </a:lnTo>
                  <a:lnTo>
                    <a:pt x="115" y="43"/>
                  </a:lnTo>
                  <a:lnTo>
                    <a:pt x="117" y="43"/>
                  </a:lnTo>
                  <a:lnTo>
                    <a:pt x="118" y="43"/>
                  </a:lnTo>
                  <a:lnTo>
                    <a:pt x="120" y="42"/>
                  </a:lnTo>
                  <a:lnTo>
                    <a:pt x="121" y="42"/>
                  </a:lnTo>
                  <a:lnTo>
                    <a:pt x="124" y="42"/>
                  </a:lnTo>
                  <a:lnTo>
                    <a:pt x="125" y="42"/>
                  </a:lnTo>
                  <a:lnTo>
                    <a:pt x="127" y="41"/>
                  </a:lnTo>
                  <a:lnTo>
                    <a:pt x="128" y="41"/>
                  </a:lnTo>
                  <a:lnTo>
                    <a:pt x="129" y="41"/>
                  </a:lnTo>
                  <a:lnTo>
                    <a:pt x="131" y="40"/>
                  </a:lnTo>
                  <a:lnTo>
                    <a:pt x="132" y="40"/>
                  </a:lnTo>
                  <a:lnTo>
                    <a:pt x="134" y="39"/>
                  </a:lnTo>
                  <a:lnTo>
                    <a:pt x="135" y="39"/>
                  </a:lnTo>
                  <a:lnTo>
                    <a:pt x="136" y="38"/>
                  </a:lnTo>
                  <a:lnTo>
                    <a:pt x="137" y="37"/>
                  </a:lnTo>
                  <a:lnTo>
                    <a:pt x="139" y="37"/>
                  </a:lnTo>
                  <a:lnTo>
                    <a:pt x="140" y="36"/>
                  </a:lnTo>
                  <a:lnTo>
                    <a:pt x="141" y="36"/>
                  </a:lnTo>
                  <a:lnTo>
                    <a:pt x="142" y="35"/>
                  </a:lnTo>
                  <a:lnTo>
                    <a:pt x="144" y="34"/>
                  </a:lnTo>
                  <a:lnTo>
                    <a:pt x="145" y="33"/>
                  </a:lnTo>
                  <a:lnTo>
                    <a:pt x="146" y="32"/>
                  </a:lnTo>
                  <a:lnTo>
                    <a:pt x="147" y="31"/>
                  </a:lnTo>
                  <a:lnTo>
                    <a:pt x="150" y="29"/>
                  </a:lnTo>
                  <a:lnTo>
                    <a:pt x="151" y="28"/>
                  </a:lnTo>
                  <a:lnTo>
                    <a:pt x="152" y="27"/>
                  </a:lnTo>
                  <a:lnTo>
                    <a:pt x="153" y="26"/>
                  </a:lnTo>
                  <a:lnTo>
                    <a:pt x="154" y="24"/>
                  </a:lnTo>
                  <a:lnTo>
                    <a:pt x="156" y="23"/>
                  </a:lnTo>
                  <a:lnTo>
                    <a:pt x="157" y="22"/>
                  </a:lnTo>
                  <a:lnTo>
                    <a:pt x="158" y="21"/>
                  </a:lnTo>
                  <a:lnTo>
                    <a:pt x="159" y="19"/>
                  </a:lnTo>
                  <a:lnTo>
                    <a:pt x="160" y="17"/>
                  </a:lnTo>
                  <a:lnTo>
                    <a:pt x="161" y="16"/>
                  </a:lnTo>
                  <a:lnTo>
                    <a:pt x="162" y="14"/>
                  </a:lnTo>
                  <a:lnTo>
                    <a:pt x="163" y="13"/>
                  </a:lnTo>
                  <a:lnTo>
                    <a:pt x="164" y="11"/>
                  </a:lnTo>
                  <a:lnTo>
                    <a:pt x="165" y="10"/>
                  </a:lnTo>
                  <a:lnTo>
                    <a:pt x="166" y="8"/>
                  </a:lnTo>
                  <a:lnTo>
                    <a:pt x="167" y="7"/>
                  </a:lnTo>
                  <a:lnTo>
                    <a:pt x="168" y="5"/>
                  </a:lnTo>
                  <a:lnTo>
                    <a:pt x="169" y="3"/>
                  </a:lnTo>
                  <a:lnTo>
                    <a:pt x="172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33"/>
            <p:cNvSpPr>
              <a:spLocks/>
            </p:cNvSpPr>
            <p:nvPr/>
          </p:nvSpPr>
          <p:spPr bwMode="auto">
            <a:xfrm>
              <a:off x="3076" y="1048"/>
              <a:ext cx="126" cy="52"/>
            </a:xfrm>
            <a:custGeom>
              <a:avLst/>
              <a:gdLst>
                <a:gd name="T0" fmla="*/ 2 w 126"/>
                <a:gd name="T1" fmla="*/ 46 h 52"/>
                <a:gd name="T2" fmla="*/ 7 w 126"/>
                <a:gd name="T3" fmla="*/ 47 h 52"/>
                <a:gd name="T4" fmla="*/ 11 w 126"/>
                <a:gd name="T5" fmla="*/ 47 h 52"/>
                <a:gd name="T6" fmla="*/ 16 w 126"/>
                <a:gd name="T7" fmla="*/ 48 h 52"/>
                <a:gd name="T8" fmla="*/ 21 w 126"/>
                <a:gd name="T9" fmla="*/ 49 h 52"/>
                <a:gd name="T10" fmla="*/ 25 w 126"/>
                <a:gd name="T11" fmla="*/ 49 h 52"/>
                <a:gd name="T12" fmla="*/ 30 w 126"/>
                <a:gd name="T13" fmla="*/ 50 h 52"/>
                <a:gd name="T14" fmla="*/ 34 w 126"/>
                <a:gd name="T15" fmla="*/ 50 h 52"/>
                <a:gd name="T16" fmla="*/ 38 w 126"/>
                <a:gd name="T17" fmla="*/ 51 h 52"/>
                <a:gd name="T18" fmla="*/ 45 w 126"/>
                <a:gd name="T19" fmla="*/ 51 h 52"/>
                <a:gd name="T20" fmla="*/ 48 w 126"/>
                <a:gd name="T21" fmla="*/ 51 h 52"/>
                <a:gd name="T22" fmla="*/ 53 w 126"/>
                <a:gd name="T23" fmla="*/ 50 h 52"/>
                <a:gd name="T24" fmla="*/ 56 w 126"/>
                <a:gd name="T25" fmla="*/ 50 h 52"/>
                <a:gd name="T26" fmla="*/ 60 w 126"/>
                <a:gd name="T27" fmla="*/ 49 h 52"/>
                <a:gd name="T28" fmla="*/ 64 w 126"/>
                <a:gd name="T29" fmla="*/ 49 h 52"/>
                <a:gd name="T30" fmla="*/ 67 w 126"/>
                <a:gd name="T31" fmla="*/ 48 h 52"/>
                <a:gd name="T32" fmla="*/ 70 w 126"/>
                <a:gd name="T33" fmla="*/ 47 h 52"/>
                <a:gd name="T34" fmla="*/ 74 w 126"/>
                <a:gd name="T35" fmla="*/ 46 h 52"/>
                <a:gd name="T36" fmla="*/ 77 w 126"/>
                <a:gd name="T37" fmla="*/ 45 h 52"/>
                <a:gd name="T38" fmla="*/ 82 w 126"/>
                <a:gd name="T39" fmla="*/ 43 h 52"/>
                <a:gd name="T40" fmla="*/ 85 w 126"/>
                <a:gd name="T41" fmla="*/ 41 h 52"/>
                <a:gd name="T42" fmla="*/ 89 w 126"/>
                <a:gd name="T43" fmla="*/ 40 h 52"/>
                <a:gd name="T44" fmla="*/ 92 w 126"/>
                <a:gd name="T45" fmla="*/ 38 h 52"/>
                <a:gd name="T46" fmla="*/ 94 w 126"/>
                <a:gd name="T47" fmla="*/ 36 h 52"/>
                <a:gd name="T48" fmla="*/ 97 w 126"/>
                <a:gd name="T49" fmla="*/ 34 h 52"/>
                <a:gd name="T50" fmla="*/ 100 w 126"/>
                <a:gd name="T51" fmla="*/ 32 h 52"/>
                <a:gd name="T52" fmla="*/ 103 w 126"/>
                <a:gd name="T53" fmla="*/ 31 h 52"/>
                <a:gd name="T54" fmla="*/ 105 w 126"/>
                <a:gd name="T55" fmla="*/ 28 h 52"/>
                <a:gd name="T56" fmla="*/ 109 w 126"/>
                <a:gd name="T57" fmla="*/ 25 h 52"/>
                <a:gd name="T58" fmla="*/ 111 w 126"/>
                <a:gd name="T59" fmla="*/ 23 h 52"/>
                <a:gd name="T60" fmla="*/ 112 w 126"/>
                <a:gd name="T61" fmla="*/ 20 h 52"/>
                <a:gd name="T62" fmla="*/ 114 w 126"/>
                <a:gd name="T63" fmla="*/ 18 h 52"/>
                <a:gd name="T64" fmla="*/ 116 w 126"/>
                <a:gd name="T65" fmla="*/ 15 h 52"/>
                <a:gd name="T66" fmla="*/ 118 w 126"/>
                <a:gd name="T67" fmla="*/ 13 h 52"/>
                <a:gd name="T68" fmla="*/ 119 w 126"/>
                <a:gd name="T69" fmla="*/ 10 h 52"/>
                <a:gd name="T70" fmla="*/ 121 w 126"/>
                <a:gd name="T71" fmla="*/ 8 h 52"/>
                <a:gd name="T72" fmla="*/ 122 w 126"/>
                <a:gd name="T73" fmla="*/ 5 h 52"/>
                <a:gd name="T74" fmla="*/ 124 w 126"/>
                <a:gd name="T75" fmla="*/ 3 h 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52"/>
                <a:gd name="T116" fmla="*/ 126 w 126"/>
                <a:gd name="T117" fmla="*/ 52 h 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52">
                  <a:moveTo>
                    <a:pt x="0" y="46"/>
                  </a:moveTo>
                  <a:lnTo>
                    <a:pt x="2" y="46"/>
                  </a:lnTo>
                  <a:lnTo>
                    <a:pt x="5" y="46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11" y="47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25" y="49"/>
                  </a:lnTo>
                  <a:lnTo>
                    <a:pt x="28" y="49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5" y="51"/>
                  </a:lnTo>
                  <a:lnTo>
                    <a:pt x="47" y="51"/>
                  </a:lnTo>
                  <a:lnTo>
                    <a:pt x="48" y="51"/>
                  </a:lnTo>
                  <a:lnTo>
                    <a:pt x="50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8" y="50"/>
                  </a:lnTo>
                  <a:lnTo>
                    <a:pt x="60" y="49"/>
                  </a:lnTo>
                  <a:lnTo>
                    <a:pt x="62" y="49"/>
                  </a:lnTo>
                  <a:lnTo>
                    <a:pt x="64" y="49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9" y="47"/>
                  </a:lnTo>
                  <a:lnTo>
                    <a:pt x="70" y="47"/>
                  </a:lnTo>
                  <a:lnTo>
                    <a:pt x="72" y="47"/>
                  </a:lnTo>
                  <a:lnTo>
                    <a:pt x="74" y="46"/>
                  </a:lnTo>
                  <a:lnTo>
                    <a:pt x="75" y="46"/>
                  </a:lnTo>
                  <a:lnTo>
                    <a:pt x="77" y="45"/>
                  </a:lnTo>
                  <a:lnTo>
                    <a:pt x="80" y="44"/>
                  </a:lnTo>
                  <a:lnTo>
                    <a:pt x="82" y="43"/>
                  </a:lnTo>
                  <a:lnTo>
                    <a:pt x="84" y="42"/>
                  </a:lnTo>
                  <a:lnTo>
                    <a:pt x="85" y="41"/>
                  </a:lnTo>
                  <a:lnTo>
                    <a:pt x="87" y="41"/>
                  </a:lnTo>
                  <a:lnTo>
                    <a:pt x="89" y="40"/>
                  </a:lnTo>
                  <a:lnTo>
                    <a:pt x="90" y="39"/>
                  </a:lnTo>
                  <a:lnTo>
                    <a:pt x="92" y="38"/>
                  </a:lnTo>
                  <a:lnTo>
                    <a:pt x="93" y="37"/>
                  </a:lnTo>
                  <a:lnTo>
                    <a:pt x="94" y="36"/>
                  </a:lnTo>
                  <a:lnTo>
                    <a:pt x="96" y="36"/>
                  </a:lnTo>
                  <a:lnTo>
                    <a:pt x="97" y="34"/>
                  </a:lnTo>
                  <a:lnTo>
                    <a:pt x="99" y="34"/>
                  </a:lnTo>
                  <a:lnTo>
                    <a:pt x="100" y="32"/>
                  </a:lnTo>
                  <a:lnTo>
                    <a:pt x="101" y="32"/>
                  </a:lnTo>
                  <a:lnTo>
                    <a:pt x="103" y="31"/>
                  </a:lnTo>
                  <a:lnTo>
                    <a:pt x="104" y="29"/>
                  </a:lnTo>
                  <a:lnTo>
                    <a:pt x="105" y="28"/>
                  </a:lnTo>
                  <a:lnTo>
                    <a:pt x="106" y="27"/>
                  </a:lnTo>
                  <a:lnTo>
                    <a:pt x="109" y="25"/>
                  </a:lnTo>
                  <a:lnTo>
                    <a:pt x="110" y="24"/>
                  </a:lnTo>
                  <a:lnTo>
                    <a:pt x="111" y="23"/>
                  </a:lnTo>
                  <a:lnTo>
                    <a:pt x="112" y="22"/>
                  </a:lnTo>
                  <a:lnTo>
                    <a:pt x="112" y="20"/>
                  </a:lnTo>
                  <a:lnTo>
                    <a:pt x="114" y="19"/>
                  </a:lnTo>
                  <a:lnTo>
                    <a:pt x="114" y="18"/>
                  </a:lnTo>
                  <a:lnTo>
                    <a:pt x="115" y="17"/>
                  </a:lnTo>
                  <a:lnTo>
                    <a:pt x="116" y="15"/>
                  </a:lnTo>
                  <a:lnTo>
                    <a:pt x="117" y="14"/>
                  </a:lnTo>
                  <a:lnTo>
                    <a:pt x="118" y="13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20" y="9"/>
                  </a:lnTo>
                  <a:lnTo>
                    <a:pt x="121" y="8"/>
                  </a:lnTo>
                  <a:lnTo>
                    <a:pt x="121" y="7"/>
                  </a:lnTo>
                  <a:lnTo>
                    <a:pt x="122" y="5"/>
                  </a:lnTo>
                  <a:lnTo>
                    <a:pt x="123" y="4"/>
                  </a:lnTo>
                  <a:lnTo>
                    <a:pt x="124" y="3"/>
                  </a:lnTo>
                  <a:lnTo>
                    <a:pt x="125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34"/>
            <p:cNvSpPr>
              <a:spLocks/>
            </p:cNvSpPr>
            <p:nvPr/>
          </p:nvSpPr>
          <p:spPr bwMode="auto">
            <a:xfrm>
              <a:off x="3109" y="1035"/>
              <a:ext cx="49" cy="17"/>
            </a:xfrm>
            <a:custGeom>
              <a:avLst/>
              <a:gdLst>
                <a:gd name="T0" fmla="*/ 0 w 49"/>
                <a:gd name="T1" fmla="*/ 1 h 17"/>
                <a:gd name="T2" fmla="*/ 1 w 49"/>
                <a:gd name="T3" fmla="*/ 2 h 17"/>
                <a:gd name="T4" fmla="*/ 2 w 49"/>
                <a:gd name="T5" fmla="*/ 3 h 17"/>
                <a:gd name="T6" fmla="*/ 2 w 49"/>
                <a:gd name="T7" fmla="*/ 3 h 17"/>
                <a:gd name="T8" fmla="*/ 3 w 49"/>
                <a:gd name="T9" fmla="*/ 4 h 17"/>
                <a:gd name="T10" fmla="*/ 4 w 49"/>
                <a:gd name="T11" fmla="*/ 5 h 17"/>
                <a:gd name="T12" fmla="*/ 4 w 49"/>
                <a:gd name="T13" fmla="*/ 5 h 17"/>
                <a:gd name="T14" fmla="*/ 5 w 49"/>
                <a:gd name="T15" fmla="*/ 6 h 17"/>
                <a:gd name="T16" fmla="*/ 5 w 49"/>
                <a:gd name="T17" fmla="*/ 6 h 17"/>
                <a:gd name="T18" fmla="*/ 6 w 49"/>
                <a:gd name="T19" fmla="*/ 8 h 17"/>
                <a:gd name="T20" fmla="*/ 7 w 49"/>
                <a:gd name="T21" fmla="*/ 9 h 17"/>
                <a:gd name="T22" fmla="*/ 7 w 49"/>
                <a:gd name="T23" fmla="*/ 9 h 17"/>
                <a:gd name="T24" fmla="*/ 8 w 49"/>
                <a:gd name="T25" fmla="*/ 10 h 17"/>
                <a:gd name="T26" fmla="*/ 9 w 49"/>
                <a:gd name="T27" fmla="*/ 11 h 17"/>
                <a:gd name="T28" fmla="*/ 10 w 49"/>
                <a:gd name="T29" fmla="*/ 11 h 17"/>
                <a:gd name="T30" fmla="*/ 10 w 49"/>
                <a:gd name="T31" fmla="*/ 12 h 17"/>
                <a:gd name="T32" fmla="*/ 11 w 49"/>
                <a:gd name="T33" fmla="*/ 12 h 17"/>
                <a:gd name="T34" fmla="*/ 12 w 49"/>
                <a:gd name="T35" fmla="*/ 13 h 17"/>
                <a:gd name="T36" fmla="*/ 12 w 49"/>
                <a:gd name="T37" fmla="*/ 13 h 17"/>
                <a:gd name="T38" fmla="*/ 14 w 49"/>
                <a:gd name="T39" fmla="*/ 14 h 17"/>
                <a:gd name="T40" fmla="*/ 14 w 49"/>
                <a:gd name="T41" fmla="*/ 14 h 17"/>
                <a:gd name="T42" fmla="*/ 15 w 49"/>
                <a:gd name="T43" fmla="*/ 14 h 17"/>
                <a:gd name="T44" fmla="*/ 16 w 49"/>
                <a:gd name="T45" fmla="*/ 14 h 17"/>
                <a:gd name="T46" fmla="*/ 16 w 49"/>
                <a:gd name="T47" fmla="*/ 16 h 17"/>
                <a:gd name="T48" fmla="*/ 17 w 49"/>
                <a:gd name="T49" fmla="*/ 16 h 17"/>
                <a:gd name="T50" fmla="*/ 18 w 49"/>
                <a:gd name="T51" fmla="*/ 16 h 17"/>
                <a:gd name="T52" fmla="*/ 19 w 49"/>
                <a:gd name="T53" fmla="*/ 16 h 17"/>
                <a:gd name="T54" fmla="*/ 19 w 49"/>
                <a:gd name="T55" fmla="*/ 16 h 17"/>
                <a:gd name="T56" fmla="*/ 20 w 49"/>
                <a:gd name="T57" fmla="*/ 16 h 17"/>
                <a:gd name="T58" fmla="*/ 20 w 49"/>
                <a:gd name="T59" fmla="*/ 16 h 17"/>
                <a:gd name="T60" fmla="*/ 21 w 49"/>
                <a:gd name="T61" fmla="*/ 16 h 17"/>
                <a:gd name="T62" fmla="*/ 22 w 49"/>
                <a:gd name="T63" fmla="*/ 16 h 17"/>
                <a:gd name="T64" fmla="*/ 23 w 49"/>
                <a:gd name="T65" fmla="*/ 16 h 17"/>
                <a:gd name="T66" fmla="*/ 24 w 49"/>
                <a:gd name="T67" fmla="*/ 16 h 17"/>
                <a:gd name="T68" fmla="*/ 24 w 49"/>
                <a:gd name="T69" fmla="*/ 16 h 17"/>
                <a:gd name="T70" fmla="*/ 25 w 49"/>
                <a:gd name="T71" fmla="*/ 14 h 17"/>
                <a:gd name="T72" fmla="*/ 26 w 49"/>
                <a:gd name="T73" fmla="*/ 14 h 17"/>
                <a:gd name="T74" fmla="*/ 27 w 49"/>
                <a:gd name="T75" fmla="*/ 14 h 17"/>
                <a:gd name="T76" fmla="*/ 29 w 49"/>
                <a:gd name="T77" fmla="*/ 13 h 17"/>
                <a:gd name="T78" fmla="*/ 29 w 49"/>
                <a:gd name="T79" fmla="*/ 13 h 17"/>
                <a:gd name="T80" fmla="*/ 30 w 49"/>
                <a:gd name="T81" fmla="*/ 13 h 17"/>
                <a:gd name="T82" fmla="*/ 31 w 49"/>
                <a:gd name="T83" fmla="*/ 12 h 17"/>
                <a:gd name="T84" fmla="*/ 32 w 49"/>
                <a:gd name="T85" fmla="*/ 12 h 17"/>
                <a:gd name="T86" fmla="*/ 33 w 49"/>
                <a:gd name="T87" fmla="*/ 11 h 17"/>
                <a:gd name="T88" fmla="*/ 34 w 49"/>
                <a:gd name="T89" fmla="*/ 11 h 17"/>
                <a:gd name="T90" fmla="*/ 35 w 49"/>
                <a:gd name="T91" fmla="*/ 10 h 17"/>
                <a:gd name="T92" fmla="*/ 36 w 49"/>
                <a:gd name="T93" fmla="*/ 9 h 17"/>
                <a:gd name="T94" fmla="*/ 37 w 49"/>
                <a:gd name="T95" fmla="*/ 9 h 17"/>
                <a:gd name="T96" fmla="*/ 38 w 49"/>
                <a:gd name="T97" fmla="*/ 8 h 17"/>
                <a:gd name="T98" fmla="*/ 39 w 49"/>
                <a:gd name="T99" fmla="*/ 6 h 17"/>
                <a:gd name="T100" fmla="*/ 40 w 49"/>
                <a:gd name="T101" fmla="*/ 6 h 17"/>
                <a:gd name="T102" fmla="*/ 41 w 49"/>
                <a:gd name="T103" fmla="*/ 5 h 17"/>
                <a:gd name="T104" fmla="*/ 42 w 49"/>
                <a:gd name="T105" fmla="*/ 4 h 17"/>
                <a:gd name="T106" fmla="*/ 43 w 49"/>
                <a:gd name="T107" fmla="*/ 3 h 17"/>
                <a:gd name="T108" fmla="*/ 44 w 49"/>
                <a:gd name="T109" fmla="*/ 3 h 17"/>
                <a:gd name="T110" fmla="*/ 45 w 49"/>
                <a:gd name="T111" fmla="*/ 2 h 17"/>
                <a:gd name="T112" fmla="*/ 46 w 49"/>
                <a:gd name="T113" fmla="*/ 1 h 17"/>
                <a:gd name="T114" fmla="*/ 48 w 49"/>
                <a:gd name="T115" fmla="*/ 0 h 1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9"/>
                <a:gd name="T175" fmla="*/ 0 h 17"/>
                <a:gd name="T176" fmla="*/ 49 w 49"/>
                <a:gd name="T177" fmla="*/ 17 h 1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9" h="17">
                  <a:moveTo>
                    <a:pt x="0" y="1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5" y="10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5" y="2"/>
                  </a:lnTo>
                  <a:lnTo>
                    <a:pt x="46" y="1"/>
                  </a:lnTo>
                  <a:lnTo>
                    <a:pt x="48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35"/>
            <p:cNvSpPr>
              <a:spLocks/>
            </p:cNvSpPr>
            <p:nvPr/>
          </p:nvSpPr>
          <p:spPr bwMode="auto">
            <a:xfrm>
              <a:off x="3151" y="970"/>
              <a:ext cx="323" cy="185"/>
            </a:xfrm>
            <a:custGeom>
              <a:avLst/>
              <a:gdLst>
                <a:gd name="T0" fmla="*/ 4 w 323"/>
                <a:gd name="T1" fmla="*/ 182 h 185"/>
                <a:gd name="T2" fmla="*/ 9 w 323"/>
                <a:gd name="T3" fmla="*/ 178 h 185"/>
                <a:gd name="T4" fmla="*/ 13 w 323"/>
                <a:gd name="T5" fmla="*/ 175 h 185"/>
                <a:gd name="T6" fmla="*/ 18 w 323"/>
                <a:gd name="T7" fmla="*/ 171 h 185"/>
                <a:gd name="T8" fmla="*/ 23 w 323"/>
                <a:gd name="T9" fmla="*/ 168 h 185"/>
                <a:gd name="T10" fmla="*/ 28 w 323"/>
                <a:gd name="T11" fmla="*/ 165 h 185"/>
                <a:gd name="T12" fmla="*/ 35 w 323"/>
                <a:gd name="T13" fmla="*/ 160 h 185"/>
                <a:gd name="T14" fmla="*/ 40 w 323"/>
                <a:gd name="T15" fmla="*/ 157 h 185"/>
                <a:gd name="T16" fmla="*/ 45 w 323"/>
                <a:gd name="T17" fmla="*/ 154 h 185"/>
                <a:gd name="T18" fmla="*/ 50 w 323"/>
                <a:gd name="T19" fmla="*/ 151 h 185"/>
                <a:gd name="T20" fmla="*/ 55 w 323"/>
                <a:gd name="T21" fmla="*/ 148 h 185"/>
                <a:gd name="T22" fmla="*/ 60 w 323"/>
                <a:gd name="T23" fmla="*/ 146 h 185"/>
                <a:gd name="T24" fmla="*/ 66 w 323"/>
                <a:gd name="T25" fmla="*/ 143 h 185"/>
                <a:gd name="T26" fmla="*/ 71 w 323"/>
                <a:gd name="T27" fmla="*/ 142 h 185"/>
                <a:gd name="T28" fmla="*/ 76 w 323"/>
                <a:gd name="T29" fmla="*/ 141 h 185"/>
                <a:gd name="T30" fmla="*/ 81 w 323"/>
                <a:gd name="T31" fmla="*/ 141 h 185"/>
                <a:gd name="T32" fmla="*/ 86 w 323"/>
                <a:gd name="T33" fmla="*/ 141 h 185"/>
                <a:gd name="T34" fmla="*/ 91 w 323"/>
                <a:gd name="T35" fmla="*/ 142 h 185"/>
                <a:gd name="T36" fmla="*/ 95 w 323"/>
                <a:gd name="T37" fmla="*/ 142 h 185"/>
                <a:gd name="T38" fmla="*/ 101 w 323"/>
                <a:gd name="T39" fmla="*/ 144 h 185"/>
                <a:gd name="T40" fmla="*/ 105 w 323"/>
                <a:gd name="T41" fmla="*/ 145 h 185"/>
                <a:gd name="T42" fmla="*/ 110 w 323"/>
                <a:gd name="T43" fmla="*/ 146 h 185"/>
                <a:gd name="T44" fmla="*/ 113 w 323"/>
                <a:gd name="T45" fmla="*/ 147 h 185"/>
                <a:gd name="T46" fmla="*/ 117 w 323"/>
                <a:gd name="T47" fmla="*/ 149 h 185"/>
                <a:gd name="T48" fmla="*/ 121 w 323"/>
                <a:gd name="T49" fmla="*/ 150 h 185"/>
                <a:gd name="T50" fmla="*/ 127 w 323"/>
                <a:gd name="T51" fmla="*/ 151 h 185"/>
                <a:gd name="T52" fmla="*/ 131 w 323"/>
                <a:gd name="T53" fmla="*/ 151 h 185"/>
                <a:gd name="T54" fmla="*/ 135 w 323"/>
                <a:gd name="T55" fmla="*/ 152 h 185"/>
                <a:gd name="T56" fmla="*/ 139 w 323"/>
                <a:gd name="T57" fmla="*/ 152 h 185"/>
                <a:gd name="T58" fmla="*/ 143 w 323"/>
                <a:gd name="T59" fmla="*/ 152 h 185"/>
                <a:gd name="T60" fmla="*/ 147 w 323"/>
                <a:gd name="T61" fmla="*/ 151 h 185"/>
                <a:gd name="T62" fmla="*/ 153 w 323"/>
                <a:gd name="T63" fmla="*/ 150 h 185"/>
                <a:gd name="T64" fmla="*/ 157 w 323"/>
                <a:gd name="T65" fmla="*/ 149 h 185"/>
                <a:gd name="T66" fmla="*/ 162 w 323"/>
                <a:gd name="T67" fmla="*/ 148 h 185"/>
                <a:gd name="T68" fmla="*/ 167 w 323"/>
                <a:gd name="T69" fmla="*/ 147 h 185"/>
                <a:gd name="T70" fmla="*/ 172 w 323"/>
                <a:gd name="T71" fmla="*/ 145 h 185"/>
                <a:gd name="T72" fmla="*/ 177 w 323"/>
                <a:gd name="T73" fmla="*/ 144 h 185"/>
                <a:gd name="T74" fmla="*/ 182 w 323"/>
                <a:gd name="T75" fmla="*/ 142 h 185"/>
                <a:gd name="T76" fmla="*/ 190 w 323"/>
                <a:gd name="T77" fmla="*/ 141 h 185"/>
                <a:gd name="T78" fmla="*/ 195 w 323"/>
                <a:gd name="T79" fmla="*/ 140 h 185"/>
                <a:gd name="T80" fmla="*/ 202 w 323"/>
                <a:gd name="T81" fmla="*/ 139 h 185"/>
                <a:gd name="T82" fmla="*/ 207 w 323"/>
                <a:gd name="T83" fmla="*/ 138 h 185"/>
                <a:gd name="T84" fmla="*/ 214 w 323"/>
                <a:gd name="T85" fmla="*/ 136 h 185"/>
                <a:gd name="T86" fmla="*/ 220 w 323"/>
                <a:gd name="T87" fmla="*/ 134 h 185"/>
                <a:gd name="T88" fmla="*/ 227 w 323"/>
                <a:gd name="T89" fmla="*/ 130 h 185"/>
                <a:gd name="T90" fmla="*/ 232 w 323"/>
                <a:gd name="T91" fmla="*/ 127 h 185"/>
                <a:gd name="T92" fmla="*/ 238 w 323"/>
                <a:gd name="T93" fmla="*/ 123 h 185"/>
                <a:gd name="T94" fmla="*/ 243 w 323"/>
                <a:gd name="T95" fmla="*/ 118 h 185"/>
                <a:gd name="T96" fmla="*/ 248 w 323"/>
                <a:gd name="T97" fmla="*/ 113 h 185"/>
                <a:gd name="T98" fmla="*/ 253 w 323"/>
                <a:gd name="T99" fmla="*/ 107 h 185"/>
                <a:gd name="T100" fmla="*/ 259 w 323"/>
                <a:gd name="T101" fmla="*/ 99 h 185"/>
                <a:gd name="T102" fmla="*/ 264 w 323"/>
                <a:gd name="T103" fmla="*/ 93 h 185"/>
                <a:gd name="T104" fmla="*/ 269 w 323"/>
                <a:gd name="T105" fmla="*/ 86 h 185"/>
                <a:gd name="T106" fmla="*/ 274 w 323"/>
                <a:gd name="T107" fmla="*/ 80 h 185"/>
                <a:gd name="T108" fmla="*/ 280 w 323"/>
                <a:gd name="T109" fmla="*/ 73 h 185"/>
                <a:gd name="T110" fmla="*/ 285 w 323"/>
                <a:gd name="T111" fmla="*/ 66 h 185"/>
                <a:gd name="T112" fmla="*/ 290 w 323"/>
                <a:gd name="T113" fmla="*/ 58 h 185"/>
                <a:gd name="T114" fmla="*/ 296 w 323"/>
                <a:gd name="T115" fmla="*/ 48 h 185"/>
                <a:gd name="T116" fmla="*/ 300 w 323"/>
                <a:gd name="T117" fmla="*/ 40 h 185"/>
                <a:gd name="T118" fmla="*/ 305 w 323"/>
                <a:gd name="T119" fmla="*/ 32 h 185"/>
                <a:gd name="T120" fmla="*/ 309 w 323"/>
                <a:gd name="T121" fmla="*/ 24 h 185"/>
                <a:gd name="T122" fmla="*/ 313 w 323"/>
                <a:gd name="T123" fmla="*/ 16 h 185"/>
                <a:gd name="T124" fmla="*/ 318 w 323"/>
                <a:gd name="T125" fmla="*/ 8 h 1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3"/>
                <a:gd name="T190" fmla="*/ 0 h 185"/>
                <a:gd name="T191" fmla="*/ 323 w 323"/>
                <a:gd name="T192" fmla="*/ 185 h 1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3" h="185">
                  <a:moveTo>
                    <a:pt x="0" y="184"/>
                  </a:moveTo>
                  <a:lnTo>
                    <a:pt x="2" y="183"/>
                  </a:lnTo>
                  <a:lnTo>
                    <a:pt x="4" y="182"/>
                  </a:lnTo>
                  <a:lnTo>
                    <a:pt x="5" y="181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10" y="177"/>
                  </a:lnTo>
                  <a:lnTo>
                    <a:pt x="12" y="176"/>
                  </a:lnTo>
                  <a:lnTo>
                    <a:pt x="13" y="175"/>
                  </a:lnTo>
                  <a:lnTo>
                    <a:pt x="15" y="174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20" y="170"/>
                  </a:lnTo>
                  <a:lnTo>
                    <a:pt x="22" y="169"/>
                  </a:lnTo>
                  <a:lnTo>
                    <a:pt x="23" y="168"/>
                  </a:lnTo>
                  <a:lnTo>
                    <a:pt x="25" y="167"/>
                  </a:lnTo>
                  <a:lnTo>
                    <a:pt x="27" y="166"/>
                  </a:lnTo>
                  <a:lnTo>
                    <a:pt x="28" y="165"/>
                  </a:lnTo>
                  <a:lnTo>
                    <a:pt x="30" y="164"/>
                  </a:lnTo>
                  <a:lnTo>
                    <a:pt x="33" y="161"/>
                  </a:lnTo>
                  <a:lnTo>
                    <a:pt x="35" y="160"/>
                  </a:lnTo>
                  <a:lnTo>
                    <a:pt x="37" y="159"/>
                  </a:lnTo>
                  <a:lnTo>
                    <a:pt x="38" y="158"/>
                  </a:lnTo>
                  <a:lnTo>
                    <a:pt x="40" y="157"/>
                  </a:lnTo>
                  <a:lnTo>
                    <a:pt x="41" y="156"/>
                  </a:lnTo>
                  <a:lnTo>
                    <a:pt x="43" y="155"/>
                  </a:lnTo>
                  <a:lnTo>
                    <a:pt x="45" y="154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50" y="151"/>
                  </a:lnTo>
                  <a:lnTo>
                    <a:pt x="51" y="150"/>
                  </a:lnTo>
                  <a:lnTo>
                    <a:pt x="53" y="149"/>
                  </a:lnTo>
                  <a:lnTo>
                    <a:pt x="55" y="148"/>
                  </a:lnTo>
                  <a:lnTo>
                    <a:pt x="56" y="147"/>
                  </a:lnTo>
                  <a:lnTo>
                    <a:pt x="58" y="146"/>
                  </a:lnTo>
                  <a:lnTo>
                    <a:pt x="60" y="146"/>
                  </a:lnTo>
                  <a:lnTo>
                    <a:pt x="61" y="145"/>
                  </a:lnTo>
                  <a:lnTo>
                    <a:pt x="63" y="144"/>
                  </a:lnTo>
                  <a:lnTo>
                    <a:pt x="66" y="143"/>
                  </a:lnTo>
                  <a:lnTo>
                    <a:pt x="68" y="142"/>
                  </a:lnTo>
                  <a:lnTo>
                    <a:pt x="70" y="142"/>
                  </a:lnTo>
                  <a:lnTo>
                    <a:pt x="71" y="142"/>
                  </a:lnTo>
                  <a:lnTo>
                    <a:pt x="73" y="142"/>
                  </a:lnTo>
                  <a:lnTo>
                    <a:pt x="74" y="141"/>
                  </a:lnTo>
                  <a:lnTo>
                    <a:pt x="76" y="141"/>
                  </a:lnTo>
                  <a:lnTo>
                    <a:pt x="78" y="141"/>
                  </a:lnTo>
                  <a:lnTo>
                    <a:pt x="79" y="141"/>
                  </a:lnTo>
                  <a:lnTo>
                    <a:pt x="81" y="141"/>
                  </a:lnTo>
                  <a:lnTo>
                    <a:pt x="83" y="141"/>
                  </a:lnTo>
                  <a:lnTo>
                    <a:pt x="84" y="141"/>
                  </a:lnTo>
                  <a:lnTo>
                    <a:pt x="86" y="141"/>
                  </a:lnTo>
                  <a:lnTo>
                    <a:pt x="88" y="141"/>
                  </a:lnTo>
                  <a:lnTo>
                    <a:pt x="89" y="141"/>
                  </a:lnTo>
                  <a:lnTo>
                    <a:pt x="91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5" y="142"/>
                  </a:lnTo>
                  <a:lnTo>
                    <a:pt x="98" y="143"/>
                  </a:lnTo>
                  <a:lnTo>
                    <a:pt x="100" y="143"/>
                  </a:lnTo>
                  <a:lnTo>
                    <a:pt x="101" y="144"/>
                  </a:lnTo>
                  <a:lnTo>
                    <a:pt x="103" y="144"/>
                  </a:lnTo>
                  <a:lnTo>
                    <a:pt x="104" y="144"/>
                  </a:lnTo>
                  <a:lnTo>
                    <a:pt x="105" y="145"/>
                  </a:lnTo>
                  <a:lnTo>
                    <a:pt x="107" y="145"/>
                  </a:lnTo>
                  <a:lnTo>
                    <a:pt x="108" y="146"/>
                  </a:lnTo>
                  <a:lnTo>
                    <a:pt x="110" y="146"/>
                  </a:lnTo>
                  <a:lnTo>
                    <a:pt x="111" y="147"/>
                  </a:lnTo>
                  <a:lnTo>
                    <a:pt x="112" y="147"/>
                  </a:lnTo>
                  <a:lnTo>
                    <a:pt x="113" y="147"/>
                  </a:lnTo>
                  <a:lnTo>
                    <a:pt x="115" y="148"/>
                  </a:lnTo>
                  <a:lnTo>
                    <a:pt x="116" y="148"/>
                  </a:lnTo>
                  <a:lnTo>
                    <a:pt x="117" y="149"/>
                  </a:lnTo>
                  <a:lnTo>
                    <a:pt x="119" y="149"/>
                  </a:lnTo>
                  <a:lnTo>
                    <a:pt x="120" y="149"/>
                  </a:lnTo>
                  <a:lnTo>
                    <a:pt x="121" y="150"/>
                  </a:lnTo>
                  <a:lnTo>
                    <a:pt x="123" y="150"/>
                  </a:lnTo>
                  <a:lnTo>
                    <a:pt x="125" y="151"/>
                  </a:lnTo>
                  <a:lnTo>
                    <a:pt x="127" y="151"/>
                  </a:lnTo>
                  <a:lnTo>
                    <a:pt x="128" y="151"/>
                  </a:lnTo>
                  <a:lnTo>
                    <a:pt x="129" y="151"/>
                  </a:lnTo>
                  <a:lnTo>
                    <a:pt x="131" y="151"/>
                  </a:lnTo>
                  <a:lnTo>
                    <a:pt x="132" y="151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2"/>
                  </a:lnTo>
                  <a:lnTo>
                    <a:pt x="137" y="152"/>
                  </a:lnTo>
                  <a:lnTo>
                    <a:pt x="139" y="152"/>
                  </a:lnTo>
                  <a:lnTo>
                    <a:pt x="140" y="152"/>
                  </a:lnTo>
                  <a:lnTo>
                    <a:pt x="142" y="152"/>
                  </a:lnTo>
                  <a:lnTo>
                    <a:pt x="143" y="152"/>
                  </a:lnTo>
                  <a:lnTo>
                    <a:pt x="144" y="152"/>
                  </a:lnTo>
                  <a:lnTo>
                    <a:pt x="146" y="151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50" y="151"/>
                  </a:lnTo>
                  <a:lnTo>
                    <a:pt x="153" y="150"/>
                  </a:lnTo>
                  <a:lnTo>
                    <a:pt x="154" y="150"/>
                  </a:lnTo>
                  <a:lnTo>
                    <a:pt x="156" y="150"/>
                  </a:lnTo>
                  <a:lnTo>
                    <a:pt x="157" y="149"/>
                  </a:lnTo>
                  <a:lnTo>
                    <a:pt x="159" y="149"/>
                  </a:lnTo>
                  <a:lnTo>
                    <a:pt x="160" y="149"/>
                  </a:lnTo>
                  <a:lnTo>
                    <a:pt x="162" y="148"/>
                  </a:lnTo>
                  <a:lnTo>
                    <a:pt x="164" y="147"/>
                  </a:lnTo>
                  <a:lnTo>
                    <a:pt x="165" y="147"/>
                  </a:lnTo>
                  <a:lnTo>
                    <a:pt x="167" y="147"/>
                  </a:lnTo>
                  <a:lnTo>
                    <a:pt x="168" y="146"/>
                  </a:lnTo>
                  <a:lnTo>
                    <a:pt x="170" y="146"/>
                  </a:lnTo>
                  <a:lnTo>
                    <a:pt x="172" y="145"/>
                  </a:lnTo>
                  <a:lnTo>
                    <a:pt x="173" y="145"/>
                  </a:lnTo>
                  <a:lnTo>
                    <a:pt x="175" y="144"/>
                  </a:lnTo>
                  <a:lnTo>
                    <a:pt x="177" y="144"/>
                  </a:lnTo>
                  <a:lnTo>
                    <a:pt x="179" y="143"/>
                  </a:lnTo>
                  <a:lnTo>
                    <a:pt x="180" y="143"/>
                  </a:lnTo>
                  <a:lnTo>
                    <a:pt x="182" y="142"/>
                  </a:lnTo>
                  <a:lnTo>
                    <a:pt x="186" y="142"/>
                  </a:lnTo>
                  <a:lnTo>
                    <a:pt x="188" y="141"/>
                  </a:lnTo>
                  <a:lnTo>
                    <a:pt x="190" y="141"/>
                  </a:lnTo>
                  <a:lnTo>
                    <a:pt x="192" y="140"/>
                  </a:lnTo>
                  <a:lnTo>
                    <a:pt x="194" y="140"/>
                  </a:lnTo>
                  <a:lnTo>
                    <a:pt x="195" y="140"/>
                  </a:lnTo>
                  <a:lnTo>
                    <a:pt x="197" y="140"/>
                  </a:lnTo>
                  <a:lnTo>
                    <a:pt x="199" y="139"/>
                  </a:lnTo>
                  <a:lnTo>
                    <a:pt x="202" y="139"/>
                  </a:lnTo>
                  <a:lnTo>
                    <a:pt x="204" y="139"/>
                  </a:lnTo>
                  <a:lnTo>
                    <a:pt x="206" y="138"/>
                  </a:lnTo>
                  <a:lnTo>
                    <a:pt x="207" y="138"/>
                  </a:lnTo>
                  <a:lnTo>
                    <a:pt x="210" y="137"/>
                  </a:lnTo>
                  <a:lnTo>
                    <a:pt x="212" y="137"/>
                  </a:lnTo>
                  <a:lnTo>
                    <a:pt x="214" y="136"/>
                  </a:lnTo>
                  <a:lnTo>
                    <a:pt x="216" y="135"/>
                  </a:lnTo>
                  <a:lnTo>
                    <a:pt x="217" y="135"/>
                  </a:lnTo>
                  <a:lnTo>
                    <a:pt x="220" y="134"/>
                  </a:lnTo>
                  <a:lnTo>
                    <a:pt x="222" y="134"/>
                  </a:lnTo>
                  <a:lnTo>
                    <a:pt x="225" y="132"/>
                  </a:lnTo>
                  <a:lnTo>
                    <a:pt x="227" y="130"/>
                  </a:lnTo>
                  <a:lnTo>
                    <a:pt x="229" y="130"/>
                  </a:lnTo>
                  <a:lnTo>
                    <a:pt x="231" y="129"/>
                  </a:lnTo>
                  <a:lnTo>
                    <a:pt x="232" y="127"/>
                  </a:lnTo>
                  <a:lnTo>
                    <a:pt x="234" y="126"/>
                  </a:lnTo>
                  <a:lnTo>
                    <a:pt x="236" y="124"/>
                  </a:lnTo>
                  <a:lnTo>
                    <a:pt x="238" y="123"/>
                  </a:lnTo>
                  <a:lnTo>
                    <a:pt x="239" y="122"/>
                  </a:lnTo>
                  <a:lnTo>
                    <a:pt x="241" y="120"/>
                  </a:lnTo>
                  <a:lnTo>
                    <a:pt x="243" y="118"/>
                  </a:lnTo>
                  <a:lnTo>
                    <a:pt x="245" y="117"/>
                  </a:lnTo>
                  <a:lnTo>
                    <a:pt x="246" y="115"/>
                  </a:lnTo>
                  <a:lnTo>
                    <a:pt x="248" y="113"/>
                  </a:lnTo>
                  <a:lnTo>
                    <a:pt x="249" y="111"/>
                  </a:lnTo>
                  <a:lnTo>
                    <a:pt x="251" y="109"/>
                  </a:lnTo>
                  <a:lnTo>
                    <a:pt x="253" y="107"/>
                  </a:lnTo>
                  <a:lnTo>
                    <a:pt x="254" y="105"/>
                  </a:lnTo>
                  <a:lnTo>
                    <a:pt x="256" y="103"/>
                  </a:lnTo>
                  <a:lnTo>
                    <a:pt x="259" y="99"/>
                  </a:lnTo>
                  <a:lnTo>
                    <a:pt x="261" y="97"/>
                  </a:lnTo>
                  <a:lnTo>
                    <a:pt x="263" y="95"/>
                  </a:lnTo>
                  <a:lnTo>
                    <a:pt x="264" y="93"/>
                  </a:lnTo>
                  <a:lnTo>
                    <a:pt x="266" y="91"/>
                  </a:lnTo>
                  <a:lnTo>
                    <a:pt x="268" y="89"/>
                  </a:lnTo>
                  <a:lnTo>
                    <a:pt x="269" y="86"/>
                  </a:lnTo>
                  <a:lnTo>
                    <a:pt x="271" y="84"/>
                  </a:lnTo>
                  <a:lnTo>
                    <a:pt x="273" y="82"/>
                  </a:lnTo>
                  <a:lnTo>
                    <a:pt x="274" y="80"/>
                  </a:lnTo>
                  <a:lnTo>
                    <a:pt x="276" y="77"/>
                  </a:lnTo>
                  <a:lnTo>
                    <a:pt x="278" y="75"/>
                  </a:lnTo>
                  <a:lnTo>
                    <a:pt x="280" y="73"/>
                  </a:lnTo>
                  <a:lnTo>
                    <a:pt x="281" y="70"/>
                  </a:lnTo>
                  <a:lnTo>
                    <a:pt x="283" y="68"/>
                  </a:lnTo>
                  <a:lnTo>
                    <a:pt x="285" y="66"/>
                  </a:lnTo>
                  <a:lnTo>
                    <a:pt x="286" y="63"/>
                  </a:lnTo>
                  <a:lnTo>
                    <a:pt x="288" y="61"/>
                  </a:lnTo>
                  <a:lnTo>
                    <a:pt x="290" y="58"/>
                  </a:lnTo>
                  <a:lnTo>
                    <a:pt x="293" y="53"/>
                  </a:lnTo>
                  <a:lnTo>
                    <a:pt x="294" y="51"/>
                  </a:lnTo>
                  <a:lnTo>
                    <a:pt x="296" y="48"/>
                  </a:lnTo>
                  <a:lnTo>
                    <a:pt x="297" y="46"/>
                  </a:lnTo>
                  <a:lnTo>
                    <a:pt x="299" y="43"/>
                  </a:lnTo>
                  <a:lnTo>
                    <a:pt x="300" y="40"/>
                  </a:lnTo>
                  <a:lnTo>
                    <a:pt x="302" y="38"/>
                  </a:lnTo>
                  <a:lnTo>
                    <a:pt x="303" y="35"/>
                  </a:lnTo>
                  <a:lnTo>
                    <a:pt x="305" y="32"/>
                  </a:lnTo>
                  <a:lnTo>
                    <a:pt x="306" y="30"/>
                  </a:lnTo>
                  <a:lnTo>
                    <a:pt x="308" y="27"/>
                  </a:lnTo>
                  <a:lnTo>
                    <a:pt x="309" y="24"/>
                  </a:lnTo>
                  <a:lnTo>
                    <a:pt x="311" y="22"/>
                  </a:lnTo>
                  <a:lnTo>
                    <a:pt x="312" y="19"/>
                  </a:lnTo>
                  <a:lnTo>
                    <a:pt x="313" y="16"/>
                  </a:lnTo>
                  <a:lnTo>
                    <a:pt x="315" y="14"/>
                  </a:lnTo>
                  <a:lnTo>
                    <a:pt x="317" y="11"/>
                  </a:lnTo>
                  <a:lnTo>
                    <a:pt x="318" y="8"/>
                  </a:lnTo>
                  <a:lnTo>
                    <a:pt x="319" y="5"/>
                  </a:lnTo>
                  <a:lnTo>
                    <a:pt x="322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Freeform 36"/>
            <p:cNvSpPr>
              <a:spLocks/>
            </p:cNvSpPr>
            <p:nvPr/>
          </p:nvSpPr>
          <p:spPr bwMode="auto">
            <a:xfrm>
              <a:off x="3227" y="1288"/>
              <a:ext cx="199" cy="60"/>
            </a:xfrm>
            <a:custGeom>
              <a:avLst/>
              <a:gdLst>
                <a:gd name="T0" fmla="*/ 2 w 199"/>
                <a:gd name="T1" fmla="*/ 59 h 60"/>
                <a:gd name="T2" fmla="*/ 8 w 199"/>
                <a:gd name="T3" fmla="*/ 59 h 60"/>
                <a:gd name="T4" fmla="*/ 14 w 199"/>
                <a:gd name="T5" fmla="*/ 59 h 60"/>
                <a:gd name="T6" fmla="*/ 20 w 199"/>
                <a:gd name="T7" fmla="*/ 59 h 60"/>
                <a:gd name="T8" fmla="*/ 25 w 199"/>
                <a:gd name="T9" fmla="*/ 59 h 60"/>
                <a:gd name="T10" fmla="*/ 31 w 199"/>
                <a:gd name="T11" fmla="*/ 58 h 60"/>
                <a:gd name="T12" fmla="*/ 37 w 199"/>
                <a:gd name="T13" fmla="*/ 58 h 60"/>
                <a:gd name="T14" fmla="*/ 42 w 199"/>
                <a:gd name="T15" fmla="*/ 58 h 60"/>
                <a:gd name="T16" fmla="*/ 47 w 199"/>
                <a:gd name="T17" fmla="*/ 58 h 60"/>
                <a:gd name="T18" fmla="*/ 55 w 199"/>
                <a:gd name="T19" fmla="*/ 57 h 60"/>
                <a:gd name="T20" fmla="*/ 60 w 199"/>
                <a:gd name="T21" fmla="*/ 57 h 60"/>
                <a:gd name="T22" fmla="*/ 64 w 199"/>
                <a:gd name="T23" fmla="*/ 56 h 60"/>
                <a:gd name="T24" fmla="*/ 69 w 199"/>
                <a:gd name="T25" fmla="*/ 56 h 60"/>
                <a:gd name="T26" fmla="*/ 73 w 199"/>
                <a:gd name="T27" fmla="*/ 55 h 60"/>
                <a:gd name="T28" fmla="*/ 77 w 199"/>
                <a:gd name="T29" fmla="*/ 54 h 60"/>
                <a:gd name="T30" fmla="*/ 81 w 199"/>
                <a:gd name="T31" fmla="*/ 53 h 60"/>
                <a:gd name="T32" fmla="*/ 85 w 199"/>
                <a:gd name="T33" fmla="*/ 52 h 60"/>
                <a:gd name="T34" fmla="*/ 88 w 199"/>
                <a:gd name="T35" fmla="*/ 51 h 60"/>
                <a:gd name="T36" fmla="*/ 92 w 199"/>
                <a:gd name="T37" fmla="*/ 50 h 60"/>
                <a:gd name="T38" fmla="*/ 97 w 199"/>
                <a:gd name="T39" fmla="*/ 47 h 60"/>
                <a:gd name="T40" fmla="*/ 100 w 199"/>
                <a:gd name="T41" fmla="*/ 45 h 60"/>
                <a:gd name="T42" fmla="*/ 103 w 199"/>
                <a:gd name="T43" fmla="*/ 44 h 60"/>
                <a:gd name="T44" fmla="*/ 106 w 199"/>
                <a:gd name="T45" fmla="*/ 41 h 60"/>
                <a:gd name="T46" fmla="*/ 109 w 199"/>
                <a:gd name="T47" fmla="*/ 39 h 60"/>
                <a:gd name="T48" fmla="*/ 112 w 199"/>
                <a:gd name="T49" fmla="*/ 37 h 60"/>
                <a:gd name="T50" fmla="*/ 114 w 199"/>
                <a:gd name="T51" fmla="*/ 35 h 60"/>
                <a:gd name="T52" fmla="*/ 118 w 199"/>
                <a:gd name="T53" fmla="*/ 32 h 60"/>
                <a:gd name="T54" fmla="*/ 121 w 199"/>
                <a:gd name="T55" fmla="*/ 30 h 60"/>
                <a:gd name="T56" fmla="*/ 126 w 199"/>
                <a:gd name="T57" fmla="*/ 27 h 60"/>
                <a:gd name="T58" fmla="*/ 129 w 199"/>
                <a:gd name="T59" fmla="*/ 24 h 60"/>
                <a:gd name="T60" fmla="*/ 133 w 199"/>
                <a:gd name="T61" fmla="*/ 22 h 60"/>
                <a:gd name="T62" fmla="*/ 136 w 199"/>
                <a:gd name="T63" fmla="*/ 20 h 60"/>
                <a:gd name="T64" fmla="*/ 140 w 199"/>
                <a:gd name="T65" fmla="*/ 18 h 60"/>
                <a:gd name="T66" fmla="*/ 144 w 199"/>
                <a:gd name="T67" fmla="*/ 16 h 60"/>
                <a:gd name="T68" fmla="*/ 148 w 199"/>
                <a:gd name="T69" fmla="*/ 14 h 60"/>
                <a:gd name="T70" fmla="*/ 152 w 199"/>
                <a:gd name="T71" fmla="*/ 13 h 60"/>
                <a:gd name="T72" fmla="*/ 156 w 199"/>
                <a:gd name="T73" fmla="*/ 11 h 60"/>
                <a:gd name="T74" fmla="*/ 160 w 199"/>
                <a:gd name="T75" fmla="*/ 10 h 60"/>
                <a:gd name="T76" fmla="*/ 165 w 199"/>
                <a:gd name="T77" fmla="*/ 8 h 60"/>
                <a:gd name="T78" fmla="*/ 169 w 199"/>
                <a:gd name="T79" fmla="*/ 7 h 60"/>
                <a:gd name="T80" fmla="*/ 173 w 199"/>
                <a:gd name="T81" fmla="*/ 5 h 60"/>
                <a:gd name="T82" fmla="*/ 176 w 199"/>
                <a:gd name="T83" fmla="*/ 4 h 60"/>
                <a:gd name="T84" fmla="*/ 180 w 199"/>
                <a:gd name="T85" fmla="*/ 3 h 60"/>
                <a:gd name="T86" fmla="*/ 183 w 199"/>
                <a:gd name="T87" fmla="*/ 3 h 60"/>
                <a:gd name="T88" fmla="*/ 187 w 199"/>
                <a:gd name="T89" fmla="*/ 2 h 60"/>
                <a:gd name="T90" fmla="*/ 190 w 199"/>
                <a:gd name="T91" fmla="*/ 2 h 60"/>
                <a:gd name="T92" fmla="*/ 193 w 199"/>
                <a:gd name="T93" fmla="*/ 1 h 60"/>
                <a:gd name="T94" fmla="*/ 198 w 199"/>
                <a:gd name="T95" fmla="*/ 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9"/>
                <a:gd name="T145" fmla="*/ 0 h 60"/>
                <a:gd name="T146" fmla="*/ 199 w 199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9" h="60">
                  <a:moveTo>
                    <a:pt x="0" y="59"/>
                  </a:moveTo>
                  <a:lnTo>
                    <a:pt x="2" y="59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11" y="59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20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4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2" y="58"/>
                  </a:lnTo>
                  <a:lnTo>
                    <a:pt x="45" y="58"/>
                  </a:lnTo>
                  <a:lnTo>
                    <a:pt x="47" y="58"/>
                  </a:lnTo>
                  <a:lnTo>
                    <a:pt x="50" y="58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60" y="57"/>
                  </a:lnTo>
                  <a:lnTo>
                    <a:pt x="62" y="57"/>
                  </a:lnTo>
                  <a:lnTo>
                    <a:pt x="64" y="56"/>
                  </a:lnTo>
                  <a:lnTo>
                    <a:pt x="67" y="56"/>
                  </a:lnTo>
                  <a:lnTo>
                    <a:pt x="69" y="56"/>
                  </a:lnTo>
                  <a:lnTo>
                    <a:pt x="71" y="56"/>
                  </a:lnTo>
                  <a:lnTo>
                    <a:pt x="73" y="55"/>
                  </a:lnTo>
                  <a:lnTo>
                    <a:pt x="75" y="55"/>
                  </a:lnTo>
                  <a:lnTo>
                    <a:pt x="77" y="54"/>
                  </a:lnTo>
                  <a:lnTo>
                    <a:pt x="79" y="54"/>
                  </a:lnTo>
                  <a:lnTo>
                    <a:pt x="81" y="53"/>
                  </a:lnTo>
                  <a:lnTo>
                    <a:pt x="83" y="53"/>
                  </a:lnTo>
                  <a:lnTo>
                    <a:pt x="85" y="52"/>
                  </a:lnTo>
                  <a:lnTo>
                    <a:pt x="86" y="52"/>
                  </a:lnTo>
                  <a:lnTo>
                    <a:pt x="88" y="51"/>
                  </a:lnTo>
                  <a:lnTo>
                    <a:pt x="90" y="50"/>
                  </a:lnTo>
                  <a:lnTo>
                    <a:pt x="92" y="50"/>
                  </a:lnTo>
                  <a:lnTo>
                    <a:pt x="95" y="48"/>
                  </a:lnTo>
                  <a:lnTo>
                    <a:pt x="97" y="47"/>
                  </a:lnTo>
                  <a:lnTo>
                    <a:pt x="98" y="46"/>
                  </a:lnTo>
                  <a:lnTo>
                    <a:pt x="100" y="45"/>
                  </a:lnTo>
                  <a:lnTo>
                    <a:pt x="101" y="44"/>
                  </a:lnTo>
                  <a:lnTo>
                    <a:pt x="103" y="44"/>
                  </a:lnTo>
                  <a:lnTo>
                    <a:pt x="104" y="42"/>
                  </a:lnTo>
                  <a:lnTo>
                    <a:pt x="106" y="41"/>
                  </a:lnTo>
                  <a:lnTo>
                    <a:pt x="107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2" y="37"/>
                  </a:lnTo>
                  <a:lnTo>
                    <a:pt x="113" y="36"/>
                  </a:lnTo>
                  <a:lnTo>
                    <a:pt x="114" y="35"/>
                  </a:lnTo>
                  <a:lnTo>
                    <a:pt x="116" y="34"/>
                  </a:lnTo>
                  <a:lnTo>
                    <a:pt x="118" y="32"/>
                  </a:lnTo>
                  <a:lnTo>
                    <a:pt x="119" y="31"/>
                  </a:lnTo>
                  <a:lnTo>
                    <a:pt x="121" y="30"/>
                  </a:lnTo>
                  <a:lnTo>
                    <a:pt x="122" y="29"/>
                  </a:lnTo>
                  <a:lnTo>
                    <a:pt x="126" y="27"/>
                  </a:lnTo>
                  <a:lnTo>
                    <a:pt x="127" y="25"/>
                  </a:lnTo>
                  <a:lnTo>
                    <a:pt x="129" y="24"/>
                  </a:lnTo>
                  <a:lnTo>
                    <a:pt x="131" y="23"/>
                  </a:lnTo>
                  <a:lnTo>
                    <a:pt x="133" y="22"/>
                  </a:lnTo>
                  <a:lnTo>
                    <a:pt x="134" y="21"/>
                  </a:lnTo>
                  <a:lnTo>
                    <a:pt x="136" y="20"/>
                  </a:lnTo>
                  <a:lnTo>
                    <a:pt x="138" y="19"/>
                  </a:lnTo>
                  <a:lnTo>
                    <a:pt x="140" y="18"/>
                  </a:lnTo>
                  <a:lnTo>
                    <a:pt x="142" y="17"/>
                  </a:lnTo>
                  <a:lnTo>
                    <a:pt x="144" y="16"/>
                  </a:lnTo>
                  <a:lnTo>
                    <a:pt x="146" y="15"/>
                  </a:lnTo>
                  <a:lnTo>
                    <a:pt x="148" y="14"/>
                  </a:lnTo>
                  <a:lnTo>
                    <a:pt x="150" y="13"/>
                  </a:lnTo>
                  <a:lnTo>
                    <a:pt x="152" y="13"/>
                  </a:lnTo>
                  <a:lnTo>
                    <a:pt x="154" y="12"/>
                  </a:lnTo>
                  <a:lnTo>
                    <a:pt x="156" y="11"/>
                  </a:lnTo>
                  <a:lnTo>
                    <a:pt x="158" y="10"/>
                  </a:lnTo>
                  <a:lnTo>
                    <a:pt x="160" y="10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7" y="7"/>
                  </a:lnTo>
                  <a:lnTo>
                    <a:pt x="169" y="7"/>
                  </a:lnTo>
                  <a:lnTo>
                    <a:pt x="171" y="6"/>
                  </a:lnTo>
                  <a:lnTo>
                    <a:pt x="173" y="5"/>
                  </a:lnTo>
                  <a:lnTo>
                    <a:pt x="175" y="5"/>
                  </a:lnTo>
                  <a:lnTo>
                    <a:pt x="176" y="4"/>
                  </a:lnTo>
                  <a:lnTo>
                    <a:pt x="178" y="4"/>
                  </a:lnTo>
                  <a:lnTo>
                    <a:pt x="180" y="3"/>
                  </a:lnTo>
                  <a:lnTo>
                    <a:pt x="182" y="3"/>
                  </a:lnTo>
                  <a:lnTo>
                    <a:pt x="183" y="3"/>
                  </a:lnTo>
                  <a:lnTo>
                    <a:pt x="185" y="2"/>
                  </a:lnTo>
                  <a:lnTo>
                    <a:pt x="187" y="2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2" y="1"/>
                  </a:lnTo>
                  <a:lnTo>
                    <a:pt x="193" y="1"/>
                  </a:lnTo>
                  <a:lnTo>
                    <a:pt x="195" y="0"/>
                  </a:lnTo>
                  <a:lnTo>
                    <a:pt x="198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Freeform 37"/>
            <p:cNvSpPr>
              <a:spLocks/>
            </p:cNvSpPr>
            <p:nvPr/>
          </p:nvSpPr>
          <p:spPr bwMode="auto">
            <a:xfrm>
              <a:off x="3269" y="1336"/>
              <a:ext cx="151" cy="147"/>
            </a:xfrm>
            <a:custGeom>
              <a:avLst/>
              <a:gdLst>
                <a:gd name="T0" fmla="*/ 4 w 151"/>
                <a:gd name="T1" fmla="*/ 145 h 147"/>
                <a:gd name="T2" fmla="*/ 3 w 151"/>
                <a:gd name="T3" fmla="*/ 143 h 147"/>
                <a:gd name="T4" fmla="*/ 2 w 151"/>
                <a:gd name="T5" fmla="*/ 141 h 147"/>
                <a:gd name="T6" fmla="*/ 2 w 151"/>
                <a:gd name="T7" fmla="*/ 138 h 147"/>
                <a:gd name="T8" fmla="*/ 1 w 151"/>
                <a:gd name="T9" fmla="*/ 136 h 147"/>
                <a:gd name="T10" fmla="*/ 0 w 151"/>
                <a:gd name="T11" fmla="*/ 133 h 147"/>
                <a:gd name="T12" fmla="*/ 0 w 151"/>
                <a:gd name="T13" fmla="*/ 131 h 147"/>
                <a:gd name="T14" fmla="*/ 0 w 151"/>
                <a:gd name="T15" fmla="*/ 128 h 147"/>
                <a:gd name="T16" fmla="*/ 0 w 151"/>
                <a:gd name="T17" fmla="*/ 126 h 147"/>
                <a:gd name="T18" fmla="*/ 0 w 151"/>
                <a:gd name="T19" fmla="*/ 121 h 147"/>
                <a:gd name="T20" fmla="*/ 0 w 151"/>
                <a:gd name="T21" fmla="*/ 118 h 147"/>
                <a:gd name="T22" fmla="*/ 1 w 151"/>
                <a:gd name="T23" fmla="*/ 115 h 147"/>
                <a:gd name="T24" fmla="*/ 2 w 151"/>
                <a:gd name="T25" fmla="*/ 111 h 147"/>
                <a:gd name="T26" fmla="*/ 2 w 151"/>
                <a:gd name="T27" fmla="*/ 108 h 147"/>
                <a:gd name="T28" fmla="*/ 3 w 151"/>
                <a:gd name="T29" fmla="*/ 105 h 147"/>
                <a:gd name="T30" fmla="*/ 5 w 151"/>
                <a:gd name="T31" fmla="*/ 101 h 147"/>
                <a:gd name="T32" fmla="*/ 6 w 151"/>
                <a:gd name="T33" fmla="*/ 97 h 147"/>
                <a:gd name="T34" fmla="*/ 8 w 151"/>
                <a:gd name="T35" fmla="*/ 94 h 147"/>
                <a:gd name="T36" fmla="*/ 9 w 151"/>
                <a:gd name="T37" fmla="*/ 90 h 147"/>
                <a:gd name="T38" fmla="*/ 12 w 151"/>
                <a:gd name="T39" fmla="*/ 85 h 147"/>
                <a:gd name="T40" fmla="*/ 14 w 151"/>
                <a:gd name="T41" fmla="*/ 82 h 147"/>
                <a:gd name="T42" fmla="*/ 17 w 151"/>
                <a:gd name="T43" fmla="*/ 78 h 147"/>
                <a:gd name="T44" fmla="*/ 19 w 151"/>
                <a:gd name="T45" fmla="*/ 75 h 147"/>
                <a:gd name="T46" fmla="*/ 22 w 151"/>
                <a:gd name="T47" fmla="*/ 72 h 147"/>
                <a:gd name="T48" fmla="*/ 25 w 151"/>
                <a:gd name="T49" fmla="*/ 68 h 147"/>
                <a:gd name="T50" fmla="*/ 28 w 151"/>
                <a:gd name="T51" fmla="*/ 65 h 147"/>
                <a:gd name="T52" fmla="*/ 32 w 151"/>
                <a:gd name="T53" fmla="*/ 62 h 147"/>
                <a:gd name="T54" fmla="*/ 36 w 151"/>
                <a:gd name="T55" fmla="*/ 59 h 147"/>
                <a:gd name="T56" fmla="*/ 42 w 151"/>
                <a:gd name="T57" fmla="*/ 54 h 147"/>
                <a:gd name="T58" fmla="*/ 47 w 151"/>
                <a:gd name="T59" fmla="*/ 51 h 147"/>
                <a:gd name="T60" fmla="*/ 53 w 151"/>
                <a:gd name="T61" fmla="*/ 48 h 147"/>
                <a:gd name="T62" fmla="*/ 58 w 151"/>
                <a:gd name="T63" fmla="*/ 45 h 147"/>
                <a:gd name="T64" fmla="*/ 64 w 151"/>
                <a:gd name="T65" fmla="*/ 42 h 147"/>
                <a:gd name="T66" fmla="*/ 70 w 151"/>
                <a:gd name="T67" fmla="*/ 39 h 147"/>
                <a:gd name="T68" fmla="*/ 76 w 151"/>
                <a:gd name="T69" fmla="*/ 36 h 147"/>
                <a:gd name="T70" fmla="*/ 82 w 151"/>
                <a:gd name="T71" fmla="*/ 33 h 147"/>
                <a:gd name="T72" fmla="*/ 88 w 151"/>
                <a:gd name="T73" fmla="*/ 30 h 147"/>
                <a:gd name="T74" fmla="*/ 94 w 151"/>
                <a:gd name="T75" fmla="*/ 27 h 147"/>
                <a:gd name="T76" fmla="*/ 103 w 151"/>
                <a:gd name="T77" fmla="*/ 23 h 147"/>
                <a:gd name="T78" fmla="*/ 108 w 151"/>
                <a:gd name="T79" fmla="*/ 20 h 147"/>
                <a:gd name="T80" fmla="*/ 114 w 151"/>
                <a:gd name="T81" fmla="*/ 18 h 147"/>
                <a:gd name="T82" fmla="*/ 119 w 151"/>
                <a:gd name="T83" fmla="*/ 15 h 147"/>
                <a:gd name="T84" fmla="*/ 124 w 151"/>
                <a:gd name="T85" fmla="*/ 13 h 147"/>
                <a:gd name="T86" fmla="*/ 129 w 151"/>
                <a:gd name="T87" fmla="*/ 10 h 147"/>
                <a:gd name="T88" fmla="*/ 134 w 151"/>
                <a:gd name="T89" fmla="*/ 8 h 147"/>
                <a:gd name="T90" fmla="*/ 138 w 151"/>
                <a:gd name="T91" fmla="*/ 6 h 147"/>
                <a:gd name="T92" fmla="*/ 143 w 151"/>
                <a:gd name="T93" fmla="*/ 3 h 147"/>
                <a:gd name="T94" fmla="*/ 150 w 151"/>
                <a:gd name="T95" fmla="*/ 0 h 14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1"/>
                <a:gd name="T145" fmla="*/ 0 h 147"/>
                <a:gd name="T146" fmla="*/ 151 w 151"/>
                <a:gd name="T147" fmla="*/ 147 h 14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1" h="147">
                  <a:moveTo>
                    <a:pt x="4" y="146"/>
                  </a:moveTo>
                  <a:lnTo>
                    <a:pt x="4" y="145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2"/>
                  </a:lnTo>
                  <a:lnTo>
                    <a:pt x="2" y="141"/>
                  </a:lnTo>
                  <a:lnTo>
                    <a:pt x="2" y="139"/>
                  </a:lnTo>
                  <a:lnTo>
                    <a:pt x="2" y="138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4"/>
                  </a:lnTo>
                  <a:lnTo>
                    <a:pt x="0" y="133"/>
                  </a:lnTo>
                  <a:lnTo>
                    <a:pt x="0" y="132"/>
                  </a:lnTo>
                  <a:lnTo>
                    <a:pt x="0" y="131"/>
                  </a:lnTo>
                  <a:lnTo>
                    <a:pt x="0" y="129"/>
                  </a:lnTo>
                  <a:lnTo>
                    <a:pt x="0" y="128"/>
                  </a:lnTo>
                  <a:lnTo>
                    <a:pt x="0" y="12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1"/>
                  </a:lnTo>
                  <a:lnTo>
                    <a:pt x="0" y="119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1" y="115"/>
                  </a:lnTo>
                  <a:lnTo>
                    <a:pt x="1" y="113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4" y="103"/>
                  </a:lnTo>
                  <a:lnTo>
                    <a:pt x="5" y="101"/>
                  </a:lnTo>
                  <a:lnTo>
                    <a:pt x="5" y="99"/>
                  </a:lnTo>
                  <a:lnTo>
                    <a:pt x="6" y="97"/>
                  </a:lnTo>
                  <a:lnTo>
                    <a:pt x="7" y="96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9" y="90"/>
                  </a:lnTo>
                  <a:lnTo>
                    <a:pt x="11" y="87"/>
                  </a:lnTo>
                  <a:lnTo>
                    <a:pt x="12" y="85"/>
                  </a:lnTo>
                  <a:lnTo>
                    <a:pt x="13" y="83"/>
                  </a:lnTo>
                  <a:lnTo>
                    <a:pt x="14" y="82"/>
                  </a:lnTo>
                  <a:lnTo>
                    <a:pt x="15" y="80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9" y="75"/>
                  </a:lnTo>
                  <a:lnTo>
                    <a:pt x="20" y="73"/>
                  </a:lnTo>
                  <a:lnTo>
                    <a:pt x="22" y="72"/>
                  </a:lnTo>
                  <a:lnTo>
                    <a:pt x="24" y="70"/>
                  </a:lnTo>
                  <a:lnTo>
                    <a:pt x="25" y="68"/>
                  </a:lnTo>
                  <a:lnTo>
                    <a:pt x="27" y="67"/>
                  </a:lnTo>
                  <a:lnTo>
                    <a:pt x="28" y="65"/>
                  </a:lnTo>
                  <a:lnTo>
                    <a:pt x="30" y="64"/>
                  </a:lnTo>
                  <a:lnTo>
                    <a:pt x="32" y="62"/>
                  </a:lnTo>
                  <a:lnTo>
                    <a:pt x="34" y="61"/>
                  </a:lnTo>
                  <a:lnTo>
                    <a:pt x="36" y="59"/>
                  </a:lnTo>
                  <a:lnTo>
                    <a:pt x="38" y="57"/>
                  </a:lnTo>
                  <a:lnTo>
                    <a:pt x="42" y="54"/>
                  </a:lnTo>
                  <a:lnTo>
                    <a:pt x="45" y="53"/>
                  </a:lnTo>
                  <a:lnTo>
                    <a:pt x="47" y="51"/>
                  </a:lnTo>
                  <a:lnTo>
                    <a:pt x="50" y="50"/>
                  </a:lnTo>
                  <a:lnTo>
                    <a:pt x="53" y="48"/>
                  </a:lnTo>
                  <a:lnTo>
                    <a:pt x="56" y="46"/>
                  </a:lnTo>
                  <a:lnTo>
                    <a:pt x="58" y="45"/>
                  </a:lnTo>
                  <a:lnTo>
                    <a:pt x="61" y="43"/>
                  </a:lnTo>
                  <a:lnTo>
                    <a:pt x="64" y="42"/>
                  </a:lnTo>
                  <a:lnTo>
                    <a:pt x="67" y="40"/>
                  </a:lnTo>
                  <a:lnTo>
                    <a:pt x="70" y="39"/>
                  </a:lnTo>
                  <a:lnTo>
                    <a:pt x="73" y="37"/>
                  </a:lnTo>
                  <a:lnTo>
                    <a:pt x="76" y="36"/>
                  </a:lnTo>
                  <a:lnTo>
                    <a:pt x="79" y="34"/>
                  </a:lnTo>
                  <a:lnTo>
                    <a:pt x="82" y="33"/>
                  </a:lnTo>
                  <a:lnTo>
                    <a:pt x="85" y="31"/>
                  </a:lnTo>
                  <a:lnTo>
                    <a:pt x="88" y="30"/>
                  </a:lnTo>
                  <a:lnTo>
                    <a:pt x="91" y="28"/>
                  </a:lnTo>
                  <a:lnTo>
                    <a:pt x="94" y="27"/>
                  </a:lnTo>
                  <a:lnTo>
                    <a:pt x="100" y="24"/>
                  </a:lnTo>
                  <a:lnTo>
                    <a:pt x="103" y="23"/>
                  </a:lnTo>
                  <a:lnTo>
                    <a:pt x="106" y="21"/>
                  </a:lnTo>
                  <a:lnTo>
                    <a:pt x="108" y="20"/>
                  </a:lnTo>
                  <a:lnTo>
                    <a:pt x="111" y="19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5"/>
                  </a:lnTo>
                  <a:lnTo>
                    <a:pt x="121" y="14"/>
                  </a:lnTo>
                  <a:lnTo>
                    <a:pt x="124" y="13"/>
                  </a:lnTo>
                  <a:lnTo>
                    <a:pt x="126" y="11"/>
                  </a:lnTo>
                  <a:lnTo>
                    <a:pt x="129" y="10"/>
                  </a:lnTo>
                  <a:lnTo>
                    <a:pt x="131" y="9"/>
                  </a:lnTo>
                  <a:lnTo>
                    <a:pt x="134" y="8"/>
                  </a:lnTo>
                  <a:lnTo>
                    <a:pt x="136" y="7"/>
                  </a:lnTo>
                  <a:lnTo>
                    <a:pt x="138" y="6"/>
                  </a:lnTo>
                  <a:lnTo>
                    <a:pt x="141" y="4"/>
                  </a:lnTo>
                  <a:lnTo>
                    <a:pt x="143" y="3"/>
                  </a:lnTo>
                  <a:lnTo>
                    <a:pt x="145" y="2"/>
                  </a:lnTo>
                  <a:lnTo>
                    <a:pt x="15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Freeform 38"/>
            <p:cNvSpPr>
              <a:spLocks/>
            </p:cNvSpPr>
            <p:nvPr/>
          </p:nvSpPr>
          <p:spPr bwMode="auto">
            <a:xfrm>
              <a:off x="3290" y="1374"/>
              <a:ext cx="126" cy="95"/>
            </a:xfrm>
            <a:custGeom>
              <a:avLst/>
              <a:gdLst>
                <a:gd name="T0" fmla="*/ 0 w 126"/>
                <a:gd name="T1" fmla="*/ 93 h 95"/>
                <a:gd name="T2" fmla="*/ 1 w 126"/>
                <a:gd name="T3" fmla="*/ 90 h 95"/>
                <a:gd name="T4" fmla="*/ 2 w 126"/>
                <a:gd name="T5" fmla="*/ 87 h 95"/>
                <a:gd name="T6" fmla="*/ 3 w 126"/>
                <a:gd name="T7" fmla="*/ 84 h 95"/>
                <a:gd name="T8" fmla="*/ 4 w 126"/>
                <a:gd name="T9" fmla="*/ 80 h 95"/>
                <a:gd name="T10" fmla="*/ 4 w 126"/>
                <a:gd name="T11" fmla="*/ 77 h 95"/>
                <a:gd name="T12" fmla="*/ 6 w 126"/>
                <a:gd name="T13" fmla="*/ 74 h 95"/>
                <a:gd name="T14" fmla="*/ 7 w 126"/>
                <a:gd name="T15" fmla="*/ 71 h 95"/>
                <a:gd name="T16" fmla="*/ 9 w 126"/>
                <a:gd name="T17" fmla="*/ 67 h 95"/>
                <a:gd name="T18" fmla="*/ 12 w 126"/>
                <a:gd name="T19" fmla="*/ 62 h 95"/>
                <a:gd name="T20" fmla="*/ 14 w 126"/>
                <a:gd name="T21" fmla="*/ 59 h 95"/>
                <a:gd name="T22" fmla="*/ 17 w 126"/>
                <a:gd name="T23" fmla="*/ 56 h 95"/>
                <a:gd name="T24" fmla="*/ 19 w 126"/>
                <a:gd name="T25" fmla="*/ 52 h 95"/>
                <a:gd name="T26" fmla="*/ 23 w 126"/>
                <a:gd name="T27" fmla="*/ 49 h 95"/>
                <a:gd name="T28" fmla="*/ 26 w 126"/>
                <a:gd name="T29" fmla="*/ 46 h 95"/>
                <a:gd name="T30" fmla="*/ 29 w 126"/>
                <a:gd name="T31" fmla="*/ 42 h 95"/>
                <a:gd name="T32" fmla="*/ 33 w 126"/>
                <a:gd name="T33" fmla="*/ 39 h 95"/>
                <a:gd name="T34" fmla="*/ 36 w 126"/>
                <a:gd name="T35" fmla="*/ 36 h 95"/>
                <a:gd name="T36" fmla="*/ 40 w 126"/>
                <a:gd name="T37" fmla="*/ 33 h 95"/>
                <a:gd name="T38" fmla="*/ 45 w 126"/>
                <a:gd name="T39" fmla="*/ 29 h 95"/>
                <a:gd name="T40" fmla="*/ 48 w 126"/>
                <a:gd name="T41" fmla="*/ 26 h 95"/>
                <a:gd name="T42" fmla="*/ 51 w 126"/>
                <a:gd name="T43" fmla="*/ 23 h 95"/>
                <a:gd name="T44" fmla="*/ 55 w 126"/>
                <a:gd name="T45" fmla="*/ 20 h 95"/>
                <a:gd name="T46" fmla="*/ 58 w 126"/>
                <a:gd name="T47" fmla="*/ 18 h 95"/>
                <a:gd name="T48" fmla="*/ 62 w 126"/>
                <a:gd name="T49" fmla="*/ 16 h 95"/>
                <a:gd name="T50" fmla="*/ 65 w 126"/>
                <a:gd name="T51" fmla="*/ 13 h 95"/>
                <a:gd name="T52" fmla="*/ 69 w 126"/>
                <a:gd name="T53" fmla="*/ 12 h 95"/>
                <a:gd name="T54" fmla="*/ 73 w 126"/>
                <a:gd name="T55" fmla="*/ 10 h 95"/>
                <a:gd name="T56" fmla="*/ 79 w 126"/>
                <a:gd name="T57" fmla="*/ 7 h 95"/>
                <a:gd name="T58" fmla="*/ 83 w 126"/>
                <a:gd name="T59" fmla="*/ 6 h 95"/>
                <a:gd name="T60" fmla="*/ 87 w 126"/>
                <a:gd name="T61" fmla="*/ 5 h 95"/>
                <a:gd name="T62" fmla="*/ 92 w 126"/>
                <a:gd name="T63" fmla="*/ 4 h 95"/>
                <a:gd name="T64" fmla="*/ 96 w 126"/>
                <a:gd name="T65" fmla="*/ 3 h 95"/>
                <a:gd name="T66" fmla="*/ 101 w 126"/>
                <a:gd name="T67" fmla="*/ 2 h 95"/>
                <a:gd name="T68" fmla="*/ 105 w 126"/>
                <a:gd name="T69" fmla="*/ 2 h 95"/>
                <a:gd name="T70" fmla="*/ 110 w 126"/>
                <a:gd name="T71" fmla="*/ 1 h 95"/>
                <a:gd name="T72" fmla="*/ 115 w 126"/>
                <a:gd name="T73" fmla="*/ 1 h 95"/>
                <a:gd name="T74" fmla="*/ 120 w 126"/>
                <a:gd name="T75" fmla="*/ 0 h 9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6"/>
                <a:gd name="T115" fmla="*/ 0 h 95"/>
                <a:gd name="T116" fmla="*/ 126 w 126"/>
                <a:gd name="T117" fmla="*/ 95 h 9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6" h="95">
                  <a:moveTo>
                    <a:pt x="0" y="94"/>
                  </a:moveTo>
                  <a:lnTo>
                    <a:pt x="0" y="93"/>
                  </a:lnTo>
                  <a:lnTo>
                    <a:pt x="1" y="91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7"/>
                  </a:lnTo>
                  <a:lnTo>
                    <a:pt x="2" y="85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4" y="80"/>
                  </a:lnTo>
                  <a:lnTo>
                    <a:pt x="4" y="79"/>
                  </a:lnTo>
                  <a:lnTo>
                    <a:pt x="4" y="77"/>
                  </a:lnTo>
                  <a:lnTo>
                    <a:pt x="5" y="76"/>
                  </a:lnTo>
                  <a:lnTo>
                    <a:pt x="6" y="74"/>
                  </a:lnTo>
                  <a:lnTo>
                    <a:pt x="7" y="72"/>
                  </a:lnTo>
                  <a:lnTo>
                    <a:pt x="7" y="71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2" y="62"/>
                  </a:lnTo>
                  <a:lnTo>
                    <a:pt x="13" y="61"/>
                  </a:lnTo>
                  <a:lnTo>
                    <a:pt x="14" y="59"/>
                  </a:lnTo>
                  <a:lnTo>
                    <a:pt x="16" y="57"/>
                  </a:lnTo>
                  <a:lnTo>
                    <a:pt x="17" y="56"/>
                  </a:lnTo>
                  <a:lnTo>
                    <a:pt x="18" y="54"/>
                  </a:lnTo>
                  <a:lnTo>
                    <a:pt x="19" y="52"/>
                  </a:lnTo>
                  <a:lnTo>
                    <a:pt x="21" y="51"/>
                  </a:lnTo>
                  <a:lnTo>
                    <a:pt x="23" y="49"/>
                  </a:lnTo>
                  <a:lnTo>
                    <a:pt x="24" y="47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3" y="39"/>
                  </a:lnTo>
                  <a:lnTo>
                    <a:pt x="34" y="38"/>
                  </a:lnTo>
                  <a:lnTo>
                    <a:pt x="36" y="36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3" y="30"/>
                  </a:lnTo>
                  <a:lnTo>
                    <a:pt x="45" y="29"/>
                  </a:lnTo>
                  <a:lnTo>
                    <a:pt x="46" y="27"/>
                  </a:lnTo>
                  <a:lnTo>
                    <a:pt x="48" y="26"/>
                  </a:lnTo>
                  <a:lnTo>
                    <a:pt x="50" y="24"/>
                  </a:lnTo>
                  <a:lnTo>
                    <a:pt x="51" y="23"/>
                  </a:lnTo>
                  <a:lnTo>
                    <a:pt x="53" y="22"/>
                  </a:lnTo>
                  <a:lnTo>
                    <a:pt x="55" y="20"/>
                  </a:lnTo>
                  <a:lnTo>
                    <a:pt x="56" y="19"/>
                  </a:lnTo>
                  <a:lnTo>
                    <a:pt x="58" y="18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5" y="13"/>
                  </a:lnTo>
                  <a:lnTo>
                    <a:pt x="67" y="13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3" y="10"/>
                  </a:lnTo>
                  <a:lnTo>
                    <a:pt x="75" y="9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3" y="6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90" y="5"/>
                  </a:lnTo>
                  <a:lnTo>
                    <a:pt x="92" y="4"/>
                  </a:lnTo>
                  <a:lnTo>
                    <a:pt x="94" y="3"/>
                  </a:lnTo>
                  <a:lnTo>
                    <a:pt x="96" y="3"/>
                  </a:lnTo>
                  <a:lnTo>
                    <a:pt x="98" y="3"/>
                  </a:lnTo>
                  <a:lnTo>
                    <a:pt x="101" y="2"/>
                  </a:lnTo>
                  <a:lnTo>
                    <a:pt x="103" y="2"/>
                  </a:lnTo>
                  <a:lnTo>
                    <a:pt x="105" y="2"/>
                  </a:lnTo>
                  <a:lnTo>
                    <a:pt x="108" y="2"/>
                  </a:lnTo>
                  <a:lnTo>
                    <a:pt x="110" y="1"/>
                  </a:lnTo>
                  <a:lnTo>
                    <a:pt x="113" y="1"/>
                  </a:lnTo>
                  <a:lnTo>
                    <a:pt x="115" y="1"/>
                  </a:lnTo>
                  <a:lnTo>
                    <a:pt x="117" y="0"/>
                  </a:lnTo>
                  <a:lnTo>
                    <a:pt x="120" y="0"/>
                  </a:lnTo>
                  <a:lnTo>
                    <a:pt x="125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Freeform 39"/>
            <p:cNvSpPr>
              <a:spLocks/>
            </p:cNvSpPr>
            <p:nvPr/>
          </p:nvSpPr>
          <p:spPr bwMode="auto">
            <a:xfrm>
              <a:off x="2696" y="1356"/>
              <a:ext cx="177" cy="135"/>
            </a:xfrm>
            <a:custGeom>
              <a:avLst/>
              <a:gdLst>
                <a:gd name="T0" fmla="*/ 1 w 177"/>
                <a:gd name="T1" fmla="*/ 132 h 135"/>
                <a:gd name="T2" fmla="*/ 3 w 177"/>
                <a:gd name="T3" fmla="*/ 128 h 135"/>
                <a:gd name="T4" fmla="*/ 5 w 177"/>
                <a:gd name="T5" fmla="*/ 124 h 135"/>
                <a:gd name="T6" fmla="*/ 7 w 177"/>
                <a:gd name="T7" fmla="*/ 120 h 135"/>
                <a:gd name="T8" fmla="*/ 10 w 177"/>
                <a:gd name="T9" fmla="*/ 117 h 135"/>
                <a:gd name="T10" fmla="*/ 12 w 177"/>
                <a:gd name="T11" fmla="*/ 113 h 135"/>
                <a:gd name="T12" fmla="*/ 14 w 177"/>
                <a:gd name="T13" fmla="*/ 110 h 135"/>
                <a:gd name="T14" fmla="*/ 16 w 177"/>
                <a:gd name="T15" fmla="*/ 106 h 135"/>
                <a:gd name="T16" fmla="*/ 19 w 177"/>
                <a:gd name="T17" fmla="*/ 103 h 135"/>
                <a:gd name="T18" fmla="*/ 23 w 177"/>
                <a:gd name="T19" fmla="*/ 98 h 135"/>
                <a:gd name="T20" fmla="*/ 26 w 177"/>
                <a:gd name="T21" fmla="*/ 95 h 135"/>
                <a:gd name="T22" fmla="*/ 29 w 177"/>
                <a:gd name="T23" fmla="*/ 92 h 135"/>
                <a:gd name="T24" fmla="*/ 32 w 177"/>
                <a:gd name="T25" fmla="*/ 88 h 135"/>
                <a:gd name="T26" fmla="*/ 35 w 177"/>
                <a:gd name="T27" fmla="*/ 85 h 135"/>
                <a:gd name="T28" fmla="*/ 38 w 177"/>
                <a:gd name="T29" fmla="*/ 83 h 135"/>
                <a:gd name="T30" fmla="*/ 42 w 177"/>
                <a:gd name="T31" fmla="*/ 80 h 135"/>
                <a:gd name="T32" fmla="*/ 45 w 177"/>
                <a:gd name="T33" fmla="*/ 77 h 135"/>
                <a:gd name="T34" fmla="*/ 47 w 177"/>
                <a:gd name="T35" fmla="*/ 74 h 135"/>
                <a:gd name="T36" fmla="*/ 50 w 177"/>
                <a:gd name="T37" fmla="*/ 71 h 135"/>
                <a:gd name="T38" fmla="*/ 54 w 177"/>
                <a:gd name="T39" fmla="*/ 67 h 135"/>
                <a:gd name="T40" fmla="*/ 56 w 177"/>
                <a:gd name="T41" fmla="*/ 64 h 135"/>
                <a:gd name="T42" fmla="*/ 58 w 177"/>
                <a:gd name="T43" fmla="*/ 61 h 135"/>
                <a:gd name="T44" fmla="*/ 60 w 177"/>
                <a:gd name="T45" fmla="*/ 58 h 135"/>
                <a:gd name="T46" fmla="*/ 61 w 177"/>
                <a:gd name="T47" fmla="*/ 55 h 135"/>
                <a:gd name="T48" fmla="*/ 63 w 177"/>
                <a:gd name="T49" fmla="*/ 52 h 135"/>
                <a:gd name="T50" fmla="*/ 65 w 177"/>
                <a:gd name="T51" fmla="*/ 49 h 135"/>
                <a:gd name="T52" fmla="*/ 66 w 177"/>
                <a:gd name="T53" fmla="*/ 46 h 135"/>
                <a:gd name="T54" fmla="*/ 68 w 177"/>
                <a:gd name="T55" fmla="*/ 43 h 135"/>
                <a:gd name="T56" fmla="*/ 71 w 177"/>
                <a:gd name="T57" fmla="*/ 39 h 135"/>
                <a:gd name="T58" fmla="*/ 73 w 177"/>
                <a:gd name="T59" fmla="*/ 36 h 135"/>
                <a:gd name="T60" fmla="*/ 75 w 177"/>
                <a:gd name="T61" fmla="*/ 33 h 135"/>
                <a:gd name="T62" fmla="*/ 78 w 177"/>
                <a:gd name="T63" fmla="*/ 30 h 135"/>
                <a:gd name="T64" fmla="*/ 81 w 177"/>
                <a:gd name="T65" fmla="*/ 27 h 135"/>
                <a:gd name="T66" fmla="*/ 84 w 177"/>
                <a:gd name="T67" fmla="*/ 24 h 135"/>
                <a:gd name="T68" fmla="*/ 86 w 177"/>
                <a:gd name="T69" fmla="*/ 21 h 135"/>
                <a:gd name="T70" fmla="*/ 89 w 177"/>
                <a:gd name="T71" fmla="*/ 19 h 135"/>
                <a:gd name="T72" fmla="*/ 92 w 177"/>
                <a:gd name="T73" fmla="*/ 16 h 135"/>
                <a:gd name="T74" fmla="*/ 95 w 177"/>
                <a:gd name="T75" fmla="*/ 14 h 135"/>
                <a:gd name="T76" fmla="*/ 99 w 177"/>
                <a:gd name="T77" fmla="*/ 11 h 135"/>
                <a:gd name="T78" fmla="*/ 102 w 177"/>
                <a:gd name="T79" fmla="*/ 9 h 135"/>
                <a:gd name="T80" fmla="*/ 105 w 177"/>
                <a:gd name="T81" fmla="*/ 8 h 135"/>
                <a:gd name="T82" fmla="*/ 108 w 177"/>
                <a:gd name="T83" fmla="*/ 7 h 135"/>
                <a:gd name="T84" fmla="*/ 111 w 177"/>
                <a:gd name="T85" fmla="*/ 5 h 135"/>
                <a:gd name="T86" fmla="*/ 114 w 177"/>
                <a:gd name="T87" fmla="*/ 4 h 135"/>
                <a:gd name="T88" fmla="*/ 117 w 177"/>
                <a:gd name="T89" fmla="*/ 3 h 135"/>
                <a:gd name="T90" fmla="*/ 120 w 177"/>
                <a:gd name="T91" fmla="*/ 2 h 135"/>
                <a:gd name="T92" fmla="*/ 123 w 177"/>
                <a:gd name="T93" fmla="*/ 2 h 135"/>
                <a:gd name="T94" fmla="*/ 129 w 177"/>
                <a:gd name="T95" fmla="*/ 1 h 135"/>
                <a:gd name="T96" fmla="*/ 133 w 177"/>
                <a:gd name="T97" fmla="*/ 1 h 135"/>
                <a:gd name="T98" fmla="*/ 137 w 177"/>
                <a:gd name="T99" fmla="*/ 1 h 135"/>
                <a:gd name="T100" fmla="*/ 141 w 177"/>
                <a:gd name="T101" fmla="*/ 0 h 135"/>
                <a:gd name="T102" fmla="*/ 146 w 177"/>
                <a:gd name="T103" fmla="*/ 0 h 135"/>
                <a:gd name="T104" fmla="*/ 151 w 177"/>
                <a:gd name="T105" fmla="*/ 0 h 135"/>
                <a:gd name="T106" fmla="*/ 156 w 177"/>
                <a:gd name="T107" fmla="*/ 0 h 135"/>
                <a:gd name="T108" fmla="*/ 161 w 177"/>
                <a:gd name="T109" fmla="*/ 0 h 135"/>
                <a:gd name="T110" fmla="*/ 166 w 177"/>
                <a:gd name="T111" fmla="*/ 0 h 135"/>
                <a:gd name="T112" fmla="*/ 171 w 177"/>
                <a:gd name="T113" fmla="*/ 0 h 1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135"/>
                <a:gd name="T173" fmla="*/ 177 w 177"/>
                <a:gd name="T174" fmla="*/ 135 h 13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135">
                  <a:moveTo>
                    <a:pt x="0" y="134"/>
                  </a:moveTo>
                  <a:lnTo>
                    <a:pt x="1" y="132"/>
                  </a:lnTo>
                  <a:lnTo>
                    <a:pt x="2" y="130"/>
                  </a:lnTo>
                  <a:lnTo>
                    <a:pt x="3" y="128"/>
                  </a:lnTo>
                  <a:lnTo>
                    <a:pt x="4" y="126"/>
                  </a:lnTo>
                  <a:lnTo>
                    <a:pt x="5" y="124"/>
                  </a:lnTo>
                  <a:lnTo>
                    <a:pt x="6" y="122"/>
                  </a:lnTo>
                  <a:lnTo>
                    <a:pt x="7" y="120"/>
                  </a:lnTo>
                  <a:lnTo>
                    <a:pt x="8" y="119"/>
                  </a:lnTo>
                  <a:lnTo>
                    <a:pt x="10" y="117"/>
                  </a:lnTo>
                  <a:lnTo>
                    <a:pt x="11" y="115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0"/>
                  </a:lnTo>
                  <a:lnTo>
                    <a:pt x="15" y="108"/>
                  </a:lnTo>
                  <a:lnTo>
                    <a:pt x="16" y="106"/>
                  </a:lnTo>
                  <a:lnTo>
                    <a:pt x="18" y="104"/>
                  </a:lnTo>
                  <a:lnTo>
                    <a:pt x="19" y="103"/>
                  </a:lnTo>
                  <a:lnTo>
                    <a:pt x="20" y="101"/>
                  </a:lnTo>
                  <a:lnTo>
                    <a:pt x="23" y="98"/>
                  </a:lnTo>
                  <a:lnTo>
                    <a:pt x="25" y="96"/>
                  </a:lnTo>
                  <a:lnTo>
                    <a:pt x="26" y="95"/>
                  </a:lnTo>
                  <a:lnTo>
                    <a:pt x="28" y="93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2" y="88"/>
                  </a:lnTo>
                  <a:lnTo>
                    <a:pt x="34" y="87"/>
                  </a:lnTo>
                  <a:lnTo>
                    <a:pt x="35" y="85"/>
                  </a:lnTo>
                  <a:lnTo>
                    <a:pt x="37" y="84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2" y="80"/>
                  </a:lnTo>
                  <a:lnTo>
                    <a:pt x="43" y="78"/>
                  </a:lnTo>
                  <a:lnTo>
                    <a:pt x="45" y="77"/>
                  </a:lnTo>
                  <a:lnTo>
                    <a:pt x="46" y="75"/>
                  </a:lnTo>
                  <a:lnTo>
                    <a:pt x="47" y="74"/>
                  </a:lnTo>
                  <a:lnTo>
                    <a:pt x="49" y="73"/>
                  </a:lnTo>
                  <a:lnTo>
                    <a:pt x="50" y="71"/>
                  </a:lnTo>
                  <a:lnTo>
                    <a:pt x="53" y="68"/>
                  </a:lnTo>
                  <a:lnTo>
                    <a:pt x="54" y="67"/>
                  </a:lnTo>
                  <a:lnTo>
                    <a:pt x="55" y="65"/>
                  </a:lnTo>
                  <a:lnTo>
                    <a:pt x="56" y="64"/>
                  </a:lnTo>
                  <a:lnTo>
                    <a:pt x="57" y="63"/>
                  </a:lnTo>
                  <a:lnTo>
                    <a:pt x="58" y="61"/>
                  </a:lnTo>
                  <a:lnTo>
                    <a:pt x="59" y="60"/>
                  </a:lnTo>
                  <a:lnTo>
                    <a:pt x="60" y="58"/>
                  </a:lnTo>
                  <a:lnTo>
                    <a:pt x="60" y="57"/>
                  </a:lnTo>
                  <a:lnTo>
                    <a:pt x="61" y="55"/>
                  </a:lnTo>
                  <a:lnTo>
                    <a:pt x="62" y="54"/>
                  </a:lnTo>
                  <a:lnTo>
                    <a:pt x="63" y="52"/>
                  </a:lnTo>
                  <a:lnTo>
                    <a:pt x="64" y="51"/>
                  </a:lnTo>
                  <a:lnTo>
                    <a:pt x="65" y="49"/>
                  </a:lnTo>
                  <a:lnTo>
                    <a:pt x="65" y="48"/>
                  </a:lnTo>
                  <a:lnTo>
                    <a:pt x="66" y="46"/>
                  </a:lnTo>
                  <a:lnTo>
                    <a:pt x="67" y="45"/>
                  </a:lnTo>
                  <a:lnTo>
                    <a:pt x="68" y="43"/>
                  </a:lnTo>
                  <a:lnTo>
                    <a:pt x="69" y="42"/>
                  </a:lnTo>
                  <a:lnTo>
                    <a:pt x="71" y="39"/>
                  </a:lnTo>
                  <a:lnTo>
                    <a:pt x="72" y="37"/>
                  </a:lnTo>
                  <a:lnTo>
                    <a:pt x="73" y="36"/>
                  </a:lnTo>
                  <a:lnTo>
                    <a:pt x="74" y="34"/>
                  </a:lnTo>
                  <a:lnTo>
                    <a:pt x="75" y="33"/>
                  </a:lnTo>
                  <a:lnTo>
                    <a:pt x="77" y="31"/>
                  </a:lnTo>
                  <a:lnTo>
                    <a:pt x="78" y="30"/>
                  </a:lnTo>
                  <a:lnTo>
                    <a:pt x="79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5" y="23"/>
                  </a:lnTo>
                  <a:lnTo>
                    <a:pt x="86" y="21"/>
                  </a:lnTo>
                  <a:lnTo>
                    <a:pt x="88" y="20"/>
                  </a:lnTo>
                  <a:lnTo>
                    <a:pt x="89" y="19"/>
                  </a:lnTo>
                  <a:lnTo>
                    <a:pt x="91" y="18"/>
                  </a:lnTo>
                  <a:lnTo>
                    <a:pt x="92" y="16"/>
                  </a:lnTo>
                  <a:lnTo>
                    <a:pt x="94" y="15"/>
                  </a:lnTo>
                  <a:lnTo>
                    <a:pt x="95" y="14"/>
                  </a:lnTo>
                  <a:lnTo>
                    <a:pt x="98" y="12"/>
                  </a:lnTo>
                  <a:lnTo>
                    <a:pt x="99" y="11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8" y="7"/>
                  </a:lnTo>
                  <a:lnTo>
                    <a:pt x="109" y="6"/>
                  </a:lnTo>
                  <a:lnTo>
                    <a:pt x="111" y="5"/>
                  </a:lnTo>
                  <a:lnTo>
                    <a:pt x="112" y="5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7" y="3"/>
                  </a:lnTo>
                  <a:lnTo>
                    <a:pt x="118" y="3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9" y="1"/>
                  </a:lnTo>
                  <a:lnTo>
                    <a:pt x="131" y="1"/>
                  </a:lnTo>
                  <a:lnTo>
                    <a:pt x="133" y="1"/>
                  </a:lnTo>
                  <a:lnTo>
                    <a:pt x="135" y="1"/>
                  </a:lnTo>
                  <a:lnTo>
                    <a:pt x="137" y="1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61" y="0"/>
                  </a:lnTo>
                  <a:lnTo>
                    <a:pt x="163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6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Freeform 40"/>
            <p:cNvSpPr>
              <a:spLocks/>
            </p:cNvSpPr>
            <p:nvPr/>
          </p:nvSpPr>
          <p:spPr bwMode="auto">
            <a:xfrm>
              <a:off x="2634" y="1284"/>
              <a:ext cx="231" cy="219"/>
            </a:xfrm>
            <a:custGeom>
              <a:avLst/>
              <a:gdLst>
                <a:gd name="T0" fmla="*/ 0 w 231"/>
                <a:gd name="T1" fmla="*/ 211 h 219"/>
                <a:gd name="T2" fmla="*/ 0 w 231"/>
                <a:gd name="T3" fmla="*/ 203 h 219"/>
                <a:gd name="T4" fmla="*/ 0 w 231"/>
                <a:gd name="T5" fmla="*/ 194 h 219"/>
                <a:gd name="T6" fmla="*/ 0 w 231"/>
                <a:gd name="T7" fmla="*/ 185 h 219"/>
                <a:gd name="T8" fmla="*/ 0 w 231"/>
                <a:gd name="T9" fmla="*/ 174 h 219"/>
                <a:gd name="T10" fmla="*/ 0 w 231"/>
                <a:gd name="T11" fmla="*/ 164 h 219"/>
                <a:gd name="T12" fmla="*/ 0 w 231"/>
                <a:gd name="T13" fmla="*/ 154 h 219"/>
                <a:gd name="T14" fmla="*/ 1 w 231"/>
                <a:gd name="T15" fmla="*/ 144 h 219"/>
                <a:gd name="T16" fmla="*/ 1 w 231"/>
                <a:gd name="T17" fmla="*/ 134 h 219"/>
                <a:gd name="T18" fmla="*/ 3 w 231"/>
                <a:gd name="T19" fmla="*/ 122 h 219"/>
                <a:gd name="T20" fmla="*/ 5 w 231"/>
                <a:gd name="T21" fmla="*/ 113 h 219"/>
                <a:gd name="T22" fmla="*/ 8 w 231"/>
                <a:gd name="T23" fmla="*/ 105 h 219"/>
                <a:gd name="T24" fmla="*/ 11 w 231"/>
                <a:gd name="T25" fmla="*/ 98 h 219"/>
                <a:gd name="T26" fmla="*/ 15 w 231"/>
                <a:gd name="T27" fmla="*/ 90 h 219"/>
                <a:gd name="T28" fmla="*/ 20 w 231"/>
                <a:gd name="T29" fmla="*/ 81 h 219"/>
                <a:gd name="T30" fmla="*/ 24 w 231"/>
                <a:gd name="T31" fmla="*/ 73 h 219"/>
                <a:gd name="T32" fmla="*/ 28 w 231"/>
                <a:gd name="T33" fmla="*/ 66 h 219"/>
                <a:gd name="T34" fmla="*/ 33 w 231"/>
                <a:gd name="T35" fmla="*/ 59 h 219"/>
                <a:gd name="T36" fmla="*/ 37 w 231"/>
                <a:gd name="T37" fmla="*/ 54 h 219"/>
                <a:gd name="T38" fmla="*/ 43 w 231"/>
                <a:gd name="T39" fmla="*/ 48 h 219"/>
                <a:gd name="T40" fmla="*/ 48 w 231"/>
                <a:gd name="T41" fmla="*/ 44 h 219"/>
                <a:gd name="T42" fmla="*/ 53 w 231"/>
                <a:gd name="T43" fmla="*/ 42 h 219"/>
                <a:gd name="T44" fmla="*/ 58 w 231"/>
                <a:gd name="T45" fmla="*/ 41 h 219"/>
                <a:gd name="T46" fmla="*/ 65 w 231"/>
                <a:gd name="T47" fmla="*/ 41 h 219"/>
                <a:gd name="T48" fmla="*/ 71 w 231"/>
                <a:gd name="T49" fmla="*/ 41 h 219"/>
                <a:gd name="T50" fmla="*/ 77 w 231"/>
                <a:gd name="T51" fmla="*/ 42 h 219"/>
                <a:gd name="T52" fmla="*/ 82 w 231"/>
                <a:gd name="T53" fmla="*/ 44 h 219"/>
                <a:gd name="T54" fmla="*/ 88 w 231"/>
                <a:gd name="T55" fmla="*/ 46 h 219"/>
                <a:gd name="T56" fmla="*/ 95 w 231"/>
                <a:gd name="T57" fmla="*/ 47 h 219"/>
                <a:gd name="T58" fmla="*/ 99 w 231"/>
                <a:gd name="T59" fmla="*/ 49 h 219"/>
                <a:gd name="T60" fmla="*/ 104 w 231"/>
                <a:gd name="T61" fmla="*/ 49 h 219"/>
                <a:gd name="T62" fmla="*/ 108 w 231"/>
                <a:gd name="T63" fmla="*/ 49 h 219"/>
                <a:gd name="T64" fmla="*/ 112 w 231"/>
                <a:gd name="T65" fmla="*/ 48 h 219"/>
                <a:gd name="T66" fmla="*/ 117 w 231"/>
                <a:gd name="T67" fmla="*/ 46 h 219"/>
                <a:gd name="T68" fmla="*/ 120 w 231"/>
                <a:gd name="T69" fmla="*/ 44 h 219"/>
                <a:gd name="T70" fmla="*/ 123 w 231"/>
                <a:gd name="T71" fmla="*/ 41 h 219"/>
                <a:gd name="T72" fmla="*/ 126 w 231"/>
                <a:gd name="T73" fmla="*/ 37 h 219"/>
                <a:gd name="T74" fmla="*/ 128 w 231"/>
                <a:gd name="T75" fmla="*/ 33 h 219"/>
                <a:gd name="T76" fmla="*/ 131 w 231"/>
                <a:gd name="T77" fmla="*/ 27 h 219"/>
                <a:gd name="T78" fmla="*/ 132 w 231"/>
                <a:gd name="T79" fmla="*/ 22 h 219"/>
                <a:gd name="T80" fmla="*/ 134 w 231"/>
                <a:gd name="T81" fmla="*/ 17 h 219"/>
                <a:gd name="T82" fmla="*/ 136 w 231"/>
                <a:gd name="T83" fmla="*/ 13 h 219"/>
                <a:gd name="T84" fmla="*/ 139 w 231"/>
                <a:gd name="T85" fmla="*/ 8 h 219"/>
                <a:gd name="T86" fmla="*/ 143 w 231"/>
                <a:gd name="T87" fmla="*/ 5 h 219"/>
                <a:gd name="T88" fmla="*/ 148 w 231"/>
                <a:gd name="T89" fmla="*/ 3 h 219"/>
                <a:gd name="T90" fmla="*/ 153 w 231"/>
                <a:gd name="T91" fmla="*/ 2 h 219"/>
                <a:gd name="T92" fmla="*/ 158 w 231"/>
                <a:gd name="T93" fmla="*/ 1 h 219"/>
                <a:gd name="T94" fmla="*/ 166 w 231"/>
                <a:gd name="T95" fmla="*/ 0 h 219"/>
                <a:gd name="T96" fmla="*/ 171 w 231"/>
                <a:gd name="T97" fmla="*/ 0 h 219"/>
                <a:gd name="T98" fmla="*/ 177 w 231"/>
                <a:gd name="T99" fmla="*/ 0 h 219"/>
                <a:gd name="T100" fmla="*/ 183 w 231"/>
                <a:gd name="T101" fmla="*/ 0 h 219"/>
                <a:gd name="T102" fmla="*/ 189 w 231"/>
                <a:gd name="T103" fmla="*/ 0 h 219"/>
                <a:gd name="T104" fmla="*/ 198 w 231"/>
                <a:gd name="T105" fmla="*/ 1 h 219"/>
                <a:gd name="T106" fmla="*/ 205 w 231"/>
                <a:gd name="T107" fmla="*/ 2 h 219"/>
                <a:gd name="T108" fmla="*/ 211 w 231"/>
                <a:gd name="T109" fmla="*/ 2 h 219"/>
                <a:gd name="T110" fmla="*/ 219 w 231"/>
                <a:gd name="T111" fmla="*/ 3 h 219"/>
                <a:gd name="T112" fmla="*/ 226 w 231"/>
                <a:gd name="T113" fmla="*/ 5 h 21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1"/>
                <a:gd name="T172" fmla="*/ 0 h 219"/>
                <a:gd name="T173" fmla="*/ 231 w 231"/>
                <a:gd name="T174" fmla="*/ 219 h 21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1" h="219">
                  <a:moveTo>
                    <a:pt x="0" y="218"/>
                  </a:moveTo>
                  <a:lnTo>
                    <a:pt x="0" y="216"/>
                  </a:lnTo>
                  <a:lnTo>
                    <a:pt x="0" y="213"/>
                  </a:lnTo>
                  <a:lnTo>
                    <a:pt x="0" y="211"/>
                  </a:lnTo>
                  <a:lnTo>
                    <a:pt x="0" y="209"/>
                  </a:lnTo>
                  <a:lnTo>
                    <a:pt x="0" y="207"/>
                  </a:lnTo>
                  <a:lnTo>
                    <a:pt x="0" y="205"/>
                  </a:lnTo>
                  <a:lnTo>
                    <a:pt x="0" y="203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0" y="194"/>
                  </a:lnTo>
                  <a:lnTo>
                    <a:pt x="0" y="192"/>
                  </a:lnTo>
                  <a:lnTo>
                    <a:pt x="0" y="190"/>
                  </a:lnTo>
                  <a:lnTo>
                    <a:pt x="0" y="187"/>
                  </a:lnTo>
                  <a:lnTo>
                    <a:pt x="0" y="185"/>
                  </a:lnTo>
                  <a:lnTo>
                    <a:pt x="0" y="183"/>
                  </a:lnTo>
                  <a:lnTo>
                    <a:pt x="0" y="181"/>
                  </a:lnTo>
                  <a:lnTo>
                    <a:pt x="0" y="178"/>
                  </a:lnTo>
                  <a:lnTo>
                    <a:pt x="0" y="174"/>
                  </a:lnTo>
                  <a:lnTo>
                    <a:pt x="0" y="171"/>
                  </a:lnTo>
                  <a:lnTo>
                    <a:pt x="0" y="169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1" y="144"/>
                  </a:lnTo>
                  <a:lnTo>
                    <a:pt x="1" y="141"/>
                  </a:lnTo>
                  <a:lnTo>
                    <a:pt x="1" y="138"/>
                  </a:lnTo>
                  <a:lnTo>
                    <a:pt x="1" y="136"/>
                  </a:lnTo>
                  <a:lnTo>
                    <a:pt x="1" y="134"/>
                  </a:lnTo>
                  <a:lnTo>
                    <a:pt x="2" y="131"/>
                  </a:lnTo>
                  <a:lnTo>
                    <a:pt x="2" y="129"/>
                  </a:lnTo>
                  <a:lnTo>
                    <a:pt x="3" y="124"/>
                  </a:lnTo>
                  <a:lnTo>
                    <a:pt x="3" y="122"/>
                  </a:lnTo>
                  <a:lnTo>
                    <a:pt x="4" y="120"/>
                  </a:lnTo>
                  <a:lnTo>
                    <a:pt x="4" y="118"/>
                  </a:lnTo>
                  <a:lnTo>
                    <a:pt x="5" y="116"/>
                  </a:lnTo>
                  <a:lnTo>
                    <a:pt x="5" y="113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7" y="108"/>
                  </a:lnTo>
                  <a:lnTo>
                    <a:pt x="8" y="105"/>
                  </a:lnTo>
                  <a:lnTo>
                    <a:pt x="9" y="103"/>
                  </a:lnTo>
                  <a:lnTo>
                    <a:pt x="10" y="101"/>
                  </a:lnTo>
                  <a:lnTo>
                    <a:pt x="10" y="100"/>
                  </a:lnTo>
                  <a:lnTo>
                    <a:pt x="11" y="98"/>
                  </a:lnTo>
                  <a:lnTo>
                    <a:pt x="12" y="96"/>
                  </a:lnTo>
                  <a:lnTo>
                    <a:pt x="13" y="94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6" y="88"/>
                  </a:lnTo>
                  <a:lnTo>
                    <a:pt x="18" y="84"/>
                  </a:lnTo>
                  <a:lnTo>
                    <a:pt x="18" y="83"/>
                  </a:lnTo>
                  <a:lnTo>
                    <a:pt x="20" y="81"/>
                  </a:lnTo>
                  <a:lnTo>
                    <a:pt x="21" y="79"/>
                  </a:lnTo>
                  <a:lnTo>
                    <a:pt x="21" y="77"/>
                  </a:lnTo>
                  <a:lnTo>
                    <a:pt x="23" y="75"/>
                  </a:lnTo>
                  <a:lnTo>
                    <a:pt x="24" y="73"/>
                  </a:lnTo>
                  <a:lnTo>
                    <a:pt x="25" y="71"/>
                  </a:lnTo>
                  <a:lnTo>
                    <a:pt x="26" y="70"/>
                  </a:lnTo>
                  <a:lnTo>
                    <a:pt x="27" y="68"/>
                  </a:lnTo>
                  <a:lnTo>
                    <a:pt x="28" y="66"/>
                  </a:lnTo>
                  <a:lnTo>
                    <a:pt x="29" y="64"/>
                  </a:lnTo>
                  <a:lnTo>
                    <a:pt x="30" y="63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4" y="58"/>
                  </a:lnTo>
                  <a:lnTo>
                    <a:pt x="35" y="56"/>
                  </a:lnTo>
                  <a:lnTo>
                    <a:pt x="36" y="55"/>
                  </a:lnTo>
                  <a:lnTo>
                    <a:pt x="37" y="54"/>
                  </a:lnTo>
                  <a:lnTo>
                    <a:pt x="40" y="51"/>
                  </a:lnTo>
                  <a:lnTo>
                    <a:pt x="41" y="50"/>
                  </a:lnTo>
                  <a:lnTo>
                    <a:pt x="42" y="49"/>
                  </a:lnTo>
                  <a:lnTo>
                    <a:pt x="43" y="48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1" y="43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56" y="41"/>
                  </a:lnTo>
                  <a:lnTo>
                    <a:pt x="57" y="41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1" y="41"/>
                  </a:lnTo>
                  <a:lnTo>
                    <a:pt x="63" y="41"/>
                  </a:lnTo>
                  <a:lnTo>
                    <a:pt x="65" y="41"/>
                  </a:lnTo>
                  <a:lnTo>
                    <a:pt x="67" y="41"/>
                  </a:lnTo>
                  <a:lnTo>
                    <a:pt x="68" y="41"/>
                  </a:lnTo>
                  <a:lnTo>
                    <a:pt x="70" y="41"/>
                  </a:lnTo>
                  <a:lnTo>
                    <a:pt x="71" y="41"/>
                  </a:lnTo>
                  <a:lnTo>
                    <a:pt x="72" y="41"/>
                  </a:lnTo>
                  <a:lnTo>
                    <a:pt x="74" y="42"/>
                  </a:lnTo>
                  <a:lnTo>
                    <a:pt x="75" y="42"/>
                  </a:lnTo>
                  <a:lnTo>
                    <a:pt x="77" y="42"/>
                  </a:lnTo>
                  <a:lnTo>
                    <a:pt x="78" y="43"/>
                  </a:lnTo>
                  <a:lnTo>
                    <a:pt x="80" y="43"/>
                  </a:lnTo>
                  <a:lnTo>
                    <a:pt x="81" y="44"/>
                  </a:lnTo>
                  <a:lnTo>
                    <a:pt x="82" y="44"/>
                  </a:lnTo>
                  <a:lnTo>
                    <a:pt x="84" y="44"/>
                  </a:lnTo>
                  <a:lnTo>
                    <a:pt x="85" y="45"/>
                  </a:lnTo>
                  <a:lnTo>
                    <a:pt x="87" y="45"/>
                  </a:lnTo>
                  <a:lnTo>
                    <a:pt x="88" y="46"/>
                  </a:lnTo>
                  <a:lnTo>
                    <a:pt x="89" y="46"/>
                  </a:lnTo>
                  <a:lnTo>
                    <a:pt x="91" y="47"/>
                  </a:lnTo>
                  <a:lnTo>
                    <a:pt x="93" y="47"/>
                  </a:lnTo>
                  <a:lnTo>
                    <a:pt x="95" y="47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8" y="48"/>
                  </a:lnTo>
                  <a:lnTo>
                    <a:pt x="99" y="49"/>
                  </a:lnTo>
                  <a:lnTo>
                    <a:pt x="100" y="49"/>
                  </a:lnTo>
                  <a:lnTo>
                    <a:pt x="102" y="49"/>
                  </a:lnTo>
                  <a:lnTo>
                    <a:pt x="103" y="49"/>
                  </a:lnTo>
                  <a:lnTo>
                    <a:pt x="104" y="49"/>
                  </a:lnTo>
                  <a:lnTo>
                    <a:pt x="105" y="49"/>
                  </a:lnTo>
                  <a:lnTo>
                    <a:pt x="106" y="49"/>
                  </a:lnTo>
                  <a:lnTo>
                    <a:pt x="107" y="49"/>
                  </a:lnTo>
                  <a:lnTo>
                    <a:pt x="108" y="49"/>
                  </a:lnTo>
                  <a:lnTo>
                    <a:pt x="109" y="49"/>
                  </a:lnTo>
                  <a:lnTo>
                    <a:pt x="110" y="49"/>
                  </a:lnTo>
                  <a:lnTo>
                    <a:pt x="111" y="49"/>
                  </a:lnTo>
                  <a:lnTo>
                    <a:pt x="112" y="48"/>
                  </a:lnTo>
                  <a:lnTo>
                    <a:pt x="113" y="48"/>
                  </a:lnTo>
                  <a:lnTo>
                    <a:pt x="115" y="47"/>
                  </a:lnTo>
                  <a:lnTo>
                    <a:pt x="116" y="47"/>
                  </a:lnTo>
                  <a:lnTo>
                    <a:pt x="117" y="46"/>
                  </a:lnTo>
                  <a:lnTo>
                    <a:pt x="118" y="45"/>
                  </a:lnTo>
                  <a:lnTo>
                    <a:pt x="119" y="45"/>
                  </a:lnTo>
                  <a:lnTo>
                    <a:pt x="120" y="44"/>
                  </a:lnTo>
                  <a:lnTo>
                    <a:pt x="121" y="43"/>
                  </a:lnTo>
                  <a:lnTo>
                    <a:pt x="122" y="42"/>
                  </a:lnTo>
                  <a:lnTo>
                    <a:pt x="123" y="41"/>
                  </a:lnTo>
                  <a:lnTo>
                    <a:pt x="124" y="40"/>
                  </a:lnTo>
                  <a:lnTo>
                    <a:pt x="124" y="39"/>
                  </a:lnTo>
                  <a:lnTo>
                    <a:pt x="125" y="38"/>
                  </a:lnTo>
                  <a:lnTo>
                    <a:pt x="126" y="37"/>
                  </a:lnTo>
                  <a:lnTo>
                    <a:pt x="126" y="36"/>
                  </a:lnTo>
                  <a:lnTo>
                    <a:pt x="127" y="35"/>
                  </a:lnTo>
                  <a:lnTo>
                    <a:pt x="127" y="34"/>
                  </a:lnTo>
                  <a:lnTo>
                    <a:pt x="128" y="33"/>
                  </a:lnTo>
                  <a:lnTo>
                    <a:pt x="129" y="31"/>
                  </a:lnTo>
                  <a:lnTo>
                    <a:pt x="130" y="29"/>
                  </a:lnTo>
                  <a:lnTo>
                    <a:pt x="130" y="28"/>
                  </a:lnTo>
                  <a:lnTo>
                    <a:pt x="131" y="27"/>
                  </a:lnTo>
                  <a:lnTo>
                    <a:pt x="131" y="26"/>
                  </a:lnTo>
                  <a:lnTo>
                    <a:pt x="131" y="25"/>
                  </a:lnTo>
                  <a:lnTo>
                    <a:pt x="132" y="24"/>
                  </a:lnTo>
                  <a:lnTo>
                    <a:pt x="132" y="22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4" y="19"/>
                  </a:lnTo>
                  <a:lnTo>
                    <a:pt x="134" y="17"/>
                  </a:lnTo>
                  <a:lnTo>
                    <a:pt x="134" y="16"/>
                  </a:lnTo>
                  <a:lnTo>
                    <a:pt x="135" y="15"/>
                  </a:lnTo>
                  <a:lnTo>
                    <a:pt x="136" y="14"/>
                  </a:lnTo>
                  <a:lnTo>
                    <a:pt x="136" y="13"/>
                  </a:lnTo>
                  <a:lnTo>
                    <a:pt x="137" y="12"/>
                  </a:lnTo>
                  <a:lnTo>
                    <a:pt x="137" y="10"/>
                  </a:lnTo>
                  <a:lnTo>
                    <a:pt x="138" y="10"/>
                  </a:lnTo>
                  <a:lnTo>
                    <a:pt x="139" y="8"/>
                  </a:lnTo>
                  <a:lnTo>
                    <a:pt x="140" y="7"/>
                  </a:lnTo>
                  <a:lnTo>
                    <a:pt x="141" y="6"/>
                  </a:lnTo>
                  <a:lnTo>
                    <a:pt x="142" y="6"/>
                  </a:lnTo>
                  <a:lnTo>
                    <a:pt x="143" y="5"/>
                  </a:lnTo>
                  <a:lnTo>
                    <a:pt x="144" y="4"/>
                  </a:lnTo>
                  <a:lnTo>
                    <a:pt x="146" y="4"/>
                  </a:lnTo>
                  <a:lnTo>
                    <a:pt x="147" y="3"/>
                  </a:lnTo>
                  <a:lnTo>
                    <a:pt x="148" y="3"/>
                  </a:lnTo>
                  <a:lnTo>
                    <a:pt x="149" y="3"/>
                  </a:lnTo>
                  <a:lnTo>
                    <a:pt x="150" y="2"/>
                  </a:lnTo>
                  <a:lnTo>
                    <a:pt x="151" y="2"/>
                  </a:lnTo>
                  <a:lnTo>
                    <a:pt x="153" y="2"/>
                  </a:lnTo>
                  <a:lnTo>
                    <a:pt x="154" y="1"/>
                  </a:lnTo>
                  <a:lnTo>
                    <a:pt x="156" y="1"/>
                  </a:lnTo>
                  <a:lnTo>
                    <a:pt x="157" y="1"/>
                  </a:lnTo>
                  <a:lnTo>
                    <a:pt x="158" y="1"/>
                  </a:lnTo>
                  <a:lnTo>
                    <a:pt x="160" y="0"/>
                  </a:lnTo>
                  <a:lnTo>
                    <a:pt x="161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1"/>
                  </a:lnTo>
                  <a:lnTo>
                    <a:pt x="199" y="1"/>
                  </a:lnTo>
                  <a:lnTo>
                    <a:pt x="201" y="1"/>
                  </a:lnTo>
                  <a:lnTo>
                    <a:pt x="203" y="1"/>
                  </a:lnTo>
                  <a:lnTo>
                    <a:pt x="205" y="2"/>
                  </a:lnTo>
                  <a:lnTo>
                    <a:pt x="206" y="2"/>
                  </a:lnTo>
                  <a:lnTo>
                    <a:pt x="208" y="2"/>
                  </a:lnTo>
                  <a:lnTo>
                    <a:pt x="210" y="2"/>
                  </a:lnTo>
                  <a:lnTo>
                    <a:pt x="211" y="2"/>
                  </a:lnTo>
                  <a:lnTo>
                    <a:pt x="213" y="3"/>
                  </a:lnTo>
                  <a:lnTo>
                    <a:pt x="215" y="3"/>
                  </a:lnTo>
                  <a:lnTo>
                    <a:pt x="217" y="3"/>
                  </a:lnTo>
                  <a:lnTo>
                    <a:pt x="219" y="3"/>
                  </a:lnTo>
                  <a:lnTo>
                    <a:pt x="221" y="4"/>
                  </a:lnTo>
                  <a:lnTo>
                    <a:pt x="223" y="4"/>
                  </a:lnTo>
                  <a:lnTo>
                    <a:pt x="225" y="4"/>
                  </a:lnTo>
                  <a:lnTo>
                    <a:pt x="226" y="5"/>
                  </a:lnTo>
                  <a:lnTo>
                    <a:pt x="230" y="5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Freeform 41"/>
            <p:cNvSpPr>
              <a:spLocks/>
            </p:cNvSpPr>
            <p:nvPr/>
          </p:nvSpPr>
          <p:spPr bwMode="auto">
            <a:xfrm>
              <a:off x="2879" y="988"/>
              <a:ext cx="42" cy="98"/>
            </a:xfrm>
            <a:custGeom>
              <a:avLst/>
              <a:gdLst>
                <a:gd name="T0" fmla="*/ 40 w 42"/>
                <a:gd name="T1" fmla="*/ 95 h 98"/>
                <a:gd name="T2" fmla="*/ 37 w 42"/>
                <a:gd name="T3" fmla="*/ 93 h 98"/>
                <a:gd name="T4" fmla="*/ 35 w 42"/>
                <a:gd name="T5" fmla="*/ 91 h 98"/>
                <a:gd name="T6" fmla="*/ 32 w 42"/>
                <a:gd name="T7" fmla="*/ 89 h 98"/>
                <a:gd name="T8" fmla="*/ 30 w 42"/>
                <a:gd name="T9" fmla="*/ 86 h 98"/>
                <a:gd name="T10" fmla="*/ 28 w 42"/>
                <a:gd name="T11" fmla="*/ 84 h 98"/>
                <a:gd name="T12" fmla="*/ 25 w 42"/>
                <a:gd name="T13" fmla="*/ 82 h 98"/>
                <a:gd name="T14" fmla="*/ 23 w 42"/>
                <a:gd name="T15" fmla="*/ 79 h 98"/>
                <a:gd name="T16" fmla="*/ 21 w 42"/>
                <a:gd name="T17" fmla="*/ 77 h 98"/>
                <a:gd name="T18" fmla="*/ 18 w 42"/>
                <a:gd name="T19" fmla="*/ 72 h 98"/>
                <a:gd name="T20" fmla="*/ 16 w 42"/>
                <a:gd name="T21" fmla="*/ 70 h 98"/>
                <a:gd name="T22" fmla="*/ 14 w 42"/>
                <a:gd name="T23" fmla="*/ 67 h 98"/>
                <a:gd name="T24" fmla="*/ 12 w 42"/>
                <a:gd name="T25" fmla="*/ 64 h 98"/>
                <a:gd name="T26" fmla="*/ 11 w 42"/>
                <a:gd name="T27" fmla="*/ 61 h 98"/>
                <a:gd name="T28" fmla="*/ 9 w 42"/>
                <a:gd name="T29" fmla="*/ 58 h 98"/>
                <a:gd name="T30" fmla="*/ 8 w 42"/>
                <a:gd name="T31" fmla="*/ 55 h 98"/>
                <a:gd name="T32" fmla="*/ 6 w 42"/>
                <a:gd name="T33" fmla="*/ 52 h 98"/>
                <a:gd name="T34" fmla="*/ 5 w 42"/>
                <a:gd name="T35" fmla="*/ 49 h 98"/>
                <a:gd name="T36" fmla="*/ 4 w 42"/>
                <a:gd name="T37" fmla="*/ 46 h 98"/>
                <a:gd name="T38" fmla="*/ 3 w 42"/>
                <a:gd name="T39" fmla="*/ 41 h 98"/>
                <a:gd name="T40" fmla="*/ 2 w 42"/>
                <a:gd name="T41" fmla="*/ 38 h 98"/>
                <a:gd name="T42" fmla="*/ 2 w 42"/>
                <a:gd name="T43" fmla="*/ 35 h 98"/>
                <a:gd name="T44" fmla="*/ 1 w 42"/>
                <a:gd name="T45" fmla="*/ 32 h 98"/>
                <a:gd name="T46" fmla="*/ 1 w 42"/>
                <a:gd name="T47" fmla="*/ 29 h 98"/>
                <a:gd name="T48" fmla="*/ 0 w 42"/>
                <a:gd name="T49" fmla="*/ 26 h 98"/>
                <a:gd name="T50" fmla="*/ 0 w 42"/>
                <a:gd name="T51" fmla="*/ 24 h 98"/>
                <a:gd name="T52" fmla="*/ 0 w 42"/>
                <a:gd name="T53" fmla="*/ 21 h 98"/>
                <a:gd name="T54" fmla="*/ 0 w 42"/>
                <a:gd name="T55" fmla="*/ 19 h 98"/>
                <a:gd name="T56" fmla="*/ 0 w 42"/>
                <a:gd name="T57" fmla="*/ 15 h 98"/>
                <a:gd name="T58" fmla="*/ 1 w 42"/>
                <a:gd name="T59" fmla="*/ 13 h 98"/>
                <a:gd name="T60" fmla="*/ 1 w 42"/>
                <a:gd name="T61" fmla="*/ 11 h 98"/>
                <a:gd name="T62" fmla="*/ 1 w 42"/>
                <a:gd name="T63" fmla="*/ 9 h 98"/>
                <a:gd name="T64" fmla="*/ 1 w 42"/>
                <a:gd name="T65" fmla="*/ 8 h 98"/>
                <a:gd name="T66" fmla="*/ 1 w 42"/>
                <a:gd name="T67" fmla="*/ 7 h 98"/>
                <a:gd name="T68" fmla="*/ 1 w 42"/>
                <a:gd name="T69" fmla="*/ 5 h 98"/>
                <a:gd name="T70" fmla="*/ 1 w 42"/>
                <a:gd name="T71" fmla="*/ 4 h 98"/>
                <a:gd name="T72" fmla="*/ 2 w 42"/>
                <a:gd name="T73" fmla="*/ 2 h 98"/>
                <a:gd name="T74" fmla="*/ 2 w 42"/>
                <a:gd name="T75" fmla="*/ 1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"/>
                <a:gd name="T115" fmla="*/ 0 h 98"/>
                <a:gd name="T116" fmla="*/ 42 w 42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" h="98">
                  <a:moveTo>
                    <a:pt x="41" y="97"/>
                  </a:moveTo>
                  <a:lnTo>
                    <a:pt x="40" y="95"/>
                  </a:lnTo>
                  <a:lnTo>
                    <a:pt x="39" y="94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5" y="91"/>
                  </a:lnTo>
                  <a:lnTo>
                    <a:pt x="34" y="90"/>
                  </a:lnTo>
                  <a:lnTo>
                    <a:pt x="32" y="89"/>
                  </a:lnTo>
                  <a:lnTo>
                    <a:pt x="31" y="87"/>
                  </a:lnTo>
                  <a:lnTo>
                    <a:pt x="30" y="86"/>
                  </a:lnTo>
                  <a:lnTo>
                    <a:pt x="29" y="85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5" y="82"/>
                  </a:lnTo>
                  <a:lnTo>
                    <a:pt x="25" y="80"/>
                  </a:lnTo>
                  <a:lnTo>
                    <a:pt x="23" y="79"/>
                  </a:lnTo>
                  <a:lnTo>
                    <a:pt x="22" y="78"/>
                  </a:lnTo>
                  <a:lnTo>
                    <a:pt x="21" y="77"/>
                  </a:lnTo>
                  <a:lnTo>
                    <a:pt x="20" y="75"/>
                  </a:lnTo>
                  <a:lnTo>
                    <a:pt x="18" y="72"/>
                  </a:lnTo>
                  <a:lnTo>
                    <a:pt x="17" y="71"/>
                  </a:lnTo>
                  <a:lnTo>
                    <a:pt x="16" y="70"/>
                  </a:lnTo>
                  <a:lnTo>
                    <a:pt x="15" y="68"/>
                  </a:lnTo>
                  <a:lnTo>
                    <a:pt x="14" y="67"/>
                  </a:lnTo>
                  <a:lnTo>
                    <a:pt x="13" y="65"/>
                  </a:lnTo>
                  <a:lnTo>
                    <a:pt x="12" y="64"/>
                  </a:lnTo>
                  <a:lnTo>
                    <a:pt x="12" y="63"/>
                  </a:lnTo>
                  <a:lnTo>
                    <a:pt x="11" y="61"/>
                  </a:lnTo>
                  <a:lnTo>
                    <a:pt x="10" y="60"/>
                  </a:lnTo>
                  <a:lnTo>
                    <a:pt x="9" y="58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3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4" y="46"/>
                  </a:lnTo>
                  <a:lnTo>
                    <a:pt x="3" y="43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Freeform 42"/>
            <p:cNvSpPr>
              <a:spLocks/>
            </p:cNvSpPr>
            <p:nvPr/>
          </p:nvSpPr>
          <p:spPr bwMode="auto">
            <a:xfrm>
              <a:off x="2563" y="958"/>
              <a:ext cx="307" cy="192"/>
            </a:xfrm>
            <a:custGeom>
              <a:avLst/>
              <a:gdLst>
                <a:gd name="T0" fmla="*/ 302 w 307"/>
                <a:gd name="T1" fmla="*/ 5 h 192"/>
                <a:gd name="T2" fmla="*/ 297 w 307"/>
                <a:gd name="T3" fmla="*/ 12 h 192"/>
                <a:gd name="T4" fmla="*/ 292 w 307"/>
                <a:gd name="T5" fmla="*/ 18 h 192"/>
                <a:gd name="T6" fmla="*/ 289 w 307"/>
                <a:gd name="T7" fmla="*/ 25 h 192"/>
                <a:gd name="T8" fmla="*/ 285 w 307"/>
                <a:gd name="T9" fmla="*/ 32 h 192"/>
                <a:gd name="T10" fmla="*/ 283 w 307"/>
                <a:gd name="T11" fmla="*/ 38 h 192"/>
                <a:gd name="T12" fmla="*/ 282 w 307"/>
                <a:gd name="T13" fmla="*/ 45 h 192"/>
                <a:gd name="T14" fmla="*/ 282 w 307"/>
                <a:gd name="T15" fmla="*/ 51 h 192"/>
                <a:gd name="T16" fmla="*/ 281 w 307"/>
                <a:gd name="T17" fmla="*/ 57 h 192"/>
                <a:gd name="T18" fmla="*/ 281 w 307"/>
                <a:gd name="T19" fmla="*/ 66 h 192"/>
                <a:gd name="T20" fmla="*/ 279 w 307"/>
                <a:gd name="T21" fmla="*/ 74 h 192"/>
                <a:gd name="T22" fmla="*/ 277 w 307"/>
                <a:gd name="T23" fmla="*/ 82 h 192"/>
                <a:gd name="T24" fmla="*/ 275 w 307"/>
                <a:gd name="T25" fmla="*/ 90 h 192"/>
                <a:gd name="T26" fmla="*/ 272 w 307"/>
                <a:gd name="T27" fmla="*/ 97 h 192"/>
                <a:gd name="T28" fmla="*/ 267 w 307"/>
                <a:gd name="T29" fmla="*/ 106 h 192"/>
                <a:gd name="T30" fmla="*/ 263 w 307"/>
                <a:gd name="T31" fmla="*/ 113 h 192"/>
                <a:gd name="T32" fmla="*/ 259 w 307"/>
                <a:gd name="T33" fmla="*/ 118 h 192"/>
                <a:gd name="T34" fmla="*/ 254 w 307"/>
                <a:gd name="T35" fmla="*/ 123 h 192"/>
                <a:gd name="T36" fmla="*/ 249 w 307"/>
                <a:gd name="T37" fmla="*/ 128 h 192"/>
                <a:gd name="T38" fmla="*/ 242 w 307"/>
                <a:gd name="T39" fmla="*/ 132 h 192"/>
                <a:gd name="T40" fmla="*/ 237 w 307"/>
                <a:gd name="T41" fmla="*/ 135 h 192"/>
                <a:gd name="T42" fmla="*/ 231 w 307"/>
                <a:gd name="T43" fmla="*/ 137 h 192"/>
                <a:gd name="T44" fmla="*/ 225 w 307"/>
                <a:gd name="T45" fmla="*/ 139 h 192"/>
                <a:gd name="T46" fmla="*/ 218 w 307"/>
                <a:gd name="T47" fmla="*/ 140 h 192"/>
                <a:gd name="T48" fmla="*/ 212 w 307"/>
                <a:gd name="T49" fmla="*/ 140 h 192"/>
                <a:gd name="T50" fmla="*/ 205 w 307"/>
                <a:gd name="T51" fmla="*/ 141 h 192"/>
                <a:gd name="T52" fmla="*/ 199 w 307"/>
                <a:gd name="T53" fmla="*/ 141 h 192"/>
                <a:gd name="T54" fmla="*/ 193 w 307"/>
                <a:gd name="T55" fmla="*/ 141 h 192"/>
                <a:gd name="T56" fmla="*/ 186 w 307"/>
                <a:gd name="T57" fmla="*/ 141 h 192"/>
                <a:gd name="T58" fmla="*/ 182 w 307"/>
                <a:gd name="T59" fmla="*/ 141 h 192"/>
                <a:gd name="T60" fmla="*/ 177 w 307"/>
                <a:gd name="T61" fmla="*/ 141 h 192"/>
                <a:gd name="T62" fmla="*/ 173 w 307"/>
                <a:gd name="T63" fmla="*/ 142 h 192"/>
                <a:gd name="T64" fmla="*/ 169 w 307"/>
                <a:gd name="T65" fmla="*/ 143 h 192"/>
                <a:gd name="T66" fmla="*/ 163 w 307"/>
                <a:gd name="T67" fmla="*/ 145 h 192"/>
                <a:gd name="T68" fmla="*/ 157 w 307"/>
                <a:gd name="T69" fmla="*/ 147 h 192"/>
                <a:gd name="T70" fmla="*/ 151 w 307"/>
                <a:gd name="T71" fmla="*/ 149 h 192"/>
                <a:gd name="T72" fmla="*/ 145 w 307"/>
                <a:gd name="T73" fmla="*/ 151 h 192"/>
                <a:gd name="T74" fmla="*/ 139 w 307"/>
                <a:gd name="T75" fmla="*/ 153 h 192"/>
                <a:gd name="T76" fmla="*/ 132 w 307"/>
                <a:gd name="T77" fmla="*/ 154 h 192"/>
                <a:gd name="T78" fmla="*/ 126 w 307"/>
                <a:gd name="T79" fmla="*/ 153 h 192"/>
                <a:gd name="T80" fmla="*/ 121 w 307"/>
                <a:gd name="T81" fmla="*/ 153 h 192"/>
                <a:gd name="T82" fmla="*/ 114 w 307"/>
                <a:gd name="T83" fmla="*/ 151 h 192"/>
                <a:gd name="T84" fmla="*/ 107 w 307"/>
                <a:gd name="T85" fmla="*/ 148 h 192"/>
                <a:gd name="T86" fmla="*/ 100 w 307"/>
                <a:gd name="T87" fmla="*/ 146 h 192"/>
                <a:gd name="T88" fmla="*/ 93 w 307"/>
                <a:gd name="T89" fmla="*/ 143 h 192"/>
                <a:gd name="T90" fmla="*/ 85 w 307"/>
                <a:gd name="T91" fmla="*/ 140 h 192"/>
                <a:gd name="T92" fmla="*/ 79 w 307"/>
                <a:gd name="T93" fmla="*/ 138 h 192"/>
                <a:gd name="T94" fmla="*/ 71 w 307"/>
                <a:gd name="T95" fmla="*/ 137 h 192"/>
                <a:gd name="T96" fmla="*/ 65 w 307"/>
                <a:gd name="T97" fmla="*/ 137 h 192"/>
                <a:gd name="T98" fmla="*/ 59 w 307"/>
                <a:gd name="T99" fmla="*/ 139 h 192"/>
                <a:gd name="T100" fmla="*/ 54 w 307"/>
                <a:gd name="T101" fmla="*/ 143 h 192"/>
                <a:gd name="T102" fmla="*/ 48 w 307"/>
                <a:gd name="T103" fmla="*/ 147 h 192"/>
                <a:gd name="T104" fmla="*/ 39 w 307"/>
                <a:gd name="T105" fmla="*/ 154 h 192"/>
                <a:gd name="T106" fmla="*/ 32 w 307"/>
                <a:gd name="T107" fmla="*/ 162 h 192"/>
                <a:gd name="T108" fmla="*/ 23 w 307"/>
                <a:gd name="T109" fmla="*/ 169 h 192"/>
                <a:gd name="T110" fmla="*/ 14 w 307"/>
                <a:gd name="T111" fmla="*/ 178 h 192"/>
                <a:gd name="T112" fmla="*/ 5 w 307"/>
                <a:gd name="T113" fmla="*/ 187 h 1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7"/>
                <a:gd name="T172" fmla="*/ 0 h 192"/>
                <a:gd name="T173" fmla="*/ 307 w 307"/>
                <a:gd name="T174" fmla="*/ 192 h 1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7" h="192">
                  <a:moveTo>
                    <a:pt x="306" y="0"/>
                  </a:moveTo>
                  <a:lnTo>
                    <a:pt x="304" y="2"/>
                  </a:lnTo>
                  <a:lnTo>
                    <a:pt x="303" y="3"/>
                  </a:lnTo>
                  <a:lnTo>
                    <a:pt x="302" y="5"/>
                  </a:lnTo>
                  <a:lnTo>
                    <a:pt x="301" y="7"/>
                  </a:lnTo>
                  <a:lnTo>
                    <a:pt x="299" y="8"/>
                  </a:lnTo>
                  <a:lnTo>
                    <a:pt x="298" y="10"/>
                  </a:lnTo>
                  <a:lnTo>
                    <a:pt x="297" y="12"/>
                  </a:lnTo>
                  <a:lnTo>
                    <a:pt x="296" y="13"/>
                  </a:lnTo>
                  <a:lnTo>
                    <a:pt x="295" y="15"/>
                  </a:lnTo>
                  <a:lnTo>
                    <a:pt x="294" y="17"/>
                  </a:lnTo>
                  <a:lnTo>
                    <a:pt x="292" y="18"/>
                  </a:lnTo>
                  <a:lnTo>
                    <a:pt x="291" y="20"/>
                  </a:lnTo>
                  <a:lnTo>
                    <a:pt x="291" y="22"/>
                  </a:lnTo>
                  <a:lnTo>
                    <a:pt x="289" y="23"/>
                  </a:lnTo>
                  <a:lnTo>
                    <a:pt x="289" y="25"/>
                  </a:lnTo>
                  <a:lnTo>
                    <a:pt x="288" y="26"/>
                  </a:lnTo>
                  <a:lnTo>
                    <a:pt x="287" y="28"/>
                  </a:lnTo>
                  <a:lnTo>
                    <a:pt x="286" y="29"/>
                  </a:lnTo>
                  <a:lnTo>
                    <a:pt x="285" y="32"/>
                  </a:lnTo>
                  <a:lnTo>
                    <a:pt x="284" y="34"/>
                  </a:lnTo>
                  <a:lnTo>
                    <a:pt x="284" y="35"/>
                  </a:lnTo>
                  <a:lnTo>
                    <a:pt x="284" y="37"/>
                  </a:lnTo>
                  <a:lnTo>
                    <a:pt x="283" y="38"/>
                  </a:lnTo>
                  <a:lnTo>
                    <a:pt x="283" y="40"/>
                  </a:lnTo>
                  <a:lnTo>
                    <a:pt x="282" y="42"/>
                  </a:lnTo>
                  <a:lnTo>
                    <a:pt x="282" y="43"/>
                  </a:lnTo>
                  <a:lnTo>
                    <a:pt x="282" y="45"/>
                  </a:lnTo>
                  <a:lnTo>
                    <a:pt x="282" y="46"/>
                  </a:lnTo>
                  <a:lnTo>
                    <a:pt x="282" y="48"/>
                  </a:lnTo>
                  <a:lnTo>
                    <a:pt x="282" y="49"/>
                  </a:lnTo>
                  <a:lnTo>
                    <a:pt x="282" y="51"/>
                  </a:lnTo>
                  <a:lnTo>
                    <a:pt x="282" y="52"/>
                  </a:lnTo>
                  <a:lnTo>
                    <a:pt x="282" y="54"/>
                  </a:lnTo>
                  <a:lnTo>
                    <a:pt x="281" y="56"/>
                  </a:lnTo>
                  <a:lnTo>
                    <a:pt x="281" y="57"/>
                  </a:lnTo>
                  <a:lnTo>
                    <a:pt x="281" y="59"/>
                  </a:lnTo>
                  <a:lnTo>
                    <a:pt x="281" y="61"/>
                  </a:lnTo>
                  <a:lnTo>
                    <a:pt x="281" y="64"/>
                  </a:lnTo>
                  <a:lnTo>
                    <a:pt x="281" y="66"/>
                  </a:lnTo>
                  <a:lnTo>
                    <a:pt x="280" y="68"/>
                  </a:lnTo>
                  <a:lnTo>
                    <a:pt x="280" y="70"/>
                  </a:lnTo>
                  <a:lnTo>
                    <a:pt x="279" y="72"/>
                  </a:lnTo>
                  <a:lnTo>
                    <a:pt x="279" y="74"/>
                  </a:lnTo>
                  <a:lnTo>
                    <a:pt x="279" y="76"/>
                  </a:lnTo>
                  <a:lnTo>
                    <a:pt x="278" y="78"/>
                  </a:lnTo>
                  <a:lnTo>
                    <a:pt x="278" y="80"/>
                  </a:lnTo>
                  <a:lnTo>
                    <a:pt x="277" y="82"/>
                  </a:lnTo>
                  <a:lnTo>
                    <a:pt x="277" y="84"/>
                  </a:lnTo>
                  <a:lnTo>
                    <a:pt x="276" y="86"/>
                  </a:lnTo>
                  <a:lnTo>
                    <a:pt x="275" y="87"/>
                  </a:lnTo>
                  <a:lnTo>
                    <a:pt x="275" y="90"/>
                  </a:lnTo>
                  <a:lnTo>
                    <a:pt x="274" y="92"/>
                  </a:lnTo>
                  <a:lnTo>
                    <a:pt x="273" y="94"/>
                  </a:lnTo>
                  <a:lnTo>
                    <a:pt x="272" y="96"/>
                  </a:lnTo>
                  <a:lnTo>
                    <a:pt x="272" y="97"/>
                  </a:lnTo>
                  <a:lnTo>
                    <a:pt x="271" y="99"/>
                  </a:lnTo>
                  <a:lnTo>
                    <a:pt x="269" y="103"/>
                  </a:lnTo>
                  <a:lnTo>
                    <a:pt x="268" y="104"/>
                  </a:lnTo>
                  <a:lnTo>
                    <a:pt x="267" y="106"/>
                  </a:lnTo>
                  <a:lnTo>
                    <a:pt x="266" y="108"/>
                  </a:lnTo>
                  <a:lnTo>
                    <a:pt x="265" y="109"/>
                  </a:lnTo>
                  <a:lnTo>
                    <a:pt x="264" y="111"/>
                  </a:lnTo>
                  <a:lnTo>
                    <a:pt x="263" y="113"/>
                  </a:lnTo>
                  <a:lnTo>
                    <a:pt x="262" y="114"/>
                  </a:lnTo>
                  <a:lnTo>
                    <a:pt x="261" y="116"/>
                  </a:lnTo>
                  <a:lnTo>
                    <a:pt x="260" y="117"/>
                  </a:lnTo>
                  <a:lnTo>
                    <a:pt x="259" y="118"/>
                  </a:lnTo>
                  <a:lnTo>
                    <a:pt x="257" y="120"/>
                  </a:lnTo>
                  <a:lnTo>
                    <a:pt x="256" y="121"/>
                  </a:lnTo>
                  <a:lnTo>
                    <a:pt x="255" y="122"/>
                  </a:lnTo>
                  <a:lnTo>
                    <a:pt x="254" y="123"/>
                  </a:lnTo>
                  <a:lnTo>
                    <a:pt x="253" y="125"/>
                  </a:lnTo>
                  <a:lnTo>
                    <a:pt x="252" y="126"/>
                  </a:lnTo>
                  <a:lnTo>
                    <a:pt x="250" y="127"/>
                  </a:lnTo>
                  <a:lnTo>
                    <a:pt x="249" y="128"/>
                  </a:lnTo>
                  <a:lnTo>
                    <a:pt x="246" y="130"/>
                  </a:lnTo>
                  <a:lnTo>
                    <a:pt x="245" y="131"/>
                  </a:lnTo>
                  <a:lnTo>
                    <a:pt x="244" y="131"/>
                  </a:lnTo>
                  <a:lnTo>
                    <a:pt x="242" y="132"/>
                  </a:lnTo>
                  <a:lnTo>
                    <a:pt x="241" y="133"/>
                  </a:lnTo>
                  <a:lnTo>
                    <a:pt x="240" y="134"/>
                  </a:lnTo>
                  <a:lnTo>
                    <a:pt x="238" y="134"/>
                  </a:lnTo>
                  <a:lnTo>
                    <a:pt x="237" y="135"/>
                  </a:lnTo>
                  <a:lnTo>
                    <a:pt x="235" y="136"/>
                  </a:lnTo>
                  <a:lnTo>
                    <a:pt x="234" y="136"/>
                  </a:lnTo>
                  <a:lnTo>
                    <a:pt x="232" y="136"/>
                  </a:lnTo>
                  <a:lnTo>
                    <a:pt x="231" y="137"/>
                  </a:lnTo>
                  <a:lnTo>
                    <a:pt x="230" y="138"/>
                  </a:lnTo>
                  <a:lnTo>
                    <a:pt x="228" y="138"/>
                  </a:lnTo>
                  <a:lnTo>
                    <a:pt x="227" y="138"/>
                  </a:lnTo>
                  <a:lnTo>
                    <a:pt x="225" y="139"/>
                  </a:lnTo>
                  <a:lnTo>
                    <a:pt x="224" y="139"/>
                  </a:lnTo>
                  <a:lnTo>
                    <a:pt x="222" y="139"/>
                  </a:lnTo>
                  <a:lnTo>
                    <a:pt x="221" y="140"/>
                  </a:lnTo>
                  <a:lnTo>
                    <a:pt x="218" y="140"/>
                  </a:lnTo>
                  <a:lnTo>
                    <a:pt x="216" y="140"/>
                  </a:lnTo>
                  <a:lnTo>
                    <a:pt x="215" y="140"/>
                  </a:lnTo>
                  <a:lnTo>
                    <a:pt x="213" y="140"/>
                  </a:lnTo>
                  <a:lnTo>
                    <a:pt x="212" y="140"/>
                  </a:lnTo>
                  <a:lnTo>
                    <a:pt x="210" y="141"/>
                  </a:lnTo>
                  <a:lnTo>
                    <a:pt x="208" y="141"/>
                  </a:lnTo>
                  <a:lnTo>
                    <a:pt x="207" y="141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199" y="141"/>
                  </a:lnTo>
                  <a:lnTo>
                    <a:pt x="198" y="141"/>
                  </a:lnTo>
                  <a:lnTo>
                    <a:pt x="196" y="141"/>
                  </a:lnTo>
                  <a:lnTo>
                    <a:pt x="195" y="141"/>
                  </a:lnTo>
                  <a:lnTo>
                    <a:pt x="193" y="141"/>
                  </a:lnTo>
                  <a:lnTo>
                    <a:pt x="192" y="141"/>
                  </a:lnTo>
                  <a:lnTo>
                    <a:pt x="190" y="141"/>
                  </a:lnTo>
                  <a:lnTo>
                    <a:pt x="188" y="141"/>
                  </a:lnTo>
                  <a:lnTo>
                    <a:pt x="186" y="141"/>
                  </a:lnTo>
                  <a:lnTo>
                    <a:pt x="185" y="141"/>
                  </a:lnTo>
                  <a:lnTo>
                    <a:pt x="184" y="141"/>
                  </a:lnTo>
                  <a:lnTo>
                    <a:pt x="183" y="141"/>
                  </a:lnTo>
                  <a:lnTo>
                    <a:pt x="182" y="141"/>
                  </a:lnTo>
                  <a:lnTo>
                    <a:pt x="181" y="141"/>
                  </a:lnTo>
                  <a:lnTo>
                    <a:pt x="180" y="141"/>
                  </a:lnTo>
                  <a:lnTo>
                    <a:pt x="178" y="141"/>
                  </a:lnTo>
                  <a:lnTo>
                    <a:pt x="177" y="141"/>
                  </a:lnTo>
                  <a:lnTo>
                    <a:pt x="176" y="141"/>
                  </a:lnTo>
                  <a:lnTo>
                    <a:pt x="175" y="141"/>
                  </a:lnTo>
                  <a:lnTo>
                    <a:pt x="174" y="141"/>
                  </a:lnTo>
                  <a:lnTo>
                    <a:pt x="173" y="142"/>
                  </a:lnTo>
                  <a:lnTo>
                    <a:pt x="172" y="142"/>
                  </a:lnTo>
                  <a:lnTo>
                    <a:pt x="171" y="142"/>
                  </a:lnTo>
                  <a:lnTo>
                    <a:pt x="170" y="143"/>
                  </a:lnTo>
                  <a:lnTo>
                    <a:pt x="169" y="143"/>
                  </a:lnTo>
                  <a:lnTo>
                    <a:pt x="168" y="143"/>
                  </a:lnTo>
                  <a:lnTo>
                    <a:pt x="165" y="144"/>
                  </a:lnTo>
                  <a:lnTo>
                    <a:pt x="164" y="145"/>
                  </a:lnTo>
                  <a:lnTo>
                    <a:pt x="163" y="145"/>
                  </a:lnTo>
                  <a:lnTo>
                    <a:pt x="161" y="145"/>
                  </a:lnTo>
                  <a:lnTo>
                    <a:pt x="160" y="146"/>
                  </a:lnTo>
                  <a:lnTo>
                    <a:pt x="158" y="146"/>
                  </a:lnTo>
                  <a:lnTo>
                    <a:pt x="157" y="147"/>
                  </a:lnTo>
                  <a:lnTo>
                    <a:pt x="156" y="147"/>
                  </a:lnTo>
                  <a:lnTo>
                    <a:pt x="154" y="148"/>
                  </a:lnTo>
                  <a:lnTo>
                    <a:pt x="153" y="148"/>
                  </a:lnTo>
                  <a:lnTo>
                    <a:pt x="151" y="149"/>
                  </a:lnTo>
                  <a:lnTo>
                    <a:pt x="150" y="150"/>
                  </a:lnTo>
                  <a:lnTo>
                    <a:pt x="148" y="150"/>
                  </a:lnTo>
                  <a:lnTo>
                    <a:pt x="147" y="151"/>
                  </a:lnTo>
                  <a:lnTo>
                    <a:pt x="145" y="151"/>
                  </a:lnTo>
                  <a:lnTo>
                    <a:pt x="144" y="152"/>
                  </a:lnTo>
                  <a:lnTo>
                    <a:pt x="142" y="152"/>
                  </a:lnTo>
                  <a:lnTo>
                    <a:pt x="141" y="152"/>
                  </a:lnTo>
                  <a:lnTo>
                    <a:pt x="139" y="153"/>
                  </a:lnTo>
                  <a:lnTo>
                    <a:pt x="136" y="153"/>
                  </a:lnTo>
                  <a:lnTo>
                    <a:pt x="135" y="153"/>
                  </a:lnTo>
                  <a:lnTo>
                    <a:pt x="134" y="153"/>
                  </a:lnTo>
                  <a:lnTo>
                    <a:pt x="132" y="154"/>
                  </a:lnTo>
                  <a:lnTo>
                    <a:pt x="131" y="154"/>
                  </a:lnTo>
                  <a:lnTo>
                    <a:pt x="129" y="154"/>
                  </a:lnTo>
                  <a:lnTo>
                    <a:pt x="128" y="154"/>
                  </a:lnTo>
                  <a:lnTo>
                    <a:pt x="126" y="153"/>
                  </a:lnTo>
                  <a:lnTo>
                    <a:pt x="125" y="153"/>
                  </a:lnTo>
                  <a:lnTo>
                    <a:pt x="123" y="153"/>
                  </a:lnTo>
                  <a:lnTo>
                    <a:pt x="122" y="153"/>
                  </a:lnTo>
                  <a:lnTo>
                    <a:pt x="121" y="153"/>
                  </a:lnTo>
                  <a:lnTo>
                    <a:pt x="119" y="152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4" y="151"/>
                  </a:lnTo>
                  <a:lnTo>
                    <a:pt x="113" y="151"/>
                  </a:lnTo>
                  <a:lnTo>
                    <a:pt x="111" y="150"/>
                  </a:lnTo>
                  <a:lnTo>
                    <a:pt x="110" y="150"/>
                  </a:lnTo>
                  <a:lnTo>
                    <a:pt x="107" y="148"/>
                  </a:lnTo>
                  <a:lnTo>
                    <a:pt x="105" y="148"/>
                  </a:lnTo>
                  <a:lnTo>
                    <a:pt x="103" y="147"/>
                  </a:lnTo>
                  <a:lnTo>
                    <a:pt x="101" y="146"/>
                  </a:lnTo>
                  <a:lnTo>
                    <a:pt x="100" y="146"/>
                  </a:lnTo>
                  <a:lnTo>
                    <a:pt x="98" y="145"/>
                  </a:lnTo>
                  <a:lnTo>
                    <a:pt x="96" y="144"/>
                  </a:lnTo>
                  <a:lnTo>
                    <a:pt x="94" y="143"/>
                  </a:lnTo>
                  <a:lnTo>
                    <a:pt x="93" y="143"/>
                  </a:lnTo>
                  <a:lnTo>
                    <a:pt x="91" y="142"/>
                  </a:lnTo>
                  <a:lnTo>
                    <a:pt x="89" y="141"/>
                  </a:lnTo>
                  <a:lnTo>
                    <a:pt x="87" y="141"/>
                  </a:lnTo>
                  <a:lnTo>
                    <a:pt x="85" y="140"/>
                  </a:lnTo>
                  <a:lnTo>
                    <a:pt x="84" y="140"/>
                  </a:lnTo>
                  <a:lnTo>
                    <a:pt x="82" y="139"/>
                  </a:lnTo>
                  <a:lnTo>
                    <a:pt x="80" y="138"/>
                  </a:lnTo>
                  <a:lnTo>
                    <a:pt x="79" y="138"/>
                  </a:lnTo>
                  <a:lnTo>
                    <a:pt x="77" y="138"/>
                  </a:lnTo>
                  <a:lnTo>
                    <a:pt x="75" y="137"/>
                  </a:lnTo>
                  <a:lnTo>
                    <a:pt x="72" y="137"/>
                  </a:lnTo>
                  <a:lnTo>
                    <a:pt x="71" y="137"/>
                  </a:lnTo>
                  <a:lnTo>
                    <a:pt x="69" y="137"/>
                  </a:lnTo>
                  <a:lnTo>
                    <a:pt x="68" y="137"/>
                  </a:lnTo>
                  <a:lnTo>
                    <a:pt x="66" y="137"/>
                  </a:lnTo>
                  <a:lnTo>
                    <a:pt x="65" y="137"/>
                  </a:lnTo>
                  <a:lnTo>
                    <a:pt x="64" y="138"/>
                  </a:lnTo>
                  <a:lnTo>
                    <a:pt x="62" y="138"/>
                  </a:lnTo>
                  <a:lnTo>
                    <a:pt x="61" y="139"/>
                  </a:lnTo>
                  <a:lnTo>
                    <a:pt x="59" y="139"/>
                  </a:lnTo>
                  <a:lnTo>
                    <a:pt x="58" y="140"/>
                  </a:lnTo>
                  <a:lnTo>
                    <a:pt x="57" y="141"/>
                  </a:lnTo>
                  <a:lnTo>
                    <a:pt x="55" y="141"/>
                  </a:lnTo>
                  <a:lnTo>
                    <a:pt x="54" y="143"/>
                  </a:lnTo>
                  <a:lnTo>
                    <a:pt x="52" y="143"/>
                  </a:lnTo>
                  <a:lnTo>
                    <a:pt x="51" y="145"/>
                  </a:lnTo>
                  <a:lnTo>
                    <a:pt x="49" y="146"/>
                  </a:lnTo>
                  <a:lnTo>
                    <a:pt x="48" y="147"/>
                  </a:lnTo>
                  <a:lnTo>
                    <a:pt x="46" y="148"/>
                  </a:lnTo>
                  <a:lnTo>
                    <a:pt x="43" y="151"/>
                  </a:lnTo>
                  <a:lnTo>
                    <a:pt x="41" y="153"/>
                  </a:lnTo>
                  <a:lnTo>
                    <a:pt x="39" y="154"/>
                  </a:lnTo>
                  <a:lnTo>
                    <a:pt x="37" y="156"/>
                  </a:lnTo>
                  <a:lnTo>
                    <a:pt x="35" y="158"/>
                  </a:lnTo>
                  <a:lnTo>
                    <a:pt x="33" y="160"/>
                  </a:lnTo>
                  <a:lnTo>
                    <a:pt x="32" y="162"/>
                  </a:lnTo>
                  <a:lnTo>
                    <a:pt x="30" y="163"/>
                  </a:lnTo>
                  <a:lnTo>
                    <a:pt x="27" y="165"/>
                  </a:lnTo>
                  <a:lnTo>
                    <a:pt x="25" y="167"/>
                  </a:lnTo>
                  <a:lnTo>
                    <a:pt x="23" y="169"/>
                  </a:lnTo>
                  <a:lnTo>
                    <a:pt x="21" y="172"/>
                  </a:lnTo>
                  <a:lnTo>
                    <a:pt x="19" y="173"/>
                  </a:lnTo>
                  <a:lnTo>
                    <a:pt x="17" y="176"/>
                  </a:lnTo>
                  <a:lnTo>
                    <a:pt x="14" y="178"/>
                  </a:lnTo>
                  <a:lnTo>
                    <a:pt x="12" y="180"/>
                  </a:lnTo>
                  <a:lnTo>
                    <a:pt x="10" y="182"/>
                  </a:lnTo>
                  <a:lnTo>
                    <a:pt x="7" y="185"/>
                  </a:lnTo>
                  <a:lnTo>
                    <a:pt x="5" y="187"/>
                  </a:lnTo>
                  <a:lnTo>
                    <a:pt x="0" y="191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Freeform 43"/>
            <p:cNvSpPr>
              <a:spLocks/>
            </p:cNvSpPr>
            <p:nvPr/>
          </p:nvSpPr>
          <p:spPr bwMode="auto">
            <a:xfrm>
              <a:off x="2492" y="1059"/>
              <a:ext cx="137" cy="63"/>
            </a:xfrm>
            <a:custGeom>
              <a:avLst/>
              <a:gdLst>
                <a:gd name="T0" fmla="*/ 3 w 137"/>
                <a:gd name="T1" fmla="*/ 61 h 63"/>
                <a:gd name="T2" fmla="*/ 7 w 137"/>
                <a:gd name="T3" fmla="*/ 61 h 63"/>
                <a:gd name="T4" fmla="*/ 12 w 137"/>
                <a:gd name="T5" fmla="*/ 61 h 63"/>
                <a:gd name="T6" fmla="*/ 16 w 137"/>
                <a:gd name="T7" fmla="*/ 60 h 63"/>
                <a:gd name="T8" fmla="*/ 20 w 137"/>
                <a:gd name="T9" fmla="*/ 60 h 63"/>
                <a:gd name="T10" fmla="*/ 24 w 137"/>
                <a:gd name="T11" fmla="*/ 59 h 63"/>
                <a:gd name="T12" fmla="*/ 29 w 137"/>
                <a:gd name="T13" fmla="*/ 58 h 63"/>
                <a:gd name="T14" fmla="*/ 33 w 137"/>
                <a:gd name="T15" fmla="*/ 58 h 63"/>
                <a:gd name="T16" fmla="*/ 37 w 137"/>
                <a:gd name="T17" fmla="*/ 57 h 63"/>
                <a:gd name="T18" fmla="*/ 43 w 137"/>
                <a:gd name="T19" fmla="*/ 56 h 63"/>
                <a:gd name="T20" fmla="*/ 47 w 137"/>
                <a:gd name="T21" fmla="*/ 55 h 63"/>
                <a:gd name="T22" fmla="*/ 51 w 137"/>
                <a:gd name="T23" fmla="*/ 54 h 63"/>
                <a:gd name="T24" fmla="*/ 55 w 137"/>
                <a:gd name="T25" fmla="*/ 53 h 63"/>
                <a:gd name="T26" fmla="*/ 59 w 137"/>
                <a:gd name="T27" fmla="*/ 51 h 63"/>
                <a:gd name="T28" fmla="*/ 63 w 137"/>
                <a:gd name="T29" fmla="*/ 50 h 63"/>
                <a:gd name="T30" fmla="*/ 67 w 137"/>
                <a:gd name="T31" fmla="*/ 49 h 63"/>
                <a:gd name="T32" fmla="*/ 70 w 137"/>
                <a:gd name="T33" fmla="*/ 47 h 63"/>
                <a:gd name="T34" fmla="*/ 74 w 137"/>
                <a:gd name="T35" fmla="*/ 46 h 63"/>
                <a:gd name="T36" fmla="*/ 78 w 137"/>
                <a:gd name="T37" fmla="*/ 44 h 63"/>
                <a:gd name="T38" fmla="*/ 83 w 137"/>
                <a:gd name="T39" fmla="*/ 41 h 63"/>
                <a:gd name="T40" fmla="*/ 87 w 137"/>
                <a:gd name="T41" fmla="*/ 39 h 63"/>
                <a:gd name="T42" fmla="*/ 90 w 137"/>
                <a:gd name="T43" fmla="*/ 37 h 63"/>
                <a:gd name="T44" fmla="*/ 94 w 137"/>
                <a:gd name="T45" fmla="*/ 35 h 63"/>
                <a:gd name="T46" fmla="*/ 97 w 137"/>
                <a:gd name="T47" fmla="*/ 33 h 63"/>
                <a:gd name="T48" fmla="*/ 100 w 137"/>
                <a:gd name="T49" fmla="*/ 31 h 63"/>
                <a:gd name="T50" fmla="*/ 104 w 137"/>
                <a:gd name="T51" fmla="*/ 29 h 63"/>
                <a:gd name="T52" fmla="*/ 107 w 137"/>
                <a:gd name="T53" fmla="*/ 27 h 63"/>
                <a:gd name="T54" fmla="*/ 110 w 137"/>
                <a:gd name="T55" fmla="*/ 24 h 63"/>
                <a:gd name="T56" fmla="*/ 114 w 137"/>
                <a:gd name="T57" fmla="*/ 21 h 63"/>
                <a:gd name="T58" fmla="*/ 116 w 137"/>
                <a:gd name="T59" fmla="*/ 19 h 63"/>
                <a:gd name="T60" fmla="*/ 119 w 137"/>
                <a:gd name="T61" fmla="*/ 17 h 63"/>
                <a:gd name="T62" fmla="*/ 121 w 137"/>
                <a:gd name="T63" fmla="*/ 15 h 63"/>
                <a:gd name="T64" fmla="*/ 124 w 137"/>
                <a:gd name="T65" fmla="*/ 12 h 63"/>
                <a:gd name="T66" fmla="*/ 126 w 137"/>
                <a:gd name="T67" fmla="*/ 11 h 63"/>
                <a:gd name="T68" fmla="*/ 128 w 137"/>
                <a:gd name="T69" fmla="*/ 8 h 63"/>
                <a:gd name="T70" fmla="*/ 130 w 137"/>
                <a:gd name="T71" fmla="*/ 6 h 63"/>
                <a:gd name="T72" fmla="*/ 132 w 137"/>
                <a:gd name="T73" fmla="*/ 4 h 63"/>
                <a:gd name="T74" fmla="*/ 134 w 137"/>
                <a:gd name="T75" fmla="*/ 2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7"/>
                <a:gd name="T115" fmla="*/ 0 h 63"/>
                <a:gd name="T116" fmla="*/ 137 w 13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7" h="63">
                  <a:moveTo>
                    <a:pt x="0" y="62"/>
                  </a:moveTo>
                  <a:lnTo>
                    <a:pt x="3" y="61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9" y="61"/>
                  </a:lnTo>
                  <a:lnTo>
                    <a:pt x="12" y="61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2" y="59"/>
                  </a:lnTo>
                  <a:lnTo>
                    <a:pt x="24" y="59"/>
                  </a:lnTo>
                  <a:lnTo>
                    <a:pt x="27" y="59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8"/>
                  </a:lnTo>
                  <a:lnTo>
                    <a:pt x="35" y="57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49" y="54"/>
                  </a:lnTo>
                  <a:lnTo>
                    <a:pt x="51" y="54"/>
                  </a:lnTo>
                  <a:lnTo>
                    <a:pt x="53" y="53"/>
                  </a:lnTo>
                  <a:lnTo>
                    <a:pt x="55" y="53"/>
                  </a:lnTo>
                  <a:lnTo>
                    <a:pt x="57" y="52"/>
                  </a:lnTo>
                  <a:lnTo>
                    <a:pt x="59" y="51"/>
                  </a:lnTo>
                  <a:lnTo>
                    <a:pt x="61" y="51"/>
                  </a:lnTo>
                  <a:lnTo>
                    <a:pt x="63" y="50"/>
                  </a:lnTo>
                  <a:lnTo>
                    <a:pt x="65" y="49"/>
                  </a:lnTo>
                  <a:lnTo>
                    <a:pt x="67" y="49"/>
                  </a:lnTo>
                  <a:lnTo>
                    <a:pt x="68" y="48"/>
                  </a:lnTo>
                  <a:lnTo>
                    <a:pt x="70" y="47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6" y="45"/>
                  </a:lnTo>
                  <a:lnTo>
                    <a:pt x="78" y="44"/>
                  </a:lnTo>
                  <a:lnTo>
                    <a:pt x="81" y="42"/>
                  </a:lnTo>
                  <a:lnTo>
                    <a:pt x="83" y="41"/>
                  </a:lnTo>
                  <a:lnTo>
                    <a:pt x="85" y="40"/>
                  </a:lnTo>
                  <a:lnTo>
                    <a:pt x="87" y="39"/>
                  </a:lnTo>
                  <a:lnTo>
                    <a:pt x="88" y="38"/>
                  </a:lnTo>
                  <a:lnTo>
                    <a:pt x="90" y="37"/>
                  </a:lnTo>
                  <a:lnTo>
                    <a:pt x="92" y="36"/>
                  </a:lnTo>
                  <a:lnTo>
                    <a:pt x="94" y="35"/>
                  </a:lnTo>
                  <a:lnTo>
                    <a:pt x="95" y="34"/>
                  </a:lnTo>
                  <a:lnTo>
                    <a:pt x="97" y="33"/>
                  </a:lnTo>
                  <a:lnTo>
                    <a:pt x="99" y="32"/>
                  </a:lnTo>
                  <a:lnTo>
                    <a:pt x="100" y="31"/>
                  </a:lnTo>
                  <a:lnTo>
                    <a:pt x="102" y="30"/>
                  </a:lnTo>
                  <a:lnTo>
                    <a:pt x="104" y="29"/>
                  </a:lnTo>
                  <a:lnTo>
                    <a:pt x="105" y="28"/>
                  </a:lnTo>
                  <a:lnTo>
                    <a:pt x="107" y="27"/>
                  </a:lnTo>
                  <a:lnTo>
                    <a:pt x="108" y="26"/>
                  </a:lnTo>
                  <a:lnTo>
                    <a:pt x="110" y="24"/>
                  </a:lnTo>
                  <a:lnTo>
                    <a:pt x="111" y="23"/>
                  </a:lnTo>
                  <a:lnTo>
                    <a:pt x="114" y="21"/>
                  </a:lnTo>
                  <a:lnTo>
                    <a:pt x="115" y="20"/>
                  </a:lnTo>
                  <a:lnTo>
                    <a:pt x="116" y="19"/>
                  </a:lnTo>
                  <a:lnTo>
                    <a:pt x="118" y="18"/>
                  </a:lnTo>
                  <a:lnTo>
                    <a:pt x="119" y="17"/>
                  </a:lnTo>
                  <a:lnTo>
                    <a:pt x="120" y="16"/>
                  </a:lnTo>
                  <a:lnTo>
                    <a:pt x="121" y="15"/>
                  </a:lnTo>
                  <a:lnTo>
                    <a:pt x="123" y="14"/>
                  </a:lnTo>
                  <a:lnTo>
                    <a:pt x="124" y="12"/>
                  </a:lnTo>
                  <a:lnTo>
                    <a:pt x="125" y="12"/>
                  </a:lnTo>
                  <a:lnTo>
                    <a:pt x="126" y="11"/>
                  </a:lnTo>
                  <a:lnTo>
                    <a:pt x="127" y="9"/>
                  </a:lnTo>
                  <a:lnTo>
                    <a:pt x="128" y="8"/>
                  </a:lnTo>
                  <a:lnTo>
                    <a:pt x="129" y="7"/>
                  </a:lnTo>
                  <a:lnTo>
                    <a:pt x="130" y="6"/>
                  </a:lnTo>
                  <a:lnTo>
                    <a:pt x="131" y="5"/>
                  </a:lnTo>
                  <a:lnTo>
                    <a:pt x="132" y="4"/>
                  </a:lnTo>
                  <a:lnTo>
                    <a:pt x="133" y="3"/>
                  </a:lnTo>
                  <a:lnTo>
                    <a:pt x="134" y="2"/>
                  </a:lnTo>
                  <a:lnTo>
                    <a:pt x="136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Freeform 44"/>
            <p:cNvSpPr>
              <a:spLocks/>
            </p:cNvSpPr>
            <p:nvPr/>
          </p:nvSpPr>
          <p:spPr bwMode="auto">
            <a:xfrm>
              <a:off x="2496" y="1033"/>
              <a:ext cx="105" cy="46"/>
            </a:xfrm>
            <a:custGeom>
              <a:avLst/>
              <a:gdLst>
                <a:gd name="T0" fmla="*/ 2 w 105"/>
                <a:gd name="T1" fmla="*/ 45 h 46"/>
                <a:gd name="T2" fmla="*/ 6 w 105"/>
                <a:gd name="T3" fmla="*/ 45 h 46"/>
                <a:gd name="T4" fmla="*/ 11 w 105"/>
                <a:gd name="T5" fmla="*/ 45 h 46"/>
                <a:gd name="T6" fmla="*/ 16 w 105"/>
                <a:gd name="T7" fmla="*/ 44 h 46"/>
                <a:gd name="T8" fmla="*/ 20 w 105"/>
                <a:gd name="T9" fmla="*/ 44 h 46"/>
                <a:gd name="T10" fmla="*/ 25 w 105"/>
                <a:gd name="T11" fmla="*/ 44 h 46"/>
                <a:gd name="T12" fmla="*/ 29 w 105"/>
                <a:gd name="T13" fmla="*/ 44 h 46"/>
                <a:gd name="T14" fmla="*/ 33 w 105"/>
                <a:gd name="T15" fmla="*/ 43 h 46"/>
                <a:gd name="T16" fmla="*/ 37 w 105"/>
                <a:gd name="T17" fmla="*/ 42 h 46"/>
                <a:gd name="T18" fmla="*/ 42 w 105"/>
                <a:gd name="T19" fmla="*/ 42 h 46"/>
                <a:gd name="T20" fmla="*/ 45 w 105"/>
                <a:gd name="T21" fmla="*/ 41 h 46"/>
                <a:gd name="T22" fmla="*/ 48 w 105"/>
                <a:gd name="T23" fmla="*/ 40 h 46"/>
                <a:gd name="T24" fmla="*/ 51 w 105"/>
                <a:gd name="T25" fmla="*/ 40 h 46"/>
                <a:gd name="T26" fmla="*/ 54 w 105"/>
                <a:gd name="T27" fmla="*/ 39 h 46"/>
                <a:gd name="T28" fmla="*/ 56 w 105"/>
                <a:gd name="T29" fmla="*/ 38 h 46"/>
                <a:gd name="T30" fmla="*/ 58 w 105"/>
                <a:gd name="T31" fmla="*/ 37 h 46"/>
                <a:gd name="T32" fmla="*/ 61 w 105"/>
                <a:gd name="T33" fmla="*/ 37 h 46"/>
                <a:gd name="T34" fmla="*/ 63 w 105"/>
                <a:gd name="T35" fmla="*/ 35 h 46"/>
                <a:gd name="T36" fmla="*/ 65 w 105"/>
                <a:gd name="T37" fmla="*/ 34 h 46"/>
                <a:gd name="T38" fmla="*/ 69 w 105"/>
                <a:gd name="T39" fmla="*/ 32 h 46"/>
                <a:gd name="T40" fmla="*/ 70 w 105"/>
                <a:gd name="T41" fmla="*/ 30 h 46"/>
                <a:gd name="T42" fmla="*/ 72 w 105"/>
                <a:gd name="T43" fmla="*/ 29 h 46"/>
                <a:gd name="T44" fmla="*/ 75 w 105"/>
                <a:gd name="T45" fmla="*/ 27 h 46"/>
                <a:gd name="T46" fmla="*/ 77 w 105"/>
                <a:gd name="T47" fmla="*/ 25 h 46"/>
                <a:gd name="T48" fmla="*/ 79 w 105"/>
                <a:gd name="T49" fmla="*/ 23 h 46"/>
                <a:gd name="T50" fmla="*/ 81 w 105"/>
                <a:gd name="T51" fmla="*/ 22 h 46"/>
                <a:gd name="T52" fmla="*/ 83 w 105"/>
                <a:gd name="T53" fmla="*/ 20 h 46"/>
                <a:gd name="T54" fmla="*/ 85 w 105"/>
                <a:gd name="T55" fmla="*/ 18 h 46"/>
                <a:gd name="T56" fmla="*/ 87 w 105"/>
                <a:gd name="T57" fmla="*/ 15 h 46"/>
                <a:gd name="T58" fmla="*/ 89 w 105"/>
                <a:gd name="T59" fmla="*/ 13 h 46"/>
                <a:gd name="T60" fmla="*/ 91 w 105"/>
                <a:gd name="T61" fmla="*/ 12 h 46"/>
                <a:gd name="T62" fmla="*/ 92 w 105"/>
                <a:gd name="T63" fmla="*/ 10 h 46"/>
                <a:gd name="T64" fmla="*/ 94 w 105"/>
                <a:gd name="T65" fmla="*/ 9 h 46"/>
                <a:gd name="T66" fmla="*/ 96 w 105"/>
                <a:gd name="T67" fmla="*/ 7 h 46"/>
                <a:gd name="T68" fmla="*/ 97 w 105"/>
                <a:gd name="T69" fmla="*/ 6 h 46"/>
                <a:gd name="T70" fmla="*/ 99 w 105"/>
                <a:gd name="T71" fmla="*/ 5 h 46"/>
                <a:gd name="T72" fmla="*/ 100 w 105"/>
                <a:gd name="T73" fmla="*/ 3 h 46"/>
                <a:gd name="T74" fmla="*/ 102 w 105"/>
                <a:gd name="T75" fmla="*/ 2 h 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46"/>
                <a:gd name="T116" fmla="*/ 105 w 105"/>
                <a:gd name="T117" fmla="*/ 46 h 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46">
                  <a:moveTo>
                    <a:pt x="0" y="45"/>
                  </a:moveTo>
                  <a:lnTo>
                    <a:pt x="2" y="45"/>
                  </a:lnTo>
                  <a:lnTo>
                    <a:pt x="4" y="45"/>
                  </a:lnTo>
                  <a:lnTo>
                    <a:pt x="6" y="45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3" y="45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5" y="41"/>
                  </a:lnTo>
                  <a:lnTo>
                    <a:pt x="47" y="41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39"/>
                  </a:lnTo>
                  <a:lnTo>
                    <a:pt x="55" y="39"/>
                  </a:lnTo>
                  <a:lnTo>
                    <a:pt x="56" y="38"/>
                  </a:lnTo>
                  <a:lnTo>
                    <a:pt x="57" y="38"/>
                  </a:lnTo>
                  <a:lnTo>
                    <a:pt x="58" y="37"/>
                  </a:lnTo>
                  <a:lnTo>
                    <a:pt x="60" y="37"/>
                  </a:lnTo>
                  <a:lnTo>
                    <a:pt x="61" y="37"/>
                  </a:lnTo>
                  <a:lnTo>
                    <a:pt x="62" y="36"/>
                  </a:lnTo>
                  <a:lnTo>
                    <a:pt x="63" y="35"/>
                  </a:lnTo>
                  <a:lnTo>
                    <a:pt x="64" y="35"/>
                  </a:lnTo>
                  <a:lnTo>
                    <a:pt x="65" y="34"/>
                  </a:lnTo>
                  <a:lnTo>
                    <a:pt x="67" y="33"/>
                  </a:lnTo>
                  <a:lnTo>
                    <a:pt x="69" y="32"/>
                  </a:lnTo>
                  <a:lnTo>
                    <a:pt x="69" y="31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2" y="29"/>
                  </a:lnTo>
                  <a:lnTo>
                    <a:pt x="74" y="28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7" y="25"/>
                  </a:lnTo>
                  <a:lnTo>
                    <a:pt x="78" y="24"/>
                  </a:lnTo>
                  <a:lnTo>
                    <a:pt x="79" y="23"/>
                  </a:lnTo>
                  <a:lnTo>
                    <a:pt x="80" y="22"/>
                  </a:lnTo>
                  <a:lnTo>
                    <a:pt x="81" y="22"/>
                  </a:lnTo>
                  <a:lnTo>
                    <a:pt x="82" y="21"/>
                  </a:lnTo>
                  <a:lnTo>
                    <a:pt x="83" y="20"/>
                  </a:lnTo>
                  <a:lnTo>
                    <a:pt x="84" y="19"/>
                  </a:lnTo>
                  <a:lnTo>
                    <a:pt x="85" y="18"/>
                  </a:lnTo>
                  <a:lnTo>
                    <a:pt x="85" y="17"/>
                  </a:lnTo>
                  <a:lnTo>
                    <a:pt x="87" y="15"/>
                  </a:lnTo>
                  <a:lnTo>
                    <a:pt x="88" y="14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1" y="12"/>
                  </a:lnTo>
                  <a:lnTo>
                    <a:pt x="92" y="11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4" y="9"/>
                  </a:lnTo>
                  <a:lnTo>
                    <a:pt x="95" y="8"/>
                  </a:lnTo>
                  <a:lnTo>
                    <a:pt x="96" y="7"/>
                  </a:lnTo>
                  <a:lnTo>
                    <a:pt x="97" y="6"/>
                  </a:lnTo>
                  <a:lnTo>
                    <a:pt x="98" y="5"/>
                  </a:lnTo>
                  <a:lnTo>
                    <a:pt x="99" y="5"/>
                  </a:lnTo>
                  <a:lnTo>
                    <a:pt x="100" y="4"/>
                  </a:lnTo>
                  <a:lnTo>
                    <a:pt x="100" y="3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4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Freeform 45"/>
            <p:cNvSpPr>
              <a:spLocks/>
            </p:cNvSpPr>
            <p:nvPr/>
          </p:nvSpPr>
          <p:spPr bwMode="auto">
            <a:xfrm>
              <a:off x="2094" y="1317"/>
              <a:ext cx="197" cy="36"/>
            </a:xfrm>
            <a:custGeom>
              <a:avLst/>
              <a:gdLst>
                <a:gd name="T0" fmla="*/ 2 w 197"/>
                <a:gd name="T1" fmla="*/ 10 h 36"/>
                <a:gd name="T2" fmla="*/ 6 w 197"/>
                <a:gd name="T3" fmla="*/ 9 h 36"/>
                <a:gd name="T4" fmla="*/ 12 w 197"/>
                <a:gd name="T5" fmla="*/ 8 h 36"/>
                <a:gd name="T6" fmla="*/ 16 w 197"/>
                <a:gd name="T7" fmla="*/ 7 h 36"/>
                <a:gd name="T8" fmla="*/ 21 w 197"/>
                <a:gd name="T9" fmla="*/ 6 h 36"/>
                <a:gd name="T10" fmla="*/ 25 w 197"/>
                <a:gd name="T11" fmla="*/ 5 h 36"/>
                <a:gd name="T12" fmla="*/ 30 w 197"/>
                <a:gd name="T13" fmla="*/ 5 h 36"/>
                <a:gd name="T14" fmla="*/ 34 w 197"/>
                <a:gd name="T15" fmla="*/ 5 h 36"/>
                <a:gd name="T16" fmla="*/ 38 w 197"/>
                <a:gd name="T17" fmla="*/ 4 h 36"/>
                <a:gd name="T18" fmla="*/ 45 w 197"/>
                <a:gd name="T19" fmla="*/ 4 h 36"/>
                <a:gd name="T20" fmla="*/ 49 w 197"/>
                <a:gd name="T21" fmla="*/ 4 h 36"/>
                <a:gd name="T22" fmla="*/ 52 w 197"/>
                <a:gd name="T23" fmla="*/ 4 h 36"/>
                <a:gd name="T24" fmla="*/ 56 w 197"/>
                <a:gd name="T25" fmla="*/ 5 h 36"/>
                <a:gd name="T26" fmla="*/ 60 w 197"/>
                <a:gd name="T27" fmla="*/ 5 h 36"/>
                <a:gd name="T28" fmla="*/ 63 w 197"/>
                <a:gd name="T29" fmla="*/ 6 h 36"/>
                <a:gd name="T30" fmla="*/ 66 w 197"/>
                <a:gd name="T31" fmla="*/ 7 h 36"/>
                <a:gd name="T32" fmla="*/ 69 w 197"/>
                <a:gd name="T33" fmla="*/ 8 h 36"/>
                <a:gd name="T34" fmla="*/ 72 w 197"/>
                <a:gd name="T35" fmla="*/ 10 h 36"/>
                <a:gd name="T36" fmla="*/ 75 w 197"/>
                <a:gd name="T37" fmla="*/ 11 h 36"/>
                <a:gd name="T38" fmla="*/ 79 w 197"/>
                <a:gd name="T39" fmla="*/ 14 h 36"/>
                <a:gd name="T40" fmla="*/ 82 w 197"/>
                <a:gd name="T41" fmla="*/ 16 h 36"/>
                <a:gd name="T42" fmla="*/ 85 w 197"/>
                <a:gd name="T43" fmla="*/ 18 h 36"/>
                <a:gd name="T44" fmla="*/ 87 w 197"/>
                <a:gd name="T45" fmla="*/ 20 h 36"/>
                <a:gd name="T46" fmla="*/ 90 w 197"/>
                <a:gd name="T47" fmla="*/ 22 h 36"/>
                <a:gd name="T48" fmla="*/ 92 w 197"/>
                <a:gd name="T49" fmla="*/ 24 h 36"/>
                <a:gd name="T50" fmla="*/ 95 w 197"/>
                <a:gd name="T51" fmla="*/ 26 h 36"/>
                <a:gd name="T52" fmla="*/ 97 w 197"/>
                <a:gd name="T53" fmla="*/ 28 h 36"/>
                <a:gd name="T54" fmla="*/ 99 w 197"/>
                <a:gd name="T55" fmla="*/ 30 h 36"/>
                <a:gd name="T56" fmla="*/ 103 w 197"/>
                <a:gd name="T57" fmla="*/ 32 h 36"/>
                <a:gd name="T58" fmla="*/ 105 w 197"/>
                <a:gd name="T59" fmla="*/ 33 h 36"/>
                <a:gd name="T60" fmla="*/ 107 w 197"/>
                <a:gd name="T61" fmla="*/ 34 h 36"/>
                <a:gd name="T62" fmla="*/ 110 w 197"/>
                <a:gd name="T63" fmla="*/ 34 h 36"/>
                <a:gd name="T64" fmla="*/ 112 w 197"/>
                <a:gd name="T65" fmla="*/ 35 h 36"/>
                <a:gd name="T66" fmla="*/ 115 w 197"/>
                <a:gd name="T67" fmla="*/ 34 h 36"/>
                <a:gd name="T68" fmla="*/ 117 w 197"/>
                <a:gd name="T69" fmla="*/ 34 h 36"/>
                <a:gd name="T70" fmla="*/ 120 w 197"/>
                <a:gd name="T71" fmla="*/ 34 h 36"/>
                <a:gd name="T72" fmla="*/ 122 w 197"/>
                <a:gd name="T73" fmla="*/ 33 h 36"/>
                <a:gd name="T74" fmla="*/ 125 w 197"/>
                <a:gd name="T75" fmla="*/ 32 h 36"/>
                <a:gd name="T76" fmla="*/ 129 w 197"/>
                <a:gd name="T77" fmla="*/ 29 h 36"/>
                <a:gd name="T78" fmla="*/ 132 w 197"/>
                <a:gd name="T79" fmla="*/ 28 h 36"/>
                <a:gd name="T80" fmla="*/ 135 w 197"/>
                <a:gd name="T81" fmla="*/ 26 h 36"/>
                <a:gd name="T82" fmla="*/ 138 w 197"/>
                <a:gd name="T83" fmla="*/ 24 h 36"/>
                <a:gd name="T84" fmla="*/ 141 w 197"/>
                <a:gd name="T85" fmla="*/ 22 h 36"/>
                <a:gd name="T86" fmla="*/ 144 w 197"/>
                <a:gd name="T87" fmla="*/ 19 h 36"/>
                <a:gd name="T88" fmla="*/ 148 w 197"/>
                <a:gd name="T89" fmla="*/ 17 h 36"/>
                <a:gd name="T90" fmla="*/ 151 w 197"/>
                <a:gd name="T91" fmla="*/ 15 h 36"/>
                <a:gd name="T92" fmla="*/ 154 w 197"/>
                <a:gd name="T93" fmla="*/ 13 h 36"/>
                <a:gd name="T94" fmla="*/ 159 w 197"/>
                <a:gd name="T95" fmla="*/ 10 h 36"/>
                <a:gd name="T96" fmla="*/ 163 w 197"/>
                <a:gd name="T97" fmla="*/ 8 h 36"/>
                <a:gd name="T98" fmla="*/ 167 w 197"/>
                <a:gd name="T99" fmla="*/ 7 h 36"/>
                <a:gd name="T100" fmla="*/ 170 w 197"/>
                <a:gd name="T101" fmla="*/ 6 h 36"/>
                <a:gd name="T102" fmla="*/ 174 w 197"/>
                <a:gd name="T103" fmla="*/ 5 h 36"/>
                <a:gd name="T104" fmla="*/ 178 w 197"/>
                <a:gd name="T105" fmla="*/ 4 h 36"/>
                <a:gd name="T106" fmla="*/ 181 w 197"/>
                <a:gd name="T107" fmla="*/ 3 h 36"/>
                <a:gd name="T108" fmla="*/ 185 w 197"/>
                <a:gd name="T109" fmla="*/ 2 h 36"/>
                <a:gd name="T110" fmla="*/ 189 w 197"/>
                <a:gd name="T111" fmla="*/ 1 h 36"/>
                <a:gd name="T112" fmla="*/ 193 w 197"/>
                <a:gd name="T113" fmla="*/ 0 h 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7"/>
                <a:gd name="T172" fmla="*/ 0 h 36"/>
                <a:gd name="T173" fmla="*/ 197 w 197"/>
                <a:gd name="T174" fmla="*/ 36 h 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7" h="36">
                  <a:moveTo>
                    <a:pt x="0" y="10"/>
                  </a:moveTo>
                  <a:lnTo>
                    <a:pt x="2" y="10"/>
                  </a:lnTo>
                  <a:lnTo>
                    <a:pt x="4" y="9"/>
                  </a:lnTo>
                  <a:lnTo>
                    <a:pt x="6" y="9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8" y="7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5" y="5"/>
                  </a:lnTo>
                  <a:lnTo>
                    <a:pt x="28" y="5"/>
                  </a:lnTo>
                  <a:lnTo>
                    <a:pt x="30" y="5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60" y="5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71" y="9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5" y="11"/>
                  </a:lnTo>
                  <a:lnTo>
                    <a:pt x="78" y="13"/>
                  </a:lnTo>
                  <a:lnTo>
                    <a:pt x="79" y="14"/>
                  </a:lnTo>
                  <a:lnTo>
                    <a:pt x="80" y="15"/>
                  </a:lnTo>
                  <a:lnTo>
                    <a:pt x="82" y="16"/>
                  </a:lnTo>
                  <a:lnTo>
                    <a:pt x="83" y="17"/>
                  </a:lnTo>
                  <a:lnTo>
                    <a:pt x="85" y="18"/>
                  </a:lnTo>
                  <a:lnTo>
                    <a:pt x="86" y="19"/>
                  </a:lnTo>
                  <a:lnTo>
                    <a:pt x="87" y="20"/>
                  </a:lnTo>
                  <a:lnTo>
                    <a:pt x="89" y="21"/>
                  </a:lnTo>
                  <a:lnTo>
                    <a:pt x="90" y="22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4" y="25"/>
                  </a:lnTo>
                  <a:lnTo>
                    <a:pt x="95" y="26"/>
                  </a:lnTo>
                  <a:lnTo>
                    <a:pt x="96" y="27"/>
                  </a:lnTo>
                  <a:lnTo>
                    <a:pt x="97" y="28"/>
                  </a:lnTo>
                  <a:lnTo>
                    <a:pt x="98" y="29"/>
                  </a:lnTo>
                  <a:lnTo>
                    <a:pt x="99" y="30"/>
                  </a:lnTo>
                  <a:lnTo>
                    <a:pt x="101" y="31"/>
                  </a:lnTo>
                  <a:lnTo>
                    <a:pt x="103" y="32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4"/>
                  </a:lnTo>
                  <a:lnTo>
                    <a:pt x="107" y="34"/>
                  </a:lnTo>
                  <a:lnTo>
                    <a:pt x="109" y="34"/>
                  </a:lnTo>
                  <a:lnTo>
                    <a:pt x="110" y="34"/>
                  </a:lnTo>
                  <a:lnTo>
                    <a:pt x="111" y="35"/>
                  </a:lnTo>
                  <a:lnTo>
                    <a:pt x="112" y="35"/>
                  </a:lnTo>
                  <a:lnTo>
                    <a:pt x="114" y="35"/>
                  </a:lnTo>
                  <a:lnTo>
                    <a:pt x="115" y="34"/>
                  </a:lnTo>
                  <a:lnTo>
                    <a:pt x="116" y="34"/>
                  </a:lnTo>
                  <a:lnTo>
                    <a:pt x="117" y="34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21" y="33"/>
                  </a:lnTo>
                  <a:lnTo>
                    <a:pt x="122" y="33"/>
                  </a:lnTo>
                  <a:lnTo>
                    <a:pt x="124" y="32"/>
                  </a:lnTo>
                  <a:lnTo>
                    <a:pt x="125" y="32"/>
                  </a:lnTo>
                  <a:lnTo>
                    <a:pt x="128" y="30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32" y="28"/>
                  </a:lnTo>
                  <a:lnTo>
                    <a:pt x="133" y="27"/>
                  </a:lnTo>
                  <a:lnTo>
                    <a:pt x="135" y="26"/>
                  </a:lnTo>
                  <a:lnTo>
                    <a:pt x="136" y="25"/>
                  </a:lnTo>
                  <a:lnTo>
                    <a:pt x="138" y="24"/>
                  </a:lnTo>
                  <a:lnTo>
                    <a:pt x="139" y="23"/>
                  </a:lnTo>
                  <a:lnTo>
                    <a:pt x="141" y="22"/>
                  </a:lnTo>
                  <a:lnTo>
                    <a:pt x="143" y="20"/>
                  </a:lnTo>
                  <a:lnTo>
                    <a:pt x="144" y="19"/>
                  </a:lnTo>
                  <a:lnTo>
                    <a:pt x="146" y="18"/>
                  </a:lnTo>
                  <a:lnTo>
                    <a:pt x="148" y="17"/>
                  </a:lnTo>
                  <a:lnTo>
                    <a:pt x="149" y="16"/>
                  </a:lnTo>
                  <a:lnTo>
                    <a:pt x="151" y="15"/>
                  </a:lnTo>
                  <a:lnTo>
                    <a:pt x="153" y="14"/>
                  </a:lnTo>
                  <a:lnTo>
                    <a:pt x="154" y="13"/>
                  </a:lnTo>
                  <a:lnTo>
                    <a:pt x="156" y="12"/>
                  </a:lnTo>
                  <a:lnTo>
                    <a:pt x="159" y="10"/>
                  </a:lnTo>
                  <a:lnTo>
                    <a:pt x="161" y="10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7" y="7"/>
                  </a:lnTo>
                  <a:lnTo>
                    <a:pt x="169" y="7"/>
                  </a:lnTo>
                  <a:lnTo>
                    <a:pt x="170" y="6"/>
                  </a:lnTo>
                  <a:lnTo>
                    <a:pt x="172" y="5"/>
                  </a:lnTo>
                  <a:lnTo>
                    <a:pt x="174" y="5"/>
                  </a:lnTo>
                  <a:lnTo>
                    <a:pt x="176" y="4"/>
                  </a:lnTo>
                  <a:lnTo>
                    <a:pt x="178" y="4"/>
                  </a:lnTo>
                  <a:lnTo>
                    <a:pt x="180" y="3"/>
                  </a:lnTo>
                  <a:lnTo>
                    <a:pt x="181" y="3"/>
                  </a:lnTo>
                  <a:lnTo>
                    <a:pt x="183" y="2"/>
                  </a:lnTo>
                  <a:lnTo>
                    <a:pt x="185" y="2"/>
                  </a:lnTo>
                  <a:lnTo>
                    <a:pt x="187" y="2"/>
                  </a:lnTo>
                  <a:lnTo>
                    <a:pt x="189" y="1"/>
                  </a:lnTo>
                  <a:lnTo>
                    <a:pt x="191" y="1"/>
                  </a:lnTo>
                  <a:lnTo>
                    <a:pt x="193" y="0"/>
                  </a:lnTo>
                  <a:lnTo>
                    <a:pt x="196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Freeform 46"/>
            <p:cNvSpPr>
              <a:spLocks/>
            </p:cNvSpPr>
            <p:nvPr/>
          </p:nvSpPr>
          <p:spPr bwMode="auto">
            <a:xfrm>
              <a:off x="2247" y="1124"/>
              <a:ext cx="102" cy="29"/>
            </a:xfrm>
            <a:custGeom>
              <a:avLst/>
              <a:gdLst>
                <a:gd name="T0" fmla="*/ 1 w 102"/>
                <a:gd name="T1" fmla="*/ 20 h 29"/>
                <a:gd name="T2" fmla="*/ 4 w 102"/>
                <a:gd name="T3" fmla="*/ 21 h 29"/>
                <a:gd name="T4" fmla="*/ 6 w 102"/>
                <a:gd name="T5" fmla="*/ 22 h 29"/>
                <a:gd name="T6" fmla="*/ 9 w 102"/>
                <a:gd name="T7" fmla="*/ 23 h 29"/>
                <a:gd name="T8" fmla="*/ 12 w 102"/>
                <a:gd name="T9" fmla="*/ 24 h 29"/>
                <a:gd name="T10" fmla="*/ 14 w 102"/>
                <a:gd name="T11" fmla="*/ 25 h 29"/>
                <a:gd name="T12" fmla="*/ 17 w 102"/>
                <a:gd name="T13" fmla="*/ 26 h 29"/>
                <a:gd name="T14" fmla="*/ 20 w 102"/>
                <a:gd name="T15" fmla="*/ 26 h 29"/>
                <a:gd name="T16" fmla="*/ 23 w 102"/>
                <a:gd name="T17" fmla="*/ 27 h 29"/>
                <a:gd name="T18" fmla="*/ 27 w 102"/>
                <a:gd name="T19" fmla="*/ 28 h 29"/>
                <a:gd name="T20" fmla="*/ 30 w 102"/>
                <a:gd name="T21" fmla="*/ 28 h 29"/>
                <a:gd name="T22" fmla="*/ 33 w 102"/>
                <a:gd name="T23" fmla="*/ 28 h 29"/>
                <a:gd name="T24" fmla="*/ 36 w 102"/>
                <a:gd name="T25" fmla="*/ 28 h 29"/>
                <a:gd name="T26" fmla="*/ 40 w 102"/>
                <a:gd name="T27" fmla="*/ 28 h 29"/>
                <a:gd name="T28" fmla="*/ 43 w 102"/>
                <a:gd name="T29" fmla="*/ 27 h 29"/>
                <a:gd name="T30" fmla="*/ 46 w 102"/>
                <a:gd name="T31" fmla="*/ 27 h 29"/>
                <a:gd name="T32" fmla="*/ 49 w 102"/>
                <a:gd name="T33" fmla="*/ 26 h 29"/>
                <a:gd name="T34" fmla="*/ 52 w 102"/>
                <a:gd name="T35" fmla="*/ 26 h 29"/>
                <a:gd name="T36" fmla="*/ 56 w 102"/>
                <a:gd name="T37" fmla="*/ 25 h 29"/>
                <a:gd name="T38" fmla="*/ 60 w 102"/>
                <a:gd name="T39" fmla="*/ 24 h 29"/>
                <a:gd name="T40" fmla="*/ 64 w 102"/>
                <a:gd name="T41" fmla="*/ 23 h 29"/>
                <a:gd name="T42" fmla="*/ 66 w 102"/>
                <a:gd name="T43" fmla="*/ 22 h 29"/>
                <a:gd name="T44" fmla="*/ 69 w 102"/>
                <a:gd name="T45" fmla="*/ 21 h 29"/>
                <a:gd name="T46" fmla="*/ 72 w 102"/>
                <a:gd name="T47" fmla="*/ 20 h 29"/>
                <a:gd name="T48" fmla="*/ 74 w 102"/>
                <a:gd name="T49" fmla="*/ 19 h 29"/>
                <a:gd name="T50" fmla="*/ 77 w 102"/>
                <a:gd name="T51" fmla="*/ 17 h 29"/>
                <a:gd name="T52" fmla="*/ 79 w 102"/>
                <a:gd name="T53" fmla="*/ 16 h 29"/>
                <a:gd name="T54" fmla="*/ 82 w 102"/>
                <a:gd name="T55" fmla="*/ 15 h 29"/>
                <a:gd name="T56" fmla="*/ 85 w 102"/>
                <a:gd name="T57" fmla="*/ 13 h 29"/>
                <a:gd name="T58" fmla="*/ 87 w 102"/>
                <a:gd name="T59" fmla="*/ 12 h 29"/>
                <a:gd name="T60" fmla="*/ 89 w 102"/>
                <a:gd name="T61" fmla="*/ 11 h 29"/>
                <a:gd name="T62" fmla="*/ 91 w 102"/>
                <a:gd name="T63" fmla="*/ 9 h 29"/>
                <a:gd name="T64" fmla="*/ 92 w 102"/>
                <a:gd name="T65" fmla="*/ 8 h 29"/>
                <a:gd name="T66" fmla="*/ 94 w 102"/>
                <a:gd name="T67" fmla="*/ 6 h 29"/>
                <a:gd name="T68" fmla="*/ 95 w 102"/>
                <a:gd name="T69" fmla="*/ 5 h 29"/>
                <a:gd name="T70" fmla="*/ 97 w 102"/>
                <a:gd name="T71" fmla="*/ 4 h 29"/>
                <a:gd name="T72" fmla="*/ 98 w 102"/>
                <a:gd name="T73" fmla="*/ 2 h 29"/>
                <a:gd name="T74" fmla="*/ 99 w 102"/>
                <a:gd name="T75" fmla="*/ 1 h 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2"/>
                <a:gd name="T115" fmla="*/ 0 h 29"/>
                <a:gd name="T116" fmla="*/ 102 w 102"/>
                <a:gd name="T117" fmla="*/ 29 h 2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2" h="29">
                  <a:moveTo>
                    <a:pt x="0" y="19"/>
                  </a:moveTo>
                  <a:lnTo>
                    <a:pt x="1" y="20"/>
                  </a:lnTo>
                  <a:lnTo>
                    <a:pt x="3" y="20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4" y="25"/>
                  </a:lnTo>
                  <a:lnTo>
                    <a:pt x="16" y="25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8" y="26"/>
                  </a:lnTo>
                  <a:lnTo>
                    <a:pt x="49" y="26"/>
                  </a:lnTo>
                  <a:lnTo>
                    <a:pt x="51" y="26"/>
                  </a:lnTo>
                  <a:lnTo>
                    <a:pt x="52" y="26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9" y="24"/>
                  </a:lnTo>
                  <a:lnTo>
                    <a:pt x="60" y="24"/>
                  </a:lnTo>
                  <a:lnTo>
                    <a:pt x="62" y="23"/>
                  </a:lnTo>
                  <a:lnTo>
                    <a:pt x="64" y="23"/>
                  </a:lnTo>
                  <a:lnTo>
                    <a:pt x="65" y="22"/>
                  </a:lnTo>
                  <a:lnTo>
                    <a:pt x="66" y="22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70" y="20"/>
                  </a:lnTo>
                  <a:lnTo>
                    <a:pt x="72" y="20"/>
                  </a:lnTo>
                  <a:lnTo>
                    <a:pt x="73" y="19"/>
                  </a:lnTo>
                  <a:lnTo>
                    <a:pt x="74" y="19"/>
                  </a:lnTo>
                  <a:lnTo>
                    <a:pt x="76" y="18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9" y="16"/>
                  </a:lnTo>
                  <a:lnTo>
                    <a:pt x="80" y="16"/>
                  </a:lnTo>
                  <a:lnTo>
                    <a:pt x="82" y="15"/>
                  </a:lnTo>
                  <a:lnTo>
                    <a:pt x="83" y="14"/>
                  </a:lnTo>
                  <a:lnTo>
                    <a:pt x="85" y="13"/>
                  </a:lnTo>
                  <a:lnTo>
                    <a:pt x="86" y="12"/>
                  </a:lnTo>
                  <a:lnTo>
                    <a:pt x="87" y="12"/>
                  </a:lnTo>
                  <a:lnTo>
                    <a:pt x="88" y="11"/>
                  </a:lnTo>
                  <a:lnTo>
                    <a:pt x="89" y="11"/>
                  </a:lnTo>
                  <a:lnTo>
                    <a:pt x="90" y="10"/>
                  </a:lnTo>
                  <a:lnTo>
                    <a:pt x="91" y="9"/>
                  </a:lnTo>
                  <a:lnTo>
                    <a:pt x="92" y="8"/>
                  </a:lnTo>
                  <a:lnTo>
                    <a:pt x="93" y="7"/>
                  </a:lnTo>
                  <a:lnTo>
                    <a:pt x="94" y="6"/>
                  </a:lnTo>
                  <a:lnTo>
                    <a:pt x="95" y="5"/>
                  </a:lnTo>
                  <a:lnTo>
                    <a:pt x="96" y="4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99" y="1"/>
                  </a:lnTo>
                  <a:lnTo>
                    <a:pt x="101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Freeform 47"/>
            <p:cNvSpPr>
              <a:spLocks/>
            </p:cNvSpPr>
            <p:nvPr/>
          </p:nvSpPr>
          <p:spPr bwMode="auto">
            <a:xfrm>
              <a:off x="2315" y="1009"/>
              <a:ext cx="41" cy="39"/>
            </a:xfrm>
            <a:custGeom>
              <a:avLst/>
              <a:gdLst>
                <a:gd name="T0" fmla="*/ 0 w 41"/>
                <a:gd name="T1" fmla="*/ 38 h 39"/>
                <a:gd name="T2" fmla="*/ 1 w 41"/>
                <a:gd name="T3" fmla="*/ 37 h 39"/>
                <a:gd name="T4" fmla="*/ 2 w 41"/>
                <a:gd name="T5" fmla="*/ 36 h 39"/>
                <a:gd name="T6" fmla="*/ 4 w 41"/>
                <a:gd name="T7" fmla="*/ 36 h 39"/>
                <a:gd name="T8" fmla="*/ 5 w 41"/>
                <a:gd name="T9" fmla="*/ 35 h 39"/>
                <a:gd name="T10" fmla="*/ 7 w 41"/>
                <a:gd name="T11" fmla="*/ 34 h 39"/>
                <a:gd name="T12" fmla="*/ 8 w 41"/>
                <a:gd name="T13" fmla="*/ 33 h 39"/>
                <a:gd name="T14" fmla="*/ 9 w 41"/>
                <a:gd name="T15" fmla="*/ 33 h 39"/>
                <a:gd name="T16" fmla="*/ 11 w 41"/>
                <a:gd name="T17" fmla="*/ 32 h 39"/>
                <a:gd name="T18" fmla="*/ 12 w 41"/>
                <a:gd name="T19" fmla="*/ 31 h 39"/>
                <a:gd name="T20" fmla="*/ 14 w 41"/>
                <a:gd name="T21" fmla="*/ 30 h 39"/>
                <a:gd name="T22" fmla="*/ 15 w 41"/>
                <a:gd name="T23" fmla="*/ 29 h 39"/>
                <a:gd name="T24" fmla="*/ 16 w 41"/>
                <a:gd name="T25" fmla="*/ 29 h 39"/>
                <a:gd name="T26" fmla="*/ 18 w 41"/>
                <a:gd name="T27" fmla="*/ 28 h 39"/>
                <a:gd name="T28" fmla="*/ 19 w 41"/>
                <a:gd name="T29" fmla="*/ 27 h 39"/>
                <a:gd name="T30" fmla="*/ 20 w 41"/>
                <a:gd name="T31" fmla="*/ 26 h 39"/>
                <a:gd name="T32" fmla="*/ 21 w 41"/>
                <a:gd name="T33" fmla="*/ 25 h 39"/>
                <a:gd name="T34" fmla="*/ 22 w 41"/>
                <a:gd name="T35" fmla="*/ 24 h 39"/>
                <a:gd name="T36" fmla="*/ 23 w 41"/>
                <a:gd name="T37" fmla="*/ 23 h 39"/>
                <a:gd name="T38" fmla="*/ 26 w 41"/>
                <a:gd name="T39" fmla="*/ 22 h 39"/>
                <a:gd name="T40" fmla="*/ 26 w 41"/>
                <a:gd name="T41" fmla="*/ 21 h 39"/>
                <a:gd name="T42" fmla="*/ 28 w 41"/>
                <a:gd name="T43" fmla="*/ 20 h 39"/>
                <a:gd name="T44" fmla="*/ 28 w 41"/>
                <a:gd name="T45" fmla="*/ 19 h 39"/>
                <a:gd name="T46" fmla="*/ 29 w 41"/>
                <a:gd name="T47" fmla="*/ 18 h 39"/>
                <a:gd name="T48" fmla="*/ 30 w 41"/>
                <a:gd name="T49" fmla="*/ 17 h 39"/>
                <a:gd name="T50" fmla="*/ 31 w 41"/>
                <a:gd name="T51" fmla="*/ 16 h 39"/>
                <a:gd name="T52" fmla="*/ 32 w 41"/>
                <a:gd name="T53" fmla="*/ 14 h 39"/>
                <a:gd name="T54" fmla="*/ 33 w 41"/>
                <a:gd name="T55" fmla="*/ 14 h 39"/>
                <a:gd name="T56" fmla="*/ 33 w 41"/>
                <a:gd name="T57" fmla="*/ 13 h 39"/>
                <a:gd name="T58" fmla="*/ 34 w 41"/>
                <a:gd name="T59" fmla="*/ 11 h 39"/>
                <a:gd name="T60" fmla="*/ 34 w 41"/>
                <a:gd name="T61" fmla="*/ 10 h 39"/>
                <a:gd name="T62" fmla="*/ 35 w 41"/>
                <a:gd name="T63" fmla="*/ 9 h 39"/>
                <a:gd name="T64" fmla="*/ 36 w 41"/>
                <a:gd name="T65" fmla="*/ 8 h 39"/>
                <a:gd name="T66" fmla="*/ 36 w 41"/>
                <a:gd name="T67" fmla="*/ 7 h 39"/>
                <a:gd name="T68" fmla="*/ 37 w 41"/>
                <a:gd name="T69" fmla="*/ 6 h 39"/>
                <a:gd name="T70" fmla="*/ 38 w 41"/>
                <a:gd name="T71" fmla="*/ 5 h 39"/>
                <a:gd name="T72" fmla="*/ 38 w 41"/>
                <a:gd name="T73" fmla="*/ 4 h 39"/>
                <a:gd name="T74" fmla="*/ 39 w 41"/>
                <a:gd name="T75" fmla="*/ 2 h 39"/>
                <a:gd name="T76" fmla="*/ 40 w 41"/>
                <a:gd name="T77" fmla="*/ 0 h 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"/>
                <a:gd name="T118" fmla="*/ 0 h 39"/>
                <a:gd name="T119" fmla="*/ 41 w 41"/>
                <a:gd name="T120" fmla="*/ 39 h 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" h="39">
                  <a:moveTo>
                    <a:pt x="0" y="38"/>
                  </a:moveTo>
                  <a:lnTo>
                    <a:pt x="1" y="37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7" y="34"/>
                  </a:lnTo>
                  <a:lnTo>
                    <a:pt x="8" y="33"/>
                  </a:lnTo>
                  <a:lnTo>
                    <a:pt x="9" y="33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14" y="30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9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9" y="2"/>
                  </a:lnTo>
                  <a:lnTo>
                    <a:pt x="4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48"/>
            <p:cNvSpPr>
              <a:spLocks/>
            </p:cNvSpPr>
            <p:nvPr/>
          </p:nvSpPr>
          <p:spPr bwMode="auto">
            <a:xfrm>
              <a:off x="1620" y="1484"/>
              <a:ext cx="73" cy="23"/>
            </a:xfrm>
            <a:custGeom>
              <a:avLst/>
              <a:gdLst>
                <a:gd name="T0" fmla="*/ 0 w 73"/>
                <a:gd name="T1" fmla="*/ 22 h 23"/>
                <a:gd name="T2" fmla="*/ 1 w 73"/>
                <a:gd name="T3" fmla="*/ 22 h 23"/>
                <a:gd name="T4" fmla="*/ 3 w 73"/>
                <a:gd name="T5" fmla="*/ 21 h 23"/>
                <a:gd name="T6" fmla="*/ 5 w 73"/>
                <a:gd name="T7" fmla="*/ 20 h 23"/>
                <a:gd name="T8" fmla="*/ 7 w 73"/>
                <a:gd name="T9" fmla="*/ 19 h 23"/>
                <a:gd name="T10" fmla="*/ 8 w 73"/>
                <a:gd name="T11" fmla="*/ 19 h 23"/>
                <a:gd name="T12" fmla="*/ 10 w 73"/>
                <a:gd name="T13" fmla="*/ 18 h 23"/>
                <a:gd name="T14" fmla="*/ 12 w 73"/>
                <a:gd name="T15" fmla="*/ 18 h 23"/>
                <a:gd name="T16" fmla="*/ 14 w 73"/>
                <a:gd name="T17" fmla="*/ 17 h 23"/>
                <a:gd name="T18" fmla="*/ 16 w 73"/>
                <a:gd name="T19" fmla="*/ 16 h 23"/>
                <a:gd name="T20" fmla="*/ 18 w 73"/>
                <a:gd name="T21" fmla="*/ 16 h 23"/>
                <a:gd name="T22" fmla="*/ 19 w 73"/>
                <a:gd name="T23" fmla="*/ 15 h 23"/>
                <a:gd name="T24" fmla="*/ 21 w 73"/>
                <a:gd name="T25" fmla="*/ 14 h 23"/>
                <a:gd name="T26" fmla="*/ 23 w 73"/>
                <a:gd name="T27" fmla="*/ 14 h 23"/>
                <a:gd name="T28" fmla="*/ 25 w 73"/>
                <a:gd name="T29" fmla="*/ 13 h 23"/>
                <a:gd name="T30" fmla="*/ 27 w 73"/>
                <a:gd name="T31" fmla="*/ 13 h 23"/>
                <a:gd name="T32" fmla="*/ 28 w 73"/>
                <a:gd name="T33" fmla="*/ 12 h 23"/>
                <a:gd name="T34" fmla="*/ 30 w 73"/>
                <a:gd name="T35" fmla="*/ 11 h 23"/>
                <a:gd name="T36" fmla="*/ 32 w 73"/>
                <a:gd name="T37" fmla="*/ 11 h 23"/>
                <a:gd name="T38" fmla="*/ 35 w 73"/>
                <a:gd name="T39" fmla="*/ 9 h 23"/>
                <a:gd name="T40" fmla="*/ 37 w 73"/>
                <a:gd name="T41" fmla="*/ 9 h 23"/>
                <a:gd name="T42" fmla="*/ 39 w 73"/>
                <a:gd name="T43" fmla="*/ 8 h 23"/>
                <a:gd name="T44" fmla="*/ 41 w 73"/>
                <a:gd name="T45" fmla="*/ 8 h 23"/>
                <a:gd name="T46" fmla="*/ 43 w 73"/>
                <a:gd name="T47" fmla="*/ 7 h 23"/>
                <a:gd name="T48" fmla="*/ 45 w 73"/>
                <a:gd name="T49" fmla="*/ 7 h 23"/>
                <a:gd name="T50" fmla="*/ 47 w 73"/>
                <a:gd name="T51" fmla="*/ 6 h 23"/>
                <a:gd name="T52" fmla="*/ 48 w 73"/>
                <a:gd name="T53" fmla="*/ 6 h 23"/>
                <a:gd name="T54" fmla="*/ 50 w 73"/>
                <a:gd name="T55" fmla="*/ 5 h 23"/>
                <a:gd name="T56" fmla="*/ 52 w 73"/>
                <a:gd name="T57" fmla="*/ 5 h 23"/>
                <a:gd name="T58" fmla="*/ 53 w 73"/>
                <a:gd name="T59" fmla="*/ 4 h 23"/>
                <a:gd name="T60" fmla="*/ 55 w 73"/>
                <a:gd name="T61" fmla="*/ 4 h 23"/>
                <a:gd name="T62" fmla="*/ 57 w 73"/>
                <a:gd name="T63" fmla="*/ 3 h 23"/>
                <a:gd name="T64" fmla="*/ 59 w 73"/>
                <a:gd name="T65" fmla="*/ 3 h 23"/>
                <a:gd name="T66" fmla="*/ 61 w 73"/>
                <a:gd name="T67" fmla="*/ 2 h 23"/>
                <a:gd name="T68" fmla="*/ 63 w 73"/>
                <a:gd name="T69" fmla="*/ 2 h 23"/>
                <a:gd name="T70" fmla="*/ 64 w 73"/>
                <a:gd name="T71" fmla="*/ 1 h 23"/>
                <a:gd name="T72" fmla="*/ 66 w 73"/>
                <a:gd name="T73" fmla="*/ 1 h 23"/>
                <a:gd name="T74" fmla="*/ 68 w 73"/>
                <a:gd name="T75" fmla="*/ 1 h 23"/>
                <a:gd name="T76" fmla="*/ 72 w 73"/>
                <a:gd name="T77" fmla="*/ 0 h 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"/>
                <a:gd name="T118" fmla="*/ 0 h 23"/>
                <a:gd name="T119" fmla="*/ 73 w 73"/>
                <a:gd name="T120" fmla="*/ 23 h 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" h="23">
                  <a:moveTo>
                    <a:pt x="0" y="22"/>
                  </a:moveTo>
                  <a:lnTo>
                    <a:pt x="1" y="22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4" y="17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50" y="5"/>
                  </a:lnTo>
                  <a:lnTo>
                    <a:pt x="52" y="5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68" y="1"/>
                  </a:lnTo>
                  <a:lnTo>
                    <a:pt x="72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49"/>
            <p:cNvSpPr>
              <a:spLocks/>
            </p:cNvSpPr>
            <p:nvPr/>
          </p:nvSpPr>
          <p:spPr bwMode="auto">
            <a:xfrm>
              <a:off x="1603" y="1420"/>
              <a:ext cx="90" cy="68"/>
            </a:xfrm>
            <a:custGeom>
              <a:avLst/>
              <a:gdLst>
                <a:gd name="T0" fmla="*/ 0 w 90"/>
                <a:gd name="T1" fmla="*/ 65 h 68"/>
                <a:gd name="T2" fmla="*/ 1 w 90"/>
                <a:gd name="T3" fmla="*/ 61 h 68"/>
                <a:gd name="T4" fmla="*/ 2 w 90"/>
                <a:gd name="T5" fmla="*/ 58 h 68"/>
                <a:gd name="T6" fmla="*/ 3 w 90"/>
                <a:gd name="T7" fmla="*/ 54 h 68"/>
                <a:gd name="T8" fmla="*/ 4 w 90"/>
                <a:gd name="T9" fmla="*/ 51 h 68"/>
                <a:gd name="T10" fmla="*/ 5 w 90"/>
                <a:gd name="T11" fmla="*/ 47 h 68"/>
                <a:gd name="T12" fmla="*/ 6 w 90"/>
                <a:gd name="T13" fmla="*/ 44 h 68"/>
                <a:gd name="T14" fmla="*/ 7 w 90"/>
                <a:gd name="T15" fmla="*/ 40 h 68"/>
                <a:gd name="T16" fmla="*/ 8 w 90"/>
                <a:gd name="T17" fmla="*/ 37 h 68"/>
                <a:gd name="T18" fmla="*/ 9 w 90"/>
                <a:gd name="T19" fmla="*/ 32 h 68"/>
                <a:gd name="T20" fmla="*/ 10 w 90"/>
                <a:gd name="T21" fmla="*/ 29 h 68"/>
                <a:gd name="T22" fmla="*/ 11 w 90"/>
                <a:gd name="T23" fmla="*/ 26 h 68"/>
                <a:gd name="T24" fmla="*/ 12 w 90"/>
                <a:gd name="T25" fmla="*/ 23 h 68"/>
                <a:gd name="T26" fmla="*/ 13 w 90"/>
                <a:gd name="T27" fmla="*/ 20 h 68"/>
                <a:gd name="T28" fmla="*/ 14 w 90"/>
                <a:gd name="T29" fmla="*/ 17 h 68"/>
                <a:gd name="T30" fmla="*/ 15 w 90"/>
                <a:gd name="T31" fmla="*/ 15 h 68"/>
                <a:gd name="T32" fmla="*/ 17 w 90"/>
                <a:gd name="T33" fmla="*/ 13 h 68"/>
                <a:gd name="T34" fmla="*/ 19 w 90"/>
                <a:gd name="T35" fmla="*/ 11 h 68"/>
                <a:gd name="T36" fmla="*/ 21 w 90"/>
                <a:gd name="T37" fmla="*/ 9 h 68"/>
                <a:gd name="T38" fmla="*/ 24 w 90"/>
                <a:gd name="T39" fmla="*/ 6 h 68"/>
                <a:gd name="T40" fmla="*/ 27 w 90"/>
                <a:gd name="T41" fmla="*/ 5 h 68"/>
                <a:gd name="T42" fmla="*/ 30 w 90"/>
                <a:gd name="T43" fmla="*/ 4 h 68"/>
                <a:gd name="T44" fmla="*/ 33 w 90"/>
                <a:gd name="T45" fmla="*/ 2 h 68"/>
                <a:gd name="T46" fmla="*/ 36 w 90"/>
                <a:gd name="T47" fmla="*/ 2 h 68"/>
                <a:gd name="T48" fmla="*/ 40 w 90"/>
                <a:gd name="T49" fmla="*/ 1 h 68"/>
                <a:gd name="T50" fmla="*/ 43 w 90"/>
                <a:gd name="T51" fmla="*/ 0 h 68"/>
                <a:gd name="T52" fmla="*/ 47 w 90"/>
                <a:gd name="T53" fmla="*/ 0 h 68"/>
                <a:gd name="T54" fmla="*/ 50 w 90"/>
                <a:gd name="T55" fmla="*/ 0 h 68"/>
                <a:gd name="T56" fmla="*/ 56 w 90"/>
                <a:gd name="T57" fmla="*/ 0 h 68"/>
                <a:gd name="T58" fmla="*/ 59 w 90"/>
                <a:gd name="T59" fmla="*/ 0 h 68"/>
                <a:gd name="T60" fmla="*/ 63 w 90"/>
                <a:gd name="T61" fmla="*/ 0 h 68"/>
                <a:gd name="T62" fmla="*/ 66 w 90"/>
                <a:gd name="T63" fmla="*/ 1 h 68"/>
                <a:gd name="T64" fmla="*/ 69 w 90"/>
                <a:gd name="T65" fmla="*/ 1 h 68"/>
                <a:gd name="T66" fmla="*/ 73 w 90"/>
                <a:gd name="T67" fmla="*/ 1 h 68"/>
                <a:gd name="T68" fmla="*/ 76 w 90"/>
                <a:gd name="T69" fmla="*/ 2 h 68"/>
                <a:gd name="T70" fmla="*/ 79 w 90"/>
                <a:gd name="T71" fmla="*/ 3 h 68"/>
                <a:gd name="T72" fmla="*/ 82 w 90"/>
                <a:gd name="T73" fmla="*/ 4 h 68"/>
                <a:gd name="T74" fmla="*/ 86 w 90"/>
                <a:gd name="T75" fmla="*/ 4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68"/>
                <a:gd name="T116" fmla="*/ 90 w 90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68">
                  <a:moveTo>
                    <a:pt x="0" y="67"/>
                  </a:moveTo>
                  <a:lnTo>
                    <a:pt x="0" y="65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4" y="51"/>
                  </a:lnTo>
                  <a:lnTo>
                    <a:pt x="5" y="49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8" y="37"/>
                  </a:lnTo>
                  <a:lnTo>
                    <a:pt x="8" y="35"/>
                  </a:lnTo>
                  <a:lnTo>
                    <a:pt x="9" y="32"/>
                  </a:lnTo>
                  <a:lnTo>
                    <a:pt x="9" y="31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4" y="17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6" y="14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6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79" y="3"/>
                  </a:lnTo>
                  <a:lnTo>
                    <a:pt x="81" y="3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9" y="5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Freeform 50"/>
            <p:cNvSpPr>
              <a:spLocks/>
            </p:cNvSpPr>
            <p:nvPr/>
          </p:nvSpPr>
          <p:spPr bwMode="auto">
            <a:xfrm>
              <a:off x="1573" y="1393"/>
              <a:ext cx="120" cy="22"/>
            </a:xfrm>
            <a:custGeom>
              <a:avLst/>
              <a:gdLst>
                <a:gd name="T0" fmla="*/ 0 w 120"/>
                <a:gd name="T1" fmla="*/ 21 h 22"/>
                <a:gd name="T2" fmla="*/ 2 w 120"/>
                <a:gd name="T3" fmla="*/ 21 h 22"/>
                <a:gd name="T4" fmla="*/ 5 w 120"/>
                <a:gd name="T5" fmla="*/ 19 h 22"/>
                <a:gd name="T6" fmla="*/ 7 w 120"/>
                <a:gd name="T7" fmla="*/ 19 h 22"/>
                <a:gd name="T8" fmla="*/ 9 w 120"/>
                <a:gd name="T9" fmla="*/ 18 h 22"/>
                <a:gd name="T10" fmla="*/ 11 w 120"/>
                <a:gd name="T11" fmla="*/ 17 h 22"/>
                <a:gd name="T12" fmla="*/ 14 w 120"/>
                <a:gd name="T13" fmla="*/ 16 h 22"/>
                <a:gd name="T14" fmla="*/ 16 w 120"/>
                <a:gd name="T15" fmla="*/ 15 h 22"/>
                <a:gd name="T16" fmla="*/ 18 w 120"/>
                <a:gd name="T17" fmla="*/ 14 h 22"/>
                <a:gd name="T18" fmla="*/ 21 w 120"/>
                <a:gd name="T19" fmla="*/ 14 h 22"/>
                <a:gd name="T20" fmla="*/ 23 w 120"/>
                <a:gd name="T21" fmla="*/ 12 h 22"/>
                <a:gd name="T22" fmla="*/ 25 w 120"/>
                <a:gd name="T23" fmla="*/ 12 h 22"/>
                <a:gd name="T24" fmla="*/ 27 w 120"/>
                <a:gd name="T25" fmla="*/ 11 h 22"/>
                <a:gd name="T26" fmla="*/ 30 w 120"/>
                <a:gd name="T27" fmla="*/ 10 h 22"/>
                <a:gd name="T28" fmla="*/ 32 w 120"/>
                <a:gd name="T29" fmla="*/ 9 h 22"/>
                <a:gd name="T30" fmla="*/ 34 w 120"/>
                <a:gd name="T31" fmla="*/ 9 h 22"/>
                <a:gd name="T32" fmla="*/ 36 w 120"/>
                <a:gd name="T33" fmla="*/ 8 h 22"/>
                <a:gd name="T34" fmla="*/ 38 w 120"/>
                <a:gd name="T35" fmla="*/ 7 h 22"/>
                <a:gd name="T36" fmla="*/ 40 w 120"/>
                <a:gd name="T37" fmla="*/ 7 h 22"/>
                <a:gd name="T38" fmla="*/ 45 w 120"/>
                <a:gd name="T39" fmla="*/ 5 h 22"/>
                <a:gd name="T40" fmla="*/ 47 w 120"/>
                <a:gd name="T41" fmla="*/ 5 h 22"/>
                <a:gd name="T42" fmla="*/ 49 w 120"/>
                <a:gd name="T43" fmla="*/ 4 h 22"/>
                <a:gd name="T44" fmla="*/ 51 w 120"/>
                <a:gd name="T45" fmla="*/ 4 h 22"/>
                <a:gd name="T46" fmla="*/ 53 w 120"/>
                <a:gd name="T47" fmla="*/ 3 h 22"/>
                <a:gd name="T48" fmla="*/ 55 w 120"/>
                <a:gd name="T49" fmla="*/ 3 h 22"/>
                <a:gd name="T50" fmla="*/ 57 w 120"/>
                <a:gd name="T51" fmla="*/ 2 h 22"/>
                <a:gd name="T52" fmla="*/ 58 w 120"/>
                <a:gd name="T53" fmla="*/ 2 h 22"/>
                <a:gd name="T54" fmla="*/ 60 w 120"/>
                <a:gd name="T55" fmla="*/ 2 h 22"/>
                <a:gd name="T56" fmla="*/ 62 w 120"/>
                <a:gd name="T57" fmla="*/ 1 h 22"/>
                <a:gd name="T58" fmla="*/ 64 w 120"/>
                <a:gd name="T59" fmla="*/ 1 h 22"/>
                <a:gd name="T60" fmla="*/ 66 w 120"/>
                <a:gd name="T61" fmla="*/ 1 h 22"/>
                <a:gd name="T62" fmla="*/ 68 w 120"/>
                <a:gd name="T63" fmla="*/ 1 h 22"/>
                <a:gd name="T64" fmla="*/ 70 w 120"/>
                <a:gd name="T65" fmla="*/ 0 h 22"/>
                <a:gd name="T66" fmla="*/ 72 w 120"/>
                <a:gd name="T67" fmla="*/ 0 h 22"/>
                <a:gd name="T68" fmla="*/ 74 w 120"/>
                <a:gd name="T69" fmla="*/ 0 h 22"/>
                <a:gd name="T70" fmla="*/ 75 w 120"/>
                <a:gd name="T71" fmla="*/ 0 h 22"/>
                <a:gd name="T72" fmla="*/ 77 w 120"/>
                <a:gd name="T73" fmla="*/ 0 h 22"/>
                <a:gd name="T74" fmla="*/ 79 w 120"/>
                <a:gd name="T75" fmla="*/ 0 h 22"/>
                <a:gd name="T76" fmla="*/ 82 w 120"/>
                <a:gd name="T77" fmla="*/ 0 h 22"/>
                <a:gd name="T78" fmla="*/ 84 w 120"/>
                <a:gd name="T79" fmla="*/ 0 h 22"/>
                <a:gd name="T80" fmla="*/ 86 w 120"/>
                <a:gd name="T81" fmla="*/ 1 h 22"/>
                <a:gd name="T82" fmla="*/ 88 w 120"/>
                <a:gd name="T83" fmla="*/ 1 h 22"/>
                <a:gd name="T84" fmla="*/ 90 w 120"/>
                <a:gd name="T85" fmla="*/ 1 h 22"/>
                <a:gd name="T86" fmla="*/ 92 w 120"/>
                <a:gd name="T87" fmla="*/ 1 h 22"/>
                <a:gd name="T88" fmla="*/ 94 w 120"/>
                <a:gd name="T89" fmla="*/ 1 h 22"/>
                <a:gd name="T90" fmla="*/ 95 w 120"/>
                <a:gd name="T91" fmla="*/ 2 h 22"/>
                <a:gd name="T92" fmla="*/ 97 w 120"/>
                <a:gd name="T93" fmla="*/ 2 h 22"/>
                <a:gd name="T94" fmla="*/ 99 w 120"/>
                <a:gd name="T95" fmla="*/ 2 h 22"/>
                <a:gd name="T96" fmla="*/ 100 w 120"/>
                <a:gd name="T97" fmla="*/ 3 h 22"/>
                <a:gd name="T98" fmla="*/ 102 w 120"/>
                <a:gd name="T99" fmla="*/ 3 h 22"/>
                <a:gd name="T100" fmla="*/ 104 w 120"/>
                <a:gd name="T101" fmla="*/ 4 h 22"/>
                <a:gd name="T102" fmla="*/ 106 w 120"/>
                <a:gd name="T103" fmla="*/ 4 h 22"/>
                <a:gd name="T104" fmla="*/ 108 w 120"/>
                <a:gd name="T105" fmla="*/ 5 h 22"/>
                <a:gd name="T106" fmla="*/ 110 w 120"/>
                <a:gd name="T107" fmla="*/ 5 h 22"/>
                <a:gd name="T108" fmla="*/ 111 w 120"/>
                <a:gd name="T109" fmla="*/ 6 h 22"/>
                <a:gd name="T110" fmla="*/ 113 w 120"/>
                <a:gd name="T111" fmla="*/ 6 h 22"/>
                <a:gd name="T112" fmla="*/ 115 w 120"/>
                <a:gd name="T113" fmla="*/ 7 h 22"/>
                <a:gd name="T114" fmla="*/ 119 w 120"/>
                <a:gd name="T115" fmla="*/ 8 h 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"/>
                <a:gd name="T175" fmla="*/ 0 h 22"/>
                <a:gd name="T176" fmla="*/ 120 w 120"/>
                <a:gd name="T177" fmla="*/ 22 h 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" h="22">
                  <a:moveTo>
                    <a:pt x="0" y="21"/>
                  </a:moveTo>
                  <a:lnTo>
                    <a:pt x="2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9" y="18"/>
                  </a:lnTo>
                  <a:lnTo>
                    <a:pt x="11" y="17"/>
                  </a:lnTo>
                  <a:lnTo>
                    <a:pt x="14" y="16"/>
                  </a:lnTo>
                  <a:lnTo>
                    <a:pt x="16" y="15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27" y="11"/>
                  </a:lnTo>
                  <a:lnTo>
                    <a:pt x="30" y="10"/>
                  </a:lnTo>
                  <a:lnTo>
                    <a:pt x="32" y="9"/>
                  </a:lnTo>
                  <a:lnTo>
                    <a:pt x="34" y="9"/>
                  </a:lnTo>
                  <a:lnTo>
                    <a:pt x="36" y="8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47" y="5"/>
                  </a:lnTo>
                  <a:lnTo>
                    <a:pt x="49" y="4"/>
                  </a:lnTo>
                  <a:lnTo>
                    <a:pt x="51" y="4"/>
                  </a:lnTo>
                  <a:lnTo>
                    <a:pt x="53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68" y="1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1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08" y="5"/>
                  </a:lnTo>
                  <a:lnTo>
                    <a:pt x="110" y="5"/>
                  </a:lnTo>
                  <a:lnTo>
                    <a:pt x="111" y="6"/>
                  </a:lnTo>
                  <a:lnTo>
                    <a:pt x="113" y="6"/>
                  </a:lnTo>
                  <a:lnTo>
                    <a:pt x="115" y="7"/>
                  </a:lnTo>
                  <a:lnTo>
                    <a:pt x="119" y="8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Freeform 51"/>
            <p:cNvSpPr>
              <a:spLocks/>
            </p:cNvSpPr>
            <p:nvPr/>
          </p:nvSpPr>
          <p:spPr bwMode="auto">
            <a:xfrm>
              <a:off x="1481" y="1320"/>
              <a:ext cx="227" cy="49"/>
            </a:xfrm>
            <a:custGeom>
              <a:avLst/>
              <a:gdLst>
                <a:gd name="T0" fmla="*/ 2 w 227"/>
                <a:gd name="T1" fmla="*/ 1 h 49"/>
                <a:gd name="T2" fmla="*/ 6 w 227"/>
                <a:gd name="T3" fmla="*/ 1 h 49"/>
                <a:gd name="T4" fmla="*/ 10 w 227"/>
                <a:gd name="T5" fmla="*/ 0 h 49"/>
                <a:gd name="T6" fmla="*/ 14 w 227"/>
                <a:gd name="T7" fmla="*/ 0 h 49"/>
                <a:gd name="T8" fmla="*/ 18 w 227"/>
                <a:gd name="T9" fmla="*/ 0 h 49"/>
                <a:gd name="T10" fmla="*/ 22 w 227"/>
                <a:gd name="T11" fmla="*/ 0 h 49"/>
                <a:gd name="T12" fmla="*/ 26 w 227"/>
                <a:gd name="T13" fmla="*/ 0 h 49"/>
                <a:gd name="T14" fmla="*/ 30 w 227"/>
                <a:gd name="T15" fmla="*/ 0 h 49"/>
                <a:gd name="T16" fmla="*/ 34 w 227"/>
                <a:gd name="T17" fmla="*/ 0 h 49"/>
                <a:gd name="T18" fmla="*/ 40 w 227"/>
                <a:gd name="T19" fmla="*/ 1 h 49"/>
                <a:gd name="T20" fmla="*/ 44 w 227"/>
                <a:gd name="T21" fmla="*/ 1 h 49"/>
                <a:gd name="T22" fmla="*/ 48 w 227"/>
                <a:gd name="T23" fmla="*/ 2 h 49"/>
                <a:gd name="T24" fmla="*/ 51 w 227"/>
                <a:gd name="T25" fmla="*/ 3 h 49"/>
                <a:gd name="T26" fmla="*/ 55 w 227"/>
                <a:gd name="T27" fmla="*/ 4 h 49"/>
                <a:gd name="T28" fmla="*/ 58 w 227"/>
                <a:gd name="T29" fmla="*/ 5 h 49"/>
                <a:gd name="T30" fmla="*/ 62 w 227"/>
                <a:gd name="T31" fmla="*/ 6 h 49"/>
                <a:gd name="T32" fmla="*/ 66 w 227"/>
                <a:gd name="T33" fmla="*/ 8 h 49"/>
                <a:gd name="T34" fmla="*/ 69 w 227"/>
                <a:gd name="T35" fmla="*/ 9 h 49"/>
                <a:gd name="T36" fmla="*/ 73 w 227"/>
                <a:gd name="T37" fmla="*/ 10 h 49"/>
                <a:gd name="T38" fmla="*/ 78 w 227"/>
                <a:gd name="T39" fmla="*/ 13 h 49"/>
                <a:gd name="T40" fmla="*/ 81 w 227"/>
                <a:gd name="T41" fmla="*/ 14 h 49"/>
                <a:gd name="T42" fmla="*/ 85 w 227"/>
                <a:gd name="T43" fmla="*/ 15 h 49"/>
                <a:gd name="T44" fmla="*/ 88 w 227"/>
                <a:gd name="T45" fmla="*/ 17 h 49"/>
                <a:gd name="T46" fmla="*/ 92 w 227"/>
                <a:gd name="T47" fmla="*/ 18 h 49"/>
                <a:gd name="T48" fmla="*/ 95 w 227"/>
                <a:gd name="T49" fmla="*/ 20 h 49"/>
                <a:gd name="T50" fmla="*/ 99 w 227"/>
                <a:gd name="T51" fmla="*/ 21 h 49"/>
                <a:gd name="T52" fmla="*/ 103 w 227"/>
                <a:gd name="T53" fmla="*/ 22 h 49"/>
                <a:gd name="T54" fmla="*/ 106 w 227"/>
                <a:gd name="T55" fmla="*/ 23 h 49"/>
                <a:gd name="T56" fmla="*/ 112 w 227"/>
                <a:gd name="T57" fmla="*/ 25 h 49"/>
                <a:gd name="T58" fmla="*/ 116 w 227"/>
                <a:gd name="T59" fmla="*/ 25 h 49"/>
                <a:gd name="T60" fmla="*/ 120 w 227"/>
                <a:gd name="T61" fmla="*/ 26 h 49"/>
                <a:gd name="T62" fmla="*/ 125 w 227"/>
                <a:gd name="T63" fmla="*/ 27 h 49"/>
                <a:gd name="T64" fmla="*/ 129 w 227"/>
                <a:gd name="T65" fmla="*/ 28 h 49"/>
                <a:gd name="T66" fmla="*/ 134 w 227"/>
                <a:gd name="T67" fmla="*/ 28 h 49"/>
                <a:gd name="T68" fmla="*/ 138 w 227"/>
                <a:gd name="T69" fmla="*/ 28 h 49"/>
                <a:gd name="T70" fmla="*/ 142 w 227"/>
                <a:gd name="T71" fmla="*/ 29 h 49"/>
                <a:gd name="T72" fmla="*/ 147 w 227"/>
                <a:gd name="T73" fmla="*/ 29 h 49"/>
                <a:gd name="T74" fmla="*/ 151 w 227"/>
                <a:gd name="T75" fmla="*/ 30 h 49"/>
                <a:gd name="T76" fmla="*/ 158 w 227"/>
                <a:gd name="T77" fmla="*/ 30 h 49"/>
                <a:gd name="T78" fmla="*/ 162 w 227"/>
                <a:gd name="T79" fmla="*/ 31 h 49"/>
                <a:gd name="T80" fmla="*/ 166 w 227"/>
                <a:gd name="T81" fmla="*/ 31 h 49"/>
                <a:gd name="T82" fmla="*/ 171 w 227"/>
                <a:gd name="T83" fmla="*/ 32 h 49"/>
                <a:gd name="T84" fmla="*/ 174 w 227"/>
                <a:gd name="T85" fmla="*/ 33 h 49"/>
                <a:gd name="T86" fmla="*/ 179 w 227"/>
                <a:gd name="T87" fmla="*/ 33 h 49"/>
                <a:gd name="T88" fmla="*/ 182 w 227"/>
                <a:gd name="T89" fmla="*/ 34 h 49"/>
                <a:gd name="T90" fmla="*/ 186 w 227"/>
                <a:gd name="T91" fmla="*/ 35 h 49"/>
                <a:gd name="T92" fmla="*/ 190 w 227"/>
                <a:gd name="T93" fmla="*/ 35 h 49"/>
                <a:gd name="T94" fmla="*/ 195 w 227"/>
                <a:gd name="T95" fmla="*/ 36 h 49"/>
                <a:gd name="T96" fmla="*/ 199 w 227"/>
                <a:gd name="T97" fmla="*/ 38 h 49"/>
                <a:gd name="T98" fmla="*/ 202 w 227"/>
                <a:gd name="T99" fmla="*/ 38 h 49"/>
                <a:gd name="T100" fmla="*/ 205 w 227"/>
                <a:gd name="T101" fmla="*/ 40 h 49"/>
                <a:gd name="T102" fmla="*/ 208 w 227"/>
                <a:gd name="T103" fmla="*/ 41 h 49"/>
                <a:gd name="T104" fmla="*/ 211 w 227"/>
                <a:gd name="T105" fmla="*/ 42 h 49"/>
                <a:gd name="T106" fmla="*/ 214 w 227"/>
                <a:gd name="T107" fmla="*/ 43 h 49"/>
                <a:gd name="T108" fmla="*/ 217 w 227"/>
                <a:gd name="T109" fmla="*/ 44 h 49"/>
                <a:gd name="T110" fmla="*/ 220 w 227"/>
                <a:gd name="T111" fmla="*/ 45 h 49"/>
                <a:gd name="T112" fmla="*/ 223 w 227"/>
                <a:gd name="T113" fmla="*/ 47 h 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7"/>
                <a:gd name="T172" fmla="*/ 0 h 49"/>
                <a:gd name="T173" fmla="*/ 227 w 227"/>
                <a:gd name="T174" fmla="*/ 49 h 4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7" h="49">
                  <a:moveTo>
                    <a:pt x="0" y="1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69" y="9"/>
                  </a:lnTo>
                  <a:lnTo>
                    <a:pt x="71" y="10"/>
                  </a:lnTo>
                  <a:lnTo>
                    <a:pt x="73" y="10"/>
                  </a:lnTo>
                  <a:lnTo>
                    <a:pt x="76" y="12"/>
                  </a:lnTo>
                  <a:lnTo>
                    <a:pt x="78" y="13"/>
                  </a:lnTo>
                  <a:lnTo>
                    <a:pt x="80" y="13"/>
                  </a:lnTo>
                  <a:lnTo>
                    <a:pt x="81" y="14"/>
                  </a:lnTo>
                  <a:lnTo>
                    <a:pt x="83" y="15"/>
                  </a:lnTo>
                  <a:lnTo>
                    <a:pt x="85" y="15"/>
                  </a:lnTo>
                  <a:lnTo>
                    <a:pt x="87" y="16"/>
                  </a:lnTo>
                  <a:lnTo>
                    <a:pt x="88" y="17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3" y="19"/>
                  </a:lnTo>
                  <a:lnTo>
                    <a:pt x="95" y="20"/>
                  </a:lnTo>
                  <a:lnTo>
                    <a:pt x="97" y="20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3" y="22"/>
                  </a:lnTo>
                  <a:lnTo>
                    <a:pt x="104" y="23"/>
                  </a:lnTo>
                  <a:lnTo>
                    <a:pt x="106" y="23"/>
                  </a:lnTo>
                  <a:lnTo>
                    <a:pt x="108" y="24"/>
                  </a:lnTo>
                  <a:lnTo>
                    <a:pt x="112" y="25"/>
                  </a:lnTo>
                  <a:lnTo>
                    <a:pt x="114" y="25"/>
                  </a:lnTo>
                  <a:lnTo>
                    <a:pt x="116" y="25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22" y="26"/>
                  </a:lnTo>
                  <a:lnTo>
                    <a:pt x="125" y="27"/>
                  </a:lnTo>
                  <a:lnTo>
                    <a:pt x="127" y="27"/>
                  </a:lnTo>
                  <a:lnTo>
                    <a:pt x="129" y="28"/>
                  </a:lnTo>
                  <a:lnTo>
                    <a:pt x="131" y="28"/>
                  </a:lnTo>
                  <a:lnTo>
                    <a:pt x="134" y="28"/>
                  </a:lnTo>
                  <a:lnTo>
                    <a:pt x="135" y="28"/>
                  </a:lnTo>
                  <a:lnTo>
                    <a:pt x="138" y="28"/>
                  </a:lnTo>
                  <a:lnTo>
                    <a:pt x="140" y="29"/>
                  </a:lnTo>
                  <a:lnTo>
                    <a:pt x="142" y="29"/>
                  </a:lnTo>
                  <a:lnTo>
                    <a:pt x="144" y="29"/>
                  </a:lnTo>
                  <a:lnTo>
                    <a:pt x="147" y="29"/>
                  </a:lnTo>
                  <a:lnTo>
                    <a:pt x="149" y="30"/>
                  </a:lnTo>
                  <a:lnTo>
                    <a:pt x="151" y="30"/>
                  </a:lnTo>
                  <a:lnTo>
                    <a:pt x="155" y="30"/>
                  </a:lnTo>
                  <a:lnTo>
                    <a:pt x="158" y="30"/>
                  </a:lnTo>
                  <a:lnTo>
                    <a:pt x="160" y="31"/>
                  </a:lnTo>
                  <a:lnTo>
                    <a:pt x="162" y="31"/>
                  </a:lnTo>
                  <a:lnTo>
                    <a:pt x="164" y="31"/>
                  </a:lnTo>
                  <a:lnTo>
                    <a:pt x="166" y="31"/>
                  </a:lnTo>
                  <a:lnTo>
                    <a:pt x="168" y="31"/>
                  </a:lnTo>
                  <a:lnTo>
                    <a:pt x="171" y="32"/>
                  </a:lnTo>
                  <a:lnTo>
                    <a:pt x="172" y="32"/>
                  </a:lnTo>
                  <a:lnTo>
                    <a:pt x="174" y="33"/>
                  </a:lnTo>
                  <a:lnTo>
                    <a:pt x="176" y="33"/>
                  </a:lnTo>
                  <a:lnTo>
                    <a:pt x="179" y="33"/>
                  </a:lnTo>
                  <a:lnTo>
                    <a:pt x="181" y="33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6" y="35"/>
                  </a:lnTo>
                  <a:lnTo>
                    <a:pt x="188" y="35"/>
                  </a:lnTo>
                  <a:lnTo>
                    <a:pt x="190" y="35"/>
                  </a:lnTo>
                  <a:lnTo>
                    <a:pt x="192" y="36"/>
                  </a:lnTo>
                  <a:lnTo>
                    <a:pt x="195" y="36"/>
                  </a:lnTo>
                  <a:lnTo>
                    <a:pt x="197" y="37"/>
                  </a:lnTo>
                  <a:lnTo>
                    <a:pt x="199" y="38"/>
                  </a:lnTo>
                  <a:lnTo>
                    <a:pt x="200" y="38"/>
                  </a:lnTo>
                  <a:lnTo>
                    <a:pt x="202" y="38"/>
                  </a:lnTo>
                  <a:lnTo>
                    <a:pt x="203" y="39"/>
                  </a:lnTo>
                  <a:lnTo>
                    <a:pt x="205" y="40"/>
                  </a:lnTo>
                  <a:lnTo>
                    <a:pt x="207" y="40"/>
                  </a:lnTo>
                  <a:lnTo>
                    <a:pt x="208" y="41"/>
                  </a:lnTo>
                  <a:lnTo>
                    <a:pt x="210" y="41"/>
                  </a:lnTo>
                  <a:lnTo>
                    <a:pt x="211" y="42"/>
                  </a:lnTo>
                  <a:lnTo>
                    <a:pt x="213" y="42"/>
                  </a:lnTo>
                  <a:lnTo>
                    <a:pt x="214" y="43"/>
                  </a:lnTo>
                  <a:lnTo>
                    <a:pt x="216" y="43"/>
                  </a:lnTo>
                  <a:lnTo>
                    <a:pt x="217" y="44"/>
                  </a:lnTo>
                  <a:lnTo>
                    <a:pt x="219" y="45"/>
                  </a:lnTo>
                  <a:lnTo>
                    <a:pt x="220" y="45"/>
                  </a:lnTo>
                  <a:lnTo>
                    <a:pt x="221" y="46"/>
                  </a:lnTo>
                  <a:lnTo>
                    <a:pt x="223" y="47"/>
                  </a:lnTo>
                  <a:lnTo>
                    <a:pt x="226" y="48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52"/>
            <p:cNvSpPr>
              <a:spLocks/>
            </p:cNvSpPr>
            <p:nvPr/>
          </p:nvSpPr>
          <p:spPr bwMode="auto">
            <a:xfrm>
              <a:off x="1466" y="1294"/>
              <a:ext cx="254" cy="30"/>
            </a:xfrm>
            <a:custGeom>
              <a:avLst/>
              <a:gdLst>
                <a:gd name="T0" fmla="*/ 3 w 254"/>
                <a:gd name="T1" fmla="*/ 0 h 30"/>
                <a:gd name="T2" fmla="*/ 9 w 254"/>
                <a:gd name="T3" fmla="*/ 0 h 30"/>
                <a:gd name="T4" fmla="*/ 15 w 254"/>
                <a:gd name="T5" fmla="*/ 1 h 30"/>
                <a:gd name="T6" fmla="*/ 21 w 254"/>
                <a:gd name="T7" fmla="*/ 1 h 30"/>
                <a:gd name="T8" fmla="*/ 28 w 254"/>
                <a:gd name="T9" fmla="*/ 1 h 30"/>
                <a:gd name="T10" fmla="*/ 33 w 254"/>
                <a:gd name="T11" fmla="*/ 2 h 30"/>
                <a:gd name="T12" fmla="*/ 39 w 254"/>
                <a:gd name="T13" fmla="*/ 2 h 30"/>
                <a:gd name="T14" fmla="*/ 45 w 254"/>
                <a:gd name="T15" fmla="*/ 2 h 30"/>
                <a:gd name="T16" fmla="*/ 50 w 254"/>
                <a:gd name="T17" fmla="*/ 3 h 30"/>
                <a:gd name="T18" fmla="*/ 58 w 254"/>
                <a:gd name="T19" fmla="*/ 3 h 30"/>
                <a:gd name="T20" fmla="*/ 63 w 254"/>
                <a:gd name="T21" fmla="*/ 4 h 30"/>
                <a:gd name="T22" fmla="*/ 68 w 254"/>
                <a:gd name="T23" fmla="*/ 4 h 30"/>
                <a:gd name="T24" fmla="*/ 73 w 254"/>
                <a:gd name="T25" fmla="*/ 5 h 30"/>
                <a:gd name="T26" fmla="*/ 78 w 254"/>
                <a:gd name="T27" fmla="*/ 5 h 30"/>
                <a:gd name="T28" fmla="*/ 83 w 254"/>
                <a:gd name="T29" fmla="*/ 6 h 30"/>
                <a:gd name="T30" fmla="*/ 87 w 254"/>
                <a:gd name="T31" fmla="*/ 7 h 30"/>
                <a:gd name="T32" fmla="*/ 91 w 254"/>
                <a:gd name="T33" fmla="*/ 7 h 30"/>
                <a:gd name="T34" fmla="*/ 96 w 254"/>
                <a:gd name="T35" fmla="*/ 8 h 30"/>
                <a:gd name="T36" fmla="*/ 101 w 254"/>
                <a:gd name="T37" fmla="*/ 9 h 30"/>
                <a:gd name="T38" fmla="*/ 108 w 254"/>
                <a:gd name="T39" fmla="*/ 10 h 30"/>
                <a:gd name="T40" fmla="*/ 112 w 254"/>
                <a:gd name="T41" fmla="*/ 11 h 30"/>
                <a:gd name="T42" fmla="*/ 117 w 254"/>
                <a:gd name="T43" fmla="*/ 12 h 30"/>
                <a:gd name="T44" fmla="*/ 122 w 254"/>
                <a:gd name="T45" fmla="*/ 13 h 30"/>
                <a:gd name="T46" fmla="*/ 127 w 254"/>
                <a:gd name="T47" fmla="*/ 14 h 30"/>
                <a:gd name="T48" fmla="*/ 132 w 254"/>
                <a:gd name="T49" fmla="*/ 15 h 30"/>
                <a:gd name="T50" fmla="*/ 137 w 254"/>
                <a:gd name="T51" fmla="*/ 15 h 30"/>
                <a:gd name="T52" fmla="*/ 141 w 254"/>
                <a:gd name="T53" fmla="*/ 16 h 30"/>
                <a:gd name="T54" fmla="*/ 146 w 254"/>
                <a:gd name="T55" fmla="*/ 17 h 30"/>
                <a:gd name="T56" fmla="*/ 153 w 254"/>
                <a:gd name="T57" fmla="*/ 18 h 30"/>
                <a:gd name="T58" fmla="*/ 157 w 254"/>
                <a:gd name="T59" fmla="*/ 19 h 30"/>
                <a:gd name="T60" fmla="*/ 161 w 254"/>
                <a:gd name="T61" fmla="*/ 19 h 30"/>
                <a:gd name="T62" fmla="*/ 165 w 254"/>
                <a:gd name="T63" fmla="*/ 19 h 30"/>
                <a:gd name="T64" fmla="*/ 170 w 254"/>
                <a:gd name="T65" fmla="*/ 20 h 30"/>
                <a:gd name="T66" fmla="*/ 174 w 254"/>
                <a:gd name="T67" fmla="*/ 20 h 30"/>
                <a:gd name="T68" fmla="*/ 178 w 254"/>
                <a:gd name="T69" fmla="*/ 20 h 30"/>
                <a:gd name="T70" fmla="*/ 182 w 254"/>
                <a:gd name="T71" fmla="*/ 21 h 30"/>
                <a:gd name="T72" fmla="*/ 187 w 254"/>
                <a:gd name="T73" fmla="*/ 21 h 30"/>
                <a:gd name="T74" fmla="*/ 192 w 254"/>
                <a:gd name="T75" fmla="*/ 22 h 30"/>
                <a:gd name="T76" fmla="*/ 199 w 254"/>
                <a:gd name="T77" fmla="*/ 22 h 30"/>
                <a:gd name="T78" fmla="*/ 204 w 254"/>
                <a:gd name="T79" fmla="*/ 23 h 30"/>
                <a:gd name="T80" fmla="*/ 209 w 254"/>
                <a:gd name="T81" fmla="*/ 23 h 30"/>
                <a:gd name="T82" fmla="*/ 215 w 254"/>
                <a:gd name="T83" fmla="*/ 24 h 30"/>
                <a:gd name="T84" fmla="*/ 220 w 254"/>
                <a:gd name="T85" fmla="*/ 25 h 30"/>
                <a:gd name="T86" fmla="*/ 226 w 254"/>
                <a:gd name="T87" fmla="*/ 25 h 30"/>
                <a:gd name="T88" fmla="*/ 232 w 254"/>
                <a:gd name="T89" fmla="*/ 26 h 30"/>
                <a:gd name="T90" fmla="*/ 238 w 254"/>
                <a:gd name="T91" fmla="*/ 27 h 30"/>
                <a:gd name="T92" fmla="*/ 244 w 254"/>
                <a:gd name="T93" fmla="*/ 27 h 30"/>
                <a:gd name="T94" fmla="*/ 253 w 254"/>
                <a:gd name="T95" fmla="*/ 29 h 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4"/>
                <a:gd name="T145" fmla="*/ 0 h 30"/>
                <a:gd name="T146" fmla="*/ 254 w 254"/>
                <a:gd name="T147" fmla="*/ 30 h 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4" h="30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8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3" y="3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63" y="4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71" y="5"/>
                  </a:lnTo>
                  <a:lnTo>
                    <a:pt x="73" y="5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80" y="6"/>
                  </a:lnTo>
                  <a:lnTo>
                    <a:pt x="83" y="6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91" y="7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101" y="9"/>
                  </a:lnTo>
                  <a:lnTo>
                    <a:pt x="105" y="10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2" y="11"/>
                  </a:lnTo>
                  <a:lnTo>
                    <a:pt x="115" y="12"/>
                  </a:lnTo>
                  <a:lnTo>
                    <a:pt x="117" y="12"/>
                  </a:lnTo>
                  <a:lnTo>
                    <a:pt x="120" y="12"/>
                  </a:lnTo>
                  <a:lnTo>
                    <a:pt x="122" y="13"/>
                  </a:lnTo>
                  <a:lnTo>
                    <a:pt x="125" y="13"/>
                  </a:lnTo>
                  <a:lnTo>
                    <a:pt x="127" y="14"/>
                  </a:lnTo>
                  <a:lnTo>
                    <a:pt x="129" y="14"/>
                  </a:lnTo>
                  <a:lnTo>
                    <a:pt x="132" y="15"/>
                  </a:lnTo>
                  <a:lnTo>
                    <a:pt x="134" y="15"/>
                  </a:lnTo>
                  <a:lnTo>
                    <a:pt x="137" y="15"/>
                  </a:lnTo>
                  <a:lnTo>
                    <a:pt x="139" y="16"/>
                  </a:lnTo>
                  <a:lnTo>
                    <a:pt x="141" y="16"/>
                  </a:lnTo>
                  <a:lnTo>
                    <a:pt x="144" y="17"/>
                  </a:lnTo>
                  <a:lnTo>
                    <a:pt x="146" y="17"/>
                  </a:lnTo>
                  <a:lnTo>
                    <a:pt x="148" y="17"/>
                  </a:lnTo>
                  <a:lnTo>
                    <a:pt x="153" y="18"/>
                  </a:lnTo>
                  <a:lnTo>
                    <a:pt x="155" y="18"/>
                  </a:lnTo>
                  <a:lnTo>
                    <a:pt x="157" y="19"/>
                  </a:lnTo>
                  <a:lnTo>
                    <a:pt x="159" y="19"/>
                  </a:lnTo>
                  <a:lnTo>
                    <a:pt x="161" y="19"/>
                  </a:lnTo>
                  <a:lnTo>
                    <a:pt x="164" y="19"/>
                  </a:lnTo>
                  <a:lnTo>
                    <a:pt x="165" y="19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2" y="20"/>
                  </a:lnTo>
                  <a:lnTo>
                    <a:pt x="174" y="20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81" y="21"/>
                  </a:lnTo>
                  <a:lnTo>
                    <a:pt x="182" y="21"/>
                  </a:lnTo>
                  <a:lnTo>
                    <a:pt x="185" y="21"/>
                  </a:lnTo>
                  <a:lnTo>
                    <a:pt x="187" y="21"/>
                  </a:lnTo>
                  <a:lnTo>
                    <a:pt x="189" y="21"/>
                  </a:lnTo>
                  <a:lnTo>
                    <a:pt x="192" y="22"/>
                  </a:lnTo>
                  <a:lnTo>
                    <a:pt x="196" y="22"/>
                  </a:lnTo>
                  <a:lnTo>
                    <a:pt x="199" y="22"/>
                  </a:lnTo>
                  <a:lnTo>
                    <a:pt x="201" y="22"/>
                  </a:lnTo>
                  <a:lnTo>
                    <a:pt x="204" y="23"/>
                  </a:lnTo>
                  <a:lnTo>
                    <a:pt x="207" y="23"/>
                  </a:lnTo>
                  <a:lnTo>
                    <a:pt x="209" y="23"/>
                  </a:lnTo>
                  <a:lnTo>
                    <a:pt x="212" y="24"/>
                  </a:lnTo>
                  <a:lnTo>
                    <a:pt x="215" y="24"/>
                  </a:lnTo>
                  <a:lnTo>
                    <a:pt x="218" y="24"/>
                  </a:lnTo>
                  <a:lnTo>
                    <a:pt x="220" y="25"/>
                  </a:lnTo>
                  <a:lnTo>
                    <a:pt x="223" y="25"/>
                  </a:lnTo>
                  <a:lnTo>
                    <a:pt x="226" y="25"/>
                  </a:lnTo>
                  <a:lnTo>
                    <a:pt x="229" y="25"/>
                  </a:lnTo>
                  <a:lnTo>
                    <a:pt x="232" y="26"/>
                  </a:lnTo>
                  <a:lnTo>
                    <a:pt x="235" y="26"/>
                  </a:lnTo>
                  <a:lnTo>
                    <a:pt x="238" y="27"/>
                  </a:lnTo>
                  <a:lnTo>
                    <a:pt x="241" y="27"/>
                  </a:lnTo>
                  <a:lnTo>
                    <a:pt x="244" y="27"/>
                  </a:lnTo>
                  <a:lnTo>
                    <a:pt x="247" y="28"/>
                  </a:lnTo>
                  <a:lnTo>
                    <a:pt x="253" y="29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Freeform 53"/>
            <p:cNvSpPr>
              <a:spLocks/>
            </p:cNvSpPr>
            <p:nvPr/>
          </p:nvSpPr>
          <p:spPr bwMode="auto">
            <a:xfrm>
              <a:off x="1036" y="1451"/>
              <a:ext cx="72" cy="45"/>
            </a:xfrm>
            <a:custGeom>
              <a:avLst/>
              <a:gdLst>
                <a:gd name="T0" fmla="*/ 0 w 72"/>
                <a:gd name="T1" fmla="*/ 44 h 45"/>
                <a:gd name="T2" fmla="*/ 1 w 72"/>
                <a:gd name="T3" fmla="*/ 42 h 45"/>
                <a:gd name="T4" fmla="*/ 2 w 72"/>
                <a:gd name="T5" fmla="*/ 41 h 45"/>
                <a:gd name="T6" fmla="*/ 2 w 72"/>
                <a:gd name="T7" fmla="*/ 39 h 45"/>
                <a:gd name="T8" fmla="*/ 4 w 72"/>
                <a:gd name="T9" fmla="*/ 37 h 45"/>
                <a:gd name="T10" fmla="*/ 4 w 72"/>
                <a:gd name="T11" fmla="*/ 36 h 45"/>
                <a:gd name="T12" fmla="*/ 5 w 72"/>
                <a:gd name="T13" fmla="*/ 34 h 45"/>
                <a:gd name="T14" fmla="*/ 6 w 72"/>
                <a:gd name="T15" fmla="*/ 33 h 45"/>
                <a:gd name="T16" fmla="*/ 7 w 72"/>
                <a:gd name="T17" fmla="*/ 31 h 45"/>
                <a:gd name="T18" fmla="*/ 8 w 72"/>
                <a:gd name="T19" fmla="*/ 30 h 45"/>
                <a:gd name="T20" fmla="*/ 9 w 72"/>
                <a:gd name="T21" fmla="*/ 28 h 45"/>
                <a:gd name="T22" fmla="*/ 10 w 72"/>
                <a:gd name="T23" fmla="*/ 27 h 45"/>
                <a:gd name="T24" fmla="*/ 11 w 72"/>
                <a:gd name="T25" fmla="*/ 26 h 45"/>
                <a:gd name="T26" fmla="*/ 12 w 72"/>
                <a:gd name="T27" fmla="*/ 24 h 45"/>
                <a:gd name="T28" fmla="*/ 14 w 72"/>
                <a:gd name="T29" fmla="*/ 23 h 45"/>
                <a:gd name="T30" fmla="*/ 15 w 72"/>
                <a:gd name="T31" fmla="*/ 21 h 45"/>
                <a:gd name="T32" fmla="*/ 17 w 72"/>
                <a:gd name="T33" fmla="*/ 20 h 45"/>
                <a:gd name="T34" fmla="*/ 18 w 72"/>
                <a:gd name="T35" fmla="*/ 19 h 45"/>
                <a:gd name="T36" fmla="*/ 19 w 72"/>
                <a:gd name="T37" fmla="*/ 18 h 45"/>
                <a:gd name="T38" fmla="*/ 23 w 72"/>
                <a:gd name="T39" fmla="*/ 15 h 45"/>
                <a:gd name="T40" fmla="*/ 25 w 72"/>
                <a:gd name="T41" fmla="*/ 14 h 45"/>
                <a:gd name="T42" fmla="*/ 27 w 72"/>
                <a:gd name="T43" fmla="*/ 13 h 45"/>
                <a:gd name="T44" fmla="*/ 29 w 72"/>
                <a:gd name="T45" fmla="*/ 12 h 45"/>
                <a:gd name="T46" fmla="*/ 30 w 72"/>
                <a:gd name="T47" fmla="*/ 11 h 45"/>
                <a:gd name="T48" fmla="*/ 33 w 72"/>
                <a:gd name="T49" fmla="*/ 10 h 45"/>
                <a:gd name="T50" fmla="*/ 35 w 72"/>
                <a:gd name="T51" fmla="*/ 10 h 45"/>
                <a:gd name="T52" fmla="*/ 37 w 72"/>
                <a:gd name="T53" fmla="*/ 9 h 45"/>
                <a:gd name="T54" fmla="*/ 40 w 72"/>
                <a:gd name="T55" fmla="*/ 8 h 45"/>
                <a:gd name="T56" fmla="*/ 42 w 72"/>
                <a:gd name="T57" fmla="*/ 7 h 45"/>
                <a:gd name="T58" fmla="*/ 44 w 72"/>
                <a:gd name="T59" fmla="*/ 7 h 45"/>
                <a:gd name="T60" fmla="*/ 47 w 72"/>
                <a:gd name="T61" fmla="*/ 6 h 45"/>
                <a:gd name="T62" fmla="*/ 49 w 72"/>
                <a:gd name="T63" fmla="*/ 5 h 45"/>
                <a:gd name="T64" fmla="*/ 52 w 72"/>
                <a:gd name="T65" fmla="*/ 4 h 45"/>
                <a:gd name="T66" fmla="*/ 55 w 72"/>
                <a:gd name="T67" fmla="*/ 4 h 45"/>
                <a:gd name="T68" fmla="*/ 57 w 72"/>
                <a:gd name="T69" fmla="*/ 3 h 45"/>
                <a:gd name="T70" fmla="*/ 60 w 72"/>
                <a:gd name="T71" fmla="*/ 2 h 45"/>
                <a:gd name="T72" fmla="*/ 62 w 72"/>
                <a:gd name="T73" fmla="*/ 2 h 45"/>
                <a:gd name="T74" fmla="*/ 65 w 72"/>
                <a:gd name="T75" fmla="*/ 1 h 45"/>
                <a:gd name="T76" fmla="*/ 71 w 72"/>
                <a:gd name="T77" fmla="*/ 0 h 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"/>
                <a:gd name="T118" fmla="*/ 0 h 45"/>
                <a:gd name="T119" fmla="*/ 72 w 72"/>
                <a:gd name="T120" fmla="*/ 45 h 4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" h="45">
                  <a:moveTo>
                    <a:pt x="0" y="44"/>
                  </a:moveTo>
                  <a:lnTo>
                    <a:pt x="1" y="42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7" y="31"/>
                  </a:lnTo>
                  <a:lnTo>
                    <a:pt x="8" y="30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1" y="26"/>
                  </a:lnTo>
                  <a:lnTo>
                    <a:pt x="12" y="24"/>
                  </a:lnTo>
                  <a:lnTo>
                    <a:pt x="14" y="23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9" y="18"/>
                  </a:lnTo>
                  <a:lnTo>
                    <a:pt x="23" y="15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9" y="12"/>
                  </a:lnTo>
                  <a:lnTo>
                    <a:pt x="30" y="11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7" y="9"/>
                  </a:lnTo>
                  <a:lnTo>
                    <a:pt x="40" y="8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7" y="6"/>
                  </a:lnTo>
                  <a:lnTo>
                    <a:pt x="49" y="5"/>
                  </a:lnTo>
                  <a:lnTo>
                    <a:pt x="52" y="4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5" y="1"/>
                  </a:lnTo>
                  <a:lnTo>
                    <a:pt x="71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Freeform 54"/>
            <p:cNvSpPr>
              <a:spLocks/>
            </p:cNvSpPr>
            <p:nvPr/>
          </p:nvSpPr>
          <p:spPr bwMode="auto">
            <a:xfrm>
              <a:off x="995" y="1412"/>
              <a:ext cx="119" cy="78"/>
            </a:xfrm>
            <a:custGeom>
              <a:avLst/>
              <a:gdLst>
                <a:gd name="T0" fmla="*/ 1 w 119"/>
                <a:gd name="T1" fmla="*/ 75 h 78"/>
                <a:gd name="T2" fmla="*/ 1 w 119"/>
                <a:gd name="T3" fmla="*/ 70 h 78"/>
                <a:gd name="T4" fmla="*/ 2 w 119"/>
                <a:gd name="T5" fmla="*/ 65 h 78"/>
                <a:gd name="T6" fmla="*/ 3 w 119"/>
                <a:gd name="T7" fmla="*/ 61 h 78"/>
                <a:gd name="T8" fmla="*/ 3 w 119"/>
                <a:gd name="T9" fmla="*/ 56 h 78"/>
                <a:gd name="T10" fmla="*/ 4 w 119"/>
                <a:gd name="T11" fmla="*/ 52 h 78"/>
                <a:gd name="T12" fmla="*/ 5 w 119"/>
                <a:gd name="T13" fmla="*/ 48 h 78"/>
                <a:gd name="T14" fmla="*/ 6 w 119"/>
                <a:gd name="T15" fmla="*/ 44 h 78"/>
                <a:gd name="T16" fmla="*/ 8 w 119"/>
                <a:gd name="T17" fmla="*/ 40 h 78"/>
                <a:gd name="T18" fmla="*/ 9 w 119"/>
                <a:gd name="T19" fmla="*/ 34 h 78"/>
                <a:gd name="T20" fmla="*/ 11 w 119"/>
                <a:gd name="T21" fmla="*/ 31 h 78"/>
                <a:gd name="T22" fmla="*/ 13 w 119"/>
                <a:gd name="T23" fmla="*/ 27 h 78"/>
                <a:gd name="T24" fmla="*/ 15 w 119"/>
                <a:gd name="T25" fmla="*/ 24 h 78"/>
                <a:gd name="T26" fmla="*/ 17 w 119"/>
                <a:gd name="T27" fmla="*/ 21 h 78"/>
                <a:gd name="T28" fmla="*/ 19 w 119"/>
                <a:gd name="T29" fmla="*/ 18 h 78"/>
                <a:gd name="T30" fmla="*/ 21 w 119"/>
                <a:gd name="T31" fmla="*/ 16 h 78"/>
                <a:gd name="T32" fmla="*/ 24 w 119"/>
                <a:gd name="T33" fmla="*/ 13 h 78"/>
                <a:gd name="T34" fmla="*/ 27 w 119"/>
                <a:gd name="T35" fmla="*/ 11 h 78"/>
                <a:gd name="T36" fmla="*/ 30 w 119"/>
                <a:gd name="T37" fmla="*/ 9 h 78"/>
                <a:gd name="T38" fmla="*/ 34 w 119"/>
                <a:gd name="T39" fmla="*/ 6 h 78"/>
                <a:gd name="T40" fmla="*/ 38 w 119"/>
                <a:gd name="T41" fmla="*/ 5 h 78"/>
                <a:gd name="T42" fmla="*/ 41 w 119"/>
                <a:gd name="T43" fmla="*/ 4 h 78"/>
                <a:gd name="T44" fmla="*/ 45 w 119"/>
                <a:gd name="T45" fmla="*/ 3 h 78"/>
                <a:gd name="T46" fmla="*/ 48 w 119"/>
                <a:gd name="T47" fmla="*/ 2 h 78"/>
                <a:gd name="T48" fmla="*/ 52 w 119"/>
                <a:gd name="T49" fmla="*/ 2 h 78"/>
                <a:gd name="T50" fmla="*/ 56 w 119"/>
                <a:gd name="T51" fmla="*/ 1 h 78"/>
                <a:gd name="T52" fmla="*/ 60 w 119"/>
                <a:gd name="T53" fmla="*/ 1 h 78"/>
                <a:gd name="T54" fmla="*/ 64 w 119"/>
                <a:gd name="T55" fmla="*/ 0 h 78"/>
                <a:gd name="T56" fmla="*/ 70 w 119"/>
                <a:gd name="T57" fmla="*/ 0 h 78"/>
                <a:gd name="T58" fmla="*/ 75 w 119"/>
                <a:gd name="T59" fmla="*/ 0 h 78"/>
                <a:gd name="T60" fmla="*/ 79 w 119"/>
                <a:gd name="T61" fmla="*/ 0 h 78"/>
                <a:gd name="T62" fmla="*/ 84 w 119"/>
                <a:gd name="T63" fmla="*/ 0 h 78"/>
                <a:gd name="T64" fmla="*/ 88 w 119"/>
                <a:gd name="T65" fmla="*/ 0 h 78"/>
                <a:gd name="T66" fmla="*/ 93 w 119"/>
                <a:gd name="T67" fmla="*/ 0 h 78"/>
                <a:gd name="T68" fmla="*/ 98 w 119"/>
                <a:gd name="T69" fmla="*/ 0 h 78"/>
                <a:gd name="T70" fmla="*/ 103 w 119"/>
                <a:gd name="T71" fmla="*/ 0 h 78"/>
                <a:gd name="T72" fmla="*/ 108 w 119"/>
                <a:gd name="T73" fmla="*/ 0 h 78"/>
                <a:gd name="T74" fmla="*/ 113 w 119"/>
                <a:gd name="T75" fmla="*/ 0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9"/>
                <a:gd name="T115" fmla="*/ 0 h 78"/>
                <a:gd name="T116" fmla="*/ 119 w 119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9" h="78">
                  <a:moveTo>
                    <a:pt x="0" y="77"/>
                  </a:moveTo>
                  <a:lnTo>
                    <a:pt x="1" y="75"/>
                  </a:lnTo>
                  <a:lnTo>
                    <a:pt x="1" y="72"/>
                  </a:lnTo>
                  <a:lnTo>
                    <a:pt x="1" y="70"/>
                  </a:lnTo>
                  <a:lnTo>
                    <a:pt x="2" y="68"/>
                  </a:lnTo>
                  <a:lnTo>
                    <a:pt x="2" y="65"/>
                  </a:lnTo>
                  <a:lnTo>
                    <a:pt x="2" y="63"/>
                  </a:lnTo>
                  <a:lnTo>
                    <a:pt x="3" y="61"/>
                  </a:lnTo>
                  <a:lnTo>
                    <a:pt x="3" y="59"/>
                  </a:lnTo>
                  <a:lnTo>
                    <a:pt x="3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7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1" y="31"/>
                  </a:lnTo>
                  <a:lnTo>
                    <a:pt x="12" y="29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4"/>
                  </a:lnTo>
                  <a:lnTo>
                    <a:pt x="16" y="22"/>
                  </a:lnTo>
                  <a:lnTo>
                    <a:pt x="17" y="21"/>
                  </a:lnTo>
                  <a:lnTo>
                    <a:pt x="18" y="19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1" y="16"/>
                  </a:lnTo>
                  <a:lnTo>
                    <a:pt x="23" y="14"/>
                  </a:lnTo>
                  <a:lnTo>
                    <a:pt x="24" y="13"/>
                  </a:lnTo>
                  <a:lnTo>
                    <a:pt x="26" y="12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30" y="9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8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Freeform 55"/>
            <p:cNvSpPr>
              <a:spLocks/>
            </p:cNvSpPr>
            <p:nvPr/>
          </p:nvSpPr>
          <p:spPr bwMode="auto">
            <a:xfrm>
              <a:off x="941" y="1303"/>
              <a:ext cx="209" cy="65"/>
            </a:xfrm>
            <a:custGeom>
              <a:avLst/>
              <a:gdLst>
                <a:gd name="T0" fmla="*/ 2 w 209"/>
                <a:gd name="T1" fmla="*/ 59 h 65"/>
                <a:gd name="T2" fmla="*/ 4 w 209"/>
                <a:gd name="T3" fmla="*/ 53 h 65"/>
                <a:gd name="T4" fmla="*/ 6 w 209"/>
                <a:gd name="T5" fmla="*/ 47 h 65"/>
                <a:gd name="T6" fmla="*/ 8 w 209"/>
                <a:gd name="T7" fmla="*/ 41 h 65"/>
                <a:gd name="T8" fmla="*/ 11 w 209"/>
                <a:gd name="T9" fmla="*/ 35 h 65"/>
                <a:gd name="T10" fmla="*/ 13 w 209"/>
                <a:gd name="T11" fmla="*/ 30 h 65"/>
                <a:gd name="T12" fmla="*/ 15 w 209"/>
                <a:gd name="T13" fmla="*/ 23 h 65"/>
                <a:gd name="T14" fmla="*/ 17 w 209"/>
                <a:gd name="T15" fmla="*/ 19 h 65"/>
                <a:gd name="T16" fmla="*/ 19 w 209"/>
                <a:gd name="T17" fmla="*/ 15 h 65"/>
                <a:gd name="T18" fmla="*/ 21 w 209"/>
                <a:gd name="T19" fmla="*/ 12 h 65"/>
                <a:gd name="T20" fmla="*/ 23 w 209"/>
                <a:gd name="T21" fmla="*/ 9 h 65"/>
                <a:gd name="T22" fmla="*/ 25 w 209"/>
                <a:gd name="T23" fmla="*/ 7 h 65"/>
                <a:gd name="T24" fmla="*/ 29 w 209"/>
                <a:gd name="T25" fmla="*/ 4 h 65"/>
                <a:gd name="T26" fmla="*/ 32 w 209"/>
                <a:gd name="T27" fmla="*/ 2 h 65"/>
                <a:gd name="T28" fmla="*/ 35 w 209"/>
                <a:gd name="T29" fmla="*/ 1 h 65"/>
                <a:gd name="T30" fmla="*/ 39 w 209"/>
                <a:gd name="T31" fmla="*/ 0 h 65"/>
                <a:gd name="T32" fmla="*/ 43 w 209"/>
                <a:gd name="T33" fmla="*/ 0 h 65"/>
                <a:gd name="T34" fmla="*/ 47 w 209"/>
                <a:gd name="T35" fmla="*/ 0 h 65"/>
                <a:gd name="T36" fmla="*/ 51 w 209"/>
                <a:gd name="T37" fmla="*/ 1 h 65"/>
                <a:gd name="T38" fmla="*/ 56 w 209"/>
                <a:gd name="T39" fmla="*/ 1 h 65"/>
                <a:gd name="T40" fmla="*/ 60 w 209"/>
                <a:gd name="T41" fmla="*/ 3 h 65"/>
                <a:gd name="T42" fmla="*/ 63 w 209"/>
                <a:gd name="T43" fmla="*/ 4 h 65"/>
                <a:gd name="T44" fmla="*/ 67 w 209"/>
                <a:gd name="T45" fmla="*/ 5 h 65"/>
                <a:gd name="T46" fmla="*/ 70 w 209"/>
                <a:gd name="T47" fmla="*/ 7 h 65"/>
                <a:gd name="T48" fmla="*/ 73 w 209"/>
                <a:gd name="T49" fmla="*/ 10 h 65"/>
                <a:gd name="T50" fmla="*/ 77 w 209"/>
                <a:gd name="T51" fmla="*/ 13 h 65"/>
                <a:gd name="T52" fmla="*/ 80 w 209"/>
                <a:gd name="T53" fmla="*/ 16 h 65"/>
                <a:gd name="T54" fmla="*/ 83 w 209"/>
                <a:gd name="T55" fmla="*/ 19 h 65"/>
                <a:gd name="T56" fmla="*/ 86 w 209"/>
                <a:gd name="T57" fmla="*/ 22 h 65"/>
                <a:gd name="T58" fmla="*/ 89 w 209"/>
                <a:gd name="T59" fmla="*/ 25 h 65"/>
                <a:gd name="T60" fmla="*/ 92 w 209"/>
                <a:gd name="T61" fmla="*/ 28 h 65"/>
                <a:gd name="T62" fmla="*/ 97 w 209"/>
                <a:gd name="T63" fmla="*/ 32 h 65"/>
                <a:gd name="T64" fmla="*/ 100 w 209"/>
                <a:gd name="T65" fmla="*/ 34 h 65"/>
                <a:gd name="T66" fmla="*/ 104 w 209"/>
                <a:gd name="T67" fmla="*/ 36 h 65"/>
                <a:gd name="T68" fmla="*/ 109 w 209"/>
                <a:gd name="T69" fmla="*/ 38 h 65"/>
                <a:gd name="T70" fmla="*/ 113 w 209"/>
                <a:gd name="T71" fmla="*/ 39 h 65"/>
                <a:gd name="T72" fmla="*/ 118 w 209"/>
                <a:gd name="T73" fmla="*/ 40 h 65"/>
                <a:gd name="T74" fmla="*/ 123 w 209"/>
                <a:gd name="T75" fmla="*/ 41 h 65"/>
                <a:gd name="T76" fmla="*/ 130 w 209"/>
                <a:gd name="T77" fmla="*/ 41 h 65"/>
                <a:gd name="T78" fmla="*/ 136 w 209"/>
                <a:gd name="T79" fmla="*/ 42 h 65"/>
                <a:gd name="T80" fmla="*/ 142 w 209"/>
                <a:gd name="T81" fmla="*/ 42 h 65"/>
                <a:gd name="T82" fmla="*/ 149 w 209"/>
                <a:gd name="T83" fmla="*/ 42 h 65"/>
                <a:gd name="T84" fmla="*/ 155 w 209"/>
                <a:gd name="T85" fmla="*/ 41 h 65"/>
                <a:gd name="T86" fmla="*/ 161 w 209"/>
                <a:gd name="T87" fmla="*/ 41 h 65"/>
                <a:gd name="T88" fmla="*/ 170 w 209"/>
                <a:gd name="T89" fmla="*/ 40 h 65"/>
                <a:gd name="T90" fmla="*/ 176 w 209"/>
                <a:gd name="T91" fmla="*/ 40 h 65"/>
                <a:gd name="T92" fmla="*/ 182 w 209"/>
                <a:gd name="T93" fmla="*/ 39 h 65"/>
                <a:gd name="T94" fmla="*/ 188 w 209"/>
                <a:gd name="T95" fmla="*/ 38 h 65"/>
                <a:gd name="T96" fmla="*/ 194 w 209"/>
                <a:gd name="T97" fmla="*/ 37 h 65"/>
                <a:gd name="T98" fmla="*/ 200 w 209"/>
                <a:gd name="T99" fmla="*/ 36 h 65"/>
                <a:gd name="T100" fmla="*/ 208 w 209"/>
                <a:gd name="T101" fmla="*/ 35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9"/>
                <a:gd name="T154" fmla="*/ 0 h 65"/>
                <a:gd name="T155" fmla="*/ 209 w 209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9" h="65">
                  <a:moveTo>
                    <a:pt x="0" y="64"/>
                  </a:moveTo>
                  <a:lnTo>
                    <a:pt x="1" y="62"/>
                  </a:lnTo>
                  <a:lnTo>
                    <a:pt x="2" y="59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4" y="53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6" y="47"/>
                  </a:lnTo>
                  <a:lnTo>
                    <a:pt x="7" y="45"/>
                  </a:lnTo>
                  <a:lnTo>
                    <a:pt x="8" y="43"/>
                  </a:lnTo>
                  <a:lnTo>
                    <a:pt x="8" y="41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2" y="32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10"/>
                  </a:lnTo>
                  <a:lnTo>
                    <a:pt x="23" y="9"/>
                  </a:lnTo>
                  <a:lnTo>
                    <a:pt x="24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7" y="5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60" y="3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3" y="4"/>
                  </a:lnTo>
                  <a:lnTo>
                    <a:pt x="64" y="4"/>
                  </a:lnTo>
                  <a:lnTo>
                    <a:pt x="65" y="5"/>
                  </a:lnTo>
                  <a:lnTo>
                    <a:pt x="67" y="5"/>
                  </a:lnTo>
                  <a:lnTo>
                    <a:pt x="68" y="6"/>
                  </a:lnTo>
                  <a:lnTo>
                    <a:pt x="69" y="7"/>
                  </a:lnTo>
                  <a:lnTo>
                    <a:pt x="70" y="7"/>
                  </a:lnTo>
                  <a:lnTo>
                    <a:pt x="71" y="8"/>
                  </a:lnTo>
                  <a:lnTo>
                    <a:pt x="72" y="9"/>
                  </a:lnTo>
                  <a:lnTo>
                    <a:pt x="73" y="10"/>
                  </a:lnTo>
                  <a:lnTo>
                    <a:pt x="74" y="10"/>
                  </a:lnTo>
                  <a:lnTo>
                    <a:pt x="76" y="12"/>
                  </a:lnTo>
                  <a:lnTo>
                    <a:pt x="77" y="13"/>
                  </a:lnTo>
                  <a:lnTo>
                    <a:pt x="78" y="14"/>
                  </a:lnTo>
                  <a:lnTo>
                    <a:pt x="79" y="15"/>
                  </a:lnTo>
                  <a:lnTo>
                    <a:pt x="80" y="16"/>
                  </a:lnTo>
                  <a:lnTo>
                    <a:pt x="81" y="17"/>
                  </a:lnTo>
                  <a:lnTo>
                    <a:pt x="82" y="18"/>
                  </a:lnTo>
                  <a:lnTo>
                    <a:pt x="83" y="19"/>
                  </a:lnTo>
                  <a:lnTo>
                    <a:pt x="84" y="20"/>
                  </a:lnTo>
                  <a:lnTo>
                    <a:pt x="85" y="21"/>
                  </a:lnTo>
                  <a:lnTo>
                    <a:pt x="86" y="22"/>
                  </a:lnTo>
                  <a:lnTo>
                    <a:pt x="87" y="23"/>
                  </a:lnTo>
                  <a:lnTo>
                    <a:pt x="88" y="24"/>
                  </a:lnTo>
                  <a:lnTo>
                    <a:pt x="89" y="25"/>
                  </a:lnTo>
                  <a:lnTo>
                    <a:pt x="90" y="27"/>
                  </a:lnTo>
                  <a:lnTo>
                    <a:pt x="91" y="27"/>
                  </a:lnTo>
                  <a:lnTo>
                    <a:pt x="92" y="28"/>
                  </a:lnTo>
                  <a:lnTo>
                    <a:pt x="94" y="29"/>
                  </a:lnTo>
                  <a:lnTo>
                    <a:pt x="95" y="30"/>
                  </a:lnTo>
                  <a:lnTo>
                    <a:pt x="97" y="32"/>
                  </a:lnTo>
                  <a:lnTo>
                    <a:pt x="98" y="33"/>
                  </a:lnTo>
                  <a:lnTo>
                    <a:pt x="99" y="34"/>
                  </a:lnTo>
                  <a:lnTo>
                    <a:pt x="100" y="34"/>
                  </a:lnTo>
                  <a:lnTo>
                    <a:pt x="102" y="35"/>
                  </a:lnTo>
                  <a:lnTo>
                    <a:pt x="103" y="36"/>
                  </a:lnTo>
                  <a:lnTo>
                    <a:pt x="104" y="36"/>
                  </a:lnTo>
                  <a:lnTo>
                    <a:pt x="105" y="37"/>
                  </a:lnTo>
                  <a:lnTo>
                    <a:pt x="107" y="37"/>
                  </a:lnTo>
                  <a:lnTo>
                    <a:pt x="109" y="38"/>
                  </a:lnTo>
                  <a:lnTo>
                    <a:pt x="110" y="38"/>
                  </a:lnTo>
                  <a:lnTo>
                    <a:pt x="111" y="39"/>
                  </a:lnTo>
                  <a:lnTo>
                    <a:pt x="113" y="39"/>
                  </a:lnTo>
                  <a:lnTo>
                    <a:pt x="114" y="39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1"/>
                  </a:lnTo>
                  <a:lnTo>
                    <a:pt x="126" y="41"/>
                  </a:lnTo>
                  <a:lnTo>
                    <a:pt x="128" y="41"/>
                  </a:lnTo>
                  <a:lnTo>
                    <a:pt x="130" y="41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6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42" y="42"/>
                  </a:lnTo>
                  <a:lnTo>
                    <a:pt x="144" y="42"/>
                  </a:lnTo>
                  <a:lnTo>
                    <a:pt x="146" y="42"/>
                  </a:lnTo>
                  <a:lnTo>
                    <a:pt x="149" y="42"/>
                  </a:lnTo>
                  <a:lnTo>
                    <a:pt x="151" y="42"/>
                  </a:lnTo>
                  <a:lnTo>
                    <a:pt x="153" y="41"/>
                  </a:lnTo>
                  <a:lnTo>
                    <a:pt x="155" y="41"/>
                  </a:lnTo>
                  <a:lnTo>
                    <a:pt x="157" y="41"/>
                  </a:lnTo>
                  <a:lnTo>
                    <a:pt x="159" y="41"/>
                  </a:lnTo>
                  <a:lnTo>
                    <a:pt x="161" y="41"/>
                  </a:lnTo>
                  <a:lnTo>
                    <a:pt x="164" y="41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76" y="40"/>
                  </a:lnTo>
                  <a:lnTo>
                    <a:pt x="178" y="39"/>
                  </a:lnTo>
                  <a:lnTo>
                    <a:pt x="180" y="39"/>
                  </a:lnTo>
                  <a:lnTo>
                    <a:pt x="182" y="39"/>
                  </a:lnTo>
                  <a:lnTo>
                    <a:pt x="184" y="39"/>
                  </a:lnTo>
                  <a:lnTo>
                    <a:pt x="186" y="38"/>
                  </a:lnTo>
                  <a:lnTo>
                    <a:pt x="188" y="38"/>
                  </a:lnTo>
                  <a:lnTo>
                    <a:pt x="190" y="38"/>
                  </a:lnTo>
                  <a:lnTo>
                    <a:pt x="192" y="37"/>
                  </a:lnTo>
                  <a:lnTo>
                    <a:pt x="194" y="37"/>
                  </a:lnTo>
                  <a:lnTo>
                    <a:pt x="196" y="37"/>
                  </a:lnTo>
                  <a:lnTo>
                    <a:pt x="198" y="37"/>
                  </a:lnTo>
                  <a:lnTo>
                    <a:pt x="200" y="36"/>
                  </a:lnTo>
                  <a:lnTo>
                    <a:pt x="202" y="36"/>
                  </a:lnTo>
                  <a:lnTo>
                    <a:pt x="204" y="36"/>
                  </a:lnTo>
                  <a:lnTo>
                    <a:pt x="208" y="35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Freeform 56"/>
            <p:cNvSpPr>
              <a:spLocks/>
            </p:cNvSpPr>
            <p:nvPr/>
          </p:nvSpPr>
          <p:spPr bwMode="auto">
            <a:xfrm>
              <a:off x="910" y="1270"/>
              <a:ext cx="32" cy="84"/>
            </a:xfrm>
            <a:custGeom>
              <a:avLst/>
              <a:gdLst>
                <a:gd name="T0" fmla="*/ 0 w 32"/>
                <a:gd name="T1" fmla="*/ 83 h 84"/>
                <a:gd name="T2" fmla="*/ 0 w 32"/>
                <a:gd name="T3" fmla="*/ 82 h 84"/>
                <a:gd name="T4" fmla="*/ 1 w 32"/>
                <a:gd name="T5" fmla="*/ 80 h 84"/>
                <a:gd name="T6" fmla="*/ 2 w 32"/>
                <a:gd name="T7" fmla="*/ 78 h 84"/>
                <a:gd name="T8" fmla="*/ 2 w 32"/>
                <a:gd name="T9" fmla="*/ 77 h 84"/>
                <a:gd name="T10" fmla="*/ 3 w 32"/>
                <a:gd name="T11" fmla="*/ 75 h 84"/>
                <a:gd name="T12" fmla="*/ 4 w 32"/>
                <a:gd name="T13" fmla="*/ 73 h 84"/>
                <a:gd name="T14" fmla="*/ 4 w 32"/>
                <a:gd name="T15" fmla="*/ 72 h 84"/>
                <a:gd name="T16" fmla="*/ 5 w 32"/>
                <a:gd name="T17" fmla="*/ 70 h 84"/>
                <a:gd name="T18" fmla="*/ 6 w 32"/>
                <a:gd name="T19" fmla="*/ 68 h 84"/>
                <a:gd name="T20" fmla="*/ 7 w 32"/>
                <a:gd name="T21" fmla="*/ 66 h 84"/>
                <a:gd name="T22" fmla="*/ 7 w 32"/>
                <a:gd name="T23" fmla="*/ 65 h 84"/>
                <a:gd name="T24" fmla="*/ 8 w 32"/>
                <a:gd name="T25" fmla="*/ 63 h 84"/>
                <a:gd name="T26" fmla="*/ 9 w 32"/>
                <a:gd name="T27" fmla="*/ 61 h 84"/>
                <a:gd name="T28" fmla="*/ 9 w 32"/>
                <a:gd name="T29" fmla="*/ 59 h 84"/>
                <a:gd name="T30" fmla="*/ 10 w 32"/>
                <a:gd name="T31" fmla="*/ 57 h 84"/>
                <a:gd name="T32" fmla="*/ 11 w 32"/>
                <a:gd name="T33" fmla="*/ 55 h 84"/>
                <a:gd name="T34" fmla="*/ 12 w 32"/>
                <a:gd name="T35" fmla="*/ 53 h 84"/>
                <a:gd name="T36" fmla="*/ 12 w 32"/>
                <a:gd name="T37" fmla="*/ 51 h 84"/>
                <a:gd name="T38" fmla="*/ 14 w 32"/>
                <a:gd name="T39" fmla="*/ 47 h 84"/>
                <a:gd name="T40" fmla="*/ 15 w 32"/>
                <a:gd name="T41" fmla="*/ 45 h 84"/>
                <a:gd name="T42" fmla="*/ 15 w 32"/>
                <a:gd name="T43" fmla="*/ 43 h 84"/>
                <a:gd name="T44" fmla="*/ 16 w 32"/>
                <a:gd name="T45" fmla="*/ 41 h 84"/>
                <a:gd name="T46" fmla="*/ 17 w 32"/>
                <a:gd name="T47" fmla="*/ 39 h 84"/>
                <a:gd name="T48" fmla="*/ 18 w 32"/>
                <a:gd name="T49" fmla="*/ 36 h 84"/>
                <a:gd name="T50" fmla="*/ 19 w 32"/>
                <a:gd name="T51" fmla="*/ 34 h 84"/>
                <a:gd name="T52" fmla="*/ 20 w 32"/>
                <a:gd name="T53" fmla="*/ 32 h 84"/>
                <a:gd name="T54" fmla="*/ 20 w 32"/>
                <a:gd name="T55" fmla="*/ 29 h 84"/>
                <a:gd name="T56" fmla="*/ 21 w 32"/>
                <a:gd name="T57" fmla="*/ 27 h 84"/>
                <a:gd name="T58" fmla="*/ 22 w 32"/>
                <a:gd name="T59" fmla="*/ 25 h 84"/>
                <a:gd name="T60" fmla="*/ 23 w 32"/>
                <a:gd name="T61" fmla="*/ 23 h 84"/>
                <a:gd name="T62" fmla="*/ 24 w 32"/>
                <a:gd name="T63" fmla="*/ 20 h 84"/>
                <a:gd name="T64" fmla="*/ 25 w 32"/>
                <a:gd name="T65" fmla="*/ 18 h 84"/>
                <a:gd name="T66" fmla="*/ 26 w 32"/>
                <a:gd name="T67" fmla="*/ 15 h 84"/>
                <a:gd name="T68" fmla="*/ 27 w 32"/>
                <a:gd name="T69" fmla="*/ 13 h 84"/>
                <a:gd name="T70" fmla="*/ 28 w 32"/>
                <a:gd name="T71" fmla="*/ 10 h 84"/>
                <a:gd name="T72" fmla="*/ 29 w 32"/>
                <a:gd name="T73" fmla="*/ 8 h 84"/>
                <a:gd name="T74" fmla="*/ 29 w 32"/>
                <a:gd name="T75" fmla="*/ 5 h 84"/>
                <a:gd name="T76" fmla="*/ 31 w 32"/>
                <a:gd name="T77" fmla="*/ 0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2"/>
                <a:gd name="T118" fmla="*/ 0 h 84"/>
                <a:gd name="T119" fmla="*/ 32 w 32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2" h="84">
                  <a:moveTo>
                    <a:pt x="0" y="83"/>
                  </a:moveTo>
                  <a:lnTo>
                    <a:pt x="0" y="82"/>
                  </a:lnTo>
                  <a:lnTo>
                    <a:pt x="1" y="80"/>
                  </a:lnTo>
                  <a:lnTo>
                    <a:pt x="2" y="78"/>
                  </a:lnTo>
                  <a:lnTo>
                    <a:pt x="2" y="77"/>
                  </a:lnTo>
                  <a:lnTo>
                    <a:pt x="3" y="75"/>
                  </a:lnTo>
                  <a:lnTo>
                    <a:pt x="4" y="73"/>
                  </a:lnTo>
                  <a:lnTo>
                    <a:pt x="4" y="72"/>
                  </a:lnTo>
                  <a:lnTo>
                    <a:pt x="5" y="70"/>
                  </a:lnTo>
                  <a:lnTo>
                    <a:pt x="6" y="68"/>
                  </a:lnTo>
                  <a:lnTo>
                    <a:pt x="7" y="66"/>
                  </a:lnTo>
                  <a:lnTo>
                    <a:pt x="7" y="65"/>
                  </a:lnTo>
                  <a:lnTo>
                    <a:pt x="8" y="63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1" y="55"/>
                  </a:lnTo>
                  <a:lnTo>
                    <a:pt x="12" y="53"/>
                  </a:lnTo>
                  <a:lnTo>
                    <a:pt x="12" y="51"/>
                  </a:lnTo>
                  <a:lnTo>
                    <a:pt x="14" y="47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6" y="41"/>
                  </a:lnTo>
                  <a:lnTo>
                    <a:pt x="17" y="39"/>
                  </a:lnTo>
                  <a:lnTo>
                    <a:pt x="18" y="36"/>
                  </a:lnTo>
                  <a:lnTo>
                    <a:pt x="19" y="34"/>
                  </a:lnTo>
                  <a:lnTo>
                    <a:pt x="20" y="32"/>
                  </a:lnTo>
                  <a:lnTo>
                    <a:pt x="20" y="29"/>
                  </a:lnTo>
                  <a:lnTo>
                    <a:pt x="21" y="27"/>
                  </a:lnTo>
                  <a:lnTo>
                    <a:pt x="22" y="25"/>
                  </a:lnTo>
                  <a:lnTo>
                    <a:pt x="23" y="23"/>
                  </a:lnTo>
                  <a:lnTo>
                    <a:pt x="24" y="20"/>
                  </a:lnTo>
                  <a:lnTo>
                    <a:pt x="25" y="18"/>
                  </a:lnTo>
                  <a:lnTo>
                    <a:pt x="26" y="15"/>
                  </a:lnTo>
                  <a:lnTo>
                    <a:pt x="27" y="13"/>
                  </a:lnTo>
                  <a:lnTo>
                    <a:pt x="28" y="10"/>
                  </a:lnTo>
                  <a:lnTo>
                    <a:pt x="29" y="8"/>
                  </a:lnTo>
                  <a:lnTo>
                    <a:pt x="29" y="5"/>
                  </a:lnTo>
                  <a:lnTo>
                    <a:pt x="31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Freeform 57"/>
            <p:cNvSpPr>
              <a:spLocks/>
            </p:cNvSpPr>
            <p:nvPr/>
          </p:nvSpPr>
          <p:spPr bwMode="auto">
            <a:xfrm>
              <a:off x="1093" y="1242"/>
              <a:ext cx="64" cy="32"/>
            </a:xfrm>
            <a:custGeom>
              <a:avLst/>
              <a:gdLst>
                <a:gd name="T0" fmla="*/ 0 w 64"/>
                <a:gd name="T1" fmla="*/ 0 h 32"/>
                <a:gd name="T2" fmla="*/ 2 w 64"/>
                <a:gd name="T3" fmla="*/ 1 h 32"/>
                <a:gd name="T4" fmla="*/ 5 w 64"/>
                <a:gd name="T5" fmla="*/ 2 h 32"/>
                <a:gd name="T6" fmla="*/ 7 w 64"/>
                <a:gd name="T7" fmla="*/ 3 h 32"/>
                <a:gd name="T8" fmla="*/ 9 w 64"/>
                <a:gd name="T9" fmla="*/ 4 h 32"/>
                <a:gd name="T10" fmla="*/ 11 w 64"/>
                <a:gd name="T11" fmla="*/ 5 h 32"/>
                <a:gd name="T12" fmla="*/ 13 w 64"/>
                <a:gd name="T13" fmla="*/ 7 h 32"/>
                <a:gd name="T14" fmla="*/ 15 w 64"/>
                <a:gd name="T15" fmla="*/ 7 h 32"/>
                <a:gd name="T16" fmla="*/ 17 w 64"/>
                <a:gd name="T17" fmla="*/ 8 h 32"/>
                <a:gd name="T18" fmla="*/ 19 w 64"/>
                <a:gd name="T19" fmla="*/ 10 h 32"/>
                <a:gd name="T20" fmla="*/ 22 w 64"/>
                <a:gd name="T21" fmla="*/ 11 h 32"/>
                <a:gd name="T22" fmla="*/ 24 w 64"/>
                <a:gd name="T23" fmla="*/ 12 h 32"/>
                <a:gd name="T24" fmla="*/ 26 w 64"/>
                <a:gd name="T25" fmla="*/ 13 h 32"/>
                <a:gd name="T26" fmla="*/ 27 w 64"/>
                <a:gd name="T27" fmla="*/ 14 h 32"/>
                <a:gd name="T28" fmla="*/ 29 w 64"/>
                <a:gd name="T29" fmla="*/ 15 h 32"/>
                <a:gd name="T30" fmla="*/ 31 w 64"/>
                <a:gd name="T31" fmla="*/ 16 h 32"/>
                <a:gd name="T32" fmla="*/ 33 w 64"/>
                <a:gd name="T33" fmla="*/ 17 h 32"/>
                <a:gd name="T34" fmla="*/ 35 w 64"/>
                <a:gd name="T35" fmla="*/ 17 h 32"/>
                <a:gd name="T36" fmla="*/ 37 w 64"/>
                <a:gd name="T37" fmla="*/ 19 h 32"/>
                <a:gd name="T38" fmla="*/ 40 w 64"/>
                <a:gd name="T39" fmla="*/ 20 h 32"/>
                <a:gd name="T40" fmla="*/ 41 w 64"/>
                <a:gd name="T41" fmla="*/ 21 h 32"/>
                <a:gd name="T42" fmla="*/ 43 w 64"/>
                <a:gd name="T43" fmla="*/ 22 h 32"/>
                <a:gd name="T44" fmla="*/ 44 w 64"/>
                <a:gd name="T45" fmla="*/ 22 h 32"/>
                <a:gd name="T46" fmla="*/ 46 w 64"/>
                <a:gd name="T47" fmla="*/ 23 h 32"/>
                <a:gd name="T48" fmla="*/ 47 w 64"/>
                <a:gd name="T49" fmla="*/ 24 h 32"/>
                <a:gd name="T50" fmla="*/ 48 w 64"/>
                <a:gd name="T51" fmla="*/ 24 h 32"/>
                <a:gd name="T52" fmla="*/ 49 w 64"/>
                <a:gd name="T53" fmla="*/ 25 h 32"/>
                <a:gd name="T54" fmla="*/ 51 w 64"/>
                <a:gd name="T55" fmla="*/ 25 h 32"/>
                <a:gd name="T56" fmla="*/ 52 w 64"/>
                <a:gd name="T57" fmla="*/ 26 h 32"/>
                <a:gd name="T58" fmla="*/ 53 w 64"/>
                <a:gd name="T59" fmla="*/ 27 h 32"/>
                <a:gd name="T60" fmla="*/ 54 w 64"/>
                <a:gd name="T61" fmla="*/ 27 h 32"/>
                <a:gd name="T62" fmla="*/ 55 w 64"/>
                <a:gd name="T63" fmla="*/ 27 h 32"/>
                <a:gd name="T64" fmla="*/ 56 w 64"/>
                <a:gd name="T65" fmla="*/ 28 h 32"/>
                <a:gd name="T66" fmla="*/ 58 w 64"/>
                <a:gd name="T67" fmla="*/ 29 h 32"/>
                <a:gd name="T68" fmla="*/ 58 w 64"/>
                <a:gd name="T69" fmla="*/ 29 h 32"/>
                <a:gd name="T70" fmla="*/ 59 w 64"/>
                <a:gd name="T71" fmla="*/ 29 h 32"/>
                <a:gd name="T72" fmla="*/ 61 w 64"/>
                <a:gd name="T73" fmla="*/ 30 h 32"/>
                <a:gd name="T74" fmla="*/ 61 w 64"/>
                <a:gd name="T75" fmla="*/ 30 h 32"/>
                <a:gd name="T76" fmla="*/ 63 w 64"/>
                <a:gd name="T77" fmla="*/ 31 h 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2"/>
                <a:gd name="T119" fmla="*/ 64 w 64"/>
                <a:gd name="T120" fmla="*/ 32 h 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2">
                  <a:moveTo>
                    <a:pt x="0" y="0"/>
                  </a:moveTo>
                  <a:lnTo>
                    <a:pt x="2" y="1"/>
                  </a:lnTo>
                  <a:lnTo>
                    <a:pt x="5" y="2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5" y="7"/>
                  </a:lnTo>
                  <a:lnTo>
                    <a:pt x="17" y="8"/>
                  </a:lnTo>
                  <a:lnTo>
                    <a:pt x="19" y="10"/>
                  </a:lnTo>
                  <a:lnTo>
                    <a:pt x="22" y="11"/>
                  </a:lnTo>
                  <a:lnTo>
                    <a:pt x="24" y="12"/>
                  </a:lnTo>
                  <a:lnTo>
                    <a:pt x="26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7" y="19"/>
                  </a:lnTo>
                  <a:lnTo>
                    <a:pt x="40" y="20"/>
                  </a:lnTo>
                  <a:lnTo>
                    <a:pt x="41" y="21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6" y="23"/>
                  </a:lnTo>
                  <a:lnTo>
                    <a:pt x="47" y="24"/>
                  </a:lnTo>
                  <a:lnTo>
                    <a:pt x="48" y="24"/>
                  </a:lnTo>
                  <a:lnTo>
                    <a:pt x="49" y="25"/>
                  </a:lnTo>
                  <a:lnTo>
                    <a:pt x="51" y="25"/>
                  </a:lnTo>
                  <a:lnTo>
                    <a:pt x="52" y="26"/>
                  </a:lnTo>
                  <a:lnTo>
                    <a:pt x="53" y="27"/>
                  </a:lnTo>
                  <a:lnTo>
                    <a:pt x="54" y="27"/>
                  </a:lnTo>
                  <a:lnTo>
                    <a:pt x="55" y="27"/>
                  </a:lnTo>
                  <a:lnTo>
                    <a:pt x="56" y="28"/>
                  </a:lnTo>
                  <a:lnTo>
                    <a:pt x="58" y="29"/>
                  </a:lnTo>
                  <a:lnTo>
                    <a:pt x="59" y="29"/>
                  </a:lnTo>
                  <a:lnTo>
                    <a:pt x="61" y="30"/>
                  </a:lnTo>
                  <a:lnTo>
                    <a:pt x="63" y="31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58"/>
            <p:cNvSpPr>
              <a:spLocks noChangeShapeType="1"/>
            </p:cNvSpPr>
            <p:nvPr/>
          </p:nvSpPr>
          <p:spPr bwMode="auto">
            <a:xfrm flipV="1">
              <a:off x="332" y="1260"/>
              <a:ext cx="40" cy="1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9" name="Line 59"/>
            <p:cNvSpPr>
              <a:spLocks noChangeShapeType="1"/>
            </p:cNvSpPr>
            <p:nvPr/>
          </p:nvSpPr>
          <p:spPr bwMode="auto">
            <a:xfrm flipV="1">
              <a:off x="333" y="1307"/>
              <a:ext cx="37" cy="5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Freeform 60"/>
            <p:cNvSpPr>
              <a:spLocks/>
            </p:cNvSpPr>
            <p:nvPr/>
          </p:nvSpPr>
          <p:spPr bwMode="auto">
            <a:xfrm>
              <a:off x="392" y="1352"/>
              <a:ext cx="174" cy="148"/>
            </a:xfrm>
            <a:custGeom>
              <a:avLst/>
              <a:gdLst>
                <a:gd name="T0" fmla="*/ 6 w 174"/>
                <a:gd name="T1" fmla="*/ 144 h 148"/>
                <a:gd name="T2" fmla="*/ 5 w 174"/>
                <a:gd name="T3" fmla="*/ 139 h 148"/>
                <a:gd name="T4" fmla="*/ 4 w 174"/>
                <a:gd name="T5" fmla="*/ 134 h 148"/>
                <a:gd name="T6" fmla="*/ 3 w 174"/>
                <a:gd name="T7" fmla="*/ 129 h 148"/>
                <a:gd name="T8" fmla="*/ 2 w 174"/>
                <a:gd name="T9" fmla="*/ 124 h 148"/>
                <a:gd name="T10" fmla="*/ 1 w 174"/>
                <a:gd name="T11" fmla="*/ 119 h 148"/>
                <a:gd name="T12" fmla="*/ 0 w 174"/>
                <a:gd name="T13" fmla="*/ 111 h 148"/>
                <a:gd name="T14" fmla="*/ 0 w 174"/>
                <a:gd name="T15" fmla="*/ 105 h 148"/>
                <a:gd name="T16" fmla="*/ 0 w 174"/>
                <a:gd name="T17" fmla="*/ 98 h 148"/>
                <a:gd name="T18" fmla="*/ 0 w 174"/>
                <a:gd name="T19" fmla="*/ 92 h 148"/>
                <a:gd name="T20" fmla="*/ 0 w 174"/>
                <a:gd name="T21" fmla="*/ 85 h 148"/>
                <a:gd name="T22" fmla="*/ 0 w 174"/>
                <a:gd name="T23" fmla="*/ 78 h 148"/>
                <a:gd name="T24" fmla="*/ 2 w 174"/>
                <a:gd name="T25" fmla="*/ 70 h 148"/>
                <a:gd name="T26" fmla="*/ 4 w 174"/>
                <a:gd name="T27" fmla="*/ 65 h 148"/>
                <a:gd name="T28" fmla="*/ 7 w 174"/>
                <a:gd name="T29" fmla="*/ 59 h 148"/>
                <a:gd name="T30" fmla="*/ 10 w 174"/>
                <a:gd name="T31" fmla="*/ 54 h 148"/>
                <a:gd name="T32" fmla="*/ 13 w 174"/>
                <a:gd name="T33" fmla="*/ 49 h 148"/>
                <a:gd name="T34" fmla="*/ 17 w 174"/>
                <a:gd name="T35" fmla="*/ 45 h 148"/>
                <a:gd name="T36" fmla="*/ 20 w 174"/>
                <a:gd name="T37" fmla="*/ 41 h 148"/>
                <a:gd name="T38" fmla="*/ 25 w 174"/>
                <a:gd name="T39" fmla="*/ 36 h 148"/>
                <a:gd name="T40" fmla="*/ 29 w 174"/>
                <a:gd name="T41" fmla="*/ 33 h 148"/>
                <a:gd name="T42" fmla="*/ 33 w 174"/>
                <a:gd name="T43" fmla="*/ 30 h 148"/>
                <a:gd name="T44" fmla="*/ 37 w 174"/>
                <a:gd name="T45" fmla="*/ 28 h 148"/>
                <a:gd name="T46" fmla="*/ 41 w 174"/>
                <a:gd name="T47" fmla="*/ 25 h 148"/>
                <a:gd name="T48" fmla="*/ 45 w 174"/>
                <a:gd name="T49" fmla="*/ 23 h 148"/>
                <a:gd name="T50" fmla="*/ 49 w 174"/>
                <a:gd name="T51" fmla="*/ 20 h 148"/>
                <a:gd name="T52" fmla="*/ 53 w 174"/>
                <a:gd name="T53" fmla="*/ 17 h 148"/>
                <a:gd name="T54" fmla="*/ 56 w 174"/>
                <a:gd name="T55" fmla="*/ 15 h 148"/>
                <a:gd name="T56" fmla="*/ 59 w 174"/>
                <a:gd name="T57" fmla="*/ 13 h 148"/>
                <a:gd name="T58" fmla="*/ 62 w 174"/>
                <a:gd name="T59" fmla="*/ 11 h 148"/>
                <a:gd name="T60" fmla="*/ 66 w 174"/>
                <a:gd name="T61" fmla="*/ 8 h 148"/>
                <a:gd name="T62" fmla="*/ 69 w 174"/>
                <a:gd name="T63" fmla="*/ 6 h 148"/>
                <a:gd name="T64" fmla="*/ 72 w 174"/>
                <a:gd name="T65" fmla="*/ 4 h 148"/>
                <a:gd name="T66" fmla="*/ 74 w 174"/>
                <a:gd name="T67" fmla="*/ 3 h 148"/>
                <a:gd name="T68" fmla="*/ 77 w 174"/>
                <a:gd name="T69" fmla="*/ 2 h 148"/>
                <a:gd name="T70" fmla="*/ 80 w 174"/>
                <a:gd name="T71" fmla="*/ 1 h 148"/>
                <a:gd name="T72" fmla="*/ 83 w 174"/>
                <a:gd name="T73" fmla="*/ 0 h 148"/>
                <a:gd name="T74" fmla="*/ 86 w 174"/>
                <a:gd name="T75" fmla="*/ 0 h 148"/>
                <a:gd name="T76" fmla="*/ 91 w 174"/>
                <a:gd name="T77" fmla="*/ 0 h 148"/>
                <a:gd name="T78" fmla="*/ 94 w 174"/>
                <a:gd name="T79" fmla="*/ 0 h 148"/>
                <a:gd name="T80" fmla="*/ 99 w 174"/>
                <a:gd name="T81" fmla="*/ 0 h 148"/>
                <a:gd name="T82" fmla="*/ 104 w 174"/>
                <a:gd name="T83" fmla="*/ 1 h 148"/>
                <a:gd name="T84" fmla="*/ 109 w 174"/>
                <a:gd name="T85" fmla="*/ 2 h 148"/>
                <a:gd name="T86" fmla="*/ 115 w 174"/>
                <a:gd name="T87" fmla="*/ 4 h 148"/>
                <a:gd name="T88" fmla="*/ 123 w 174"/>
                <a:gd name="T89" fmla="*/ 6 h 148"/>
                <a:gd name="T90" fmla="*/ 130 w 174"/>
                <a:gd name="T91" fmla="*/ 9 h 148"/>
                <a:gd name="T92" fmla="*/ 138 w 174"/>
                <a:gd name="T93" fmla="*/ 11 h 148"/>
                <a:gd name="T94" fmla="*/ 145 w 174"/>
                <a:gd name="T95" fmla="*/ 14 h 148"/>
                <a:gd name="T96" fmla="*/ 153 w 174"/>
                <a:gd name="T97" fmla="*/ 17 h 148"/>
                <a:gd name="T98" fmla="*/ 162 w 174"/>
                <a:gd name="T99" fmla="*/ 21 h 148"/>
                <a:gd name="T100" fmla="*/ 173 w 174"/>
                <a:gd name="T101" fmla="*/ 25 h 1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4"/>
                <a:gd name="T154" fmla="*/ 0 h 148"/>
                <a:gd name="T155" fmla="*/ 174 w 174"/>
                <a:gd name="T156" fmla="*/ 148 h 14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4" h="148">
                  <a:moveTo>
                    <a:pt x="7" y="147"/>
                  </a:moveTo>
                  <a:lnTo>
                    <a:pt x="7" y="146"/>
                  </a:lnTo>
                  <a:lnTo>
                    <a:pt x="6" y="144"/>
                  </a:lnTo>
                  <a:lnTo>
                    <a:pt x="6" y="142"/>
                  </a:lnTo>
                  <a:lnTo>
                    <a:pt x="5" y="141"/>
                  </a:lnTo>
                  <a:lnTo>
                    <a:pt x="5" y="139"/>
                  </a:lnTo>
                  <a:lnTo>
                    <a:pt x="5" y="138"/>
                  </a:lnTo>
                  <a:lnTo>
                    <a:pt x="5" y="136"/>
                  </a:lnTo>
                  <a:lnTo>
                    <a:pt x="4" y="134"/>
                  </a:lnTo>
                  <a:lnTo>
                    <a:pt x="4" y="133"/>
                  </a:lnTo>
                  <a:lnTo>
                    <a:pt x="4" y="131"/>
                  </a:lnTo>
                  <a:lnTo>
                    <a:pt x="3" y="129"/>
                  </a:lnTo>
                  <a:lnTo>
                    <a:pt x="3" y="128"/>
                  </a:lnTo>
                  <a:lnTo>
                    <a:pt x="2" y="126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1" y="119"/>
                  </a:lnTo>
                  <a:lnTo>
                    <a:pt x="1" y="117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1" y="74"/>
                  </a:lnTo>
                  <a:lnTo>
                    <a:pt x="2" y="70"/>
                  </a:lnTo>
                  <a:lnTo>
                    <a:pt x="3" y="68"/>
                  </a:lnTo>
                  <a:lnTo>
                    <a:pt x="4" y="66"/>
                  </a:lnTo>
                  <a:lnTo>
                    <a:pt x="4" y="65"/>
                  </a:lnTo>
                  <a:lnTo>
                    <a:pt x="5" y="63"/>
                  </a:lnTo>
                  <a:lnTo>
                    <a:pt x="6" y="61"/>
                  </a:lnTo>
                  <a:lnTo>
                    <a:pt x="7" y="59"/>
                  </a:lnTo>
                  <a:lnTo>
                    <a:pt x="8" y="57"/>
                  </a:lnTo>
                  <a:lnTo>
                    <a:pt x="9" y="56"/>
                  </a:lnTo>
                  <a:lnTo>
                    <a:pt x="10" y="54"/>
                  </a:lnTo>
                  <a:lnTo>
                    <a:pt x="11" y="52"/>
                  </a:lnTo>
                  <a:lnTo>
                    <a:pt x="12" y="51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5" y="46"/>
                  </a:lnTo>
                  <a:lnTo>
                    <a:pt x="17" y="45"/>
                  </a:lnTo>
                  <a:lnTo>
                    <a:pt x="18" y="44"/>
                  </a:lnTo>
                  <a:lnTo>
                    <a:pt x="19" y="42"/>
                  </a:lnTo>
                  <a:lnTo>
                    <a:pt x="20" y="41"/>
                  </a:lnTo>
                  <a:lnTo>
                    <a:pt x="23" y="39"/>
                  </a:lnTo>
                  <a:lnTo>
                    <a:pt x="24" y="38"/>
                  </a:lnTo>
                  <a:lnTo>
                    <a:pt x="25" y="36"/>
                  </a:lnTo>
                  <a:lnTo>
                    <a:pt x="27" y="35"/>
                  </a:lnTo>
                  <a:lnTo>
                    <a:pt x="28" y="34"/>
                  </a:lnTo>
                  <a:lnTo>
                    <a:pt x="29" y="33"/>
                  </a:lnTo>
                  <a:lnTo>
                    <a:pt x="31" y="32"/>
                  </a:lnTo>
                  <a:lnTo>
                    <a:pt x="32" y="31"/>
                  </a:lnTo>
                  <a:lnTo>
                    <a:pt x="33" y="30"/>
                  </a:lnTo>
                  <a:lnTo>
                    <a:pt x="34" y="29"/>
                  </a:lnTo>
                  <a:lnTo>
                    <a:pt x="36" y="29"/>
                  </a:lnTo>
                  <a:lnTo>
                    <a:pt x="37" y="28"/>
                  </a:lnTo>
                  <a:lnTo>
                    <a:pt x="38" y="27"/>
                  </a:lnTo>
                  <a:lnTo>
                    <a:pt x="39" y="26"/>
                  </a:lnTo>
                  <a:lnTo>
                    <a:pt x="41" y="25"/>
                  </a:lnTo>
                  <a:lnTo>
                    <a:pt x="42" y="24"/>
                  </a:lnTo>
                  <a:lnTo>
                    <a:pt x="43" y="24"/>
                  </a:lnTo>
                  <a:lnTo>
                    <a:pt x="45" y="23"/>
                  </a:lnTo>
                  <a:lnTo>
                    <a:pt x="46" y="22"/>
                  </a:lnTo>
                  <a:lnTo>
                    <a:pt x="48" y="21"/>
                  </a:lnTo>
                  <a:lnTo>
                    <a:pt x="49" y="20"/>
                  </a:lnTo>
                  <a:lnTo>
                    <a:pt x="51" y="19"/>
                  </a:lnTo>
                  <a:lnTo>
                    <a:pt x="52" y="18"/>
                  </a:lnTo>
                  <a:lnTo>
                    <a:pt x="53" y="17"/>
                  </a:lnTo>
                  <a:lnTo>
                    <a:pt x="54" y="17"/>
                  </a:lnTo>
                  <a:lnTo>
                    <a:pt x="55" y="16"/>
                  </a:lnTo>
                  <a:lnTo>
                    <a:pt x="56" y="15"/>
                  </a:lnTo>
                  <a:lnTo>
                    <a:pt x="57" y="14"/>
                  </a:lnTo>
                  <a:lnTo>
                    <a:pt x="59" y="13"/>
                  </a:lnTo>
                  <a:lnTo>
                    <a:pt x="61" y="12"/>
                  </a:lnTo>
                  <a:lnTo>
                    <a:pt x="62" y="11"/>
                  </a:lnTo>
                  <a:lnTo>
                    <a:pt x="64" y="10"/>
                  </a:lnTo>
                  <a:lnTo>
                    <a:pt x="65" y="9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8" y="7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1" y="5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6" y="3"/>
                  </a:lnTo>
                  <a:lnTo>
                    <a:pt x="76" y="2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0" y="1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21" y="6"/>
                  </a:lnTo>
                  <a:lnTo>
                    <a:pt x="123" y="6"/>
                  </a:lnTo>
                  <a:lnTo>
                    <a:pt x="125" y="7"/>
                  </a:lnTo>
                  <a:lnTo>
                    <a:pt x="128" y="8"/>
                  </a:lnTo>
                  <a:lnTo>
                    <a:pt x="130" y="9"/>
                  </a:lnTo>
                  <a:lnTo>
                    <a:pt x="133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0" y="12"/>
                  </a:lnTo>
                  <a:lnTo>
                    <a:pt x="143" y="13"/>
                  </a:lnTo>
                  <a:lnTo>
                    <a:pt x="145" y="14"/>
                  </a:lnTo>
                  <a:lnTo>
                    <a:pt x="148" y="16"/>
                  </a:lnTo>
                  <a:lnTo>
                    <a:pt x="151" y="16"/>
                  </a:lnTo>
                  <a:lnTo>
                    <a:pt x="153" y="17"/>
                  </a:lnTo>
                  <a:lnTo>
                    <a:pt x="156" y="19"/>
                  </a:lnTo>
                  <a:lnTo>
                    <a:pt x="159" y="20"/>
                  </a:lnTo>
                  <a:lnTo>
                    <a:pt x="162" y="21"/>
                  </a:lnTo>
                  <a:lnTo>
                    <a:pt x="164" y="22"/>
                  </a:lnTo>
                  <a:lnTo>
                    <a:pt x="167" y="23"/>
                  </a:lnTo>
                  <a:lnTo>
                    <a:pt x="173" y="25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Freeform 61"/>
            <p:cNvSpPr>
              <a:spLocks/>
            </p:cNvSpPr>
            <p:nvPr/>
          </p:nvSpPr>
          <p:spPr bwMode="auto">
            <a:xfrm>
              <a:off x="425" y="1425"/>
              <a:ext cx="109" cy="60"/>
            </a:xfrm>
            <a:custGeom>
              <a:avLst/>
              <a:gdLst>
                <a:gd name="T0" fmla="*/ 0 w 109"/>
                <a:gd name="T1" fmla="*/ 58 h 60"/>
                <a:gd name="T2" fmla="*/ 0 w 109"/>
                <a:gd name="T3" fmla="*/ 55 h 60"/>
                <a:gd name="T4" fmla="*/ 0 w 109"/>
                <a:gd name="T5" fmla="*/ 52 h 60"/>
                <a:gd name="T6" fmla="*/ 0 w 109"/>
                <a:gd name="T7" fmla="*/ 50 h 60"/>
                <a:gd name="T8" fmla="*/ 1 w 109"/>
                <a:gd name="T9" fmla="*/ 47 h 60"/>
                <a:gd name="T10" fmla="*/ 1 w 109"/>
                <a:gd name="T11" fmla="*/ 44 h 60"/>
                <a:gd name="T12" fmla="*/ 1 w 109"/>
                <a:gd name="T13" fmla="*/ 42 h 60"/>
                <a:gd name="T14" fmla="*/ 1 w 109"/>
                <a:gd name="T15" fmla="*/ 39 h 60"/>
                <a:gd name="T16" fmla="*/ 2 w 109"/>
                <a:gd name="T17" fmla="*/ 36 h 60"/>
                <a:gd name="T18" fmla="*/ 3 w 109"/>
                <a:gd name="T19" fmla="*/ 32 h 60"/>
                <a:gd name="T20" fmla="*/ 3 w 109"/>
                <a:gd name="T21" fmla="*/ 29 h 60"/>
                <a:gd name="T22" fmla="*/ 4 w 109"/>
                <a:gd name="T23" fmla="*/ 26 h 60"/>
                <a:gd name="T24" fmla="*/ 4 w 109"/>
                <a:gd name="T25" fmla="*/ 24 h 60"/>
                <a:gd name="T26" fmla="*/ 5 w 109"/>
                <a:gd name="T27" fmla="*/ 21 h 60"/>
                <a:gd name="T28" fmla="*/ 6 w 109"/>
                <a:gd name="T29" fmla="*/ 18 h 60"/>
                <a:gd name="T30" fmla="*/ 8 w 109"/>
                <a:gd name="T31" fmla="*/ 16 h 60"/>
                <a:gd name="T32" fmla="*/ 9 w 109"/>
                <a:gd name="T33" fmla="*/ 14 h 60"/>
                <a:gd name="T34" fmla="*/ 11 w 109"/>
                <a:gd name="T35" fmla="*/ 12 h 60"/>
                <a:gd name="T36" fmla="*/ 12 w 109"/>
                <a:gd name="T37" fmla="*/ 10 h 60"/>
                <a:gd name="T38" fmla="*/ 15 w 109"/>
                <a:gd name="T39" fmla="*/ 7 h 60"/>
                <a:gd name="T40" fmla="*/ 18 w 109"/>
                <a:gd name="T41" fmla="*/ 6 h 60"/>
                <a:gd name="T42" fmla="*/ 20 w 109"/>
                <a:gd name="T43" fmla="*/ 5 h 60"/>
                <a:gd name="T44" fmla="*/ 23 w 109"/>
                <a:gd name="T45" fmla="*/ 4 h 60"/>
                <a:gd name="T46" fmla="*/ 26 w 109"/>
                <a:gd name="T47" fmla="*/ 3 h 60"/>
                <a:gd name="T48" fmla="*/ 29 w 109"/>
                <a:gd name="T49" fmla="*/ 3 h 60"/>
                <a:gd name="T50" fmla="*/ 32 w 109"/>
                <a:gd name="T51" fmla="*/ 3 h 60"/>
                <a:gd name="T52" fmla="*/ 35 w 109"/>
                <a:gd name="T53" fmla="*/ 2 h 60"/>
                <a:gd name="T54" fmla="*/ 39 w 109"/>
                <a:gd name="T55" fmla="*/ 2 h 60"/>
                <a:gd name="T56" fmla="*/ 44 w 109"/>
                <a:gd name="T57" fmla="*/ 2 h 60"/>
                <a:gd name="T58" fmla="*/ 47 w 109"/>
                <a:gd name="T59" fmla="*/ 2 h 60"/>
                <a:gd name="T60" fmla="*/ 50 w 109"/>
                <a:gd name="T61" fmla="*/ 2 h 60"/>
                <a:gd name="T62" fmla="*/ 54 w 109"/>
                <a:gd name="T63" fmla="*/ 2 h 60"/>
                <a:gd name="T64" fmla="*/ 57 w 109"/>
                <a:gd name="T65" fmla="*/ 2 h 60"/>
                <a:gd name="T66" fmla="*/ 61 w 109"/>
                <a:gd name="T67" fmla="*/ 1 h 60"/>
                <a:gd name="T68" fmla="*/ 64 w 109"/>
                <a:gd name="T69" fmla="*/ 1 h 60"/>
                <a:gd name="T70" fmla="*/ 67 w 109"/>
                <a:gd name="T71" fmla="*/ 1 h 60"/>
                <a:gd name="T72" fmla="*/ 71 w 109"/>
                <a:gd name="T73" fmla="*/ 1 h 60"/>
                <a:gd name="T74" fmla="*/ 74 w 109"/>
                <a:gd name="T75" fmla="*/ 1 h 60"/>
                <a:gd name="T76" fmla="*/ 79 w 109"/>
                <a:gd name="T77" fmla="*/ 1 h 60"/>
                <a:gd name="T78" fmla="*/ 82 w 109"/>
                <a:gd name="T79" fmla="*/ 1 h 60"/>
                <a:gd name="T80" fmla="*/ 85 w 109"/>
                <a:gd name="T81" fmla="*/ 0 h 60"/>
                <a:gd name="T82" fmla="*/ 88 w 109"/>
                <a:gd name="T83" fmla="*/ 0 h 60"/>
                <a:gd name="T84" fmla="*/ 92 w 109"/>
                <a:gd name="T85" fmla="*/ 0 h 60"/>
                <a:gd name="T86" fmla="*/ 95 w 109"/>
                <a:gd name="T87" fmla="*/ 0 h 60"/>
                <a:gd name="T88" fmla="*/ 97 w 109"/>
                <a:gd name="T89" fmla="*/ 0 h 60"/>
                <a:gd name="T90" fmla="*/ 100 w 109"/>
                <a:gd name="T91" fmla="*/ 0 h 60"/>
                <a:gd name="T92" fmla="*/ 103 w 109"/>
                <a:gd name="T93" fmla="*/ 0 h 60"/>
                <a:gd name="T94" fmla="*/ 108 w 109"/>
                <a:gd name="T95" fmla="*/ 0 h 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9"/>
                <a:gd name="T145" fmla="*/ 0 h 60"/>
                <a:gd name="T146" fmla="*/ 109 w 109"/>
                <a:gd name="T147" fmla="*/ 60 h 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9" h="60">
                  <a:moveTo>
                    <a:pt x="0" y="59"/>
                  </a:moveTo>
                  <a:lnTo>
                    <a:pt x="0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2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8" y="6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4" y="1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8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Freeform 62"/>
            <p:cNvSpPr>
              <a:spLocks/>
            </p:cNvSpPr>
            <p:nvPr/>
          </p:nvSpPr>
          <p:spPr bwMode="auto">
            <a:xfrm>
              <a:off x="2767" y="1225"/>
              <a:ext cx="35" cy="23"/>
            </a:xfrm>
            <a:custGeom>
              <a:avLst/>
              <a:gdLst>
                <a:gd name="T0" fmla="*/ 3 w 35"/>
                <a:gd name="T1" fmla="*/ 22 h 23"/>
                <a:gd name="T2" fmla="*/ 5 w 35"/>
                <a:gd name="T3" fmla="*/ 22 h 23"/>
                <a:gd name="T4" fmla="*/ 7 w 35"/>
                <a:gd name="T5" fmla="*/ 21 h 23"/>
                <a:gd name="T6" fmla="*/ 9 w 35"/>
                <a:gd name="T7" fmla="*/ 20 h 23"/>
                <a:gd name="T8" fmla="*/ 11 w 35"/>
                <a:gd name="T9" fmla="*/ 20 h 23"/>
                <a:gd name="T10" fmla="*/ 13 w 35"/>
                <a:gd name="T11" fmla="*/ 19 h 23"/>
                <a:gd name="T12" fmla="*/ 16 w 35"/>
                <a:gd name="T13" fmla="*/ 19 h 23"/>
                <a:gd name="T14" fmla="*/ 18 w 35"/>
                <a:gd name="T15" fmla="*/ 18 h 23"/>
                <a:gd name="T16" fmla="*/ 19 w 35"/>
                <a:gd name="T17" fmla="*/ 18 h 23"/>
                <a:gd name="T18" fmla="*/ 21 w 35"/>
                <a:gd name="T19" fmla="*/ 17 h 23"/>
                <a:gd name="T20" fmla="*/ 23 w 35"/>
                <a:gd name="T21" fmla="*/ 17 h 23"/>
                <a:gd name="T22" fmla="*/ 25 w 35"/>
                <a:gd name="T23" fmla="*/ 16 h 23"/>
                <a:gd name="T24" fmla="*/ 26 w 35"/>
                <a:gd name="T25" fmla="*/ 15 h 23"/>
                <a:gd name="T26" fmla="*/ 28 w 35"/>
                <a:gd name="T27" fmla="*/ 15 h 23"/>
                <a:gd name="T28" fmla="*/ 29 w 35"/>
                <a:gd name="T29" fmla="*/ 14 h 23"/>
                <a:gd name="T30" fmla="*/ 30 w 35"/>
                <a:gd name="T31" fmla="*/ 14 h 23"/>
                <a:gd name="T32" fmla="*/ 31 w 35"/>
                <a:gd name="T33" fmla="*/ 13 h 23"/>
                <a:gd name="T34" fmla="*/ 31 w 35"/>
                <a:gd name="T35" fmla="*/ 12 h 23"/>
                <a:gd name="T36" fmla="*/ 32 w 35"/>
                <a:gd name="T37" fmla="*/ 11 h 23"/>
                <a:gd name="T38" fmla="*/ 33 w 35"/>
                <a:gd name="T39" fmla="*/ 10 h 23"/>
                <a:gd name="T40" fmla="*/ 33 w 35"/>
                <a:gd name="T41" fmla="*/ 9 h 23"/>
                <a:gd name="T42" fmla="*/ 34 w 35"/>
                <a:gd name="T43" fmla="*/ 8 h 23"/>
                <a:gd name="T44" fmla="*/ 34 w 35"/>
                <a:gd name="T45" fmla="*/ 7 h 23"/>
                <a:gd name="T46" fmla="*/ 34 w 35"/>
                <a:gd name="T47" fmla="*/ 5 h 23"/>
                <a:gd name="T48" fmla="*/ 34 w 35"/>
                <a:gd name="T49" fmla="*/ 4 h 23"/>
                <a:gd name="T50" fmla="*/ 34 w 35"/>
                <a:gd name="T51" fmla="*/ 3 h 23"/>
                <a:gd name="T52" fmla="*/ 34 w 35"/>
                <a:gd name="T53" fmla="*/ 2 h 23"/>
                <a:gd name="T54" fmla="*/ 33 w 35"/>
                <a:gd name="T55" fmla="*/ 1 h 23"/>
                <a:gd name="T56" fmla="*/ 32 w 35"/>
                <a:gd name="T57" fmla="*/ 0 h 23"/>
                <a:gd name="T58" fmla="*/ 31 w 35"/>
                <a:gd name="T59" fmla="*/ 0 h 23"/>
                <a:gd name="T60" fmla="*/ 30 w 35"/>
                <a:gd name="T61" fmla="*/ 0 h 23"/>
                <a:gd name="T62" fmla="*/ 29 w 35"/>
                <a:gd name="T63" fmla="*/ 0 h 23"/>
                <a:gd name="T64" fmla="*/ 27 w 35"/>
                <a:gd name="T65" fmla="*/ 0 h 23"/>
                <a:gd name="T66" fmla="*/ 26 w 35"/>
                <a:gd name="T67" fmla="*/ 0 h 23"/>
                <a:gd name="T68" fmla="*/ 25 w 35"/>
                <a:gd name="T69" fmla="*/ 1 h 23"/>
                <a:gd name="T70" fmla="*/ 23 w 35"/>
                <a:gd name="T71" fmla="*/ 2 h 23"/>
                <a:gd name="T72" fmla="*/ 21 w 35"/>
                <a:gd name="T73" fmla="*/ 2 h 23"/>
                <a:gd name="T74" fmla="*/ 20 w 35"/>
                <a:gd name="T75" fmla="*/ 3 h 23"/>
                <a:gd name="T76" fmla="*/ 19 w 35"/>
                <a:gd name="T77" fmla="*/ 3 h 23"/>
                <a:gd name="T78" fmla="*/ 18 w 35"/>
                <a:gd name="T79" fmla="*/ 4 h 23"/>
                <a:gd name="T80" fmla="*/ 16 w 35"/>
                <a:gd name="T81" fmla="*/ 5 h 23"/>
                <a:gd name="T82" fmla="*/ 15 w 35"/>
                <a:gd name="T83" fmla="*/ 6 h 23"/>
                <a:gd name="T84" fmla="*/ 14 w 35"/>
                <a:gd name="T85" fmla="*/ 7 h 23"/>
                <a:gd name="T86" fmla="*/ 13 w 35"/>
                <a:gd name="T87" fmla="*/ 8 h 23"/>
                <a:gd name="T88" fmla="*/ 12 w 35"/>
                <a:gd name="T89" fmla="*/ 8 h 23"/>
                <a:gd name="T90" fmla="*/ 10 w 35"/>
                <a:gd name="T91" fmla="*/ 9 h 23"/>
                <a:gd name="T92" fmla="*/ 9 w 35"/>
                <a:gd name="T93" fmla="*/ 10 h 23"/>
                <a:gd name="T94" fmla="*/ 8 w 35"/>
                <a:gd name="T95" fmla="*/ 11 h 23"/>
                <a:gd name="T96" fmla="*/ 6 w 35"/>
                <a:gd name="T97" fmla="*/ 12 h 23"/>
                <a:gd name="T98" fmla="*/ 5 w 35"/>
                <a:gd name="T99" fmla="*/ 12 h 23"/>
                <a:gd name="T100" fmla="*/ 4 w 35"/>
                <a:gd name="T101" fmla="*/ 14 h 23"/>
                <a:gd name="T102" fmla="*/ 3 w 35"/>
                <a:gd name="T103" fmla="*/ 15 h 23"/>
                <a:gd name="T104" fmla="*/ 2 w 35"/>
                <a:gd name="T105" fmla="*/ 17 h 23"/>
                <a:gd name="T106" fmla="*/ 1 w 35"/>
                <a:gd name="T107" fmla="*/ 19 h 23"/>
                <a:gd name="T108" fmla="*/ 1 w 35"/>
                <a:gd name="T109" fmla="*/ 20 h 23"/>
                <a:gd name="T110" fmla="*/ 0 w 35"/>
                <a:gd name="T111" fmla="*/ 22 h 23"/>
                <a:gd name="T112" fmla="*/ 1 w 35"/>
                <a:gd name="T113" fmla="*/ 22 h 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"/>
                <a:gd name="T172" fmla="*/ 0 h 23"/>
                <a:gd name="T173" fmla="*/ 35 w 35"/>
                <a:gd name="T174" fmla="*/ 23 h 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" h="23">
                  <a:moveTo>
                    <a:pt x="1" y="22"/>
                  </a:moveTo>
                  <a:lnTo>
                    <a:pt x="2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2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Freeform 63"/>
            <p:cNvSpPr>
              <a:spLocks/>
            </p:cNvSpPr>
            <p:nvPr/>
          </p:nvSpPr>
          <p:spPr bwMode="auto">
            <a:xfrm>
              <a:off x="2733" y="1254"/>
              <a:ext cx="43" cy="31"/>
            </a:xfrm>
            <a:custGeom>
              <a:avLst/>
              <a:gdLst>
                <a:gd name="T0" fmla="*/ 3 w 43"/>
                <a:gd name="T1" fmla="*/ 30 h 31"/>
                <a:gd name="T2" fmla="*/ 5 w 43"/>
                <a:gd name="T3" fmla="*/ 30 h 31"/>
                <a:gd name="T4" fmla="*/ 7 w 43"/>
                <a:gd name="T5" fmla="*/ 30 h 31"/>
                <a:gd name="T6" fmla="*/ 9 w 43"/>
                <a:gd name="T7" fmla="*/ 30 h 31"/>
                <a:gd name="T8" fmla="*/ 11 w 43"/>
                <a:gd name="T9" fmla="*/ 30 h 31"/>
                <a:gd name="T10" fmla="*/ 14 w 43"/>
                <a:gd name="T11" fmla="*/ 30 h 31"/>
                <a:gd name="T12" fmla="*/ 16 w 43"/>
                <a:gd name="T13" fmla="*/ 30 h 31"/>
                <a:gd name="T14" fmla="*/ 18 w 43"/>
                <a:gd name="T15" fmla="*/ 29 h 31"/>
                <a:gd name="T16" fmla="*/ 20 w 43"/>
                <a:gd name="T17" fmla="*/ 28 h 31"/>
                <a:gd name="T18" fmla="*/ 22 w 43"/>
                <a:gd name="T19" fmla="*/ 27 h 31"/>
                <a:gd name="T20" fmla="*/ 23 w 43"/>
                <a:gd name="T21" fmla="*/ 25 h 31"/>
                <a:gd name="T22" fmla="*/ 25 w 43"/>
                <a:gd name="T23" fmla="*/ 23 h 31"/>
                <a:gd name="T24" fmla="*/ 27 w 43"/>
                <a:gd name="T25" fmla="*/ 22 h 31"/>
                <a:gd name="T26" fmla="*/ 28 w 43"/>
                <a:gd name="T27" fmla="*/ 21 h 31"/>
                <a:gd name="T28" fmla="*/ 30 w 43"/>
                <a:gd name="T29" fmla="*/ 20 h 31"/>
                <a:gd name="T30" fmla="*/ 31 w 43"/>
                <a:gd name="T31" fmla="*/ 19 h 31"/>
                <a:gd name="T32" fmla="*/ 32 w 43"/>
                <a:gd name="T33" fmla="*/ 18 h 31"/>
                <a:gd name="T34" fmla="*/ 33 w 43"/>
                <a:gd name="T35" fmla="*/ 17 h 31"/>
                <a:gd name="T36" fmla="*/ 35 w 43"/>
                <a:gd name="T37" fmla="*/ 15 h 31"/>
                <a:gd name="T38" fmla="*/ 36 w 43"/>
                <a:gd name="T39" fmla="*/ 14 h 31"/>
                <a:gd name="T40" fmla="*/ 37 w 43"/>
                <a:gd name="T41" fmla="*/ 13 h 31"/>
                <a:gd name="T42" fmla="*/ 38 w 43"/>
                <a:gd name="T43" fmla="*/ 12 h 31"/>
                <a:gd name="T44" fmla="*/ 38 w 43"/>
                <a:gd name="T45" fmla="*/ 11 h 31"/>
                <a:gd name="T46" fmla="*/ 39 w 43"/>
                <a:gd name="T47" fmla="*/ 10 h 31"/>
                <a:gd name="T48" fmla="*/ 40 w 43"/>
                <a:gd name="T49" fmla="*/ 8 h 31"/>
                <a:gd name="T50" fmla="*/ 40 w 43"/>
                <a:gd name="T51" fmla="*/ 7 h 31"/>
                <a:gd name="T52" fmla="*/ 41 w 43"/>
                <a:gd name="T53" fmla="*/ 6 h 31"/>
                <a:gd name="T54" fmla="*/ 41 w 43"/>
                <a:gd name="T55" fmla="*/ 5 h 31"/>
                <a:gd name="T56" fmla="*/ 42 w 43"/>
                <a:gd name="T57" fmla="*/ 4 h 31"/>
                <a:gd name="T58" fmla="*/ 42 w 43"/>
                <a:gd name="T59" fmla="*/ 3 h 31"/>
                <a:gd name="T60" fmla="*/ 42 w 43"/>
                <a:gd name="T61" fmla="*/ 1 h 31"/>
                <a:gd name="T62" fmla="*/ 41 w 43"/>
                <a:gd name="T63" fmla="*/ 0 h 31"/>
                <a:gd name="T64" fmla="*/ 40 w 43"/>
                <a:gd name="T65" fmla="*/ 0 h 31"/>
                <a:gd name="T66" fmla="*/ 38 w 43"/>
                <a:gd name="T67" fmla="*/ 0 h 31"/>
                <a:gd name="T68" fmla="*/ 37 w 43"/>
                <a:gd name="T69" fmla="*/ 0 h 31"/>
                <a:gd name="T70" fmla="*/ 36 w 43"/>
                <a:gd name="T71" fmla="*/ 0 h 31"/>
                <a:gd name="T72" fmla="*/ 34 w 43"/>
                <a:gd name="T73" fmla="*/ 1 h 31"/>
                <a:gd name="T74" fmla="*/ 33 w 43"/>
                <a:gd name="T75" fmla="*/ 2 h 31"/>
                <a:gd name="T76" fmla="*/ 32 w 43"/>
                <a:gd name="T77" fmla="*/ 2 h 31"/>
                <a:gd name="T78" fmla="*/ 30 w 43"/>
                <a:gd name="T79" fmla="*/ 3 h 31"/>
                <a:gd name="T80" fmla="*/ 28 w 43"/>
                <a:gd name="T81" fmla="*/ 5 h 31"/>
                <a:gd name="T82" fmla="*/ 26 w 43"/>
                <a:gd name="T83" fmla="*/ 5 h 31"/>
                <a:gd name="T84" fmla="*/ 24 w 43"/>
                <a:gd name="T85" fmla="*/ 6 h 31"/>
                <a:gd name="T86" fmla="*/ 22 w 43"/>
                <a:gd name="T87" fmla="*/ 8 h 31"/>
                <a:gd name="T88" fmla="*/ 21 w 43"/>
                <a:gd name="T89" fmla="*/ 9 h 31"/>
                <a:gd name="T90" fmla="*/ 19 w 43"/>
                <a:gd name="T91" fmla="*/ 10 h 31"/>
                <a:gd name="T92" fmla="*/ 17 w 43"/>
                <a:gd name="T93" fmla="*/ 12 h 31"/>
                <a:gd name="T94" fmla="*/ 15 w 43"/>
                <a:gd name="T95" fmla="*/ 13 h 31"/>
                <a:gd name="T96" fmla="*/ 13 w 43"/>
                <a:gd name="T97" fmla="*/ 15 h 31"/>
                <a:gd name="T98" fmla="*/ 11 w 43"/>
                <a:gd name="T99" fmla="*/ 17 h 31"/>
                <a:gd name="T100" fmla="*/ 9 w 43"/>
                <a:gd name="T101" fmla="*/ 18 h 31"/>
                <a:gd name="T102" fmla="*/ 7 w 43"/>
                <a:gd name="T103" fmla="*/ 20 h 31"/>
                <a:gd name="T104" fmla="*/ 6 w 43"/>
                <a:gd name="T105" fmla="*/ 21 h 31"/>
                <a:gd name="T106" fmla="*/ 5 w 43"/>
                <a:gd name="T107" fmla="*/ 23 h 31"/>
                <a:gd name="T108" fmla="*/ 3 w 43"/>
                <a:gd name="T109" fmla="*/ 25 h 31"/>
                <a:gd name="T110" fmla="*/ 1 w 43"/>
                <a:gd name="T111" fmla="*/ 26 h 31"/>
                <a:gd name="T112" fmla="*/ 1 w 43"/>
                <a:gd name="T113" fmla="*/ 28 h 31"/>
                <a:gd name="T114" fmla="*/ 1 w 43"/>
                <a:gd name="T115" fmla="*/ 29 h 31"/>
                <a:gd name="T116" fmla="*/ 1 w 43"/>
                <a:gd name="T117" fmla="*/ 30 h 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31"/>
                <a:gd name="T179" fmla="*/ 43 w 43"/>
                <a:gd name="T180" fmla="*/ 31 h 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31">
                  <a:moveTo>
                    <a:pt x="1" y="30"/>
                  </a:move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9" y="10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1" y="3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Freeform 64"/>
            <p:cNvSpPr>
              <a:spLocks/>
            </p:cNvSpPr>
            <p:nvPr/>
          </p:nvSpPr>
          <p:spPr bwMode="auto">
            <a:xfrm>
              <a:off x="2635" y="1178"/>
              <a:ext cx="124" cy="114"/>
            </a:xfrm>
            <a:custGeom>
              <a:avLst/>
              <a:gdLst>
                <a:gd name="T0" fmla="*/ 44 w 124"/>
                <a:gd name="T1" fmla="*/ 6 h 114"/>
                <a:gd name="T2" fmla="*/ 55 w 124"/>
                <a:gd name="T3" fmla="*/ 12 h 114"/>
                <a:gd name="T4" fmla="*/ 64 w 124"/>
                <a:gd name="T5" fmla="*/ 18 h 114"/>
                <a:gd name="T6" fmla="*/ 69 w 124"/>
                <a:gd name="T7" fmla="*/ 26 h 114"/>
                <a:gd name="T8" fmla="*/ 72 w 124"/>
                <a:gd name="T9" fmla="*/ 33 h 114"/>
                <a:gd name="T10" fmla="*/ 87 w 124"/>
                <a:gd name="T11" fmla="*/ 34 h 114"/>
                <a:gd name="T12" fmla="*/ 98 w 124"/>
                <a:gd name="T13" fmla="*/ 33 h 114"/>
                <a:gd name="T14" fmla="*/ 104 w 124"/>
                <a:gd name="T15" fmla="*/ 33 h 114"/>
                <a:gd name="T16" fmla="*/ 111 w 124"/>
                <a:gd name="T17" fmla="*/ 35 h 114"/>
                <a:gd name="T18" fmla="*/ 121 w 124"/>
                <a:gd name="T19" fmla="*/ 41 h 114"/>
                <a:gd name="T20" fmla="*/ 123 w 124"/>
                <a:gd name="T21" fmla="*/ 45 h 114"/>
                <a:gd name="T22" fmla="*/ 121 w 124"/>
                <a:gd name="T23" fmla="*/ 50 h 114"/>
                <a:gd name="T24" fmla="*/ 116 w 124"/>
                <a:gd name="T25" fmla="*/ 52 h 114"/>
                <a:gd name="T26" fmla="*/ 112 w 124"/>
                <a:gd name="T27" fmla="*/ 50 h 114"/>
                <a:gd name="T28" fmla="*/ 109 w 124"/>
                <a:gd name="T29" fmla="*/ 49 h 114"/>
                <a:gd name="T30" fmla="*/ 106 w 124"/>
                <a:gd name="T31" fmla="*/ 50 h 114"/>
                <a:gd name="T32" fmla="*/ 107 w 124"/>
                <a:gd name="T33" fmla="*/ 57 h 114"/>
                <a:gd name="T34" fmla="*/ 107 w 124"/>
                <a:gd name="T35" fmla="*/ 69 h 114"/>
                <a:gd name="T36" fmla="*/ 108 w 124"/>
                <a:gd name="T37" fmla="*/ 77 h 114"/>
                <a:gd name="T38" fmla="*/ 105 w 124"/>
                <a:gd name="T39" fmla="*/ 81 h 114"/>
                <a:gd name="T40" fmla="*/ 99 w 124"/>
                <a:gd name="T41" fmla="*/ 79 h 114"/>
                <a:gd name="T42" fmla="*/ 92 w 124"/>
                <a:gd name="T43" fmla="*/ 74 h 114"/>
                <a:gd name="T44" fmla="*/ 86 w 124"/>
                <a:gd name="T45" fmla="*/ 74 h 114"/>
                <a:gd name="T46" fmla="*/ 87 w 124"/>
                <a:gd name="T47" fmla="*/ 64 h 114"/>
                <a:gd name="T48" fmla="*/ 82 w 124"/>
                <a:gd name="T49" fmla="*/ 57 h 114"/>
                <a:gd name="T50" fmla="*/ 73 w 124"/>
                <a:gd name="T51" fmla="*/ 54 h 114"/>
                <a:gd name="T52" fmla="*/ 66 w 124"/>
                <a:gd name="T53" fmla="*/ 56 h 114"/>
                <a:gd name="T54" fmla="*/ 61 w 124"/>
                <a:gd name="T55" fmla="*/ 62 h 114"/>
                <a:gd name="T56" fmla="*/ 59 w 124"/>
                <a:gd name="T57" fmla="*/ 74 h 114"/>
                <a:gd name="T58" fmla="*/ 61 w 124"/>
                <a:gd name="T59" fmla="*/ 84 h 114"/>
                <a:gd name="T60" fmla="*/ 64 w 124"/>
                <a:gd name="T61" fmla="*/ 96 h 114"/>
                <a:gd name="T62" fmla="*/ 64 w 124"/>
                <a:gd name="T63" fmla="*/ 106 h 114"/>
                <a:gd name="T64" fmla="*/ 59 w 124"/>
                <a:gd name="T65" fmla="*/ 113 h 114"/>
                <a:gd name="T66" fmla="*/ 52 w 124"/>
                <a:gd name="T67" fmla="*/ 113 h 114"/>
                <a:gd name="T68" fmla="*/ 48 w 124"/>
                <a:gd name="T69" fmla="*/ 106 h 114"/>
                <a:gd name="T70" fmla="*/ 47 w 124"/>
                <a:gd name="T71" fmla="*/ 93 h 114"/>
                <a:gd name="T72" fmla="*/ 47 w 124"/>
                <a:gd name="T73" fmla="*/ 84 h 114"/>
                <a:gd name="T74" fmla="*/ 46 w 124"/>
                <a:gd name="T75" fmla="*/ 76 h 114"/>
                <a:gd name="T76" fmla="*/ 46 w 124"/>
                <a:gd name="T77" fmla="*/ 66 h 114"/>
                <a:gd name="T78" fmla="*/ 46 w 124"/>
                <a:gd name="T79" fmla="*/ 56 h 114"/>
                <a:gd name="T80" fmla="*/ 50 w 124"/>
                <a:gd name="T81" fmla="*/ 50 h 114"/>
                <a:gd name="T82" fmla="*/ 55 w 124"/>
                <a:gd name="T83" fmla="*/ 47 h 114"/>
                <a:gd name="T84" fmla="*/ 61 w 124"/>
                <a:gd name="T85" fmla="*/ 46 h 114"/>
                <a:gd name="T86" fmla="*/ 70 w 124"/>
                <a:gd name="T87" fmla="*/ 45 h 114"/>
                <a:gd name="T88" fmla="*/ 75 w 124"/>
                <a:gd name="T89" fmla="*/ 41 h 114"/>
                <a:gd name="T90" fmla="*/ 71 w 124"/>
                <a:gd name="T91" fmla="*/ 36 h 114"/>
                <a:gd name="T92" fmla="*/ 66 w 124"/>
                <a:gd name="T93" fmla="*/ 31 h 114"/>
                <a:gd name="T94" fmla="*/ 62 w 124"/>
                <a:gd name="T95" fmla="*/ 31 h 114"/>
                <a:gd name="T96" fmla="*/ 54 w 124"/>
                <a:gd name="T97" fmla="*/ 34 h 114"/>
                <a:gd name="T98" fmla="*/ 48 w 124"/>
                <a:gd name="T99" fmla="*/ 36 h 114"/>
                <a:gd name="T100" fmla="*/ 42 w 124"/>
                <a:gd name="T101" fmla="*/ 35 h 114"/>
                <a:gd name="T102" fmla="*/ 32 w 124"/>
                <a:gd name="T103" fmla="*/ 33 h 114"/>
                <a:gd name="T104" fmla="*/ 27 w 124"/>
                <a:gd name="T105" fmla="*/ 33 h 114"/>
                <a:gd name="T106" fmla="*/ 22 w 124"/>
                <a:gd name="T107" fmla="*/ 39 h 114"/>
                <a:gd name="T108" fmla="*/ 15 w 124"/>
                <a:gd name="T109" fmla="*/ 42 h 114"/>
                <a:gd name="T110" fmla="*/ 7 w 124"/>
                <a:gd name="T111" fmla="*/ 43 h 114"/>
                <a:gd name="T112" fmla="*/ 2 w 124"/>
                <a:gd name="T113" fmla="*/ 41 h 114"/>
                <a:gd name="T114" fmla="*/ 0 w 124"/>
                <a:gd name="T115" fmla="*/ 37 h 114"/>
                <a:gd name="T116" fmla="*/ 2 w 124"/>
                <a:gd name="T117" fmla="*/ 32 h 114"/>
                <a:gd name="T118" fmla="*/ 15 w 124"/>
                <a:gd name="T119" fmla="*/ 25 h 114"/>
                <a:gd name="T120" fmla="*/ 20 w 124"/>
                <a:gd name="T121" fmla="*/ 15 h 114"/>
                <a:gd name="T122" fmla="*/ 23 w 124"/>
                <a:gd name="T123" fmla="*/ 8 h 114"/>
                <a:gd name="T124" fmla="*/ 29 w 124"/>
                <a:gd name="T125" fmla="*/ 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14"/>
                <a:gd name="T191" fmla="*/ 124 w 124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14">
                  <a:moveTo>
                    <a:pt x="35" y="0"/>
                  </a:moveTo>
                  <a:lnTo>
                    <a:pt x="37" y="1"/>
                  </a:lnTo>
                  <a:lnTo>
                    <a:pt x="39" y="3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7" y="7"/>
                  </a:lnTo>
                  <a:lnTo>
                    <a:pt x="49" y="8"/>
                  </a:lnTo>
                  <a:lnTo>
                    <a:pt x="51" y="10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7" y="13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4" y="18"/>
                  </a:lnTo>
                  <a:lnTo>
                    <a:pt x="65" y="20"/>
                  </a:lnTo>
                  <a:lnTo>
                    <a:pt x="66" y="22"/>
                  </a:lnTo>
                  <a:lnTo>
                    <a:pt x="67" y="23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2" y="33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1" y="34"/>
                  </a:lnTo>
                  <a:lnTo>
                    <a:pt x="84" y="34"/>
                  </a:lnTo>
                  <a:lnTo>
                    <a:pt x="87" y="34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3" y="33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3"/>
                  </a:lnTo>
                  <a:lnTo>
                    <a:pt x="109" y="34"/>
                  </a:lnTo>
                  <a:lnTo>
                    <a:pt x="111" y="35"/>
                  </a:lnTo>
                  <a:lnTo>
                    <a:pt x="113" y="36"/>
                  </a:lnTo>
                  <a:lnTo>
                    <a:pt x="115" y="37"/>
                  </a:lnTo>
                  <a:lnTo>
                    <a:pt x="118" y="39"/>
                  </a:lnTo>
                  <a:lnTo>
                    <a:pt x="120" y="40"/>
                  </a:lnTo>
                  <a:lnTo>
                    <a:pt x="121" y="41"/>
                  </a:lnTo>
                  <a:lnTo>
                    <a:pt x="121" y="42"/>
                  </a:lnTo>
                  <a:lnTo>
                    <a:pt x="122" y="42"/>
                  </a:lnTo>
                  <a:lnTo>
                    <a:pt x="123" y="43"/>
                  </a:lnTo>
                  <a:lnTo>
                    <a:pt x="123" y="44"/>
                  </a:lnTo>
                  <a:lnTo>
                    <a:pt x="123" y="45"/>
                  </a:lnTo>
                  <a:lnTo>
                    <a:pt x="123" y="46"/>
                  </a:lnTo>
                  <a:lnTo>
                    <a:pt x="123" y="47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1" y="50"/>
                  </a:lnTo>
                  <a:lnTo>
                    <a:pt x="121" y="51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6" y="52"/>
                  </a:lnTo>
                  <a:lnTo>
                    <a:pt x="115" y="52"/>
                  </a:lnTo>
                  <a:lnTo>
                    <a:pt x="114" y="51"/>
                  </a:lnTo>
                  <a:lnTo>
                    <a:pt x="113" y="51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49"/>
                  </a:lnTo>
                  <a:lnTo>
                    <a:pt x="108" y="49"/>
                  </a:lnTo>
                  <a:lnTo>
                    <a:pt x="107" y="49"/>
                  </a:lnTo>
                  <a:lnTo>
                    <a:pt x="106" y="50"/>
                  </a:lnTo>
                  <a:lnTo>
                    <a:pt x="106" y="51"/>
                  </a:lnTo>
                  <a:lnTo>
                    <a:pt x="106" y="53"/>
                  </a:lnTo>
                  <a:lnTo>
                    <a:pt x="107" y="54"/>
                  </a:lnTo>
                  <a:lnTo>
                    <a:pt x="107" y="55"/>
                  </a:lnTo>
                  <a:lnTo>
                    <a:pt x="107" y="57"/>
                  </a:lnTo>
                  <a:lnTo>
                    <a:pt x="107" y="59"/>
                  </a:lnTo>
                  <a:lnTo>
                    <a:pt x="107" y="61"/>
                  </a:lnTo>
                  <a:lnTo>
                    <a:pt x="107" y="64"/>
                  </a:lnTo>
                  <a:lnTo>
                    <a:pt x="107" y="66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2"/>
                  </a:lnTo>
                  <a:lnTo>
                    <a:pt x="107" y="74"/>
                  </a:lnTo>
                  <a:lnTo>
                    <a:pt x="108" y="76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5" y="81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3" y="81"/>
                  </a:lnTo>
                  <a:lnTo>
                    <a:pt x="101" y="81"/>
                  </a:lnTo>
                  <a:lnTo>
                    <a:pt x="99" y="79"/>
                  </a:lnTo>
                  <a:lnTo>
                    <a:pt x="98" y="77"/>
                  </a:lnTo>
                  <a:lnTo>
                    <a:pt x="96" y="76"/>
                  </a:lnTo>
                  <a:lnTo>
                    <a:pt x="95" y="75"/>
                  </a:lnTo>
                  <a:lnTo>
                    <a:pt x="93" y="74"/>
                  </a:lnTo>
                  <a:lnTo>
                    <a:pt x="92" y="74"/>
                  </a:lnTo>
                  <a:lnTo>
                    <a:pt x="91" y="74"/>
                  </a:lnTo>
                  <a:lnTo>
                    <a:pt x="89" y="74"/>
                  </a:lnTo>
                  <a:lnTo>
                    <a:pt x="88" y="75"/>
                  </a:lnTo>
                  <a:lnTo>
                    <a:pt x="87" y="74"/>
                  </a:lnTo>
                  <a:lnTo>
                    <a:pt x="86" y="74"/>
                  </a:lnTo>
                  <a:lnTo>
                    <a:pt x="85" y="72"/>
                  </a:lnTo>
                  <a:lnTo>
                    <a:pt x="86" y="70"/>
                  </a:lnTo>
                  <a:lnTo>
                    <a:pt x="86" y="68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7" y="62"/>
                  </a:lnTo>
                  <a:lnTo>
                    <a:pt x="86" y="61"/>
                  </a:lnTo>
                  <a:lnTo>
                    <a:pt x="85" y="59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0" y="56"/>
                  </a:lnTo>
                  <a:lnTo>
                    <a:pt x="78" y="55"/>
                  </a:lnTo>
                  <a:lnTo>
                    <a:pt x="77" y="55"/>
                  </a:lnTo>
                  <a:lnTo>
                    <a:pt x="75" y="54"/>
                  </a:lnTo>
                  <a:lnTo>
                    <a:pt x="73" y="54"/>
                  </a:lnTo>
                  <a:lnTo>
                    <a:pt x="71" y="54"/>
                  </a:lnTo>
                  <a:lnTo>
                    <a:pt x="69" y="55"/>
                  </a:lnTo>
                  <a:lnTo>
                    <a:pt x="68" y="55"/>
                  </a:lnTo>
                  <a:lnTo>
                    <a:pt x="67" y="55"/>
                  </a:lnTo>
                  <a:lnTo>
                    <a:pt x="66" y="56"/>
                  </a:lnTo>
                  <a:lnTo>
                    <a:pt x="64" y="57"/>
                  </a:lnTo>
                  <a:lnTo>
                    <a:pt x="63" y="58"/>
                  </a:lnTo>
                  <a:lnTo>
                    <a:pt x="62" y="59"/>
                  </a:lnTo>
                  <a:lnTo>
                    <a:pt x="62" y="61"/>
                  </a:lnTo>
                  <a:lnTo>
                    <a:pt x="61" y="62"/>
                  </a:lnTo>
                  <a:lnTo>
                    <a:pt x="61" y="65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0" y="72"/>
                  </a:lnTo>
                  <a:lnTo>
                    <a:pt x="59" y="74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1" y="80"/>
                  </a:lnTo>
                  <a:lnTo>
                    <a:pt x="61" y="82"/>
                  </a:lnTo>
                  <a:lnTo>
                    <a:pt x="61" y="84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3" y="91"/>
                  </a:lnTo>
                  <a:lnTo>
                    <a:pt x="64" y="94"/>
                  </a:lnTo>
                  <a:lnTo>
                    <a:pt x="64" y="96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3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3" y="109"/>
                  </a:lnTo>
                  <a:lnTo>
                    <a:pt x="62" y="111"/>
                  </a:lnTo>
                  <a:lnTo>
                    <a:pt x="61" y="112"/>
                  </a:lnTo>
                  <a:lnTo>
                    <a:pt x="59" y="113"/>
                  </a:lnTo>
                  <a:lnTo>
                    <a:pt x="57" y="113"/>
                  </a:lnTo>
                  <a:lnTo>
                    <a:pt x="56" y="113"/>
                  </a:lnTo>
                  <a:lnTo>
                    <a:pt x="54" y="113"/>
                  </a:lnTo>
                  <a:lnTo>
                    <a:pt x="53" y="113"/>
                  </a:lnTo>
                  <a:lnTo>
                    <a:pt x="52" y="113"/>
                  </a:lnTo>
                  <a:lnTo>
                    <a:pt x="51" y="111"/>
                  </a:lnTo>
                  <a:lnTo>
                    <a:pt x="50" y="110"/>
                  </a:lnTo>
                  <a:lnTo>
                    <a:pt x="49" y="109"/>
                  </a:lnTo>
                  <a:lnTo>
                    <a:pt x="49" y="108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47" y="101"/>
                  </a:lnTo>
                  <a:lnTo>
                    <a:pt x="47" y="98"/>
                  </a:lnTo>
                  <a:lnTo>
                    <a:pt x="47" y="95"/>
                  </a:lnTo>
                  <a:lnTo>
                    <a:pt x="47" y="93"/>
                  </a:lnTo>
                  <a:lnTo>
                    <a:pt x="47" y="90"/>
                  </a:lnTo>
                  <a:lnTo>
                    <a:pt x="47" y="88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2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7" y="77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46" y="62"/>
                  </a:lnTo>
                  <a:lnTo>
                    <a:pt x="46" y="59"/>
                  </a:lnTo>
                  <a:lnTo>
                    <a:pt x="46" y="57"/>
                  </a:lnTo>
                  <a:lnTo>
                    <a:pt x="46" y="56"/>
                  </a:lnTo>
                  <a:lnTo>
                    <a:pt x="47" y="55"/>
                  </a:lnTo>
                  <a:lnTo>
                    <a:pt x="47" y="54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50" y="50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2" y="48"/>
                  </a:lnTo>
                  <a:lnTo>
                    <a:pt x="54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3" y="45"/>
                  </a:lnTo>
                  <a:lnTo>
                    <a:pt x="64" y="45"/>
                  </a:lnTo>
                  <a:lnTo>
                    <a:pt x="66" y="45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2" y="45"/>
                  </a:lnTo>
                  <a:lnTo>
                    <a:pt x="73" y="44"/>
                  </a:lnTo>
                  <a:lnTo>
                    <a:pt x="74" y="43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74" y="40"/>
                  </a:lnTo>
                  <a:lnTo>
                    <a:pt x="73" y="39"/>
                  </a:lnTo>
                  <a:lnTo>
                    <a:pt x="72" y="38"/>
                  </a:lnTo>
                  <a:lnTo>
                    <a:pt x="72" y="37"/>
                  </a:lnTo>
                  <a:lnTo>
                    <a:pt x="71" y="36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6" y="31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3" y="30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59" y="32"/>
                  </a:lnTo>
                  <a:lnTo>
                    <a:pt x="57" y="32"/>
                  </a:lnTo>
                  <a:lnTo>
                    <a:pt x="56" y="33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2" y="35"/>
                  </a:lnTo>
                  <a:lnTo>
                    <a:pt x="40" y="35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3" y="37"/>
                  </a:lnTo>
                  <a:lnTo>
                    <a:pt x="22" y="39"/>
                  </a:lnTo>
                  <a:lnTo>
                    <a:pt x="20" y="39"/>
                  </a:lnTo>
                  <a:lnTo>
                    <a:pt x="19" y="40"/>
                  </a:lnTo>
                  <a:lnTo>
                    <a:pt x="18" y="41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2" y="32"/>
                  </a:lnTo>
                  <a:lnTo>
                    <a:pt x="5" y="30"/>
                  </a:lnTo>
                  <a:lnTo>
                    <a:pt x="7" y="28"/>
                  </a:lnTo>
                  <a:lnTo>
                    <a:pt x="10" y="27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1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7" y="3"/>
                  </a:lnTo>
                  <a:lnTo>
                    <a:pt x="29" y="2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Freeform 65"/>
            <p:cNvSpPr>
              <a:spLocks/>
            </p:cNvSpPr>
            <p:nvPr/>
          </p:nvSpPr>
          <p:spPr bwMode="auto">
            <a:xfrm>
              <a:off x="2194" y="1216"/>
              <a:ext cx="35" cy="24"/>
            </a:xfrm>
            <a:custGeom>
              <a:avLst/>
              <a:gdLst>
                <a:gd name="T0" fmla="*/ 2 w 35"/>
                <a:gd name="T1" fmla="*/ 22 h 24"/>
                <a:gd name="T2" fmla="*/ 5 w 35"/>
                <a:gd name="T3" fmla="*/ 22 h 24"/>
                <a:gd name="T4" fmla="*/ 7 w 35"/>
                <a:gd name="T5" fmla="*/ 22 h 24"/>
                <a:gd name="T6" fmla="*/ 9 w 35"/>
                <a:gd name="T7" fmla="*/ 21 h 24"/>
                <a:gd name="T8" fmla="*/ 11 w 35"/>
                <a:gd name="T9" fmla="*/ 20 h 24"/>
                <a:gd name="T10" fmla="*/ 13 w 35"/>
                <a:gd name="T11" fmla="*/ 20 h 24"/>
                <a:gd name="T12" fmla="*/ 16 w 35"/>
                <a:gd name="T13" fmla="*/ 19 h 24"/>
                <a:gd name="T14" fmla="*/ 17 w 35"/>
                <a:gd name="T15" fmla="*/ 18 h 24"/>
                <a:gd name="T16" fmla="*/ 19 w 35"/>
                <a:gd name="T17" fmla="*/ 18 h 24"/>
                <a:gd name="T18" fmla="*/ 21 w 35"/>
                <a:gd name="T19" fmla="*/ 18 h 24"/>
                <a:gd name="T20" fmla="*/ 23 w 35"/>
                <a:gd name="T21" fmla="*/ 17 h 24"/>
                <a:gd name="T22" fmla="*/ 25 w 35"/>
                <a:gd name="T23" fmla="*/ 17 h 24"/>
                <a:gd name="T24" fmla="*/ 26 w 35"/>
                <a:gd name="T25" fmla="*/ 16 h 24"/>
                <a:gd name="T26" fmla="*/ 28 w 35"/>
                <a:gd name="T27" fmla="*/ 15 h 24"/>
                <a:gd name="T28" fmla="*/ 29 w 35"/>
                <a:gd name="T29" fmla="*/ 14 h 24"/>
                <a:gd name="T30" fmla="*/ 30 w 35"/>
                <a:gd name="T31" fmla="*/ 13 h 24"/>
                <a:gd name="T32" fmla="*/ 31 w 35"/>
                <a:gd name="T33" fmla="*/ 12 h 24"/>
                <a:gd name="T34" fmla="*/ 32 w 35"/>
                <a:gd name="T35" fmla="*/ 11 h 24"/>
                <a:gd name="T36" fmla="*/ 33 w 35"/>
                <a:gd name="T37" fmla="*/ 10 h 24"/>
                <a:gd name="T38" fmla="*/ 33 w 35"/>
                <a:gd name="T39" fmla="*/ 9 h 24"/>
                <a:gd name="T40" fmla="*/ 34 w 35"/>
                <a:gd name="T41" fmla="*/ 8 h 24"/>
                <a:gd name="T42" fmla="*/ 34 w 35"/>
                <a:gd name="T43" fmla="*/ 6 h 24"/>
                <a:gd name="T44" fmla="*/ 34 w 35"/>
                <a:gd name="T45" fmla="*/ 5 h 24"/>
                <a:gd name="T46" fmla="*/ 34 w 35"/>
                <a:gd name="T47" fmla="*/ 4 h 24"/>
                <a:gd name="T48" fmla="*/ 34 w 35"/>
                <a:gd name="T49" fmla="*/ 3 h 24"/>
                <a:gd name="T50" fmla="*/ 33 w 35"/>
                <a:gd name="T51" fmla="*/ 2 h 24"/>
                <a:gd name="T52" fmla="*/ 33 w 35"/>
                <a:gd name="T53" fmla="*/ 1 h 24"/>
                <a:gd name="T54" fmla="*/ 31 w 35"/>
                <a:gd name="T55" fmla="*/ 0 h 24"/>
                <a:gd name="T56" fmla="*/ 30 w 35"/>
                <a:gd name="T57" fmla="*/ 0 h 24"/>
                <a:gd name="T58" fmla="*/ 29 w 35"/>
                <a:gd name="T59" fmla="*/ 0 h 24"/>
                <a:gd name="T60" fmla="*/ 27 w 35"/>
                <a:gd name="T61" fmla="*/ 1 h 24"/>
                <a:gd name="T62" fmla="*/ 26 w 35"/>
                <a:gd name="T63" fmla="*/ 1 h 24"/>
                <a:gd name="T64" fmla="*/ 24 w 35"/>
                <a:gd name="T65" fmla="*/ 1 h 24"/>
                <a:gd name="T66" fmla="*/ 23 w 35"/>
                <a:gd name="T67" fmla="*/ 2 h 24"/>
                <a:gd name="T68" fmla="*/ 21 w 35"/>
                <a:gd name="T69" fmla="*/ 3 h 24"/>
                <a:gd name="T70" fmla="*/ 20 w 35"/>
                <a:gd name="T71" fmla="*/ 3 h 24"/>
                <a:gd name="T72" fmla="*/ 19 w 35"/>
                <a:gd name="T73" fmla="*/ 4 h 24"/>
                <a:gd name="T74" fmla="*/ 17 w 35"/>
                <a:gd name="T75" fmla="*/ 5 h 24"/>
                <a:gd name="T76" fmla="*/ 16 w 35"/>
                <a:gd name="T77" fmla="*/ 5 h 24"/>
                <a:gd name="T78" fmla="*/ 16 w 35"/>
                <a:gd name="T79" fmla="*/ 6 h 24"/>
                <a:gd name="T80" fmla="*/ 14 w 35"/>
                <a:gd name="T81" fmla="*/ 7 h 24"/>
                <a:gd name="T82" fmla="*/ 13 w 35"/>
                <a:gd name="T83" fmla="*/ 8 h 24"/>
                <a:gd name="T84" fmla="*/ 12 w 35"/>
                <a:gd name="T85" fmla="*/ 9 h 24"/>
                <a:gd name="T86" fmla="*/ 11 w 35"/>
                <a:gd name="T87" fmla="*/ 10 h 24"/>
                <a:gd name="T88" fmla="*/ 9 w 35"/>
                <a:gd name="T89" fmla="*/ 10 h 24"/>
                <a:gd name="T90" fmla="*/ 8 w 35"/>
                <a:gd name="T91" fmla="*/ 11 h 24"/>
                <a:gd name="T92" fmla="*/ 7 w 35"/>
                <a:gd name="T93" fmla="*/ 11 h 24"/>
                <a:gd name="T94" fmla="*/ 6 w 35"/>
                <a:gd name="T95" fmla="*/ 12 h 24"/>
                <a:gd name="T96" fmla="*/ 4 w 35"/>
                <a:gd name="T97" fmla="*/ 13 h 24"/>
                <a:gd name="T98" fmla="*/ 4 w 35"/>
                <a:gd name="T99" fmla="*/ 15 h 24"/>
                <a:gd name="T100" fmla="*/ 2 w 35"/>
                <a:gd name="T101" fmla="*/ 16 h 24"/>
                <a:gd name="T102" fmla="*/ 1 w 35"/>
                <a:gd name="T103" fmla="*/ 18 h 24"/>
                <a:gd name="T104" fmla="*/ 1 w 35"/>
                <a:gd name="T105" fmla="*/ 20 h 24"/>
                <a:gd name="T106" fmla="*/ 0 w 35"/>
                <a:gd name="T107" fmla="*/ 22 h 24"/>
                <a:gd name="T108" fmla="*/ 0 w 35"/>
                <a:gd name="T109" fmla="*/ 23 h 24"/>
                <a:gd name="T110" fmla="*/ 1 w 35"/>
                <a:gd name="T111" fmla="*/ 23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"/>
                <a:gd name="T169" fmla="*/ 0 h 24"/>
                <a:gd name="T170" fmla="*/ 35 w 35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" h="24">
                  <a:moveTo>
                    <a:pt x="1" y="23"/>
                  </a:moveTo>
                  <a:lnTo>
                    <a:pt x="2" y="23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Freeform 66"/>
            <p:cNvSpPr>
              <a:spLocks/>
            </p:cNvSpPr>
            <p:nvPr/>
          </p:nvSpPr>
          <p:spPr bwMode="auto">
            <a:xfrm>
              <a:off x="2160" y="1245"/>
              <a:ext cx="42" cy="32"/>
            </a:xfrm>
            <a:custGeom>
              <a:avLst/>
              <a:gdLst>
                <a:gd name="T0" fmla="*/ 3 w 42"/>
                <a:gd name="T1" fmla="*/ 30 h 32"/>
                <a:gd name="T2" fmla="*/ 5 w 42"/>
                <a:gd name="T3" fmla="*/ 31 h 32"/>
                <a:gd name="T4" fmla="*/ 7 w 42"/>
                <a:gd name="T5" fmla="*/ 31 h 32"/>
                <a:gd name="T6" fmla="*/ 9 w 42"/>
                <a:gd name="T7" fmla="*/ 31 h 32"/>
                <a:gd name="T8" fmla="*/ 11 w 42"/>
                <a:gd name="T9" fmla="*/ 31 h 32"/>
                <a:gd name="T10" fmla="*/ 14 w 42"/>
                <a:gd name="T11" fmla="*/ 30 h 32"/>
                <a:gd name="T12" fmla="*/ 16 w 42"/>
                <a:gd name="T13" fmla="*/ 30 h 32"/>
                <a:gd name="T14" fmla="*/ 18 w 42"/>
                <a:gd name="T15" fmla="*/ 29 h 32"/>
                <a:gd name="T16" fmla="*/ 20 w 42"/>
                <a:gd name="T17" fmla="*/ 28 h 32"/>
                <a:gd name="T18" fmla="*/ 21 w 42"/>
                <a:gd name="T19" fmla="*/ 27 h 32"/>
                <a:gd name="T20" fmla="*/ 23 w 42"/>
                <a:gd name="T21" fmla="*/ 25 h 32"/>
                <a:gd name="T22" fmla="*/ 25 w 42"/>
                <a:gd name="T23" fmla="*/ 24 h 32"/>
                <a:gd name="T24" fmla="*/ 26 w 42"/>
                <a:gd name="T25" fmla="*/ 23 h 32"/>
                <a:gd name="T26" fmla="*/ 28 w 42"/>
                <a:gd name="T27" fmla="*/ 21 h 32"/>
                <a:gd name="T28" fmla="*/ 30 w 42"/>
                <a:gd name="T29" fmla="*/ 20 h 32"/>
                <a:gd name="T30" fmla="*/ 31 w 42"/>
                <a:gd name="T31" fmla="*/ 19 h 32"/>
                <a:gd name="T32" fmla="*/ 32 w 42"/>
                <a:gd name="T33" fmla="*/ 18 h 32"/>
                <a:gd name="T34" fmla="*/ 33 w 42"/>
                <a:gd name="T35" fmla="*/ 17 h 32"/>
                <a:gd name="T36" fmla="*/ 35 w 42"/>
                <a:gd name="T37" fmla="*/ 16 h 32"/>
                <a:gd name="T38" fmla="*/ 36 w 42"/>
                <a:gd name="T39" fmla="*/ 15 h 32"/>
                <a:gd name="T40" fmla="*/ 36 w 42"/>
                <a:gd name="T41" fmla="*/ 13 h 32"/>
                <a:gd name="T42" fmla="*/ 37 w 42"/>
                <a:gd name="T43" fmla="*/ 13 h 32"/>
                <a:gd name="T44" fmla="*/ 38 w 42"/>
                <a:gd name="T45" fmla="*/ 11 h 32"/>
                <a:gd name="T46" fmla="*/ 39 w 42"/>
                <a:gd name="T47" fmla="*/ 11 h 32"/>
                <a:gd name="T48" fmla="*/ 40 w 42"/>
                <a:gd name="T49" fmla="*/ 9 h 32"/>
                <a:gd name="T50" fmla="*/ 40 w 42"/>
                <a:gd name="T51" fmla="*/ 8 h 32"/>
                <a:gd name="T52" fmla="*/ 40 w 42"/>
                <a:gd name="T53" fmla="*/ 7 h 32"/>
                <a:gd name="T54" fmla="*/ 41 w 42"/>
                <a:gd name="T55" fmla="*/ 6 h 32"/>
                <a:gd name="T56" fmla="*/ 41 w 42"/>
                <a:gd name="T57" fmla="*/ 5 h 32"/>
                <a:gd name="T58" fmla="*/ 41 w 42"/>
                <a:gd name="T59" fmla="*/ 3 h 32"/>
                <a:gd name="T60" fmla="*/ 41 w 42"/>
                <a:gd name="T61" fmla="*/ 2 h 32"/>
                <a:gd name="T62" fmla="*/ 41 w 42"/>
                <a:gd name="T63" fmla="*/ 1 h 32"/>
                <a:gd name="T64" fmla="*/ 40 w 42"/>
                <a:gd name="T65" fmla="*/ 0 h 32"/>
                <a:gd name="T66" fmla="*/ 39 w 42"/>
                <a:gd name="T67" fmla="*/ 0 h 32"/>
                <a:gd name="T68" fmla="*/ 37 w 42"/>
                <a:gd name="T69" fmla="*/ 0 h 32"/>
                <a:gd name="T70" fmla="*/ 36 w 42"/>
                <a:gd name="T71" fmla="*/ 1 h 32"/>
                <a:gd name="T72" fmla="*/ 35 w 42"/>
                <a:gd name="T73" fmla="*/ 1 h 32"/>
                <a:gd name="T74" fmla="*/ 33 w 42"/>
                <a:gd name="T75" fmla="*/ 2 h 32"/>
                <a:gd name="T76" fmla="*/ 32 w 42"/>
                <a:gd name="T77" fmla="*/ 3 h 32"/>
                <a:gd name="T78" fmla="*/ 30 w 42"/>
                <a:gd name="T79" fmla="*/ 3 h 32"/>
                <a:gd name="T80" fmla="*/ 28 w 42"/>
                <a:gd name="T81" fmla="*/ 4 h 32"/>
                <a:gd name="T82" fmla="*/ 26 w 42"/>
                <a:gd name="T83" fmla="*/ 6 h 32"/>
                <a:gd name="T84" fmla="*/ 25 w 42"/>
                <a:gd name="T85" fmla="*/ 7 h 32"/>
                <a:gd name="T86" fmla="*/ 23 w 42"/>
                <a:gd name="T87" fmla="*/ 8 h 32"/>
                <a:gd name="T88" fmla="*/ 21 w 42"/>
                <a:gd name="T89" fmla="*/ 9 h 32"/>
                <a:gd name="T90" fmla="*/ 20 w 42"/>
                <a:gd name="T91" fmla="*/ 10 h 32"/>
                <a:gd name="T92" fmla="*/ 17 w 42"/>
                <a:gd name="T93" fmla="*/ 12 h 32"/>
                <a:gd name="T94" fmla="*/ 15 w 42"/>
                <a:gd name="T95" fmla="*/ 13 h 32"/>
                <a:gd name="T96" fmla="*/ 13 w 42"/>
                <a:gd name="T97" fmla="*/ 15 h 32"/>
                <a:gd name="T98" fmla="*/ 11 w 42"/>
                <a:gd name="T99" fmla="*/ 16 h 32"/>
                <a:gd name="T100" fmla="*/ 9 w 42"/>
                <a:gd name="T101" fmla="*/ 18 h 32"/>
                <a:gd name="T102" fmla="*/ 8 w 42"/>
                <a:gd name="T103" fmla="*/ 20 h 32"/>
                <a:gd name="T104" fmla="*/ 6 w 42"/>
                <a:gd name="T105" fmla="*/ 21 h 32"/>
                <a:gd name="T106" fmla="*/ 5 w 42"/>
                <a:gd name="T107" fmla="*/ 23 h 32"/>
                <a:gd name="T108" fmla="*/ 3 w 42"/>
                <a:gd name="T109" fmla="*/ 24 h 32"/>
                <a:gd name="T110" fmla="*/ 2 w 42"/>
                <a:gd name="T111" fmla="*/ 26 h 32"/>
                <a:gd name="T112" fmla="*/ 1 w 42"/>
                <a:gd name="T113" fmla="*/ 28 h 32"/>
                <a:gd name="T114" fmla="*/ 0 w 42"/>
                <a:gd name="T115" fmla="*/ 29 h 32"/>
                <a:gd name="T116" fmla="*/ 1 w 42"/>
                <a:gd name="T117" fmla="*/ 30 h 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2"/>
                <a:gd name="T179" fmla="*/ 42 w 42"/>
                <a:gd name="T180" fmla="*/ 32 h 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2">
                  <a:moveTo>
                    <a:pt x="1" y="30"/>
                  </a:moveTo>
                  <a:lnTo>
                    <a:pt x="2" y="30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29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3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Freeform 67"/>
            <p:cNvSpPr>
              <a:spLocks/>
            </p:cNvSpPr>
            <p:nvPr/>
          </p:nvSpPr>
          <p:spPr bwMode="auto">
            <a:xfrm>
              <a:off x="2062" y="1169"/>
              <a:ext cx="124" cy="115"/>
            </a:xfrm>
            <a:custGeom>
              <a:avLst/>
              <a:gdLst>
                <a:gd name="T0" fmla="*/ 44 w 124"/>
                <a:gd name="T1" fmla="*/ 6 h 115"/>
                <a:gd name="T2" fmla="*/ 55 w 124"/>
                <a:gd name="T3" fmla="*/ 12 h 115"/>
                <a:gd name="T4" fmla="*/ 64 w 124"/>
                <a:gd name="T5" fmla="*/ 19 h 115"/>
                <a:gd name="T6" fmla="*/ 69 w 124"/>
                <a:gd name="T7" fmla="*/ 27 h 115"/>
                <a:gd name="T8" fmla="*/ 72 w 124"/>
                <a:gd name="T9" fmla="*/ 34 h 115"/>
                <a:gd name="T10" fmla="*/ 87 w 124"/>
                <a:gd name="T11" fmla="*/ 34 h 115"/>
                <a:gd name="T12" fmla="*/ 98 w 124"/>
                <a:gd name="T13" fmla="*/ 34 h 115"/>
                <a:gd name="T14" fmla="*/ 104 w 124"/>
                <a:gd name="T15" fmla="*/ 33 h 115"/>
                <a:gd name="T16" fmla="*/ 111 w 124"/>
                <a:gd name="T17" fmla="*/ 36 h 115"/>
                <a:gd name="T18" fmla="*/ 121 w 124"/>
                <a:gd name="T19" fmla="*/ 41 h 115"/>
                <a:gd name="T20" fmla="*/ 123 w 124"/>
                <a:gd name="T21" fmla="*/ 46 h 115"/>
                <a:gd name="T22" fmla="*/ 121 w 124"/>
                <a:gd name="T23" fmla="*/ 51 h 115"/>
                <a:gd name="T24" fmla="*/ 116 w 124"/>
                <a:gd name="T25" fmla="*/ 52 h 115"/>
                <a:gd name="T26" fmla="*/ 112 w 124"/>
                <a:gd name="T27" fmla="*/ 51 h 115"/>
                <a:gd name="T28" fmla="*/ 109 w 124"/>
                <a:gd name="T29" fmla="*/ 50 h 115"/>
                <a:gd name="T30" fmla="*/ 106 w 124"/>
                <a:gd name="T31" fmla="*/ 50 h 115"/>
                <a:gd name="T32" fmla="*/ 107 w 124"/>
                <a:gd name="T33" fmla="*/ 57 h 115"/>
                <a:gd name="T34" fmla="*/ 107 w 124"/>
                <a:gd name="T35" fmla="*/ 69 h 115"/>
                <a:gd name="T36" fmla="*/ 107 w 124"/>
                <a:gd name="T37" fmla="*/ 77 h 115"/>
                <a:gd name="T38" fmla="*/ 105 w 124"/>
                <a:gd name="T39" fmla="*/ 82 h 115"/>
                <a:gd name="T40" fmla="*/ 99 w 124"/>
                <a:gd name="T41" fmla="*/ 79 h 115"/>
                <a:gd name="T42" fmla="*/ 92 w 124"/>
                <a:gd name="T43" fmla="*/ 74 h 115"/>
                <a:gd name="T44" fmla="*/ 86 w 124"/>
                <a:gd name="T45" fmla="*/ 74 h 115"/>
                <a:gd name="T46" fmla="*/ 87 w 124"/>
                <a:gd name="T47" fmla="*/ 65 h 115"/>
                <a:gd name="T48" fmla="*/ 82 w 124"/>
                <a:gd name="T49" fmla="*/ 57 h 115"/>
                <a:gd name="T50" fmla="*/ 73 w 124"/>
                <a:gd name="T51" fmla="*/ 55 h 115"/>
                <a:gd name="T52" fmla="*/ 65 w 124"/>
                <a:gd name="T53" fmla="*/ 57 h 115"/>
                <a:gd name="T54" fmla="*/ 61 w 124"/>
                <a:gd name="T55" fmla="*/ 63 h 115"/>
                <a:gd name="T56" fmla="*/ 59 w 124"/>
                <a:gd name="T57" fmla="*/ 74 h 115"/>
                <a:gd name="T58" fmla="*/ 61 w 124"/>
                <a:gd name="T59" fmla="*/ 85 h 115"/>
                <a:gd name="T60" fmla="*/ 64 w 124"/>
                <a:gd name="T61" fmla="*/ 97 h 115"/>
                <a:gd name="T62" fmla="*/ 64 w 124"/>
                <a:gd name="T63" fmla="*/ 107 h 115"/>
                <a:gd name="T64" fmla="*/ 59 w 124"/>
                <a:gd name="T65" fmla="*/ 113 h 115"/>
                <a:gd name="T66" fmla="*/ 52 w 124"/>
                <a:gd name="T67" fmla="*/ 113 h 115"/>
                <a:gd name="T68" fmla="*/ 48 w 124"/>
                <a:gd name="T69" fmla="*/ 107 h 115"/>
                <a:gd name="T70" fmla="*/ 47 w 124"/>
                <a:gd name="T71" fmla="*/ 93 h 115"/>
                <a:gd name="T72" fmla="*/ 47 w 124"/>
                <a:gd name="T73" fmla="*/ 84 h 115"/>
                <a:gd name="T74" fmla="*/ 46 w 124"/>
                <a:gd name="T75" fmla="*/ 76 h 115"/>
                <a:gd name="T76" fmla="*/ 46 w 124"/>
                <a:gd name="T77" fmla="*/ 66 h 115"/>
                <a:gd name="T78" fmla="*/ 46 w 124"/>
                <a:gd name="T79" fmla="*/ 57 h 115"/>
                <a:gd name="T80" fmla="*/ 50 w 124"/>
                <a:gd name="T81" fmla="*/ 51 h 115"/>
                <a:gd name="T82" fmla="*/ 55 w 124"/>
                <a:gd name="T83" fmla="*/ 48 h 115"/>
                <a:gd name="T84" fmla="*/ 61 w 124"/>
                <a:gd name="T85" fmla="*/ 46 h 115"/>
                <a:gd name="T86" fmla="*/ 70 w 124"/>
                <a:gd name="T87" fmla="*/ 45 h 115"/>
                <a:gd name="T88" fmla="*/ 75 w 124"/>
                <a:gd name="T89" fmla="*/ 42 h 115"/>
                <a:gd name="T90" fmla="*/ 71 w 124"/>
                <a:gd name="T91" fmla="*/ 36 h 115"/>
                <a:gd name="T92" fmla="*/ 66 w 124"/>
                <a:gd name="T93" fmla="*/ 31 h 115"/>
                <a:gd name="T94" fmla="*/ 62 w 124"/>
                <a:gd name="T95" fmla="*/ 31 h 115"/>
                <a:gd name="T96" fmla="*/ 54 w 124"/>
                <a:gd name="T97" fmla="*/ 34 h 115"/>
                <a:gd name="T98" fmla="*/ 48 w 124"/>
                <a:gd name="T99" fmla="*/ 37 h 115"/>
                <a:gd name="T100" fmla="*/ 42 w 124"/>
                <a:gd name="T101" fmla="*/ 36 h 115"/>
                <a:gd name="T102" fmla="*/ 32 w 124"/>
                <a:gd name="T103" fmla="*/ 33 h 115"/>
                <a:gd name="T104" fmla="*/ 27 w 124"/>
                <a:gd name="T105" fmla="*/ 34 h 115"/>
                <a:gd name="T106" fmla="*/ 22 w 124"/>
                <a:gd name="T107" fmla="*/ 39 h 115"/>
                <a:gd name="T108" fmla="*/ 15 w 124"/>
                <a:gd name="T109" fmla="*/ 43 h 115"/>
                <a:gd name="T110" fmla="*/ 7 w 124"/>
                <a:gd name="T111" fmla="*/ 44 h 115"/>
                <a:gd name="T112" fmla="*/ 2 w 124"/>
                <a:gd name="T113" fmla="*/ 42 h 115"/>
                <a:gd name="T114" fmla="*/ 0 w 124"/>
                <a:gd name="T115" fmla="*/ 37 h 115"/>
                <a:gd name="T116" fmla="*/ 2 w 124"/>
                <a:gd name="T117" fmla="*/ 32 h 115"/>
                <a:gd name="T118" fmla="*/ 15 w 124"/>
                <a:gd name="T119" fmla="*/ 25 h 115"/>
                <a:gd name="T120" fmla="*/ 20 w 124"/>
                <a:gd name="T121" fmla="*/ 16 h 115"/>
                <a:gd name="T122" fmla="*/ 23 w 124"/>
                <a:gd name="T123" fmla="*/ 8 h 115"/>
                <a:gd name="T124" fmla="*/ 28 w 124"/>
                <a:gd name="T125" fmla="*/ 3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15"/>
                <a:gd name="T191" fmla="*/ 124 w 124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15">
                  <a:moveTo>
                    <a:pt x="35" y="1"/>
                  </a:moveTo>
                  <a:lnTo>
                    <a:pt x="37" y="2"/>
                  </a:lnTo>
                  <a:lnTo>
                    <a:pt x="39" y="3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1" y="10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7" y="13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2" y="18"/>
                  </a:lnTo>
                  <a:lnTo>
                    <a:pt x="64" y="19"/>
                  </a:lnTo>
                  <a:lnTo>
                    <a:pt x="65" y="21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9" y="25"/>
                  </a:lnTo>
                  <a:lnTo>
                    <a:pt x="69" y="27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2" y="34"/>
                  </a:lnTo>
                  <a:lnTo>
                    <a:pt x="75" y="34"/>
                  </a:lnTo>
                  <a:lnTo>
                    <a:pt x="78" y="35"/>
                  </a:lnTo>
                  <a:lnTo>
                    <a:pt x="81" y="35"/>
                  </a:lnTo>
                  <a:lnTo>
                    <a:pt x="84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2" y="34"/>
                  </a:lnTo>
                  <a:lnTo>
                    <a:pt x="103" y="33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3"/>
                  </a:lnTo>
                  <a:lnTo>
                    <a:pt x="106" y="34"/>
                  </a:lnTo>
                  <a:lnTo>
                    <a:pt x="109" y="35"/>
                  </a:lnTo>
                  <a:lnTo>
                    <a:pt x="111" y="36"/>
                  </a:lnTo>
                  <a:lnTo>
                    <a:pt x="113" y="37"/>
                  </a:lnTo>
                  <a:lnTo>
                    <a:pt x="115" y="38"/>
                  </a:lnTo>
                  <a:lnTo>
                    <a:pt x="118" y="39"/>
                  </a:lnTo>
                  <a:lnTo>
                    <a:pt x="120" y="40"/>
                  </a:lnTo>
                  <a:lnTo>
                    <a:pt x="121" y="41"/>
                  </a:lnTo>
                  <a:lnTo>
                    <a:pt x="121" y="42"/>
                  </a:lnTo>
                  <a:lnTo>
                    <a:pt x="122" y="43"/>
                  </a:lnTo>
                  <a:lnTo>
                    <a:pt x="123" y="43"/>
                  </a:lnTo>
                  <a:lnTo>
                    <a:pt x="123" y="45"/>
                  </a:lnTo>
                  <a:lnTo>
                    <a:pt x="123" y="46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1" y="51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6" y="52"/>
                  </a:lnTo>
                  <a:lnTo>
                    <a:pt x="115" y="52"/>
                  </a:lnTo>
                  <a:lnTo>
                    <a:pt x="114" y="52"/>
                  </a:lnTo>
                  <a:lnTo>
                    <a:pt x="113" y="52"/>
                  </a:lnTo>
                  <a:lnTo>
                    <a:pt x="112" y="51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09" y="49"/>
                  </a:lnTo>
                  <a:lnTo>
                    <a:pt x="108" y="49"/>
                  </a:lnTo>
                  <a:lnTo>
                    <a:pt x="107" y="49"/>
                  </a:lnTo>
                  <a:lnTo>
                    <a:pt x="107" y="50"/>
                  </a:lnTo>
                  <a:lnTo>
                    <a:pt x="106" y="50"/>
                  </a:lnTo>
                  <a:lnTo>
                    <a:pt x="106" y="52"/>
                  </a:lnTo>
                  <a:lnTo>
                    <a:pt x="106" y="53"/>
                  </a:lnTo>
                  <a:lnTo>
                    <a:pt x="107" y="54"/>
                  </a:lnTo>
                  <a:lnTo>
                    <a:pt x="107" y="56"/>
                  </a:lnTo>
                  <a:lnTo>
                    <a:pt x="107" y="57"/>
                  </a:lnTo>
                  <a:lnTo>
                    <a:pt x="107" y="59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7" y="67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7" y="74"/>
                  </a:lnTo>
                  <a:lnTo>
                    <a:pt x="107" y="76"/>
                  </a:lnTo>
                  <a:lnTo>
                    <a:pt x="107" y="77"/>
                  </a:lnTo>
                  <a:lnTo>
                    <a:pt x="107" y="79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5" y="82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2"/>
                  </a:lnTo>
                  <a:lnTo>
                    <a:pt x="101" y="81"/>
                  </a:lnTo>
                  <a:lnTo>
                    <a:pt x="99" y="79"/>
                  </a:lnTo>
                  <a:lnTo>
                    <a:pt x="98" y="78"/>
                  </a:lnTo>
                  <a:lnTo>
                    <a:pt x="96" y="77"/>
                  </a:lnTo>
                  <a:lnTo>
                    <a:pt x="95" y="75"/>
                  </a:lnTo>
                  <a:lnTo>
                    <a:pt x="93" y="74"/>
                  </a:lnTo>
                  <a:lnTo>
                    <a:pt x="92" y="74"/>
                  </a:lnTo>
                  <a:lnTo>
                    <a:pt x="91" y="74"/>
                  </a:lnTo>
                  <a:lnTo>
                    <a:pt x="89" y="75"/>
                  </a:lnTo>
                  <a:lnTo>
                    <a:pt x="88" y="75"/>
                  </a:lnTo>
                  <a:lnTo>
                    <a:pt x="87" y="75"/>
                  </a:lnTo>
                  <a:lnTo>
                    <a:pt x="86" y="74"/>
                  </a:lnTo>
                  <a:lnTo>
                    <a:pt x="85" y="72"/>
                  </a:lnTo>
                  <a:lnTo>
                    <a:pt x="86" y="71"/>
                  </a:lnTo>
                  <a:lnTo>
                    <a:pt x="86" y="69"/>
                  </a:lnTo>
                  <a:lnTo>
                    <a:pt x="87" y="67"/>
                  </a:lnTo>
                  <a:lnTo>
                    <a:pt x="87" y="65"/>
                  </a:lnTo>
                  <a:lnTo>
                    <a:pt x="87" y="63"/>
                  </a:lnTo>
                  <a:lnTo>
                    <a:pt x="86" y="61"/>
                  </a:lnTo>
                  <a:lnTo>
                    <a:pt x="84" y="60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0" y="56"/>
                  </a:lnTo>
                  <a:lnTo>
                    <a:pt x="78" y="55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8" y="55"/>
                  </a:lnTo>
                  <a:lnTo>
                    <a:pt x="67" y="56"/>
                  </a:lnTo>
                  <a:lnTo>
                    <a:pt x="65" y="57"/>
                  </a:lnTo>
                  <a:lnTo>
                    <a:pt x="64" y="57"/>
                  </a:lnTo>
                  <a:lnTo>
                    <a:pt x="63" y="58"/>
                  </a:lnTo>
                  <a:lnTo>
                    <a:pt x="62" y="60"/>
                  </a:lnTo>
                  <a:lnTo>
                    <a:pt x="62" y="6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9" y="72"/>
                  </a:lnTo>
                  <a:lnTo>
                    <a:pt x="59" y="74"/>
                  </a:lnTo>
                  <a:lnTo>
                    <a:pt x="60" y="77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1" y="83"/>
                  </a:lnTo>
                  <a:lnTo>
                    <a:pt x="61" y="85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3" y="92"/>
                  </a:lnTo>
                  <a:lnTo>
                    <a:pt x="64" y="94"/>
                  </a:lnTo>
                  <a:lnTo>
                    <a:pt x="64" y="97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3"/>
                  </a:lnTo>
                  <a:lnTo>
                    <a:pt x="64" y="105"/>
                  </a:lnTo>
                  <a:lnTo>
                    <a:pt x="64" y="107"/>
                  </a:lnTo>
                  <a:lnTo>
                    <a:pt x="64" y="108"/>
                  </a:lnTo>
                  <a:lnTo>
                    <a:pt x="63" y="110"/>
                  </a:lnTo>
                  <a:lnTo>
                    <a:pt x="62" y="111"/>
                  </a:lnTo>
                  <a:lnTo>
                    <a:pt x="60" y="112"/>
                  </a:lnTo>
                  <a:lnTo>
                    <a:pt x="59" y="113"/>
                  </a:lnTo>
                  <a:lnTo>
                    <a:pt x="57" y="114"/>
                  </a:lnTo>
                  <a:lnTo>
                    <a:pt x="56" y="114"/>
                  </a:lnTo>
                  <a:lnTo>
                    <a:pt x="54" y="114"/>
                  </a:lnTo>
                  <a:lnTo>
                    <a:pt x="53" y="113"/>
                  </a:lnTo>
                  <a:lnTo>
                    <a:pt x="52" y="113"/>
                  </a:lnTo>
                  <a:lnTo>
                    <a:pt x="50" y="112"/>
                  </a:lnTo>
                  <a:lnTo>
                    <a:pt x="50" y="111"/>
                  </a:lnTo>
                  <a:lnTo>
                    <a:pt x="49" y="109"/>
                  </a:lnTo>
                  <a:lnTo>
                    <a:pt x="49" y="108"/>
                  </a:lnTo>
                  <a:lnTo>
                    <a:pt x="48" y="107"/>
                  </a:lnTo>
                  <a:lnTo>
                    <a:pt x="48" y="104"/>
                  </a:lnTo>
                  <a:lnTo>
                    <a:pt x="47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7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2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6" y="77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6" y="70"/>
                  </a:lnTo>
                  <a:lnTo>
                    <a:pt x="46" y="69"/>
                  </a:lnTo>
                  <a:lnTo>
                    <a:pt x="46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5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7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4" y="48"/>
                  </a:lnTo>
                  <a:lnTo>
                    <a:pt x="55" y="48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59" y="47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4" y="46"/>
                  </a:lnTo>
                  <a:lnTo>
                    <a:pt x="66" y="45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2" y="45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4" y="40"/>
                  </a:lnTo>
                  <a:lnTo>
                    <a:pt x="73" y="39"/>
                  </a:lnTo>
                  <a:lnTo>
                    <a:pt x="72" y="38"/>
                  </a:lnTo>
                  <a:lnTo>
                    <a:pt x="72" y="37"/>
                  </a:lnTo>
                  <a:lnTo>
                    <a:pt x="71" y="36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6" y="31"/>
                  </a:lnTo>
                  <a:lnTo>
                    <a:pt x="65" y="31"/>
                  </a:lnTo>
                  <a:lnTo>
                    <a:pt x="64" y="31"/>
                  </a:lnTo>
                  <a:lnTo>
                    <a:pt x="63" y="31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59" y="32"/>
                  </a:lnTo>
                  <a:lnTo>
                    <a:pt x="57" y="33"/>
                  </a:lnTo>
                  <a:lnTo>
                    <a:pt x="56" y="33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0" y="35"/>
                  </a:lnTo>
                  <a:lnTo>
                    <a:pt x="37" y="35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3" y="37"/>
                  </a:lnTo>
                  <a:lnTo>
                    <a:pt x="23" y="38"/>
                  </a:lnTo>
                  <a:lnTo>
                    <a:pt x="22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6" y="42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5" y="30"/>
                  </a:lnTo>
                  <a:lnTo>
                    <a:pt x="7" y="29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5" y="1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Freeform 68"/>
            <p:cNvSpPr>
              <a:spLocks/>
            </p:cNvSpPr>
            <p:nvPr/>
          </p:nvSpPr>
          <p:spPr bwMode="auto">
            <a:xfrm>
              <a:off x="1622" y="1227"/>
              <a:ext cx="35" cy="23"/>
            </a:xfrm>
            <a:custGeom>
              <a:avLst/>
              <a:gdLst>
                <a:gd name="T0" fmla="*/ 3 w 35"/>
                <a:gd name="T1" fmla="*/ 22 h 23"/>
                <a:gd name="T2" fmla="*/ 5 w 35"/>
                <a:gd name="T3" fmla="*/ 21 h 23"/>
                <a:gd name="T4" fmla="*/ 7 w 35"/>
                <a:gd name="T5" fmla="*/ 21 h 23"/>
                <a:gd name="T6" fmla="*/ 9 w 35"/>
                <a:gd name="T7" fmla="*/ 20 h 23"/>
                <a:gd name="T8" fmla="*/ 11 w 35"/>
                <a:gd name="T9" fmla="*/ 20 h 23"/>
                <a:gd name="T10" fmla="*/ 14 w 35"/>
                <a:gd name="T11" fmla="*/ 19 h 23"/>
                <a:gd name="T12" fmla="*/ 16 w 35"/>
                <a:gd name="T13" fmla="*/ 18 h 23"/>
                <a:gd name="T14" fmla="*/ 18 w 35"/>
                <a:gd name="T15" fmla="*/ 18 h 23"/>
                <a:gd name="T16" fmla="*/ 19 w 35"/>
                <a:gd name="T17" fmla="*/ 18 h 23"/>
                <a:gd name="T18" fmla="*/ 21 w 35"/>
                <a:gd name="T19" fmla="*/ 17 h 23"/>
                <a:gd name="T20" fmla="*/ 23 w 35"/>
                <a:gd name="T21" fmla="*/ 16 h 23"/>
                <a:gd name="T22" fmla="*/ 25 w 35"/>
                <a:gd name="T23" fmla="*/ 16 h 23"/>
                <a:gd name="T24" fmla="*/ 26 w 35"/>
                <a:gd name="T25" fmla="*/ 15 h 23"/>
                <a:gd name="T26" fmla="*/ 28 w 35"/>
                <a:gd name="T27" fmla="*/ 15 h 23"/>
                <a:gd name="T28" fmla="*/ 29 w 35"/>
                <a:gd name="T29" fmla="*/ 14 h 23"/>
                <a:gd name="T30" fmla="*/ 30 w 35"/>
                <a:gd name="T31" fmla="*/ 13 h 23"/>
                <a:gd name="T32" fmla="*/ 31 w 35"/>
                <a:gd name="T33" fmla="*/ 13 h 23"/>
                <a:gd name="T34" fmla="*/ 32 w 35"/>
                <a:gd name="T35" fmla="*/ 11 h 23"/>
                <a:gd name="T36" fmla="*/ 33 w 35"/>
                <a:gd name="T37" fmla="*/ 11 h 23"/>
                <a:gd name="T38" fmla="*/ 33 w 35"/>
                <a:gd name="T39" fmla="*/ 10 h 23"/>
                <a:gd name="T40" fmla="*/ 33 w 35"/>
                <a:gd name="T41" fmla="*/ 8 h 23"/>
                <a:gd name="T42" fmla="*/ 34 w 35"/>
                <a:gd name="T43" fmla="*/ 7 h 23"/>
                <a:gd name="T44" fmla="*/ 34 w 35"/>
                <a:gd name="T45" fmla="*/ 6 h 23"/>
                <a:gd name="T46" fmla="*/ 34 w 35"/>
                <a:gd name="T47" fmla="*/ 5 h 23"/>
                <a:gd name="T48" fmla="*/ 34 w 35"/>
                <a:gd name="T49" fmla="*/ 4 h 23"/>
                <a:gd name="T50" fmla="*/ 34 w 35"/>
                <a:gd name="T51" fmla="*/ 3 h 23"/>
                <a:gd name="T52" fmla="*/ 34 w 35"/>
                <a:gd name="T53" fmla="*/ 1 h 23"/>
                <a:gd name="T54" fmla="*/ 33 w 35"/>
                <a:gd name="T55" fmla="*/ 1 h 23"/>
                <a:gd name="T56" fmla="*/ 33 w 35"/>
                <a:gd name="T57" fmla="*/ 0 h 23"/>
                <a:gd name="T58" fmla="*/ 31 w 35"/>
                <a:gd name="T59" fmla="*/ 0 h 23"/>
                <a:gd name="T60" fmla="*/ 30 w 35"/>
                <a:gd name="T61" fmla="*/ 0 h 23"/>
                <a:gd name="T62" fmla="*/ 29 w 35"/>
                <a:gd name="T63" fmla="*/ 0 h 23"/>
                <a:gd name="T64" fmla="*/ 28 w 35"/>
                <a:gd name="T65" fmla="*/ 0 h 23"/>
                <a:gd name="T66" fmla="*/ 26 w 35"/>
                <a:gd name="T67" fmla="*/ 0 h 23"/>
                <a:gd name="T68" fmla="*/ 25 w 35"/>
                <a:gd name="T69" fmla="*/ 1 h 23"/>
                <a:gd name="T70" fmla="*/ 23 w 35"/>
                <a:gd name="T71" fmla="*/ 1 h 23"/>
                <a:gd name="T72" fmla="*/ 21 w 35"/>
                <a:gd name="T73" fmla="*/ 2 h 23"/>
                <a:gd name="T74" fmla="*/ 20 w 35"/>
                <a:gd name="T75" fmla="*/ 3 h 23"/>
                <a:gd name="T76" fmla="*/ 19 w 35"/>
                <a:gd name="T77" fmla="*/ 3 h 23"/>
                <a:gd name="T78" fmla="*/ 18 w 35"/>
                <a:gd name="T79" fmla="*/ 4 h 23"/>
                <a:gd name="T80" fmla="*/ 17 w 35"/>
                <a:gd name="T81" fmla="*/ 5 h 23"/>
                <a:gd name="T82" fmla="*/ 16 w 35"/>
                <a:gd name="T83" fmla="*/ 6 h 23"/>
                <a:gd name="T84" fmla="*/ 14 w 35"/>
                <a:gd name="T85" fmla="*/ 7 h 23"/>
                <a:gd name="T86" fmla="*/ 13 w 35"/>
                <a:gd name="T87" fmla="*/ 8 h 23"/>
                <a:gd name="T88" fmla="*/ 12 w 35"/>
                <a:gd name="T89" fmla="*/ 8 h 23"/>
                <a:gd name="T90" fmla="*/ 11 w 35"/>
                <a:gd name="T91" fmla="*/ 9 h 23"/>
                <a:gd name="T92" fmla="*/ 9 w 35"/>
                <a:gd name="T93" fmla="*/ 10 h 23"/>
                <a:gd name="T94" fmla="*/ 8 w 35"/>
                <a:gd name="T95" fmla="*/ 10 h 23"/>
                <a:gd name="T96" fmla="*/ 7 w 35"/>
                <a:gd name="T97" fmla="*/ 11 h 23"/>
                <a:gd name="T98" fmla="*/ 6 w 35"/>
                <a:gd name="T99" fmla="*/ 12 h 23"/>
                <a:gd name="T100" fmla="*/ 5 w 35"/>
                <a:gd name="T101" fmla="*/ 13 h 23"/>
                <a:gd name="T102" fmla="*/ 4 w 35"/>
                <a:gd name="T103" fmla="*/ 14 h 23"/>
                <a:gd name="T104" fmla="*/ 3 w 35"/>
                <a:gd name="T105" fmla="*/ 16 h 23"/>
                <a:gd name="T106" fmla="*/ 2 w 35"/>
                <a:gd name="T107" fmla="*/ 18 h 23"/>
                <a:gd name="T108" fmla="*/ 1 w 35"/>
                <a:gd name="T109" fmla="*/ 20 h 23"/>
                <a:gd name="T110" fmla="*/ 0 w 35"/>
                <a:gd name="T111" fmla="*/ 21 h 23"/>
                <a:gd name="T112" fmla="*/ 1 w 35"/>
                <a:gd name="T113" fmla="*/ 22 h 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"/>
                <a:gd name="T172" fmla="*/ 0 h 23"/>
                <a:gd name="T173" fmla="*/ 35 w 35"/>
                <a:gd name="T174" fmla="*/ 23 h 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" h="23">
                  <a:moveTo>
                    <a:pt x="1" y="22"/>
                  </a:moveTo>
                  <a:lnTo>
                    <a:pt x="2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2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Freeform 69"/>
            <p:cNvSpPr>
              <a:spLocks/>
            </p:cNvSpPr>
            <p:nvPr/>
          </p:nvSpPr>
          <p:spPr bwMode="auto">
            <a:xfrm>
              <a:off x="1589" y="1256"/>
              <a:ext cx="42" cy="32"/>
            </a:xfrm>
            <a:custGeom>
              <a:avLst/>
              <a:gdLst>
                <a:gd name="T0" fmla="*/ 2 w 42"/>
                <a:gd name="T1" fmla="*/ 30 h 32"/>
                <a:gd name="T2" fmla="*/ 4 w 42"/>
                <a:gd name="T3" fmla="*/ 30 h 32"/>
                <a:gd name="T4" fmla="*/ 6 w 42"/>
                <a:gd name="T5" fmla="*/ 31 h 32"/>
                <a:gd name="T6" fmla="*/ 9 w 42"/>
                <a:gd name="T7" fmla="*/ 31 h 32"/>
                <a:gd name="T8" fmla="*/ 10 w 42"/>
                <a:gd name="T9" fmla="*/ 30 h 32"/>
                <a:gd name="T10" fmla="*/ 13 w 42"/>
                <a:gd name="T11" fmla="*/ 30 h 32"/>
                <a:gd name="T12" fmla="*/ 15 w 42"/>
                <a:gd name="T13" fmla="*/ 30 h 32"/>
                <a:gd name="T14" fmla="*/ 17 w 42"/>
                <a:gd name="T15" fmla="*/ 29 h 32"/>
                <a:gd name="T16" fmla="*/ 19 w 42"/>
                <a:gd name="T17" fmla="*/ 28 h 32"/>
                <a:gd name="T18" fmla="*/ 21 w 42"/>
                <a:gd name="T19" fmla="*/ 26 h 32"/>
                <a:gd name="T20" fmla="*/ 22 w 42"/>
                <a:gd name="T21" fmla="*/ 25 h 32"/>
                <a:gd name="T22" fmla="*/ 24 w 42"/>
                <a:gd name="T23" fmla="*/ 23 h 32"/>
                <a:gd name="T24" fmla="*/ 26 w 42"/>
                <a:gd name="T25" fmla="*/ 22 h 32"/>
                <a:gd name="T26" fmla="*/ 27 w 42"/>
                <a:gd name="T27" fmla="*/ 21 h 32"/>
                <a:gd name="T28" fmla="*/ 29 w 42"/>
                <a:gd name="T29" fmla="*/ 20 h 32"/>
                <a:gd name="T30" fmla="*/ 30 w 42"/>
                <a:gd name="T31" fmla="*/ 19 h 32"/>
                <a:gd name="T32" fmla="*/ 31 w 42"/>
                <a:gd name="T33" fmla="*/ 18 h 32"/>
                <a:gd name="T34" fmla="*/ 32 w 42"/>
                <a:gd name="T35" fmla="*/ 16 h 32"/>
                <a:gd name="T36" fmla="*/ 34 w 42"/>
                <a:gd name="T37" fmla="*/ 15 h 32"/>
                <a:gd name="T38" fmla="*/ 35 w 42"/>
                <a:gd name="T39" fmla="*/ 14 h 32"/>
                <a:gd name="T40" fmla="*/ 36 w 42"/>
                <a:gd name="T41" fmla="*/ 13 h 32"/>
                <a:gd name="T42" fmla="*/ 36 w 42"/>
                <a:gd name="T43" fmla="*/ 12 h 32"/>
                <a:gd name="T44" fmla="*/ 37 w 42"/>
                <a:gd name="T45" fmla="*/ 11 h 32"/>
                <a:gd name="T46" fmla="*/ 38 w 42"/>
                <a:gd name="T47" fmla="*/ 10 h 32"/>
                <a:gd name="T48" fmla="*/ 39 w 42"/>
                <a:gd name="T49" fmla="*/ 9 h 32"/>
                <a:gd name="T50" fmla="*/ 39 w 42"/>
                <a:gd name="T51" fmla="*/ 8 h 32"/>
                <a:gd name="T52" fmla="*/ 40 w 42"/>
                <a:gd name="T53" fmla="*/ 7 h 32"/>
                <a:gd name="T54" fmla="*/ 40 w 42"/>
                <a:gd name="T55" fmla="*/ 6 h 32"/>
                <a:gd name="T56" fmla="*/ 41 w 42"/>
                <a:gd name="T57" fmla="*/ 4 h 32"/>
                <a:gd name="T58" fmla="*/ 41 w 42"/>
                <a:gd name="T59" fmla="*/ 3 h 32"/>
                <a:gd name="T60" fmla="*/ 41 w 42"/>
                <a:gd name="T61" fmla="*/ 2 h 32"/>
                <a:gd name="T62" fmla="*/ 41 w 42"/>
                <a:gd name="T63" fmla="*/ 1 h 32"/>
                <a:gd name="T64" fmla="*/ 40 w 42"/>
                <a:gd name="T65" fmla="*/ 0 h 32"/>
                <a:gd name="T66" fmla="*/ 38 w 42"/>
                <a:gd name="T67" fmla="*/ 0 h 32"/>
                <a:gd name="T68" fmla="*/ 37 w 42"/>
                <a:gd name="T69" fmla="*/ 0 h 32"/>
                <a:gd name="T70" fmla="*/ 36 w 42"/>
                <a:gd name="T71" fmla="*/ 0 h 32"/>
                <a:gd name="T72" fmla="*/ 34 w 42"/>
                <a:gd name="T73" fmla="*/ 1 h 32"/>
                <a:gd name="T74" fmla="*/ 33 w 42"/>
                <a:gd name="T75" fmla="*/ 1 h 32"/>
                <a:gd name="T76" fmla="*/ 32 w 42"/>
                <a:gd name="T77" fmla="*/ 2 h 32"/>
                <a:gd name="T78" fmla="*/ 30 w 42"/>
                <a:gd name="T79" fmla="*/ 3 h 32"/>
                <a:gd name="T80" fmla="*/ 28 w 42"/>
                <a:gd name="T81" fmla="*/ 4 h 32"/>
                <a:gd name="T82" fmla="*/ 26 w 42"/>
                <a:gd name="T83" fmla="*/ 5 h 32"/>
                <a:gd name="T84" fmla="*/ 24 w 42"/>
                <a:gd name="T85" fmla="*/ 6 h 32"/>
                <a:gd name="T86" fmla="*/ 23 w 42"/>
                <a:gd name="T87" fmla="*/ 7 h 32"/>
                <a:gd name="T88" fmla="*/ 21 w 42"/>
                <a:gd name="T89" fmla="*/ 8 h 32"/>
                <a:gd name="T90" fmla="*/ 19 w 42"/>
                <a:gd name="T91" fmla="*/ 9 h 32"/>
                <a:gd name="T92" fmla="*/ 17 w 42"/>
                <a:gd name="T93" fmla="*/ 11 h 32"/>
                <a:gd name="T94" fmla="*/ 15 w 42"/>
                <a:gd name="T95" fmla="*/ 12 h 32"/>
                <a:gd name="T96" fmla="*/ 13 w 42"/>
                <a:gd name="T97" fmla="*/ 14 h 32"/>
                <a:gd name="T98" fmla="*/ 11 w 42"/>
                <a:gd name="T99" fmla="*/ 15 h 32"/>
                <a:gd name="T100" fmla="*/ 9 w 42"/>
                <a:gd name="T101" fmla="*/ 17 h 32"/>
                <a:gd name="T102" fmla="*/ 7 w 42"/>
                <a:gd name="T103" fmla="*/ 19 h 32"/>
                <a:gd name="T104" fmla="*/ 6 w 42"/>
                <a:gd name="T105" fmla="*/ 20 h 32"/>
                <a:gd name="T106" fmla="*/ 5 w 42"/>
                <a:gd name="T107" fmla="*/ 22 h 32"/>
                <a:gd name="T108" fmla="*/ 3 w 42"/>
                <a:gd name="T109" fmla="*/ 23 h 32"/>
                <a:gd name="T110" fmla="*/ 2 w 42"/>
                <a:gd name="T111" fmla="*/ 25 h 32"/>
                <a:gd name="T112" fmla="*/ 0 w 42"/>
                <a:gd name="T113" fmla="*/ 26 h 32"/>
                <a:gd name="T114" fmla="*/ 0 w 42"/>
                <a:gd name="T115" fmla="*/ 28 h 32"/>
                <a:gd name="T116" fmla="*/ 0 w 42"/>
                <a:gd name="T117" fmla="*/ 29 h 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2"/>
                <a:gd name="T179" fmla="*/ 42 w 42"/>
                <a:gd name="T180" fmla="*/ 32 h 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2">
                  <a:moveTo>
                    <a:pt x="0" y="30"/>
                  </a:moveTo>
                  <a:lnTo>
                    <a:pt x="1" y="30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3" y="7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Freeform 70"/>
            <p:cNvSpPr>
              <a:spLocks/>
            </p:cNvSpPr>
            <p:nvPr/>
          </p:nvSpPr>
          <p:spPr bwMode="auto">
            <a:xfrm>
              <a:off x="3340" y="1222"/>
              <a:ext cx="35" cy="24"/>
            </a:xfrm>
            <a:custGeom>
              <a:avLst/>
              <a:gdLst>
                <a:gd name="T0" fmla="*/ 3 w 35"/>
                <a:gd name="T1" fmla="*/ 22 h 24"/>
                <a:gd name="T2" fmla="*/ 5 w 35"/>
                <a:gd name="T3" fmla="*/ 22 h 24"/>
                <a:gd name="T4" fmla="*/ 7 w 35"/>
                <a:gd name="T5" fmla="*/ 21 h 24"/>
                <a:gd name="T6" fmla="*/ 9 w 35"/>
                <a:gd name="T7" fmla="*/ 21 h 24"/>
                <a:gd name="T8" fmla="*/ 11 w 35"/>
                <a:gd name="T9" fmla="*/ 20 h 24"/>
                <a:gd name="T10" fmla="*/ 13 w 35"/>
                <a:gd name="T11" fmla="*/ 20 h 24"/>
                <a:gd name="T12" fmla="*/ 15 w 35"/>
                <a:gd name="T13" fmla="*/ 19 h 24"/>
                <a:gd name="T14" fmla="*/ 17 w 35"/>
                <a:gd name="T15" fmla="*/ 19 h 24"/>
                <a:gd name="T16" fmla="*/ 19 w 35"/>
                <a:gd name="T17" fmla="*/ 18 h 24"/>
                <a:gd name="T18" fmla="*/ 21 w 35"/>
                <a:gd name="T19" fmla="*/ 18 h 24"/>
                <a:gd name="T20" fmla="*/ 23 w 35"/>
                <a:gd name="T21" fmla="*/ 17 h 24"/>
                <a:gd name="T22" fmla="*/ 25 w 35"/>
                <a:gd name="T23" fmla="*/ 17 h 24"/>
                <a:gd name="T24" fmla="*/ 26 w 35"/>
                <a:gd name="T25" fmla="*/ 16 h 24"/>
                <a:gd name="T26" fmla="*/ 28 w 35"/>
                <a:gd name="T27" fmla="*/ 15 h 24"/>
                <a:gd name="T28" fmla="*/ 29 w 35"/>
                <a:gd name="T29" fmla="*/ 15 h 24"/>
                <a:gd name="T30" fmla="*/ 30 w 35"/>
                <a:gd name="T31" fmla="*/ 14 h 24"/>
                <a:gd name="T32" fmla="*/ 30 w 35"/>
                <a:gd name="T33" fmla="*/ 13 h 24"/>
                <a:gd name="T34" fmla="*/ 31 w 35"/>
                <a:gd name="T35" fmla="*/ 12 h 24"/>
                <a:gd name="T36" fmla="*/ 32 w 35"/>
                <a:gd name="T37" fmla="*/ 11 h 24"/>
                <a:gd name="T38" fmla="*/ 32 w 35"/>
                <a:gd name="T39" fmla="*/ 10 h 24"/>
                <a:gd name="T40" fmla="*/ 33 w 35"/>
                <a:gd name="T41" fmla="*/ 9 h 24"/>
                <a:gd name="T42" fmla="*/ 33 w 35"/>
                <a:gd name="T43" fmla="*/ 8 h 24"/>
                <a:gd name="T44" fmla="*/ 33 w 35"/>
                <a:gd name="T45" fmla="*/ 7 h 24"/>
                <a:gd name="T46" fmla="*/ 34 w 35"/>
                <a:gd name="T47" fmla="*/ 6 h 24"/>
                <a:gd name="T48" fmla="*/ 34 w 35"/>
                <a:gd name="T49" fmla="*/ 5 h 24"/>
                <a:gd name="T50" fmla="*/ 33 w 35"/>
                <a:gd name="T51" fmla="*/ 3 h 24"/>
                <a:gd name="T52" fmla="*/ 33 w 35"/>
                <a:gd name="T53" fmla="*/ 2 h 24"/>
                <a:gd name="T54" fmla="*/ 33 w 35"/>
                <a:gd name="T55" fmla="*/ 2 h 24"/>
                <a:gd name="T56" fmla="*/ 32 w 35"/>
                <a:gd name="T57" fmla="*/ 1 h 24"/>
                <a:gd name="T58" fmla="*/ 31 w 35"/>
                <a:gd name="T59" fmla="*/ 0 h 24"/>
                <a:gd name="T60" fmla="*/ 30 w 35"/>
                <a:gd name="T61" fmla="*/ 0 h 24"/>
                <a:gd name="T62" fmla="*/ 28 w 35"/>
                <a:gd name="T63" fmla="*/ 0 h 24"/>
                <a:gd name="T64" fmla="*/ 27 w 35"/>
                <a:gd name="T65" fmla="*/ 0 h 24"/>
                <a:gd name="T66" fmla="*/ 26 w 35"/>
                <a:gd name="T67" fmla="*/ 1 h 24"/>
                <a:gd name="T68" fmla="*/ 24 w 35"/>
                <a:gd name="T69" fmla="*/ 2 h 24"/>
                <a:gd name="T70" fmla="*/ 23 w 35"/>
                <a:gd name="T71" fmla="*/ 2 h 24"/>
                <a:gd name="T72" fmla="*/ 21 w 35"/>
                <a:gd name="T73" fmla="*/ 3 h 24"/>
                <a:gd name="T74" fmla="*/ 20 w 35"/>
                <a:gd name="T75" fmla="*/ 3 h 24"/>
                <a:gd name="T76" fmla="*/ 19 w 35"/>
                <a:gd name="T77" fmla="*/ 4 h 24"/>
                <a:gd name="T78" fmla="*/ 18 w 35"/>
                <a:gd name="T79" fmla="*/ 5 h 24"/>
                <a:gd name="T80" fmla="*/ 16 w 35"/>
                <a:gd name="T81" fmla="*/ 5 h 24"/>
                <a:gd name="T82" fmla="*/ 15 w 35"/>
                <a:gd name="T83" fmla="*/ 6 h 24"/>
                <a:gd name="T84" fmla="*/ 14 w 35"/>
                <a:gd name="T85" fmla="*/ 7 h 24"/>
                <a:gd name="T86" fmla="*/ 13 w 35"/>
                <a:gd name="T87" fmla="*/ 8 h 24"/>
                <a:gd name="T88" fmla="*/ 12 w 35"/>
                <a:gd name="T89" fmla="*/ 9 h 24"/>
                <a:gd name="T90" fmla="*/ 11 w 35"/>
                <a:gd name="T91" fmla="*/ 10 h 24"/>
                <a:gd name="T92" fmla="*/ 9 w 35"/>
                <a:gd name="T93" fmla="*/ 10 h 24"/>
                <a:gd name="T94" fmla="*/ 8 w 35"/>
                <a:gd name="T95" fmla="*/ 11 h 24"/>
                <a:gd name="T96" fmla="*/ 6 w 35"/>
                <a:gd name="T97" fmla="*/ 12 h 24"/>
                <a:gd name="T98" fmla="*/ 5 w 35"/>
                <a:gd name="T99" fmla="*/ 12 h 24"/>
                <a:gd name="T100" fmla="*/ 4 w 35"/>
                <a:gd name="T101" fmla="*/ 14 h 24"/>
                <a:gd name="T102" fmla="*/ 3 w 35"/>
                <a:gd name="T103" fmla="*/ 15 h 24"/>
                <a:gd name="T104" fmla="*/ 2 w 35"/>
                <a:gd name="T105" fmla="*/ 16 h 24"/>
                <a:gd name="T106" fmla="*/ 1 w 35"/>
                <a:gd name="T107" fmla="*/ 18 h 24"/>
                <a:gd name="T108" fmla="*/ 0 w 35"/>
                <a:gd name="T109" fmla="*/ 20 h 24"/>
                <a:gd name="T110" fmla="*/ 0 w 35"/>
                <a:gd name="T111" fmla="*/ 22 h 24"/>
                <a:gd name="T112" fmla="*/ 0 w 35"/>
                <a:gd name="T113" fmla="*/ 23 h 24"/>
                <a:gd name="T114" fmla="*/ 1 w 35"/>
                <a:gd name="T115" fmla="*/ 23 h 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"/>
                <a:gd name="T175" fmla="*/ 0 h 24"/>
                <a:gd name="T176" fmla="*/ 35 w 35"/>
                <a:gd name="T177" fmla="*/ 24 h 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" h="24">
                  <a:moveTo>
                    <a:pt x="1" y="23"/>
                  </a:moveTo>
                  <a:lnTo>
                    <a:pt x="2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Freeform 71"/>
            <p:cNvSpPr>
              <a:spLocks/>
            </p:cNvSpPr>
            <p:nvPr/>
          </p:nvSpPr>
          <p:spPr bwMode="auto">
            <a:xfrm>
              <a:off x="3306" y="1251"/>
              <a:ext cx="42" cy="32"/>
            </a:xfrm>
            <a:custGeom>
              <a:avLst/>
              <a:gdLst>
                <a:gd name="T0" fmla="*/ 3 w 42"/>
                <a:gd name="T1" fmla="*/ 30 h 32"/>
                <a:gd name="T2" fmla="*/ 5 w 42"/>
                <a:gd name="T3" fmla="*/ 31 h 32"/>
                <a:gd name="T4" fmla="*/ 7 w 42"/>
                <a:gd name="T5" fmla="*/ 31 h 32"/>
                <a:gd name="T6" fmla="*/ 9 w 42"/>
                <a:gd name="T7" fmla="*/ 31 h 32"/>
                <a:gd name="T8" fmla="*/ 11 w 42"/>
                <a:gd name="T9" fmla="*/ 31 h 32"/>
                <a:gd name="T10" fmla="*/ 13 w 42"/>
                <a:gd name="T11" fmla="*/ 30 h 32"/>
                <a:gd name="T12" fmla="*/ 15 w 42"/>
                <a:gd name="T13" fmla="*/ 30 h 32"/>
                <a:gd name="T14" fmla="*/ 17 w 42"/>
                <a:gd name="T15" fmla="*/ 29 h 32"/>
                <a:gd name="T16" fmla="*/ 19 w 42"/>
                <a:gd name="T17" fmla="*/ 28 h 32"/>
                <a:gd name="T18" fmla="*/ 21 w 42"/>
                <a:gd name="T19" fmla="*/ 27 h 32"/>
                <a:gd name="T20" fmla="*/ 23 w 42"/>
                <a:gd name="T21" fmla="*/ 25 h 32"/>
                <a:gd name="T22" fmla="*/ 25 w 42"/>
                <a:gd name="T23" fmla="*/ 24 h 32"/>
                <a:gd name="T24" fmla="*/ 26 w 42"/>
                <a:gd name="T25" fmla="*/ 23 h 32"/>
                <a:gd name="T26" fmla="*/ 28 w 42"/>
                <a:gd name="T27" fmla="*/ 21 h 32"/>
                <a:gd name="T28" fmla="*/ 29 w 42"/>
                <a:gd name="T29" fmla="*/ 20 h 32"/>
                <a:gd name="T30" fmla="*/ 30 w 42"/>
                <a:gd name="T31" fmla="*/ 19 h 32"/>
                <a:gd name="T32" fmla="*/ 32 w 42"/>
                <a:gd name="T33" fmla="*/ 18 h 32"/>
                <a:gd name="T34" fmla="*/ 33 w 42"/>
                <a:gd name="T35" fmla="*/ 17 h 32"/>
                <a:gd name="T36" fmla="*/ 34 w 42"/>
                <a:gd name="T37" fmla="*/ 16 h 32"/>
                <a:gd name="T38" fmla="*/ 35 w 42"/>
                <a:gd name="T39" fmla="*/ 15 h 32"/>
                <a:gd name="T40" fmla="*/ 36 w 42"/>
                <a:gd name="T41" fmla="*/ 13 h 32"/>
                <a:gd name="T42" fmla="*/ 37 w 42"/>
                <a:gd name="T43" fmla="*/ 13 h 32"/>
                <a:gd name="T44" fmla="*/ 38 w 42"/>
                <a:gd name="T45" fmla="*/ 12 h 32"/>
                <a:gd name="T46" fmla="*/ 39 w 42"/>
                <a:gd name="T47" fmla="*/ 10 h 32"/>
                <a:gd name="T48" fmla="*/ 39 w 42"/>
                <a:gd name="T49" fmla="*/ 9 h 32"/>
                <a:gd name="T50" fmla="*/ 40 w 42"/>
                <a:gd name="T51" fmla="*/ 8 h 32"/>
                <a:gd name="T52" fmla="*/ 40 w 42"/>
                <a:gd name="T53" fmla="*/ 7 h 32"/>
                <a:gd name="T54" fmla="*/ 41 w 42"/>
                <a:gd name="T55" fmla="*/ 6 h 32"/>
                <a:gd name="T56" fmla="*/ 41 w 42"/>
                <a:gd name="T57" fmla="*/ 5 h 32"/>
                <a:gd name="T58" fmla="*/ 41 w 42"/>
                <a:gd name="T59" fmla="*/ 3 h 32"/>
                <a:gd name="T60" fmla="*/ 41 w 42"/>
                <a:gd name="T61" fmla="*/ 2 h 32"/>
                <a:gd name="T62" fmla="*/ 41 w 42"/>
                <a:gd name="T63" fmla="*/ 1 h 32"/>
                <a:gd name="T64" fmla="*/ 39 w 42"/>
                <a:gd name="T65" fmla="*/ 0 h 32"/>
                <a:gd name="T66" fmla="*/ 38 w 42"/>
                <a:gd name="T67" fmla="*/ 0 h 32"/>
                <a:gd name="T68" fmla="*/ 37 w 42"/>
                <a:gd name="T69" fmla="*/ 0 h 32"/>
                <a:gd name="T70" fmla="*/ 35 w 42"/>
                <a:gd name="T71" fmla="*/ 1 h 32"/>
                <a:gd name="T72" fmla="*/ 34 w 42"/>
                <a:gd name="T73" fmla="*/ 1 h 32"/>
                <a:gd name="T74" fmla="*/ 32 w 42"/>
                <a:gd name="T75" fmla="*/ 2 h 32"/>
                <a:gd name="T76" fmla="*/ 31 w 42"/>
                <a:gd name="T77" fmla="*/ 3 h 32"/>
                <a:gd name="T78" fmla="*/ 29 w 42"/>
                <a:gd name="T79" fmla="*/ 4 h 32"/>
                <a:gd name="T80" fmla="*/ 27 w 42"/>
                <a:gd name="T81" fmla="*/ 5 h 32"/>
                <a:gd name="T82" fmla="*/ 26 w 42"/>
                <a:gd name="T83" fmla="*/ 6 h 32"/>
                <a:gd name="T84" fmla="*/ 24 w 42"/>
                <a:gd name="T85" fmla="*/ 7 h 32"/>
                <a:gd name="T86" fmla="*/ 22 w 42"/>
                <a:gd name="T87" fmla="*/ 8 h 32"/>
                <a:gd name="T88" fmla="*/ 20 w 42"/>
                <a:gd name="T89" fmla="*/ 10 h 32"/>
                <a:gd name="T90" fmla="*/ 19 w 42"/>
                <a:gd name="T91" fmla="*/ 11 h 32"/>
                <a:gd name="T92" fmla="*/ 17 w 42"/>
                <a:gd name="T93" fmla="*/ 12 h 32"/>
                <a:gd name="T94" fmla="*/ 15 w 42"/>
                <a:gd name="T95" fmla="*/ 14 h 32"/>
                <a:gd name="T96" fmla="*/ 13 w 42"/>
                <a:gd name="T97" fmla="*/ 15 h 32"/>
                <a:gd name="T98" fmla="*/ 11 w 42"/>
                <a:gd name="T99" fmla="*/ 17 h 32"/>
                <a:gd name="T100" fmla="*/ 9 w 42"/>
                <a:gd name="T101" fmla="*/ 18 h 32"/>
                <a:gd name="T102" fmla="*/ 7 w 42"/>
                <a:gd name="T103" fmla="*/ 20 h 32"/>
                <a:gd name="T104" fmla="*/ 6 w 42"/>
                <a:gd name="T105" fmla="*/ 22 h 32"/>
                <a:gd name="T106" fmla="*/ 4 w 42"/>
                <a:gd name="T107" fmla="*/ 23 h 32"/>
                <a:gd name="T108" fmla="*/ 3 w 42"/>
                <a:gd name="T109" fmla="*/ 25 h 32"/>
                <a:gd name="T110" fmla="*/ 1 w 42"/>
                <a:gd name="T111" fmla="*/ 27 h 32"/>
                <a:gd name="T112" fmla="*/ 0 w 42"/>
                <a:gd name="T113" fmla="*/ 28 h 32"/>
                <a:gd name="T114" fmla="*/ 0 w 42"/>
                <a:gd name="T115" fmla="*/ 29 h 32"/>
                <a:gd name="T116" fmla="*/ 1 w 42"/>
                <a:gd name="T117" fmla="*/ 30 h 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2"/>
                <a:gd name="T179" fmla="*/ 42 w 42"/>
                <a:gd name="T180" fmla="*/ 32 h 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2">
                  <a:moveTo>
                    <a:pt x="1" y="30"/>
                  </a:moveTo>
                  <a:lnTo>
                    <a:pt x="2" y="30"/>
                  </a:lnTo>
                  <a:lnTo>
                    <a:pt x="3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Freeform 72"/>
            <p:cNvSpPr>
              <a:spLocks/>
            </p:cNvSpPr>
            <p:nvPr/>
          </p:nvSpPr>
          <p:spPr bwMode="auto">
            <a:xfrm>
              <a:off x="3208" y="1175"/>
              <a:ext cx="124" cy="115"/>
            </a:xfrm>
            <a:custGeom>
              <a:avLst/>
              <a:gdLst>
                <a:gd name="T0" fmla="*/ 44 w 124"/>
                <a:gd name="T1" fmla="*/ 6 h 115"/>
                <a:gd name="T2" fmla="*/ 55 w 124"/>
                <a:gd name="T3" fmla="*/ 12 h 115"/>
                <a:gd name="T4" fmla="*/ 64 w 124"/>
                <a:gd name="T5" fmla="*/ 19 h 115"/>
                <a:gd name="T6" fmla="*/ 69 w 124"/>
                <a:gd name="T7" fmla="*/ 27 h 115"/>
                <a:gd name="T8" fmla="*/ 72 w 124"/>
                <a:gd name="T9" fmla="*/ 34 h 115"/>
                <a:gd name="T10" fmla="*/ 86 w 124"/>
                <a:gd name="T11" fmla="*/ 34 h 115"/>
                <a:gd name="T12" fmla="*/ 98 w 124"/>
                <a:gd name="T13" fmla="*/ 34 h 115"/>
                <a:gd name="T14" fmla="*/ 104 w 124"/>
                <a:gd name="T15" fmla="*/ 34 h 115"/>
                <a:gd name="T16" fmla="*/ 111 w 124"/>
                <a:gd name="T17" fmla="*/ 35 h 115"/>
                <a:gd name="T18" fmla="*/ 120 w 124"/>
                <a:gd name="T19" fmla="*/ 41 h 115"/>
                <a:gd name="T20" fmla="*/ 123 w 124"/>
                <a:gd name="T21" fmla="*/ 46 h 115"/>
                <a:gd name="T22" fmla="*/ 121 w 124"/>
                <a:gd name="T23" fmla="*/ 51 h 115"/>
                <a:gd name="T24" fmla="*/ 116 w 124"/>
                <a:gd name="T25" fmla="*/ 52 h 115"/>
                <a:gd name="T26" fmla="*/ 112 w 124"/>
                <a:gd name="T27" fmla="*/ 51 h 115"/>
                <a:gd name="T28" fmla="*/ 109 w 124"/>
                <a:gd name="T29" fmla="*/ 50 h 115"/>
                <a:gd name="T30" fmla="*/ 106 w 124"/>
                <a:gd name="T31" fmla="*/ 50 h 115"/>
                <a:gd name="T32" fmla="*/ 107 w 124"/>
                <a:gd name="T33" fmla="*/ 57 h 115"/>
                <a:gd name="T34" fmla="*/ 107 w 124"/>
                <a:gd name="T35" fmla="*/ 69 h 115"/>
                <a:gd name="T36" fmla="*/ 107 w 124"/>
                <a:gd name="T37" fmla="*/ 77 h 115"/>
                <a:gd name="T38" fmla="*/ 105 w 124"/>
                <a:gd name="T39" fmla="*/ 82 h 115"/>
                <a:gd name="T40" fmla="*/ 99 w 124"/>
                <a:gd name="T41" fmla="*/ 79 h 115"/>
                <a:gd name="T42" fmla="*/ 92 w 124"/>
                <a:gd name="T43" fmla="*/ 74 h 115"/>
                <a:gd name="T44" fmla="*/ 86 w 124"/>
                <a:gd name="T45" fmla="*/ 74 h 115"/>
                <a:gd name="T46" fmla="*/ 87 w 124"/>
                <a:gd name="T47" fmla="*/ 65 h 115"/>
                <a:gd name="T48" fmla="*/ 81 w 124"/>
                <a:gd name="T49" fmla="*/ 57 h 115"/>
                <a:gd name="T50" fmla="*/ 73 w 124"/>
                <a:gd name="T51" fmla="*/ 55 h 115"/>
                <a:gd name="T52" fmla="*/ 65 w 124"/>
                <a:gd name="T53" fmla="*/ 57 h 115"/>
                <a:gd name="T54" fmla="*/ 61 w 124"/>
                <a:gd name="T55" fmla="*/ 63 h 115"/>
                <a:gd name="T56" fmla="*/ 59 w 124"/>
                <a:gd name="T57" fmla="*/ 74 h 115"/>
                <a:gd name="T58" fmla="*/ 61 w 124"/>
                <a:gd name="T59" fmla="*/ 85 h 115"/>
                <a:gd name="T60" fmla="*/ 64 w 124"/>
                <a:gd name="T61" fmla="*/ 97 h 115"/>
                <a:gd name="T62" fmla="*/ 64 w 124"/>
                <a:gd name="T63" fmla="*/ 107 h 115"/>
                <a:gd name="T64" fmla="*/ 59 w 124"/>
                <a:gd name="T65" fmla="*/ 113 h 115"/>
                <a:gd name="T66" fmla="*/ 51 w 124"/>
                <a:gd name="T67" fmla="*/ 113 h 115"/>
                <a:gd name="T68" fmla="*/ 48 w 124"/>
                <a:gd name="T69" fmla="*/ 107 h 115"/>
                <a:gd name="T70" fmla="*/ 48 w 124"/>
                <a:gd name="T71" fmla="*/ 93 h 115"/>
                <a:gd name="T72" fmla="*/ 47 w 124"/>
                <a:gd name="T73" fmla="*/ 84 h 115"/>
                <a:gd name="T74" fmla="*/ 46 w 124"/>
                <a:gd name="T75" fmla="*/ 76 h 115"/>
                <a:gd name="T76" fmla="*/ 46 w 124"/>
                <a:gd name="T77" fmla="*/ 66 h 115"/>
                <a:gd name="T78" fmla="*/ 46 w 124"/>
                <a:gd name="T79" fmla="*/ 57 h 115"/>
                <a:gd name="T80" fmla="*/ 49 w 124"/>
                <a:gd name="T81" fmla="*/ 51 h 115"/>
                <a:gd name="T82" fmla="*/ 54 w 124"/>
                <a:gd name="T83" fmla="*/ 48 h 115"/>
                <a:gd name="T84" fmla="*/ 61 w 124"/>
                <a:gd name="T85" fmla="*/ 46 h 115"/>
                <a:gd name="T86" fmla="*/ 69 w 124"/>
                <a:gd name="T87" fmla="*/ 45 h 115"/>
                <a:gd name="T88" fmla="*/ 74 w 124"/>
                <a:gd name="T89" fmla="*/ 42 h 115"/>
                <a:gd name="T90" fmla="*/ 71 w 124"/>
                <a:gd name="T91" fmla="*/ 36 h 115"/>
                <a:gd name="T92" fmla="*/ 66 w 124"/>
                <a:gd name="T93" fmla="*/ 31 h 115"/>
                <a:gd name="T94" fmla="*/ 62 w 124"/>
                <a:gd name="T95" fmla="*/ 31 h 115"/>
                <a:gd name="T96" fmla="*/ 54 w 124"/>
                <a:gd name="T97" fmla="*/ 34 h 115"/>
                <a:gd name="T98" fmla="*/ 48 w 124"/>
                <a:gd name="T99" fmla="*/ 37 h 115"/>
                <a:gd name="T100" fmla="*/ 41 w 124"/>
                <a:gd name="T101" fmla="*/ 36 h 115"/>
                <a:gd name="T102" fmla="*/ 32 w 124"/>
                <a:gd name="T103" fmla="*/ 34 h 115"/>
                <a:gd name="T104" fmla="*/ 27 w 124"/>
                <a:gd name="T105" fmla="*/ 34 h 115"/>
                <a:gd name="T106" fmla="*/ 21 w 124"/>
                <a:gd name="T107" fmla="*/ 39 h 115"/>
                <a:gd name="T108" fmla="*/ 14 w 124"/>
                <a:gd name="T109" fmla="*/ 43 h 115"/>
                <a:gd name="T110" fmla="*/ 7 w 124"/>
                <a:gd name="T111" fmla="*/ 44 h 115"/>
                <a:gd name="T112" fmla="*/ 1 w 124"/>
                <a:gd name="T113" fmla="*/ 42 h 115"/>
                <a:gd name="T114" fmla="*/ 0 w 124"/>
                <a:gd name="T115" fmla="*/ 37 h 115"/>
                <a:gd name="T116" fmla="*/ 2 w 124"/>
                <a:gd name="T117" fmla="*/ 32 h 115"/>
                <a:gd name="T118" fmla="*/ 14 w 124"/>
                <a:gd name="T119" fmla="*/ 25 h 115"/>
                <a:gd name="T120" fmla="*/ 19 w 124"/>
                <a:gd name="T121" fmla="*/ 16 h 115"/>
                <a:gd name="T122" fmla="*/ 23 w 124"/>
                <a:gd name="T123" fmla="*/ 8 h 115"/>
                <a:gd name="T124" fmla="*/ 28 w 124"/>
                <a:gd name="T125" fmla="*/ 3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15"/>
                <a:gd name="T191" fmla="*/ 124 w 124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15">
                  <a:moveTo>
                    <a:pt x="34" y="0"/>
                  </a:moveTo>
                  <a:lnTo>
                    <a:pt x="37" y="2"/>
                  </a:lnTo>
                  <a:lnTo>
                    <a:pt x="39" y="3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6" y="7"/>
                  </a:lnTo>
                  <a:lnTo>
                    <a:pt x="49" y="9"/>
                  </a:lnTo>
                  <a:lnTo>
                    <a:pt x="51" y="10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7" y="13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2" y="18"/>
                  </a:lnTo>
                  <a:lnTo>
                    <a:pt x="64" y="19"/>
                  </a:lnTo>
                  <a:lnTo>
                    <a:pt x="65" y="20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8" y="25"/>
                  </a:lnTo>
                  <a:lnTo>
                    <a:pt x="69" y="27"/>
                  </a:lnTo>
                  <a:lnTo>
                    <a:pt x="69" y="28"/>
                  </a:lnTo>
                  <a:lnTo>
                    <a:pt x="70" y="30"/>
                  </a:lnTo>
                  <a:lnTo>
                    <a:pt x="70" y="32"/>
                  </a:lnTo>
                  <a:lnTo>
                    <a:pt x="71" y="33"/>
                  </a:lnTo>
                  <a:lnTo>
                    <a:pt x="72" y="34"/>
                  </a:lnTo>
                  <a:lnTo>
                    <a:pt x="75" y="34"/>
                  </a:lnTo>
                  <a:lnTo>
                    <a:pt x="78" y="35"/>
                  </a:lnTo>
                  <a:lnTo>
                    <a:pt x="81" y="34"/>
                  </a:lnTo>
                  <a:lnTo>
                    <a:pt x="83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1" y="34"/>
                  </a:lnTo>
                  <a:lnTo>
                    <a:pt x="94" y="34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2" y="34"/>
                  </a:lnTo>
                  <a:lnTo>
                    <a:pt x="103" y="34"/>
                  </a:lnTo>
                  <a:lnTo>
                    <a:pt x="104" y="34"/>
                  </a:lnTo>
                  <a:lnTo>
                    <a:pt x="105" y="34"/>
                  </a:lnTo>
                  <a:lnTo>
                    <a:pt x="106" y="34"/>
                  </a:lnTo>
                  <a:lnTo>
                    <a:pt x="108" y="35"/>
                  </a:lnTo>
                  <a:lnTo>
                    <a:pt x="111" y="35"/>
                  </a:lnTo>
                  <a:lnTo>
                    <a:pt x="113" y="37"/>
                  </a:lnTo>
                  <a:lnTo>
                    <a:pt x="115" y="38"/>
                  </a:lnTo>
                  <a:lnTo>
                    <a:pt x="117" y="39"/>
                  </a:lnTo>
                  <a:lnTo>
                    <a:pt x="120" y="40"/>
                  </a:lnTo>
                  <a:lnTo>
                    <a:pt x="120" y="41"/>
                  </a:lnTo>
                  <a:lnTo>
                    <a:pt x="121" y="42"/>
                  </a:lnTo>
                  <a:lnTo>
                    <a:pt x="122" y="43"/>
                  </a:lnTo>
                  <a:lnTo>
                    <a:pt x="123" y="44"/>
                  </a:lnTo>
                  <a:lnTo>
                    <a:pt x="123" y="45"/>
                  </a:lnTo>
                  <a:lnTo>
                    <a:pt x="123" y="46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1" y="51"/>
                  </a:lnTo>
                  <a:lnTo>
                    <a:pt x="120" y="52"/>
                  </a:lnTo>
                  <a:lnTo>
                    <a:pt x="119" y="52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6" y="52"/>
                  </a:lnTo>
                  <a:lnTo>
                    <a:pt x="115" y="52"/>
                  </a:lnTo>
                  <a:lnTo>
                    <a:pt x="113" y="52"/>
                  </a:lnTo>
                  <a:lnTo>
                    <a:pt x="112" y="51"/>
                  </a:lnTo>
                  <a:lnTo>
                    <a:pt x="111" y="51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08" y="49"/>
                  </a:lnTo>
                  <a:lnTo>
                    <a:pt x="107" y="49"/>
                  </a:lnTo>
                  <a:lnTo>
                    <a:pt x="106" y="50"/>
                  </a:lnTo>
                  <a:lnTo>
                    <a:pt x="106" y="52"/>
                  </a:lnTo>
                  <a:lnTo>
                    <a:pt x="106" y="53"/>
                  </a:lnTo>
                  <a:lnTo>
                    <a:pt x="106" y="54"/>
                  </a:lnTo>
                  <a:lnTo>
                    <a:pt x="106" y="56"/>
                  </a:lnTo>
                  <a:lnTo>
                    <a:pt x="107" y="57"/>
                  </a:lnTo>
                  <a:lnTo>
                    <a:pt x="107" y="59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7" y="67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7" y="74"/>
                  </a:lnTo>
                  <a:lnTo>
                    <a:pt x="107" y="76"/>
                  </a:lnTo>
                  <a:lnTo>
                    <a:pt x="107" y="77"/>
                  </a:lnTo>
                  <a:lnTo>
                    <a:pt x="107" y="79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5" y="82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2"/>
                  </a:lnTo>
                  <a:lnTo>
                    <a:pt x="100" y="81"/>
                  </a:lnTo>
                  <a:lnTo>
                    <a:pt x="99" y="79"/>
                  </a:lnTo>
                  <a:lnTo>
                    <a:pt x="98" y="78"/>
                  </a:lnTo>
                  <a:lnTo>
                    <a:pt x="96" y="77"/>
                  </a:lnTo>
                  <a:lnTo>
                    <a:pt x="95" y="75"/>
                  </a:lnTo>
                  <a:lnTo>
                    <a:pt x="93" y="74"/>
                  </a:lnTo>
                  <a:lnTo>
                    <a:pt x="92" y="74"/>
                  </a:lnTo>
                  <a:lnTo>
                    <a:pt x="90" y="74"/>
                  </a:lnTo>
                  <a:lnTo>
                    <a:pt x="89" y="75"/>
                  </a:lnTo>
                  <a:lnTo>
                    <a:pt x="88" y="75"/>
                  </a:lnTo>
                  <a:lnTo>
                    <a:pt x="86" y="75"/>
                  </a:lnTo>
                  <a:lnTo>
                    <a:pt x="86" y="74"/>
                  </a:lnTo>
                  <a:lnTo>
                    <a:pt x="85" y="72"/>
                  </a:lnTo>
                  <a:lnTo>
                    <a:pt x="85" y="71"/>
                  </a:lnTo>
                  <a:lnTo>
                    <a:pt x="86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6" y="63"/>
                  </a:lnTo>
                  <a:lnTo>
                    <a:pt x="86" y="61"/>
                  </a:lnTo>
                  <a:lnTo>
                    <a:pt x="85" y="60"/>
                  </a:lnTo>
                  <a:lnTo>
                    <a:pt x="83" y="59"/>
                  </a:lnTo>
                  <a:lnTo>
                    <a:pt x="81" y="57"/>
                  </a:lnTo>
                  <a:lnTo>
                    <a:pt x="80" y="56"/>
                  </a:lnTo>
                  <a:lnTo>
                    <a:pt x="78" y="55"/>
                  </a:lnTo>
                  <a:lnTo>
                    <a:pt x="76" y="55"/>
                  </a:lnTo>
                  <a:lnTo>
                    <a:pt x="74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8" y="55"/>
                  </a:lnTo>
                  <a:lnTo>
                    <a:pt x="66" y="56"/>
                  </a:lnTo>
                  <a:lnTo>
                    <a:pt x="65" y="57"/>
                  </a:lnTo>
                  <a:lnTo>
                    <a:pt x="64" y="57"/>
                  </a:lnTo>
                  <a:lnTo>
                    <a:pt x="63" y="59"/>
                  </a:lnTo>
                  <a:lnTo>
                    <a:pt x="62" y="60"/>
                  </a:lnTo>
                  <a:lnTo>
                    <a:pt x="61" y="6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59" y="74"/>
                  </a:lnTo>
                  <a:lnTo>
                    <a:pt x="59" y="76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1" y="83"/>
                  </a:lnTo>
                  <a:lnTo>
                    <a:pt x="61" y="85"/>
                  </a:lnTo>
                  <a:lnTo>
                    <a:pt x="61" y="87"/>
                  </a:lnTo>
                  <a:lnTo>
                    <a:pt x="62" y="89"/>
                  </a:lnTo>
                  <a:lnTo>
                    <a:pt x="63" y="92"/>
                  </a:lnTo>
                  <a:lnTo>
                    <a:pt x="63" y="94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64" y="101"/>
                  </a:lnTo>
                  <a:lnTo>
                    <a:pt x="64" y="103"/>
                  </a:lnTo>
                  <a:lnTo>
                    <a:pt x="64" y="105"/>
                  </a:lnTo>
                  <a:lnTo>
                    <a:pt x="64" y="107"/>
                  </a:lnTo>
                  <a:lnTo>
                    <a:pt x="63" y="108"/>
                  </a:lnTo>
                  <a:lnTo>
                    <a:pt x="63" y="110"/>
                  </a:lnTo>
                  <a:lnTo>
                    <a:pt x="61" y="111"/>
                  </a:lnTo>
                  <a:lnTo>
                    <a:pt x="60" y="112"/>
                  </a:lnTo>
                  <a:lnTo>
                    <a:pt x="59" y="113"/>
                  </a:lnTo>
                  <a:lnTo>
                    <a:pt x="57" y="113"/>
                  </a:lnTo>
                  <a:lnTo>
                    <a:pt x="56" y="114"/>
                  </a:lnTo>
                  <a:lnTo>
                    <a:pt x="54" y="114"/>
                  </a:lnTo>
                  <a:lnTo>
                    <a:pt x="53" y="113"/>
                  </a:lnTo>
                  <a:lnTo>
                    <a:pt x="51" y="113"/>
                  </a:lnTo>
                  <a:lnTo>
                    <a:pt x="50" y="112"/>
                  </a:lnTo>
                  <a:lnTo>
                    <a:pt x="49" y="111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4"/>
                  </a:lnTo>
                  <a:lnTo>
                    <a:pt x="48" y="101"/>
                  </a:lnTo>
                  <a:lnTo>
                    <a:pt x="47" y="98"/>
                  </a:lnTo>
                  <a:lnTo>
                    <a:pt x="47" y="96"/>
                  </a:lnTo>
                  <a:lnTo>
                    <a:pt x="48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7" y="87"/>
                  </a:lnTo>
                  <a:lnTo>
                    <a:pt x="47" y="86"/>
                  </a:lnTo>
                  <a:lnTo>
                    <a:pt x="47" y="84"/>
                  </a:lnTo>
                  <a:lnTo>
                    <a:pt x="47" y="82"/>
                  </a:lnTo>
                  <a:lnTo>
                    <a:pt x="46" y="81"/>
                  </a:lnTo>
                  <a:lnTo>
                    <a:pt x="46" y="79"/>
                  </a:lnTo>
                  <a:lnTo>
                    <a:pt x="46" y="77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6" y="71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6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8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58" y="47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4" y="46"/>
                  </a:lnTo>
                  <a:lnTo>
                    <a:pt x="66" y="45"/>
                  </a:lnTo>
                  <a:lnTo>
                    <a:pt x="68" y="45"/>
                  </a:lnTo>
                  <a:lnTo>
                    <a:pt x="69" y="45"/>
                  </a:lnTo>
                  <a:lnTo>
                    <a:pt x="71" y="45"/>
                  </a:lnTo>
                  <a:lnTo>
                    <a:pt x="73" y="44"/>
                  </a:lnTo>
                  <a:lnTo>
                    <a:pt x="74" y="44"/>
                  </a:lnTo>
                  <a:lnTo>
                    <a:pt x="75" y="42"/>
                  </a:lnTo>
                  <a:lnTo>
                    <a:pt x="74" y="42"/>
                  </a:lnTo>
                  <a:lnTo>
                    <a:pt x="74" y="40"/>
                  </a:lnTo>
                  <a:lnTo>
                    <a:pt x="73" y="39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1" y="36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6" y="31"/>
                  </a:lnTo>
                  <a:lnTo>
                    <a:pt x="65" y="31"/>
                  </a:lnTo>
                  <a:lnTo>
                    <a:pt x="64" y="31"/>
                  </a:lnTo>
                  <a:lnTo>
                    <a:pt x="63" y="31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59" y="32"/>
                  </a:lnTo>
                  <a:lnTo>
                    <a:pt x="57" y="33"/>
                  </a:lnTo>
                  <a:lnTo>
                    <a:pt x="56" y="34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4" y="36"/>
                  </a:lnTo>
                  <a:lnTo>
                    <a:pt x="41" y="36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6" y="34"/>
                  </a:lnTo>
                  <a:lnTo>
                    <a:pt x="24" y="35"/>
                  </a:lnTo>
                  <a:lnTo>
                    <a:pt x="24" y="37"/>
                  </a:lnTo>
                  <a:lnTo>
                    <a:pt x="22" y="38"/>
                  </a:lnTo>
                  <a:lnTo>
                    <a:pt x="21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6" y="42"/>
                  </a:lnTo>
                  <a:lnTo>
                    <a:pt x="14" y="43"/>
                  </a:lnTo>
                  <a:lnTo>
                    <a:pt x="13" y="43"/>
                  </a:lnTo>
                  <a:lnTo>
                    <a:pt x="11" y="44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6" y="23"/>
                  </a:lnTo>
                  <a:lnTo>
                    <a:pt x="17" y="22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6" y="5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Freeform 73"/>
            <p:cNvSpPr>
              <a:spLocks/>
            </p:cNvSpPr>
            <p:nvPr/>
          </p:nvSpPr>
          <p:spPr bwMode="auto">
            <a:xfrm>
              <a:off x="3925" y="1222"/>
              <a:ext cx="35" cy="24"/>
            </a:xfrm>
            <a:custGeom>
              <a:avLst/>
              <a:gdLst>
                <a:gd name="T0" fmla="*/ 2 w 35"/>
                <a:gd name="T1" fmla="*/ 23 h 24"/>
                <a:gd name="T2" fmla="*/ 4 w 35"/>
                <a:gd name="T3" fmla="*/ 22 h 24"/>
                <a:gd name="T4" fmla="*/ 7 w 35"/>
                <a:gd name="T5" fmla="*/ 21 h 24"/>
                <a:gd name="T6" fmla="*/ 9 w 35"/>
                <a:gd name="T7" fmla="*/ 21 h 24"/>
                <a:gd name="T8" fmla="*/ 11 w 35"/>
                <a:gd name="T9" fmla="*/ 20 h 24"/>
                <a:gd name="T10" fmla="*/ 13 w 35"/>
                <a:gd name="T11" fmla="*/ 20 h 24"/>
                <a:gd name="T12" fmla="*/ 15 w 35"/>
                <a:gd name="T13" fmla="*/ 19 h 24"/>
                <a:gd name="T14" fmla="*/ 17 w 35"/>
                <a:gd name="T15" fmla="*/ 18 h 24"/>
                <a:gd name="T16" fmla="*/ 19 w 35"/>
                <a:gd name="T17" fmla="*/ 18 h 24"/>
                <a:gd name="T18" fmla="*/ 21 w 35"/>
                <a:gd name="T19" fmla="*/ 18 h 24"/>
                <a:gd name="T20" fmla="*/ 23 w 35"/>
                <a:gd name="T21" fmla="*/ 17 h 24"/>
                <a:gd name="T22" fmla="*/ 24 w 35"/>
                <a:gd name="T23" fmla="*/ 16 h 24"/>
                <a:gd name="T24" fmla="*/ 26 w 35"/>
                <a:gd name="T25" fmla="*/ 16 h 24"/>
                <a:gd name="T26" fmla="*/ 28 w 35"/>
                <a:gd name="T27" fmla="*/ 15 h 24"/>
                <a:gd name="T28" fmla="*/ 29 w 35"/>
                <a:gd name="T29" fmla="*/ 14 h 24"/>
                <a:gd name="T30" fmla="*/ 30 w 35"/>
                <a:gd name="T31" fmla="*/ 13 h 24"/>
                <a:gd name="T32" fmla="*/ 31 w 35"/>
                <a:gd name="T33" fmla="*/ 13 h 24"/>
                <a:gd name="T34" fmla="*/ 31 w 35"/>
                <a:gd name="T35" fmla="*/ 12 h 24"/>
                <a:gd name="T36" fmla="*/ 32 w 35"/>
                <a:gd name="T37" fmla="*/ 11 h 24"/>
                <a:gd name="T38" fmla="*/ 33 w 35"/>
                <a:gd name="T39" fmla="*/ 9 h 24"/>
                <a:gd name="T40" fmla="*/ 33 w 35"/>
                <a:gd name="T41" fmla="*/ 8 h 24"/>
                <a:gd name="T42" fmla="*/ 33 w 35"/>
                <a:gd name="T43" fmla="*/ 7 h 24"/>
                <a:gd name="T44" fmla="*/ 34 w 35"/>
                <a:gd name="T45" fmla="*/ 6 h 24"/>
                <a:gd name="T46" fmla="*/ 34 w 35"/>
                <a:gd name="T47" fmla="*/ 5 h 24"/>
                <a:gd name="T48" fmla="*/ 34 w 35"/>
                <a:gd name="T49" fmla="*/ 4 h 24"/>
                <a:gd name="T50" fmla="*/ 33 w 35"/>
                <a:gd name="T51" fmla="*/ 3 h 24"/>
                <a:gd name="T52" fmla="*/ 33 w 35"/>
                <a:gd name="T53" fmla="*/ 1 h 24"/>
                <a:gd name="T54" fmla="*/ 32 w 35"/>
                <a:gd name="T55" fmla="*/ 1 h 24"/>
                <a:gd name="T56" fmla="*/ 31 w 35"/>
                <a:gd name="T57" fmla="*/ 1 h 24"/>
                <a:gd name="T58" fmla="*/ 30 w 35"/>
                <a:gd name="T59" fmla="*/ 0 h 24"/>
                <a:gd name="T60" fmla="*/ 29 w 35"/>
                <a:gd name="T61" fmla="*/ 0 h 24"/>
                <a:gd name="T62" fmla="*/ 28 w 35"/>
                <a:gd name="T63" fmla="*/ 0 h 24"/>
                <a:gd name="T64" fmla="*/ 26 w 35"/>
                <a:gd name="T65" fmla="*/ 1 h 24"/>
                <a:gd name="T66" fmla="*/ 24 w 35"/>
                <a:gd name="T67" fmla="*/ 1 h 24"/>
                <a:gd name="T68" fmla="*/ 23 w 35"/>
                <a:gd name="T69" fmla="*/ 2 h 24"/>
                <a:gd name="T70" fmla="*/ 22 w 35"/>
                <a:gd name="T71" fmla="*/ 2 h 24"/>
                <a:gd name="T72" fmla="*/ 20 w 35"/>
                <a:gd name="T73" fmla="*/ 3 h 24"/>
                <a:gd name="T74" fmla="*/ 19 w 35"/>
                <a:gd name="T75" fmla="*/ 4 h 24"/>
                <a:gd name="T76" fmla="*/ 18 w 35"/>
                <a:gd name="T77" fmla="*/ 4 h 24"/>
                <a:gd name="T78" fmla="*/ 17 w 35"/>
                <a:gd name="T79" fmla="*/ 5 h 24"/>
                <a:gd name="T80" fmla="*/ 16 w 35"/>
                <a:gd name="T81" fmla="*/ 6 h 24"/>
                <a:gd name="T82" fmla="*/ 14 w 35"/>
                <a:gd name="T83" fmla="*/ 7 h 24"/>
                <a:gd name="T84" fmla="*/ 13 w 35"/>
                <a:gd name="T85" fmla="*/ 8 h 24"/>
                <a:gd name="T86" fmla="*/ 12 w 35"/>
                <a:gd name="T87" fmla="*/ 8 h 24"/>
                <a:gd name="T88" fmla="*/ 11 w 35"/>
                <a:gd name="T89" fmla="*/ 9 h 24"/>
                <a:gd name="T90" fmla="*/ 10 w 35"/>
                <a:gd name="T91" fmla="*/ 10 h 24"/>
                <a:gd name="T92" fmla="*/ 8 w 35"/>
                <a:gd name="T93" fmla="*/ 11 h 24"/>
                <a:gd name="T94" fmla="*/ 7 w 35"/>
                <a:gd name="T95" fmla="*/ 11 h 24"/>
                <a:gd name="T96" fmla="*/ 6 w 35"/>
                <a:gd name="T97" fmla="*/ 12 h 24"/>
                <a:gd name="T98" fmla="*/ 5 w 35"/>
                <a:gd name="T99" fmla="*/ 13 h 24"/>
                <a:gd name="T100" fmla="*/ 4 w 35"/>
                <a:gd name="T101" fmla="*/ 14 h 24"/>
                <a:gd name="T102" fmla="*/ 2 w 35"/>
                <a:gd name="T103" fmla="*/ 16 h 24"/>
                <a:gd name="T104" fmla="*/ 1 w 35"/>
                <a:gd name="T105" fmla="*/ 18 h 24"/>
                <a:gd name="T106" fmla="*/ 1 w 35"/>
                <a:gd name="T107" fmla="*/ 20 h 24"/>
                <a:gd name="T108" fmla="*/ 0 w 35"/>
                <a:gd name="T109" fmla="*/ 21 h 24"/>
                <a:gd name="T110" fmla="*/ 0 w 35"/>
                <a:gd name="T111" fmla="*/ 22 h 24"/>
                <a:gd name="T112" fmla="*/ 1 w 35"/>
                <a:gd name="T113" fmla="*/ 23 h 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"/>
                <a:gd name="T172" fmla="*/ 0 h 24"/>
                <a:gd name="T173" fmla="*/ 35 w 35"/>
                <a:gd name="T174" fmla="*/ 24 h 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" h="24">
                  <a:moveTo>
                    <a:pt x="1" y="23"/>
                  </a:moveTo>
                  <a:lnTo>
                    <a:pt x="2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Freeform 74"/>
            <p:cNvSpPr>
              <a:spLocks/>
            </p:cNvSpPr>
            <p:nvPr/>
          </p:nvSpPr>
          <p:spPr bwMode="auto">
            <a:xfrm>
              <a:off x="3891" y="1251"/>
              <a:ext cx="42" cy="32"/>
            </a:xfrm>
            <a:custGeom>
              <a:avLst/>
              <a:gdLst>
                <a:gd name="T0" fmla="*/ 3 w 42"/>
                <a:gd name="T1" fmla="*/ 30 h 32"/>
                <a:gd name="T2" fmla="*/ 4 w 42"/>
                <a:gd name="T3" fmla="*/ 31 h 32"/>
                <a:gd name="T4" fmla="*/ 7 w 42"/>
                <a:gd name="T5" fmla="*/ 31 h 32"/>
                <a:gd name="T6" fmla="*/ 9 w 42"/>
                <a:gd name="T7" fmla="*/ 31 h 32"/>
                <a:gd name="T8" fmla="*/ 11 w 42"/>
                <a:gd name="T9" fmla="*/ 31 h 32"/>
                <a:gd name="T10" fmla="*/ 13 w 42"/>
                <a:gd name="T11" fmla="*/ 31 h 32"/>
                <a:gd name="T12" fmla="*/ 15 w 42"/>
                <a:gd name="T13" fmla="*/ 30 h 32"/>
                <a:gd name="T14" fmla="*/ 18 w 42"/>
                <a:gd name="T15" fmla="*/ 29 h 32"/>
                <a:gd name="T16" fmla="*/ 19 w 42"/>
                <a:gd name="T17" fmla="*/ 28 h 32"/>
                <a:gd name="T18" fmla="*/ 21 w 42"/>
                <a:gd name="T19" fmla="*/ 27 h 32"/>
                <a:gd name="T20" fmla="*/ 23 w 42"/>
                <a:gd name="T21" fmla="*/ 25 h 32"/>
                <a:gd name="T22" fmla="*/ 25 w 42"/>
                <a:gd name="T23" fmla="*/ 24 h 32"/>
                <a:gd name="T24" fmla="*/ 26 w 42"/>
                <a:gd name="T25" fmla="*/ 23 h 32"/>
                <a:gd name="T26" fmla="*/ 28 w 42"/>
                <a:gd name="T27" fmla="*/ 21 h 32"/>
                <a:gd name="T28" fmla="*/ 29 w 42"/>
                <a:gd name="T29" fmla="*/ 20 h 32"/>
                <a:gd name="T30" fmla="*/ 30 w 42"/>
                <a:gd name="T31" fmla="*/ 19 h 32"/>
                <a:gd name="T32" fmla="*/ 32 w 42"/>
                <a:gd name="T33" fmla="*/ 18 h 32"/>
                <a:gd name="T34" fmla="*/ 33 w 42"/>
                <a:gd name="T35" fmla="*/ 17 h 32"/>
                <a:gd name="T36" fmla="*/ 34 w 42"/>
                <a:gd name="T37" fmla="*/ 16 h 32"/>
                <a:gd name="T38" fmla="*/ 35 w 42"/>
                <a:gd name="T39" fmla="*/ 14 h 32"/>
                <a:gd name="T40" fmla="*/ 36 w 42"/>
                <a:gd name="T41" fmla="*/ 13 h 32"/>
                <a:gd name="T42" fmla="*/ 37 w 42"/>
                <a:gd name="T43" fmla="*/ 12 h 32"/>
                <a:gd name="T44" fmla="*/ 38 w 42"/>
                <a:gd name="T45" fmla="*/ 11 h 32"/>
                <a:gd name="T46" fmla="*/ 39 w 42"/>
                <a:gd name="T47" fmla="*/ 10 h 32"/>
                <a:gd name="T48" fmla="*/ 40 w 42"/>
                <a:gd name="T49" fmla="*/ 9 h 32"/>
                <a:gd name="T50" fmla="*/ 40 w 42"/>
                <a:gd name="T51" fmla="*/ 8 h 32"/>
                <a:gd name="T52" fmla="*/ 40 w 42"/>
                <a:gd name="T53" fmla="*/ 7 h 32"/>
                <a:gd name="T54" fmla="*/ 41 w 42"/>
                <a:gd name="T55" fmla="*/ 6 h 32"/>
                <a:gd name="T56" fmla="*/ 41 w 42"/>
                <a:gd name="T57" fmla="*/ 4 h 32"/>
                <a:gd name="T58" fmla="*/ 41 w 42"/>
                <a:gd name="T59" fmla="*/ 3 h 32"/>
                <a:gd name="T60" fmla="*/ 41 w 42"/>
                <a:gd name="T61" fmla="*/ 2 h 32"/>
                <a:gd name="T62" fmla="*/ 41 w 42"/>
                <a:gd name="T63" fmla="*/ 1 h 32"/>
                <a:gd name="T64" fmla="*/ 40 w 42"/>
                <a:gd name="T65" fmla="*/ 0 h 32"/>
                <a:gd name="T66" fmla="*/ 38 w 42"/>
                <a:gd name="T67" fmla="*/ 0 h 32"/>
                <a:gd name="T68" fmla="*/ 36 w 42"/>
                <a:gd name="T69" fmla="*/ 1 h 32"/>
                <a:gd name="T70" fmla="*/ 35 w 42"/>
                <a:gd name="T71" fmla="*/ 1 h 32"/>
                <a:gd name="T72" fmla="*/ 34 w 42"/>
                <a:gd name="T73" fmla="*/ 1 h 32"/>
                <a:gd name="T74" fmla="*/ 33 w 42"/>
                <a:gd name="T75" fmla="*/ 2 h 32"/>
                <a:gd name="T76" fmla="*/ 31 w 42"/>
                <a:gd name="T77" fmla="*/ 3 h 32"/>
                <a:gd name="T78" fmla="*/ 29 w 42"/>
                <a:gd name="T79" fmla="*/ 4 h 32"/>
                <a:gd name="T80" fmla="*/ 28 w 42"/>
                <a:gd name="T81" fmla="*/ 5 h 32"/>
                <a:gd name="T82" fmla="*/ 26 w 42"/>
                <a:gd name="T83" fmla="*/ 6 h 32"/>
                <a:gd name="T84" fmla="*/ 24 w 42"/>
                <a:gd name="T85" fmla="*/ 7 h 32"/>
                <a:gd name="T86" fmla="*/ 22 w 42"/>
                <a:gd name="T87" fmla="*/ 8 h 32"/>
                <a:gd name="T88" fmla="*/ 20 w 42"/>
                <a:gd name="T89" fmla="*/ 9 h 32"/>
                <a:gd name="T90" fmla="*/ 18 w 42"/>
                <a:gd name="T91" fmla="*/ 11 h 32"/>
                <a:gd name="T92" fmla="*/ 16 w 42"/>
                <a:gd name="T93" fmla="*/ 12 h 32"/>
                <a:gd name="T94" fmla="*/ 15 w 42"/>
                <a:gd name="T95" fmla="*/ 14 h 32"/>
                <a:gd name="T96" fmla="*/ 13 w 42"/>
                <a:gd name="T97" fmla="*/ 15 h 32"/>
                <a:gd name="T98" fmla="*/ 11 w 42"/>
                <a:gd name="T99" fmla="*/ 17 h 32"/>
                <a:gd name="T100" fmla="*/ 9 w 42"/>
                <a:gd name="T101" fmla="*/ 19 h 32"/>
                <a:gd name="T102" fmla="*/ 7 w 42"/>
                <a:gd name="T103" fmla="*/ 20 h 32"/>
                <a:gd name="T104" fmla="*/ 6 w 42"/>
                <a:gd name="T105" fmla="*/ 22 h 32"/>
                <a:gd name="T106" fmla="*/ 4 w 42"/>
                <a:gd name="T107" fmla="*/ 23 h 32"/>
                <a:gd name="T108" fmla="*/ 3 w 42"/>
                <a:gd name="T109" fmla="*/ 25 h 32"/>
                <a:gd name="T110" fmla="*/ 1 w 42"/>
                <a:gd name="T111" fmla="*/ 26 h 32"/>
                <a:gd name="T112" fmla="*/ 0 w 42"/>
                <a:gd name="T113" fmla="*/ 28 h 32"/>
                <a:gd name="T114" fmla="*/ 0 w 42"/>
                <a:gd name="T115" fmla="*/ 29 h 32"/>
                <a:gd name="T116" fmla="*/ 1 w 42"/>
                <a:gd name="T117" fmla="*/ 30 h 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2"/>
                <a:gd name="T179" fmla="*/ 42 w 42"/>
                <a:gd name="T180" fmla="*/ 32 h 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2">
                  <a:moveTo>
                    <a:pt x="1" y="30"/>
                  </a:moveTo>
                  <a:lnTo>
                    <a:pt x="2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Freeform 75"/>
            <p:cNvSpPr>
              <a:spLocks/>
            </p:cNvSpPr>
            <p:nvPr/>
          </p:nvSpPr>
          <p:spPr bwMode="auto">
            <a:xfrm>
              <a:off x="3793" y="1175"/>
              <a:ext cx="124" cy="115"/>
            </a:xfrm>
            <a:custGeom>
              <a:avLst/>
              <a:gdLst>
                <a:gd name="T0" fmla="*/ 44 w 124"/>
                <a:gd name="T1" fmla="*/ 6 h 115"/>
                <a:gd name="T2" fmla="*/ 55 w 124"/>
                <a:gd name="T3" fmla="*/ 12 h 115"/>
                <a:gd name="T4" fmla="*/ 64 w 124"/>
                <a:gd name="T5" fmla="*/ 19 h 115"/>
                <a:gd name="T6" fmla="*/ 69 w 124"/>
                <a:gd name="T7" fmla="*/ 27 h 115"/>
                <a:gd name="T8" fmla="*/ 72 w 124"/>
                <a:gd name="T9" fmla="*/ 34 h 115"/>
                <a:gd name="T10" fmla="*/ 86 w 124"/>
                <a:gd name="T11" fmla="*/ 34 h 115"/>
                <a:gd name="T12" fmla="*/ 98 w 124"/>
                <a:gd name="T13" fmla="*/ 34 h 115"/>
                <a:gd name="T14" fmla="*/ 104 w 124"/>
                <a:gd name="T15" fmla="*/ 33 h 115"/>
                <a:gd name="T16" fmla="*/ 111 w 124"/>
                <a:gd name="T17" fmla="*/ 36 h 115"/>
                <a:gd name="T18" fmla="*/ 120 w 124"/>
                <a:gd name="T19" fmla="*/ 41 h 115"/>
                <a:gd name="T20" fmla="*/ 123 w 124"/>
                <a:gd name="T21" fmla="*/ 46 h 115"/>
                <a:gd name="T22" fmla="*/ 121 w 124"/>
                <a:gd name="T23" fmla="*/ 51 h 115"/>
                <a:gd name="T24" fmla="*/ 116 w 124"/>
                <a:gd name="T25" fmla="*/ 52 h 115"/>
                <a:gd name="T26" fmla="*/ 112 w 124"/>
                <a:gd name="T27" fmla="*/ 51 h 115"/>
                <a:gd name="T28" fmla="*/ 109 w 124"/>
                <a:gd name="T29" fmla="*/ 50 h 115"/>
                <a:gd name="T30" fmla="*/ 106 w 124"/>
                <a:gd name="T31" fmla="*/ 51 h 115"/>
                <a:gd name="T32" fmla="*/ 107 w 124"/>
                <a:gd name="T33" fmla="*/ 57 h 115"/>
                <a:gd name="T34" fmla="*/ 107 w 124"/>
                <a:gd name="T35" fmla="*/ 69 h 115"/>
                <a:gd name="T36" fmla="*/ 107 w 124"/>
                <a:gd name="T37" fmla="*/ 77 h 115"/>
                <a:gd name="T38" fmla="*/ 105 w 124"/>
                <a:gd name="T39" fmla="*/ 82 h 115"/>
                <a:gd name="T40" fmla="*/ 99 w 124"/>
                <a:gd name="T41" fmla="*/ 80 h 115"/>
                <a:gd name="T42" fmla="*/ 92 w 124"/>
                <a:gd name="T43" fmla="*/ 74 h 115"/>
                <a:gd name="T44" fmla="*/ 86 w 124"/>
                <a:gd name="T45" fmla="*/ 74 h 115"/>
                <a:gd name="T46" fmla="*/ 87 w 124"/>
                <a:gd name="T47" fmla="*/ 65 h 115"/>
                <a:gd name="T48" fmla="*/ 81 w 124"/>
                <a:gd name="T49" fmla="*/ 57 h 115"/>
                <a:gd name="T50" fmla="*/ 73 w 124"/>
                <a:gd name="T51" fmla="*/ 55 h 115"/>
                <a:gd name="T52" fmla="*/ 65 w 124"/>
                <a:gd name="T53" fmla="*/ 56 h 115"/>
                <a:gd name="T54" fmla="*/ 60 w 124"/>
                <a:gd name="T55" fmla="*/ 63 h 115"/>
                <a:gd name="T56" fmla="*/ 59 w 124"/>
                <a:gd name="T57" fmla="*/ 74 h 115"/>
                <a:gd name="T58" fmla="*/ 61 w 124"/>
                <a:gd name="T59" fmla="*/ 85 h 115"/>
                <a:gd name="T60" fmla="*/ 64 w 124"/>
                <a:gd name="T61" fmla="*/ 97 h 115"/>
                <a:gd name="T62" fmla="*/ 64 w 124"/>
                <a:gd name="T63" fmla="*/ 107 h 115"/>
                <a:gd name="T64" fmla="*/ 59 w 124"/>
                <a:gd name="T65" fmla="*/ 113 h 115"/>
                <a:gd name="T66" fmla="*/ 51 w 124"/>
                <a:gd name="T67" fmla="*/ 113 h 115"/>
                <a:gd name="T68" fmla="*/ 48 w 124"/>
                <a:gd name="T69" fmla="*/ 107 h 115"/>
                <a:gd name="T70" fmla="*/ 47 w 124"/>
                <a:gd name="T71" fmla="*/ 93 h 115"/>
                <a:gd name="T72" fmla="*/ 47 w 124"/>
                <a:gd name="T73" fmla="*/ 84 h 115"/>
                <a:gd name="T74" fmla="*/ 46 w 124"/>
                <a:gd name="T75" fmla="*/ 76 h 115"/>
                <a:gd name="T76" fmla="*/ 45 w 124"/>
                <a:gd name="T77" fmla="*/ 66 h 115"/>
                <a:gd name="T78" fmla="*/ 46 w 124"/>
                <a:gd name="T79" fmla="*/ 56 h 115"/>
                <a:gd name="T80" fmla="*/ 49 w 124"/>
                <a:gd name="T81" fmla="*/ 51 h 115"/>
                <a:gd name="T82" fmla="*/ 54 w 124"/>
                <a:gd name="T83" fmla="*/ 48 h 115"/>
                <a:gd name="T84" fmla="*/ 61 w 124"/>
                <a:gd name="T85" fmla="*/ 46 h 115"/>
                <a:gd name="T86" fmla="*/ 69 w 124"/>
                <a:gd name="T87" fmla="*/ 45 h 115"/>
                <a:gd name="T88" fmla="*/ 74 w 124"/>
                <a:gd name="T89" fmla="*/ 41 h 115"/>
                <a:gd name="T90" fmla="*/ 70 w 124"/>
                <a:gd name="T91" fmla="*/ 36 h 115"/>
                <a:gd name="T92" fmla="*/ 66 w 124"/>
                <a:gd name="T93" fmla="*/ 31 h 115"/>
                <a:gd name="T94" fmla="*/ 62 w 124"/>
                <a:gd name="T95" fmla="*/ 31 h 115"/>
                <a:gd name="T96" fmla="*/ 54 w 124"/>
                <a:gd name="T97" fmla="*/ 34 h 115"/>
                <a:gd name="T98" fmla="*/ 48 w 124"/>
                <a:gd name="T99" fmla="*/ 36 h 115"/>
                <a:gd name="T100" fmla="*/ 41 w 124"/>
                <a:gd name="T101" fmla="*/ 36 h 115"/>
                <a:gd name="T102" fmla="*/ 32 w 124"/>
                <a:gd name="T103" fmla="*/ 33 h 115"/>
                <a:gd name="T104" fmla="*/ 27 w 124"/>
                <a:gd name="T105" fmla="*/ 34 h 115"/>
                <a:gd name="T106" fmla="*/ 21 w 124"/>
                <a:gd name="T107" fmla="*/ 39 h 115"/>
                <a:gd name="T108" fmla="*/ 14 w 124"/>
                <a:gd name="T109" fmla="*/ 43 h 115"/>
                <a:gd name="T110" fmla="*/ 7 w 124"/>
                <a:gd name="T111" fmla="*/ 44 h 115"/>
                <a:gd name="T112" fmla="*/ 1 w 124"/>
                <a:gd name="T113" fmla="*/ 41 h 115"/>
                <a:gd name="T114" fmla="*/ 0 w 124"/>
                <a:gd name="T115" fmla="*/ 37 h 115"/>
                <a:gd name="T116" fmla="*/ 2 w 124"/>
                <a:gd name="T117" fmla="*/ 32 h 115"/>
                <a:gd name="T118" fmla="*/ 14 w 124"/>
                <a:gd name="T119" fmla="*/ 25 h 115"/>
                <a:gd name="T120" fmla="*/ 20 w 124"/>
                <a:gd name="T121" fmla="*/ 16 h 115"/>
                <a:gd name="T122" fmla="*/ 23 w 124"/>
                <a:gd name="T123" fmla="*/ 8 h 115"/>
                <a:gd name="T124" fmla="*/ 28 w 124"/>
                <a:gd name="T125" fmla="*/ 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15"/>
                <a:gd name="T191" fmla="*/ 124 w 124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15">
                  <a:moveTo>
                    <a:pt x="34" y="1"/>
                  </a:moveTo>
                  <a:lnTo>
                    <a:pt x="37" y="2"/>
                  </a:lnTo>
                  <a:lnTo>
                    <a:pt x="39" y="3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6" y="7"/>
                  </a:lnTo>
                  <a:lnTo>
                    <a:pt x="49" y="9"/>
                  </a:lnTo>
                  <a:lnTo>
                    <a:pt x="51" y="10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7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2" y="18"/>
                  </a:lnTo>
                  <a:lnTo>
                    <a:pt x="64" y="19"/>
                  </a:lnTo>
                  <a:lnTo>
                    <a:pt x="65" y="21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8" y="25"/>
                  </a:lnTo>
                  <a:lnTo>
                    <a:pt x="69" y="27"/>
                  </a:lnTo>
                  <a:lnTo>
                    <a:pt x="69" y="28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2" y="34"/>
                  </a:lnTo>
                  <a:lnTo>
                    <a:pt x="75" y="34"/>
                  </a:lnTo>
                  <a:lnTo>
                    <a:pt x="77" y="34"/>
                  </a:lnTo>
                  <a:lnTo>
                    <a:pt x="81" y="34"/>
                  </a:lnTo>
                  <a:lnTo>
                    <a:pt x="84" y="34"/>
                  </a:lnTo>
                  <a:lnTo>
                    <a:pt x="86" y="34"/>
                  </a:lnTo>
                  <a:lnTo>
                    <a:pt x="89" y="34"/>
                  </a:lnTo>
                  <a:lnTo>
                    <a:pt x="91" y="34"/>
                  </a:lnTo>
                  <a:lnTo>
                    <a:pt x="94" y="34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2" y="34"/>
                  </a:lnTo>
                  <a:lnTo>
                    <a:pt x="103" y="34"/>
                  </a:lnTo>
                  <a:lnTo>
                    <a:pt x="103" y="33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4"/>
                  </a:lnTo>
                  <a:lnTo>
                    <a:pt x="108" y="34"/>
                  </a:lnTo>
                  <a:lnTo>
                    <a:pt x="111" y="36"/>
                  </a:lnTo>
                  <a:lnTo>
                    <a:pt x="113" y="36"/>
                  </a:lnTo>
                  <a:lnTo>
                    <a:pt x="115" y="38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20" y="41"/>
                  </a:lnTo>
                  <a:lnTo>
                    <a:pt x="121" y="42"/>
                  </a:lnTo>
                  <a:lnTo>
                    <a:pt x="122" y="43"/>
                  </a:lnTo>
                  <a:lnTo>
                    <a:pt x="123" y="44"/>
                  </a:lnTo>
                  <a:lnTo>
                    <a:pt x="123" y="45"/>
                  </a:lnTo>
                  <a:lnTo>
                    <a:pt x="123" y="46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1" y="51"/>
                  </a:lnTo>
                  <a:lnTo>
                    <a:pt x="120" y="52"/>
                  </a:lnTo>
                  <a:lnTo>
                    <a:pt x="119" y="52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6" y="52"/>
                  </a:lnTo>
                  <a:lnTo>
                    <a:pt x="114" y="52"/>
                  </a:lnTo>
                  <a:lnTo>
                    <a:pt x="113" y="52"/>
                  </a:lnTo>
                  <a:lnTo>
                    <a:pt x="113" y="51"/>
                  </a:lnTo>
                  <a:lnTo>
                    <a:pt x="112" y="51"/>
                  </a:lnTo>
                  <a:lnTo>
                    <a:pt x="111" y="51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08" y="49"/>
                  </a:lnTo>
                  <a:lnTo>
                    <a:pt x="107" y="49"/>
                  </a:lnTo>
                  <a:lnTo>
                    <a:pt x="107" y="50"/>
                  </a:lnTo>
                  <a:lnTo>
                    <a:pt x="106" y="51"/>
                  </a:lnTo>
                  <a:lnTo>
                    <a:pt x="106" y="52"/>
                  </a:lnTo>
                  <a:lnTo>
                    <a:pt x="106" y="53"/>
                  </a:lnTo>
                  <a:lnTo>
                    <a:pt x="106" y="55"/>
                  </a:lnTo>
                  <a:lnTo>
                    <a:pt x="107" y="56"/>
                  </a:lnTo>
                  <a:lnTo>
                    <a:pt x="107" y="57"/>
                  </a:lnTo>
                  <a:lnTo>
                    <a:pt x="107" y="59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7" y="67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7" y="74"/>
                  </a:lnTo>
                  <a:lnTo>
                    <a:pt x="107" y="76"/>
                  </a:lnTo>
                  <a:lnTo>
                    <a:pt x="107" y="77"/>
                  </a:lnTo>
                  <a:lnTo>
                    <a:pt x="107" y="79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5" y="82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2"/>
                  </a:lnTo>
                  <a:lnTo>
                    <a:pt x="101" y="81"/>
                  </a:lnTo>
                  <a:lnTo>
                    <a:pt x="99" y="80"/>
                  </a:lnTo>
                  <a:lnTo>
                    <a:pt x="97" y="78"/>
                  </a:lnTo>
                  <a:lnTo>
                    <a:pt x="96" y="77"/>
                  </a:lnTo>
                  <a:lnTo>
                    <a:pt x="95" y="75"/>
                  </a:lnTo>
                  <a:lnTo>
                    <a:pt x="93" y="74"/>
                  </a:lnTo>
                  <a:lnTo>
                    <a:pt x="92" y="74"/>
                  </a:lnTo>
                  <a:lnTo>
                    <a:pt x="91" y="74"/>
                  </a:lnTo>
                  <a:lnTo>
                    <a:pt x="89" y="75"/>
                  </a:lnTo>
                  <a:lnTo>
                    <a:pt x="87" y="75"/>
                  </a:lnTo>
                  <a:lnTo>
                    <a:pt x="86" y="75"/>
                  </a:lnTo>
                  <a:lnTo>
                    <a:pt x="86" y="74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6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6" y="63"/>
                  </a:lnTo>
                  <a:lnTo>
                    <a:pt x="86" y="61"/>
                  </a:lnTo>
                  <a:lnTo>
                    <a:pt x="84" y="60"/>
                  </a:lnTo>
                  <a:lnTo>
                    <a:pt x="83" y="58"/>
                  </a:lnTo>
                  <a:lnTo>
                    <a:pt x="81" y="57"/>
                  </a:lnTo>
                  <a:lnTo>
                    <a:pt x="80" y="56"/>
                  </a:lnTo>
                  <a:lnTo>
                    <a:pt x="78" y="55"/>
                  </a:lnTo>
                  <a:lnTo>
                    <a:pt x="76" y="55"/>
                  </a:lnTo>
                  <a:lnTo>
                    <a:pt x="75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7" y="55"/>
                  </a:lnTo>
                  <a:lnTo>
                    <a:pt x="66" y="56"/>
                  </a:lnTo>
                  <a:lnTo>
                    <a:pt x="65" y="56"/>
                  </a:lnTo>
                  <a:lnTo>
                    <a:pt x="64" y="58"/>
                  </a:lnTo>
                  <a:lnTo>
                    <a:pt x="63" y="58"/>
                  </a:lnTo>
                  <a:lnTo>
                    <a:pt x="62" y="60"/>
                  </a:lnTo>
                  <a:lnTo>
                    <a:pt x="62" y="61"/>
                  </a:lnTo>
                  <a:lnTo>
                    <a:pt x="60" y="63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59" y="74"/>
                  </a:lnTo>
                  <a:lnTo>
                    <a:pt x="59" y="77"/>
                  </a:lnTo>
                  <a:lnTo>
                    <a:pt x="60" y="78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1" y="85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3" y="92"/>
                  </a:lnTo>
                  <a:lnTo>
                    <a:pt x="63" y="94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64" y="101"/>
                  </a:lnTo>
                  <a:lnTo>
                    <a:pt x="64" y="103"/>
                  </a:lnTo>
                  <a:lnTo>
                    <a:pt x="64" y="105"/>
                  </a:lnTo>
                  <a:lnTo>
                    <a:pt x="64" y="107"/>
                  </a:lnTo>
                  <a:lnTo>
                    <a:pt x="63" y="108"/>
                  </a:lnTo>
                  <a:lnTo>
                    <a:pt x="62" y="110"/>
                  </a:lnTo>
                  <a:lnTo>
                    <a:pt x="62" y="111"/>
                  </a:lnTo>
                  <a:lnTo>
                    <a:pt x="60" y="112"/>
                  </a:lnTo>
                  <a:lnTo>
                    <a:pt x="59" y="113"/>
                  </a:lnTo>
                  <a:lnTo>
                    <a:pt x="57" y="114"/>
                  </a:lnTo>
                  <a:lnTo>
                    <a:pt x="55" y="114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1" y="113"/>
                  </a:lnTo>
                  <a:lnTo>
                    <a:pt x="50" y="112"/>
                  </a:lnTo>
                  <a:lnTo>
                    <a:pt x="49" y="111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7" y="104"/>
                  </a:lnTo>
                  <a:lnTo>
                    <a:pt x="47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7" y="93"/>
                  </a:lnTo>
                  <a:lnTo>
                    <a:pt x="47" y="90"/>
                  </a:lnTo>
                  <a:lnTo>
                    <a:pt x="47" y="88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6" y="79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5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5" y="60"/>
                  </a:lnTo>
                  <a:lnTo>
                    <a:pt x="46" y="58"/>
                  </a:lnTo>
                  <a:lnTo>
                    <a:pt x="46" y="56"/>
                  </a:lnTo>
                  <a:lnTo>
                    <a:pt x="47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8"/>
                  </a:lnTo>
                  <a:lnTo>
                    <a:pt x="55" y="47"/>
                  </a:lnTo>
                  <a:lnTo>
                    <a:pt x="57" y="47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4" y="46"/>
                  </a:lnTo>
                  <a:lnTo>
                    <a:pt x="65" y="45"/>
                  </a:lnTo>
                  <a:lnTo>
                    <a:pt x="67" y="45"/>
                  </a:lnTo>
                  <a:lnTo>
                    <a:pt x="69" y="45"/>
                  </a:lnTo>
                  <a:lnTo>
                    <a:pt x="71" y="45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3"/>
                  </a:lnTo>
                  <a:lnTo>
                    <a:pt x="74" y="41"/>
                  </a:lnTo>
                  <a:lnTo>
                    <a:pt x="74" y="40"/>
                  </a:lnTo>
                  <a:lnTo>
                    <a:pt x="73" y="40"/>
                  </a:lnTo>
                  <a:lnTo>
                    <a:pt x="72" y="38"/>
                  </a:lnTo>
                  <a:lnTo>
                    <a:pt x="71" y="37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6" y="31"/>
                  </a:lnTo>
                  <a:lnTo>
                    <a:pt x="65" y="31"/>
                  </a:lnTo>
                  <a:lnTo>
                    <a:pt x="64" y="31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59" y="32"/>
                  </a:lnTo>
                  <a:lnTo>
                    <a:pt x="57" y="33"/>
                  </a:lnTo>
                  <a:lnTo>
                    <a:pt x="55" y="33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4" y="36"/>
                  </a:lnTo>
                  <a:lnTo>
                    <a:pt x="41" y="36"/>
                  </a:lnTo>
                  <a:lnTo>
                    <a:pt x="39" y="35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5" y="34"/>
                  </a:lnTo>
                  <a:lnTo>
                    <a:pt x="25" y="35"/>
                  </a:lnTo>
                  <a:lnTo>
                    <a:pt x="23" y="36"/>
                  </a:lnTo>
                  <a:lnTo>
                    <a:pt x="22" y="38"/>
                  </a:lnTo>
                  <a:lnTo>
                    <a:pt x="21" y="39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6" y="42"/>
                  </a:lnTo>
                  <a:lnTo>
                    <a:pt x="14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14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8" y="19"/>
                  </a:lnTo>
                  <a:lnTo>
                    <a:pt x="19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4" y="1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Freeform 76"/>
            <p:cNvSpPr>
              <a:spLocks/>
            </p:cNvSpPr>
            <p:nvPr/>
          </p:nvSpPr>
          <p:spPr bwMode="auto">
            <a:xfrm>
              <a:off x="197" y="1809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Freeform 77"/>
            <p:cNvSpPr>
              <a:spLocks/>
            </p:cNvSpPr>
            <p:nvPr/>
          </p:nvSpPr>
          <p:spPr bwMode="auto">
            <a:xfrm>
              <a:off x="306" y="1810"/>
              <a:ext cx="392" cy="592"/>
            </a:xfrm>
            <a:custGeom>
              <a:avLst/>
              <a:gdLst>
                <a:gd name="T0" fmla="*/ 1 w 392"/>
                <a:gd name="T1" fmla="*/ 574 h 592"/>
                <a:gd name="T2" fmla="*/ 26 w 392"/>
                <a:gd name="T3" fmla="*/ 564 h 592"/>
                <a:gd name="T4" fmla="*/ 59 w 392"/>
                <a:gd name="T5" fmla="*/ 561 h 592"/>
                <a:gd name="T6" fmla="*/ 81 w 392"/>
                <a:gd name="T7" fmla="*/ 552 h 592"/>
                <a:gd name="T8" fmla="*/ 99 w 392"/>
                <a:gd name="T9" fmla="*/ 537 h 592"/>
                <a:gd name="T10" fmla="*/ 121 w 392"/>
                <a:gd name="T11" fmla="*/ 525 h 592"/>
                <a:gd name="T12" fmla="*/ 136 w 392"/>
                <a:gd name="T13" fmla="*/ 522 h 592"/>
                <a:gd name="T14" fmla="*/ 151 w 392"/>
                <a:gd name="T15" fmla="*/ 535 h 592"/>
                <a:gd name="T16" fmla="*/ 164 w 392"/>
                <a:gd name="T17" fmla="*/ 558 h 592"/>
                <a:gd name="T18" fmla="*/ 170 w 392"/>
                <a:gd name="T19" fmla="*/ 581 h 592"/>
                <a:gd name="T20" fmla="*/ 189 w 392"/>
                <a:gd name="T21" fmla="*/ 585 h 592"/>
                <a:gd name="T22" fmla="*/ 217 w 392"/>
                <a:gd name="T23" fmla="*/ 579 h 592"/>
                <a:gd name="T24" fmla="*/ 228 w 392"/>
                <a:gd name="T25" fmla="*/ 566 h 592"/>
                <a:gd name="T26" fmla="*/ 221 w 392"/>
                <a:gd name="T27" fmla="*/ 532 h 592"/>
                <a:gd name="T28" fmla="*/ 215 w 392"/>
                <a:gd name="T29" fmla="*/ 500 h 592"/>
                <a:gd name="T30" fmla="*/ 213 w 392"/>
                <a:gd name="T31" fmla="*/ 478 h 592"/>
                <a:gd name="T32" fmla="*/ 227 w 392"/>
                <a:gd name="T33" fmla="*/ 456 h 592"/>
                <a:gd name="T34" fmla="*/ 245 w 392"/>
                <a:gd name="T35" fmla="*/ 429 h 592"/>
                <a:gd name="T36" fmla="*/ 253 w 392"/>
                <a:gd name="T37" fmla="*/ 404 h 592"/>
                <a:gd name="T38" fmla="*/ 254 w 392"/>
                <a:gd name="T39" fmla="*/ 377 h 592"/>
                <a:gd name="T40" fmla="*/ 251 w 392"/>
                <a:gd name="T41" fmla="*/ 361 h 592"/>
                <a:gd name="T42" fmla="*/ 254 w 392"/>
                <a:gd name="T43" fmla="*/ 340 h 592"/>
                <a:gd name="T44" fmla="*/ 273 w 392"/>
                <a:gd name="T45" fmla="*/ 321 h 592"/>
                <a:gd name="T46" fmla="*/ 296 w 392"/>
                <a:gd name="T47" fmla="*/ 306 h 592"/>
                <a:gd name="T48" fmla="*/ 312 w 392"/>
                <a:gd name="T49" fmla="*/ 285 h 592"/>
                <a:gd name="T50" fmla="*/ 312 w 392"/>
                <a:gd name="T51" fmla="*/ 269 h 592"/>
                <a:gd name="T52" fmla="*/ 302 w 392"/>
                <a:gd name="T53" fmla="*/ 253 h 592"/>
                <a:gd name="T54" fmla="*/ 313 w 392"/>
                <a:gd name="T55" fmla="*/ 223 h 592"/>
                <a:gd name="T56" fmla="*/ 332 w 392"/>
                <a:gd name="T57" fmla="*/ 204 h 592"/>
                <a:gd name="T58" fmla="*/ 336 w 392"/>
                <a:gd name="T59" fmla="*/ 185 h 592"/>
                <a:gd name="T60" fmla="*/ 323 w 392"/>
                <a:gd name="T61" fmla="*/ 174 h 592"/>
                <a:gd name="T62" fmla="*/ 301 w 392"/>
                <a:gd name="T63" fmla="*/ 172 h 592"/>
                <a:gd name="T64" fmla="*/ 270 w 392"/>
                <a:gd name="T65" fmla="*/ 170 h 592"/>
                <a:gd name="T66" fmla="*/ 262 w 392"/>
                <a:gd name="T67" fmla="*/ 160 h 592"/>
                <a:gd name="T68" fmla="*/ 273 w 392"/>
                <a:gd name="T69" fmla="*/ 143 h 592"/>
                <a:gd name="T70" fmla="*/ 295 w 392"/>
                <a:gd name="T71" fmla="*/ 129 h 592"/>
                <a:gd name="T72" fmla="*/ 311 w 392"/>
                <a:gd name="T73" fmla="*/ 115 h 592"/>
                <a:gd name="T74" fmla="*/ 324 w 392"/>
                <a:gd name="T75" fmla="*/ 119 h 592"/>
                <a:gd name="T76" fmla="*/ 329 w 392"/>
                <a:gd name="T77" fmla="*/ 147 h 592"/>
                <a:gd name="T78" fmla="*/ 351 w 392"/>
                <a:gd name="T79" fmla="*/ 153 h 592"/>
                <a:gd name="T80" fmla="*/ 363 w 392"/>
                <a:gd name="T81" fmla="*/ 145 h 592"/>
                <a:gd name="T82" fmla="*/ 374 w 392"/>
                <a:gd name="T83" fmla="*/ 146 h 592"/>
                <a:gd name="T84" fmla="*/ 389 w 392"/>
                <a:gd name="T85" fmla="*/ 141 h 592"/>
                <a:gd name="T86" fmla="*/ 387 w 392"/>
                <a:gd name="T87" fmla="*/ 122 h 592"/>
                <a:gd name="T88" fmla="*/ 364 w 392"/>
                <a:gd name="T89" fmla="*/ 112 h 592"/>
                <a:gd name="T90" fmla="*/ 344 w 392"/>
                <a:gd name="T91" fmla="*/ 111 h 592"/>
                <a:gd name="T92" fmla="*/ 338 w 392"/>
                <a:gd name="T93" fmla="*/ 102 h 592"/>
                <a:gd name="T94" fmla="*/ 332 w 392"/>
                <a:gd name="T95" fmla="*/ 79 h 592"/>
                <a:gd name="T96" fmla="*/ 343 w 392"/>
                <a:gd name="T97" fmla="*/ 63 h 592"/>
                <a:gd name="T98" fmla="*/ 339 w 392"/>
                <a:gd name="T99" fmla="*/ 48 h 592"/>
                <a:gd name="T100" fmla="*/ 328 w 392"/>
                <a:gd name="T101" fmla="*/ 50 h 592"/>
                <a:gd name="T102" fmla="*/ 301 w 392"/>
                <a:gd name="T103" fmla="*/ 53 h 592"/>
                <a:gd name="T104" fmla="*/ 282 w 392"/>
                <a:gd name="T105" fmla="*/ 46 h 592"/>
                <a:gd name="T106" fmla="*/ 265 w 392"/>
                <a:gd name="T107" fmla="*/ 35 h 592"/>
                <a:gd name="T108" fmla="*/ 242 w 392"/>
                <a:gd name="T109" fmla="*/ 21 h 592"/>
                <a:gd name="T110" fmla="*/ 226 w 392"/>
                <a:gd name="T111" fmla="*/ 13 h 592"/>
                <a:gd name="T112" fmla="*/ 212 w 392"/>
                <a:gd name="T113" fmla="*/ 3 h 5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2"/>
                <a:gd name="T172" fmla="*/ 0 h 592"/>
                <a:gd name="T173" fmla="*/ 392 w 392"/>
                <a:gd name="T174" fmla="*/ 592 h 5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2" h="592">
                  <a:moveTo>
                    <a:pt x="4" y="591"/>
                  </a:moveTo>
                  <a:lnTo>
                    <a:pt x="1" y="587"/>
                  </a:lnTo>
                  <a:lnTo>
                    <a:pt x="0" y="583"/>
                  </a:lnTo>
                  <a:lnTo>
                    <a:pt x="0" y="578"/>
                  </a:lnTo>
                  <a:lnTo>
                    <a:pt x="1" y="574"/>
                  </a:lnTo>
                  <a:lnTo>
                    <a:pt x="4" y="571"/>
                  </a:lnTo>
                  <a:lnTo>
                    <a:pt x="8" y="567"/>
                  </a:lnTo>
                  <a:lnTo>
                    <a:pt x="14" y="566"/>
                  </a:lnTo>
                  <a:lnTo>
                    <a:pt x="20" y="564"/>
                  </a:lnTo>
                  <a:lnTo>
                    <a:pt x="26" y="564"/>
                  </a:lnTo>
                  <a:lnTo>
                    <a:pt x="32" y="563"/>
                  </a:lnTo>
                  <a:lnTo>
                    <a:pt x="39" y="562"/>
                  </a:lnTo>
                  <a:lnTo>
                    <a:pt x="46" y="562"/>
                  </a:lnTo>
                  <a:lnTo>
                    <a:pt x="52" y="562"/>
                  </a:lnTo>
                  <a:lnTo>
                    <a:pt x="59" y="561"/>
                  </a:lnTo>
                  <a:lnTo>
                    <a:pt x="65" y="560"/>
                  </a:lnTo>
                  <a:lnTo>
                    <a:pt x="70" y="559"/>
                  </a:lnTo>
                  <a:lnTo>
                    <a:pt x="74" y="557"/>
                  </a:lnTo>
                  <a:lnTo>
                    <a:pt x="78" y="554"/>
                  </a:lnTo>
                  <a:lnTo>
                    <a:pt x="81" y="552"/>
                  </a:lnTo>
                  <a:lnTo>
                    <a:pt x="85" y="549"/>
                  </a:lnTo>
                  <a:lnTo>
                    <a:pt x="89" y="547"/>
                  </a:lnTo>
                  <a:lnTo>
                    <a:pt x="92" y="544"/>
                  </a:lnTo>
                  <a:lnTo>
                    <a:pt x="96" y="540"/>
                  </a:lnTo>
                  <a:lnTo>
                    <a:pt x="99" y="537"/>
                  </a:lnTo>
                  <a:lnTo>
                    <a:pt x="103" y="534"/>
                  </a:lnTo>
                  <a:lnTo>
                    <a:pt x="107" y="532"/>
                  </a:lnTo>
                  <a:lnTo>
                    <a:pt x="112" y="530"/>
                  </a:lnTo>
                  <a:lnTo>
                    <a:pt x="116" y="527"/>
                  </a:lnTo>
                  <a:lnTo>
                    <a:pt x="121" y="525"/>
                  </a:lnTo>
                  <a:lnTo>
                    <a:pt x="126" y="524"/>
                  </a:lnTo>
                  <a:lnTo>
                    <a:pt x="128" y="523"/>
                  </a:lnTo>
                  <a:lnTo>
                    <a:pt x="131" y="522"/>
                  </a:lnTo>
                  <a:lnTo>
                    <a:pt x="133" y="522"/>
                  </a:lnTo>
                  <a:lnTo>
                    <a:pt x="136" y="522"/>
                  </a:lnTo>
                  <a:lnTo>
                    <a:pt x="138" y="522"/>
                  </a:lnTo>
                  <a:lnTo>
                    <a:pt x="142" y="525"/>
                  </a:lnTo>
                  <a:lnTo>
                    <a:pt x="145" y="528"/>
                  </a:lnTo>
                  <a:lnTo>
                    <a:pt x="149" y="531"/>
                  </a:lnTo>
                  <a:lnTo>
                    <a:pt x="151" y="535"/>
                  </a:lnTo>
                  <a:lnTo>
                    <a:pt x="154" y="539"/>
                  </a:lnTo>
                  <a:lnTo>
                    <a:pt x="157" y="544"/>
                  </a:lnTo>
                  <a:lnTo>
                    <a:pt x="160" y="548"/>
                  </a:lnTo>
                  <a:lnTo>
                    <a:pt x="162" y="553"/>
                  </a:lnTo>
                  <a:lnTo>
                    <a:pt x="164" y="558"/>
                  </a:lnTo>
                  <a:lnTo>
                    <a:pt x="166" y="563"/>
                  </a:lnTo>
                  <a:lnTo>
                    <a:pt x="168" y="567"/>
                  </a:lnTo>
                  <a:lnTo>
                    <a:pt x="168" y="572"/>
                  </a:lnTo>
                  <a:lnTo>
                    <a:pt x="168" y="577"/>
                  </a:lnTo>
                  <a:lnTo>
                    <a:pt x="170" y="581"/>
                  </a:lnTo>
                  <a:lnTo>
                    <a:pt x="172" y="584"/>
                  </a:lnTo>
                  <a:lnTo>
                    <a:pt x="176" y="586"/>
                  </a:lnTo>
                  <a:lnTo>
                    <a:pt x="180" y="586"/>
                  </a:lnTo>
                  <a:lnTo>
                    <a:pt x="185" y="586"/>
                  </a:lnTo>
                  <a:lnTo>
                    <a:pt x="189" y="585"/>
                  </a:lnTo>
                  <a:lnTo>
                    <a:pt x="193" y="584"/>
                  </a:lnTo>
                  <a:lnTo>
                    <a:pt x="199" y="583"/>
                  </a:lnTo>
                  <a:lnTo>
                    <a:pt x="205" y="582"/>
                  </a:lnTo>
                  <a:lnTo>
                    <a:pt x="211" y="581"/>
                  </a:lnTo>
                  <a:lnTo>
                    <a:pt x="217" y="579"/>
                  </a:lnTo>
                  <a:lnTo>
                    <a:pt x="222" y="577"/>
                  </a:lnTo>
                  <a:lnTo>
                    <a:pt x="224" y="575"/>
                  </a:lnTo>
                  <a:lnTo>
                    <a:pt x="226" y="572"/>
                  </a:lnTo>
                  <a:lnTo>
                    <a:pt x="227" y="569"/>
                  </a:lnTo>
                  <a:lnTo>
                    <a:pt x="228" y="566"/>
                  </a:lnTo>
                  <a:lnTo>
                    <a:pt x="228" y="563"/>
                  </a:lnTo>
                  <a:lnTo>
                    <a:pt x="227" y="555"/>
                  </a:lnTo>
                  <a:lnTo>
                    <a:pt x="225" y="547"/>
                  </a:lnTo>
                  <a:lnTo>
                    <a:pt x="223" y="539"/>
                  </a:lnTo>
                  <a:lnTo>
                    <a:pt x="221" y="532"/>
                  </a:lnTo>
                  <a:lnTo>
                    <a:pt x="219" y="524"/>
                  </a:lnTo>
                  <a:lnTo>
                    <a:pt x="218" y="518"/>
                  </a:lnTo>
                  <a:lnTo>
                    <a:pt x="217" y="512"/>
                  </a:lnTo>
                  <a:lnTo>
                    <a:pt x="216" y="506"/>
                  </a:lnTo>
                  <a:lnTo>
                    <a:pt x="215" y="500"/>
                  </a:lnTo>
                  <a:lnTo>
                    <a:pt x="215" y="494"/>
                  </a:lnTo>
                  <a:lnTo>
                    <a:pt x="214" y="490"/>
                  </a:lnTo>
                  <a:lnTo>
                    <a:pt x="213" y="486"/>
                  </a:lnTo>
                  <a:lnTo>
                    <a:pt x="213" y="482"/>
                  </a:lnTo>
                  <a:lnTo>
                    <a:pt x="213" y="478"/>
                  </a:lnTo>
                  <a:lnTo>
                    <a:pt x="215" y="474"/>
                  </a:lnTo>
                  <a:lnTo>
                    <a:pt x="217" y="469"/>
                  </a:lnTo>
                  <a:lnTo>
                    <a:pt x="220" y="465"/>
                  </a:lnTo>
                  <a:lnTo>
                    <a:pt x="223" y="460"/>
                  </a:lnTo>
                  <a:lnTo>
                    <a:pt x="227" y="456"/>
                  </a:lnTo>
                  <a:lnTo>
                    <a:pt x="230" y="452"/>
                  </a:lnTo>
                  <a:lnTo>
                    <a:pt x="233" y="446"/>
                  </a:lnTo>
                  <a:lnTo>
                    <a:pt x="237" y="441"/>
                  </a:lnTo>
                  <a:lnTo>
                    <a:pt x="241" y="435"/>
                  </a:lnTo>
                  <a:lnTo>
                    <a:pt x="245" y="429"/>
                  </a:lnTo>
                  <a:lnTo>
                    <a:pt x="248" y="423"/>
                  </a:lnTo>
                  <a:lnTo>
                    <a:pt x="249" y="418"/>
                  </a:lnTo>
                  <a:lnTo>
                    <a:pt x="251" y="414"/>
                  </a:lnTo>
                  <a:lnTo>
                    <a:pt x="252" y="409"/>
                  </a:lnTo>
                  <a:lnTo>
                    <a:pt x="253" y="404"/>
                  </a:lnTo>
                  <a:lnTo>
                    <a:pt x="253" y="399"/>
                  </a:lnTo>
                  <a:lnTo>
                    <a:pt x="254" y="393"/>
                  </a:lnTo>
                  <a:lnTo>
                    <a:pt x="254" y="388"/>
                  </a:lnTo>
                  <a:lnTo>
                    <a:pt x="254" y="383"/>
                  </a:lnTo>
                  <a:lnTo>
                    <a:pt x="254" y="377"/>
                  </a:lnTo>
                  <a:lnTo>
                    <a:pt x="253" y="372"/>
                  </a:lnTo>
                  <a:lnTo>
                    <a:pt x="253" y="369"/>
                  </a:lnTo>
                  <a:lnTo>
                    <a:pt x="252" y="366"/>
                  </a:lnTo>
                  <a:lnTo>
                    <a:pt x="252" y="364"/>
                  </a:lnTo>
                  <a:lnTo>
                    <a:pt x="251" y="361"/>
                  </a:lnTo>
                  <a:lnTo>
                    <a:pt x="250" y="358"/>
                  </a:lnTo>
                  <a:lnTo>
                    <a:pt x="251" y="353"/>
                  </a:lnTo>
                  <a:lnTo>
                    <a:pt x="252" y="349"/>
                  </a:lnTo>
                  <a:lnTo>
                    <a:pt x="253" y="344"/>
                  </a:lnTo>
                  <a:lnTo>
                    <a:pt x="254" y="340"/>
                  </a:lnTo>
                  <a:lnTo>
                    <a:pt x="257" y="336"/>
                  </a:lnTo>
                  <a:lnTo>
                    <a:pt x="260" y="331"/>
                  </a:lnTo>
                  <a:lnTo>
                    <a:pt x="264" y="328"/>
                  </a:lnTo>
                  <a:lnTo>
                    <a:pt x="269" y="324"/>
                  </a:lnTo>
                  <a:lnTo>
                    <a:pt x="273" y="321"/>
                  </a:lnTo>
                  <a:lnTo>
                    <a:pt x="278" y="318"/>
                  </a:lnTo>
                  <a:lnTo>
                    <a:pt x="282" y="314"/>
                  </a:lnTo>
                  <a:lnTo>
                    <a:pt x="287" y="312"/>
                  </a:lnTo>
                  <a:lnTo>
                    <a:pt x="292" y="309"/>
                  </a:lnTo>
                  <a:lnTo>
                    <a:pt x="296" y="306"/>
                  </a:lnTo>
                  <a:lnTo>
                    <a:pt x="300" y="302"/>
                  </a:lnTo>
                  <a:lnTo>
                    <a:pt x="304" y="299"/>
                  </a:lnTo>
                  <a:lnTo>
                    <a:pt x="307" y="294"/>
                  </a:lnTo>
                  <a:lnTo>
                    <a:pt x="310" y="290"/>
                  </a:lnTo>
                  <a:lnTo>
                    <a:pt x="312" y="285"/>
                  </a:lnTo>
                  <a:lnTo>
                    <a:pt x="314" y="280"/>
                  </a:lnTo>
                  <a:lnTo>
                    <a:pt x="314" y="277"/>
                  </a:lnTo>
                  <a:lnTo>
                    <a:pt x="314" y="274"/>
                  </a:lnTo>
                  <a:lnTo>
                    <a:pt x="313" y="272"/>
                  </a:lnTo>
                  <a:lnTo>
                    <a:pt x="312" y="269"/>
                  </a:lnTo>
                  <a:lnTo>
                    <a:pt x="311" y="266"/>
                  </a:lnTo>
                  <a:lnTo>
                    <a:pt x="309" y="263"/>
                  </a:lnTo>
                  <a:lnTo>
                    <a:pt x="306" y="260"/>
                  </a:lnTo>
                  <a:lnTo>
                    <a:pt x="304" y="257"/>
                  </a:lnTo>
                  <a:lnTo>
                    <a:pt x="302" y="253"/>
                  </a:lnTo>
                  <a:lnTo>
                    <a:pt x="302" y="250"/>
                  </a:lnTo>
                  <a:lnTo>
                    <a:pt x="303" y="243"/>
                  </a:lnTo>
                  <a:lnTo>
                    <a:pt x="306" y="236"/>
                  </a:lnTo>
                  <a:lnTo>
                    <a:pt x="309" y="229"/>
                  </a:lnTo>
                  <a:lnTo>
                    <a:pt x="313" y="223"/>
                  </a:lnTo>
                  <a:lnTo>
                    <a:pt x="317" y="216"/>
                  </a:lnTo>
                  <a:lnTo>
                    <a:pt x="320" y="213"/>
                  </a:lnTo>
                  <a:lnTo>
                    <a:pt x="324" y="210"/>
                  </a:lnTo>
                  <a:lnTo>
                    <a:pt x="328" y="207"/>
                  </a:lnTo>
                  <a:lnTo>
                    <a:pt x="332" y="204"/>
                  </a:lnTo>
                  <a:lnTo>
                    <a:pt x="335" y="200"/>
                  </a:lnTo>
                  <a:lnTo>
                    <a:pt x="336" y="197"/>
                  </a:lnTo>
                  <a:lnTo>
                    <a:pt x="337" y="193"/>
                  </a:lnTo>
                  <a:lnTo>
                    <a:pt x="337" y="189"/>
                  </a:lnTo>
                  <a:lnTo>
                    <a:pt x="336" y="185"/>
                  </a:lnTo>
                  <a:lnTo>
                    <a:pt x="335" y="182"/>
                  </a:lnTo>
                  <a:lnTo>
                    <a:pt x="333" y="179"/>
                  </a:lnTo>
                  <a:lnTo>
                    <a:pt x="330" y="177"/>
                  </a:lnTo>
                  <a:lnTo>
                    <a:pt x="327" y="175"/>
                  </a:lnTo>
                  <a:lnTo>
                    <a:pt x="323" y="174"/>
                  </a:lnTo>
                  <a:lnTo>
                    <a:pt x="320" y="173"/>
                  </a:lnTo>
                  <a:lnTo>
                    <a:pt x="315" y="172"/>
                  </a:lnTo>
                  <a:lnTo>
                    <a:pt x="310" y="172"/>
                  </a:lnTo>
                  <a:lnTo>
                    <a:pt x="306" y="172"/>
                  </a:lnTo>
                  <a:lnTo>
                    <a:pt x="301" y="172"/>
                  </a:lnTo>
                  <a:lnTo>
                    <a:pt x="296" y="171"/>
                  </a:lnTo>
                  <a:lnTo>
                    <a:pt x="289" y="171"/>
                  </a:lnTo>
                  <a:lnTo>
                    <a:pt x="283" y="171"/>
                  </a:lnTo>
                  <a:lnTo>
                    <a:pt x="277" y="171"/>
                  </a:lnTo>
                  <a:lnTo>
                    <a:pt x="270" y="170"/>
                  </a:lnTo>
                  <a:lnTo>
                    <a:pt x="264" y="169"/>
                  </a:lnTo>
                  <a:lnTo>
                    <a:pt x="263" y="167"/>
                  </a:lnTo>
                  <a:lnTo>
                    <a:pt x="262" y="165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3" y="158"/>
                  </a:lnTo>
                  <a:lnTo>
                    <a:pt x="265" y="154"/>
                  </a:lnTo>
                  <a:lnTo>
                    <a:pt x="267" y="150"/>
                  </a:lnTo>
                  <a:lnTo>
                    <a:pt x="270" y="146"/>
                  </a:lnTo>
                  <a:lnTo>
                    <a:pt x="273" y="143"/>
                  </a:lnTo>
                  <a:lnTo>
                    <a:pt x="276" y="140"/>
                  </a:lnTo>
                  <a:lnTo>
                    <a:pt x="280" y="137"/>
                  </a:lnTo>
                  <a:lnTo>
                    <a:pt x="285" y="134"/>
                  </a:lnTo>
                  <a:lnTo>
                    <a:pt x="290" y="132"/>
                  </a:lnTo>
                  <a:lnTo>
                    <a:pt x="295" y="129"/>
                  </a:lnTo>
                  <a:lnTo>
                    <a:pt x="300" y="126"/>
                  </a:lnTo>
                  <a:lnTo>
                    <a:pt x="303" y="124"/>
                  </a:lnTo>
                  <a:lnTo>
                    <a:pt x="306" y="121"/>
                  </a:lnTo>
                  <a:lnTo>
                    <a:pt x="308" y="118"/>
                  </a:lnTo>
                  <a:lnTo>
                    <a:pt x="311" y="115"/>
                  </a:lnTo>
                  <a:lnTo>
                    <a:pt x="314" y="114"/>
                  </a:lnTo>
                  <a:lnTo>
                    <a:pt x="317" y="114"/>
                  </a:lnTo>
                  <a:lnTo>
                    <a:pt x="319" y="115"/>
                  </a:lnTo>
                  <a:lnTo>
                    <a:pt x="322" y="117"/>
                  </a:lnTo>
                  <a:lnTo>
                    <a:pt x="324" y="119"/>
                  </a:lnTo>
                  <a:lnTo>
                    <a:pt x="326" y="122"/>
                  </a:lnTo>
                  <a:lnTo>
                    <a:pt x="327" y="128"/>
                  </a:lnTo>
                  <a:lnTo>
                    <a:pt x="328" y="134"/>
                  </a:lnTo>
                  <a:lnTo>
                    <a:pt x="328" y="141"/>
                  </a:lnTo>
                  <a:lnTo>
                    <a:pt x="329" y="147"/>
                  </a:lnTo>
                  <a:lnTo>
                    <a:pt x="332" y="152"/>
                  </a:lnTo>
                  <a:lnTo>
                    <a:pt x="336" y="154"/>
                  </a:lnTo>
                  <a:lnTo>
                    <a:pt x="341" y="155"/>
                  </a:lnTo>
                  <a:lnTo>
                    <a:pt x="346" y="154"/>
                  </a:lnTo>
                  <a:lnTo>
                    <a:pt x="351" y="153"/>
                  </a:lnTo>
                  <a:lnTo>
                    <a:pt x="356" y="152"/>
                  </a:lnTo>
                  <a:lnTo>
                    <a:pt x="358" y="151"/>
                  </a:lnTo>
                  <a:lnTo>
                    <a:pt x="359" y="149"/>
                  </a:lnTo>
                  <a:lnTo>
                    <a:pt x="361" y="147"/>
                  </a:lnTo>
                  <a:lnTo>
                    <a:pt x="363" y="145"/>
                  </a:lnTo>
                  <a:lnTo>
                    <a:pt x="365" y="144"/>
                  </a:lnTo>
                  <a:lnTo>
                    <a:pt x="367" y="144"/>
                  </a:lnTo>
                  <a:lnTo>
                    <a:pt x="370" y="145"/>
                  </a:lnTo>
                  <a:lnTo>
                    <a:pt x="372" y="145"/>
                  </a:lnTo>
                  <a:lnTo>
                    <a:pt x="374" y="146"/>
                  </a:lnTo>
                  <a:lnTo>
                    <a:pt x="377" y="146"/>
                  </a:lnTo>
                  <a:lnTo>
                    <a:pt x="380" y="145"/>
                  </a:lnTo>
                  <a:lnTo>
                    <a:pt x="383" y="144"/>
                  </a:lnTo>
                  <a:lnTo>
                    <a:pt x="386" y="143"/>
                  </a:lnTo>
                  <a:lnTo>
                    <a:pt x="389" y="141"/>
                  </a:lnTo>
                  <a:lnTo>
                    <a:pt x="391" y="138"/>
                  </a:lnTo>
                  <a:lnTo>
                    <a:pt x="391" y="134"/>
                  </a:lnTo>
                  <a:lnTo>
                    <a:pt x="391" y="130"/>
                  </a:lnTo>
                  <a:lnTo>
                    <a:pt x="390" y="126"/>
                  </a:lnTo>
                  <a:lnTo>
                    <a:pt x="387" y="122"/>
                  </a:lnTo>
                  <a:lnTo>
                    <a:pt x="385" y="119"/>
                  </a:lnTo>
                  <a:lnTo>
                    <a:pt x="380" y="116"/>
                  </a:lnTo>
                  <a:lnTo>
                    <a:pt x="375" y="114"/>
                  </a:lnTo>
                  <a:lnTo>
                    <a:pt x="370" y="113"/>
                  </a:lnTo>
                  <a:lnTo>
                    <a:pt x="364" y="112"/>
                  </a:lnTo>
                  <a:lnTo>
                    <a:pt x="359" y="111"/>
                  </a:lnTo>
                  <a:lnTo>
                    <a:pt x="355" y="111"/>
                  </a:lnTo>
                  <a:lnTo>
                    <a:pt x="351" y="111"/>
                  </a:lnTo>
                  <a:lnTo>
                    <a:pt x="348" y="111"/>
                  </a:lnTo>
                  <a:lnTo>
                    <a:pt x="344" y="111"/>
                  </a:lnTo>
                  <a:lnTo>
                    <a:pt x="341" y="110"/>
                  </a:lnTo>
                  <a:lnTo>
                    <a:pt x="339" y="108"/>
                  </a:lnTo>
                  <a:lnTo>
                    <a:pt x="339" y="106"/>
                  </a:lnTo>
                  <a:lnTo>
                    <a:pt x="338" y="104"/>
                  </a:lnTo>
                  <a:lnTo>
                    <a:pt x="338" y="102"/>
                  </a:lnTo>
                  <a:lnTo>
                    <a:pt x="338" y="99"/>
                  </a:lnTo>
                  <a:lnTo>
                    <a:pt x="336" y="94"/>
                  </a:lnTo>
                  <a:lnTo>
                    <a:pt x="334" y="89"/>
                  </a:lnTo>
                  <a:lnTo>
                    <a:pt x="333" y="84"/>
                  </a:lnTo>
                  <a:lnTo>
                    <a:pt x="332" y="79"/>
                  </a:lnTo>
                  <a:lnTo>
                    <a:pt x="332" y="74"/>
                  </a:lnTo>
                  <a:lnTo>
                    <a:pt x="333" y="70"/>
                  </a:lnTo>
                  <a:lnTo>
                    <a:pt x="336" y="68"/>
                  </a:lnTo>
                  <a:lnTo>
                    <a:pt x="339" y="66"/>
                  </a:lnTo>
                  <a:lnTo>
                    <a:pt x="343" y="63"/>
                  </a:lnTo>
                  <a:lnTo>
                    <a:pt x="344" y="60"/>
                  </a:lnTo>
                  <a:lnTo>
                    <a:pt x="344" y="57"/>
                  </a:lnTo>
                  <a:lnTo>
                    <a:pt x="343" y="54"/>
                  </a:lnTo>
                  <a:lnTo>
                    <a:pt x="341" y="51"/>
                  </a:lnTo>
                  <a:lnTo>
                    <a:pt x="339" y="48"/>
                  </a:lnTo>
                  <a:lnTo>
                    <a:pt x="336" y="46"/>
                  </a:lnTo>
                  <a:lnTo>
                    <a:pt x="334" y="46"/>
                  </a:lnTo>
                  <a:lnTo>
                    <a:pt x="332" y="47"/>
                  </a:lnTo>
                  <a:lnTo>
                    <a:pt x="330" y="49"/>
                  </a:lnTo>
                  <a:lnTo>
                    <a:pt x="328" y="50"/>
                  </a:lnTo>
                  <a:lnTo>
                    <a:pt x="326" y="51"/>
                  </a:lnTo>
                  <a:lnTo>
                    <a:pt x="319" y="52"/>
                  </a:lnTo>
                  <a:lnTo>
                    <a:pt x="313" y="53"/>
                  </a:lnTo>
                  <a:lnTo>
                    <a:pt x="307" y="53"/>
                  </a:lnTo>
                  <a:lnTo>
                    <a:pt x="301" y="53"/>
                  </a:lnTo>
                  <a:lnTo>
                    <a:pt x="294" y="53"/>
                  </a:lnTo>
                  <a:lnTo>
                    <a:pt x="291" y="51"/>
                  </a:lnTo>
                  <a:lnTo>
                    <a:pt x="288" y="50"/>
                  </a:lnTo>
                  <a:lnTo>
                    <a:pt x="285" y="48"/>
                  </a:lnTo>
                  <a:lnTo>
                    <a:pt x="282" y="46"/>
                  </a:lnTo>
                  <a:lnTo>
                    <a:pt x="279" y="43"/>
                  </a:lnTo>
                  <a:lnTo>
                    <a:pt x="275" y="41"/>
                  </a:lnTo>
                  <a:lnTo>
                    <a:pt x="272" y="39"/>
                  </a:lnTo>
                  <a:lnTo>
                    <a:pt x="268" y="37"/>
                  </a:lnTo>
                  <a:lnTo>
                    <a:pt x="265" y="35"/>
                  </a:lnTo>
                  <a:lnTo>
                    <a:pt x="261" y="33"/>
                  </a:lnTo>
                  <a:lnTo>
                    <a:pt x="256" y="30"/>
                  </a:lnTo>
                  <a:lnTo>
                    <a:pt x="252" y="27"/>
                  </a:lnTo>
                  <a:lnTo>
                    <a:pt x="247" y="24"/>
                  </a:lnTo>
                  <a:lnTo>
                    <a:pt x="242" y="21"/>
                  </a:lnTo>
                  <a:lnTo>
                    <a:pt x="237" y="18"/>
                  </a:lnTo>
                  <a:lnTo>
                    <a:pt x="234" y="17"/>
                  </a:lnTo>
                  <a:lnTo>
                    <a:pt x="232" y="15"/>
                  </a:lnTo>
                  <a:lnTo>
                    <a:pt x="229" y="14"/>
                  </a:lnTo>
                  <a:lnTo>
                    <a:pt x="226" y="13"/>
                  </a:lnTo>
                  <a:lnTo>
                    <a:pt x="223" y="12"/>
                  </a:lnTo>
                  <a:lnTo>
                    <a:pt x="221" y="10"/>
                  </a:lnTo>
                  <a:lnTo>
                    <a:pt x="218" y="8"/>
                  </a:lnTo>
                  <a:lnTo>
                    <a:pt x="215" y="5"/>
                  </a:lnTo>
                  <a:lnTo>
                    <a:pt x="212" y="3"/>
                  </a:lnTo>
                  <a:lnTo>
                    <a:pt x="21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Freeform 78"/>
            <p:cNvSpPr>
              <a:spLocks/>
            </p:cNvSpPr>
            <p:nvPr/>
          </p:nvSpPr>
          <p:spPr bwMode="auto">
            <a:xfrm>
              <a:off x="196" y="1809"/>
              <a:ext cx="501" cy="377"/>
            </a:xfrm>
            <a:custGeom>
              <a:avLst/>
              <a:gdLst>
                <a:gd name="T0" fmla="*/ 14 w 501"/>
                <a:gd name="T1" fmla="*/ 264 h 377"/>
                <a:gd name="T2" fmla="*/ 42 w 501"/>
                <a:gd name="T3" fmla="*/ 259 h 377"/>
                <a:gd name="T4" fmla="*/ 59 w 501"/>
                <a:gd name="T5" fmla="*/ 285 h 377"/>
                <a:gd name="T6" fmla="*/ 67 w 501"/>
                <a:gd name="T7" fmla="*/ 319 h 377"/>
                <a:gd name="T8" fmla="*/ 85 w 501"/>
                <a:gd name="T9" fmla="*/ 335 h 377"/>
                <a:gd name="T10" fmla="*/ 92 w 501"/>
                <a:gd name="T11" fmla="*/ 311 h 377"/>
                <a:gd name="T12" fmla="*/ 103 w 501"/>
                <a:gd name="T13" fmla="*/ 331 h 377"/>
                <a:gd name="T14" fmla="*/ 121 w 501"/>
                <a:gd name="T15" fmla="*/ 345 h 377"/>
                <a:gd name="T16" fmla="*/ 126 w 501"/>
                <a:gd name="T17" fmla="*/ 306 h 377"/>
                <a:gd name="T18" fmla="*/ 147 w 501"/>
                <a:gd name="T19" fmla="*/ 292 h 377"/>
                <a:gd name="T20" fmla="*/ 165 w 501"/>
                <a:gd name="T21" fmla="*/ 302 h 377"/>
                <a:gd name="T22" fmla="*/ 175 w 501"/>
                <a:gd name="T23" fmla="*/ 339 h 377"/>
                <a:gd name="T24" fmla="*/ 179 w 501"/>
                <a:gd name="T25" fmla="*/ 370 h 377"/>
                <a:gd name="T26" fmla="*/ 222 w 501"/>
                <a:gd name="T27" fmla="*/ 372 h 377"/>
                <a:gd name="T28" fmla="*/ 256 w 501"/>
                <a:gd name="T29" fmla="*/ 366 h 377"/>
                <a:gd name="T30" fmla="*/ 267 w 501"/>
                <a:gd name="T31" fmla="*/ 341 h 377"/>
                <a:gd name="T32" fmla="*/ 283 w 501"/>
                <a:gd name="T33" fmla="*/ 318 h 377"/>
                <a:gd name="T34" fmla="*/ 322 w 501"/>
                <a:gd name="T35" fmla="*/ 320 h 377"/>
                <a:gd name="T36" fmla="*/ 370 w 501"/>
                <a:gd name="T37" fmla="*/ 307 h 377"/>
                <a:gd name="T38" fmla="*/ 403 w 501"/>
                <a:gd name="T39" fmla="*/ 274 h 377"/>
                <a:gd name="T40" fmla="*/ 412 w 501"/>
                <a:gd name="T41" fmla="*/ 252 h 377"/>
                <a:gd name="T42" fmla="*/ 423 w 501"/>
                <a:gd name="T43" fmla="*/ 224 h 377"/>
                <a:gd name="T44" fmla="*/ 446 w 501"/>
                <a:gd name="T45" fmla="*/ 196 h 377"/>
                <a:gd name="T46" fmla="*/ 432 w 501"/>
                <a:gd name="T47" fmla="*/ 175 h 377"/>
                <a:gd name="T48" fmla="*/ 394 w 501"/>
                <a:gd name="T49" fmla="*/ 172 h 377"/>
                <a:gd name="T50" fmla="*/ 372 w 501"/>
                <a:gd name="T51" fmla="*/ 167 h 377"/>
                <a:gd name="T52" fmla="*/ 384 w 501"/>
                <a:gd name="T53" fmla="*/ 143 h 377"/>
                <a:gd name="T54" fmla="*/ 411 w 501"/>
                <a:gd name="T55" fmla="*/ 125 h 377"/>
                <a:gd name="T56" fmla="*/ 426 w 501"/>
                <a:gd name="T57" fmla="*/ 114 h 377"/>
                <a:gd name="T58" fmla="*/ 437 w 501"/>
                <a:gd name="T59" fmla="*/ 133 h 377"/>
                <a:gd name="T60" fmla="*/ 452 w 501"/>
                <a:gd name="T61" fmla="*/ 155 h 377"/>
                <a:gd name="T62" fmla="*/ 474 w 501"/>
                <a:gd name="T63" fmla="*/ 145 h 377"/>
                <a:gd name="T64" fmla="*/ 493 w 501"/>
                <a:gd name="T65" fmla="*/ 146 h 377"/>
                <a:gd name="T66" fmla="*/ 493 w 501"/>
                <a:gd name="T67" fmla="*/ 119 h 377"/>
                <a:gd name="T68" fmla="*/ 459 w 501"/>
                <a:gd name="T69" fmla="*/ 113 h 377"/>
                <a:gd name="T70" fmla="*/ 446 w 501"/>
                <a:gd name="T71" fmla="*/ 95 h 377"/>
                <a:gd name="T72" fmla="*/ 425 w 501"/>
                <a:gd name="T73" fmla="*/ 64 h 377"/>
                <a:gd name="T74" fmla="*/ 389 w 501"/>
                <a:gd name="T75" fmla="*/ 45 h 377"/>
                <a:gd name="T76" fmla="*/ 352 w 501"/>
                <a:gd name="T77" fmla="*/ 22 h 377"/>
                <a:gd name="T78" fmla="*/ 331 w 501"/>
                <a:gd name="T79" fmla="*/ 11 h 377"/>
                <a:gd name="T80" fmla="*/ 321 w 501"/>
                <a:gd name="T81" fmla="*/ 2 h 377"/>
                <a:gd name="T82" fmla="*/ 293 w 501"/>
                <a:gd name="T83" fmla="*/ 0 h 377"/>
                <a:gd name="T84" fmla="*/ 240 w 501"/>
                <a:gd name="T85" fmla="*/ 0 h 377"/>
                <a:gd name="T86" fmla="*/ 190 w 501"/>
                <a:gd name="T87" fmla="*/ 0 h 377"/>
                <a:gd name="T88" fmla="*/ 137 w 501"/>
                <a:gd name="T89" fmla="*/ 0 h 377"/>
                <a:gd name="T90" fmla="*/ 80 w 501"/>
                <a:gd name="T91" fmla="*/ 0 h 377"/>
                <a:gd name="T92" fmla="*/ 41 w 501"/>
                <a:gd name="T93" fmla="*/ 0 h 377"/>
                <a:gd name="T94" fmla="*/ 15 w 501"/>
                <a:gd name="T95" fmla="*/ 0 h 377"/>
                <a:gd name="T96" fmla="*/ 2 w 501"/>
                <a:gd name="T97" fmla="*/ 0 h 377"/>
                <a:gd name="T98" fmla="*/ 1 w 501"/>
                <a:gd name="T99" fmla="*/ 33 h 377"/>
                <a:gd name="T100" fmla="*/ 1 w 501"/>
                <a:gd name="T101" fmla="*/ 108 h 377"/>
                <a:gd name="T102" fmla="*/ 1 w 501"/>
                <a:gd name="T103" fmla="*/ 172 h 377"/>
                <a:gd name="T104" fmla="*/ 1 w 501"/>
                <a:gd name="T105" fmla="*/ 236 h 3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1"/>
                <a:gd name="T160" fmla="*/ 0 h 377"/>
                <a:gd name="T161" fmla="*/ 501 w 501"/>
                <a:gd name="T162" fmla="*/ 377 h 37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1" h="377">
                  <a:moveTo>
                    <a:pt x="1" y="256"/>
                  </a:moveTo>
                  <a:lnTo>
                    <a:pt x="4" y="257"/>
                  </a:lnTo>
                  <a:lnTo>
                    <a:pt x="7" y="258"/>
                  </a:lnTo>
                  <a:lnTo>
                    <a:pt x="10" y="259"/>
                  </a:lnTo>
                  <a:lnTo>
                    <a:pt x="12" y="261"/>
                  </a:lnTo>
                  <a:lnTo>
                    <a:pt x="14" y="264"/>
                  </a:lnTo>
                  <a:lnTo>
                    <a:pt x="16" y="265"/>
                  </a:lnTo>
                  <a:lnTo>
                    <a:pt x="23" y="263"/>
                  </a:lnTo>
                  <a:lnTo>
                    <a:pt x="29" y="260"/>
                  </a:lnTo>
                  <a:lnTo>
                    <a:pt x="36" y="258"/>
                  </a:lnTo>
                  <a:lnTo>
                    <a:pt x="39" y="258"/>
                  </a:lnTo>
                  <a:lnTo>
                    <a:pt x="42" y="259"/>
                  </a:lnTo>
                  <a:lnTo>
                    <a:pt x="45" y="261"/>
                  </a:lnTo>
                  <a:lnTo>
                    <a:pt x="48" y="265"/>
                  </a:lnTo>
                  <a:lnTo>
                    <a:pt x="51" y="270"/>
                  </a:lnTo>
                  <a:lnTo>
                    <a:pt x="54" y="275"/>
                  </a:lnTo>
                  <a:lnTo>
                    <a:pt x="56" y="280"/>
                  </a:lnTo>
                  <a:lnTo>
                    <a:pt x="59" y="285"/>
                  </a:lnTo>
                  <a:lnTo>
                    <a:pt x="61" y="291"/>
                  </a:lnTo>
                  <a:lnTo>
                    <a:pt x="62" y="297"/>
                  </a:lnTo>
                  <a:lnTo>
                    <a:pt x="63" y="303"/>
                  </a:lnTo>
                  <a:lnTo>
                    <a:pt x="64" y="309"/>
                  </a:lnTo>
                  <a:lnTo>
                    <a:pt x="65" y="314"/>
                  </a:lnTo>
                  <a:lnTo>
                    <a:pt x="67" y="319"/>
                  </a:lnTo>
                  <a:lnTo>
                    <a:pt x="69" y="324"/>
                  </a:lnTo>
                  <a:lnTo>
                    <a:pt x="71" y="328"/>
                  </a:lnTo>
                  <a:lnTo>
                    <a:pt x="74" y="331"/>
                  </a:lnTo>
                  <a:lnTo>
                    <a:pt x="78" y="333"/>
                  </a:lnTo>
                  <a:lnTo>
                    <a:pt x="81" y="334"/>
                  </a:lnTo>
                  <a:lnTo>
                    <a:pt x="85" y="335"/>
                  </a:lnTo>
                  <a:lnTo>
                    <a:pt x="88" y="333"/>
                  </a:lnTo>
                  <a:lnTo>
                    <a:pt x="91" y="328"/>
                  </a:lnTo>
                  <a:lnTo>
                    <a:pt x="92" y="322"/>
                  </a:lnTo>
                  <a:lnTo>
                    <a:pt x="93" y="317"/>
                  </a:lnTo>
                  <a:lnTo>
                    <a:pt x="93" y="314"/>
                  </a:lnTo>
                  <a:lnTo>
                    <a:pt x="92" y="311"/>
                  </a:lnTo>
                  <a:lnTo>
                    <a:pt x="93" y="310"/>
                  </a:lnTo>
                  <a:lnTo>
                    <a:pt x="95" y="313"/>
                  </a:lnTo>
                  <a:lnTo>
                    <a:pt x="97" y="317"/>
                  </a:lnTo>
                  <a:lnTo>
                    <a:pt x="99" y="321"/>
                  </a:lnTo>
                  <a:lnTo>
                    <a:pt x="101" y="326"/>
                  </a:lnTo>
                  <a:lnTo>
                    <a:pt x="103" y="331"/>
                  </a:lnTo>
                  <a:lnTo>
                    <a:pt x="106" y="336"/>
                  </a:lnTo>
                  <a:lnTo>
                    <a:pt x="108" y="339"/>
                  </a:lnTo>
                  <a:lnTo>
                    <a:pt x="111" y="342"/>
                  </a:lnTo>
                  <a:lnTo>
                    <a:pt x="114" y="344"/>
                  </a:lnTo>
                  <a:lnTo>
                    <a:pt x="117" y="345"/>
                  </a:lnTo>
                  <a:lnTo>
                    <a:pt x="121" y="345"/>
                  </a:lnTo>
                  <a:lnTo>
                    <a:pt x="123" y="344"/>
                  </a:lnTo>
                  <a:lnTo>
                    <a:pt x="125" y="334"/>
                  </a:lnTo>
                  <a:lnTo>
                    <a:pt x="124" y="325"/>
                  </a:lnTo>
                  <a:lnTo>
                    <a:pt x="124" y="315"/>
                  </a:lnTo>
                  <a:lnTo>
                    <a:pt x="125" y="310"/>
                  </a:lnTo>
                  <a:lnTo>
                    <a:pt x="126" y="306"/>
                  </a:lnTo>
                  <a:lnTo>
                    <a:pt x="127" y="302"/>
                  </a:lnTo>
                  <a:lnTo>
                    <a:pt x="130" y="298"/>
                  </a:lnTo>
                  <a:lnTo>
                    <a:pt x="134" y="295"/>
                  </a:lnTo>
                  <a:lnTo>
                    <a:pt x="138" y="292"/>
                  </a:lnTo>
                  <a:lnTo>
                    <a:pt x="142" y="292"/>
                  </a:lnTo>
                  <a:lnTo>
                    <a:pt x="147" y="292"/>
                  </a:lnTo>
                  <a:lnTo>
                    <a:pt x="152" y="292"/>
                  </a:lnTo>
                  <a:lnTo>
                    <a:pt x="154" y="292"/>
                  </a:lnTo>
                  <a:lnTo>
                    <a:pt x="157" y="292"/>
                  </a:lnTo>
                  <a:lnTo>
                    <a:pt x="159" y="292"/>
                  </a:lnTo>
                  <a:lnTo>
                    <a:pt x="162" y="297"/>
                  </a:lnTo>
                  <a:lnTo>
                    <a:pt x="165" y="302"/>
                  </a:lnTo>
                  <a:lnTo>
                    <a:pt x="167" y="308"/>
                  </a:lnTo>
                  <a:lnTo>
                    <a:pt x="168" y="315"/>
                  </a:lnTo>
                  <a:lnTo>
                    <a:pt x="169" y="322"/>
                  </a:lnTo>
                  <a:lnTo>
                    <a:pt x="171" y="329"/>
                  </a:lnTo>
                  <a:lnTo>
                    <a:pt x="173" y="334"/>
                  </a:lnTo>
                  <a:lnTo>
                    <a:pt x="175" y="339"/>
                  </a:lnTo>
                  <a:lnTo>
                    <a:pt x="177" y="344"/>
                  </a:lnTo>
                  <a:lnTo>
                    <a:pt x="177" y="349"/>
                  </a:lnTo>
                  <a:lnTo>
                    <a:pt x="175" y="355"/>
                  </a:lnTo>
                  <a:lnTo>
                    <a:pt x="175" y="360"/>
                  </a:lnTo>
                  <a:lnTo>
                    <a:pt x="177" y="366"/>
                  </a:lnTo>
                  <a:lnTo>
                    <a:pt x="179" y="370"/>
                  </a:lnTo>
                  <a:lnTo>
                    <a:pt x="183" y="374"/>
                  </a:lnTo>
                  <a:lnTo>
                    <a:pt x="190" y="376"/>
                  </a:lnTo>
                  <a:lnTo>
                    <a:pt x="197" y="376"/>
                  </a:lnTo>
                  <a:lnTo>
                    <a:pt x="204" y="375"/>
                  </a:lnTo>
                  <a:lnTo>
                    <a:pt x="213" y="374"/>
                  </a:lnTo>
                  <a:lnTo>
                    <a:pt x="222" y="372"/>
                  </a:lnTo>
                  <a:lnTo>
                    <a:pt x="231" y="371"/>
                  </a:lnTo>
                  <a:lnTo>
                    <a:pt x="237" y="371"/>
                  </a:lnTo>
                  <a:lnTo>
                    <a:pt x="242" y="371"/>
                  </a:lnTo>
                  <a:lnTo>
                    <a:pt x="248" y="371"/>
                  </a:lnTo>
                  <a:lnTo>
                    <a:pt x="252" y="369"/>
                  </a:lnTo>
                  <a:lnTo>
                    <a:pt x="256" y="366"/>
                  </a:lnTo>
                  <a:lnTo>
                    <a:pt x="258" y="362"/>
                  </a:lnTo>
                  <a:lnTo>
                    <a:pt x="260" y="357"/>
                  </a:lnTo>
                  <a:lnTo>
                    <a:pt x="260" y="352"/>
                  </a:lnTo>
                  <a:lnTo>
                    <a:pt x="261" y="347"/>
                  </a:lnTo>
                  <a:lnTo>
                    <a:pt x="264" y="344"/>
                  </a:lnTo>
                  <a:lnTo>
                    <a:pt x="267" y="341"/>
                  </a:lnTo>
                  <a:lnTo>
                    <a:pt x="270" y="338"/>
                  </a:lnTo>
                  <a:lnTo>
                    <a:pt x="273" y="333"/>
                  </a:lnTo>
                  <a:lnTo>
                    <a:pt x="275" y="327"/>
                  </a:lnTo>
                  <a:lnTo>
                    <a:pt x="278" y="323"/>
                  </a:lnTo>
                  <a:lnTo>
                    <a:pt x="280" y="320"/>
                  </a:lnTo>
                  <a:lnTo>
                    <a:pt x="283" y="318"/>
                  </a:lnTo>
                  <a:lnTo>
                    <a:pt x="287" y="317"/>
                  </a:lnTo>
                  <a:lnTo>
                    <a:pt x="294" y="317"/>
                  </a:lnTo>
                  <a:lnTo>
                    <a:pt x="301" y="319"/>
                  </a:lnTo>
                  <a:lnTo>
                    <a:pt x="308" y="320"/>
                  </a:lnTo>
                  <a:lnTo>
                    <a:pt x="315" y="320"/>
                  </a:lnTo>
                  <a:lnTo>
                    <a:pt x="322" y="320"/>
                  </a:lnTo>
                  <a:lnTo>
                    <a:pt x="329" y="320"/>
                  </a:lnTo>
                  <a:lnTo>
                    <a:pt x="339" y="320"/>
                  </a:lnTo>
                  <a:lnTo>
                    <a:pt x="348" y="320"/>
                  </a:lnTo>
                  <a:lnTo>
                    <a:pt x="358" y="318"/>
                  </a:lnTo>
                  <a:lnTo>
                    <a:pt x="364" y="313"/>
                  </a:lnTo>
                  <a:lnTo>
                    <a:pt x="370" y="307"/>
                  </a:lnTo>
                  <a:lnTo>
                    <a:pt x="375" y="300"/>
                  </a:lnTo>
                  <a:lnTo>
                    <a:pt x="382" y="295"/>
                  </a:lnTo>
                  <a:lnTo>
                    <a:pt x="388" y="291"/>
                  </a:lnTo>
                  <a:lnTo>
                    <a:pt x="394" y="286"/>
                  </a:lnTo>
                  <a:lnTo>
                    <a:pt x="399" y="280"/>
                  </a:lnTo>
                  <a:lnTo>
                    <a:pt x="403" y="274"/>
                  </a:lnTo>
                  <a:lnTo>
                    <a:pt x="407" y="267"/>
                  </a:lnTo>
                  <a:lnTo>
                    <a:pt x="409" y="264"/>
                  </a:lnTo>
                  <a:lnTo>
                    <a:pt x="410" y="260"/>
                  </a:lnTo>
                  <a:lnTo>
                    <a:pt x="411" y="257"/>
                  </a:lnTo>
                  <a:lnTo>
                    <a:pt x="411" y="255"/>
                  </a:lnTo>
                  <a:lnTo>
                    <a:pt x="412" y="252"/>
                  </a:lnTo>
                  <a:lnTo>
                    <a:pt x="412" y="250"/>
                  </a:lnTo>
                  <a:lnTo>
                    <a:pt x="413" y="246"/>
                  </a:lnTo>
                  <a:lnTo>
                    <a:pt x="414" y="243"/>
                  </a:lnTo>
                  <a:lnTo>
                    <a:pt x="415" y="239"/>
                  </a:lnTo>
                  <a:lnTo>
                    <a:pt x="419" y="231"/>
                  </a:lnTo>
                  <a:lnTo>
                    <a:pt x="423" y="224"/>
                  </a:lnTo>
                  <a:lnTo>
                    <a:pt x="428" y="217"/>
                  </a:lnTo>
                  <a:lnTo>
                    <a:pt x="432" y="212"/>
                  </a:lnTo>
                  <a:lnTo>
                    <a:pt x="438" y="208"/>
                  </a:lnTo>
                  <a:lnTo>
                    <a:pt x="443" y="204"/>
                  </a:lnTo>
                  <a:lnTo>
                    <a:pt x="445" y="200"/>
                  </a:lnTo>
                  <a:lnTo>
                    <a:pt x="446" y="196"/>
                  </a:lnTo>
                  <a:lnTo>
                    <a:pt x="447" y="192"/>
                  </a:lnTo>
                  <a:lnTo>
                    <a:pt x="446" y="187"/>
                  </a:lnTo>
                  <a:lnTo>
                    <a:pt x="445" y="184"/>
                  </a:lnTo>
                  <a:lnTo>
                    <a:pt x="443" y="180"/>
                  </a:lnTo>
                  <a:lnTo>
                    <a:pt x="437" y="177"/>
                  </a:lnTo>
                  <a:lnTo>
                    <a:pt x="432" y="175"/>
                  </a:lnTo>
                  <a:lnTo>
                    <a:pt x="426" y="173"/>
                  </a:lnTo>
                  <a:lnTo>
                    <a:pt x="420" y="172"/>
                  </a:lnTo>
                  <a:lnTo>
                    <a:pt x="414" y="172"/>
                  </a:lnTo>
                  <a:lnTo>
                    <a:pt x="407" y="173"/>
                  </a:lnTo>
                  <a:lnTo>
                    <a:pt x="401" y="172"/>
                  </a:lnTo>
                  <a:lnTo>
                    <a:pt x="394" y="172"/>
                  </a:lnTo>
                  <a:lnTo>
                    <a:pt x="388" y="172"/>
                  </a:lnTo>
                  <a:lnTo>
                    <a:pt x="384" y="172"/>
                  </a:lnTo>
                  <a:lnTo>
                    <a:pt x="380" y="171"/>
                  </a:lnTo>
                  <a:lnTo>
                    <a:pt x="376" y="170"/>
                  </a:lnTo>
                  <a:lnTo>
                    <a:pt x="374" y="169"/>
                  </a:lnTo>
                  <a:lnTo>
                    <a:pt x="372" y="167"/>
                  </a:lnTo>
                  <a:lnTo>
                    <a:pt x="372" y="165"/>
                  </a:lnTo>
                  <a:lnTo>
                    <a:pt x="372" y="160"/>
                  </a:lnTo>
                  <a:lnTo>
                    <a:pt x="374" y="156"/>
                  </a:lnTo>
                  <a:lnTo>
                    <a:pt x="377" y="152"/>
                  </a:lnTo>
                  <a:lnTo>
                    <a:pt x="380" y="147"/>
                  </a:lnTo>
                  <a:lnTo>
                    <a:pt x="384" y="143"/>
                  </a:lnTo>
                  <a:lnTo>
                    <a:pt x="389" y="139"/>
                  </a:lnTo>
                  <a:lnTo>
                    <a:pt x="393" y="136"/>
                  </a:lnTo>
                  <a:lnTo>
                    <a:pt x="398" y="134"/>
                  </a:lnTo>
                  <a:lnTo>
                    <a:pt x="403" y="131"/>
                  </a:lnTo>
                  <a:lnTo>
                    <a:pt x="407" y="128"/>
                  </a:lnTo>
                  <a:lnTo>
                    <a:pt x="411" y="125"/>
                  </a:lnTo>
                  <a:lnTo>
                    <a:pt x="415" y="122"/>
                  </a:lnTo>
                  <a:lnTo>
                    <a:pt x="417" y="120"/>
                  </a:lnTo>
                  <a:lnTo>
                    <a:pt x="419" y="118"/>
                  </a:lnTo>
                  <a:lnTo>
                    <a:pt x="421" y="116"/>
                  </a:lnTo>
                  <a:lnTo>
                    <a:pt x="424" y="115"/>
                  </a:lnTo>
                  <a:lnTo>
                    <a:pt x="426" y="114"/>
                  </a:lnTo>
                  <a:lnTo>
                    <a:pt x="429" y="114"/>
                  </a:lnTo>
                  <a:lnTo>
                    <a:pt x="432" y="117"/>
                  </a:lnTo>
                  <a:lnTo>
                    <a:pt x="434" y="121"/>
                  </a:lnTo>
                  <a:lnTo>
                    <a:pt x="436" y="125"/>
                  </a:lnTo>
                  <a:lnTo>
                    <a:pt x="437" y="129"/>
                  </a:lnTo>
                  <a:lnTo>
                    <a:pt x="437" y="133"/>
                  </a:lnTo>
                  <a:lnTo>
                    <a:pt x="438" y="137"/>
                  </a:lnTo>
                  <a:lnTo>
                    <a:pt x="438" y="142"/>
                  </a:lnTo>
                  <a:lnTo>
                    <a:pt x="439" y="147"/>
                  </a:lnTo>
                  <a:lnTo>
                    <a:pt x="441" y="151"/>
                  </a:lnTo>
                  <a:lnTo>
                    <a:pt x="446" y="154"/>
                  </a:lnTo>
                  <a:lnTo>
                    <a:pt x="452" y="155"/>
                  </a:lnTo>
                  <a:lnTo>
                    <a:pt x="458" y="155"/>
                  </a:lnTo>
                  <a:lnTo>
                    <a:pt x="462" y="153"/>
                  </a:lnTo>
                  <a:lnTo>
                    <a:pt x="467" y="150"/>
                  </a:lnTo>
                  <a:lnTo>
                    <a:pt x="471" y="146"/>
                  </a:lnTo>
                  <a:lnTo>
                    <a:pt x="473" y="146"/>
                  </a:lnTo>
                  <a:lnTo>
                    <a:pt x="474" y="145"/>
                  </a:lnTo>
                  <a:lnTo>
                    <a:pt x="475" y="145"/>
                  </a:lnTo>
                  <a:lnTo>
                    <a:pt x="479" y="146"/>
                  </a:lnTo>
                  <a:lnTo>
                    <a:pt x="482" y="146"/>
                  </a:lnTo>
                  <a:lnTo>
                    <a:pt x="486" y="147"/>
                  </a:lnTo>
                  <a:lnTo>
                    <a:pt x="489" y="147"/>
                  </a:lnTo>
                  <a:lnTo>
                    <a:pt x="493" y="146"/>
                  </a:lnTo>
                  <a:lnTo>
                    <a:pt x="496" y="144"/>
                  </a:lnTo>
                  <a:lnTo>
                    <a:pt x="498" y="140"/>
                  </a:lnTo>
                  <a:lnTo>
                    <a:pt x="500" y="134"/>
                  </a:lnTo>
                  <a:lnTo>
                    <a:pt x="500" y="129"/>
                  </a:lnTo>
                  <a:lnTo>
                    <a:pt x="497" y="123"/>
                  </a:lnTo>
                  <a:lnTo>
                    <a:pt x="493" y="119"/>
                  </a:lnTo>
                  <a:lnTo>
                    <a:pt x="488" y="116"/>
                  </a:lnTo>
                  <a:lnTo>
                    <a:pt x="482" y="114"/>
                  </a:lnTo>
                  <a:lnTo>
                    <a:pt x="476" y="113"/>
                  </a:lnTo>
                  <a:lnTo>
                    <a:pt x="469" y="112"/>
                  </a:lnTo>
                  <a:lnTo>
                    <a:pt x="464" y="113"/>
                  </a:lnTo>
                  <a:lnTo>
                    <a:pt x="459" y="113"/>
                  </a:lnTo>
                  <a:lnTo>
                    <a:pt x="455" y="112"/>
                  </a:lnTo>
                  <a:lnTo>
                    <a:pt x="452" y="109"/>
                  </a:lnTo>
                  <a:lnTo>
                    <a:pt x="450" y="106"/>
                  </a:lnTo>
                  <a:lnTo>
                    <a:pt x="448" y="101"/>
                  </a:lnTo>
                  <a:lnTo>
                    <a:pt x="447" y="98"/>
                  </a:lnTo>
                  <a:lnTo>
                    <a:pt x="446" y="95"/>
                  </a:lnTo>
                  <a:lnTo>
                    <a:pt x="446" y="92"/>
                  </a:lnTo>
                  <a:lnTo>
                    <a:pt x="445" y="89"/>
                  </a:lnTo>
                  <a:lnTo>
                    <a:pt x="444" y="87"/>
                  </a:lnTo>
                  <a:lnTo>
                    <a:pt x="443" y="85"/>
                  </a:lnTo>
                  <a:lnTo>
                    <a:pt x="434" y="75"/>
                  </a:lnTo>
                  <a:lnTo>
                    <a:pt x="425" y="64"/>
                  </a:lnTo>
                  <a:lnTo>
                    <a:pt x="415" y="55"/>
                  </a:lnTo>
                  <a:lnTo>
                    <a:pt x="410" y="53"/>
                  </a:lnTo>
                  <a:lnTo>
                    <a:pt x="404" y="53"/>
                  </a:lnTo>
                  <a:lnTo>
                    <a:pt x="399" y="51"/>
                  </a:lnTo>
                  <a:lnTo>
                    <a:pt x="394" y="49"/>
                  </a:lnTo>
                  <a:lnTo>
                    <a:pt x="389" y="45"/>
                  </a:lnTo>
                  <a:lnTo>
                    <a:pt x="384" y="41"/>
                  </a:lnTo>
                  <a:lnTo>
                    <a:pt x="377" y="37"/>
                  </a:lnTo>
                  <a:lnTo>
                    <a:pt x="370" y="33"/>
                  </a:lnTo>
                  <a:lnTo>
                    <a:pt x="364" y="29"/>
                  </a:lnTo>
                  <a:lnTo>
                    <a:pt x="358" y="26"/>
                  </a:lnTo>
                  <a:lnTo>
                    <a:pt x="352" y="22"/>
                  </a:lnTo>
                  <a:lnTo>
                    <a:pt x="346" y="18"/>
                  </a:lnTo>
                  <a:lnTo>
                    <a:pt x="342" y="16"/>
                  </a:lnTo>
                  <a:lnTo>
                    <a:pt x="337" y="14"/>
                  </a:lnTo>
                  <a:lnTo>
                    <a:pt x="333" y="12"/>
                  </a:lnTo>
                  <a:lnTo>
                    <a:pt x="331" y="11"/>
                  </a:lnTo>
                  <a:lnTo>
                    <a:pt x="330" y="10"/>
                  </a:lnTo>
                  <a:lnTo>
                    <a:pt x="328" y="8"/>
                  </a:lnTo>
                  <a:lnTo>
                    <a:pt x="325" y="6"/>
                  </a:lnTo>
                  <a:lnTo>
                    <a:pt x="323" y="5"/>
                  </a:lnTo>
                  <a:lnTo>
                    <a:pt x="322" y="3"/>
                  </a:lnTo>
                  <a:lnTo>
                    <a:pt x="321" y="2"/>
                  </a:lnTo>
                  <a:lnTo>
                    <a:pt x="320" y="1"/>
                  </a:lnTo>
                  <a:lnTo>
                    <a:pt x="316" y="1"/>
                  </a:lnTo>
                  <a:lnTo>
                    <a:pt x="311" y="0"/>
                  </a:lnTo>
                  <a:lnTo>
                    <a:pt x="306" y="0"/>
                  </a:lnTo>
                  <a:lnTo>
                    <a:pt x="300" y="0"/>
                  </a:lnTo>
                  <a:lnTo>
                    <a:pt x="293" y="0"/>
                  </a:lnTo>
                  <a:lnTo>
                    <a:pt x="287" y="0"/>
                  </a:lnTo>
                  <a:lnTo>
                    <a:pt x="278" y="0"/>
                  </a:lnTo>
                  <a:lnTo>
                    <a:pt x="270" y="0"/>
                  </a:lnTo>
                  <a:lnTo>
                    <a:pt x="261" y="0"/>
                  </a:lnTo>
                  <a:lnTo>
                    <a:pt x="251" y="0"/>
                  </a:lnTo>
                  <a:lnTo>
                    <a:pt x="240" y="0"/>
                  </a:lnTo>
                  <a:lnTo>
                    <a:pt x="230" y="0"/>
                  </a:lnTo>
                  <a:lnTo>
                    <a:pt x="223" y="0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0"/>
                  </a:lnTo>
                  <a:lnTo>
                    <a:pt x="182" y="0"/>
                  </a:lnTo>
                  <a:lnTo>
                    <a:pt x="175" y="0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0" y="0"/>
                  </a:lnTo>
                  <a:lnTo>
                    <a:pt x="137" y="0"/>
                  </a:lnTo>
                  <a:lnTo>
                    <a:pt x="124" y="0"/>
                  </a:lnTo>
                  <a:lnTo>
                    <a:pt x="114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1" y="25"/>
                  </a:lnTo>
                  <a:lnTo>
                    <a:pt x="1" y="33"/>
                  </a:lnTo>
                  <a:lnTo>
                    <a:pt x="1" y="41"/>
                  </a:lnTo>
                  <a:lnTo>
                    <a:pt x="1" y="55"/>
                  </a:lnTo>
                  <a:lnTo>
                    <a:pt x="1" y="70"/>
                  </a:lnTo>
                  <a:lnTo>
                    <a:pt x="1" y="85"/>
                  </a:lnTo>
                  <a:lnTo>
                    <a:pt x="1" y="96"/>
                  </a:lnTo>
                  <a:lnTo>
                    <a:pt x="1" y="108"/>
                  </a:lnTo>
                  <a:lnTo>
                    <a:pt x="1" y="119"/>
                  </a:lnTo>
                  <a:lnTo>
                    <a:pt x="1" y="129"/>
                  </a:lnTo>
                  <a:lnTo>
                    <a:pt x="1" y="138"/>
                  </a:lnTo>
                  <a:lnTo>
                    <a:pt x="1" y="148"/>
                  </a:lnTo>
                  <a:lnTo>
                    <a:pt x="1" y="160"/>
                  </a:lnTo>
                  <a:lnTo>
                    <a:pt x="1" y="172"/>
                  </a:lnTo>
                  <a:lnTo>
                    <a:pt x="1" y="184"/>
                  </a:lnTo>
                  <a:lnTo>
                    <a:pt x="1" y="193"/>
                  </a:lnTo>
                  <a:lnTo>
                    <a:pt x="1" y="202"/>
                  </a:lnTo>
                  <a:lnTo>
                    <a:pt x="1" y="211"/>
                  </a:lnTo>
                  <a:lnTo>
                    <a:pt x="1" y="224"/>
                  </a:lnTo>
                  <a:lnTo>
                    <a:pt x="1" y="236"/>
                  </a:lnTo>
                  <a:lnTo>
                    <a:pt x="1" y="249"/>
                  </a:lnTo>
                  <a:lnTo>
                    <a:pt x="0" y="252"/>
                  </a:lnTo>
                  <a:lnTo>
                    <a:pt x="0" y="255"/>
                  </a:lnTo>
                  <a:lnTo>
                    <a:pt x="1" y="256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Freeform 79"/>
            <p:cNvSpPr>
              <a:spLocks/>
            </p:cNvSpPr>
            <p:nvPr/>
          </p:nvSpPr>
          <p:spPr bwMode="auto">
            <a:xfrm>
              <a:off x="771" y="1809"/>
              <a:ext cx="521" cy="593"/>
            </a:xfrm>
            <a:custGeom>
              <a:avLst/>
              <a:gdLst>
                <a:gd name="T0" fmla="*/ 0 w 521"/>
                <a:gd name="T1" fmla="*/ 0 h 593"/>
                <a:gd name="T2" fmla="*/ 520 w 521"/>
                <a:gd name="T3" fmla="*/ 0 h 593"/>
                <a:gd name="T4" fmla="*/ 520 w 521"/>
                <a:gd name="T5" fmla="*/ 592 h 593"/>
                <a:gd name="T6" fmla="*/ 0 w 521"/>
                <a:gd name="T7" fmla="*/ 592 h 593"/>
                <a:gd name="T8" fmla="*/ 0 w 521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1"/>
                <a:gd name="T16" fmla="*/ 0 h 593"/>
                <a:gd name="T17" fmla="*/ 521 w 52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1" h="593">
                  <a:moveTo>
                    <a:pt x="0" y="0"/>
                  </a:moveTo>
                  <a:lnTo>
                    <a:pt x="520" y="0"/>
                  </a:lnTo>
                  <a:lnTo>
                    <a:pt x="520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Freeform 80"/>
            <p:cNvSpPr>
              <a:spLocks/>
            </p:cNvSpPr>
            <p:nvPr/>
          </p:nvSpPr>
          <p:spPr bwMode="auto">
            <a:xfrm>
              <a:off x="886" y="1809"/>
              <a:ext cx="401" cy="593"/>
            </a:xfrm>
            <a:custGeom>
              <a:avLst/>
              <a:gdLst>
                <a:gd name="T0" fmla="*/ 3 w 401"/>
                <a:gd name="T1" fmla="*/ 575 h 593"/>
                <a:gd name="T2" fmla="*/ 40 w 401"/>
                <a:gd name="T3" fmla="*/ 563 h 593"/>
                <a:gd name="T4" fmla="*/ 74 w 401"/>
                <a:gd name="T5" fmla="*/ 557 h 593"/>
                <a:gd name="T6" fmla="*/ 94 w 401"/>
                <a:gd name="T7" fmla="*/ 547 h 593"/>
                <a:gd name="T8" fmla="*/ 111 w 401"/>
                <a:gd name="T9" fmla="*/ 531 h 593"/>
                <a:gd name="T10" fmla="*/ 126 w 401"/>
                <a:gd name="T11" fmla="*/ 520 h 593"/>
                <a:gd name="T12" fmla="*/ 157 w 401"/>
                <a:gd name="T13" fmla="*/ 536 h 593"/>
                <a:gd name="T14" fmla="*/ 173 w 401"/>
                <a:gd name="T15" fmla="*/ 560 h 593"/>
                <a:gd name="T16" fmla="*/ 181 w 401"/>
                <a:gd name="T17" fmla="*/ 584 h 593"/>
                <a:gd name="T18" fmla="*/ 207 w 401"/>
                <a:gd name="T19" fmla="*/ 586 h 593"/>
                <a:gd name="T20" fmla="*/ 228 w 401"/>
                <a:gd name="T21" fmla="*/ 568 h 593"/>
                <a:gd name="T22" fmla="*/ 224 w 401"/>
                <a:gd name="T23" fmla="*/ 537 h 593"/>
                <a:gd name="T24" fmla="*/ 213 w 401"/>
                <a:gd name="T25" fmla="*/ 484 h 593"/>
                <a:gd name="T26" fmla="*/ 239 w 401"/>
                <a:gd name="T27" fmla="*/ 439 h 593"/>
                <a:gd name="T28" fmla="*/ 248 w 401"/>
                <a:gd name="T29" fmla="*/ 390 h 593"/>
                <a:gd name="T30" fmla="*/ 251 w 401"/>
                <a:gd name="T31" fmla="*/ 349 h 593"/>
                <a:gd name="T32" fmla="*/ 264 w 401"/>
                <a:gd name="T33" fmla="*/ 328 h 593"/>
                <a:gd name="T34" fmla="*/ 296 w 401"/>
                <a:gd name="T35" fmla="*/ 313 h 593"/>
                <a:gd name="T36" fmla="*/ 314 w 401"/>
                <a:gd name="T37" fmla="*/ 291 h 593"/>
                <a:gd name="T38" fmla="*/ 312 w 401"/>
                <a:gd name="T39" fmla="*/ 272 h 593"/>
                <a:gd name="T40" fmla="*/ 295 w 401"/>
                <a:gd name="T41" fmla="*/ 280 h 593"/>
                <a:gd name="T42" fmla="*/ 279 w 401"/>
                <a:gd name="T43" fmla="*/ 292 h 593"/>
                <a:gd name="T44" fmla="*/ 267 w 401"/>
                <a:gd name="T45" fmla="*/ 281 h 593"/>
                <a:gd name="T46" fmla="*/ 273 w 401"/>
                <a:gd name="T47" fmla="*/ 261 h 593"/>
                <a:gd name="T48" fmla="*/ 284 w 401"/>
                <a:gd name="T49" fmla="*/ 237 h 593"/>
                <a:gd name="T50" fmla="*/ 290 w 401"/>
                <a:gd name="T51" fmla="*/ 224 h 593"/>
                <a:gd name="T52" fmla="*/ 308 w 401"/>
                <a:gd name="T53" fmla="*/ 256 h 593"/>
                <a:gd name="T54" fmla="*/ 329 w 401"/>
                <a:gd name="T55" fmla="*/ 244 h 593"/>
                <a:gd name="T56" fmla="*/ 353 w 401"/>
                <a:gd name="T57" fmla="*/ 223 h 593"/>
                <a:gd name="T58" fmla="*/ 365 w 401"/>
                <a:gd name="T59" fmla="*/ 198 h 593"/>
                <a:gd name="T60" fmla="*/ 349 w 401"/>
                <a:gd name="T61" fmla="*/ 184 h 593"/>
                <a:gd name="T62" fmla="*/ 323 w 401"/>
                <a:gd name="T63" fmla="*/ 175 h 593"/>
                <a:gd name="T64" fmla="*/ 307 w 401"/>
                <a:gd name="T65" fmla="*/ 175 h 593"/>
                <a:gd name="T66" fmla="*/ 285 w 401"/>
                <a:gd name="T67" fmla="*/ 179 h 593"/>
                <a:gd name="T68" fmla="*/ 279 w 401"/>
                <a:gd name="T69" fmla="*/ 167 h 593"/>
                <a:gd name="T70" fmla="*/ 292 w 401"/>
                <a:gd name="T71" fmla="*/ 143 h 593"/>
                <a:gd name="T72" fmla="*/ 301 w 401"/>
                <a:gd name="T73" fmla="*/ 127 h 593"/>
                <a:gd name="T74" fmla="*/ 313 w 401"/>
                <a:gd name="T75" fmla="*/ 115 h 593"/>
                <a:gd name="T76" fmla="*/ 324 w 401"/>
                <a:gd name="T77" fmla="*/ 123 h 593"/>
                <a:gd name="T78" fmla="*/ 328 w 401"/>
                <a:gd name="T79" fmla="*/ 145 h 593"/>
                <a:gd name="T80" fmla="*/ 343 w 401"/>
                <a:gd name="T81" fmla="*/ 151 h 593"/>
                <a:gd name="T82" fmla="*/ 364 w 401"/>
                <a:gd name="T83" fmla="*/ 138 h 593"/>
                <a:gd name="T84" fmla="*/ 382 w 401"/>
                <a:gd name="T85" fmla="*/ 145 h 593"/>
                <a:gd name="T86" fmla="*/ 390 w 401"/>
                <a:gd name="T87" fmla="*/ 165 h 593"/>
                <a:gd name="T88" fmla="*/ 400 w 401"/>
                <a:gd name="T89" fmla="*/ 159 h 593"/>
                <a:gd name="T90" fmla="*/ 385 w 401"/>
                <a:gd name="T91" fmla="*/ 123 h 593"/>
                <a:gd name="T92" fmla="*/ 360 w 401"/>
                <a:gd name="T93" fmla="*/ 108 h 593"/>
                <a:gd name="T94" fmla="*/ 330 w 401"/>
                <a:gd name="T95" fmla="*/ 102 h 593"/>
                <a:gd name="T96" fmla="*/ 317 w 401"/>
                <a:gd name="T97" fmla="*/ 68 h 593"/>
                <a:gd name="T98" fmla="*/ 280 w 401"/>
                <a:gd name="T99" fmla="*/ 58 h 593"/>
                <a:gd name="T100" fmla="*/ 251 w 401"/>
                <a:gd name="T101" fmla="*/ 47 h 593"/>
                <a:gd name="T102" fmla="*/ 227 w 401"/>
                <a:gd name="T103" fmla="*/ 27 h 593"/>
                <a:gd name="T104" fmla="*/ 205 w 401"/>
                <a:gd name="T105" fmla="*/ 10 h 593"/>
                <a:gd name="T106" fmla="*/ 196 w 401"/>
                <a:gd name="T107" fmla="*/ 2 h 5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1"/>
                <a:gd name="T163" fmla="*/ 0 h 593"/>
                <a:gd name="T164" fmla="*/ 401 w 401"/>
                <a:gd name="T165" fmla="*/ 593 h 5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1" h="593">
                  <a:moveTo>
                    <a:pt x="5" y="592"/>
                  </a:moveTo>
                  <a:lnTo>
                    <a:pt x="2" y="589"/>
                  </a:lnTo>
                  <a:lnTo>
                    <a:pt x="1" y="586"/>
                  </a:lnTo>
                  <a:lnTo>
                    <a:pt x="0" y="582"/>
                  </a:lnTo>
                  <a:lnTo>
                    <a:pt x="1" y="578"/>
                  </a:lnTo>
                  <a:lnTo>
                    <a:pt x="3" y="575"/>
                  </a:lnTo>
                  <a:lnTo>
                    <a:pt x="8" y="572"/>
                  </a:lnTo>
                  <a:lnTo>
                    <a:pt x="14" y="569"/>
                  </a:lnTo>
                  <a:lnTo>
                    <a:pt x="20" y="567"/>
                  </a:lnTo>
                  <a:lnTo>
                    <a:pt x="27" y="566"/>
                  </a:lnTo>
                  <a:lnTo>
                    <a:pt x="33" y="565"/>
                  </a:lnTo>
                  <a:lnTo>
                    <a:pt x="40" y="563"/>
                  </a:lnTo>
                  <a:lnTo>
                    <a:pt x="46" y="562"/>
                  </a:lnTo>
                  <a:lnTo>
                    <a:pt x="53" y="561"/>
                  </a:lnTo>
                  <a:lnTo>
                    <a:pt x="60" y="560"/>
                  </a:lnTo>
                  <a:lnTo>
                    <a:pt x="66" y="559"/>
                  </a:lnTo>
                  <a:lnTo>
                    <a:pt x="70" y="558"/>
                  </a:lnTo>
                  <a:lnTo>
                    <a:pt x="74" y="557"/>
                  </a:lnTo>
                  <a:lnTo>
                    <a:pt x="77" y="557"/>
                  </a:lnTo>
                  <a:lnTo>
                    <a:pt x="81" y="556"/>
                  </a:lnTo>
                  <a:lnTo>
                    <a:pt x="84" y="554"/>
                  </a:lnTo>
                  <a:lnTo>
                    <a:pt x="87" y="552"/>
                  </a:lnTo>
                  <a:lnTo>
                    <a:pt x="90" y="550"/>
                  </a:lnTo>
                  <a:lnTo>
                    <a:pt x="94" y="547"/>
                  </a:lnTo>
                  <a:lnTo>
                    <a:pt x="96" y="545"/>
                  </a:lnTo>
                  <a:lnTo>
                    <a:pt x="99" y="542"/>
                  </a:lnTo>
                  <a:lnTo>
                    <a:pt x="102" y="540"/>
                  </a:lnTo>
                  <a:lnTo>
                    <a:pt x="105" y="537"/>
                  </a:lnTo>
                  <a:lnTo>
                    <a:pt x="108" y="534"/>
                  </a:lnTo>
                  <a:lnTo>
                    <a:pt x="111" y="531"/>
                  </a:lnTo>
                  <a:lnTo>
                    <a:pt x="114" y="529"/>
                  </a:lnTo>
                  <a:lnTo>
                    <a:pt x="117" y="526"/>
                  </a:lnTo>
                  <a:lnTo>
                    <a:pt x="119" y="524"/>
                  </a:lnTo>
                  <a:lnTo>
                    <a:pt x="121" y="521"/>
                  </a:lnTo>
                  <a:lnTo>
                    <a:pt x="124" y="520"/>
                  </a:lnTo>
                  <a:lnTo>
                    <a:pt x="126" y="520"/>
                  </a:lnTo>
                  <a:lnTo>
                    <a:pt x="132" y="521"/>
                  </a:lnTo>
                  <a:lnTo>
                    <a:pt x="138" y="523"/>
                  </a:lnTo>
                  <a:lnTo>
                    <a:pt x="143" y="526"/>
                  </a:lnTo>
                  <a:lnTo>
                    <a:pt x="148" y="530"/>
                  </a:lnTo>
                  <a:lnTo>
                    <a:pt x="153" y="533"/>
                  </a:lnTo>
                  <a:lnTo>
                    <a:pt x="157" y="536"/>
                  </a:lnTo>
                  <a:lnTo>
                    <a:pt x="160" y="539"/>
                  </a:lnTo>
                  <a:lnTo>
                    <a:pt x="163" y="542"/>
                  </a:lnTo>
                  <a:lnTo>
                    <a:pt x="166" y="546"/>
                  </a:lnTo>
                  <a:lnTo>
                    <a:pt x="168" y="550"/>
                  </a:lnTo>
                  <a:lnTo>
                    <a:pt x="171" y="555"/>
                  </a:lnTo>
                  <a:lnTo>
                    <a:pt x="173" y="560"/>
                  </a:lnTo>
                  <a:lnTo>
                    <a:pt x="174" y="565"/>
                  </a:lnTo>
                  <a:lnTo>
                    <a:pt x="176" y="570"/>
                  </a:lnTo>
                  <a:lnTo>
                    <a:pt x="178" y="575"/>
                  </a:lnTo>
                  <a:lnTo>
                    <a:pt x="178" y="578"/>
                  </a:lnTo>
                  <a:lnTo>
                    <a:pt x="180" y="581"/>
                  </a:lnTo>
                  <a:lnTo>
                    <a:pt x="181" y="584"/>
                  </a:lnTo>
                  <a:lnTo>
                    <a:pt x="183" y="586"/>
                  </a:lnTo>
                  <a:lnTo>
                    <a:pt x="185" y="587"/>
                  </a:lnTo>
                  <a:lnTo>
                    <a:pt x="190" y="588"/>
                  </a:lnTo>
                  <a:lnTo>
                    <a:pt x="196" y="588"/>
                  </a:lnTo>
                  <a:lnTo>
                    <a:pt x="201" y="588"/>
                  </a:lnTo>
                  <a:lnTo>
                    <a:pt x="207" y="586"/>
                  </a:lnTo>
                  <a:lnTo>
                    <a:pt x="212" y="584"/>
                  </a:lnTo>
                  <a:lnTo>
                    <a:pt x="216" y="582"/>
                  </a:lnTo>
                  <a:lnTo>
                    <a:pt x="220" y="579"/>
                  </a:lnTo>
                  <a:lnTo>
                    <a:pt x="223" y="576"/>
                  </a:lnTo>
                  <a:lnTo>
                    <a:pt x="227" y="572"/>
                  </a:lnTo>
                  <a:lnTo>
                    <a:pt x="228" y="568"/>
                  </a:lnTo>
                  <a:lnTo>
                    <a:pt x="230" y="564"/>
                  </a:lnTo>
                  <a:lnTo>
                    <a:pt x="230" y="560"/>
                  </a:lnTo>
                  <a:lnTo>
                    <a:pt x="229" y="555"/>
                  </a:lnTo>
                  <a:lnTo>
                    <a:pt x="228" y="551"/>
                  </a:lnTo>
                  <a:lnTo>
                    <a:pt x="227" y="547"/>
                  </a:lnTo>
                  <a:lnTo>
                    <a:pt x="224" y="537"/>
                  </a:lnTo>
                  <a:lnTo>
                    <a:pt x="220" y="528"/>
                  </a:lnTo>
                  <a:lnTo>
                    <a:pt x="217" y="519"/>
                  </a:lnTo>
                  <a:lnTo>
                    <a:pt x="214" y="510"/>
                  </a:lnTo>
                  <a:lnTo>
                    <a:pt x="212" y="500"/>
                  </a:lnTo>
                  <a:lnTo>
                    <a:pt x="212" y="492"/>
                  </a:lnTo>
                  <a:lnTo>
                    <a:pt x="213" y="484"/>
                  </a:lnTo>
                  <a:lnTo>
                    <a:pt x="214" y="476"/>
                  </a:lnTo>
                  <a:lnTo>
                    <a:pt x="217" y="468"/>
                  </a:lnTo>
                  <a:lnTo>
                    <a:pt x="220" y="461"/>
                  </a:lnTo>
                  <a:lnTo>
                    <a:pt x="225" y="453"/>
                  </a:lnTo>
                  <a:lnTo>
                    <a:pt x="232" y="446"/>
                  </a:lnTo>
                  <a:lnTo>
                    <a:pt x="239" y="439"/>
                  </a:lnTo>
                  <a:lnTo>
                    <a:pt x="245" y="432"/>
                  </a:lnTo>
                  <a:lnTo>
                    <a:pt x="250" y="423"/>
                  </a:lnTo>
                  <a:lnTo>
                    <a:pt x="251" y="415"/>
                  </a:lnTo>
                  <a:lnTo>
                    <a:pt x="251" y="407"/>
                  </a:lnTo>
                  <a:lnTo>
                    <a:pt x="250" y="398"/>
                  </a:lnTo>
                  <a:lnTo>
                    <a:pt x="248" y="390"/>
                  </a:lnTo>
                  <a:lnTo>
                    <a:pt x="248" y="381"/>
                  </a:lnTo>
                  <a:lnTo>
                    <a:pt x="248" y="375"/>
                  </a:lnTo>
                  <a:lnTo>
                    <a:pt x="248" y="368"/>
                  </a:lnTo>
                  <a:lnTo>
                    <a:pt x="249" y="362"/>
                  </a:lnTo>
                  <a:lnTo>
                    <a:pt x="250" y="356"/>
                  </a:lnTo>
                  <a:lnTo>
                    <a:pt x="251" y="349"/>
                  </a:lnTo>
                  <a:lnTo>
                    <a:pt x="252" y="346"/>
                  </a:lnTo>
                  <a:lnTo>
                    <a:pt x="253" y="342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9" y="331"/>
                  </a:lnTo>
                  <a:lnTo>
                    <a:pt x="264" y="328"/>
                  </a:lnTo>
                  <a:lnTo>
                    <a:pt x="269" y="325"/>
                  </a:lnTo>
                  <a:lnTo>
                    <a:pt x="275" y="323"/>
                  </a:lnTo>
                  <a:lnTo>
                    <a:pt x="280" y="321"/>
                  </a:lnTo>
                  <a:lnTo>
                    <a:pt x="286" y="318"/>
                  </a:lnTo>
                  <a:lnTo>
                    <a:pt x="291" y="316"/>
                  </a:lnTo>
                  <a:lnTo>
                    <a:pt x="296" y="313"/>
                  </a:lnTo>
                  <a:lnTo>
                    <a:pt x="301" y="311"/>
                  </a:lnTo>
                  <a:lnTo>
                    <a:pt x="306" y="308"/>
                  </a:lnTo>
                  <a:lnTo>
                    <a:pt x="310" y="304"/>
                  </a:lnTo>
                  <a:lnTo>
                    <a:pt x="312" y="300"/>
                  </a:lnTo>
                  <a:lnTo>
                    <a:pt x="314" y="296"/>
                  </a:lnTo>
                  <a:lnTo>
                    <a:pt x="314" y="291"/>
                  </a:lnTo>
                  <a:lnTo>
                    <a:pt x="314" y="286"/>
                  </a:lnTo>
                  <a:lnTo>
                    <a:pt x="314" y="282"/>
                  </a:lnTo>
                  <a:lnTo>
                    <a:pt x="314" y="279"/>
                  </a:lnTo>
                  <a:lnTo>
                    <a:pt x="314" y="277"/>
                  </a:lnTo>
                  <a:lnTo>
                    <a:pt x="313" y="274"/>
                  </a:lnTo>
                  <a:lnTo>
                    <a:pt x="312" y="272"/>
                  </a:lnTo>
                  <a:lnTo>
                    <a:pt x="310" y="271"/>
                  </a:lnTo>
                  <a:lnTo>
                    <a:pt x="307" y="272"/>
                  </a:lnTo>
                  <a:lnTo>
                    <a:pt x="303" y="273"/>
                  </a:lnTo>
                  <a:lnTo>
                    <a:pt x="301" y="275"/>
                  </a:lnTo>
                  <a:lnTo>
                    <a:pt x="297" y="278"/>
                  </a:lnTo>
                  <a:lnTo>
                    <a:pt x="295" y="280"/>
                  </a:lnTo>
                  <a:lnTo>
                    <a:pt x="292" y="283"/>
                  </a:lnTo>
                  <a:lnTo>
                    <a:pt x="290" y="286"/>
                  </a:lnTo>
                  <a:lnTo>
                    <a:pt x="288" y="289"/>
                  </a:lnTo>
                  <a:lnTo>
                    <a:pt x="286" y="291"/>
                  </a:lnTo>
                  <a:lnTo>
                    <a:pt x="283" y="292"/>
                  </a:lnTo>
                  <a:lnTo>
                    <a:pt x="279" y="292"/>
                  </a:lnTo>
                  <a:lnTo>
                    <a:pt x="276" y="291"/>
                  </a:lnTo>
                  <a:lnTo>
                    <a:pt x="273" y="289"/>
                  </a:lnTo>
                  <a:lnTo>
                    <a:pt x="270" y="287"/>
                  </a:lnTo>
                  <a:lnTo>
                    <a:pt x="268" y="285"/>
                  </a:lnTo>
                  <a:lnTo>
                    <a:pt x="267" y="283"/>
                  </a:lnTo>
                  <a:lnTo>
                    <a:pt x="267" y="281"/>
                  </a:lnTo>
                  <a:lnTo>
                    <a:pt x="267" y="279"/>
                  </a:lnTo>
                  <a:lnTo>
                    <a:pt x="267" y="277"/>
                  </a:lnTo>
                  <a:lnTo>
                    <a:pt x="268" y="276"/>
                  </a:lnTo>
                  <a:lnTo>
                    <a:pt x="269" y="271"/>
                  </a:lnTo>
                  <a:lnTo>
                    <a:pt x="271" y="266"/>
                  </a:lnTo>
                  <a:lnTo>
                    <a:pt x="273" y="261"/>
                  </a:lnTo>
                  <a:lnTo>
                    <a:pt x="275" y="256"/>
                  </a:lnTo>
                  <a:lnTo>
                    <a:pt x="277" y="251"/>
                  </a:lnTo>
                  <a:lnTo>
                    <a:pt x="279" y="248"/>
                  </a:lnTo>
                  <a:lnTo>
                    <a:pt x="280" y="244"/>
                  </a:lnTo>
                  <a:lnTo>
                    <a:pt x="282" y="241"/>
                  </a:lnTo>
                  <a:lnTo>
                    <a:pt x="284" y="237"/>
                  </a:lnTo>
                  <a:lnTo>
                    <a:pt x="286" y="233"/>
                  </a:lnTo>
                  <a:lnTo>
                    <a:pt x="287" y="231"/>
                  </a:lnTo>
                  <a:lnTo>
                    <a:pt x="287" y="228"/>
                  </a:lnTo>
                  <a:lnTo>
                    <a:pt x="288" y="226"/>
                  </a:lnTo>
                  <a:lnTo>
                    <a:pt x="289" y="224"/>
                  </a:lnTo>
                  <a:lnTo>
                    <a:pt x="290" y="224"/>
                  </a:lnTo>
                  <a:lnTo>
                    <a:pt x="294" y="230"/>
                  </a:lnTo>
                  <a:lnTo>
                    <a:pt x="296" y="236"/>
                  </a:lnTo>
                  <a:lnTo>
                    <a:pt x="298" y="243"/>
                  </a:lnTo>
                  <a:lnTo>
                    <a:pt x="301" y="250"/>
                  </a:lnTo>
                  <a:lnTo>
                    <a:pt x="306" y="255"/>
                  </a:lnTo>
                  <a:lnTo>
                    <a:pt x="308" y="256"/>
                  </a:lnTo>
                  <a:lnTo>
                    <a:pt x="312" y="255"/>
                  </a:lnTo>
                  <a:lnTo>
                    <a:pt x="315" y="253"/>
                  </a:lnTo>
                  <a:lnTo>
                    <a:pt x="319" y="251"/>
                  </a:lnTo>
                  <a:lnTo>
                    <a:pt x="322" y="248"/>
                  </a:lnTo>
                  <a:lnTo>
                    <a:pt x="326" y="246"/>
                  </a:lnTo>
                  <a:lnTo>
                    <a:pt x="329" y="244"/>
                  </a:lnTo>
                  <a:lnTo>
                    <a:pt x="333" y="241"/>
                  </a:lnTo>
                  <a:lnTo>
                    <a:pt x="337" y="238"/>
                  </a:lnTo>
                  <a:lnTo>
                    <a:pt x="340" y="235"/>
                  </a:lnTo>
                  <a:lnTo>
                    <a:pt x="344" y="231"/>
                  </a:lnTo>
                  <a:lnTo>
                    <a:pt x="348" y="227"/>
                  </a:lnTo>
                  <a:lnTo>
                    <a:pt x="353" y="223"/>
                  </a:lnTo>
                  <a:lnTo>
                    <a:pt x="356" y="219"/>
                  </a:lnTo>
                  <a:lnTo>
                    <a:pt x="359" y="214"/>
                  </a:lnTo>
                  <a:lnTo>
                    <a:pt x="361" y="210"/>
                  </a:lnTo>
                  <a:lnTo>
                    <a:pt x="363" y="206"/>
                  </a:lnTo>
                  <a:lnTo>
                    <a:pt x="364" y="202"/>
                  </a:lnTo>
                  <a:lnTo>
                    <a:pt x="365" y="198"/>
                  </a:lnTo>
                  <a:lnTo>
                    <a:pt x="364" y="194"/>
                  </a:lnTo>
                  <a:lnTo>
                    <a:pt x="362" y="191"/>
                  </a:lnTo>
                  <a:lnTo>
                    <a:pt x="359" y="189"/>
                  </a:lnTo>
                  <a:lnTo>
                    <a:pt x="356" y="187"/>
                  </a:lnTo>
                  <a:lnTo>
                    <a:pt x="353" y="185"/>
                  </a:lnTo>
                  <a:lnTo>
                    <a:pt x="349" y="184"/>
                  </a:lnTo>
                  <a:lnTo>
                    <a:pt x="344" y="182"/>
                  </a:lnTo>
                  <a:lnTo>
                    <a:pt x="339" y="181"/>
                  </a:lnTo>
                  <a:lnTo>
                    <a:pt x="335" y="179"/>
                  </a:lnTo>
                  <a:lnTo>
                    <a:pt x="330" y="178"/>
                  </a:lnTo>
                  <a:lnTo>
                    <a:pt x="325" y="176"/>
                  </a:lnTo>
                  <a:lnTo>
                    <a:pt x="323" y="175"/>
                  </a:lnTo>
                  <a:lnTo>
                    <a:pt x="321" y="175"/>
                  </a:lnTo>
                  <a:lnTo>
                    <a:pt x="319" y="174"/>
                  </a:lnTo>
                  <a:lnTo>
                    <a:pt x="318" y="173"/>
                  </a:lnTo>
                  <a:lnTo>
                    <a:pt x="316" y="173"/>
                  </a:lnTo>
                  <a:lnTo>
                    <a:pt x="312" y="174"/>
                  </a:lnTo>
                  <a:lnTo>
                    <a:pt x="307" y="175"/>
                  </a:lnTo>
                  <a:lnTo>
                    <a:pt x="303" y="177"/>
                  </a:lnTo>
                  <a:lnTo>
                    <a:pt x="299" y="179"/>
                  </a:lnTo>
                  <a:lnTo>
                    <a:pt x="295" y="179"/>
                  </a:lnTo>
                  <a:lnTo>
                    <a:pt x="292" y="179"/>
                  </a:lnTo>
                  <a:lnTo>
                    <a:pt x="288" y="179"/>
                  </a:lnTo>
                  <a:lnTo>
                    <a:pt x="285" y="179"/>
                  </a:lnTo>
                  <a:lnTo>
                    <a:pt x="282" y="178"/>
                  </a:lnTo>
                  <a:lnTo>
                    <a:pt x="280" y="176"/>
                  </a:lnTo>
                  <a:lnTo>
                    <a:pt x="279" y="174"/>
                  </a:lnTo>
                  <a:lnTo>
                    <a:pt x="278" y="172"/>
                  </a:lnTo>
                  <a:lnTo>
                    <a:pt x="278" y="169"/>
                  </a:lnTo>
                  <a:lnTo>
                    <a:pt x="279" y="167"/>
                  </a:lnTo>
                  <a:lnTo>
                    <a:pt x="280" y="164"/>
                  </a:lnTo>
                  <a:lnTo>
                    <a:pt x="282" y="160"/>
                  </a:lnTo>
                  <a:lnTo>
                    <a:pt x="284" y="155"/>
                  </a:lnTo>
                  <a:lnTo>
                    <a:pt x="287" y="151"/>
                  </a:lnTo>
                  <a:lnTo>
                    <a:pt x="289" y="147"/>
                  </a:lnTo>
                  <a:lnTo>
                    <a:pt x="292" y="143"/>
                  </a:lnTo>
                  <a:lnTo>
                    <a:pt x="293" y="140"/>
                  </a:lnTo>
                  <a:lnTo>
                    <a:pt x="295" y="138"/>
                  </a:lnTo>
                  <a:lnTo>
                    <a:pt x="296" y="135"/>
                  </a:lnTo>
                  <a:lnTo>
                    <a:pt x="298" y="132"/>
                  </a:lnTo>
                  <a:lnTo>
                    <a:pt x="299" y="130"/>
                  </a:lnTo>
                  <a:lnTo>
                    <a:pt x="301" y="127"/>
                  </a:lnTo>
                  <a:lnTo>
                    <a:pt x="303" y="125"/>
                  </a:lnTo>
                  <a:lnTo>
                    <a:pt x="306" y="122"/>
                  </a:lnTo>
                  <a:lnTo>
                    <a:pt x="307" y="120"/>
                  </a:lnTo>
                  <a:lnTo>
                    <a:pt x="310" y="118"/>
                  </a:lnTo>
                  <a:lnTo>
                    <a:pt x="311" y="116"/>
                  </a:lnTo>
                  <a:lnTo>
                    <a:pt x="313" y="115"/>
                  </a:lnTo>
                  <a:lnTo>
                    <a:pt x="314" y="113"/>
                  </a:lnTo>
                  <a:lnTo>
                    <a:pt x="316" y="113"/>
                  </a:lnTo>
                  <a:lnTo>
                    <a:pt x="317" y="113"/>
                  </a:lnTo>
                  <a:lnTo>
                    <a:pt x="320" y="116"/>
                  </a:lnTo>
                  <a:lnTo>
                    <a:pt x="322" y="119"/>
                  </a:lnTo>
                  <a:lnTo>
                    <a:pt x="324" y="123"/>
                  </a:lnTo>
                  <a:lnTo>
                    <a:pt x="325" y="127"/>
                  </a:lnTo>
                  <a:lnTo>
                    <a:pt x="326" y="131"/>
                  </a:lnTo>
                  <a:lnTo>
                    <a:pt x="327" y="134"/>
                  </a:lnTo>
                  <a:lnTo>
                    <a:pt x="327" y="138"/>
                  </a:lnTo>
                  <a:lnTo>
                    <a:pt x="327" y="142"/>
                  </a:lnTo>
                  <a:lnTo>
                    <a:pt x="328" y="145"/>
                  </a:lnTo>
                  <a:lnTo>
                    <a:pt x="329" y="148"/>
                  </a:lnTo>
                  <a:lnTo>
                    <a:pt x="332" y="149"/>
                  </a:lnTo>
                  <a:lnTo>
                    <a:pt x="334" y="150"/>
                  </a:lnTo>
                  <a:lnTo>
                    <a:pt x="337" y="151"/>
                  </a:lnTo>
                  <a:lnTo>
                    <a:pt x="340" y="151"/>
                  </a:lnTo>
                  <a:lnTo>
                    <a:pt x="343" y="151"/>
                  </a:lnTo>
                  <a:lnTo>
                    <a:pt x="347" y="149"/>
                  </a:lnTo>
                  <a:lnTo>
                    <a:pt x="350" y="146"/>
                  </a:lnTo>
                  <a:lnTo>
                    <a:pt x="354" y="143"/>
                  </a:lnTo>
                  <a:lnTo>
                    <a:pt x="357" y="140"/>
                  </a:lnTo>
                  <a:lnTo>
                    <a:pt x="361" y="138"/>
                  </a:lnTo>
                  <a:lnTo>
                    <a:pt x="364" y="138"/>
                  </a:lnTo>
                  <a:lnTo>
                    <a:pt x="368" y="138"/>
                  </a:lnTo>
                  <a:lnTo>
                    <a:pt x="371" y="138"/>
                  </a:lnTo>
                  <a:lnTo>
                    <a:pt x="375" y="138"/>
                  </a:lnTo>
                  <a:lnTo>
                    <a:pt x="378" y="140"/>
                  </a:lnTo>
                  <a:lnTo>
                    <a:pt x="380" y="142"/>
                  </a:lnTo>
                  <a:lnTo>
                    <a:pt x="382" y="145"/>
                  </a:lnTo>
                  <a:lnTo>
                    <a:pt x="383" y="148"/>
                  </a:lnTo>
                  <a:lnTo>
                    <a:pt x="385" y="152"/>
                  </a:lnTo>
                  <a:lnTo>
                    <a:pt x="386" y="155"/>
                  </a:lnTo>
                  <a:lnTo>
                    <a:pt x="388" y="158"/>
                  </a:lnTo>
                  <a:lnTo>
                    <a:pt x="389" y="162"/>
                  </a:lnTo>
                  <a:lnTo>
                    <a:pt x="390" y="165"/>
                  </a:lnTo>
                  <a:lnTo>
                    <a:pt x="391" y="168"/>
                  </a:lnTo>
                  <a:lnTo>
                    <a:pt x="394" y="169"/>
                  </a:lnTo>
                  <a:lnTo>
                    <a:pt x="397" y="168"/>
                  </a:lnTo>
                  <a:lnTo>
                    <a:pt x="399" y="165"/>
                  </a:lnTo>
                  <a:lnTo>
                    <a:pt x="400" y="162"/>
                  </a:lnTo>
                  <a:lnTo>
                    <a:pt x="400" y="159"/>
                  </a:lnTo>
                  <a:lnTo>
                    <a:pt x="400" y="155"/>
                  </a:lnTo>
                  <a:lnTo>
                    <a:pt x="398" y="148"/>
                  </a:lnTo>
                  <a:lnTo>
                    <a:pt x="396" y="142"/>
                  </a:lnTo>
                  <a:lnTo>
                    <a:pt x="393" y="135"/>
                  </a:lnTo>
                  <a:lnTo>
                    <a:pt x="389" y="129"/>
                  </a:lnTo>
                  <a:lnTo>
                    <a:pt x="385" y="123"/>
                  </a:lnTo>
                  <a:lnTo>
                    <a:pt x="382" y="120"/>
                  </a:lnTo>
                  <a:lnTo>
                    <a:pt x="379" y="116"/>
                  </a:lnTo>
                  <a:lnTo>
                    <a:pt x="375" y="113"/>
                  </a:lnTo>
                  <a:lnTo>
                    <a:pt x="371" y="110"/>
                  </a:lnTo>
                  <a:lnTo>
                    <a:pt x="367" y="108"/>
                  </a:lnTo>
                  <a:lnTo>
                    <a:pt x="360" y="108"/>
                  </a:lnTo>
                  <a:lnTo>
                    <a:pt x="353" y="110"/>
                  </a:lnTo>
                  <a:lnTo>
                    <a:pt x="346" y="111"/>
                  </a:lnTo>
                  <a:lnTo>
                    <a:pt x="339" y="112"/>
                  </a:lnTo>
                  <a:lnTo>
                    <a:pt x="333" y="110"/>
                  </a:lnTo>
                  <a:lnTo>
                    <a:pt x="330" y="107"/>
                  </a:lnTo>
                  <a:lnTo>
                    <a:pt x="330" y="102"/>
                  </a:lnTo>
                  <a:lnTo>
                    <a:pt x="331" y="97"/>
                  </a:lnTo>
                  <a:lnTo>
                    <a:pt x="332" y="92"/>
                  </a:lnTo>
                  <a:lnTo>
                    <a:pt x="331" y="88"/>
                  </a:lnTo>
                  <a:lnTo>
                    <a:pt x="327" y="81"/>
                  </a:lnTo>
                  <a:lnTo>
                    <a:pt x="322" y="74"/>
                  </a:lnTo>
                  <a:lnTo>
                    <a:pt x="317" y="68"/>
                  </a:lnTo>
                  <a:lnTo>
                    <a:pt x="312" y="63"/>
                  </a:lnTo>
                  <a:lnTo>
                    <a:pt x="306" y="59"/>
                  </a:lnTo>
                  <a:lnTo>
                    <a:pt x="299" y="57"/>
                  </a:lnTo>
                  <a:lnTo>
                    <a:pt x="293" y="57"/>
                  </a:lnTo>
                  <a:lnTo>
                    <a:pt x="287" y="57"/>
                  </a:lnTo>
                  <a:lnTo>
                    <a:pt x="280" y="58"/>
                  </a:lnTo>
                  <a:lnTo>
                    <a:pt x="274" y="57"/>
                  </a:lnTo>
                  <a:lnTo>
                    <a:pt x="269" y="56"/>
                  </a:lnTo>
                  <a:lnTo>
                    <a:pt x="264" y="54"/>
                  </a:lnTo>
                  <a:lnTo>
                    <a:pt x="260" y="52"/>
                  </a:lnTo>
                  <a:lnTo>
                    <a:pt x="255" y="49"/>
                  </a:lnTo>
                  <a:lnTo>
                    <a:pt x="251" y="47"/>
                  </a:lnTo>
                  <a:lnTo>
                    <a:pt x="247" y="44"/>
                  </a:lnTo>
                  <a:lnTo>
                    <a:pt x="243" y="40"/>
                  </a:lnTo>
                  <a:lnTo>
                    <a:pt x="239" y="37"/>
                  </a:lnTo>
                  <a:lnTo>
                    <a:pt x="235" y="34"/>
                  </a:lnTo>
                  <a:lnTo>
                    <a:pt x="232" y="30"/>
                  </a:lnTo>
                  <a:lnTo>
                    <a:pt x="227" y="27"/>
                  </a:lnTo>
                  <a:lnTo>
                    <a:pt x="223" y="24"/>
                  </a:lnTo>
                  <a:lnTo>
                    <a:pt x="218" y="20"/>
                  </a:lnTo>
                  <a:lnTo>
                    <a:pt x="213" y="17"/>
                  </a:lnTo>
                  <a:lnTo>
                    <a:pt x="209" y="13"/>
                  </a:lnTo>
                  <a:lnTo>
                    <a:pt x="207" y="12"/>
                  </a:lnTo>
                  <a:lnTo>
                    <a:pt x="205" y="10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0" y="5"/>
                  </a:lnTo>
                  <a:lnTo>
                    <a:pt x="199" y="3"/>
                  </a:lnTo>
                  <a:lnTo>
                    <a:pt x="198" y="3"/>
                  </a:lnTo>
                  <a:lnTo>
                    <a:pt x="196" y="2"/>
                  </a:lnTo>
                  <a:lnTo>
                    <a:pt x="195" y="1"/>
                  </a:lnTo>
                  <a:lnTo>
                    <a:pt x="194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Freeform 81"/>
            <p:cNvSpPr>
              <a:spLocks/>
            </p:cNvSpPr>
            <p:nvPr/>
          </p:nvSpPr>
          <p:spPr bwMode="auto">
            <a:xfrm>
              <a:off x="771" y="1809"/>
              <a:ext cx="521" cy="357"/>
            </a:xfrm>
            <a:custGeom>
              <a:avLst/>
              <a:gdLst>
                <a:gd name="T0" fmla="*/ 45 w 521"/>
                <a:gd name="T1" fmla="*/ 252 h 357"/>
                <a:gd name="T2" fmla="*/ 69 w 521"/>
                <a:gd name="T3" fmla="*/ 298 h 357"/>
                <a:gd name="T4" fmla="*/ 81 w 521"/>
                <a:gd name="T5" fmla="*/ 336 h 357"/>
                <a:gd name="T6" fmla="*/ 93 w 521"/>
                <a:gd name="T7" fmla="*/ 315 h 357"/>
                <a:gd name="T8" fmla="*/ 113 w 521"/>
                <a:gd name="T9" fmla="*/ 326 h 357"/>
                <a:gd name="T10" fmla="*/ 123 w 521"/>
                <a:gd name="T11" fmla="*/ 356 h 357"/>
                <a:gd name="T12" fmla="*/ 135 w 521"/>
                <a:gd name="T13" fmla="*/ 312 h 357"/>
                <a:gd name="T14" fmla="*/ 109 w 521"/>
                <a:gd name="T15" fmla="*/ 285 h 357"/>
                <a:gd name="T16" fmla="*/ 123 w 521"/>
                <a:gd name="T17" fmla="*/ 264 h 357"/>
                <a:gd name="T18" fmla="*/ 138 w 521"/>
                <a:gd name="T19" fmla="*/ 269 h 357"/>
                <a:gd name="T20" fmla="*/ 170 w 521"/>
                <a:gd name="T21" fmla="*/ 287 h 357"/>
                <a:gd name="T22" fmla="*/ 175 w 521"/>
                <a:gd name="T23" fmla="*/ 324 h 357"/>
                <a:gd name="T24" fmla="*/ 194 w 521"/>
                <a:gd name="T25" fmla="*/ 349 h 357"/>
                <a:gd name="T26" fmla="*/ 233 w 521"/>
                <a:gd name="T27" fmla="*/ 341 h 357"/>
                <a:gd name="T28" fmla="*/ 286 w 521"/>
                <a:gd name="T29" fmla="*/ 324 h 357"/>
                <a:gd name="T30" fmla="*/ 319 w 521"/>
                <a:gd name="T31" fmla="*/ 297 h 357"/>
                <a:gd name="T32" fmla="*/ 340 w 521"/>
                <a:gd name="T33" fmla="*/ 276 h 357"/>
                <a:gd name="T34" fmla="*/ 379 w 521"/>
                <a:gd name="T35" fmla="*/ 270 h 357"/>
                <a:gd name="T36" fmla="*/ 394 w 521"/>
                <a:gd name="T37" fmla="*/ 248 h 357"/>
                <a:gd name="T38" fmla="*/ 402 w 521"/>
                <a:gd name="T39" fmla="*/ 228 h 357"/>
                <a:gd name="T40" fmla="*/ 415 w 521"/>
                <a:gd name="T41" fmla="*/ 248 h 357"/>
                <a:gd name="T42" fmla="*/ 437 w 521"/>
                <a:gd name="T43" fmla="*/ 248 h 357"/>
                <a:gd name="T44" fmla="*/ 461 w 521"/>
                <a:gd name="T45" fmla="*/ 230 h 357"/>
                <a:gd name="T46" fmla="*/ 475 w 521"/>
                <a:gd name="T47" fmla="*/ 212 h 357"/>
                <a:gd name="T48" fmla="*/ 473 w 521"/>
                <a:gd name="T49" fmla="*/ 188 h 357"/>
                <a:gd name="T50" fmla="*/ 439 w 521"/>
                <a:gd name="T51" fmla="*/ 175 h 357"/>
                <a:gd name="T52" fmla="*/ 412 w 521"/>
                <a:gd name="T53" fmla="*/ 179 h 357"/>
                <a:gd name="T54" fmla="*/ 393 w 521"/>
                <a:gd name="T55" fmla="*/ 169 h 357"/>
                <a:gd name="T56" fmla="*/ 409 w 521"/>
                <a:gd name="T57" fmla="*/ 140 h 357"/>
                <a:gd name="T58" fmla="*/ 423 w 521"/>
                <a:gd name="T59" fmla="*/ 119 h 357"/>
                <a:gd name="T60" fmla="*/ 436 w 521"/>
                <a:gd name="T61" fmla="*/ 117 h 357"/>
                <a:gd name="T62" fmla="*/ 457 w 521"/>
                <a:gd name="T63" fmla="*/ 151 h 357"/>
                <a:gd name="T64" fmla="*/ 478 w 521"/>
                <a:gd name="T65" fmla="*/ 138 h 357"/>
                <a:gd name="T66" fmla="*/ 497 w 521"/>
                <a:gd name="T67" fmla="*/ 146 h 357"/>
                <a:gd name="T68" fmla="*/ 509 w 521"/>
                <a:gd name="T69" fmla="*/ 169 h 357"/>
                <a:gd name="T70" fmla="*/ 510 w 521"/>
                <a:gd name="T71" fmla="*/ 140 h 357"/>
                <a:gd name="T72" fmla="*/ 487 w 521"/>
                <a:gd name="T73" fmla="*/ 111 h 357"/>
                <a:gd name="T74" fmla="*/ 460 w 521"/>
                <a:gd name="T75" fmla="*/ 111 h 357"/>
                <a:gd name="T76" fmla="*/ 447 w 521"/>
                <a:gd name="T77" fmla="*/ 93 h 357"/>
                <a:gd name="T78" fmla="*/ 425 w 521"/>
                <a:gd name="T79" fmla="*/ 62 h 357"/>
                <a:gd name="T80" fmla="*/ 399 w 521"/>
                <a:gd name="T81" fmla="*/ 57 h 357"/>
                <a:gd name="T82" fmla="*/ 367 w 521"/>
                <a:gd name="T83" fmla="*/ 47 h 357"/>
                <a:gd name="T84" fmla="*/ 340 w 521"/>
                <a:gd name="T85" fmla="*/ 25 h 357"/>
                <a:gd name="T86" fmla="*/ 318 w 521"/>
                <a:gd name="T87" fmla="*/ 8 h 357"/>
                <a:gd name="T88" fmla="*/ 312 w 521"/>
                <a:gd name="T89" fmla="*/ 2 h 357"/>
                <a:gd name="T90" fmla="*/ 210 w 521"/>
                <a:gd name="T91" fmla="*/ 0 h 357"/>
                <a:gd name="T92" fmla="*/ 96 w 521"/>
                <a:gd name="T93" fmla="*/ 0 h 357"/>
                <a:gd name="T94" fmla="*/ 40 w 521"/>
                <a:gd name="T95" fmla="*/ 0 h 357"/>
                <a:gd name="T96" fmla="*/ 7 w 521"/>
                <a:gd name="T97" fmla="*/ 0 h 357"/>
                <a:gd name="T98" fmla="*/ 0 w 521"/>
                <a:gd name="T99" fmla="*/ 32 h 357"/>
                <a:gd name="T100" fmla="*/ 0 w 521"/>
                <a:gd name="T101" fmla="*/ 169 h 357"/>
                <a:gd name="T102" fmla="*/ 0 w 521"/>
                <a:gd name="T103" fmla="*/ 209 h 3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1"/>
                <a:gd name="T157" fmla="*/ 0 h 357"/>
                <a:gd name="T158" fmla="*/ 521 w 521"/>
                <a:gd name="T159" fmla="*/ 357 h 3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1" h="357">
                  <a:moveTo>
                    <a:pt x="0" y="231"/>
                  </a:moveTo>
                  <a:lnTo>
                    <a:pt x="9" y="238"/>
                  </a:lnTo>
                  <a:lnTo>
                    <a:pt x="18" y="243"/>
                  </a:lnTo>
                  <a:lnTo>
                    <a:pt x="32" y="247"/>
                  </a:lnTo>
                  <a:lnTo>
                    <a:pt x="45" y="252"/>
                  </a:lnTo>
                  <a:lnTo>
                    <a:pt x="53" y="260"/>
                  </a:lnTo>
                  <a:lnTo>
                    <a:pt x="60" y="269"/>
                  </a:lnTo>
                  <a:lnTo>
                    <a:pt x="66" y="278"/>
                  </a:lnTo>
                  <a:lnTo>
                    <a:pt x="71" y="289"/>
                  </a:lnTo>
                  <a:lnTo>
                    <a:pt x="69" y="298"/>
                  </a:lnTo>
                  <a:lnTo>
                    <a:pt x="68" y="308"/>
                  </a:lnTo>
                  <a:lnTo>
                    <a:pt x="67" y="317"/>
                  </a:lnTo>
                  <a:lnTo>
                    <a:pt x="69" y="326"/>
                  </a:lnTo>
                  <a:lnTo>
                    <a:pt x="74" y="332"/>
                  </a:lnTo>
                  <a:lnTo>
                    <a:pt x="81" y="336"/>
                  </a:lnTo>
                  <a:lnTo>
                    <a:pt x="88" y="338"/>
                  </a:lnTo>
                  <a:lnTo>
                    <a:pt x="94" y="336"/>
                  </a:lnTo>
                  <a:lnTo>
                    <a:pt x="96" y="332"/>
                  </a:lnTo>
                  <a:lnTo>
                    <a:pt x="96" y="327"/>
                  </a:lnTo>
                  <a:lnTo>
                    <a:pt x="93" y="315"/>
                  </a:lnTo>
                  <a:lnTo>
                    <a:pt x="93" y="304"/>
                  </a:lnTo>
                  <a:lnTo>
                    <a:pt x="96" y="307"/>
                  </a:lnTo>
                  <a:lnTo>
                    <a:pt x="101" y="317"/>
                  </a:lnTo>
                  <a:lnTo>
                    <a:pt x="106" y="322"/>
                  </a:lnTo>
                  <a:lnTo>
                    <a:pt x="113" y="326"/>
                  </a:lnTo>
                  <a:lnTo>
                    <a:pt x="117" y="331"/>
                  </a:lnTo>
                  <a:lnTo>
                    <a:pt x="120" y="336"/>
                  </a:lnTo>
                  <a:lnTo>
                    <a:pt x="120" y="344"/>
                  </a:lnTo>
                  <a:lnTo>
                    <a:pt x="120" y="352"/>
                  </a:lnTo>
                  <a:lnTo>
                    <a:pt x="123" y="356"/>
                  </a:lnTo>
                  <a:lnTo>
                    <a:pt x="128" y="356"/>
                  </a:lnTo>
                  <a:lnTo>
                    <a:pt x="134" y="349"/>
                  </a:lnTo>
                  <a:lnTo>
                    <a:pt x="137" y="341"/>
                  </a:lnTo>
                  <a:lnTo>
                    <a:pt x="138" y="327"/>
                  </a:lnTo>
                  <a:lnTo>
                    <a:pt x="135" y="312"/>
                  </a:lnTo>
                  <a:lnTo>
                    <a:pt x="131" y="308"/>
                  </a:lnTo>
                  <a:lnTo>
                    <a:pt x="126" y="305"/>
                  </a:lnTo>
                  <a:lnTo>
                    <a:pt x="118" y="299"/>
                  </a:lnTo>
                  <a:lnTo>
                    <a:pt x="111" y="291"/>
                  </a:lnTo>
                  <a:lnTo>
                    <a:pt x="109" y="285"/>
                  </a:lnTo>
                  <a:lnTo>
                    <a:pt x="108" y="279"/>
                  </a:lnTo>
                  <a:lnTo>
                    <a:pt x="107" y="275"/>
                  </a:lnTo>
                  <a:lnTo>
                    <a:pt x="108" y="270"/>
                  </a:lnTo>
                  <a:lnTo>
                    <a:pt x="115" y="267"/>
                  </a:lnTo>
                  <a:lnTo>
                    <a:pt x="123" y="264"/>
                  </a:lnTo>
                  <a:lnTo>
                    <a:pt x="130" y="260"/>
                  </a:lnTo>
                  <a:lnTo>
                    <a:pt x="137" y="258"/>
                  </a:lnTo>
                  <a:lnTo>
                    <a:pt x="143" y="260"/>
                  </a:lnTo>
                  <a:lnTo>
                    <a:pt x="146" y="264"/>
                  </a:lnTo>
                  <a:lnTo>
                    <a:pt x="138" y="269"/>
                  </a:lnTo>
                  <a:lnTo>
                    <a:pt x="134" y="273"/>
                  </a:lnTo>
                  <a:lnTo>
                    <a:pt x="143" y="279"/>
                  </a:lnTo>
                  <a:lnTo>
                    <a:pt x="155" y="282"/>
                  </a:lnTo>
                  <a:lnTo>
                    <a:pt x="162" y="284"/>
                  </a:lnTo>
                  <a:lnTo>
                    <a:pt x="170" y="287"/>
                  </a:lnTo>
                  <a:lnTo>
                    <a:pt x="172" y="289"/>
                  </a:lnTo>
                  <a:lnTo>
                    <a:pt x="173" y="293"/>
                  </a:lnTo>
                  <a:lnTo>
                    <a:pt x="172" y="307"/>
                  </a:lnTo>
                  <a:lnTo>
                    <a:pt x="173" y="321"/>
                  </a:lnTo>
                  <a:lnTo>
                    <a:pt x="175" y="324"/>
                  </a:lnTo>
                  <a:lnTo>
                    <a:pt x="179" y="326"/>
                  </a:lnTo>
                  <a:lnTo>
                    <a:pt x="183" y="326"/>
                  </a:lnTo>
                  <a:lnTo>
                    <a:pt x="186" y="326"/>
                  </a:lnTo>
                  <a:lnTo>
                    <a:pt x="190" y="337"/>
                  </a:lnTo>
                  <a:lnTo>
                    <a:pt x="194" y="349"/>
                  </a:lnTo>
                  <a:lnTo>
                    <a:pt x="202" y="352"/>
                  </a:lnTo>
                  <a:lnTo>
                    <a:pt x="210" y="353"/>
                  </a:lnTo>
                  <a:lnTo>
                    <a:pt x="217" y="354"/>
                  </a:lnTo>
                  <a:lnTo>
                    <a:pt x="224" y="353"/>
                  </a:lnTo>
                  <a:lnTo>
                    <a:pt x="233" y="341"/>
                  </a:lnTo>
                  <a:lnTo>
                    <a:pt x="242" y="329"/>
                  </a:lnTo>
                  <a:lnTo>
                    <a:pt x="254" y="328"/>
                  </a:lnTo>
                  <a:lnTo>
                    <a:pt x="268" y="329"/>
                  </a:lnTo>
                  <a:lnTo>
                    <a:pt x="277" y="327"/>
                  </a:lnTo>
                  <a:lnTo>
                    <a:pt x="286" y="324"/>
                  </a:lnTo>
                  <a:lnTo>
                    <a:pt x="294" y="319"/>
                  </a:lnTo>
                  <a:lnTo>
                    <a:pt x="302" y="312"/>
                  </a:lnTo>
                  <a:lnTo>
                    <a:pt x="308" y="309"/>
                  </a:lnTo>
                  <a:lnTo>
                    <a:pt x="314" y="305"/>
                  </a:lnTo>
                  <a:lnTo>
                    <a:pt x="319" y="297"/>
                  </a:lnTo>
                  <a:lnTo>
                    <a:pt x="323" y="289"/>
                  </a:lnTo>
                  <a:lnTo>
                    <a:pt x="326" y="285"/>
                  </a:lnTo>
                  <a:lnTo>
                    <a:pt x="329" y="282"/>
                  </a:lnTo>
                  <a:lnTo>
                    <a:pt x="334" y="279"/>
                  </a:lnTo>
                  <a:lnTo>
                    <a:pt x="340" y="276"/>
                  </a:lnTo>
                  <a:lnTo>
                    <a:pt x="350" y="275"/>
                  </a:lnTo>
                  <a:lnTo>
                    <a:pt x="359" y="275"/>
                  </a:lnTo>
                  <a:lnTo>
                    <a:pt x="365" y="274"/>
                  </a:lnTo>
                  <a:lnTo>
                    <a:pt x="372" y="273"/>
                  </a:lnTo>
                  <a:lnTo>
                    <a:pt x="379" y="270"/>
                  </a:lnTo>
                  <a:lnTo>
                    <a:pt x="386" y="267"/>
                  </a:lnTo>
                  <a:lnTo>
                    <a:pt x="386" y="266"/>
                  </a:lnTo>
                  <a:lnTo>
                    <a:pt x="386" y="265"/>
                  </a:lnTo>
                  <a:lnTo>
                    <a:pt x="390" y="256"/>
                  </a:lnTo>
                  <a:lnTo>
                    <a:pt x="394" y="248"/>
                  </a:lnTo>
                  <a:lnTo>
                    <a:pt x="396" y="242"/>
                  </a:lnTo>
                  <a:lnTo>
                    <a:pt x="399" y="237"/>
                  </a:lnTo>
                  <a:lnTo>
                    <a:pt x="400" y="234"/>
                  </a:lnTo>
                  <a:lnTo>
                    <a:pt x="402" y="231"/>
                  </a:lnTo>
                  <a:lnTo>
                    <a:pt x="402" y="228"/>
                  </a:lnTo>
                  <a:lnTo>
                    <a:pt x="408" y="233"/>
                  </a:lnTo>
                  <a:lnTo>
                    <a:pt x="412" y="239"/>
                  </a:lnTo>
                  <a:lnTo>
                    <a:pt x="414" y="243"/>
                  </a:lnTo>
                  <a:lnTo>
                    <a:pt x="415" y="248"/>
                  </a:lnTo>
                  <a:lnTo>
                    <a:pt x="420" y="252"/>
                  </a:lnTo>
                  <a:lnTo>
                    <a:pt x="426" y="255"/>
                  </a:lnTo>
                  <a:lnTo>
                    <a:pt x="429" y="254"/>
                  </a:lnTo>
                  <a:lnTo>
                    <a:pt x="432" y="252"/>
                  </a:lnTo>
                  <a:lnTo>
                    <a:pt x="437" y="248"/>
                  </a:lnTo>
                  <a:lnTo>
                    <a:pt x="443" y="245"/>
                  </a:lnTo>
                  <a:lnTo>
                    <a:pt x="448" y="241"/>
                  </a:lnTo>
                  <a:lnTo>
                    <a:pt x="453" y="237"/>
                  </a:lnTo>
                  <a:lnTo>
                    <a:pt x="457" y="233"/>
                  </a:lnTo>
                  <a:lnTo>
                    <a:pt x="461" y="230"/>
                  </a:lnTo>
                  <a:lnTo>
                    <a:pt x="464" y="226"/>
                  </a:lnTo>
                  <a:lnTo>
                    <a:pt x="467" y="223"/>
                  </a:lnTo>
                  <a:lnTo>
                    <a:pt x="470" y="221"/>
                  </a:lnTo>
                  <a:lnTo>
                    <a:pt x="472" y="218"/>
                  </a:lnTo>
                  <a:lnTo>
                    <a:pt x="475" y="212"/>
                  </a:lnTo>
                  <a:lnTo>
                    <a:pt x="478" y="206"/>
                  </a:lnTo>
                  <a:lnTo>
                    <a:pt x="479" y="203"/>
                  </a:lnTo>
                  <a:lnTo>
                    <a:pt x="479" y="200"/>
                  </a:lnTo>
                  <a:lnTo>
                    <a:pt x="478" y="193"/>
                  </a:lnTo>
                  <a:lnTo>
                    <a:pt x="473" y="188"/>
                  </a:lnTo>
                  <a:lnTo>
                    <a:pt x="462" y="183"/>
                  </a:lnTo>
                  <a:lnTo>
                    <a:pt x="450" y="179"/>
                  </a:lnTo>
                  <a:lnTo>
                    <a:pt x="447" y="178"/>
                  </a:lnTo>
                  <a:lnTo>
                    <a:pt x="443" y="177"/>
                  </a:lnTo>
                  <a:lnTo>
                    <a:pt x="439" y="175"/>
                  </a:lnTo>
                  <a:lnTo>
                    <a:pt x="435" y="174"/>
                  </a:lnTo>
                  <a:lnTo>
                    <a:pt x="429" y="174"/>
                  </a:lnTo>
                  <a:lnTo>
                    <a:pt x="424" y="175"/>
                  </a:lnTo>
                  <a:lnTo>
                    <a:pt x="418" y="177"/>
                  </a:lnTo>
                  <a:lnTo>
                    <a:pt x="412" y="179"/>
                  </a:lnTo>
                  <a:lnTo>
                    <a:pt x="407" y="180"/>
                  </a:lnTo>
                  <a:lnTo>
                    <a:pt x="401" y="179"/>
                  </a:lnTo>
                  <a:lnTo>
                    <a:pt x="397" y="177"/>
                  </a:lnTo>
                  <a:lnTo>
                    <a:pt x="393" y="173"/>
                  </a:lnTo>
                  <a:lnTo>
                    <a:pt x="393" y="169"/>
                  </a:lnTo>
                  <a:lnTo>
                    <a:pt x="395" y="165"/>
                  </a:lnTo>
                  <a:lnTo>
                    <a:pt x="397" y="159"/>
                  </a:lnTo>
                  <a:lnTo>
                    <a:pt x="400" y="153"/>
                  </a:lnTo>
                  <a:lnTo>
                    <a:pt x="405" y="147"/>
                  </a:lnTo>
                  <a:lnTo>
                    <a:pt x="409" y="140"/>
                  </a:lnTo>
                  <a:lnTo>
                    <a:pt x="411" y="135"/>
                  </a:lnTo>
                  <a:lnTo>
                    <a:pt x="413" y="131"/>
                  </a:lnTo>
                  <a:lnTo>
                    <a:pt x="417" y="127"/>
                  </a:lnTo>
                  <a:lnTo>
                    <a:pt x="421" y="122"/>
                  </a:lnTo>
                  <a:lnTo>
                    <a:pt x="423" y="119"/>
                  </a:lnTo>
                  <a:lnTo>
                    <a:pt x="426" y="117"/>
                  </a:lnTo>
                  <a:lnTo>
                    <a:pt x="430" y="115"/>
                  </a:lnTo>
                  <a:lnTo>
                    <a:pt x="434" y="115"/>
                  </a:lnTo>
                  <a:lnTo>
                    <a:pt x="435" y="115"/>
                  </a:lnTo>
                  <a:lnTo>
                    <a:pt x="436" y="117"/>
                  </a:lnTo>
                  <a:lnTo>
                    <a:pt x="439" y="127"/>
                  </a:lnTo>
                  <a:lnTo>
                    <a:pt x="442" y="138"/>
                  </a:lnTo>
                  <a:lnTo>
                    <a:pt x="445" y="145"/>
                  </a:lnTo>
                  <a:lnTo>
                    <a:pt x="451" y="151"/>
                  </a:lnTo>
                  <a:lnTo>
                    <a:pt x="457" y="151"/>
                  </a:lnTo>
                  <a:lnTo>
                    <a:pt x="463" y="148"/>
                  </a:lnTo>
                  <a:lnTo>
                    <a:pt x="467" y="145"/>
                  </a:lnTo>
                  <a:lnTo>
                    <a:pt x="471" y="141"/>
                  </a:lnTo>
                  <a:lnTo>
                    <a:pt x="475" y="139"/>
                  </a:lnTo>
                  <a:lnTo>
                    <a:pt x="478" y="138"/>
                  </a:lnTo>
                  <a:lnTo>
                    <a:pt x="482" y="138"/>
                  </a:lnTo>
                  <a:lnTo>
                    <a:pt x="486" y="138"/>
                  </a:lnTo>
                  <a:lnTo>
                    <a:pt x="490" y="139"/>
                  </a:lnTo>
                  <a:lnTo>
                    <a:pt x="494" y="142"/>
                  </a:lnTo>
                  <a:lnTo>
                    <a:pt x="497" y="146"/>
                  </a:lnTo>
                  <a:lnTo>
                    <a:pt x="500" y="150"/>
                  </a:lnTo>
                  <a:lnTo>
                    <a:pt x="502" y="157"/>
                  </a:lnTo>
                  <a:lnTo>
                    <a:pt x="505" y="164"/>
                  </a:lnTo>
                  <a:lnTo>
                    <a:pt x="506" y="167"/>
                  </a:lnTo>
                  <a:lnTo>
                    <a:pt x="509" y="169"/>
                  </a:lnTo>
                  <a:lnTo>
                    <a:pt x="515" y="171"/>
                  </a:lnTo>
                  <a:lnTo>
                    <a:pt x="520" y="169"/>
                  </a:lnTo>
                  <a:lnTo>
                    <a:pt x="518" y="158"/>
                  </a:lnTo>
                  <a:lnTo>
                    <a:pt x="513" y="147"/>
                  </a:lnTo>
                  <a:lnTo>
                    <a:pt x="510" y="140"/>
                  </a:lnTo>
                  <a:lnTo>
                    <a:pt x="506" y="133"/>
                  </a:lnTo>
                  <a:lnTo>
                    <a:pt x="501" y="126"/>
                  </a:lnTo>
                  <a:lnTo>
                    <a:pt x="496" y="118"/>
                  </a:lnTo>
                  <a:lnTo>
                    <a:pt x="492" y="114"/>
                  </a:lnTo>
                  <a:lnTo>
                    <a:pt x="487" y="111"/>
                  </a:lnTo>
                  <a:lnTo>
                    <a:pt x="483" y="109"/>
                  </a:lnTo>
                  <a:lnTo>
                    <a:pt x="478" y="108"/>
                  </a:lnTo>
                  <a:lnTo>
                    <a:pt x="471" y="109"/>
                  </a:lnTo>
                  <a:lnTo>
                    <a:pt x="463" y="111"/>
                  </a:lnTo>
                  <a:lnTo>
                    <a:pt x="460" y="111"/>
                  </a:lnTo>
                  <a:lnTo>
                    <a:pt x="457" y="111"/>
                  </a:lnTo>
                  <a:lnTo>
                    <a:pt x="450" y="109"/>
                  </a:lnTo>
                  <a:lnTo>
                    <a:pt x="445" y="105"/>
                  </a:lnTo>
                  <a:lnTo>
                    <a:pt x="445" y="99"/>
                  </a:lnTo>
                  <a:lnTo>
                    <a:pt x="447" y="93"/>
                  </a:lnTo>
                  <a:lnTo>
                    <a:pt x="445" y="87"/>
                  </a:lnTo>
                  <a:lnTo>
                    <a:pt x="442" y="82"/>
                  </a:lnTo>
                  <a:lnTo>
                    <a:pt x="437" y="74"/>
                  </a:lnTo>
                  <a:lnTo>
                    <a:pt x="431" y="67"/>
                  </a:lnTo>
                  <a:lnTo>
                    <a:pt x="425" y="62"/>
                  </a:lnTo>
                  <a:lnTo>
                    <a:pt x="419" y="58"/>
                  </a:lnTo>
                  <a:lnTo>
                    <a:pt x="417" y="57"/>
                  </a:lnTo>
                  <a:lnTo>
                    <a:pt x="416" y="57"/>
                  </a:lnTo>
                  <a:lnTo>
                    <a:pt x="407" y="57"/>
                  </a:lnTo>
                  <a:lnTo>
                    <a:pt x="399" y="57"/>
                  </a:lnTo>
                  <a:lnTo>
                    <a:pt x="392" y="57"/>
                  </a:lnTo>
                  <a:lnTo>
                    <a:pt x="385" y="56"/>
                  </a:lnTo>
                  <a:lnTo>
                    <a:pt x="380" y="54"/>
                  </a:lnTo>
                  <a:lnTo>
                    <a:pt x="374" y="51"/>
                  </a:lnTo>
                  <a:lnTo>
                    <a:pt x="367" y="47"/>
                  </a:lnTo>
                  <a:lnTo>
                    <a:pt x="361" y="43"/>
                  </a:lnTo>
                  <a:lnTo>
                    <a:pt x="355" y="38"/>
                  </a:lnTo>
                  <a:lnTo>
                    <a:pt x="350" y="33"/>
                  </a:lnTo>
                  <a:lnTo>
                    <a:pt x="345" y="29"/>
                  </a:lnTo>
                  <a:lnTo>
                    <a:pt x="340" y="25"/>
                  </a:lnTo>
                  <a:lnTo>
                    <a:pt x="336" y="22"/>
                  </a:lnTo>
                  <a:lnTo>
                    <a:pt x="331" y="19"/>
                  </a:lnTo>
                  <a:lnTo>
                    <a:pt x="325" y="14"/>
                  </a:lnTo>
                  <a:lnTo>
                    <a:pt x="320" y="10"/>
                  </a:lnTo>
                  <a:lnTo>
                    <a:pt x="318" y="8"/>
                  </a:lnTo>
                  <a:lnTo>
                    <a:pt x="316" y="6"/>
                  </a:lnTo>
                  <a:lnTo>
                    <a:pt x="315" y="5"/>
                  </a:lnTo>
                  <a:lnTo>
                    <a:pt x="314" y="4"/>
                  </a:lnTo>
                  <a:lnTo>
                    <a:pt x="313" y="3"/>
                  </a:lnTo>
                  <a:lnTo>
                    <a:pt x="312" y="2"/>
                  </a:lnTo>
                  <a:lnTo>
                    <a:pt x="297" y="1"/>
                  </a:lnTo>
                  <a:lnTo>
                    <a:pt x="281" y="0"/>
                  </a:lnTo>
                  <a:lnTo>
                    <a:pt x="259" y="0"/>
                  </a:lnTo>
                  <a:lnTo>
                    <a:pt x="237" y="0"/>
                  </a:lnTo>
                  <a:lnTo>
                    <a:pt x="210" y="0"/>
                  </a:lnTo>
                  <a:lnTo>
                    <a:pt x="184" y="0"/>
                  </a:lnTo>
                  <a:lnTo>
                    <a:pt x="159" y="0"/>
                  </a:lnTo>
                  <a:lnTo>
                    <a:pt x="135" y="0"/>
                  </a:lnTo>
                  <a:lnTo>
                    <a:pt x="116" y="0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1" y="0"/>
                  </a:lnTo>
                  <a:lnTo>
                    <a:pt x="51" y="0"/>
                  </a:lnTo>
                  <a:lnTo>
                    <a:pt x="40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0" y="85"/>
                  </a:lnTo>
                  <a:lnTo>
                    <a:pt x="0" y="116"/>
                  </a:lnTo>
                  <a:lnTo>
                    <a:pt x="0" y="143"/>
                  </a:lnTo>
                  <a:lnTo>
                    <a:pt x="0" y="169"/>
                  </a:lnTo>
                  <a:lnTo>
                    <a:pt x="0" y="179"/>
                  </a:lnTo>
                  <a:lnTo>
                    <a:pt x="0" y="187"/>
                  </a:lnTo>
                  <a:lnTo>
                    <a:pt x="0" y="191"/>
                  </a:lnTo>
                  <a:lnTo>
                    <a:pt x="0" y="195"/>
                  </a:lnTo>
                  <a:lnTo>
                    <a:pt x="0" y="209"/>
                  </a:lnTo>
                  <a:lnTo>
                    <a:pt x="0" y="224"/>
                  </a:lnTo>
                  <a:lnTo>
                    <a:pt x="0" y="228"/>
                  </a:lnTo>
                  <a:lnTo>
                    <a:pt x="0" y="231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Freeform 82"/>
            <p:cNvSpPr>
              <a:spLocks/>
            </p:cNvSpPr>
            <p:nvPr/>
          </p:nvSpPr>
          <p:spPr bwMode="auto">
            <a:xfrm>
              <a:off x="1346" y="1809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Freeform 83"/>
            <p:cNvSpPr>
              <a:spLocks/>
            </p:cNvSpPr>
            <p:nvPr/>
          </p:nvSpPr>
          <p:spPr bwMode="auto">
            <a:xfrm>
              <a:off x="1462" y="1809"/>
              <a:ext cx="344" cy="593"/>
            </a:xfrm>
            <a:custGeom>
              <a:avLst/>
              <a:gdLst>
                <a:gd name="T0" fmla="*/ 1 w 344"/>
                <a:gd name="T1" fmla="*/ 574 h 593"/>
                <a:gd name="T2" fmla="*/ 28 w 344"/>
                <a:gd name="T3" fmla="*/ 558 h 593"/>
                <a:gd name="T4" fmla="*/ 68 w 344"/>
                <a:gd name="T5" fmla="*/ 556 h 593"/>
                <a:gd name="T6" fmla="*/ 91 w 344"/>
                <a:gd name="T7" fmla="*/ 549 h 593"/>
                <a:gd name="T8" fmla="*/ 103 w 344"/>
                <a:gd name="T9" fmla="*/ 535 h 593"/>
                <a:gd name="T10" fmla="*/ 120 w 344"/>
                <a:gd name="T11" fmla="*/ 523 h 593"/>
                <a:gd name="T12" fmla="*/ 132 w 344"/>
                <a:gd name="T13" fmla="*/ 520 h 593"/>
                <a:gd name="T14" fmla="*/ 151 w 344"/>
                <a:gd name="T15" fmla="*/ 529 h 593"/>
                <a:gd name="T16" fmla="*/ 179 w 344"/>
                <a:gd name="T17" fmla="*/ 553 h 593"/>
                <a:gd name="T18" fmla="*/ 183 w 344"/>
                <a:gd name="T19" fmla="*/ 573 h 593"/>
                <a:gd name="T20" fmla="*/ 185 w 344"/>
                <a:gd name="T21" fmla="*/ 587 h 593"/>
                <a:gd name="T22" fmla="*/ 212 w 344"/>
                <a:gd name="T23" fmla="*/ 584 h 593"/>
                <a:gd name="T24" fmla="*/ 228 w 344"/>
                <a:gd name="T25" fmla="*/ 565 h 593"/>
                <a:gd name="T26" fmla="*/ 218 w 344"/>
                <a:gd name="T27" fmla="*/ 523 h 593"/>
                <a:gd name="T28" fmla="*/ 209 w 344"/>
                <a:gd name="T29" fmla="*/ 482 h 593"/>
                <a:gd name="T30" fmla="*/ 221 w 344"/>
                <a:gd name="T31" fmla="*/ 451 h 593"/>
                <a:gd name="T32" fmla="*/ 243 w 344"/>
                <a:gd name="T33" fmla="*/ 422 h 593"/>
                <a:gd name="T34" fmla="*/ 256 w 344"/>
                <a:gd name="T35" fmla="*/ 400 h 593"/>
                <a:gd name="T36" fmla="*/ 251 w 344"/>
                <a:gd name="T37" fmla="*/ 370 h 593"/>
                <a:gd name="T38" fmla="*/ 253 w 344"/>
                <a:gd name="T39" fmla="*/ 343 h 593"/>
                <a:gd name="T40" fmla="*/ 258 w 344"/>
                <a:gd name="T41" fmla="*/ 323 h 593"/>
                <a:gd name="T42" fmla="*/ 273 w 344"/>
                <a:gd name="T43" fmla="*/ 314 h 593"/>
                <a:gd name="T44" fmla="*/ 297 w 344"/>
                <a:gd name="T45" fmla="*/ 307 h 593"/>
                <a:gd name="T46" fmla="*/ 304 w 344"/>
                <a:gd name="T47" fmla="*/ 292 h 593"/>
                <a:gd name="T48" fmla="*/ 306 w 344"/>
                <a:gd name="T49" fmla="*/ 282 h 593"/>
                <a:gd name="T50" fmla="*/ 287 w 344"/>
                <a:gd name="T51" fmla="*/ 289 h 593"/>
                <a:gd name="T52" fmla="*/ 267 w 344"/>
                <a:gd name="T53" fmla="*/ 285 h 593"/>
                <a:gd name="T54" fmla="*/ 261 w 344"/>
                <a:gd name="T55" fmla="*/ 263 h 593"/>
                <a:gd name="T56" fmla="*/ 279 w 344"/>
                <a:gd name="T57" fmla="*/ 245 h 593"/>
                <a:gd name="T58" fmla="*/ 283 w 344"/>
                <a:gd name="T59" fmla="*/ 222 h 593"/>
                <a:gd name="T60" fmla="*/ 295 w 344"/>
                <a:gd name="T61" fmla="*/ 219 h 593"/>
                <a:gd name="T62" fmla="*/ 299 w 344"/>
                <a:gd name="T63" fmla="*/ 243 h 593"/>
                <a:gd name="T64" fmla="*/ 311 w 344"/>
                <a:gd name="T65" fmla="*/ 252 h 593"/>
                <a:gd name="T66" fmla="*/ 330 w 344"/>
                <a:gd name="T67" fmla="*/ 226 h 593"/>
                <a:gd name="T68" fmla="*/ 342 w 344"/>
                <a:gd name="T69" fmla="*/ 196 h 593"/>
                <a:gd name="T70" fmla="*/ 333 w 344"/>
                <a:gd name="T71" fmla="*/ 182 h 593"/>
                <a:gd name="T72" fmla="*/ 321 w 344"/>
                <a:gd name="T73" fmla="*/ 186 h 593"/>
                <a:gd name="T74" fmla="*/ 306 w 344"/>
                <a:gd name="T75" fmla="*/ 202 h 593"/>
                <a:gd name="T76" fmla="*/ 288 w 344"/>
                <a:gd name="T77" fmla="*/ 191 h 593"/>
                <a:gd name="T78" fmla="*/ 282 w 344"/>
                <a:gd name="T79" fmla="*/ 171 h 593"/>
                <a:gd name="T80" fmla="*/ 270 w 344"/>
                <a:gd name="T81" fmla="*/ 171 h 593"/>
                <a:gd name="T82" fmla="*/ 255 w 344"/>
                <a:gd name="T83" fmla="*/ 187 h 593"/>
                <a:gd name="T84" fmla="*/ 239 w 344"/>
                <a:gd name="T85" fmla="*/ 188 h 593"/>
                <a:gd name="T86" fmla="*/ 251 w 344"/>
                <a:gd name="T87" fmla="*/ 166 h 593"/>
                <a:gd name="T88" fmla="*/ 291 w 344"/>
                <a:gd name="T89" fmla="*/ 138 h 593"/>
                <a:gd name="T90" fmla="*/ 311 w 344"/>
                <a:gd name="T91" fmla="*/ 118 h 593"/>
                <a:gd name="T92" fmla="*/ 315 w 344"/>
                <a:gd name="T93" fmla="*/ 86 h 593"/>
                <a:gd name="T94" fmla="*/ 308 w 344"/>
                <a:gd name="T95" fmla="*/ 64 h 593"/>
                <a:gd name="T96" fmla="*/ 293 w 344"/>
                <a:gd name="T97" fmla="*/ 56 h 593"/>
                <a:gd name="T98" fmla="*/ 264 w 344"/>
                <a:gd name="T99" fmla="*/ 50 h 593"/>
                <a:gd name="T100" fmla="*/ 244 w 344"/>
                <a:gd name="T101" fmla="*/ 37 h 593"/>
                <a:gd name="T102" fmla="*/ 224 w 344"/>
                <a:gd name="T103" fmla="*/ 22 h 593"/>
                <a:gd name="T104" fmla="*/ 211 w 344"/>
                <a:gd name="T105" fmla="*/ 10 h 5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4"/>
                <a:gd name="T160" fmla="*/ 0 h 593"/>
                <a:gd name="T161" fmla="*/ 344 w 344"/>
                <a:gd name="T162" fmla="*/ 593 h 5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4" h="593">
                  <a:moveTo>
                    <a:pt x="5" y="592"/>
                  </a:moveTo>
                  <a:lnTo>
                    <a:pt x="2" y="588"/>
                  </a:lnTo>
                  <a:lnTo>
                    <a:pt x="0" y="584"/>
                  </a:lnTo>
                  <a:lnTo>
                    <a:pt x="0" y="579"/>
                  </a:lnTo>
                  <a:lnTo>
                    <a:pt x="1" y="574"/>
                  </a:lnTo>
                  <a:lnTo>
                    <a:pt x="4" y="569"/>
                  </a:lnTo>
                  <a:lnTo>
                    <a:pt x="8" y="565"/>
                  </a:lnTo>
                  <a:lnTo>
                    <a:pt x="13" y="562"/>
                  </a:lnTo>
                  <a:lnTo>
                    <a:pt x="19" y="559"/>
                  </a:lnTo>
                  <a:lnTo>
                    <a:pt x="28" y="558"/>
                  </a:lnTo>
                  <a:lnTo>
                    <a:pt x="37" y="558"/>
                  </a:lnTo>
                  <a:lnTo>
                    <a:pt x="46" y="558"/>
                  </a:lnTo>
                  <a:lnTo>
                    <a:pt x="55" y="558"/>
                  </a:lnTo>
                  <a:lnTo>
                    <a:pt x="61" y="557"/>
                  </a:lnTo>
                  <a:lnTo>
                    <a:pt x="68" y="556"/>
                  </a:lnTo>
                  <a:lnTo>
                    <a:pt x="74" y="555"/>
                  </a:lnTo>
                  <a:lnTo>
                    <a:pt x="81" y="553"/>
                  </a:lnTo>
                  <a:lnTo>
                    <a:pt x="84" y="552"/>
                  </a:lnTo>
                  <a:lnTo>
                    <a:pt x="88" y="551"/>
                  </a:lnTo>
                  <a:lnTo>
                    <a:pt x="91" y="549"/>
                  </a:lnTo>
                  <a:lnTo>
                    <a:pt x="94" y="547"/>
                  </a:lnTo>
                  <a:lnTo>
                    <a:pt x="97" y="545"/>
                  </a:lnTo>
                  <a:lnTo>
                    <a:pt x="99" y="541"/>
                  </a:lnTo>
                  <a:lnTo>
                    <a:pt x="101" y="538"/>
                  </a:lnTo>
                  <a:lnTo>
                    <a:pt x="103" y="535"/>
                  </a:lnTo>
                  <a:lnTo>
                    <a:pt x="106" y="532"/>
                  </a:lnTo>
                  <a:lnTo>
                    <a:pt x="110" y="530"/>
                  </a:lnTo>
                  <a:lnTo>
                    <a:pt x="114" y="527"/>
                  </a:lnTo>
                  <a:lnTo>
                    <a:pt x="118" y="525"/>
                  </a:lnTo>
                  <a:lnTo>
                    <a:pt x="120" y="523"/>
                  </a:lnTo>
                  <a:lnTo>
                    <a:pt x="123" y="521"/>
                  </a:lnTo>
                  <a:lnTo>
                    <a:pt x="125" y="520"/>
                  </a:lnTo>
                  <a:lnTo>
                    <a:pt x="127" y="519"/>
                  </a:lnTo>
                  <a:lnTo>
                    <a:pt x="130" y="519"/>
                  </a:lnTo>
                  <a:lnTo>
                    <a:pt x="132" y="520"/>
                  </a:lnTo>
                  <a:lnTo>
                    <a:pt x="134" y="521"/>
                  </a:lnTo>
                  <a:lnTo>
                    <a:pt x="136" y="521"/>
                  </a:lnTo>
                  <a:lnTo>
                    <a:pt x="141" y="524"/>
                  </a:lnTo>
                  <a:lnTo>
                    <a:pt x="146" y="526"/>
                  </a:lnTo>
                  <a:lnTo>
                    <a:pt x="151" y="529"/>
                  </a:lnTo>
                  <a:lnTo>
                    <a:pt x="156" y="532"/>
                  </a:lnTo>
                  <a:lnTo>
                    <a:pt x="162" y="537"/>
                  </a:lnTo>
                  <a:lnTo>
                    <a:pt x="168" y="542"/>
                  </a:lnTo>
                  <a:lnTo>
                    <a:pt x="173" y="547"/>
                  </a:lnTo>
                  <a:lnTo>
                    <a:pt x="179" y="553"/>
                  </a:lnTo>
                  <a:lnTo>
                    <a:pt x="180" y="557"/>
                  </a:lnTo>
                  <a:lnTo>
                    <a:pt x="182" y="561"/>
                  </a:lnTo>
                  <a:lnTo>
                    <a:pt x="182" y="565"/>
                  </a:lnTo>
                  <a:lnTo>
                    <a:pt x="183" y="570"/>
                  </a:lnTo>
                  <a:lnTo>
                    <a:pt x="183" y="573"/>
                  </a:lnTo>
                  <a:lnTo>
                    <a:pt x="183" y="577"/>
                  </a:lnTo>
                  <a:lnTo>
                    <a:pt x="182" y="580"/>
                  </a:lnTo>
                  <a:lnTo>
                    <a:pt x="183" y="583"/>
                  </a:lnTo>
                  <a:lnTo>
                    <a:pt x="184" y="585"/>
                  </a:lnTo>
                  <a:lnTo>
                    <a:pt x="185" y="587"/>
                  </a:lnTo>
                  <a:lnTo>
                    <a:pt x="187" y="587"/>
                  </a:lnTo>
                  <a:lnTo>
                    <a:pt x="189" y="588"/>
                  </a:lnTo>
                  <a:lnTo>
                    <a:pt x="197" y="587"/>
                  </a:lnTo>
                  <a:lnTo>
                    <a:pt x="204" y="586"/>
                  </a:lnTo>
                  <a:lnTo>
                    <a:pt x="212" y="584"/>
                  </a:lnTo>
                  <a:lnTo>
                    <a:pt x="219" y="580"/>
                  </a:lnTo>
                  <a:lnTo>
                    <a:pt x="222" y="578"/>
                  </a:lnTo>
                  <a:lnTo>
                    <a:pt x="225" y="574"/>
                  </a:lnTo>
                  <a:lnTo>
                    <a:pt x="227" y="570"/>
                  </a:lnTo>
                  <a:lnTo>
                    <a:pt x="228" y="565"/>
                  </a:lnTo>
                  <a:lnTo>
                    <a:pt x="227" y="557"/>
                  </a:lnTo>
                  <a:lnTo>
                    <a:pt x="226" y="549"/>
                  </a:lnTo>
                  <a:lnTo>
                    <a:pt x="223" y="542"/>
                  </a:lnTo>
                  <a:lnTo>
                    <a:pt x="221" y="534"/>
                  </a:lnTo>
                  <a:lnTo>
                    <a:pt x="218" y="523"/>
                  </a:lnTo>
                  <a:lnTo>
                    <a:pt x="215" y="513"/>
                  </a:lnTo>
                  <a:lnTo>
                    <a:pt x="212" y="503"/>
                  </a:lnTo>
                  <a:lnTo>
                    <a:pt x="210" y="493"/>
                  </a:lnTo>
                  <a:lnTo>
                    <a:pt x="209" y="488"/>
                  </a:lnTo>
                  <a:lnTo>
                    <a:pt x="209" y="482"/>
                  </a:lnTo>
                  <a:lnTo>
                    <a:pt x="210" y="476"/>
                  </a:lnTo>
                  <a:lnTo>
                    <a:pt x="211" y="471"/>
                  </a:lnTo>
                  <a:lnTo>
                    <a:pt x="214" y="464"/>
                  </a:lnTo>
                  <a:lnTo>
                    <a:pt x="217" y="457"/>
                  </a:lnTo>
                  <a:lnTo>
                    <a:pt x="221" y="451"/>
                  </a:lnTo>
                  <a:lnTo>
                    <a:pt x="225" y="445"/>
                  </a:lnTo>
                  <a:lnTo>
                    <a:pt x="229" y="439"/>
                  </a:lnTo>
                  <a:lnTo>
                    <a:pt x="234" y="434"/>
                  </a:lnTo>
                  <a:lnTo>
                    <a:pt x="239" y="428"/>
                  </a:lnTo>
                  <a:lnTo>
                    <a:pt x="243" y="422"/>
                  </a:lnTo>
                  <a:lnTo>
                    <a:pt x="246" y="418"/>
                  </a:lnTo>
                  <a:lnTo>
                    <a:pt x="250" y="414"/>
                  </a:lnTo>
                  <a:lnTo>
                    <a:pt x="253" y="410"/>
                  </a:lnTo>
                  <a:lnTo>
                    <a:pt x="255" y="406"/>
                  </a:lnTo>
                  <a:lnTo>
                    <a:pt x="256" y="400"/>
                  </a:lnTo>
                  <a:lnTo>
                    <a:pt x="254" y="395"/>
                  </a:lnTo>
                  <a:lnTo>
                    <a:pt x="253" y="389"/>
                  </a:lnTo>
                  <a:lnTo>
                    <a:pt x="252" y="383"/>
                  </a:lnTo>
                  <a:lnTo>
                    <a:pt x="251" y="376"/>
                  </a:lnTo>
                  <a:lnTo>
                    <a:pt x="251" y="370"/>
                  </a:lnTo>
                  <a:lnTo>
                    <a:pt x="251" y="363"/>
                  </a:lnTo>
                  <a:lnTo>
                    <a:pt x="251" y="356"/>
                  </a:lnTo>
                  <a:lnTo>
                    <a:pt x="251" y="351"/>
                  </a:lnTo>
                  <a:lnTo>
                    <a:pt x="252" y="347"/>
                  </a:lnTo>
                  <a:lnTo>
                    <a:pt x="253" y="343"/>
                  </a:lnTo>
                  <a:lnTo>
                    <a:pt x="254" y="338"/>
                  </a:lnTo>
                  <a:lnTo>
                    <a:pt x="254" y="334"/>
                  </a:lnTo>
                  <a:lnTo>
                    <a:pt x="255" y="330"/>
                  </a:lnTo>
                  <a:lnTo>
                    <a:pt x="256" y="326"/>
                  </a:lnTo>
                  <a:lnTo>
                    <a:pt x="258" y="323"/>
                  </a:lnTo>
                  <a:lnTo>
                    <a:pt x="260" y="321"/>
                  </a:lnTo>
                  <a:lnTo>
                    <a:pt x="262" y="318"/>
                  </a:lnTo>
                  <a:lnTo>
                    <a:pt x="264" y="317"/>
                  </a:lnTo>
                  <a:lnTo>
                    <a:pt x="267" y="316"/>
                  </a:lnTo>
                  <a:lnTo>
                    <a:pt x="273" y="314"/>
                  </a:lnTo>
                  <a:lnTo>
                    <a:pt x="280" y="314"/>
                  </a:lnTo>
                  <a:lnTo>
                    <a:pt x="286" y="314"/>
                  </a:lnTo>
                  <a:lnTo>
                    <a:pt x="293" y="312"/>
                  </a:lnTo>
                  <a:lnTo>
                    <a:pt x="295" y="310"/>
                  </a:lnTo>
                  <a:lnTo>
                    <a:pt x="297" y="307"/>
                  </a:lnTo>
                  <a:lnTo>
                    <a:pt x="299" y="304"/>
                  </a:lnTo>
                  <a:lnTo>
                    <a:pt x="300" y="300"/>
                  </a:lnTo>
                  <a:lnTo>
                    <a:pt x="301" y="298"/>
                  </a:lnTo>
                  <a:lnTo>
                    <a:pt x="303" y="295"/>
                  </a:lnTo>
                  <a:lnTo>
                    <a:pt x="304" y="292"/>
                  </a:lnTo>
                  <a:lnTo>
                    <a:pt x="305" y="290"/>
                  </a:lnTo>
                  <a:lnTo>
                    <a:pt x="306" y="288"/>
                  </a:lnTo>
                  <a:lnTo>
                    <a:pt x="307" y="285"/>
                  </a:lnTo>
                  <a:lnTo>
                    <a:pt x="307" y="283"/>
                  </a:lnTo>
                  <a:lnTo>
                    <a:pt x="306" y="282"/>
                  </a:lnTo>
                  <a:lnTo>
                    <a:pt x="303" y="282"/>
                  </a:lnTo>
                  <a:lnTo>
                    <a:pt x="299" y="283"/>
                  </a:lnTo>
                  <a:lnTo>
                    <a:pt x="295" y="285"/>
                  </a:lnTo>
                  <a:lnTo>
                    <a:pt x="291" y="287"/>
                  </a:lnTo>
                  <a:lnTo>
                    <a:pt x="287" y="289"/>
                  </a:lnTo>
                  <a:lnTo>
                    <a:pt x="283" y="290"/>
                  </a:lnTo>
                  <a:lnTo>
                    <a:pt x="279" y="292"/>
                  </a:lnTo>
                  <a:lnTo>
                    <a:pt x="274" y="291"/>
                  </a:lnTo>
                  <a:lnTo>
                    <a:pt x="271" y="289"/>
                  </a:lnTo>
                  <a:lnTo>
                    <a:pt x="267" y="285"/>
                  </a:lnTo>
                  <a:lnTo>
                    <a:pt x="264" y="281"/>
                  </a:lnTo>
                  <a:lnTo>
                    <a:pt x="263" y="276"/>
                  </a:lnTo>
                  <a:lnTo>
                    <a:pt x="261" y="272"/>
                  </a:lnTo>
                  <a:lnTo>
                    <a:pt x="261" y="268"/>
                  </a:lnTo>
                  <a:lnTo>
                    <a:pt x="261" y="263"/>
                  </a:lnTo>
                  <a:lnTo>
                    <a:pt x="263" y="260"/>
                  </a:lnTo>
                  <a:lnTo>
                    <a:pt x="266" y="255"/>
                  </a:lnTo>
                  <a:lnTo>
                    <a:pt x="271" y="252"/>
                  </a:lnTo>
                  <a:lnTo>
                    <a:pt x="276" y="249"/>
                  </a:lnTo>
                  <a:lnTo>
                    <a:pt x="279" y="245"/>
                  </a:lnTo>
                  <a:lnTo>
                    <a:pt x="281" y="240"/>
                  </a:lnTo>
                  <a:lnTo>
                    <a:pt x="281" y="235"/>
                  </a:lnTo>
                  <a:lnTo>
                    <a:pt x="281" y="230"/>
                  </a:lnTo>
                  <a:lnTo>
                    <a:pt x="282" y="225"/>
                  </a:lnTo>
                  <a:lnTo>
                    <a:pt x="283" y="222"/>
                  </a:lnTo>
                  <a:lnTo>
                    <a:pt x="284" y="219"/>
                  </a:lnTo>
                  <a:lnTo>
                    <a:pt x="286" y="217"/>
                  </a:lnTo>
                  <a:lnTo>
                    <a:pt x="288" y="216"/>
                  </a:lnTo>
                  <a:lnTo>
                    <a:pt x="291" y="217"/>
                  </a:lnTo>
                  <a:lnTo>
                    <a:pt x="295" y="219"/>
                  </a:lnTo>
                  <a:lnTo>
                    <a:pt x="297" y="222"/>
                  </a:lnTo>
                  <a:lnTo>
                    <a:pt x="299" y="225"/>
                  </a:lnTo>
                  <a:lnTo>
                    <a:pt x="300" y="231"/>
                  </a:lnTo>
                  <a:lnTo>
                    <a:pt x="299" y="237"/>
                  </a:lnTo>
                  <a:lnTo>
                    <a:pt x="299" y="243"/>
                  </a:lnTo>
                  <a:lnTo>
                    <a:pt x="300" y="249"/>
                  </a:lnTo>
                  <a:lnTo>
                    <a:pt x="302" y="251"/>
                  </a:lnTo>
                  <a:lnTo>
                    <a:pt x="305" y="253"/>
                  </a:lnTo>
                  <a:lnTo>
                    <a:pt x="308" y="253"/>
                  </a:lnTo>
                  <a:lnTo>
                    <a:pt x="311" y="252"/>
                  </a:lnTo>
                  <a:lnTo>
                    <a:pt x="315" y="248"/>
                  </a:lnTo>
                  <a:lnTo>
                    <a:pt x="319" y="243"/>
                  </a:lnTo>
                  <a:lnTo>
                    <a:pt x="323" y="238"/>
                  </a:lnTo>
                  <a:lnTo>
                    <a:pt x="326" y="233"/>
                  </a:lnTo>
                  <a:lnTo>
                    <a:pt x="330" y="226"/>
                  </a:lnTo>
                  <a:lnTo>
                    <a:pt x="335" y="219"/>
                  </a:lnTo>
                  <a:lnTo>
                    <a:pt x="339" y="211"/>
                  </a:lnTo>
                  <a:lnTo>
                    <a:pt x="342" y="204"/>
                  </a:lnTo>
                  <a:lnTo>
                    <a:pt x="343" y="200"/>
                  </a:lnTo>
                  <a:lnTo>
                    <a:pt x="342" y="196"/>
                  </a:lnTo>
                  <a:lnTo>
                    <a:pt x="340" y="192"/>
                  </a:lnTo>
                  <a:lnTo>
                    <a:pt x="338" y="189"/>
                  </a:lnTo>
                  <a:lnTo>
                    <a:pt x="337" y="186"/>
                  </a:lnTo>
                  <a:lnTo>
                    <a:pt x="335" y="184"/>
                  </a:lnTo>
                  <a:lnTo>
                    <a:pt x="333" y="182"/>
                  </a:lnTo>
                  <a:lnTo>
                    <a:pt x="330" y="181"/>
                  </a:lnTo>
                  <a:lnTo>
                    <a:pt x="328" y="181"/>
                  </a:lnTo>
                  <a:lnTo>
                    <a:pt x="325" y="182"/>
                  </a:lnTo>
                  <a:lnTo>
                    <a:pt x="323" y="184"/>
                  </a:lnTo>
                  <a:lnTo>
                    <a:pt x="321" y="186"/>
                  </a:lnTo>
                  <a:lnTo>
                    <a:pt x="318" y="189"/>
                  </a:lnTo>
                  <a:lnTo>
                    <a:pt x="316" y="194"/>
                  </a:lnTo>
                  <a:lnTo>
                    <a:pt x="313" y="198"/>
                  </a:lnTo>
                  <a:lnTo>
                    <a:pt x="309" y="201"/>
                  </a:lnTo>
                  <a:lnTo>
                    <a:pt x="306" y="202"/>
                  </a:lnTo>
                  <a:lnTo>
                    <a:pt x="301" y="203"/>
                  </a:lnTo>
                  <a:lnTo>
                    <a:pt x="298" y="202"/>
                  </a:lnTo>
                  <a:lnTo>
                    <a:pt x="294" y="201"/>
                  </a:lnTo>
                  <a:lnTo>
                    <a:pt x="290" y="196"/>
                  </a:lnTo>
                  <a:lnTo>
                    <a:pt x="288" y="191"/>
                  </a:lnTo>
                  <a:lnTo>
                    <a:pt x="286" y="186"/>
                  </a:lnTo>
                  <a:lnTo>
                    <a:pt x="284" y="180"/>
                  </a:lnTo>
                  <a:lnTo>
                    <a:pt x="283" y="177"/>
                  </a:lnTo>
                  <a:lnTo>
                    <a:pt x="283" y="174"/>
                  </a:lnTo>
                  <a:lnTo>
                    <a:pt x="282" y="171"/>
                  </a:lnTo>
                  <a:lnTo>
                    <a:pt x="281" y="169"/>
                  </a:lnTo>
                  <a:lnTo>
                    <a:pt x="278" y="169"/>
                  </a:lnTo>
                  <a:lnTo>
                    <a:pt x="275" y="169"/>
                  </a:lnTo>
                  <a:lnTo>
                    <a:pt x="273" y="169"/>
                  </a:lnTo>
                  <a:lnTo>
                    <a:pt x="270" y="171"/>
                  </a:lnTo>
                  <a:lnTo>
                    <a:pt x="267" y="174"/>
                  </a:lnTo>
                  <a:lnTo>
                    <a:pt x="264" y="177"/>
                  </a:lnTo>
                  <a:lnTo>
                    <a:pt x="261" y="181"/>
                  </a:lnTo>
                  <a:lnTo>
                    <a:pt x="258" y="184"/>
                  </a:lnTo>
                  <a:lnTo>
                    <a:pt x="255" y="187"/>
                  </a:lnTo>
                  <a:lnTo>
                    <a:pt x="251" y="190"/>
                  </a:lnTo>
                  <a:lnTo>
                    <a:pt x="247" y="191"/>
                  </a:lnTo>
                  <a:lnTo>
                    <a:pt x="243" y="192"/>
                  </a:lnTo>
                  <a:lnTo>
                    <a:pt x="241" y="191"/>
                  </a:lnTo>
                  <a:lnTo>
                    <a:pt x="239" y="188"/>
                  </a:lnTo>
                  <a:lnTo>
                    <a:pt x="238" y="184"/>
                  </a:lnTo>
                  <a:lnTo>
                    <a:pt x="239" y="181"/>
                  </a:lnTo>
                  <a:lnTo>
                    <a:pt x="242" y="175"/>
                  </a:lnTo>
                  <a:lnTo>
                    <a:pt x="246" y="170"/>
                  </a:lnTo>
                  <a:lnTo>
                    <a:pt x="251" y="166"/>
                  </a:lnTo>
                  <a:lnTo>
                    <a:pt x="257" y="162"/>
                  </a:lnTo>
                  <a:lnTo>
                    <a:pt x="265" y="155"/>
                  </a:lnTo>
                  <a:lnTo>
                    <a:pt x="274" y="149"/>
                  </a:lnTo>
                  <a:lnTo>
                    <a:pt x="283" y="143"/>
                  </a:lnTo>
                  <a:lnTo>
                    <a:pt x="291" y="138"/>
                  </a:lnTo>
                  <a:lnTo>
                    <a:pt x="296" y="135"/>
                  </a:lnTo>
                  <a:lnTo>
                    <a:pt x="301" y="132"/>
                  </a:lnTo>
                  <a:lnTo>
                    <a:pt x="306" y="130"/>
                  </a:lnTo>
                  <a:lnTo>
                    <a:pt x="309" y="126"/>
                  </a:lnTo>
                  <a:lnTo>
                    <a:pt x="311" y="118"/>
                  </a:lnTo>
                  <a:lnTo>
                    <a:pt x="312" y="111"/>
                  </a:lnTo>
                  <a:lnTo>
                    <a:pt x="312" y="103"/>
                  </a:lnTo>
                  <a:lnTo>
                    <a:pt x="312" y="95"/>
                  </a:lnTo>
                  <a:lnTo>
                    <a:pt x="313" y="91"/>
                  </a:lnTo>
                  <a:lnTo>
                    <a:pt x="315" y="86"/>
                  </a:lnTo>
                  <a:lnTo>
                    <a:pt x="315" y="82"/>
                  </a:lnTo>
                  <a:lnTo>
                    <a:pt x="315" y="78"/>
                  </a:lnTo>
                  <a:lnTo>
                    <a:pt x="314" y="73"/>
                  </a:lnTo>
                  <a:lnTo>
                    <a:pt x="311" y="68"/>
                  </a:lnTo>
                  <a:lnTo>
                    <a:pt x="308" y="64"/>
                  </a:lnTo>
                  <a:lnTo>
                    <a:pt x="305" y="61"/>
                  </a:lnTo>
                  <a:lnTo>
                    <a:pt x="302" y="59"/>
                  </a:lnTo>
                  <a:lnTo>
                    <a:pt x="299" y="58"/>
                  </a:lnTo>
                  <a:lnTo>
                    <a:pt x="296" y="57"/>
                  </a:lnTo>
                  <a:lnTo>
                    <a:pt x="293" y="56"/>
                  </a:lnTo>
                  <a:lnTo>
                    <a:pt x="287" y="55"/>
                  </a:lnTo>
                  <a:lnTo>
                    <a:pt x="281" y="54"/>
                  </a:lnTo>
                  <a:lnTo>
                    <a:pt x="274" y="53"/>
                  </a:lnTo>
                  <a:lnTo>
                    <a:pt x="269" y="52"/>
                  </a:lnTo>
                  <a:lnTo>
                    <a:pt x="264" y="50"/>
                  </a:lnTo>
                  <a:lnTo>
                    <a:pt x="259" y="48"/>
                  </a:lnTo>
                  <a:lnTo>
                    <a:pt x="255" y="46"/>
                  </a:lnTo>
                  <a:lnTo>
                    <a:pt x="251" y="43"/>
                  </a:lnTo>
                  <a:lnTo>
                    <a:pt x="247" y="40"/>
                  </a:lnTo>
                  <a:lnTo>
                    <a:pt x="244" y="37"/>
                  </a:lnTo>
                  <a:lnTo>
                    <a:pt x="241" y="34"/>
                  </a:lnTo>
                  <a:lnTo>
                    <a:pt x="237" y="31"/>
                  </a:lnTo>
                  <a:lnTo>
                    <a:pt x="233" y="28"/>
                  </a:lnTo>
                  <a:lnTo>
                    <a:pt x="229" y="25"/>
                  </a:lnTo>
                  <a:lnTo>
                    <a:pt x="224" y="22"/>
                  </a:lnTo>
                  <a:lnTo>
                    <a:pt x="221" y="19"/>
                  </a:lnTo>
                  <a:lnTo>
                    <a:pt x="218" y="17"/>
                  </a:lnTo>
                  <a:lnTo>
                    <a:pt x="216" y="14"/>
                  </a:lnTo>
                  <a:lnTo>
                    <a:pt x="214" y="12"/>
                  </a:lnTo>
                  <a:lnTo>
                    <a:pt x="211" y="10"/>
                  </a:lnTo>
                  <a:lnTo>
                    <a:pt x="209" y="7"/>
                  </a:lnTo>
                  <a:lnTo>
                    <a:pt x="206" y="5"/>
                  </a:lnTo>
                  <a:lnTo>
                    <a:pt x="204" y="2"/>
                  </a:lnTo>
                  <a:lnTo>
                    <a:pt x="201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Freeform 84"/>
            <p:cNvSpPr>
              <a:spLocks/>
            </p:cNvSpPr>
            <p:nvPr/>
          </p:nvSpPr>
          <p:spPr bwMode="auto">
            <a:xfrm>
              <a:off x="1790" y="1907"/>
              <a:ext cx="67" cy="62"/>
            </a:xfrm>
            <a:custGeom>
              <a:avLst/>
              <a:gdLst>
                <a:gd name="T0" fmla="*/ 9 w 67"/>
                <a:gd name="T1" fmla="*/ 58 h 62"/>
                <a:gd name="T2" fmla="*/ 12 w 67"/>
                <a:gd name="T3" fmla="*/ 55 h 62"/>
                <a:gd name="T4" fmla="*/ 15 w 67"/>
                <a:gd name="T5" fmla="*/ 52 h 62"/>
                <a:gd name="T6" fmla="*/ 18 w 67"/>
                <a:gd name="T7" fmla="*/ 49 h 62"/>
                <a:gd name="T8" fmla="*/ 21 w 67"/>
                <a:gd name="T9" fmla="*/ 46 h 62"/>
                <a:gd name="T10" fmla="*/ 24 w 67"/>
                <a:gd name="T11" fmla="*/ 44 h 62"/>
                <a:gd name="T12" fmla="*/ 27 w 67"/>
                <a:gd name="T13" fmla="*/ 42 h 62"/>
                <a:gd name="T14" fmla="*/ 30 w 67"/>
                <a:gd name="T15" fmla="*/ 39 h 62"/>
                <a:gd name="T16" fmla="*/ 33 w 67"/>
                <a:gd name="T17" fmla="*/ 37 h 62"/>
                <a:gd name="T18" fmla="*/ 36 w 67"/>
                <a:gd name="T19" fmla="*/ 37 h 62"/>
                <a:gd name="T20" fmla="*/ 40 w 67"/>
                <a:gd name="T21" fmla="*/ 37 h 62"/>
                <a:gd name="T22" fmla="*/ 44 w 67"/>
                <a:gd name="T23" fmla="*/ 39 h 62"/>
                <a:gd name="T24" fmla="*/ 47 w 67"/>
                <a:gd name="T25" fmla="*/ 41 h 62"/>
                <a:gd name="T26" fmla="*/ 50 w 67"/>
                <a:gd name="T27" fmla="*/ 44 h 62"/>
                <a:gd name="T28" fmla="*/ 54 w 67"/>
                <a:gd name="T29" fmla="*/ 45 h 62"/>
                <a:gd name="T30" fmla="*/ 57 w 67"/>
                <a:gd name="T31" fmla="*/ 46 h 62"/>
                <a:gd name="T32" fmla="*/ 59 w 67"/>
                <a:gd name="T33" fmla="*/ 46 h 62"/>
                <a:gd name="T34" fmla="*/ 62 w 67"/>
                <a:gd name="T35" fmla="*/ 45 h 62"/>
                <a:gd name="T36" fmla="*/ 64 w 67"/>
                <a:gd name="T37" fmla="*/ 45 h 62"/>
                <a:gd name="T38" fmla="*/ 66 w 67"/>
                <a:gd name="T39" fmla="*/ 43 h 62"/>
                <a:gd name="T40" fmla="*/ 66 w 67"/>
                <a:gd name="T41" fmla="*/ 39 h 62"/>
                <a:gd name="T42" fmla="*/ 65 w 67"/>
                <a:gd name="T43" fmla="*/ 34 h 62"/>
                <a:gd name="T44" fmla="*/ 63 w 67"/>
                <a:gd name="T45" fmla="*/ 28 h 62"/>
                <a:gd name="T46" fmla="*/ 61 w 67"/>
                <a:gd name="T47" fmla="*/ 23 h 62"/>
                <a:gd name="T48" fmla="*/ 57 w 67"/>
                <a:gd name="T49" fmla="*/ 19 h 62"/>
                <a:gd name="T50" fmla="*/ 54 w 67"/>
                <a:gd name="T51" fmla="*/ 17 h 62"/>
                <a:gd name="T52" fmla="*/ 49 w 67"/>
                <a:gd name="T53" fmla="*/ 15 h 62"/>
                <a:gd name="T54" fmla="*/ 45 w 67"/>
                <a:gd name="T55" fmla="*/ 15 h 62"/>
                <a:gd name="T56" fmla="*/ 40 w 67"/>
                <a:gd name="T57" fmla="*/ 15 h 62"/>
                <a:gd name="T58" fmla="*/ 35 w 67"/>
                <a:gd name="T59" fmla="*/ 14 h 62"/>
                <a:gd name="T60" fmla="*/ 32 w 67"/>
                <a:gd name="T61" fmla="*/ 14 h 62"/>
                <a:gd name="T62" fmla="*/ 29 w 67"/>
                <a:gd name="T63" fmla="*/ 14 h 62"/>
                <a:gd name="T64" fmla="*/ 25 w 67"/>
                <a:gd name="T65" fmla="*/ 14 h 62"/>
                <a:gd name="T66" fmla="*/ 22 w 67"/>
                <a:gd name="T67" fmla="*/ 13 h 62"/>
                <a:gd name="T68" fmla="*/ 20 w 67"/>
                <a:gd name="T69" fmla="*/ 13 h 62"/>
                <a:gd name="T70" fmla="*/ 17 w 67"/>
                <a:gd name="T71" fmla="*/ 12 h 62"/>
                <a:gd name="T72" fmla="*/ 15 w 67"/>
                <a:gd name="T73" fmla="*/ 10 h 62"/>
                <a:gd name="T74" fmla="*/ 13 w 67"/>
                <a:gd name="T75" fmla="*/ 8 h 62"/>
                <a:gd name="T76" fmla="*/ 11 w 67"/>
                <a:gd name="T77" fmla="*/ 6 h 62"/>
                <a:gd name="T78" fmla="*/ 9 w 67"/>
                <a:gd name="T79" fmla="*/ 4 h 62"/>
                <a:gd name="T80" fmla="*/ 8 w 67"/>
                <a:gd name="T81" fmla="*/ 3 h 62"/>
                <a:gd name="T82" fmla="*/ 7 w 67"/>
                <a:gd name="T83" fmla="*/ 2 h 62"/>
                <a:gd name="T84" fmla="*/ 6 w 67"/>
                <a:gd name="T85" fmla="*/ 1 h 62"/>
                <a:gd name="T86" fmla="*/ 5 w 67"/>
                <a:gd name="T87" fmla="*/ 0 h 62"/>
                <a:gd name="T88" fmla="*/ 4 w 67"/>
                <a:gd name="T89" fmla="*/ 5 h 62"/>
                <a:gd name="T90" fmla="*/ 4 w 67"/>
                <a:gd name="T91" fmla="*/ 9 h 62"/>
                <a:gd name="T92" fmla="*/ 3 w 67"/>
                <a:gd name="T93" fmla="*/ 14 h 62"/>
                <a:gd name="T94" fmla="*/ 3 w 67"/>
                <a:gd name="T95" fmla="*/ 18 h 62"/>
                <a:gd name="T96" fmla="*/ 2 w 67"/>
                <a:gd name="T97" fmla="*/ 23 h 62"/>
                <a:gd name="T98" fmla="*/ 2 w 67"/>
                <a:gd name="T99" fmla="*/ 29 h 62"/>
                <a:gd name="T100" fmla="*/ 1 w 67"/>
                <a:gd name="T101" fmla="*/ 34 h 62"/>
                <a:gd name="T102" fmla="*/ 1 w 67"/>
                <a:gd name="T103" fmla="*/ 39 h 62"/>
                <a:gd name="T104" fmla="*/ 0 w 67"/>
                <a:gd name="T105" fmla="*/ 45 h 62"/>
                <a:gd name="T106" fmla="*/ 1 w 67"/>
                <a:gd name="T107" fmla="*/ 50 h 62"/>
                <a:gd name="T108" fmla="*/ 1 w 67"/>
                <a:gd name="T109" fmla="*/ 53 h 62"/>
                <a:gd name="T110" fmla="*/ 2 w 67"/>
                <a:gd name="T111" fmla="*/ 57 h 62"/>
                <a:gd name="T112" fmla="*/ 4 w 67"/>
                <a:gd name="T113" fmla="*/ 59 h 62"/>
                <a:gd name="T114" fmla="*/ 5 w 67"/>
                <a:gd name="T115" fmla="*/ 61 h 62"/>
                <a:gd name="T116" fmla="*/ 7 w 67"/>
                <a:gd name="T117" fmla="*/ 61 h 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7"/>
                <a:gd name="T178" fmla="*/ 0 h 62"/>
                <a:gd name="T179" fmla="*/ 67 w 67"/>
                <a:gd name="T180" fmla="*/ 62 h 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7" h="62">
                  <a:moveTo>
                    <a:pt x="7" y="61"/>
                  </a:moveTo>
                  <a:lnTo>
                    <a:pt x="7" y="60"/>
                  </a:lnTo>
                  <a:lnTo>
                    <a:pt x="8" y="59"/>
                  </a:lnTo>
                  <a:lnTo>
                    <a:pt x="9" y="58"/>
                  </a:lnTo>
                  <a:lnTo>
                    <a:pt x="10" y="57"/>
                  </a:lnTo>
                  <a:lnTo>
                    <a:pt x="11" y="56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4" y="53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6" y="50"/>
                  </a:lnTo>
                  <a:lnTo>
                    <a:pt x="17" y="50"/>
                  </a:lnTo>
                  <a:lnTo>
                    <a:pt x="18" y="49"/>
                  </a:lnTo>
                  <a:lnTo>
                    <a:pt x="19" y="49"/>
                  </a:lnTo>
                  <a:lnTo>
                    <a:pt x="19" y="48"/>
                  </a:lnTo>
                  <a:lnTo>
                    <a:pt x="20" y="47"/>
                  </a:lnTo>
                  <a:lnTo>
                    <a:pt x="21" y="46"/>
                  </a:lnTo>
                  <a:lnTo>
                    <a:pt x="22" y="45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5" y="43"/>
                  </a:lnTo>
                  <a:lnTo>
                    <a:pt x="26" y="42"/>
                  </a:lnTo>
                  <a:lnTo>
                    <a:pt x="27" y="42"/>
                  </a:lnTo>
                  <a:lnTo>
                    <a:pt x="27" y="41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0" y="39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3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6" y="37"/>
                  </a:lnTo>
                  <a:lnTo>
                    <a:pt x="37" y="37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2" y="38"/>
                  </a:lnTo>
                  <a:lnTo>
                    <a:pt x="44" y="39"/>
                  </a:lnTo>
                  <a:lnTo>
                    <a:pt x="45" y="40"/>
                  </a:lnTo>
                  <a:lnTo>
                    <a:pt x="46" y="40"/>
                  </a:lnTo>
                  <a:lnTo>
                    <a:pt x="47" y="41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49" y="43"/>
                  </a:lnTo>
                  <a:lnTo>
                    <a:pt x="50" y="44"/>
                  </a:lnTo>
                  <a:lnTo>
                    <a:pt x="51" y="44"/>
                  </a:lnTo>
                  <a:lnTo>
                    <a:pt x="52" y="45"/>
                  </a:lnTo>
                  <a:lnTo>
                    <a:pt x="53" y="45"/>
                  </a:lnTo>
                  <a:lnTo>
                    <a:pt x="54" y="45"/>
                  </a:lnTo>
                  <a:lnTo>
                    <a:pt x="55" y="45"/>
                  </a:lnTo>
                  <a:lnTo>
                    <a:pt x="56" y="46"/>
                  </a:lnTo>
                  <a:lnTo>
                    <a:pt x="57" y="46"/>
                  </a:lnTo>
                  <a:lnTo>
                    <a:pt x="58" y="46"/>
                  </a:lnTo>
                  <a:lnTo>
                    <a:pt x="59" y="46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2" y="45"/>
                  </a:lnTo>
                  <a:lnTo>
                    <a:pt x="63" y="45"/>
                  </a:lnTo>
                  <a:lnTo>
                    <a:pt x="64" y="45"/>
                  </a:lnTo>
                  <a:lnTo>
                    <a:pt x="65" y="44"/>
                  </a:lnTo>
                  <a:lnTo>
                    <a:pt x="66" y="43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66" y="39"/>
                  </a:lnTo>
                  <a:lnTo>
                    <a:pt x="65" y="37"/>
                  </a:lnTo>
                  <a:lnTo>
                    <a:pt x="65" y="36"/>
                  </a:lnTo>
                  <a:lnTo>
                    <a:pt x="65" y="35"/>
                  </a:lnTo>
                  <a:lnTo>
                    <a:pt x="65" y="34"/>
                  </a:lnTo>
                  <a:lnTo>
                    <a:pt x="64" y="32"/>
                  </a:lnTo>
                  <a:lnTo>
                    <a:pt x="64" y="31"/>
                  </a:lnTo>
                  <a:lnTo>
                    <a:pt x="64" y="30"/>
                  </a:lnTo>
                  <a:lnTo>
                    <a:pt x="63" y="28"/>
                  </a:lnTo>
                  <a:lnTo>
                    <a:pt x="62" y="27"/>
                  </a:lnTo>
                  <a:lnTo>
                    <a:pt x="62" y="26"/>
                  </a:lnTo>
                  <a:lnTo>
                    <a:pt x="61" y="25"/>
                  </a:lnTo>
                  <a:lnTo>
                    <a:pt x="61" y="23"/>
                  </a:lnTo>
                  <a:lnTo>
                    <a:pt x="60" y="22"/>
                  </a:lnTo>
                  <a:lnTo>
                    <a:pt x="59" y="22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6" y="18"/>
                  </a:lnTo>
                  <a:lnTo>
                    <a:pt x="55" y="17"/>
                  </a:lnTo>
                  <a:lnTo>
                    <a:pt x="54" y="17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1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5"/>
                  </a:lnTo>
                  <a:lnTo>
                    <a:pt x="42" y="15"/>
                  </a:lnTo>
                  <a:lnTo>
                    <a:pt x="41" y="15"/>
                  </a:lnTo>
                  <a:lnTo>
                    <a:pt x="40" y="15"/>
                  </a:lnTo>
                  <a:lnTo>
                    <a:pt x="39" y="15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6" y="11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7" y="61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Freeform 85"/>
            <p:cNvSpPr>
              <a:spLocks/>
            </p:cNvSpPr>
            <p:nvPr/>
          </p:nvSpPr>
          <p:spPr bwMode="auto">
            <a:xfrm>
              <a:off x="1346" y="1809"/>
              <a:ext cx="433" cy="290"/>
            </a:xfrm>
            <a:custGeom>
              <a:avLst/>
              <a:gdLst>
                <a:gd name="T0" fmla="*/ 25 w 433"/>
                <a:gd name="T1" fmla="*/ 213 h 290"/>
                <a:gd name="T2" fmla="*/ 47 w 433"/>
                <a:gd name="T3" fmla="*/ 213 h 290"/>
                <a:gd name="T4" fmla="*/ 56 w 433"/>
                <a:gd name="T5" fmla="*/ 205 h 290"/>
                <a:gd name="T6" fmla="*/ 66 w 433"/>
                <a:gd name="T7" fmla="*/ 208 h 290"/>
                <a:gd name="T8" fmla="*/ 85 w 433"/>
                <a:gd name="T9" fmla="*/ 236 h 290"/>
                <a:gd name="T10" fmla="*/ 116 w 433"/>
                <a:gd name="T11" fmla="*/ 243 h 290"/>
                <a:gd name="T12" fmla="*/ 147 w 433"/>
                <a:gd name="T13" fmla="*/ 248 h 290"/>
                <a:gd name="T14" fmla="*/ 162 w 433"/>
                <a:gd name="T15" fmla="*/ 260 h 290"/>
                <a:gd name="T16" fmla="*/ 186 w 433"/>
                <a:gd name="T17" fmla="*/ 272 h 290"/>
                <a:gd name="T18" fmla="*/ 199 w 433"/>
                <a:gd name="T19" fmla="*/ 288 h 290"/>
                <a:gd name="T20" fmla="*/ 221 w 433"/>
                <a:gd name="T21" fmla="*/ 286 h 290"/>
                <a:gd name="T22" fmla="*/ 243 w 433"/>
                <a:gd name="T23" fmla="*/ 276 h 290"/>
                <a:gd name="T24" fmla="*/ 275 w 433"/>
                <a:gd name="T25" fmla="*/ 273 h 290"/>
                <a:gd name="T26" fmla="*/ 307 w 433"/>
                <a:gd name="T27" fmla="*/ 264 h 290"/>
                <a:gd name="T28" fmla="*/ 343 w 433"/>
                <a:gd name="T29" fmla="*/ 244 h 290"/>
                <a:gd name="T30" fmla="*/ 352 w 433"/>
                <a:gd name="T31" fmla="*/ 206 h 290"/>
                <a:gd name="T32" fmla="*/ 355 w 433"/>
                <a:gd name="T33" fmla="*/ 180 h 290"/>
                <a:gd name="T34" fmla="*/ 361 w 433"/>
                <a:gd name="T35" fmla="*/ 170 h 290"/>
                <a:gd name="T36" fmla="*/ 375 w 433"/>
                <a:gd name="T37" fmla="*/ 160 h 290"/>
                <a:gd name="T38" fmla="*/ 393 w 433"/>
                <a:gd name="T39" fmla="*/ 147 h 290"/>
                <a:gd name="T40" fmla="*/ 409 w 433"/>
                <a:gd name="T41" fmla="*/ 137 h 290"/>
                <a:gd name="T42" fmla="*/ 423 w 433"/>
                <a:gd name="T43" fmla="*/ 131 h 290"/>
                <a:gd name="T44" fmla="*/ 427 w 433"/>
                <a:gd name="T45" fmla="*/ 121 h 290"/>
                <a:gd name="T46" fmla="*/ 428 w 433"/>
                <a:gd name="T47" fmla="*/ 101 h 290"/>
                <a:gd name="T48" fmla="*/ 431 w 433"/>
                <a:gd name="T49" fmla="*/ 80 h 290"/>
                <a:gd name="T50" fmla="*/ 416 w 433"/>
                <a:gd name="T51" fmla="*/ 57 h 290"/>
                <a:gd name="T52" fmla="*/ 404 w 433"/>
                <a:gd name="T53" fmla="*/ 56 h 290"/>
                <a:gd name="T54" fmla="*/ 389 w 433"/>
                <a:gd name="T55" fmla="*/ 53 h 290"/>
                <a:gd name="T56" fmla="*/ 374 w 433"/>
                <a:gd name="T57" fmla="*/ 47 h 290"/>
                <a:gd name="T58" fmla="*/ 359 w 433"/>
                <a:gd name="T59" fmla="*/ 36 h 290"/>
                <a:gd name="T60" fmla="*/ 347 w 433"/>
                <a:gd name="T61" fmla="*/ 26 h 290"/>
                <a:gd name="T62" fmla="*/ 335 w 433"/>
                <a:gd name="T63" fmla="*/ 17 h 290"/>
                <a:gd name="T64" fmla="*/ 328 w 433"/>
                <a:gd name="T65" fmla="*/ 10 h 290"/>
                <a:gd name="T66" fmla="*/ 325 w 433"/>
                <a:gd name="T67" fmla="*/ 7 h 290"/>
                <a:gd name="T68" fmla="*/ 320 w 433"/>
                <a:gd name="T69" fmla="*/ 3 h 290"/>
                <a:gd name="T70" fmla="*/ 312 w 433"/>
                <a:gd name="T71" fmla="*/ 0 h 290"/>
                <a:gd name="T72" fmla="*/ 288 w 433"/>
                <a:gd name="T73" fmla="*/ 0 h 290"/>
                <a:gd name="T74" fmla="*/ 244 w 433"/>
                <a:gd name="T75" fmla="*/ 0 h 290"/>
                <a:gd name="T76" fmla="*/ 217 w 433"/>
                <a:gd name="T77" fmla="*/ 0 h 290"/>
                <a:gd name="T78" fmla="*/ 186 w 433"/>
                <a:gd name="T79" fmla="*/ 0 h 290"/>
                <a:gd name="T80" fmla="*/ 154 w 433"/>
                <a:gd name="T81" fmla="*/ 0 h 290"/>
                <a:gd name="T82" fmla="*/ 121 w 433"/>
                <a:gd name="T83" fmla="*/ 0 h 290"/>
                <a:gd name="T84" fmla="*/ 102 w 433"/>
                <a:gd name="T85" fmla="*/ 0 h 290"/>
                <a:gd name="T86" fmla="*/ 84 w 433"/>
                <a:gd name="T87" fmla="*/ 0 h 290"/>
                <a:gd name="T88" fmla="*/ 72 w 433"/>
                <a:gd name="T89" fmla="*/ 0 h 290"/>
                <a:gd name="T90" fmla="*/ 55 w 433"/>
                <a:gd name="T91" fmla="*/ 0 h 290"/>
                <a:gd name="T92" fmla="*/ 28 w 433"/>
                <a:gd name="T93" fmla="*/ 0 h 290"/>
                <a:gd name="T94" fmla="*/ 13 w 433"/>
                <a:gd name="T95" fmla="*/ 0 h 290"/>
                <a:gd name="T96" fmla="*/ 4 w 433"/>
                <a:gd name="T97" fmla="*/ 0 h 290"/>
                <a:gd name="T98" fmla="*/ 2 w 433"/>
                <a:gd name="T99" fmla="*/ 4 h 290"/>
                <a:gd name="T100" fmla="*/ 0 w 433"/>
                <a:gd name="T101" fmla="*/ 48 h 290"/>
                <a:gd name="T102" fmla="*/ 0 w 433"/>
                <a:gd name="T103" fmla="*/ 117 h 290"/>
                <a:gd name="T104" fmla="*/ 0 w 433"/>
                <a:gd name="T105" fmla="*/ 178 h 290"/>
                <a:gd name="T106" fmla="*/ 0 w 433"/>
                <a:gd name="T107" fmla="*/ 200 h 2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3"/>
                <a:gd name="T163" fmla="*/ 0 h 290"/>
                <a:gd name="T164" fmla="*/ 433 w 433"/>
                <a:gd name="T165" fmla="*/ 290 h 2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3" h="290">
                  <a:moveTo>
                    <a:pt x="0" y="202"/>
                  </a:moveTo>
                  <a:lnTo>
                    <a:pt x="6" y="206"/>
                  </a:lnTo>
                  <a:lnTo>
                    <a:pt x="12" y="209"/>
                  </a:lnTo>
                  <a:lnTo>
                    <a:pt x="19" y="211"/>
                  </a:lnTo>
                  <a:lnTo>
                    <a:pt x="25" y="213"/>
                  </a:lnTo>
                  <a:lnTo>
                    <a:pt x="30" y="214"/>
                  </a:lnTo>
                  <a:lnTo>
                    <a:pt x="35" y="214"/>
                  </a:lnTo>
                  <a:lnTo>
                    <a:pt x="40" y="213"/>
                  </a:lnTo>
                  <a:lnTo>
                    <a:pt x="44" y="213"/>
                  </a:lnTo>
                  <a:lnTo>
                    <a:pt x="47" y="213"/>
                  </a:lnTo>
                  <a:lnTo>
                    <a:pt x="50" y="213"/>
                  </a:lnTo>
                  <a:lnTo>
                    <a:pt x="53" y="213"/>
                  </a:lnTo>
                  <a:lnTo>
                    <a:pt x="55" y="211"/>
                  </a:lnTo>
                  <a:lnTo>
                    <a:pt x="56" y="209"/>
                  </a:lnTo>
                  <a:lnTo>
                    <a:pt x="56" y="205"/>
                  </a:lnTo>
                  <a:lnTo>
                    <a:pt x="56" y="202"/>
                  </a:lnTo>
                  <a:lnTo>
                    <a:pt x="58" y="201"/>
                  </a:lnTo>
                  <a:lnTo>
                    <a:pt x="61" y="202"/>
                  </a:lnTo>
                  <a:lnTo>
                    <a:pt x="64" y="205"/>
                  </a:lnTo>
                  <a:lnTo>
                    <a:pt x="66" y="208"/>
                  </a:lnTo>
                  <a:lnTo>
                    <a:pt x="69" y="211"/>
                  </a:lnTo>
                  <a:lnTo>
                    <a:pt x="73" y="218"/>
                  </a:lnTo>
                  <a:lnTo>
                    <a:pt x="76" y="224"/>
                  </a:lnTo>
                  <a:lnTo>
                    <a:pt x="80" y="230"/>
                  </a:lnTo>
                  <a:lnTo>
                    <a:pt x="85" y="236"/>
                  </a:lnTo>
                  <a:lnTo>
                    <a:pt x="90" y="238"/>
                  </a:lnTo>
                  <a:lnTo>
                    <a:pt x="96" y="240"/>
                  </a:lnTo>
                  <a:lnTo>
                    <a:pt x="102" y="241"/>
                  </a:lnTo>
                  <a:lnTo>
                    <a:pt x="108" y="241"/>
                  </a:lnTo>
                  <a:lnTo>
                    <a:pt x="116" y="243"/>
                  </a:lnTo>
                  <a:lnTo>
                    <a:pt x="123" y="244"/>
                  </a:lnTo>
                  <a:lnTo>
                    <a:pt x="131" y="245"/>
                  </a:lnTo>
                  <a:lnTo>
                    <a:pt x="139" y="246"/>
                  </a:lnTo>
                  <a:lnTo>
                    <a:pt x="143" y="247"/>
                  </a:lnTo>
                  <a:lnTo>
                    <a:pt x="147" y="248"/>
                  </a:lnTo>
                  <a:lnTo>
                    <a:pt x="151" y="250"/>
                  </a:lnTo>
                  <a:lnTo>
                    <a:pt x="154" y="252"/>
                  </a:lnTo>
                  <a:lnTo>
                    <a:pt x="157" y="255"/>
                  </a:lnTo>
                  <a:lnTo>
                    <a:pt x="160" y="257"/>
                  </a:lnTo>
                  <a:lnTo>
                    <a:pt x="162" y="260"/>
                  </a:lnTo>
                  <a:lnTo>
                    <a:pt x="165" y="263"/>
                  </a:lnTo>
                  <a:lnTo>
                    <a:pt x="170" y="265"/>
                  </a:lnTo>
                  <a:lnTo>
                    <a:pt x="176" y="267"/>
                  </a:lnTo>
                  <a:lnTo>
                    <a:pt x="181" y="269"/>
                  </a:lnTo>
                  <a:lnTo>
                    <a:pt x="186" y="272"/>
                  </a:lnTo>
                  <a:lnTo>
                    <a:pt x="189" y="275"/>
                  </a:lnTo>
                  <a:lnTo>
                    <a:pt x="190" y="279"/>
                  </a:lnTo>
                  <a:lnTo>
                    <a:pt x="192" y="283"/>
                  </a:lnTo>
                  <a:lnTo>
                    <a:pt x="195" y="287"/>
                  </a:lnTo>
                  <a:lnTo>
                    <a:pt x="199" y="288"/>
                  </a:lnTo>
                  <a:lnTo>
                    <a:pt x="203" y="289"/>
                  </a:lnTo>
                  <a:lnTo>
                    <a:pt x="207" y="289"/>
                  </a:lnTo>
                  <a:lnTo>
                    <a:pt x="212" y="288"/>
                  </a:lnTo>
                  <a:lnTo>
                    <a:pt x="216" y="287"/>
                  </a:lnTo>
                  <a:lnTo>
                    <a:pt x="221" y="286"/>
                  </a:lnTo>
                  <a:lnTo>
                    <a:pt x="225" y="284"/>
                  </a:lnTo>
                  <a:lnTo>
                    <a:pt x="230" y="282"/>
                  </a:lnTo>
                  <a:lnTo>
                    <a:pt x="234" y="280"/>
                  </a:lnTo>
                  <a:lnTo>
                    <a:pt x="239" y="278"/>
                  </a:lnTo>
                  <a:lnTo>
                    <a:pt x="243" y="276"/>
                  </a:lnTo>
                  <a:lnTo>
                    <a:pt x="248" y="275"/>
                  </a:lnTo>
                  <a:lnTo>
                    <a:pt x="254" y="274"/>
                  </a:lnTo>
                  <a:lnTo>
                    <a:pt x="261" y="274"/>
                  </a:lnTo>
                  <a:lnTo>
                    <a:pt x="268" y="274"/>
                  </a:lnTo>
                  <a:lnTo>
                    <a:pt x="275" y="273"/>
                  </a:lnTo>
                  <a:lnTo>
                    <a:pt x="281" y="272"/>
                  </a:lnTo>
                  <a:lnTo>
                    <a:pt x="286" y="271"/>
                  </a:lnTo>
                  <a:lnTo>
                    <a:pt x="292" y="269"/>
                  </a:lnTo>
                  <a:lnTo>
                    <a:pt x="297" y="267"/>
                  </a:lnTo>
                  <a:lnTo>
                    <a:pt x="307" y="264"/>
                  </a:lnTo>
                  <a:lnTo>
                    <a:pt x="318" y="261"/>
                  </a:lnTo>
                  <a:lnTo>
                    <a:pt x="327" y="257"/>
                  </a:lnTo>
                  <a:lnTo>
                    <a:pt x="337" y="252"/>
                  </a:lnTo>
                  <a:lnTo>
                    <a:pt x="340" y="248"/>
                  </a:lnTo>
                  <a:lnTo>
                    <a:pt x="343" y="244"/>
                  </a:lnTo>
                  <a:lnTo>
                    <a:pt x="345" y="239"/>
                  </a:lnTo>
                  <a:lnTo>
                    <a:pt x="347" y="234"/>
                  </a:lnTo>
                  <a:lnTo>
                    <a:pt x="349" y="225"/>
                  </a:lnTo>
                  <a:lnTo>
                    <a:pt x="351" y="215"/>
                  </a:lnTo>
                  <a:lnTo>
                    <a:pt x="352" y="206"/>
                  </a:lnTo>
                  <a:lnTo>
                    <a:pt x="353" y="196"/>
                  </a:lnTo>
                  <a:lnTo>
                    <a:pt x="353" y="192"/>
                  </a:lnTo>
                  <a:lnTo>
                    <a:pt x="354" y="188"/>
                  </a:lnTo>
                  <a:lnTo>
                    <a:pt x="355" y="184"/>
                  </a:lnTo>
                  <a:lnTo>
                    <a:pt x="355" y="180"/>
                  </a:lnTo>
                  <a:lnTo>
                    <a:pt x="356" y="178"/>
                  </a:lnTo>
                  <a:lnTo>
                    <a:pt x="356" y="176"/>
                  </a:lnTo>
                  <a:lnTo>
                    <a:pt x="357" y="175"/>
                  </a:lnTo>
                  <a:lnTo>
                    <a:pt x="358" y="173"/>
                  </a:lnTo>
                  <a:lnTo>
                    <a:pt x="361" y="170"/>
                  </a:lnTo>
                  <a:lnTo>
                    <a:pt x="364" y="168"/>
                  </a:lnTo>
                  <a:lnTo>
                    <a:pt x="367" y="166"/>
                  </a:lnTo>
                  <a:lnTo>
                    <a:pt x="370" y="164"/>
                  </a:lnTo>
                  <a:lnTo>
                    <a:pt x="372" y="162"/>
                  </a:lnTo>
                  <a:lnTo>
                    <a:pt x="375" y="160"/>
                  </a:lnTo>
                  <a:lnTo>
                    <a:pt x="378" y="158"/>
                  </a:lnTo>
                  <a:lnTo>
                    <a:pt x="380" y="155"/>
                  </a:lnTo>
                  <a:lnTo>
                    <a:pt x="385" y="153"/>
                  </a:lnTo>
                  <a:lnTo>
                    <a:pt x="389" y="150"/>
                  </a:lnTo>
                  <a:lnTo>
                    <a:pt x="393" y="147"/>
                  </a:lnTo>
                  <a:lnTo>
                    <a:pt x="397" y="144"/>
                  </a:lnTo>
                  <a:lnTo>
                    <a:pt x="400" y="142"/>
                  </a:lnTo>
                  <a:lnTo>
                    <a:pt x="403" y="140"/>
                  </a:lnTo>
                  <a:lnTo>
                    <a:pt x="406" y="138"/>
                  </a:lnTo>
                  <a:lnTo>
                    <a:pt x="409" y="137"/>
                  </a:lnTo>
                  <a:lnTo>
                    <a:pt x="412" y="135"/>
                  </a:lnTo>
                  <a:lnTo>
                    <a:pt x="416" y="135"/>
                  </a:lnTo>
                  <a:lnTo>
                    <a:pt x="419" y="133"/>
                  </a:lnTo>
                  <a:lnTo>
                    <a:pt x="422" y="132"/>
                  </a:lnTo>
                  <a:lnTo>
                    <a:pt x="423" y="131"/>
                  </a:lnTo>
                  <a:lnTo>
                    <a:pt x="424" y="129"/>
                  </a:lnTo>
                  <a:lnTo>
                    <a:pt x="424" y="128"/>
                  </a:lnTo>
                  <a:lnTo>
                    <a:pt x="425" y="126"/>
                  </a:lnTo>
                  <a:lnTo>
                    <a:pt x="426" y="123"/>
                  </a:lnTo>
                  <a:lnTo>
                    <a:pt x="427" y="121"/>
                  </a:lnTo>
                  <a:lnTo>
                    <a:pt x="427" y="118"/>
                  </a:lnTo>
                  <a:lnTo>
                    <a:pt x="428" y="115"/>
                  </a:lnTo>
                  <a:lnTo>
                    <a:pt x="428" y="110"/>
                  </a:lnTo>
                  <a:lnTo>
                    <a:pt x="428" y="106"/>
                  </a:lnTo>
                  <a:lnTo>
                    <a:pt x="428" y="101"/>
                  </a:lnTo>
                  <a:lnTo>
                    <a:pt x="428" y="97"/>
                  </a:lnTo>
                  <a:lnTo>
                    <a:pt x="429" y="93"/>
                  </a:lnTo>
                  <a:lnTo>
                    <a:pt x="431" y="88"/>
                  </a:lnTo>
                  <a:lnTo>
                    <a:pt x="432" y="84"/>
                  </a:lnTo>
                  <a:lnTo>
                    <a:pt x="431" y="80"/>
                  </a:lnTo>
                  <a:lnTo>
                    <a:pt x="429" y="74"/>
                  </a:lnTo>
                  <a:lnTo>
                    <a:pt x="426" y="69"/>
                  </a:lnTo>
                  <a:lnTo>
                    <a:pt x="422" y="63"/>
                  </a:lnTo>
                  <a:lnTo>
                    <a:pt x="417" y="59"/>
                  </a:lnTo>
                  <a:lnTo>
                    <a:pt x="416" y="57"/>
                  </a:lnTo>
                  <a:lnTo>
                    <a:pt x="413" y="57"/>
                  </a:lnTo>
                  <a:lnTo>
                    <a:pt x="411" y="57"/>
                  </a:lnTo>
                  <a:lnTo>
                    <a:pt x="409" y="56"/>
                  </a:lnTo>
                  <a:lnTo>
                    <a:pt x="406" y="56"/>
                  </a:lnTo>
                  <a:lnTo>
                    <a:pt x="404" y="56"/>
                  </a:lnTo>
                  <a:lnTo>
                    <a:pt x="402" y="55"/>
                  </a:lnTo>
                  <a:lnTo>
                    <a:pt x="400" y="55"/>
                  </a:lnTo>
                  <a:lnTo>
                    <a:pt x="396" y="54"/>
                  </a:lnTo>
                  <a:lnTo>
                    <a:pt x="393" y="54"/>
                  </a:lnTo>
                  <a:lnTo>
                    <a:pt x="389" y="53"/>
                  </a:lnTo>
                  <a:lnTo>
                    <a:pt x="386" y="52"/>
                  </a:lnTo>
                  <a:lnTo>
                    <a:pt x="383" y="51"/>
                  </a:lnTo>
                  <a:lnTo>
                    <a:pt x="380" y="50"/>
                  </a:lnTo>
                  <a:lnTo>
                    <a:pt x="377" y="49"/>
                  </a:lnTo>
                  <a:lnTo>
                    <a:pt x="374" y="47"/>
                  </a:lnTo>
                  <a:lnTo>
                    <a:pt x="370" y="45"/>
                  </a:lnTo>
                  <a:lnTo>
                    <a:pt x="367" y="43"/>
                  </a:lnTo>
                  <a:lnTo>
                    <a:pt x="364" y="40"/>
                  </a:lnTo>
                  <a:lnTo>
                    <a:pt x="361" y="38"/>
                  </a:lnTo>
                  <a:lnTo>
                    <a:pt x="359" y="36"/>
                  </a:lnTo>
                  <a:lnTo>
                    <a:pt x="357" y="34"/>
                  </a:lnTo>
                  <a:lnTo>
                    <a:pt x="355" y="32"/>
                  </a:lnTo>
                  <a:lnTo>
                    <a:pt x="353" y="31"/>
                  </a:lnTo>
                  <a:lnTo>
                    <a:pt x="350" y="29"/>
                  </a:lnTo>
                  <a:lnTo>
                    <a:pt x="347" y="26"/>
                  </a:lnTo>
                  <a:lnTo>
                    <a:pt x="344" y="24"/>
                  </a:lnTo>
                  <a:lnTo>
                    <a:pt x="341" y="22"/>
                  </a:lnTo>
                  <a:lnTo>
                    <a:pt x="339" y="20"/>
                  </a:lnTo>
                  <a:lnTo>
                    <a:pt x="337" y="19"/>
                  </a:lnTo>
                  <a:lnTo>
                    <a:pt x="335" y="17"/>
                  </a:lnTo>
                  <a:lnTo>
                    <a:pt x="333" y="16"/>
                  </a:lnTo>
                  <a:lnTo>
                    <a:pt x="332" y="14"/>
                  </a:lnTo>
                  <a:lnTo>
                    <a:pt x="331" y="13"/>
                  </a:lnTo>
                  <a:lnTo>
                    <a:pt x="330" y="12"/>
                  </a:lnTo>
                  <a:lnTo>
                    <a:pt x="328" y="10"/>
                  </a:lnTo>
                  <a:lnTo>
                    <a:pt x="327" y="9"/>
                  </a:lnTo>
                  <a:lnTo>
                    <a:pt x="326" y="8"/>
                  </a:lnTo>
                  <a:lnTo>
                    <a:pt x="325" y="7"/>
                  </a:lnTo>
                  <a:lnTo>
                    <a:pt x="323" y="6"/>
                  </a:lnTo>
                  <a:lnTo>
                    <a:pt x="322" y="5"/>
                  </a:lnTo>
                  <a:lnTo>
                    <a:pt x="321" y="4"/>
                  </a:lnTo>
                  <a:lnTo>
                    <a:pt x="321" y="3"/>
                  </a:lnTo>
                  <a:lnTo>
                    <a:pt x="320" y="3"/>
                  </a:lnTo>
                  <a:lnTo>
                    <a:pt x="320" y="2"/>
                  </a:lnTo>
                  <a:lnTo>
                    <a:pt x="319" y="2"/>
                  </a:lnTo>
                  <a:lnTo>
                    <a:pt x="316" y="1"/>
                  </a:lnTo>
                  <a:lnTo>
                    <a:pt x="314" y="0"/>
                  </a:lnTo>
                  <a:lnTo>
                    <a:pt x="312" y="0"/>
                  </a:lnTo>
                  <a:lnTo>
                    <a:pt x="310" y="0"/>
                  </a:lnTo>
                  <a:lnTo>
                    <a:pt x="304" y="0"/>
                  </a:lnTo>
                  <a:lnTo>
                    <a:pt x="299" y="0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69" y="0"/>
                  </a:lnTo>
                  <a:lnTo>
                    <a:pt x="259" y="0"/>
                  </a:lnTo>
                  <a:lnTo>
                    <a:pt x="249" y="0"/>
                  </a:lnTo>
                  <a:lnTo>
                    <a:pt x="244" y="0"/>
                  </a:lnTo>
                  <a:lnTo>
                    <a:pt x="239" y="0"/>
                  </a:lnTo>
                  <a:lnTo>
                    <a:pt x="233" y="0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7" y="0"/>
                  </a:lnTo>
                  <a:lnTo>
                    <a:pt x="211" y="0"/>
                  </a:lnTo>
                  <a:lnTo>
                    <a:pt x="205" y="0"/>
                  </a:lnTo>
                  <a:lnTo>
                    <a:pt x="199" y="0"/>
                  </a:lnTo>
                  <a:lnTo>
                    <a:pt x="193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73" y="0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47" y="0"/>
                  </a:lnTo>
                  <a:lnTo>
                    <a:pt x="139" y="0"/>
                  </a:lnTo>
                  <a:lnTo>
                    <a:pt x="132" y="0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0" y="92"/>
                  </a:lnTo>
                  <a:lnTo>
                    <a:pt x="0" y="105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0" y="142"/>
                  </a:lnTo>
                  <a:lnTo>
                    <a:pt x="0" y="154"/>
                  </a:lnTo>
                  <a:lnTo>
                    <a:pt x="0" y="166"/>
                  </a:lnTo>
                  <a:lnTo>
                    <a:pt x="0" y="178"/>
                  </a:lnTo>
                  <a:lnTo>
                    <a:pt x="0" y="184"/>
                  </a:lnTo>
                  <a:lnTo>
                    <a:pt x="0" y="189"/>
                  </a:lnTo>
                  <a:lnTo>
                    <a:pt x="0" y="194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Freeform 86"/>
            <p:cNvSpPr>
              <a:spLocks/>
            </p:cNvSpPr>
            <p:nvPr/>
          </p:nvSpPr>
          <p:spPr bwMode="auto">
            <a:xfrm>
              <a:off x="1922" y="1810"/>
              <a:ext cx="520" cy="592"/>
            </a:xfrm>
            <a:custGeom>
              <a:avLst/>
              <a:gdLst>
                <a:gd name="T0" fmla="*/ 0 w 520"/>
                <a:gd name="T1" fmla="*/ 0 h 592"/>
                <a:gd name="T2" fmla="*/ 519 w 520"/>
                <a:gd name="T3" fmla="*/ 0 h 592"/>
                <a:gd name="T4" fmla="*/ 519 w 520"/>
                <a:gd name="T5" fmla="*/ 591 h 592"/>
                <a:gd name="T6" fmla="*/ 0 w 520"/>
                <a:gd name="T7" fmla="*/ 591 h 592"/>
                <a:gd name="T8" fmla="*/ 0 w 520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2"/>
                <a:gd name="T17" fmla="*/ 520 w 520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2">
                  <a:moveTo>
                    <a:pt x="0" y="0"/>
                  </a:moveTo>
                  <a:lnTo>
                    <a:pt x="519" y="0"/>
                  </a:lnTo>
                  <a:lnTo>
                    <a:pt x="519" y="591"/>
                  </a:lnTo>
                  <a:lnTo>
                    <a:pt x="0" y="591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Freeform 87"/>
            <p:cNvSpPr>
              <a:spLocks/>
            </p:cNvSpPr>
            <p:nvPr/>
          </p:nvSpPr>
          <p:spPr bwMode="auto">
            <a:xfrm>
              <a:off x="2028" y="1810"/>
              <a:ext cx="386" cy="592"/>
            </a:xfrm>
            <a:custGeom>
              <a:avLst/>
              <a:gdLst>
                <a:gd name="T0" fmla="*/ 0 w 386"/>
                <a:gd name="T1" fmla="*/ 578 h 592"/>
                <a:gd name="T2" fmla="*/ 20 w 386"/>
                <a:gd name="T3" fmla="*/ 560 h 592"/>
                <a:gd name="T4" fmla="*/ 52 w 386"/>
                <a:gd name="T5" fmla="*/ 551 h 592"/>
                <a:gd name="T6" fmla="*/ 80 w 386"/>
                <a:gd name="T7" fmla="*/ 546 h 592"/>
                <a:gd name="T8" fmla="*/ 105 w 386"/>
                <a:gd name="T9" fmla="*/ 539 h 592"/>
                <a:gd name="T10" fmla="*/ 131 w 386"/>
                <a:gd name="T11" fmla="*/ 522 h 592"/>
                <a:gd name="T12" fmla="*/ 149 w 386"/>
                <a:gd name="T13" fmla="*/ 519 h 592"/>
                <a:gd name="T14" fmla="*/ 170 w 386"/>
                <a:gd name="T15" fmla="*/ 529 h 592"/>
                <a:gd name="T16" fmla="*/ 191 w 386"/>
                <a:gd name="T17" fmla="*/ 548 h 592"/>
                <a:gd name="T18" fmla="*/ 204 w 386"/>
                <a:gd name="T19" fmla="*/ 569 h 592"/>
                <a:gd name="T20" fmla="*/ 203 w 386"/>
                <a:gd name="T21" fmla="*/ 583 h 592"/>
                <a:gd name="T22" fmla="*/ 217 w 386"/>
                <a:gd name="T23" fmla="*/ 583 h 592"/>
                <a:gd name="T24" fmla="*/ 233 w 386"/>
                <a:gd name="T25" fmla="*/ 573 h 592"/>
                <a:gd name="T26" fmla="*/ 240 w 386"/>
                <a:gd name="T27" fmla="*/ 557 h 592"/>
                <a:gd name="T28" fmla="*/ 233 w 386"/>
                <a:gd name="T29" fmla="*/ 535 h 592"/>
                <a:gd name="T30" fmla="*/ 221 w 386"/>
                <a:gd name="T31" fmla="*/ 508 h 592"/>
                <a:gd name="T32" fmla="*/ 218 w 386"/>
                <a:gd name="T33" fmla="*/ 484 h 592"/>
                <a:gd name="T34" fmla="*/ 218 w 386"/>
                <a:gd name="T35" fmla="*/ 470 h 592"/>
                <a:gd name="T36" fmla="*/ 235 w 386"/>
                <a:gd name="T37" fmla="*/ 450 h 592"/>
                <a:gd name="T38" fmla="*/ 250 w 386"/>
                <a:gd name="T39" fmla="*/ 427 h 592"/>
                <a:gd name="T40" fmla="*/ 258 w 386"/>
                <a:gd name="T41" fmla="*/ 401 h 592"/>
                <a:gd name="T42" fmla="*/ 259 w 386"/>
                <a:gd name="T43" fmla="*/ 374 h 592"/>
                <a:gd name="T44" fmla="*/ 257 w 386"/>
                <a:gd name="T45" fmla="*/ 345 h 592"/>
                <a:gd name="T46" fmla="*/ 261 w 386"/>
                <a:gd name="T47" fmla="*/ 327 h 592"/>
                <a:gd name="T48" fmla="*/ 268 w 386"/>
                <a:gd name="T49" fmla="*/ 310 h 592"/>
                <a:gd name="T50" fmla="*/ 278 w 386"/>
                <a:gd name="T51" fmla="*/ 302 h 592"/>
                <a:gd name="T52" fmla="*/ 286 w 386"/>
                <a:gd name="T53" fmla="*/ 295 h 592"/>
                <a:gd name="T54" fmla="*/ 285 w 386"/>
                <a:gd name="T55" fmla="*/ 283 h 592"/>
                <a:gd name="T56" fmla="*/ 278 w 386"/>
                <a:gd name="T57" fmla="*/ 265 h 592"/>
                <a:gd name="T58" fmla="*/ 278 w 386"/>
                <a:gd name="T59" fmla="*/ 260 h 592"/>
                <a:gd name="T60" fmla="*/ 281 w 386"/>
                <a:gd name="T61" fmla="*/ 249 h 592"/>
                <a:gd name="T62" fmla="*/ 287 w 386"/>
                <a:gd name="T63" fmla="*/ 239 h 592"/>
                <a:gd name="T64" fmla="*/ 300 w 386"/>
                <a:gd name="T65" fmla="*/ 238 h 592"/>
                <a:gd name="T66" fmla="*/ 317 w 386"/>
                <a:gd name="T67" fmla="*/ 238 h 592"/>
                <a:gd name="T68" fmla="*/ 331 w 386"/>
                <a:gd name="T69" fmla="*/ 226 h 592"/>
                <a:gd name="T70" fmla="*/ 343 w 386"/>
                <a:gd name="T71" fmla="*/ 204 h 592"/>
                <a:gd name="T72" fmla="*/ 348 w 386"/>
                <a:gd name="T73" fmla="*/ 187 h 592"/>
                <a:gd name="T74" fmla="*/ 342 w 386"/>
                <a:gd name="T75" fmla="*/ 176 h 592"/>
                <a:gd name="T76" fmla="*/ 327 w 386"/>
                <a:gd name="T77" fmla="*/ 176 h 592"/>
                <a:gd name="T78" fmla="*/ 311 w 386"/>
                <a:gd name="T79" fmla="*/ 181 h 592"/>
                <a:gd name="T80" fmla="*/ 301 w 386"/>
                <a:gd name="T81" fmla="*/ 181 h 592"/>
                <a:gd name="T82" fmla="*/ 297 w 386"/>
                <a:gd name="T83" fmla="*/ 168 h 592"/>
                <a:gd name="T84" fmla="*/ 315 w 386"/>
                <a:gd name="T85" fmla="*/ 157 h 592"/>
                <a:gd name="T86" fmla="*/ 351 w 386"/>
                <a:gd name="T87" fmla="*/ 154 h 592"/>
                <a:gd name="T88" fmla="*/ 381 w 386"/>
                <a:gd name="T89" fmla="*/ 147 h 592"/>
                <a:gd name="T90" fmla="*/ 385 w 386"/>
                <a:gd name="T91" fmla="*/ 130 h 592"/>
                <a:gd name="T92" fmla="*/ 376 w 386"/>
                <a:gd name="T93" fmla="*/ 110 h 592"/>
                <a:gd name="T94" fmla="*/ 350 w 386"/>
                <a:gd name="T95" fmla="*/ 113 h 592"/>
                <a:gd name="T96" fmla="*/ 337 w 386"/>
                <a:gd name="T97" fmla="*/ 111 h 592"/>
                <a:gd name="T98" fmla="*/ 334 w 386"/>
                <a:gd name="T99" fmla="*/ 93 h 592"/>
                <a:gd name="T100" fmla="*/ 328 w 386"/>
                <a:gd name="T101" fmla="*/ 74 h 592"/>
                <a:gd name="T102" fmla="*/ 312 w 386"/>
                <a:gd name="T103" fmla="*/ 68 h 592"/>
                <a:gd name="T104" fmla="*/ 299 w 386"/>
                <a:gd name="T105" fmla="*/ 60 h 592"/>
                <a:gd name="T106" fmla="*/ 274 w 386"/>
                <a:gd name="T107" fmla="*/ 55 h 592"/>
                <a:gd name="T108" fmla="*/ 249 w 386"/>
                <a:gd name="T109" fmla="*/ 42 h 592"/>
                <a:gd name="T110" fmla="*/ 226 w 386"/>
                <a:gd name="T111" fmla="*/ 24 h 592"/>
                <a:gd name="T112" fmla="*/ 210 w 386"/>
                <a:gd name="T113" fmla="*/ 8 h 5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6"/>
                <a:gd name="T172" fmla="*/ 0 h 592"/>
                <a:gd name="T173" fmla="*/ 386 w 386"/>
                <a:gd name="T174" fmla="*/ 592 h 59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6" h="592">
                  <a:moveTo>
                    <a:pt x="6" y="591"/>
                  </a:moveTo>
                  <a:lnTo>
                    <a:pt x="3" y="589"/>
                  </a:lnTo>
                  <a:lnTo>
                    <a:pt x="1" y="585"/>
                  </a:lnTo>
                  <a:lnTo>
                    <a:pt x="1" y="582"/>
                  </a:lnTo>
                  <a:lnTo>
                    <a:pt x="0" y="578"/>
                  </a:lnTo>
                  <a:lnTo>
                    <a:pt x="1" y="574"/>
                  </a:lnTo>
                  <a:lnTo>
                    <a:pt x="3" y="571"/>
                  </a:lnTo>
                  <a:lnTo>
                    <a:pt x="8" y="567"/>
                  </a:lnTo>
                  <a:lnTo>
                    <a:pt x="14" y="563"/>
                  </a:lnTo>
                  <a:lnTo>
                    <a:pt x="20" y="560"/>
                  </a:lnTo>
                  <a:lnTo>
                    <a:pt x="27" y="558"/>
                  </a:lnTo>
                  <a:lnTo>
                    <a:pt x="34" y="557"/>
                  </a:lnTo>
                  <a:lnTo>
                    <a:pt x="41" y="554"/>
                  </a:lnTo>
                  <a:lnTo>
                    <a:pt x="46" y="553"/>
                  </a:lnTo>
                  <a:lnTo>
                    <a:pt x="52" y="551"/>
                  </a:lnTo>
                  <a:lnTo>
                    <a:pt x="58" y="550"/>
                  </a:lnTo>
                  <a:lnTo>
                    <a:pt x="63" y="549"/>
                  </a:lnTo>
                  <a:lnTo>
                    <a:pt x="70" y="548"/>
                  </a:lnTo>
                  <a:lnTo>
                    <a:pt x="75" y="547"/>
                  </a:lnTo>
                  <a:lnTo>
                    <a:pt x="80" y="546"/>
                  </a:lnTo>
                  <a:lnTo>
                    <a:pt x="85" y="545"/>
                  </a:lnTo>
                  <a:lnTo>
                    <a:pt x="90" y="544"/>
                  </a:lnTo>
                  <a:lnTo>
                    <a:pt x="95" y="543"/>
                  </a:lnTo>
                  <a:lnTo>
                    <a:pt x="100" y="541"/>
                  </a:lnTo>
                  <a:lnTo>
                    <a:pt x="105" y="539"/>
                  </a:lnTo>
                  <a:lnTo>
                    <a:pt x="111" y="536"/>
                  </a:lnTo>
                  <a:lnTo>
                    <a:pt x="116" y="533"/>
                  </a:lnTo>
                  <a:lnTo>
                    <a:pt x="121" y="529"/>
                  </a:lnTo>
                  <a:lnTo>
                    <a:pt x="126" y="526"/>
                  </a:lnTo>
                  <a:lnTo>
                    <a:pt x="131" y="522"/>
                  </a:lnTo>
                  <a:lnTo>
                    <a:pt x="137" y="520"/>
                  </a:lnTo>
                  <a:lnTo>
                    <a:pt x="140" y="519"/>
                  </a:lnTo>
                  <a:lnTo>
                    <a:pt x="143" y="519"/>
                  </a:lnTo>
                  <a:lnTo>
                    <a:pt x="146" y="519"/>
                  </a:lnTo>
                  <a:lnTo>
                    <a:pt x="149" y="519"/>
                  </a:lnTo>
                  <a:lnTo>
                    <a:pt x="152" y="520"/>
                  </a:lnTo>
                  <a:lnTo>
                    <a:pt x="155" y="521"/>
                  </a:lnTo>
                  <a:lnTo>
                    <a:pt x="160" y="524"/>
                  </a:lnTo>
                  <a:lnTo>
                    <a:pt x="165" y="526"/>
                  </a:lnTo>
                  <a:lnTo>
                    <a:pt x="170" y="529"/>
                  </a:lnTo>
                  <a:lnTo>
                    <a:pt x="175" y="532"/>
                  </a:lnTo>
                  <a:lnTo>
                    <a:pt x="179" y="536"/>
                  </a:lnTo>
                  <a:lnTo>
                    <a:pt x="184" y="539"/>
                  </a:lnTo>
                  <a:lnTo>
                    <a:pt x="188" y="543"/>
                  </a:lnTo>
                  <a:lnTo>
                    <a:pt x="191" y="548"/>
                  </a:lnTo>
                  <a:lnTo>
                    <a:pt x="194" y="552"/>
                  </a:lnTo>
                  <a:lnTo>
                    <a:pt x="198" y="557"/>
                  </a:lnTo>
                  <a:lnTo>
                    <a:pt x="201" y="562"/>
                  </a:lnTo>
                  <a:lnTo>
                    <a:pt x="203" y="567"/>
                  </a:lnTo>
                  <a:lnTo>
                    <a:pt x="204" y="569"/>
                  </a:lnTo>
                  <a:lnTo>
                    <a:pt x="203" y="572"/>
                  </a:lnTo>
                  <a:lnTo>
                    <a:pt x="203" y="575"/>
                  </a:lnTo>
                  <a:lnTo>
                    <a:pt x="202" y="578"/>
                  </a:lnTo>
                  <a:lnTo>
                    <a:pt x="202" y="581"/>
                  </a:lnTo>
                  <a:lnTo>
                    <a:pt x="203" y="583"/>
                  </a:lnTo>
                  <a:lnTo>
                    <a:pt x="205" y="584"/>
                  </a:lnTo>
                  <a:lnTo>
                    <a:pt x="208" y="585"/>
                  </a:lnTo>
                  <a:lnTo>
                    <a:pt x="211" y="585"/>
                  </a:lnTo>
                  <a:lnTo>
                    <a:pt x="214" y="584"/>
                  </a:lnTo>
                  <a:lnTo>
                    <a:pt x="217" y="583"/>
                  </a:lnTo>
                  <a:lnTo>
                    <a:pt x="219" y="582"/>
                  </a:lnTo>
                  <a:lnTo>
                    <a:pt x="223" y="580"/>
                  </a:lnTo>
                  <a:lnTo>
                    <a:pt x="227" y="578"/>
                  </a:lnTo>
                  <a:lnTo>
                    <a:pt x="230" y="575"/>
                  </a:lnTo>
                  <a:lnTo>
                    <a:pt x="233" y="573"/>
                  </a:lnTo>
                  <a:lnTo>
                    <a:pt x="236" y="570"/>
                  </a:lnTo>
                  <a:lnTo>
                    <a:pt x="238" y="567"/>
                  </a:lnTo>
                  <a:lnTo>
                    <a:pt x="239" y="563"/>
                  </a:lnTo>
                  <a:lnTo>
                    <a:pt x="240" y="560"/>
                  </a:lnTo>
                  <a:lnTo>
                    <a:pt x="240" y="557"/>
                  </a:lnTo>
                  <a:lnTo>
                    <a:pt x="239" y="553"/>
                  </a:lnTo>
                  <a:lnTo>
                    <a:pt x="238" y="550"/>
                  </a:lnTo>
                  <a:lnTo>
                    <a:pt x="238" y="547"/>
                  </a:lnTo>
                  <a:lnTo>
                    <a:pt x="236" y="541"/>
                  </a:lnTo>
                  <a:lnTo>
                    <a:pt x="233" y="535"/>
                  </a:lnTo>
                  <a:lnTo>
                    <a:pt x="230" y="530"/>
                  </a:lnTo>
                  <a:lnTo>
                    <a:pt x="228" y="524"/>
                  </a:lnTo>
                  <a:lnTo>
                    <a:pt x="225" y="518"/>
                  </a:lnTo>
                  <a:lnTo>
                    <a:pt x="223" y="512"/>
                  </a:lnTo>
                  <a:lnTo>
                    <a:pt x="221" y="508"/>
                  </a:lnTo>
                  <a:lnTo>
                    <a:pt x="220" y="503"/>
                  </a:lnTo>
                  <a:lnTo>
                    <a:pt x="219" y="498"/>
                  </a:lnTo>
                  <a:lnTo>
                    <a:pt x="219" y="493"/>
                  </a:lnTo>
                  <a:lnTo>
                    <a:pt x="218" y="488"/>
                  </a:lnTo>
                  <a:lnTo>
                    <a:pt x="218" y="484"/>
                  </a:lnTo>
                  <a:lnTo>
                    <a:pt x="218" y="481"/>
                  </a:lnTo>
                  <a:lnTo>
                    <a:pt x="218" y="478"/>
                  </a:lnTo>
                  <a:lnTo>
                    <a:pt x="218" y="475"/>
                  </a:lnTo>
                  <a:lnTo>
                    <a:pt x="218" y="472"/>
                  </a:lnTo>
                  <a:lnTo>
                    <a:pt x="218" y="470"/>
                  </a:lnTo>
                  <a:lnTo>
                    <a:pt x="219" y="467"/>
                  </a:lnTo>
                  <a:lnTo>
                    <a:pt x="223" y="462"/>
                  </a:lnTo>
                  <a:lnTo>
                    <a:pt x="226" y="458"/>
                  </a:lnTo>
                  <a:lnTo>
                    <a:pt x="231" y="454"/>
                  </a:lnTo>
                  <a:lnTo>
                    <a:pt x="235" y="450"/>
                  </a:lnTo>
                  <a:lnTo>
                    <a:pt x="239" y="446"/>
                  </a:lnTo>
                  <a:lnTo>
                    <a:pt x="242" y="442"/>
                  </a:lnTo>
                  <a:lnTo>
                    <a:pt x="245" y="437"/>
                  </a:lnTo>
                  <a:lnTo>
                    <a:pt x="248" y="432"/>
                  </a:lnTo>
                  <a:lnTo>
                    <a:pt x="250" y="427"/>
                  </a:lnTo>
                  <a:lnTo>
                    <a:pt x="252" y="422"/>
                  </a:lnTo>
                  <a:lnTo>
                    <a:pt x="254" y="416"/>
                  </a:lnTo>
                  <a:lnTo>
                    <a:pt x="256" y="411"/>
                  </a:lnTo>
                  <a:lnTo>
                    <a:pt x="257" y="406"/>
                  </a:lnTo>
                  <a:lnTo>
                    <a:pt x="258" y="401"/>
                  </a:lnTo>
                  <a:lnTo>
                    <a:pt x="258" y="396"/>
                  </a:lnTo>
                  <a:lnTo>
                    <a:pt x="258" y="390"/>
                  </a:lnTo>
                  <a:lnTo>
                    <a:pt x="259" y="385"/>
                  </a:lnTo>
                  <a:lnTo>
                    <a:pt x="259" y="380"/>
                  </a:lnTo>
                  <a:lnTo>
                    <a:pt x="259" y="374"/>
                  </a:lnTo>
                  <a:lnTo>
                    <a:pt x="258" y="368"/>
                  </a:lnTo>
                  <a:lnTo>
                    <a:pt x="258" y="363"/>
                  </a:lnTo>
                  <a:lnTo>
                    <a:pt x="257" y="357"/>
                  </a:lnTo>
                  <a:lnTo>
                    <a:pt x="257" y="351"/>
                  </a:lnTo>
                  <a:lnTo>
                    <a:pt x="257" y="345"/>
                  </a:lnTo>
                  <a:lnTo>
                    <a:pt x="258" y="341"/>
                  </a:lnTo>
                  <a:lnTo>
                    <a:pt x="258" y="338"/>
                  </a:lnTo>
                  <a:lnTo>
                    <a:pt x="259" y="334"/>
                  </a:lnTo>
                  <a:lnTo>
                    <a:pt x="260" y="331"/>
                  </a:lnTo>
                  <a:lnTo>
                    <a:pt x="261" y="327"/>
                  </a:lnTo>
                  <a:lnTo>
                    <a:pt x="262" y="324"/>
                  </a:lnTo>
                  <a:lnTo>
                    <a:pt x="263" y="320"/>
                  </a:lnTo>
                  <a:lnTo>
                    <a:pt x="265" y="317"/>
                  </a:lnTo>
                  <a:lnTo>
                    <a:pt x="266" y="314"/>
                  </a:lnTo>
                  <a:lnTo>
                    <a:pt x="268" y="310"/>
                  </a:lnTo>
                  <a:lnTo>
                    <a:pt x="270" y="307"/>
                  </a:lnTo>
                  <a:lnTo>
                    <a:pt x="272" y="304"/>
                  </a:lnTo>
                  <a:lnTo>
                    <a:pt x="274" y="303"/>
                  </a:lnTo>
                  <a:lnTo>
                    <a:pt x="276" y="302"/>
                  </a:lnTo>
                  <a:lnTo>
                    <a:pt x="278" y="302"/>
                  </a:lnTo>
                  <a:lnTo>
                    <a:pt x="281" y="301"/>
                  </a:lnTo>
                  <a:lnTo>
                    <a:pt x="283" y="300"/>
                  </a:lnTo>
                  <a:lnTo>
                    <a:pt x="284" y="298"/>
                  </a:lnTo>
                  <a:lnTo>
                    <a:pt x="285" y="297"/>
                  </a:lnTo>
                  <a:lnTo>
                    <a:pt x="286" y="295"/>
                  </a:lnTo>
                  <a:lnTo>
                    <a:pt x="286" y="293"/>
                  </a:lnTo>
                  <a:lnTo>
                    <a:pt x="286" y="290"/>
                  </a:lnTo>
                  <a:lnTo>
                    <a:pt x="286" y="288"/>
                  </a:lnTo>
                  <a:lnTo>
                    <a:pt x="286" y="286"/>
                  </a:lnTo>
                  <a:lnTo>
                    <a:pt x="285" y="283"/>
                  </a:lnTo>
                  <a:lnTo>
                    <a:pt x="284" y="279"/>
                  </a:lnTo>
                  <a:lnTo>
                    <a:pt x="282" y="276"/>
                  </a:lnTo>
                  <a:lnTo>
                    <a:pt x="281" y="272"/>
                  </a:lnTo>
                  <a:lnTo>
                    <a:pt x="280" y="269"/>
                  </a:lnTo>
                  <a:lnTo>
                    <a:pt x="278" y="265"/>
                  </a:lnTo>
                  <a:lnTo>
                    <a:pt x="278" y="264"/>
                  </a:lnTo>
                  <a:lnTo>
                    <a:pt x="278" y="263"/>
                  </a:lnTo>
                  <a:lnTo>
                    <a:pt x="278" y="262"/>
                  </a:lnTo>
                  <a:lnTo>
                    <a:pt x="278" y="261"/>
                  </a:lnTo>
                  <a:lnTo>
                    <a:pt x="278" y="260"/>
                  </a:lnTo>
                  <a:lnTo>
                    <a:pt x="278" y="259"/>
                  </a:lnTo>
                  <a:lnTo>
                    <a:pt x="279" y="256"/>
                  </a:lnTo>
                  <a:lnTo>
                    <a:pt x="279" y="254"/>
                  </a:lnTo>
                  <a:lnTo>
                    <a:pt x="280" y="251"/>
                  </a:lnTo>
                  <a:lnTo>
                    <a:pt x="281" y="249"/>
                  </a:lnTo>
                  <a:lnTo>
                    <a:pt x="282" y="246"/>
                  </a:lnTo>
                  <a:lnTo>
                    <a:pt x="283" y="244"/>
                  </a:lnTo>
                  <a:lnTo>
                    <a:pt x="284" y="243"/>
                  </a:lnTo>
                  <a:lnTo>
                    <a:pt x="286" y="241"/>
                  </a:lnTo>
                  <a:lnTo>
                    <a:pt x="287" y="239"/>
                  </a:lnTo>
                  <a:lnTo>
                    <a:pt x="289" y="238"/>
                  </a:lnTo>
                  <a:lnTo>
                    <a:pt x="291" y="237"/>
                  </a:lnTo>
                  <a:lnTo>
                    <a:pt x="293" y="237"/>
                  </a:lnTo>
                  <a:lnTo>
                    <a:pt x="297" y="237"/>
                  </a:lnTo>
                  <a:lnTo>
                    <a:pt x="300" y="238"/>
                  </a:lnTo>
                  <a:lnTo>
                    <a:pt x="303" y="238"/>
                  </a:lnTo>
                  <a:lnTo>
                    <a:pt x="307" y="239"/>
                  </a:lnTo>
                  <a:lnTo>
                    <a:pt x="310" y="240"/>
                  </a:lnTo>
                  <a:lnTo>
                    <a:pt x="313" y="239"/>
                  </a:lnTo>
                  <a:lnTo>
                    <a:pt x="317" y="238"/>
                  </a:lnTo>
                  <a:lnTo>
                    <a:pt x="320" y="236"/>
                  </a:lnTo>
                  <a:lnTo>
                    <a:pt x="323" y="234"/>
                  </a:lnTo>
                  <a:lnTo>
                    <a:pt x="326" y="232"/>
                  </a:lnTo>
                  <a:lnTo>
                    <a:pt x="329" y="229"/>
                  </a:lnTo>
                  <a:lnTo>
                    <a:pt x="331" y="226"/>
                  </a:lnTo>
                  <a:lnTo>
                    <a:pt x="334" y="222"/>
                  </a:lnTo>
                  <a:lnTo>
                    <a:pt x="336" y="217"/>
                  </a:lnTo>
                  <a:lnTo>
                    <a:pt x="339" y="213"/>
                  </a:lnTo>
                  <a:lnTo>
                    <a:pt x="341" y="209"/>
                  </a:lnTo>
                  <a:lnTo>
                    <a:pt x="343" y="204"/>
                  </a:lnTo>
                  <a:lnTo>
                    <a:pt x="344" y="199"/>
                  </a:lnTo>
                  <a:lnTo>
                    <a:pt x="346" y="196"/>
                  </a:lnTo>
                  <a:lnTo>
                    <a:pt x="347" y="193"/>
                  </a:lnTo>
                  <a:lnTo>
                    <a:pt x="348" y="190"/>
                  </a:lnTo>
                  <a:lnTo>
                    <a:pt x="348" y="187"/>
                  </a:lnTo>
                  <a:lnTo>
                    <a:pt x="348" y="184"/>
                  </a:lnTo>
                  <a:lnTo>
                    <a:pt x="347" y="181"/>
                  </a:lnTo>
                  <a:lnTo>
                    <a:pt x="346" y="179"/>
                  </a:lnTo>
                  <a:lnTo>
                    <a:pt x="344" y="177"/>
                  </a:lnTo>
                  <a:lnTo>
                    <a:pt x="342" y="176"/>
                  </a:lnTo>
                  <a:lnTo>
                    <a:pt x="339" y="175"/>
                  </a:lnTo>
                  <a:lnTo>
                    <a:pt x="337" y="175"/>
                  </a:lnTo>
                  <a:lnTo>
                    <a:pt x="334" y="175"/>
                  </a:lnTo>
                  <a:lnTo>
                    <a:pt x="330" y="175"/>
                  </a:lnTo>
                  <a:lnTo>
                    <a:pt x="327" y="176"/>
                  </a:lnTo>
                  <a:lnTo>
                    <a:pt x="324" y="177"/>
                  </a:lnTo>
                  <a:lnTo>
                    <a:pt x="320" y="179"/>
                  </a:lnTo>
                  <a:lnTo>
                    <a:pt x="317" y="180"/>
                  </a:lnTo>
                  <a:lnTo>
                    <a:pt x="313" y="181"/>
                  </a:lnTo>
                  <a:lnTo>
                    <a:pt x="311" y="181"/>
                  </a:lnTo>
                  <a:lnTo>
                    <a:pt x="309" y="182"/>
                  </a:lnTo>
                  <a:lnTo>
                    <a:pt x="307" y="182"/>
                  </a:lnTo>
                  <a:lnTo>
                    <a:pt x="304" y="182"/>
                  </a:lnTo>
                  <a:lnTo>
                    <a:pt x="302" y="182"/>
                  </a:lnTo>
                  <a:lnTo>
                    <a:pt x="301" y="181"/>
                  </a:lnTo>
                  <a:lnTo>
                    <a:pt x="299" y="179"/>
                  </a:lnTo>
                  <a:lnTo>
                    <a:pt x="298" y="176"/>
                  </a:lnTo>
                  <a:lnTo>
                    <a:pt x="297" y="174"/>
                  </a:lnTo>
                  <a:lnTo>
                    <a:pt x="296" y="170"/>
                  </a:lnTo>
                  <a:lnTo>
                    <a:pt x="297" y="168"/>
                  </a:lnTo>
                  <a:lnTo>
                    <a:pt x="298" y="166"/>
                  </a:lnTo>
                  <a:lnTo>
                    <a:pt x="302" y="163"/>
                  </a:lnTo>
                  <a:lnTo>
                    <a:pt x="306" y="160"/>
                  </a:lnTo>
                  <a:lnTo>
                    <a:pt x="310" y="158"/>
                  </a:lnTo>
                  <a:lnTo>
                    <a:pt x="315" y="157"/>
                  </a:lnTo>
                  <a:lnTo>
                    <a:pt x="320" y="156"/>
                  </a:lnTo>
                  <a:lnTo>
                    <a:pt x="325" y="155"/>
                  </a:lnTo>
                  <a:lnTo>
                    <a:pt x="334" y="154"/>
                  </a:lnTo>
                  <a:lnTo>
                    <a:pt x="342" y="154"/>
                  </a:lnTo>
                  <a:lnTo>
                    <a:pt x="351" y="154"/>
                  </a:lnTo>
                  <a:lnTo>
                    <a:pt x="359" y="154"/>
                  </a:lnTo>
                  <a:lnTo>
                    <a:pt x="368" y="153"/>
                  </a:lnTo>
                  <a:lnTo>
                    <a:pt x="376" y="151"/>
                  </a:lnTo>
                  <a:lnTo>
                    <a:pt x="379" y="149"/>
                  </a:lnTo>
                  <a:lnTo>
                    <a:pt x="381" y="147"/>
                  </a:lnTo>
                  <a:lnTo>
                    <a:pt x="383" y="144"/>
                  </a:lnTo>
                  <a:lnTo>
                    <a:pt x="384" y="141"/>
                  </a:lnTo>
                  <a:lnTo>
                    <a:pt x="385" y="138"/>
                  </a:lnTo>
                  <a:lnTo>
                    <a:pt x="385" y="134"/>
                  </a:lnTo>
                  <a:lnTo>
                    <a:pt x="385" y="130"/>
                  </a:lnTo>
                  <a:lnTo>
                    <a:pt x="384" y="125"/>
                  </a:lnTo>
                  <a:lnTo>
                    <a:pt x="383" y="120"/>
                  </a:lnTo>
                  <a:lnTo>
                    <a:pt x="382" y="116"/>
                  </a:lnTo>
                  <a:lnTo>
                    <a:pt x="379" y="113"/>
                  </a:lnTo>
                  <a:lnTo>
                    <a:pt x="376" y="110"/>
                  </a:lnTo>
                  <a:lnTo>
                    <a:pt x="371" y="109"/>
                  </a:lnTo>
                  <a:lnTo>
                    <a:pt x="366" y="109"/>
                  </a:lnTo>
                  <a:lnTo>
                    <a:pt x="361" y="110"/>
                  </a:lnTo>
                  <a:lnTo>
                    <a:pt x="355" y="111"/>
                  </a:lnTo>
                  <a:lnTo>
                    <a:pt x="350" y="113"/>
                  </a:lnTo>
                  <a:lnTo>
                    <a:pt x="344" y="113"/>
                  </a:lnTo>
                  <a:lnTo>
                    <a:pt x="343" y="113"/>
                  </a:lnTo>
                  <a:lnTo>
                    <a:pt x="341" y="113"/>
                  </a:lnTo>
                  <a:lnTo>
                    <a:pt x="339" y="112"/>
                  </a:lnTo>
                  <a:lnTo>
                    <a:pt x="337" y="111"/>
                  </a:lnTo>
                  <a:lnTo>
                    <a:pt x="336" y="110"/>
                  </a:lnTo>
                  <a:lnTo>
                    <a:pt x="336" y="109"/>
                  </a:lnTo>
                  <a:lnTo>
                    <a:pt x="334" y="104"/>
                  </a:lnTo>
                  <a:lnTo>
                    <a:pt x="334" y="99"/>
                  </a:lnTo>
                  <a:lnTo>
                    <a:pt x="334" y="93"/>
                  </a:lnTo>
                  <a:lnTo>
                    <a:pt x="335" y="88"/>
                  </a:lnTo>
                  <a:lnTo>
                    <a:pt x="334" y="83"/>
                  </a:lnTo>
                  <a:lnTo>
                    <a:pt x="332" y="79"/>
                  </a:lnTo>
                  <a:lnTo>
                    <a:pt x="330" y="76"/>
                  </a:lnTo>
                  <a:lnTo>
                    <a:pt x="328" y="74"/>
                  </a:lnTo>
                  <a:lnTo>
                    <a:pt x="324" y="73"/>
                  </a:lnTo>
                  <a:lnTo>
                    <a:pt x="321" y="72"/>
                  </a:lnTo>
                  <a:lnTo>
                    <a:pt x="318" y="71"/>
                  </a:lnTo>
                  <a:lnTo>
                    <a:pt x="314" y="69"/>
                  </a:lnTo>
                  <a:lnTo>
                    <a:pt x="312" y="68"/>
                  </a:lnTo>
                  <a:lnTo>
                    <a:pt x="309" y="66"/>
                  </a:lnTo>
                  <a:lnTo>
                    <a:pt x="307" y="65"/>
                  </a:lnTo>
                  <a:lnTo>
                    <a:pt x="305" y="63"/>
                  </a:lnTo>
                  <a:lnTo>
                    <a:pt x="302" y="62"/>
                  </a:lnTo>
                  <a:lnTo>
                    <a:pt x="299" y="60"/>
                  </a:lnTo>
                  <a:lnTo>
                    <a:pt x="294" y="59"/>
                  </a:lnTo>
                  <a:lnTo>
                    <a:pt x="289" y="58"/>
                  </a:lnTo>
                  <a:lnTo>
                    <a:pt x="284" y="57"/>
                  </a:lnTo>
                  <a:lnTo>
                    <a:pt x="279" y="56"/>
                  </a:lnTo>
                  <a:lnTo>
                    <a:pt x="274" y="55"/>
                  </a:lnTo>
                  <a:lnTo>
                    <a:pt x="269" y="53"/>
                  </a:lnTo>
                  <a:lnTo>
                    <a:pt x="264" y="50"/>
                  </a:lnTo>
                  <a:lnTo>
                    <a:pt x="259" y="48"/>
                  </a:lnTo>
                  <a:lnTo>
                    <a:pt x="254" y="45"/>
                  </a:lnTo>
                  <a:lnTo>
                    <a:pt x="249" y="42"/>
                  </a:lnTo>
                  <a:lnTo>
                    <a:pt x="244" y="38"/>
                  </a:lnTo>
                  <a:lnTo>
                    <a:pt x="239" y="35"/>
                  </a:lnTo>
                  <a:lnTo>
                    <a:pt x="235" y="32"/>
                  </a:lnTo>
                  <a:lnTo>
                    <a:pt x="230" y="28"/>
                  </a:lnTo>
                  <a:lnTo>
                    <a:pt x="226" y="24"/>
                  </a:lnTo>
                  <a:lnTo>
                    <a:pt x="222" y="20"/>
                  </a:lnTo>
                  <a:lnTo>
                    <a:pt x="218" y="16"/>
                  </a:lnTo>
                  <a:lnTo>
                    <a:pt x="214" y="12"/>
                  </a:lnTo>
                  <a:lnTo>
                    <a:pt x="212" y="10"/>
                  </a:lnTo>
                  <a:lnTo>
                    <a:pt x="210" y="8"/>
                  </a:lnTo>
                  <a:lnTo>
                    <a:pt x="209" y="6"/>
                  </a:lnTo>
                  <a:lnTo>
                    <a:pt x="207" y="4"/>
                  </a:lnTo>
                  <a:lnTo>
                    <a:pt x="206" y="2"/>
                  </a:lnTo>
                  <a:lnTo>
                    <a:pt x="204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Freeform 88"/>
            <p:cNvSpPr>
              <a:spLocks/>
            </p:cNvSpPr>
            <p:nvPr/>
          </p:nvSpPr>
          <p:spPr bwMode="auto">
            <a:xfrm>
              <a:off x="1921" y="1809"/>
              <a:ext cx="399" cy="227"/>
            </a:xfrm>
            <a:custGeom>
              <a:avLst/>
              <a:gdLst>
                <a:gd name="T0" fmla="*/ 13 w 399"/>
                <a:gd name="T1" fmla="*/ 95 h 227"/>
                <a:gd name="T2" fmla="*/ 30 w 399"/>
                <a:gd name="T3" fmla="*/ 104 h 227"/>
                <a:gd name="T4" fmla="*/ 50 w 399"/>
                <a:gd name="T5" fmla="*/ 108 h 227"/>
                <a:gd name="T6" fmla="*/ 67 w 399"/>
                <a:gd name="T7" fmla="*/ 113 h 227"/>
                <a:gd name="T8" fmla="*/ 80 w 399"/>
                <a:gd name="T9" fmla="*/ 114 h 227"/>
                <a:gd name="T10" fmla="*/ 90 w 399"/>
                <a:gd name="T11" fmla="*/ 114 h 227"/>
                <a:gd name="T12" fmla="*/ 98 w 399"/>
                <a:gd name="T13" fmla="*/ 117 h 227"/>
                <a:gd name="T14" fmla="*/ 94 w 399"/>
                <a:gd name="T15" fmla="*/ 127 h 227"/>
                <a:gd name="T16" fmla="*/ 94 w 399"/>
                <a:gd name="T17" fmla="*/ 138 h 227"/>
                <a:gd name="T18" fmla="*/ 104 w 399"/>
                <a:gd name="T19" fmla="*/ 146 h 227"/>
                <a:gd name="T20" fmla="*/ 118 w 399"/>
                <a:gd name="T21" fmla="*/ 150 h 227"/>
                <a:gd name="T22" fmla="*/ 129 w 399"/>
                <a:gd name="T23" fmla="*/ 154 h 227"/>
                <a:gd name="T24" fmla="*/ 137 w 399"/>
                <a:gd name="T25" fmla="*/ 161 h 227"/>
                <a:gd name="T26" fmla="*/ 142 w 399"/>
                <a:gd name="T27" fmla="*/ 169 h 227"/>
                <a:gd name="T28" fmla="*/ 180 w 399"/>
                <a:gd name="T29" fmla="*/ 193 h 227"/>
                <a:gd name="T30" fmla="*/ 216 w 399"/>
                <a:gd name="T31" fmla="*/ 214 h 227"/>
                <a:gd name="T32" fmla="*/ 238 w 399"/>
                <a:gd name="T33" fmla="*/ 224 h 227"/>
                <a:gd name="T34" fmla="*/ 260 w 399"/>
                <a:gd name="T35" fmla="*/ 226 h 227"/>
                <a:gd name="T36" fmla="*/ 286 w 399"/>
                <a:gd name="T37" fmla="*/ 223 h 227"/>
                <a:gd name="T38" fmla="*/ 311 w 399"/>
                <a:gd name="T39" fmla="*/ 213 h 227"/>
                <a:gd name="T40" fmla="*/ 331 w 399"/>
                <a:gd name="T41" fmla="*/ 194 h 227"/>
                <a:gd name="T42" fmla="*/ 346 w 399"/>
                <a:gd name="T43" fmla="*/ 170 h 227"/>
                <a:gd name="T44" fmla="*/ 362 w 399"/>
                <a:gd name="T45" fmla="*/ 150 h 227"/>
                <a:gd name="T46" fmla="*/ 379 w 399"/>
                <a:gd name="T47" fmla="*/ 135 h 227"/>
                <a:gd name="T48" fmla="*/ 392 w 399"/>
                <a:gd name="T49" fmla="*/ 125 h 227"/>
                <a:gd name="T50" fmla="*/ 398 w 399"/>
                <a:gd name="T51" fmla="*/ 112 h 227"/>
                <a:gd name="T52" fmla="*/ 395 w 399"/>
                <a:gd name="T53" fmla="*/ 98 h 227"/>
                <a:gd name="T54" fmla="*/ 387 w 399"/>
                <a:gd name="T55" fmla="*/ 87 h 227"/>
                <a:gd name="T56" fmla="*/ 374 w 399"/>
                <a:gd name="T57" fmla="*/ 83 h 227"/>
                <a:gd name="T58" fmla="*/ 357 w 399"/>
                <a:gd name="T59" fmla="*/ 81 h 227"/>
                <a:gd name="T60" fmla="*/ 342 w 399"/>
                <a:gd name="T61" fmla="*/ 75 h 227"/>
                <a:gd name="T62" fmla="*/ 325 w 399"/>
                <a:gd name="T63" fmla="*/ 56 h 227"/>
                <a:gd name="T64" fmla="*/ 319 w 399"/>
                <a:gd name="T65" fmla="*/ 36 h 227"/>
                <a:gd name="T66" fmla="*/ 317 w 399"/>
                <a:gd name="T67" fmla="*/ 18 h 227"/>
                <a:gd name="T68" fmla="*/ 310 w 399"/>
                <a:gd name="T69" fmla="*/ 8 h 227"/>
                <a:gd name="T70" fmla="*/ 309 w 399"/>
                <a:gd name="T71" fmla="*/ 2 h 227"/>
                <a:gd name="T72" fmla="*/ 306 w 399"/>
                <a:gd name="T73" fmla="*/ 0 h 227"/>
                <a:gd name="T74" fmla="*/ 301 w 399"/>
                <a:gd name="T75" fmla="*/ 1 h 227"/>
                <a:gd name="T76" fmla="*/ 270 w 399"/>
                <a:gd name="T77" fmla="*/ 1 h 227"/>
                <a:gd name="T78" fmla="*/ 229 w 399"/>
                <a:gd name="T79" fmla="*/ 1 h 227"/>
                <a:gd name="T80" fmla="*/ 183 w 399"/>
                <a:gd name="T81" fmla="*/ 1 h 227"/>
                <a:gd name="T82" fmla="*/ 141 w 399"/>
                <a:gd name="T83" fmla="*/ 1 h 227"/>
                <a:gd name="T84" fmla="*/ 110 w 399"/>
                <a:gd name="T85" fmla="*/ 1 h 227"/>
                <a:gd name="T86" fmla="*/ 85 w 399"/>
                <a:gd name="T87" fmla="*/ 1 h 227"/>
                <a:gd name="T88" fmla="*/ 65 w 399"/>
                <a:gd name="T89" fmla="*/ 1 h 227"/>
                <a:gd name="T90" fmla="*/ 43 w 399"/>
                <a:gd name="T91" fmla="*/ 1 h 227"/>
                <a:gd name="T92" fmla="*/ 29 w 399"/>
                <a:gd name="T93" fmla="*/ 1 h 227"/>
                <a:gd name="T94" fmla="*/ 20 w 399"/>
                <a:gd name="T95" fmla="*/ 1 h 227"/>
                <a:gd name="T96" fmla="*/ 15 w 399"/>
                <a:gd name="T97" fmla="*/ 1 h 227"/>
                <a:gd name="T98" fmla="*/ 10 w 399"/>
                <a:gd name="T99" fmla="*/ 1 h 227"/>
                <a:gd name="T100" fmla="*/ 6 w 399"/>
                <a:gd name="T101" fmla="*/ 0 h 227"/>
                <a:gd name="T102" fmla="*/ 3 w 399"/>
                <a:gd name="T103" fmla="*/ 1 h 227"/>
                <a:gd name="T104" fmla="*/ 1 w 399"/>
                <a:gd name="T105" fmla="*/ 5 h 227"/>
                <a:gd name="T106" fmla="*/ 0 w 399"/>
                <a:gd name="T107" fmla="*/ 15 h 227"/>
                <a:gd name="T108" fmla="*/ 1 w 399"/>
                <a:gd name="T109" fmla="*/ 28 h 227"/>
                <a:gd name="T110" fmla="*/ 1 w 399"/>
                <a:gd name="T111" fmla="*/ 43 h 227"/>
                <a:gd name="T112" fmla="*/ 1 w 399"/>
                <a:gd name="T113" fmla="*/ 53 h 227"/>
                <a:gd name="T114" fmla="*/ 1 w 399"/>
                <a:gd name="T115" fmla="*/ 62 h 227"/>
                <a:gd name="T116" fmla="*/ 1 w 399"/>
                <a:gd name="T117" fmla="*/ 70 h 227"/>
                <a:gd name="T118" fmla="*/ 1 w 399"/>
                <a:gd name="T119" fmla="*/ 77 h 227"/>
                <a:gd name="T120" fmla="*/ 0 w 399"/>
                <a:gd name="T121" fmla="*/ 8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9"/>
                <a:gd name="T184" fmla="*/ 0 h 227"/>
                <a:gd name="T185" fmla="*/ 399 w 399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9" h="227">
                  <a:moveTo>
                    <a:pt x="1" y="85"/>
                  </a:moveTo>
                  <a:lnTo>
                    <a:pt x="4" y="88"/>
                  </a:lnTo>
                  <a:lnTo>
                    <a:pt x="7" y="90"/>
                  </a:lnTo>
                  <a:lnTo>
                    <a:pt x="10" y="93"/>
                  </a:lnTo>
                  <a:lnTo>
                    <a:pt x="13" y="95"/>
                  </a:lnTo>
                  <a:lnTo>
                    <a:pt x="16" y="97"/>
                  </a:lnTo>
                  <a:lnTo>
                    <a:pt x="19" y="99"/>
                  </a:lnTo>
                  <a:lnTo>
                    <a:pt x="23" y="100"/>
                  </a:lnTo>
                  <a:lnTo>
                    <a:pt x="26" y="102"/>
                  </a:lnTo>
                  <a:lnTo>
                    <a:pt x="30" y="104"/>
                  </a:lnTo>
                  <a:lnTo>
                    <a:pt x="34" y="104"/>
                  </a:lnTo>
                  <a:lnTo>
                    <a:pt x="38" y="105"/>
                  </a:lnTo>
                  <a:lnTo>
                    <a:pt x="42" y="106"/>
                  </a:lnTo>
                  <a:lnTo>
                    <a:pt x="46" y="107"/>
                  </a:lnTo>
                  <a:lnTo>
                    <a:pt x="50" y="108"/>
                  </a:lnTo>
                  <a:lnTo>
                    <a:pt x="53" y="109"/>
                  </a:lnTo>
                  <a:lnTo>
                    <a:pt x="57" y="110"/>
                  </a:lnTo>
                  <a:lnTo>
                    <a:pt x="60" y="111"/>
                  </a:lnTo>
                  <a:lnTo>
                    <a:pt x="63" y="112"/>
                  </a:lnTo>
                  <a:lnTo>
                    <a:pt x="67" y="113"/>
                  </a:lnTo>
                  <a:lnTo>
                    <a:pt x="70" y="114"/>
                  </a:lnTo>
                  <a:lnTo>
                    <a:pt x="74" y="114"/>
                  </a:lnTo>
                  <a:lnTo>
                    <a:pt x="76" y="114"/>
                  </a:lnTo>
                  <a:lnTo>
                    <a:pt x="78" y="114"/>
                  </a:lnTo>
                  <a:lnTo>
                    <a:pt x="80" y="114"/>
                  </a:lnTo>
                  <a:lnTo>
                    <a:pt x="83" y="114"/>
                  </a:lnTo>
                  <a:lnTo>
                    <a:pt x="84" y="114"/>
                  </a:lnTo>
                  <a:lnTo>
                    <a:pt x="87" y="114"/>
                  </a:lnTo>
                  <a:lnTo>
                    <a:pt x="89" y="114"/>
                  </a:lnTo>
                  <a:lnTo>
                    <a:pt x="90" y="114"/>
                  </a:lnTo>
                  <a:lnTo>
                    <a:pt x="92" y="115"/>
                  </a:lnTo>
                  <a:lnTo>
                    <a:pt x="94" y="115"/>
                  </a:lnTo>
                  <a:lnTo>
                    <a:pt x="95" y="115"/>
                  </a:lnTo>
                  <a:lnTo>
                    <a:pt x="96" y="116"/>
                  </a:lnTo>
                  <a:lnTo>
                    <a:pt x="98" y="117"/>
                  </a:lnTo>
                  <a:lnTo>
                    <a:pt x="98" y="119"/>
                  </a:lnTo>
                  <a:lnTo>
                    <a:pt x="98" y="121"/>
                  </a:lnTo>
                  <a:lnTo>
                    <a:pt x="97" y="123"/>
                  </a:lnTo>
                  <a:lnTo>
                    <a:pt x="96" y="125"/>
                  </a:lnTo>
                  <a:lnTo>
                    <a:pt x="94" y="127"/>
                  </a:lnTo>
                  <a:lnTo>
                    <a:pt x="93" y="129"/>
                  </a:lnTo>
                  <a:lnTo>
                    <a:pt x="92" y="131"/>
                  </a:lnTo>
                  <a:lnTo>
                    <a:pt x="92" y="134"/>
                  </a:lnTo>
                  <a:lnTo>
                    <a:pt x="93" y="136"/>
                  </a:lnTo>
                  <a:lnTo>
                    <a:pt x="94" y="138"/>
                  </a:lnTo>
                  <a:lnTo>
                    <a:pt x="96" y="140"/>
                  </a:lnTo>
                  <a:lnTo>
                    <a:pt x="98" y="142"/>
                  </a:lnTo>
                  <a:lnTo>
                    <a:pt x="100" y="143"/>
                  </a:lnTo>
                  <a:lnTo>
                    <a:pt x="102" y="144"/>
                  </a:lnTo>
                  <a:lnTo>
                    <a:pt x="104" y="146"/>
                  </a:lnTo>
                  <a:lnTo>
                    <a:pt x="106" y="147"/>
                  </a:lnTo>
                  <a:lnTo>
                    <a:pt x="109" y="148"/>
                  </a:lnTo>
                  <a:lnTo>
                    <a:pt x="112" y="149"/>
                  </a:lnTo>
                  <a:lnTo>
                    <a:pt x="115" y="149"/>
                  </a:lnTo>
                  <a:lnTo>
                    <a:pt x="118" y="150"/>
                  </a:lnTo>
                  <a:lnTo>
                    <a:pt x="121" y="151"/>
                  </a:lnTo>
                  <a:lnTo>
                    <a:pt x="123" y="152"/>
                  </a:lnTo>
                  <a:lnTo>
                    <a:pt x="125" y="153"/>
                  </a:lnTo>
                  <a:lnTo>
                    <a:pt x="127" y="154"/>
                  </a:lnTo>
                  <a:lnTo>
                    <a:pt x="129" y="154"/>
                  </a:lnTo>
                  <a:lnTo>
                    <a:pt x="131" y="156"/>
                  </a:lnTo>
                  <a:lnTo>
                    <a:pt x="132" y="157"/>
                  </a:lnTo>
                  <a:lnTo>
                    <a:pt x="134" y="158"/>
                  </a:lnTo>
                  <a:lnTo>
                    <a:pt x="135" y="159"/>
                  </a:lnTo>
                  <a:lnTo>
                    <a:pt x="137" y="161"/>
                  </a:lnTo>
                  <a:lnTo>
                    <a:pt x="138" y="162"/>
                  </a:lnTo>
                  <a:lnTo>
                    <a:pt x="139" y="164"/>
                  </a:lnTo>
                  <a:lnTo>
                    <a:pt x="140" y="166"/>
                  </a:lnTo>
                  <a:lnTo>
                    <a:pt x="141" y="167"/>
                  </a:lnTo>
                  <a:lnTo>
                    <a:pt x="142" y="169"/>
                  </a:lnTo>
                  <a:lnTo>
                    <a:pt x="143" y="170"/>
                  </a:lnTo>
                  <a:lnTo>
                    <a:pt x="152" y="176"/>
                  </a:lnTo>
                  <a:lnTo>
                    <a:pt x="161" y="182"/>
                  </a:lnTo>
                  <a:lnTo>
                    <a:pt x="170" y="187"/>
                  </a:lnTo>
                  <a:lnTo>
                    <a:pt x="180" y="193"/>
                  </a:lnTo>
                  <a:lnTo>
                    <a:pt x="189" y="198"/>
                  </a:lnTo>
                  <a:lnTo>
                    <a:pt x="199" y="204"/>
                  </a:lnTo>
                  <a:lnTo>
                    <a:pt x="208" y="209"/>
                  </a:lnTo>
                  <a:lnTo>
                    <a:pt x="212" y="212"/>
                  </a:lnTo>
                  <a:lnTo>
                    <a:pt x="216" y="214"/>
                  </a:lnTo>
                  <a:lnTo>
                    <a:pt x="220" y="216"/>
                  </a:lnTo>
                  <a:lnTo>
                    <a:pt x="224" y="218"/>
                  </a:lnTo>
                  <a:lnTo>
                    <a:pt x="229" y="221"/>
                  </a:lnTo>
                  <a:lnTo>
                    <a:pt x="233" y="223"/>
                  </a:lnTo>
                  <a:lnTo>
                    <a:pt x="238" y="224"/>
                  </a:lnTo>
                  <a:lnTo>
                    <a:pt x="242" y="225"/>
                  </a:lnTo>
                  <a:lnTo>
                    <a:pt x="247" y="226"/>
                  </a:lnTo>
                  <a:lnTo>
                    <a:pt x="251" y="226"/>
                  </a:lnTo>
                  <a:lnTo>
                    <a:pt x="256" y="226"/>
                  </a:lnTo>
                  <a:lnTo>
                    <a:pt x="260" y="226"/>
                  </a:lnTo>
                  <a:lnTo>
                    <a:pt x="265" y="226"/>
                  </a:lnTo>
                  <a:lnTo>
                    <a:pt x="269" y="225"/>
                  </a:lnTo>
                  <a:lnTo>
                    <a:pt x="275" y="225"/>
                  </a:lnTo>
                  <a:lnTo>
                    <a:pt x="281" y="224"/>
                  </a:lnTo>
                  <a:lnTo>
                    <a:pt x="286" y="223"/>
                  </a:lnTo>
                  <a:lnTo>
                    <a:pt x="291" y="222"/>
                  </a:lnTo>
                  <a:lnTo>
                    <a:pt x="297" y="221"/>
                  </a:lnTo>
                  <a:lnTo>
                    <a:pt x="302" y="219"/>
                  </a:lnTo>
                  <a:lnTo>
                    <a:pt x="307" y="217"/>
                  </a:lnTo>
                  <a:lnTo>
                    <a:pt x="311" y="213"/>
                  </a:lnTo>
                  <a:lnTo>
                    <a:pt x="316" y="210"/>
                  </a:lnTo>
                  <a:lnTo>
                    <a:pt x="320" y="207"/>
                  </a:lnTo>
                  <a:lnTo>
                    <a:pt x="324" y="202"/>
                  </a:lnTo>
                  <a:lnTo>
                    <a:pt x="327" y="198"/>
                  </a:lnTo>
                  <a:lnTo>
                    <a:pt x="331" y="194"/>
                  </a:lnTo>
                  <a:lnTo>
                    <a:pt x="334" y="190"/>
                  </a:lnTo>
                  <a:lnTo>
                    <a:pt x="337" y="185"/>
                  </a:lnTo>
                  <a:lnTo>
                    <a:pt x="340" y="180"/>
                  </a:lnTo>
                  <a:lnTo>
                    <a:pt x="343" y="175"/>
                  </a:lnTo>
                  <a:lnTo>
                    <a:pt x="346" y="170"/>
                  </a:lnTo>
                  <a:lnTo>
                    <a:pt x="349" y="166"/>
                  </a:lnTo>
                  <a:lnTo>
                    <a:pt x="352" y="161"/>
                  </a:lnTo>
                  <a:lnTo>
                    <a:pt x="355" y="156"/>
                  </a:lnTo>
                  <a:lnTo>
                    <a:pt x="358" y="153"/>
                  </a:lnTo>
                  <a:lnTo>
                    <a:pt x="362" y="150"/>
                  </a:lnTo>
                  <a:lnTo>
                    <a:pt x="365" y="147"/>
                  </a:lnTo>
                  <a:lnTo>
                    <a:pt x="369" y="144"/>
                  </a:lnTo>
                  <a:lnTo>
                    <a:pt x="372" y="141"/>
                  </a:lnTo>
                  <a:lnTo>
                    <a:pt x="376" y="138"/>
                  </a:lnTo>
                  <a:lnTo>
                    <a:pt x="379" y="135"/>
                  </a:lnTo>
                  <a:lnTo>
                    <a:pt x="382" y="133"/>
                  </a:lnTo>
                  <a:lnTo>
                    <a:pt x="384" y="131"/>
                  </a:lnTo>
                  <a:lnTo>
                    <a:pt x="387" y="129"/>
                  </a:lnTo>
                  <a:lnTo>
                    <a:pt x="390" y="127"/>
                  </a:lnTo>
                  <a:lnTo>
                    <a:pt x="392" y="125"/>
                  </a:lnTo>
                  <a:lnTo>
                    <a:pt x="394" y="123"/>
                  </a:lnTo>
                  <a:lnTo>
                    <a:pt x="396" y="120"/>
                  </a:lnTo>
                  <a:lnTo>
                    <a:pt x="397" y="117"/>
                  </a:lnTo>
                  <a:lnTo>
                    <a:pt x="397" y="115"/>
                  </a:lnTo>
                  <a:lnTo>
                    <a:pt x="398" y="112"/>
                  </a:lnTo>
                  <a:lnTo>
                    <a:pt x="397" y="109"/>
                  </a:lnTo>
                  <a:lnTo>
                    <a:pt x="397" y="106"/>
                  </a:lnTo>
                  <a:lnTo>
                    <a:pt x="397" y="103"/>
                  </a:lnTo>
                  <a:lnTo>
                    <a:pt x="396" y="100"/>
                  </a:lnTo>
                  <a:lnTo>
                    <a:pt x="395" y="98"/>
                  </a:lnTo>
                  <a:lnTo>
                    <a:pt x="394" y="95"/>
                  </a:lnTo>
                  <a:lnTo>
                    <a:pt x="393" y="93"/>
                  </a:lnTo>
                  <a:lnTo>
                    <a:pt x="391" y="91"/>
                  </a:lnTo>
                  <a:lnTo>
                    <a:pt x="389" y="89"/>
                  </a:lnTo>
                  <a:lnTo>
                    <a:pt x="387" y="87"/>
                  </a:lnTo>
                  <a:lnTo>
                    <a:pt x="385" y="85"/>
                  </a:lnTo>
                  <a:lnTo>
                    <a:pt x="382" y="84"/>
                  </a:lnTo>
                  <a:lnTo>
                    <a:pt x="380" y="83"/>
                  </a:lnTo>
                  <a:lnTo>
                    <a:pt x="377" y="83"/>
                  </a:lnTo>
                  <a:lnTo>
                    <a:pt x="374" y="83"/>
                  </a:lnTo>
                  <a:lnTo>
                    <a:pt x="370" y="83"/>
                  </a:lnTo>
                  <a:lnTo>
                    <a:pt x="367" y="83"/>
                  </a:lnTo>
                  <a:lnTo>
                    <a:pt x="364" y="82"/>
                  </a:lnTo>
                  <a:lnTo>
                    <a:pt x="361" y="82"/>
                  </a:lnTo>
                  <a:lnTo>
                    <a:pt x="357" y="81"/>
                  </a:lnTo>
                  <a:lnTo>
                    <a:pt x="354" y="80"/>
                  </a:lnTo>
                  <a:lnTo>
                    <a:pt x="351" y="79"/>
                  </a:lnTo>
                  <a:lnTo>
                    <a:pt x="348" y="78"/>
                  </a:lnTo>
                  <a:lnTo>
                    <a:pt x="345" y="77"/>
                  </a:lnTo>
                  <a:lnTo>
                    <a:pt x="342" y="75"/>
                  </a:lnTo>
                  <a:lnTo>
                    <a:pt x="338" y="72"/>
                  </a:lnTo>
                  <a:lnTo>
                    <a:pt x="334" y="68"/>
                  </a:lnTo>
                  <a:lnTo>
                    <a:pt x="331" y="65"/>
                  </a:lnTo>
                  <a:lnTo>
                    <a:pt x="328" y="61"/>
                  </a:lnTo>
                  <a:lnTo>
                    <a:pt x="325" y="56"/>
                  </a:lnTo>
                  <a:lnTo>
                    <a:pt x="323" y="52"/>
                  </a:lnTo>
                  <a:lnTo>
                    <a:pt x="321" y="48"/>
                  </a:lnTo>
                  <a:lnTo>
                    <a:pt x="320" y="44"/>
                  </a:lnTo>
                  <a:lnTo>
                    <a:pt x="319" y="40"/>
                  </a:lnTo>
                  <a:lnTo>
                    <a:pt x="319" y="36"/>
                  </a:lnTo>
                  <a:lnTo>
                    <a:pt x="319" y="33"/>
                  </a:lnTo>
                  <a:lnTo>
                    <a:pt x="319" y="28"/>
                  </a:lnTo>
                  <a:lnTo>
                    <a:pt x="318" y="24"/>
                  </a:lnTo>
                  <a:lnTo>
                    <a:pt x="318" y="21"/>
                  </a:lnTo>
                  <a:lnTo>
                    <a:pt x="317" y="18"/>
                  </a:lnTo>
                  <a:lnTo>
                    <a:pt x="315" y="16"/>
                  </a:lnTo>
                  <a:lnTo>
                    <a:pt x="314" y="14"/>
                  </a:lnTo>
                  <a:lnTo>
                    <a:pt x="313" y="12"/>
                  </a:lnTo>
                  <a:lnTo>
                    <a:pt x="311" y="10"/>
                  </a:lnTo>
                  <a:lnTo>
                    <a:pt x="310" y="8"/>
                  </a:lnTo>
                  <a:lnTo>
                    <a:pt x="308" y="6"/>
                  </a:lnTo>
                  <a:lnTo>
                    <a:pt x="308" y="5"/>
                  </a:lnTo>
                  <a:lnTo>
                    <a:pt x="308" y="4"/>
                  </a:lnTo>
                  <a:lnTo>
                    <a:pt x="309" y="3"/>
                  </a:lnTo>
                  <a:lnTo>
                    <a:pt x="309" y="2"/>
                  </a:lnTo>
                  <a:lnTo>
                    <a:pt x="309" y="1"/>
                  </a:lnTo>
                  <a:lnTo>
                    <a:pt x="308" y="1"/>
                  </a:lnTo>
                  <a:lnTo>
                    <a:pt x="308" y="0"/>
                  </a:lnTo>
                  <a:lnTo>
                    <a:pt x="306" y="0"/>
                  </a:lnTo>
                  <a:lnTo>
                    <a:pt x="305" y="0"/>
                  </a:lnTo>
                  <a:lnTo>
                    <a:pt x="303" y="0"/>
                  </a:lnTo>
                  <a:lnTo>
                    <a:pt x="302" y="0"/>
                  </a:lnTo>
                  <a:lnTo>
                    <a:pt x="301" y="1"/>
                  </a:lnTo>
                  <a:lnTo>
                    <a:pt x="295" y="1"/>
                  </a:lnTo>
                  <a:lnTo>
                    <a:pt x="289" y="1"/>
                  </a:lnTo>
                  <a:lnTo>
                    <a:pt x="282" y="1"/>
                  </a:lnTo>
                  <a:lnTo>
                    <a:pt x="276" y="1"/>
                  </a:lnTo>
                  <a:lnTo>
                    <a:pt x="270" y="1"/>
                  </a:lnTo>
                  <a:lnTo>
                    <a:pt x="264" y="1"/>
                  </a:lnTo>
                  <a:lnTo>
                    <a:pt x="258" y="1"/>
                  </a:lnTo>
                  <a:lnTo>
                    <a:pt x="248" y="1"/>
                  </a:lnTo>
                  <a:lnTo>
                    <a:pt x="239" y="1"/>
                  </a:lnTo>
                  <a:lnTo>
                    <a:pt x="229" y="1"/>
                  </a:lnTo>
                  <a:lnTo>
                    <a:pt x="220" y="1"/>
                  </a:lnTo>
                  <a:lnTo>
                    <a:pt x="210" y="1"/>
                  </a:lnTo>
                  <a:lnTo>
                    <a:pt x="200" y="1"/>
                  </a:lnTo>
                  <a:lnTo>
                    <a:pt x="191" y="1"/>
                  </a:lnTo>
                  <a:lnTo>
                    <a:pt x="183" y="1"/>
                  </a:lnTo>
                  <a:lnTo>
                    <a:pt x="174" y="1"/>
                  </a:lnTo>
                  <a:lnTo>
                    <a:pt x="166" y="1"/>
                  </a:lnTo>
                  <a:lnTo>
                    <a:pt x="158" y="1"/>
                  </a:lnTo>
                  <a:lnTo>
                    <a:pt x="149" y="1"/>
                  </a:lnTo>
                  <a:lnTo>
                    <a:pt x="141" y="1"/>
                  </a:lnTo>
                  <a:lnTo>
                    <a:pt x="133" y="1"/>
                  </a:lnTo>
                  <a:lnTo>
                    <a:pt x="127" y="1"/>
                  </a:lnTo>
                  <a:lnTo>
                    <a:pt x="121" y="1"/>
                  </a:lnTo>
                  <a:lnTo>
                    <a:pt x="116" y="1"/>
                  </a:lnTo>
                  <a:lnTo>
                    <a:pt x="110" y="1"/>
                  </a:lnTo>
                  <a:lnTo>
                    <a:pt x="105" y="1"/>
                  </a:lnTo>
                  <a:lnTo>
                    <a:pt x="99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5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65" y="1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52" y="1"/>
                  </a:lnTo>
                  <a:lnTo>
                    <a:pt x="47" y="1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2"/>
                  </a:lnTo>
                  <a:lnTo>
                    <a:pt x="1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1" y="70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1" y="74"/>
                  </a:lnTo>
                  <a:lnTo>
                    <a:pt x="1" y="76"/>
                  </a:lnTo>
                  <a:lnTo>
                    <a:pt x="1" y="77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5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Freeform 89"/>
            <p:cNvSpPr>
              <a:spLocks/>
            </p:cNvSpPr>
            <p:nvPr/>
          </p:nvSpPr>
          <p:spPr bwMode="auto">
            <a:xfrm>
              <a:off x="2496" y="1809"/>
              <a:ext cx="521" cy="593"/>
            </a:xfrm>
            <a:custGeom>
              <a:avLst/>
              <a:gdLst>
                <a:gd name="T0" fmla="*/ 0 w 521"/>
                <a:gd name="T1" fmla="*/ 0 h 593"/>
                <a:gd name="T2" fmla="*/ 520 w 521"/>
                <a:gd name="T3" fmla="*/ 0 h 593"/>
                <a:gd name="T4" fmla="*/ 520 w 521"/>
                <a:gd name="T5" fmla="*/ 592 h 593"/>
                <a:gd name="T6" fmla="*/ 0 w 521"/>
                <a:gd name="T7" fmla="*/ 592 h 593"/>
                <a:gd name="T8" fmla="*/ 0 w 521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1"/>
                <a:gd name="T16" fmla="*/ 0 h 593"/>
                <a:gd name="T17" fmla="*/ 521 w 52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1" h="593">
                  <a:moveTo>
                    <a:pt x="0" y="0"/>
                  </a:moveTo>
                  <a:lnTo>
                    <a:pt x="520" y="0"/>
                  </a:lnTo>
                  <a:lnTo>
                    <a:pt x="520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Freeform 90"/>
            <p:cNvSpPr>
              <a:spLocks/>
            </p:cNvSpPr>
            <p:nvPr/>
          </p:nvSpPr>
          <p:spPr bwMode="auto">
            <a:xfrm>
              <a:off x="2597" y="1809"/>
              <a:ext cx="396" cy="593"/>
            </a:xfrm>
            <a:custGeom>
              <a:avLst/>
              <a:gdLst>
                <a:gd name="T0" fmla="*/ 178 w 396"/>
                <a:gd name="T1" fmla="*/ 21 h 593"/>
                <a:gd name="T2" fmla="*/ 204 w 396"/>
                <a:gd name="T3" fmla="*/ 46 h 593"/>
                <a:gd name="T4" fmla="*/ 210 w 396"/>
                <a:gd name="T5" fmla="*/ 14 h 593"/>
                <a:gd name="T6" fmla="*/ 223 w 396"/>
                <a:gd name="T7" fmla="*/ 16 h 593"/>
                <a:gd name="T8" fmla="*/ 257 w 396"/>
                <a:gd name="T9" fmla="*/ 46 h 593"/>
                <a:gd name="T10" fmla="*/ 301 w 396"/>
                <a:gd name="T11" fmla="*/ 55 h 593"/>
                <a:gd name="T12" fmla="*/ 323 w 396"/>
                <a:gd name="T13" fmla="*/ 74 h 593"/>
                <a:gd name="T14" fmla="*/ 342 w 396"/>
                <a:gd name="T15" fmla="*/ 101 h 593"/>
                <a:gd name="T16" fmla="*/ 377 w 396"/>
                <a:gd name="T17" fmla="*/ 111 h 593"/>
                <a:gd name="T18" fmla="*/ 395 w 396"/>
                <a:gd name="T19" fmla="*/ 130 h 593"/>
                <a:gd name="T20" fmla="*/ 367 w 396"/>
                <a:gd name="T21" fmla="*/ 150 h 593"/>
                <a:gd name="T22" fmla="*/ 343 w 396"/>
                <a:gd name="T23" fmla="*/ 155 h 593"/>
                <a:gd name="T24" fmla="*/ 333 w 396"/>
                <a:gd name="T25" fmla="*/ 119 h 593"/>
                <a:gd name="T26" fmla="*/ 321 w 396"/>
                <a:gd name="T27" fmla="*/ 100 h 593"/>
                <a:gd name="T28" fmla="*/ 314 w 396"/>
                <a:gd name="T29" fmla="*/ 124 h 593"/>
                <a:gd name="T30" fmla="*/ 292 w 396"/>
                <a:gd name="T31" fmla="*/ 137 h 593"/>
                <a:gd name="T32" fmla="*/ 275 w 396"/>
                <a:gd name="T33" fmla="*/ 158 h 593"/>
                <a:gd name="T34" fmla="*/ 259 w 396"/>
                <a:gd name="T35" fmla="*/ 168 h 593"/>
                <a:gd name="T36" fmla="*/ 271 w 396"/>
                <a:gd name="T37" fmla="*/ 166 h 593"/>
                <a:gd name="T38" fmla="*/ 292 w 396"/>
                <a:gd name="T39" fmla="*/ 165 h 593"/>
                <a:gd name="T40" fmla="*/ 286 w 396"/>
                <a:gd name="T41" fmla="*/ 178 h 593"/>
                <a:gd name="T42" fmla="*/ 285 w 396"/>
                <a:gd name="T43" fmla="*/ 184 h 593"/>
                <a:gd name="T44" fmla="*/ 301 w 396"/>
                <a:gd name="T45" fmla="*/ 193 h 593"/>
                <a:gd name="T46" fmla="*/ 324 w 396"/>
                <a:gd name="T47" fmla="*/ 189 h 593"/>
                <a:gd name="T48" fmla="*/ 337 w 396"/>
                <a:gd name="T49" fmla="*/ 175 h 593"/>
                <a:gd name="T50" fmla="*/ 341 w 396"/>
                <a:gd name="T51" fmla="*/ 204 h 593"/>
                <a:gd name="T52" fmla="*/ 325 w 396"/>
                <a:gd name="T53" fmla="*/ 231 h 593"/>
                <a:gd name="T54" fmla="*/ 315 w 396"/>
                <a:gd name="T55" fmla="*/ 244 h 593"/>
                <a:gd name="T56" fmla="*/ 306 w 396"/>
                <a:gd name="T57" fmla="*/ 237 h 593"/>
                <a:gd name="T58" fmla="*/ 315 w 396"/>
                <a:gd name="T59" fmla="*/ 212 h 593"/>
                <a:gd name="T60" fmla="*/ 293 w 396"/>
                <a:gd name="T61" fmla="*/ 232 h 593"/>
                <a:gd name="T62" fmla="*/ 278 w 396"/>
                <a:gd name="T63" fmla="*/ 261 h 593"/>
                <a:gd name="T64" fmla="*/ 275 w 396"/>
                <a:gd name="T65" fmla="*/ 285 h 593"/>
                <a:gd name="T66" fmla="*/ 276 w 396"/>
                <a:gd name="T67" fmla="*/ 301 h 593"/>
                <a:gd name="T68" fmla="*/ 254 w 396"/>
                <a:gd name="T69" fmla="*/ 311 h 593"/>
                <a:gd name="T70" fmla="*/ 248 w 396"/>
                <a:gd name="T71" fmla="*/ 324 h 593"/>
                <a:gd name="T72" fmla="*/ 251 w 396"/>
                <a:gd name="T73" fmla="*/ 350 h 593"/>
                <a:gd name="T74" fmla="*/ 241 w 396"/>
                <a:gd name="T75" fmla="*/ 346 h 593"/>
                <a:gd name="T76" fmla="*/ 232 w 396"/>
                <a:gd name="T77" fmla="*/ 345 h 593"/>
                <a:gd name="T78" fmla="*/ 231 w 396"/>
                <a:gd name="T79" fmla="*/ 369 h 593"/>
                <a:gd name="T80" fmla="*/ 251 w 396"/>
                <a:gd name="T81" fmla="*/ 399 h 593"/>
                <a:gd name="T82" fmla="*/ 227 w 396"/>
                <a:gd name="T83" fmla="*/ 439 h 593"/>
                <a:gd name="T84" fmla="*/ 204 w 396"/>
                <a:gd name="T85" fmla="*/ 487 h 593"/>
                <a:gd name="T86" fmla="*/ 228 w 396"/>
                <a:gd name="T87" fmla="*/ 529 h 593"/>
                <a:gd name="T88" fmla="*/ 239 w 396"/>
                <a:gd name="T89" fmla="*/ 570 h 593"/>
                <a:gd name="T90" fmla="*/ 206 w 396"/>
                <a:gd name="T91" fmla="*/ 550 h 593"/>
                <a:gd name="T92" fmla="*/ 193 w 396"/>
                <a:gd name="T93" fmla="*/ 519 h 593"/>
                <a:gd name="T94" fmla="*/ 163 w 396"/>
                <a:gd name="T95" fmla="*/ 511 h 593"/>
                <a:gd name="T96" fmla="*/ 118 w 396"/>
                <a:gd name="T97" fmla="*/ 516 h 593"/>
                <a:gd name="T98" fmla="*/ 102 w 396"/>
                <a:gd name="T99" fmla="*/ 528 h 593"/>
                <a:gd name="T100" fmla="*/ 91 w 396"/>
                <a:gd name="T101" fmla="*/ 540 h 593"/>
                <a:gd name="T102" fmla="*/ 55 w 396"/>
                <a:gd name="T103" fmla="*/ 533 h 593"/>
                <a:gd name="T104" fmla="*/ 25 w 396"/>
                <a:gd name="T105" fmla="*/ 544 h 593"/>
                <a:gd name="T106" fmla="*/ 4 w 396"/>
                <a:gd name="T107" fmla="*/ 566 h 593"/>
                <a:gd name="T108" fmla="*/ 2 w 396"/>
                <a:gd name="T109" fmla="*/ 588 h 5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6"/>
                <a:gd name="T166" fmla="*/ 0 h 593"/>
                <a:gd name="T167" fmla="*/ 396 w 396"/>
                <a:gd name="T168" fmla="*/ 593 h 5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6" h="593">
                  <a:moveTo>
                    <a:pt x="151" y="0"/>
                  </a:moveTo>
                  <a:lnTo>
                    <a:pt x="157" y="2"/>
                  </a:lnTo>
                  <a:lnTo>
                    <a:pt x="162" y="5"/>
                  </a:lnTo>
                  <a:lnTo>
                    <a:pt x="167" y="9"/>
                  </a:lnTo>
                  <a:lnTo>
                    <a:pt x="173" y="15"/>
                  </a:lnTo>
                  <a:lnTo>
                    <a:pt x="178" y="21"/>
                  </a:lnTo>
                  <a:lnTo>
                    <a:pt x="182" y="27"/>
                  </a:lnTo>
                  <a:lnTo>
                    <a:pt x="186" y="34"/>
                  </a:lnTo>
                  <a:lnTo>
                    <a:pt x="189" y="40"/>
                  </a:lnTo>
                  <a:lnTo>
                    <a:pt x="194" y="45"/>
                  </a:lnTo>
                  <a:lnTo>
                    <a:pt x="199" y="47"/>
                  </a:lnTo>
                  <a:lnTo>
                    <a:pt x="204" y="46"/>
                  </a:lnTo>
                  <a:lnTo>
                    <a:pt x="208" y="44"/>
                  </a:lnTo>
                  <a:lnTo>
                    <a:pt x="211" y="37"/>
                  </a:lnTo>
                  <a:lnTo>
                    <a:pt x="212" y="30"/>
                  </a:lnTo>
                  <a:lnTo>
                    <a:pt x="212" y="23"/>
                  </a:lnTo>
                  <a:lnTo>
                    <a:pt x="212" y="18"/>
                  </a:lnTo>
                  <a:lnTo>
                    <a:pt x="210" y="14"/>
                  </a:lnTo>
                  <a:lnTo>
                    <a:pt x="208" y="9"/>
                  </a:lnTo>
                  <a:lnTo>
                    <a:pt x="208" y="8"/>
                  </a:lnTo>
                  <a:lnTo>
                    <a:pt x="207" y="8"/>
                  </a:lnTo>
                  <a:lnTo>
                    <a:pt x="208" y="8"/>
                  </a:lnTo>
                  <a:lnTo>
                    <a:pt x="215" y="12"/>
                  </a:lnTo>
                  <a:lnTo>
                    <a:pt x="223" y="16"/>
                  </a:lnTo>
                  <a:lnTo>
                    <a:pt x="231" y="21"/>
                  </a:lnTo>
                  <a:lnTo>
                    <a:pt x="236" y="25"/>
                  </a:lnTo>
                  <a:lnTo>
                    <a:pt x="241" y="28"/>
                  </a:lnTo>
                  <a:lnTo>
                    <a:pt x="246" y="32"/>
                  </a:lnTo>
                  <a:lnTo>
                    <a:pt x="251" y="38"/>
                  </a:lnTo>
                  <a:lnTo>
                    <a:pt x="257" y="46"/>
                  </a:lnTo>
                  <a:lnTo>
                    <a:pt x="264" y="51"/>
                  </a:lnTo>
                  <a:lnTo>
                    <a:pt x="271" y="53"/>
                  </a:lnTo>
                  <a:lnTo>
                    <a:pt x="278" y="54"/>
                  </a:lnTo>
                  <a:lnTo>
                    <a:pt x="286" y="54"/>
                  </a:lnTo>
                  <a:lnTo>
                    <a:pt x="294" y="55"/>
                  </a:lnTo>
                  <a:lnTo>
                    <a:pt x="301" y="55"/>
                  </a:lnTo>
                  <a:lnTo>
                    <a:pt x="309" y="56"/>
                  </a:lnTo>
                  <a:lnTo>
                    <a:pt x="313" y="57"/>
                  </a:lnTo>
                  <a:lnTo>
                    <a:pt x="317" y="60"/>
                  </a:lnTo>
                  <a:lnTo>
                    <a:pt x="321" y="64"/>
                  </a:lnTo>
                  <a:lnTo>
                    <a:pt x="322" y="68"/>
                  </a:lnTo>
                  <a:lnTo>
                    <a:pt x="323" y="74"/>
                  </a:lnTo>
                  <a:lnTo>
                    <a:pt x="324" y="79"/>
                  </a:lnTo>
                  <a:lnTo>
                    <a:pt x="326" y="83"/>
                  </a:lnTo>
                  <a:lnTo>
                    <a:pt x="329" y="87"/>
                  </a:lnTo>
                  <a:lnTo>
                    <a:pt x="333" y="91"/>
                  </a:lnTo>
                  <a:lnTo>
                    <a:pt x="337" y="96"/>
                  </a:lnTo>
                  <a:lnTo>
                    <a:pt x="342" y="101"/>
                  </a:lnTo>
                  <a:lnTo>
                    <a:pt x="348" y="106"/>
                  </a:lnTo>
                  <a:lnTo>
                    <a:pt x="353" y="108"/>
                  </a:lnTo>
                  <a:lnTo>
                    <a:pt x="358" y="109"/>
                  </a:lnTo>
                  <a:lnTo>
                    <a:pt x="364" y="110"/>
                  </a:lnTo>
                  <a:lnTo>
                    <a:pt x="370" y="111"/>
                  </a:lnTo>
                  <a:lnTo>
                    <a:pt x="377" y="111"/>
                  </a:lnTo>
                  <a:lnTo>
                    <a:pt x="382" y="112"/>
                  </a:lnTo>
                  <a:lnTo>
                    <a:pt x="387" y="114"/>
                  </a:lnTo>
                  <a:lnTo>
                    <a:pt x="390" y="117"/>
                  </a:lnTo>
                  <a:lnTo>
                    <a:pt x="393" y="121"/>
                  </a:lnTo>
                  <a:lnTo>
                    <a:pt x="395" y="125"/>
                  </a:lnTo>
                  <a:lnTo>
                    <a:pt x="395" y="130"/>
                  </a:lnTo>
                  <a:lnTo>
                    <a:pt x="394" y="134"/>
                  </a:lnTo>
                  <a:lnTo>
                    <a:pt x="390" y="139"/>
                  </a:lnTo>
                  <a:lnTo>
                    <a:pt x="384" y="142"/>
                  </a:lnTo>
                  <a:lnTo>
                    <a:pt x="378" y="145"/>
                  </a:lnTo>
                  <a:lnTo>
                    <a:pt x="372" y="148"/>
                  </a:lnTo>
                  <a:lnTo>
                    <a:pt x="367" y="150"/>
                  </a:lnTo>
                  <a:lnTo>
                    <a:pt x="361" y="152"/>
                  </a:lnTo>
                  <a:lnTo>
                    <a:pt x="357" y="154"/>
                  </a:lnTo>
                  <a:lnTo>
                    <a:pt x="353" y="155"/>
                  </a:lnTo>
                  <a:lnTo>
                    <a:pt x="349" y="155"/>
                  </a:lnTo>
                  <a:lnTo>
                    <a:pt x="346" y="156"/>
                  </a:lnTo>
                  <a:lnTo>
                    <a:pt x="343" y="155"/>
                  </a:lnTo>
                  <a:lnTo>
                    <a:pt x="340" y="154"/>
                  </a:lnTo>
                  <a:lnTo>
                    <a:pt x="338" y="148"/>
                  </a:lnTo>
                  <a:lnTo>
                    <a:pt x="337" y="141"/>
                  </a:lnTo>
                  <a:lnTo>
                    <a:pt x="336" y="134"/>
                  </a:lnTo>
                  <a:lnTo>
                    <a:pt x="334" y="127"/>
                  </a:lnTo>
                  <a:lnTo>
                    <a:pt x="333" y="119"/>
                  </a:lnTo>
                  <a:lnTo>
                    <a:pt x="331" y="112"/>
                  </a:lnTo>
                  <a:lnTo>
                    <a:pt x="330" y="108"/>
                  </a:lnTo>
                  <a:lnTo>
                    <a:pt x="328" y="105"/>
                  </a:lnTo>
                  <a:lnTo>
                    <a:pt x="325" y="102"/>
                  </a:lnTo>
                  <a:lnTo>
                    <a:pt x="323" y="101"/>
                  </a:lnTo>
                  <a:lnTo>
                    <a:pt x="321" y="100"/>
                  </a:lnTo>
                  <a:lnTo>
                    <a:pt x="319" y="101"/>
                  </a:lnTo>
                  <a:lnTo>
                    <a:pt x="318" y="107"/>
                  </a:lnTo>
                  <a:lnTo>
                    <a:pt x="318" y="113"/>
                  </a:lnTo>
                  <a:lnTo>
                    <a:pt x="318" y="119"/>
                  </a:lnTo>
                  <a:lnTo>
                    <a:pt x="316" y="122"/>
                  </a:lnTo>
                  <a:lnTo>
                    <a:pt x="314" y="124"/>
                  </a:lnTo>
                  <a:lnTo>
                    <a:pt x="311" y="127"/>
                  </a:lnTo>
                  <a:lnTo>
                    <a:pt x="307" y="129"/>
                  </a:lnTo>
                  <a:lnTo>
                    <a:pt x="302" y="132"/>
                  </a:lnTo>
                  <a:lnTo>
                    <a:pt x="296" y="134"/>
                  </a:lnTo>
                  <a:lnTo>
                    <a:pt x="294" y="136"/>
                  </a:lnTo>
                  <a:lnTo>
                    <a:pt x="292" y="137"/>
                  </a:lnTo>
                  <a:lnTo>
                    <a:pt x="291" y="139"/>
                  </a:lnTo>
                  <a:lnTo>
                    <a:pt x="288" y="143"/>
                  </a:lnTo>
                  <a:lnTo>
                    <a:pt x="285" y="148"/>
                  </a:lnTo>
                  <a:lnTo>
                    <a:pt x="281" y="152"/>
                  </a:lnTo>
                  <a:lnTo>
                    <a:pt x="278" y="155"/>
                  </a:lnTo>
                  <a:lnTo>
                    <a:pt x="275" y="158"/>
                  </a:lnTo>
                  <a:lnTo>
                    <a:pt x="271" y="161"/>
                  </a:lnTo>
                  <a:lnTo>
                    <a:pt x="269" y="162"/>
                  </a:lnTo>
                  <a:lnTo>
                    <a:pt x="268" y="163"/>
                  </a:lnTo>
                  <a:lnTo>
                    <a:pt x="266" y="164"/>
                  </a:lnTo>
                  <a:lnTo>
                    <a:pt x="263" y="166"/>
                  </a:lnTo>
                  <a:lnTo>
                    <a:pt x="259" y="168"/>
                  </a:lnTo>
                  <a:lnTo>
                    <a:pt x="256" y="170"/>
                  </a:lnTo>
                  <a:lnTo>
                    <a:pt x="256" y="172"/>
                  </a:lnTo>
                  <a:lnTo>
                    <a:pt x="258" y="172"/>
                  </a:lnTo>
                  <a:lnTo>
                    <a:pt x="261" y="172"/>
                  </a:lnTo>
                  <a:lnTo>
                    <a:pt x="266" y="170"/>
                  </a:lnTo>
                  <a:lnTo>
                    <a:pt x="271" y="166"/>
                  </a:lnTo>
                  <a:lnTo>
                    <a:pt x="276" y="164"/>
                  </a:lnTo>
                  <a:lnTo>
                    <a:pt x="279" y="163"/>
                  </a:lnTo>
                  <a:lnTo>
                    <a:pt x="284" y="163"/>
                  </a:lnTo>
                  <a:lnTo>
                    <a:pt x="288" y="163"/>
                  </a:lnTo>
                  <a:lnTo>
                    <a:pt x="290" y="163"/>
                  </a:lnTo>
                  <a:lnTo>
                    <a:pt x="292" y="165"/>
                  </a:lnTo>
                  <a:lnTo>
                    <a:pt x="294" y="167"/>
                  </a:lnTo>
                  <a:lnTo>
                    <a:pt x="294" y="170"/>
                  </a:lnTo>
                  <a:lnTo>
                    <a:pt x="294" y="173"/>
                  </a:lnTo>
                  <a:lnTo>
                    <a:pt x="292" y="176"/>
                  </a:lnTo>
                  <a:lnTo>
                    <a:pt x="289" y="178"/>
                  </a:lnTo>
                  <a:lnTo>
                    <a:pt x="286" y="178"/>
                  </a:lnTo>
                  <a:lnTo>
                    <a:pt x="283" y="179"/>
                  </a:lnTo>
                  <a:lnTo>
                    <a:pt x="280" y="181"/>
                  </a:lnTo>
                  <a:lnTo>
                    <a:pt x="277" y="182"/>
                  </a:lnTo>
                  <a:lnTo>
                    <a:pt x="277" y="184"/>
                  </a:lnTo>
                  <a:lnTo>
                    <a:pt x="281" y="185"/>
                  </a:lnTo>
                  <a:lnTo>
                    <a:pt x="285" y="184"/>
                  </a:lnTo>
                  <a:lnTo>
                    <a:pt x="289" y="184"/>
                  </a:lnTo>
                  <a:lnTo>
                    <a:pt x="293" y="186"/>
                  </a:lnTo>
                  <a:lnTo>
                    <a:pt x="296" y="188"/>
                  </a:lnTo>
                  <a:lnTo>
                    <a:pt x="299" y="192"/>
                  </a:lnTo>
                  <a:lnTo>
                    <a:pt x="301" y="192"/>
                  </a:lnTo>
                  <a:lnTo>
                    <a:pt x="301" y="193"/>
                  </a:lnTo>
                  <a:lnTo>
                    <a:pt x="303" y="193"/>
                  </a:lnTo>
                  <a:lnTo>
                    <a:pt x="308" y="193"/>
                  </a:lnTo>
                  <a:lnTo>
                    <a:pt x="313" y="193"/>
                  </a:lnTo>
                  <a:lnTo>
                    <a:pt x="318" y="193"/>
                  </a:lnTo>
                  <a:lnTo>
                    <a:pt x="321" y="192"/>
                  </a:lnTo>
                  <a:lnTo>
                    <a:pt x="324" y="189"/>
                  </a:lnTo>
                  <a:lnTo>
                    <a:pt x="327" y="187"/>
                  </a:lnTo>
                  <a:lnTo>
                    <a:pt x="329" y="183"/>
                  </a:lnTo>
                  <a:lnTo>
                    <a:pt x="331" y="180"/>
                  </a:lnTo>
                  <a:lnTo>
                    <a:pt x="334" y="176"/>
                  </a:lnTo>
                  <a:lnTo>
                    <a:pt x="336" y="175"/>
                  </a:lnTo>
                  <a:lnTo>
                    <a:pt x="337" y="175"/>
                  </a:lnTo>
                  <a:lnTo>
                    <a:pt x="339" y="175"/>
                  </a:lnTo>
                  <a:lnTo>
                    <a:pt x="342" y="178"/>
                  </a:lnTo>
                  <a:lnTo>
                    <a:pt x="345" y="182"/>
                  </a:lnTo>
                  <a:lnTo>
                    <a:pt x="346" y="187"/>
                  </a:lnTo>
                  <a:lnTo>
                    <a:pt x="345" y="196"/>
                  </a:lnTo>
                  <a:lnTo>
                    <a:pt x="341" y="204"/>
                  </a:lnTo>
                  <a:lnTo>
                    <a:pt x="337" y="212"/>
                  </a:lnTo>
                  <a:lnTo>
                    <a:pt x="335" y="216"/>
                  </a:lnTo>
                  <a:lnTo>
                    <a:pt x="331" y="219"/>
                  </a:lnTo>
                  <a:lnTo>
                    <a:pt x="328" y="223"/>
                  </a:lnTo>
                  <a:lnTo>
                    <a:pt x="326" y="227"/>
                  </a:lnTo>
                  <a:lnTo>
                    <a:pt x="325" y="231"/>
                  </a:lnTo>
                  <a:lnTo>
                    <a:pt x="324" y="235"/>
                  </a:lnTo>
                  <a:lnTo>
                    <a:pt x="323" y="238"/>
                  </a:lnTo>
                  <a:lnTo>
                    <a:pt x="322" y="241"/>
                  </a:lnTo>
                  <a:lnTo>
                    <a:pt x="321" y="242"/>
                  </a:lnTo>
                  <a:lnTo>
                    <a:pt x="318" y="244"/>
                  </a:lnTo>
                  <a:lnTo>
                    <a:pt x="315" y="244"/>
                  </a:lnTo>
                  <a:lnTo>
                    <a:pt x="311" y="244"/>
                  </a:lnTo>
                  <a:lnTo>
                    <a:pt x="310" y="244"/>
                  </a:lnTo>
                  <a:lnTo>
                    <a:pt x="308" y="245"/>
                  </a:lnTo>
                  <a:lnTo>
                    <a:pt x="307" y="244"/>
                  </a:lnTo>
                  <a:lnTo>
                    <a:pt x="306" y="241"/>
                  </a:lnTo>
                  <a:lnTo>
                    <a:pt x="306" y="237"/>
                  </a:lnTo>
                  <a:lnTo>
                    <a:pt x="307" y="234"/>
                  </a:lnTo>
                  <a:lnTo>
                    <a:pt x="310" y="229"/>
                  </a:lnTo>
                  <a:lnTo>
                    <a:pt x="312" y="224"/>
                  </a:lnTo>
                  <a:lnTo>
                    <a:pt x="315" y="219"/>
                  </a:lnTo>
                  <a:lnTo>
                    <a:pt x="315" y="215"/>
                  </a:lnTo>
                  <a:lnTo>
                    <a:pt x="315" y="212"/>
                  </a:lnTo>
                  <a:lnTo>
                    <a:pt x="313" y="211"/>
                  </a:lnTo>
                  <a:lnTo>
                    <a:pt x="306" y="212"/>
                  </a:lnTo>
                  <a:lnTo>
                    <a:pt x="300" y="214"/>
                  </a:lnTo>
                  <a:lnTo>
                    <a:pt x="295" y="219"/>
                  </a:lnTo>
                  <a:lnTo>
                    <a:pt x="293" y="225"/>
                  </a:lnTo>
                  <a:lnTo>
                    <a:pt x="293" y="232"/>
                  </a:lnTo>
                  <a:lnTo>
                    <a:pt x="292" y="239"/>
                  </a:lnTo>
                  <a:lnTo>
                    <a:pt x="289" y="244"/>
                  </a:lnTo>
                  <a:lnTo>
                    <a:pt x="286" y="249"/>
                  </a:lnTo>
                  <a:lnTo>
                    <a:pt x="283" y="253"/>
                  </a:lnTo>
                  <a:lnTo>
                    <a:pt x="280" y="257"/>
                  </a:lnTo>
                  <a:lnTo>
                    <a:pt x="278" y="261"/>
                  </a:lnTo>
                  <a:lnTo>
                    <a:pt x="276" y="265"/>
                  </a:lnTo>
                  <a:lnTo>
                    <a:pt x="274" y="269"/>
                  </a:lnTo>
                  <a:lnTo>
                    <a:pt x="273" y="272"/>
                  </a:lnTo>
                  <a:lnTo>
                    <a:pt x="273" y="276"/>
                  </a:lnTo>
                  <a:lnTo>
                    <a:pt x="273" y="280"/>
                  </a:lnTo>
                  <a:lnTo>
                    <a:pt x="275" y="285"/>
                  </a:lnTo>
                  <a:lnTo>
                    <a:pt x="277" y="289"/>
                  </a:lnTo>
                  <a:lnTo>
                    <a:pt x="278" y="291"/>
                  </a:lnTo>
                  <a:lnTo>
                    <a:pt x="280" y="293"/>
                  </a:lnTo>
                  <a:lnTo>
                    <a:pt x="280" y="295"/>
                  </a:lnTo>
                  <a:lnTo>
                    <a:pt x="278" y="298"/>
                  </a:lnTo>
                  <a:lnTo>
                    <a:pt x="276" y="301"/>
                  </a:lnTo>
                  <a:lnTo>
                    <a:pt x="273" y="303"/>
                  </a:lnTo>
                  <a:lnTo>
                    <a:pt x="269" y="305"/>
                  </a:lnTo>
                  <a:lnTo>
                    <a:pt x="264" y="307"/>
                  </a:lnTo>
                  <a:lnTo>
                    <a:pt x="261" y="309"/>
                  </a:lnTo>
                  <a:lnTo>
                    <a:pt x="257" y="310"/>
                  </a:lnTo>
                  <a:lnTo>
                    <a:pt x="254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49" y="313"/>
                  </a:lnTo>
                  <a:lnTo>
                    <a:pt x="248" y="315"/>
                  </a:lnTo>
                  <a:lnTo>
                    <a:pt x="248" y="319"/>
                  </a:lnTo>
                  <a:lnTo>
                    <a:pt x="248" y="324"/>
                  </a:lnTo>
                  <a:lnTo>
                    <a:pt x="248" y="328"/>
                  </a:lnTo>
                  <a:lnTo>
                    <a:pt x="249" y="332"/>
                  </a:lnTo>
                  <a:lnTo>
                    <a:pt x="249" y="337"/>
                  </a:lnTo>
                  <a:lnTo>
                    <a:pt x="250" y="340"/>
                  </a:lnTo>
                  <a:lnTo>
                    <a:pt x="251" y="345"/>
                  </a:lnTo>
                  <a:lnTo>
                    <a:pt x="251" y="350"/>
                  </a:lnTo>
                  <a:lnTo>
                    <a:pt x="250" y="354"/>
                  </a:lnTo>
                  <a:lnTo>
                    <a:pt x="247" y="355"/>
                  </a:lnTo>
                  <a:lnTo>
                    <a:pt x="244" y="355"/>
                  </a:lnTo>
                  <a:lnTo>
                    <a:pt x="241" y="354"/>
                  </a:lnTo>
                  <a:lnTo>
                    <a:pt x="240" y="350"/>
                  </a:lnTo>
                  <a:lnTo>
                    <a:pt x="241" y="346"/>
                  </a:lnTo>
                  <a:lnTo>
                    <a:pt x="241" y="342"/>
                  </a:lnTo>
                  <a:lnTo>
                    <a:pt x="240" y="340"/>
                  </a:lnTo>
                  <a:lnTo>
                    <a:pt x="239" y="339"/>
                  </a:lnTo>
                  <a:lnTo>
                    <a:pt x="238" y="339"/>
                  </a:lnTo>
                  <a:lnTo>
                    <a:pt x="235" y="342"/>
                  </a:lnTo>
                  <a:lnTo>
                    <a:pt x="232" y="345"/>
                  </a:lnTo>
                  <a:lnTo>
                    <a:pt x="231" y="349"/>
                  </a:lnTo>
                  <a:lnTo>
                    <a:pt x="229" y="352"/>
                  </a:lnTo>
                  <a:lnTo>
                    <a:pt x="229" y="355"/>
                  </a:lnTo>
                  <a:lnTo>
                    <a:pt x="229" y="359"/>
                  </a:lnTo>
                  <a:lnTo>
                    <a:pt x="230" y="364"/>
                  </a:lnTo>
                  <a:lnTo>
                    <a:pt x="231" y="369"/>
                  </a:lnTo>
                  <a:lnTo>
                    <a:pt x="233" y="374"/>
                  </a:lnTo>
                  <a:lnTo>
                    <a:pt x="237" y="381"/>
                  </a:lnTo>
                  <a:lnTo>
                    <a:pt x="241" y="388"/>
                  </a:lnTo>
                  <a:lnTo>
                    <a:pt x="246" y="395"/>
                  </a:lnTo>
                  <a:lnTo>
                    <a:pt x="248" y="397"/>
                  </a:lnTo>
                  <a:lnTo>
                    <a:pt x="251" y="399"/>
                  </a:lnTo>
                  <a:lnTo>
                    <a:pt x="251" y="402"/>
                  </a:lnTo>
                  <a:lnTo>
                    <a:pt x="249" y="407"/>
                  </a:lnTo>
                  <a:lnTo>
                    <a:pt x="245" y="411"/>
                  </a:lnTo>
                  <a:lnTo>
                    <a:pt x="241" y="416"/>
                  </a:lnTo>
                  <a:lnTo>
                    <a:pt x="234" y="427"/>
                  </a:lnTo>
                  <a:lnTo>
                    <a:pt x="227" y="439"/>
                  </a:lnTo>
                  <a:lnTo>
                    <a:pt x="220" y="450"/>
                  </a:lnTo>
                  <a:lnTo>
                    <a:pt x="215" y="459"/>
                  </a:lnTo>
                  <a:lnTo>
                    <a:pt x="210" y="468"/>
                  </a:lnTo>
                  <a:lnTo>
                    <a:pt x="206" y="477"/>
                  </a:lnTo>
                  <a:lnTo>
                    <a:pt x="205" y="482"/>
                  </a:lnTo>
                  <a:lnTo>
                    <a:pt x="204" y="487"/>
                  </a:lnTo>
                  <a:lnTo>
                    <a:pt x="205" y="491"/>
                  </a:lnTo>
                  <a:lnTo>
                    <a:pt x="208" y="499"/>
                  </a:lnTo>
                  <a:lnTo>
                    <a:pt x="212" y="507"/>
                  </a:lnTo>
                  <a:lnTo>
                    <a:pt x="217" y="515"/>
                  </a:lnTo>
                  <a:lnTo>
                    <a:pt x="222" y="522"/>
                  </a:lnTo>
                  <a:lnTo>
                    <a:pt x="228" y="529"/>
                  </a:lnTo>
                  <a:lnTo>
                    <a:pt x="233" y="536"/>
                  </a:lnTo>
                  <a:lnTo>
                    <a:pt x="237" y="544"/>
                  </a:lnTo>
                  <a:lnTo>
                    <a:pt x="239" y="553"/>
                  </a:lnTo>
                  <a:lnTo>
                    <a:pt x="241" y="562"/>
                  </a:lnTo>
                  <a:lnTo>
                    <a:pt x="241" y="566"/>
                  </a:lnTo>
                  <a:lnTo>
                    <a:pt x="239" y="570"/>
                  </a:lnTo>
                  <a:lnTo>
                    <a:pt x="236" y="572"/>
                  </a:lnTo>
                  <a:lnTo>
                    <a:pt x="228" y="571"/>
                  </a:lnTo>
                  <a:lnTo>
                    <a:pt x="220" y="567"/>
                  </a:lnTo>
                  <a:lnTo>
                    <a:pt x="214" y="562"/>
                  </a:lnTo>
                  <a:lnTo>
                    <a:pt x="209" y="556"/>
                  </a:lnTo>
                  <a:lnTo>
                    <a:pt x="206" y="550"/>
                  </a:lnTo>
                  <a:lnTo>
                    <a:pt x="203" y="544"/>
                  </a:lnTo>
                  <a:lnTo>
                    <a:pt x="201" y="538"/>
                  </a:lnTo>
                  <a:lnTo>
                    <a:pt x="199" y="533"/>
                  </a:lnTo>
                  <a:lnTo>
                    <a:pt x="197" y="527"/>
                  </a:lnTo>
                  <a:lnTo>
                    <a:pt x="195" y="523"/>
                  </a:lnTo>
                  <a:lnTo>
                    <a:pt x="193" y="519"/>
                  </a:lnTo>
                  <a:lnTo>
                    <a:pt x="190" y="515"/>
                  </a:lnTo>
                  <a:lnTo>
                    <a:pt x="186" y="513"/>
                  </a:lnTo>
                  <a:lnTo>
                    <a:pt x="181" y="511"/>
                  </a:lnTo>
                  <a:lnTo>
                    <a:pt x="176" y="511"/>
                  </a:lnTo>
                  <a:lnTo>
                    <a:pt x="170" y="511"/>
                  </a:lnTo>
                  <a:lnTo>
                    <a:pt x="163" y="511"/>
                  </a:lnTo>
                  <a:lnTo>
                    <a:pt x="157" y="512"/>
                  </a:lnTo>
                  <a:lnTo>
                    <a:pt x="146" y="512"/>
                  </a:lnTo>
                  <a:lnTo>
                    <a:pt x="136" y="513"/>
                  </a:lnTo>
                  <a:lnTo>
                    <a:pt x="126" y="514"/>
                  </a:lnTo>
                  <a:lnTo>
                    <a:pt x="122" y="514"/>
                  </a:lnTo>
                  <a:lnTo>
                    <a:pt x="118" y="516"/>
                  </a:lnTo>
                  <a:lnTo>
                    <a:pt x="113" y="517"/>
                  </a:lnTo>
                  <a:lnTo>
                    <a:pt x="109" y="517"/>
                  </a:lnTo>
                  <a:lnTo>
                    <a:pt x="105" y="518"/>
                  </a:lnTo>
                  <a:lnTo>
                    <a:pt x="103" y="520"/>
                  </a:lnTo>
                  <a:lnTo>
                    <a:pt x="101" y="523"/>
                  </a:lnTo>
                  <a:lnTo>
                    <a:pt x="102" y="528"/>
                  </a:lnTo>
                  <a:lnTo>
                    <a:pt x="103" y="532"/>
                  </a:lnTo>
                  <a:lnTo>
                    <a:pt x="102" y="534"/>
                  </a:lnTo>
                  <a:lnTo>
                    <a:pt x="101" y="538"/>
                  </a:lnTo>
                  <a:lnTo>
                    <a:pt x="99" y="539"/>
                  </a:lnTo>
                  <a:lnTo>
                    <a:pt x="95" y="540"/>
                  </a:lnTo>
                  <a:lnTo>
                    <a:pt x="91" y="540"/>
                  </a:lnTo>
                  <a:lnTo>
                    <a:pt x="86" y="539"/>
                  </a:lnTo>
                  <a:lnTo>
                    <a:pt x="81" y="538"/>
                  </a:lnTo>
                  <a:lnTo>
                    <a:pt x="77" y="535"/>
                  </a:lnTo>
                  <a:lnTo>
                    <a:pt x="73" y="533"/>
                  </a:lnTo>
                  <a:lnTo>
                    <a:pt x="64" y="533"/>
                  </a:lnTo>
                  <a:lnTo>
                    <a:pt x="55" y="533"/>
                  </a:lnTo>
                  <a:lnTo>
                    <a:pt x="47" y="533"/>
                  </a:lnTo>
                  <a:lnTo>
                    <a:pt x="44" y="534"/>
                  </a:lnTo>
                  <a:lnTo>
                    <a:pt x="41" y="535"/>
                  </a:lnTo>
                  <a:lnTo>
                    <a:pt x="38" y="536"/>
                  </a:lnTo>
                  <a:lnTo>
                    <a:pt x="32" y="540"/>
                  </a:lnTo>
                  <a:lnTo>
                    <a:pt x="25" y="544"/>
                  </a:lnTo>
                  <a:lnTo>
                    <a:pt x="20" y="548"/>
                  </a:lnTo>
                  <a:lnTo>
                    <a:pt x="16" y="551"/>
                  </a:lnTo>
                  <a:lnTo>
                    <a:pt x="12" y="555"/>
                  </a:lnTo>
                  <a:lnTo>
                    <a:pt x="9" y="559"/>
                  </a:lnTo>
                  <a:lnTo>
                    <a:pt x="6" y="562"/>
                  </a:lnTo>
                  <a:lnTo>
                    <a:pt x="4" y="566"/>
                  </a:lnTo>
                  <a:lnTo>
                    <a:pt x="2" y="570"/>
                  </a:lnTo>
                  <a:lnTo>
                    <a:pt x="0" y="573"/>
                  </a:lnTo>
                  <a:lnTo>
                    <a:pt x="0" y="576"/>
                  </a:lnTo>
                  <a:lnTo>
                    <a:pt x="0" y="580"/>
                  </a:lnTo>
                  <a:lnTo>
                    <a:pt x="1" y="584"/>
                  </a:lnTo>
                  <a:lnTo>
                    <a:pt x="2" y="588"/>
                  </a:lnTo>
                  <a:lnTo>
                    <a:pt x="3" y="592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Freeform 91"/>
            <p:cNvSpPr>
              <a:spLocks/>
            </p:cNvSpPr>
            <p:nvPr/>
          </p:nvSpPr>
          <p:spPr bwMode="auto">
            <a:xfrm>
              <a:off x="2580" y="1809"/>
              <a:ext cx="173" cy="199"/>
            </a:xfrm>
            <a:custGeom>
              <a:avLst/>
              <a:gdLst>
                <a:gd name="T0" fmla="*/ 2 w 173"/>
                <a:gd name="T1" fmla="*/ 9 h 199"/>
                <a:gd name="T2" fmla="*/ 4 w 173"/>
                <a:gd name="T3" fmla="*/ 20 h 199"/>
                <a:gd name="T4" fmla="*/ 6 w 173"/>
                <a:gd name="T5" fmla="*/ 32 h 199"/>
                <a:gd name="T6" fmla="*/ 9 w 173"/>
                <a:gd name="T7" fmla="*/ 44 h 199"/>
                <a:gd name="T8" fmla="*/ 11 w 173"/>
                <a:gd name="T9" fmla="*/ 55 h 199"/>
                <a:gd name="T10" fmla="*/ 13 w 173"/>
                <a:gd name="T11" fmla="*/ 64 h 199"/>
                <a:gd name="T12" fmla="*/ 15 w 173"/>
                <a:gd name="T13" fmla="*/ 71 h 199"/>
                <a:gd name="T14" fmla="*/ 16 w 173"/>
                <a:gd name="T15" fmla="*/ 78 h 199"/>
                <a:gd name="T16" fmla="*/ 18 w 173"/>
                <a:gd name="T17" fmla="*/ 85 h 199"/>
                <a:gd name="T18" fmla="*/ 21 w 173"/>
                <a:gd name="T19" fmla="*/ 92 h 199"/>
                <a:gd name="T20" fmla="*/ 22 w 173"/>
                <a:gd name="T21" fmla="*/ 99 h 199"/>
                <a:gd name="T22" fmla="*/ 24 w 173"/>
                <a:gd name="T23" fmla="*/ 105 h 199"/>
                <a:gd name="T24" fmla="*/ 25 w 173"/>
                <a:gd name="T25" fmla="*/ 111 h 199"/>
                <a:gd name="T26" fmla="*/ 28 w 173"/>
                <a:gd name="T27" fmla="*/ 117 h 199"/>
                <a:gd name="T28" fmla="*/ 32 w 173"/>
                <a:gd name="T29" fmla="*/ 121 h 199"/>
                <a:gd name="T30" fmla="*/ 41 w 173"/>
                <a:gd name="T31" fmla="*/ 124 h 199"/>
                <a:gd name="T32" fmla="*/ 52 w 173"/>
                <a:gd name="T33" fmla="*/ 124 h 199"/>
                <a:gd name="T34" fmla="*/ 63 w 173"/>
                <a:gd name="T35" fmla="*/ 122 h 199"/>
                <a:gd name="T36" fmla="*/ 74 w 173"/>
                <a:gd name="T37" fmla="*/ 121 h 199"/>
                <a:gd name="T38" fmla="*/ 84 w 173"/>
                <a:gd name="T39" fmla="*/ 123 h 199"/>
                <a:gd name="T40" fmla="*/ 91 w 173"/>
                <a:gd name="T41" fmla="*/ 128 h 199"/>
                <a:gd name="T42" fmla="*/ 96 w 173"/>
                <a:gd name="T43" fmla="*/ 134 h 199"/>
                <a:gd name="T44" fmla="*/ 99 w 173"/>
                <a:gd name="T45" fmla="*/ 141 h 199"/>
                <a:gd name="T46" fmla="*/ 101 w 173"/>
                <a:gd name="T47" fmla="*/ 149 h 199"/>
                <a:gd name="T48" fmla="*/ 104 w 173"/>
                <a:gd name="T49" fmla="*/ 156 h 199"/>
                <a:gd name="T50" fmla="*/ 108 w 173"/>
                <a:gd name="T51" fmla="*/ 163 h 199"/>
                <a:gd name="T52" fmla="*/ 113 w 173"/>
                <a:gd name="T53" fmla="*/ 171 h 199"/>
                <a:gd name="T54" fmla="*/ 117 w 173"/>
                <a:gd name="T55" fmla="*/ 179 h 199"/>
                <a:gd name="T56" fmla="*/ 121 w 173"/>
                <a:gd name="T57" fmla="*/ 186 h 199"/>
                <a:gd name="T58" fmla="*/ 128 w 173"/>
                <a:gd name="T59" fmla="*/ 192 h 199"/>
                <a:gd name="T60" fmla="*/ 133 w 173"/>
                <a:gd name="T61" fmla="*/ 196 h 199"/>
                <a:gd name="T62" fmla="*/ 138 w 173"/>
                <a:gd name="T63" fmla="*/ 197 h 199"/>
                <a:gd name="T64" fmla="*/ 145 w 173"/>
                <a:gd name="T65" fmla="*/ 198 h 199"/>
                <a:gd name="T66" fmla="*/ 150 w 173"/>
                <a:gd name="T67" fmla="*/ 197 h 199"/>
                <a:gd name="T68" fmla="*/ 155 w 173"/>
                <a:gd name="T69" fmla="*/ 195 h 199"/>
                <a:gd name="T70" fmla="*/ 160 w 173"/>
                <a:gd name="T71" fmla="*/ 189 h 199"/>
                <a:gd name="T72" fmla="*/ 165 w 173"/>
                <a:gd name="T73" fmla="*/ 182 h 199"/>
                <a:gd name="T74" fmla="*/ 168 w 173"/>
                <a:gd name="T75" fmla="*/ 174 h 199"/>
                <a:gd name="T76" fmla="*/ 170 w 173"/>
                <a:gd name="T77" fmla="*/ 165 h 199"/>
                <a:gd name="T78" fmla="*/ 171 w 173"/>
                <a:gd name="T79" fmla="*/ 156 h 199"/>
                <a:gd name="T80" fmla="*/ 172 w 173"/>
                <a:gd name="T81" fmla="*/ 146 h 199"/>
                <a:gd name="T82" fmla="*/ 170 w 173"/>
                <a:gd name="T83" fmla="*/ 135 h 199"/>
                <a:gd name="T84" fmla="*/ 169 w 173"/>
                <a:gd name="T85" fmla="*/ 124 h 199"/>
                <a:gd name="T86" fmla="*/ 166 w 173"/>
                <a:gd name="T87" fmla="*/ 114 h 199"/>
                <a:gd name="T88" fmla="*/ 163 w 173"/>
                <a:gd name="T89" fmla="*/ 103 h 199"/>
                <a:gd name="T90" fmla="*/ 160 w 173"/>
                <a:gd name="T91" fmla="*/ 93 h 199"/>
                <a:gd name="T92" fmla="*/ 158 w 173"/>
                <a:gd name="T93" fmla="*/ 84 h 199"/>
                <a:gd name="T94" fmla="*/ 155 w 173"/>
                <a:gd name="T95" fmla="*/ 75 h 199"/>
                <a:gd name="T96" fmla="*/ 152 w 173"/>
                <a:gd name="T97" fmla="*/ 66 h 199"/>
                <a:gd name="T98" fmla="*/ 148 w 173"/>
                <a:gd name="T99" fmla="*/ 57 h 199"/>
                <a:gd name="T100" fmla="*/ 145 w 173"/>
                <a:gd name="T101" fmla="*/ 49 h 199"/>
                <a:gd name="T102" fmla="*/ 142 w 173"/>
                <a:gd name="T103" fmla="*/ 42 h 199"/>
                <a:gd name="T104" fmla="*/ 139 w 173"/>
                <a:gd name="T105" fmla="*/ 33 h 199"/>
                <a:gd name="T106" fmla="*/ 136 w 173"/>
                <a:gd name="T107" fmla="*/ 26 h 199"/>
                <a:gd name="T108" fmla="*/ 133 w 173"/>
                <a:gd name="T109" fmla="*/ 18 h 199"/>
                <a:gd name="T110" fmla="*/ 132 w 173"/>
                <a:gd name="T111" fmla="*/ 14 h 199"/>
                <a:gd name="T112" fmla="*/ 130 w 173"/>
                <a:gd name="T113" fmla="*/ 10 h 199"/>
                <a:gd name="T114" fmla="*/ 129 w 173"/>
                <a:gd name="T115" fmla="*/ 7 h 199"/>
                <a:gd name="T116" fmla="*/ 128 w 173"/>
                <a:gd name="T117" fmla="*/ 4 h 199"/>
                <a:gd name="T118" fmla="*/ 126 w 173"/>
                <a:gd name="T119" fmla="*/ 1 h 1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"/>
                <a:gd name="T181" fmla="*/ 0 h 199"/>
                <a:gd name="T182" fmla="*/ 173 w 173"/>
                <a:gd name="T183" fmla="*/ 199 h 1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" h="199">
                  <a:moveTo>
                    <a:pt x="0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4" y="23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6" y="32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9" y="47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1" y="55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3" y="62"/>
                  </a:lnTo>
                  <a:lnTo>
                    <a:pt x="13" y="64"/>
                  </a:lnTo>
                  <a:lnTo>
                    <a:pt x="14" y="65"/>
                  </a:lnTo>
                  <a:lnTo>
                    <a:pt x="14" y="67"/>
                  </a:lnTo>
                  <a:lnTo>
                    <a:pt x="14" y="69"/>
                  </a:lnTo>
                  <a:lnTo>
                    <a:pt x="15" y="71"/>
                  </a:lnTo>
                  <a:lnTo>
                    <a:pt x="15" y="73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6" y="78"/>
                  </a:lnTo>
                  <a:lnTo>
                    <a:pt x="17" y="80"/>
                  </a:lnTo>
                  <a:lnTo>
                    <a:pt x="17" y="82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9" y="87"/>
                  </a:lnTo>
                  <a:lnTo>
                    <a:pt x="19" y="89"/>
                  </a:lnTo>
                  <a:lnTo>
                    <a:pt x="20" y="91"/>
                  </a:lnTo>
                  <a:lnTo>
                    <a:pt x="21" y="92"/>
                  </a:lnTo>
                  <a:lnTo>
                    <a:pt x="21" y="94"/>
                  </a:lnTo>
                  <a:lnTo>
                    <a:pt x="21" y="96"/>
                  </a:lnTo>
                  <a:lnTo>
                    <a:pt x="22" y="97"/>
                  </a:lnTo>
                  <a:lnTo>
                    <a:pt x="22" y="99"/>
                  </a:lnTo>
                  <a:lnTo>
                    <a:pt x="22" y="100"/>
                  </a:lnTo>
                  <a:lnTo>
                    <a:pt x="23" y="102"/>
                  </a:lnTo>
                  <a:lnTo>
                    <a:pt x="23" y="104"/>
                  </a:lnTo>
                  <a:lnTo>
                    <a:pt x="24" y="105"/>
                  </a:lnTo>
                  <a:lnTo>
                    <a:pt x="24" y="107"/>
                  </a:lnTo>
                  <a:lnTo>
                    <a:pt x="24" y="108"/>
                  </a:lnTo>
                  <a:lnTo>
                    <a:pt x="25" y="110"/>
                  </a:lnTo>
                  <a:lnTo>
                    <a:pt x="25" y="111"/>
                  </a:lnTo>
                  <a:lnTo>
                    <a:pt x="26" y="113"/>
                  </a:lnTo>
                  <a:lnTo>
                    <a:pt x="26" y="114"/>
                  </a:lnTo>
                  <a:lnTo>
                    <a:pt x="27" y="116"/>
                  </a:lnTo>
                  <a:lnTo>
                    <a:pt x="28" y="117"/>
                  </a:lnTo>
                  <a:lnTo>
                    <a:pt x="29" y="118"/>
                  </a:lnTo>
                  <a:lnTo>
                    <a:pt x="29" y="119"/>
                  </a:lnTo>
                  <a:lnTo>
                    <a:pt x="31" y="120"/>
                  </a:lnTo>
                  <a:lnTo>
                    <a:pt x="32" y="121"/>
                  </a:lnTo>
                  <a:lnTo>
                    <a:pt x="33" y="121"/>
                  </a:lnTo>
                  <a:lnTo>
                    <a:pt x="36" y="123"/>
                  </a:lnTo>
                  <a:lnTo>
                    <a:pt x="38" y="123"/>
                  </a:lnTo>
                  <a:lnTo>
                    <a:pt x="41" y="124"/>
                  </a:lnTo>
                  <a:lnTo>
                    <a:pt x="43" y="124"/>
                  </a:lnTo>
                  <a:lnTo>
                    <a:pt x="46" y="124"/>
                  </a:lnTo>
                  <a:lnTo>
                    <a:pt x="49" y="124"/>
                  </a:lnTo>
                  <a:lnTo>
                    <a:pt x="52" y="124"/>
                  </a:lnTo>
                  <a:lnTo>
                    <a:pt x="54" y="123"/>
                  </a:lnTo>
                  <a:lnTo>
                    <a:pt x="57" y="123"/>
                  </a:lnTo>
                  <a:lnTo>
                    <a:pt x="60" y="123"/>
                  </a:lnTo>
                  <a:lnTo>
                    <a:pt x="63" y="122"/>
                  </a:lnTo>
                  <a:lnTo>
                    <a:pt x="66" y="122"/>
                  </a:lnTo>
                  <a:lnTo>
                    <a:pt x="69" y="122"/>
                  </a:lnTo>
                  <a:lnTo>
                    <a:pt x="71" y="122"/>
                  </a:lnTo>
                  <a:lnTo>
                    <a:pt x="74" y="121"/>
                  </a:lnTo>
                  <a:lnTo>
                    <a:pt x="77" y="122"/>
                  </a:lnTo>
                  <a:lnTo>
                    <a:pt x="79" y="122"/>
                  </a:lnTo>
                  <a:lnTo>
                    <a:pt x="82" y="123"/>
                  </a:lnTo>
                  <a:lnTo>
                    <a:pt x="84" y="123"/>
                  </a:lnTo>
                  <a:lnTo>
                    <a:pt x="87" y="124"/>
                  </a:lnTo>
                  <a:lnTo>
                    <a:pt x="89" y="125"/>
                  </a:lnTo>
                  <a:lnTo>
                    <a:pt x="90" y="126"/>
                  </a:lnTo>
                  <a:lnTo>
                    <a:pt x="91" y="128"/>
                  </a:lnTo>
                  <a:lnTo>
                    <a:pt x="93" y="129"/>
                  </a:lnTo>
                  <a:lnTo>
                    <a:pt x="94" y="130"/>
                  </a:lnTo>
                  <a:lnTo>
                    <a:pt x="95" y="132"/>
                  </a:lnTo>
                  <a:lnTo>
                    <a:pt x="96" y="134"/>
                  </a:lnTo>
                  <a:lnTo>
                    <a:pt x="96" y="135"/>
                  </a:lnTo>
                  <a:lnTo>
                    <a:pt x="97" y="137"/>
                  </a:lnTo>
                  <a:lnTo>
                    <a:pt x="98" y="139"/>
                  </a:lnTo>
                  <a:lnTo>
                    <a:pt x="99" y="141"/>
                  </a:lnTo>
                  <a:lnTo>
                    <a:pt x="99" y="143"/>
                  </a:lnTo>
                  <a:lnTo>
                    <a:pt x="100" y="145"/>
                  </a:lnTo>
                  <a:lnTo>
                    <a:pt x="101" y="147"/>
                  </a:lnTo>
                  <a:lnTo>
                    <a:pt x="101" y="149"/>
                  </a:lnTo>
                  <a:lnTo>
                    <a:pt x="102" y="150"/>
                  </a:lnTo>
                  <a:lnTo>
                    <a:pt x="103" y="152"/>
                  </a:lnTo>
                  <a:lnTo>
                    <a:pt x="103" y="154"/>
                  </a:lnTo>
                  <a:lnTo>
                    <a:pt x="104" y="156"/>
                  </a:lnTo>
                  <a:lnTo>
                    <a:pt x="105" y="158"/>
                  </a:lnTo>
                  <a:lnTo>
                    <a:pt x="106" y="160"/>
                  </a:lnTo>
                  <a:lnTo>
                    <a:pt x="107" y="161"/>
                  </a:lnTo>
                  <a:lnTo>
                    <a:pt x="108" y="163"/>
                  </a:lnTo>
                  <a:lnTo>
                    <a:pt x="110" y="165"/>
                  </a:lnTo>
                  <a:lnTo>
                    <a:pt x="110" y="167"/>
                  </a:lnTo>
                  <a:lnTo>
                    <a:pt x="111" y="169"/>
                  </a:lnTo>
                  <a:lnTo>
                    <a:pt x="113" y="171"/>
                  </a:lnTo>
                  <a:lnTo>
                    <a:pt x="113" y="173"/>
                  </a:lnTo>
                  <a:lnTo>
                    <a:pt x="115" y="175"/>
                  </a:lnTo>
                  <a:lnTo>
                    <a:pt x="116" y="177"/>
                  </a:lnTo>
                  <a:lnTo>
                    <a:pt x="117" y="179"/>
                  </a:lnTo>
                  <a:lnTo>
                    <a:pt x="118" y="181"/>
                  </a:lnTo>
                  <a:lnTo>
                    <a:pt x="119" y="183"/>
                  </a:lnTo>
                  <a:lnTo>
                    <a:pt x="120" y="185"/>
                  </a:lnTo>
                  <a:lnTo>
                    <a:pt x="121" y="186"/>
                  </a:lnTo>
                  <a:lnTo>
                    <a:pt x="123" y="188"/>
                  </a:lnTo>
                  <a:lnTo>
                    <a:pt x="124" y="189"/>
                  </a:lnTo>
                  <a:lnTo>
                    <a:pt x="126" y="191"/>
                  </a:lnTo>
                  <a:lnTo>
                    <a:pt x="128" y="192"/>
                  </a:lnTo>
                  <a:lnTo>
                    <a:pt x="129" y="193"/>
                  </a:lnTo>
                  <a:lnTo>
                    <a:pt x="130" y="194"/>
                  </a:lnTo>
                  <a:lnTo>
                    <a:pt x="132" y="195"/>
                  </a:lnTo>
                  <a:lnTo>
                    <a:pt x="133" y="196"/>
                  </a:lnTo>
                  <a:lnTo>
                    <a:pt x="134" y="196"/>
                  </a:lnTo>
                  <a:lnTo>
                    <a:pt x="136" y="197"/>
                  </a:lnTo>
                  <a:lnTo>
                    <a:pt x="137" y="197"/>
                  </a:lnTo>
                  <a:lnTo>
                    <a:pt x="138" y="197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3" y="198"/>
                  </a:lnTo>
                  <a:lnTo>
                    <a:pt x="145" y="198"/>
                  </a:lnTo>
                  <a:lnTo>
                    <a:pt x="146" y="198"/>
                  </a:lnTo>
                  <a:lnTo>
                    <a:pt x="148" y="198"/>
                  </a:lnTo>
                  <a:lnTo>
                    <a:pt x="149" y="197"/>
                  </a:lnTo>
                  <a:lnTo>
                    <a:pt x="150" y="197"/>
                  </a:lnTo>
                  <a:lnTo>
                    <a:pt x="152" y="197"/>
                  </a:lnTo>
                  <a:lnTo>
                    <a:pt x="153" y="196"/>
                  </a:lnTo>
                  <a:lnTo>
                    <a:pt x="154" y="195"/>
                  </a:lnTo>
                  <a:lnTo>
                    <a:pt x="155" y="195"/>
                  </a:lnTo>
                  <a:lnTo>
                    <a:pt x="156" y="193"/>
                  </a:lnTo>
                  <a:lnTo>
                    <a:pt x="158" y="192"/>
                  </a:lnTo>
                  <a:lnTo>
                    <a:pt x="159" y="191"/>
                  </a:lnTo>
                  <a:lnTo>
                    <a:pt x="160" y="189"/>
                  </a:lnTo>
                  <a:lnTo>
                    <a:pt x="162" y="187"/>
                  </a:lnTo>
                  <a:lnTo>
                    <a:pt x="163" y="185"/>
                  </a:lnTo>
                  <a:lnTo>
                    <a:pt x="164" y="183"/>
                  </a:lnTo>
                  <a:lnTo>
                    <a:pt x="165" y="182"/>
                  </a:lnTo>
                  <a:lnTo>
                    <a:pt x="166" y="180"/>
                  </a:lnTo>
                  <a:lnTo>
                    <a:pt x="167" y="178"/>
                  </a:lnTo>
                  <a:lnTo>
                    <a:pt x="167" y="176"/>
                  </a:lnTo>
                  <a:lnTo>
                    <a:pt x="168" y="174"/>
                  </a:lnTo>
                  <a:lnTo>
                    <a:pt x="169" y="172"/>
                  </a:lnTo>
                  <a:lnTo>
                    <a:pt x="169" y="170"/>
                  </a:lnTo>
                  <a:lnTo>
                    <a:pt x="170" y="167"/>
                  </a:lnTo>
                  <a:lnTo>
                    <a:pt x="170" y="165"/>
                  </a:lnTo>
                  <a:lnTo>
                    <a:pt x="170" y="163"/>
                  </a:lnTo>
                  <a:lnTo>
                    <a:pt x="171" y="161"/>
                  </a:lnTo>
                  <a:lnTo>
                    <a:pt x="171" y="159"/>
                  </a:lnTo>
                  <a:lnTo>
                    <a:pt x="171" y="156"/>
                  </a:lnTo>
                  <a:lnTo>
                    <a:pt x="171" y="155"/>
                  </a:lnTo>
                  <a:lnTo>
                    <a:pt x="172" y="152"/>
                  </a:lnTo>
                  <a:lnTo>
                    <a:pt x="172" y="149"/>
                  </a:lnTo>
                  <a:lnTo>
                    <a:pt x="172" y="146"/>
                  </a:lnTo>
                  <a:lnTo>
                    <a:pt x="171" y="143"/>
                  </a:lnTo>
                  <a:lnTo>
                    <a:pt x="171" y="141"/>
                  </a:lnTo>
                  <a:lnTo>
                    <a:pt x="171" y="138"/>
                  </a:lnTo>
                  <a:lnTo>
                    <a:pt x="170" y="135"/>
                  </a:lnTo>
                  <a:lnTo>
                    <a:pt x="170" y="133"/>
                  </a:lnTo>
                  <a:lnTo>
                    <a:pt x="169" y="130"/>
                  </a:lnTo>
                  <a:lnTo>
                    <a:pt x="169" y="127"/>
                  </a:lnTo>
                  <a:lnTo>
                    <a:pt x="169" y="124"/>
                  </a:lnTo>
                  <a:lnTo>
                    <a:pt x="168" y="122"/>
                  </a:lnTo>
                  <a:lnTo>
                    <a:pt x="167" y="119"/>
                  </a:lnTo>
                  <a:lnTo>
                    <a:pt x="167" y="116"/>
                  </a:lnTo>
                  <a:lnTo>
                    <a:pt x="166" y="114"/>
                  </a:lnTo>
                  <a:lnTo>
                    <a:pt x="165" y="111"/>
                  </a:lnTo>
                  <a:lnTo>
                    <a:pt x="164" y="108"/>
                  </a:lnTo>
                  <a:lnTo>
                    <a:pt x="163" y="106"/>
                  </a:lnTo>
                  <a:lnTo>
                    <a:pt x="163" y="103"/>
                  </a:lnTo>
                  <a:lnTo>
                    <a:pt x="162" y="100"/>
                  </a:lnTo>
                  <a:lnTo>
                    <a:pt x="162" y="98"/>
                  </a:lnTo>
                  <a:lnTo>
                    <a:pt x="161" y="96"/>
                  </a:lnTo>
                  <a:lnTo>
                    <a:pt x="160" y="93"/>
                  </a:lnTo>
                  <a:lnTo>
                    <a:pt x="160" y="91"/>
                  </a:lnTo>
                  <a:lnTo>
                    <a:pt x="159" y="89"/>
                  </a:lnTo>
                  <a:lnTo>
                    <a:pt x="158" y="87"/>
                  </a:lnTo>
                  <a:lnTo>
                    <a:pt x="158" y="84"/>
                  </a:lnTo>
                  <a:lnTo>
                    <a:pt x="157" y="82"/>
                  </a:lnTo>
                  <a:lnTo>
                    <a:pt x="156" y="80"/>
                  </a:lnTo>
                  <a:lnTo>
                    <a:pt x="155" y="77"/>
                  </a:lnTo>
                  <a:lnTo>
                    <a:pt x="155" y="75"/>
                  </a:lnTo>
                  <a:lnTo>
                    <a:pt x="154" y="73"/>
                  </a:lnTo>
                  <a:lnTo>
                    <a:pt x="153" y="71"/>
                  </a:lnTo>
                  <a:lnTo>
                    <a:pt x="152" y="69"/>
                  </a:lnTo>
                  <a:lnTo>
                    <a:pt x="152" y="66"/>
                  </a:lnTo>
                  <a:lnTo>
                    <a:pt x="150" y="64"/>
                  </a:lnTo>
                  <a:lnTo>
                    <a:pt x="150" y="62"/>
                  </a:lnTo>
                  <a:lnTo>
                    <a:pt x="149" y="60"/>
                  </a:lnTo>
                  <a:lnTo>
                    <a:pt x="148" y="57"/>
                  </a:lnTo>
                  <a:lnTo>
                    <a:pt x="147" y="55"/>
                  </a:lnTo>
                  <a:lnTo>
                    <a:pt x="147" y="53"/>
                  </a:lnTo>
                  <a:lnTo>
                    <a:pt x="146" y="51"/>
                  </a:lnTo>
                  <a:lnTo>
                    <a:pt x="145" y="49"/>
                  </a:lnTo>
                  <a:lnTo>
                    <a:pt x="144" y="47"/>
                  </a:lnTo>
                  <a:lnTo>
                    <a:pt x="144" y="45"/>
                  </a:lnTo>
                  <a:lnTo>
                    <a:pt x="143" y="43"/>
                  </a:lnTo>
                  <a:lnTo>
                    <a:pt x="142" y="42"/>
                  </a:lnTo>
                  <a:lnTo>
                    <a:pt x="142" y="39"/>
                  </a:lnTo>
                  <a:lnTo>
                    <a:pt x="141" y="37"/>
                  </a:lnTo>
                  <a:lnTo>
                    <a:pt x="140" y="35"/>
                  </a:lnTo>
                  <a:lnTo>
                    <a:pt x="139" y="33"/>
                  </a:lnTo>
                  <a:lnTo>
                    <a:pt x="138" y="31"/>
                  </a:lnTo>
                  <a:lnTo>
                    <a:pt x="138" y="30"/>
                  </a:lnTo>
                  <a:lnTo>
                    <a:pt x="137" y="28"/>
                  </a:lnTo>
                  <a:lnTo>
                    <a:pt x="136" y="26"/>
                  </a:lnTo>
                  <a:lnTo>
                    <a:pt x="135" y="24"/>
                  </a:lnTo>
                  <a:lnTo>
                    <a:pt x="135" y="22"/>
                  </a:lnTo>
                  <a:lnTo>
                    <a:pt x="134" y="20"/>
                  </a:lnTo>
                  <a:lnTo>
                    <a:pt x="133" y="18"/>
                  </a:lnTo>
                  <a:lnTo>
                    <a:pt x="132" y="16"/>
                  </a:lnTo>
                  <a:lnTo>
                    <a:pt x="132" y="15"/>
                  </a:lnTo>
                  <a:lnTo>
                    <a:pt x="132" y="14"/>
                  </a:lnTo>
                  <a:lnTo>
                    <a:pt x="131" y="13"/>
                  </a:lnTo>
                  <a:lnTo>
                    <a:pt x="131" y="12"/>
                  </a:lnTo>
                  <a:lnTo>
                    <a:pt x="130" y="11"/>
                  </a:lnTo>
                  <a:lnTo>
                    <a:pt x="130" y="10"/>
                  </a:lnTo>
                  <a:lnTo>
                    <a:pt x="130" y="9"/>
                  </a:lnTo>
                  <a:lnTo>
                    <a:pt x="129" y="8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8" y="6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7" y="3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6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Freeform 92"/>
            <p:cNvSpPr>
              <a:spLocks/>
            </p:cNvSpPr>
            <p:nvPr/>
          </p:nvSpPr>
          <p:spPr bwMode="auto">
            <a:xfrm>
              <a:off x="3064" y="1809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Freeform 93"/>
            <p:cNvSpPr>
              <a:spLocks/>
            </p:cNvSpPr>
            <p:nvPr/>
          </p:nvSpPr>
          <p:spPr bwMode="auto">
            <a:xfrm>
              <a:off x="3163" y="1809"/>
              <a:ext cx="154" cy="183"/>
            </a:xfrm>
            <a:custGeom>
              <a:avLst/>
              <a:gdLst>
                <a:gd name="T0" fmla="*/ 23 w 154"/>
                <a:gd name="T1" fmla="*/ 9 h 183"/>
                <a:gd name="T2" fmla="*/ 18 w 154"/>
                <a:gd name="T3" fmla="*/ 21 h 183"/>
                <a:gd name="T4" fmla="*/ 13 w 154"/>
                <a:gd name="T5" fmla="*/ 31 h 183"/>
                <a:gd name="T6" fmla="*/ 10 w 154"/>
                <a:gd name="T7" fmla="*/ 37 h 183"/>
                <a:gd name="T8" fmla="*/ 6 w 154"/>
                <a:gd name="T9" fmla="*/ 43 h 183"/>
                <a:gd name="T10" fmla="*/ 3 w 154"/>
                <a:gd name="T11" fmla="*/ 49 h 183"/>
                <a:gd name="T12" fmla="*/ 1 w 154"/>
                <a:gd name="T13" fmla="*/ 55 h 183"/>
                <a:gd name="T14" fmla="*/ 0 w 154"/>
                <a:gd name="T15" fmla="*/ 62 h 183"/>
                <a:gd name="T16" fmla="*/ 2 w 154"/>
                <a:gd name="T17" fmla="*/ 71 h 183"/>
                <a:gd name="T18" fmla="*/ 6 w 154"/>
                <a:gd name="T19" fmla="*/ 79 h 183"/>
                <a:gd name="T20" fmla="*/ 9 w 154"/>
                <a:gd name="T21" fmla="*/ 87 h 183"/>
                <a:gd name="T22" fmla="*/ 11 w 154"/>
                <a:gd name="T23" fmla="*/ 95 h 183"/>
                <a:gd name="T24" fmla="*/ 14 w 154"/>
                <a:gd name="T25" fmla="*/ 101 h 183"/>
                <a:gd name="T26" fmla="*/ 19 w 154"/>
                <a:gd name="T27" fmla="*/ 105 h 183"/>
                <a:gd name="T28" fmla="*/ 25 w 154"/>
                <a:gd name="T29" fmla="*/ 106 h 183"/>
                <a:gd name="T30" fmla="*/ 30 w 154"/>
                <a:gd name="T31" fmla="*/ 108 h 183"/>
                <a:gd name="T32" fmla="*/ 39 w 154"/>
                <a:gd name="T33" fmla="*/ 110 h 183"/>
                <a:gd name="T34" fmla="*/ 47 w 154"/>
                <a:gd name="T35" fmla="*/ 114 h 183"/>
                <a:gd name="T36" fmla="*/ 53 w 154"/>
                <a:gd name="T37" fmla="*/ 115 h 183"/>
                <a:gd name="T38" fmla="*/ 57 w 154"/>
                <a:gd name="T39" fmla="*/ 117 h 183"/>
                <a:gd name="T40" fmla="*/ 62 w 154"/>
                <a:gd name="T41" fmla="*/ 117 h 183"/>
                <a:gd name="T42" fmla="*/ 67 w 154"/>
                <a:gd name="T43" fmla="*/ 119 h 183"/>
                <a:gd name="T44" fmla="*/ 72 w 154"/>
                <a:gd name="T45" fmla="*/ 120 h 183"/>
                <a:gd name="T46" fmla="*/ 80 w 154"/>
                <a:gd name="T47" fmla="*/ 121 h 183"/>
                <a:gd name="T48" fmla="*/ 90 w 154"/>
                <a:gd name="T49" fmla="*/ 120 h 183"/>
                <a:gd name="T50" fmla="*/ 101 w 154"/>
                <a:gd name="T51" fmla="*/ 120 h 183"/>
                <a:gd name="T52" fmla="*/ 104 w 154"/>
                <a:gd name="T53" fmla="*/ 122 h 183"/>
                <a:gd name="T54" fmla="*/ 105 w 154"/>
                <a:gd name="T55" fmla="*/ 126 h 183"/>
                <a:gd name="T56" fmla="*/ 107 w 154"/>
                <a:gd name="T57" fmla="*/ 132 h 183"/>
                <a:gd name="T58" fmla="*/ 113 w 154"/>
                <a:gd name="T59" fmla="*/ 146 h 183"/>
                <a:gd name="T60" fmla="*/ 119 w 154"/>
                <a:gd name="T61" fmla="*/ 159 h 183"/>
                <a:gd name="T62" fmla="*/ 125 w 154"/>
                <a:gd name="T63" fmla="*/ 169 h 183"/>
                <a:gd name="T64" fmla="*/ 130 w 154"/>
                <a:gd name="T65" fmla="*/ 176 h 183"/>
                <a:gd name="T66" fmla="*/ 137 w 154"/>
                <a:gd name="T67" fmla="*/ 181 h 183"/>
                <a:gd name="T68" fmla="*/ 144 w 154"/>
                <a:gd name="T69" fmla="*/ 182 h 183"/>
                <a:gd name="T70" fmla="*/ 150 w 154"/>
                <a:gd name="T71" fmla="*/ 180 h 183"/>
                <a:gd name="T72" fmla="*/ 153 w 154"/>
                <a:gd name="T73" fmla="*/ 173 h 183"/>
                <a:gd name="T74" fmla="*/ 152 w 154"/>
                <a:gd name="T75" fmla="*/ 163 h 183"/>
                <a:gd name="T76" fmla="*/ 148 w 154"/>
                <a:gd name="T77" fmla="*/ 151 h 183"/>
                <a:gd name="T78" fmla="*/ 145 w 154"/>
                <a:gd name="T79" fmla="*/ 142 h 183"/>
                <a:gd name="T80" fmla="*/ 140 w 154"/>
                <a:gd name="T81" fmla="*/ 132 h 183"/>
                <a:gd name="T82" fmla="*/ 137 w 154"/>
                <a:gd name="T83" fmla="*/ 124 h 183"/>
                <a:gd name="T84" fmla="*/ 136 w 154"/>
                <a:gd name="T85" fmla="*/ 121 h 183"/>
                <a:gd name="T86" fmla="*/ 137 w 154"/>
                <a:gd name="T87" fmla="*/ 117 h 183"/>
                <a:gd name="T88" fmla="*/ 139 w 154"/>
                <a:gd name="T89" fmla="*/ 112 h 183"/>
                <a:gd name="T90" fmla="*/ 144 w 154"/>
                <a:gd name="T91" fmla="*/ 107 h 183"/>
                <a:gd name="T92" fmla="*/ 146 w 154"/>
                <a:gd name="T93" fmla="*/ 101 h 183"/>
                <a:gd name="T94" fmla="*/ 144 w 154"/>
                <a:gd name="T95" fmla="*/ 90 h 183"/>
                <a:gd name="T96" fmla="*/ 139 w 154"/>
                <a:gd name="T97" fmla="*/ 79 h 183"/>
                <a:gd name="T98" fmla="*/ 134 w 154"/>
                <a:gd name="T99" fmla="*/ 70 h 183"/>
                <a:gd name="T100" fmla="*/ 131 w 154"/>
                <a:gd name="T101" fmla="*/ 66 h 183"/>
                <a:gd name="T102" fmla="*/ 127 w 154"/>
                <a:gd name="T103" fmla="*/ 61 h 183"/>
                <a:gd name="T104" fmla="*/ 125 w 154"/>
                <a:gd name="T105" fmla="*/ 56 h 183"/>
                <a:gd name="T106" fmla="*/ 124 w 154"/>
                <a:gd name="T107" fmla="*/ 50 h 183"/>
                <a:gd name="T108" fmla="*/ 121 w 154"/>
                <a:gd name="T109" fmla="*/ 44 h 183"/>
                <a:gd name="T110" fmla="*/ 118 w 154"/>
                <a:gd name="T111" fmla="*/ 36 h 183"/>
                <a:gd name="T112" fmla="*/ 113 w 154"/>
                <a:gd name="T113" fmla="*/ 29 h 183"/>
                <a:gd name="T114" fmla="*/ 111 w 154"/>
                <a:gd name="T115" fmla="*/ 23 h 183"/>
                <a:gd name="T116" fmla="*/ 109 w 154"/>
                <a:gd name="T117" fmla="*/ 18 h 183"/>
                <a:gd name="T118" fmla="*/ 109 w 154"/>
                <a:gd name="T119" fmla="*/ 14 h 183"/>
                <a:gd name="T120" fmla="*/ 109 w 154"/>
                <a:gd name="T121" fmla="*/ 8 h 183"/>
                <a:gd name="T122" fmla="*/ 109 w 154"/>
                <a:gd name="T123" fmla="*/ 3 h 1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"/>
                <a:gd name="T187" fmla="*/ 0 h 183"/>
                <a:gd name="T188" fmla="*/ 154 w 154"/>
                <a:gd name="T189" fmla="*/ 183 h 1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" h="183">
                  <a:moveTo>
                    <a:pt x="26" y="0"/>
                  </a:moveTo>
                  <a:lnTo>
                    <a:pt x="25" y="2"/>
                  </a:lnTo>
                  <a:lnTo>
                    <a:pt x="24" y="5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2" y="12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9" y="19"/>
                  </a:lnTo>
                  <a:lnTo>
                    <a:pt x="18" y="21"/>
                  </a:lnTo>
                  <a:lnTo>
                    <a:pt x="17" y="23"/>
                  </a:lnTo>
                  <a:lnTo>
                    <a:pt x="16" y="26"/>
                  </a:lnTo>
                  <a:lnTo>
                    <a:pt x="15" y="28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3" y="33"/>
                  </a:lnTo>
                  <a:lnTo>
                    <a:pt x="12" y="34"/>
                  </a:lnTo>
                  <a:lnTo>
                    <a:pt x="11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9" y="38"/>
                  </a:lnTo>
                  <a:lnTo>
                    <a:pt x="8" y="40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6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2" y="54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3" y="74"/>
                  </a:lnTo>
                  <a:lnTo>
                    <a:pt x="4" y="76"/>
                  </a:lnTo>
                  <a:lnTo>
                    <a:pt x="5" y="78"/>
                  </a:lnTo>
                  <a:lnTo>
                    <a:pt x="6" y="79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9" y="87"/>
                  </a:lnTo>
                  <a:lnTo>
                    <a:pt x="9" y="89"/>
                  </a:lnTo>
                  <a:lnTo>
                    <a:pt x="10" y="90"/>
                  </a:lnTo>
                  <a:lnTo>
                    <a:pt x="10" y="92"/>
                  </a:lnTo>
                  <a:lnTo>
                    <a:pt x="10" y="93"/>
                  </a:lnTo>
                  <a:lnTo>
                    <a:pt x="11" y="95"/>
                  </a:lnTo>
                  <a:lnTo>
                    <a:pt x="12" y="96"/>
                  </a:lnTo>
                  <a:lnTo>
                    <a:pt x="12" y="97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4" y="101"/>
                  </a:lnTo>
                  <a:lnTo>
                    <a:pt x="15" y="102"/>
                  </a:lnTo>
                  <a:lnTo>
                    <a:pt x="16" y="103"/>
                  </a:lnTo>
                  <a:lnTo>
                    <a:pt x="17" y="104"/>
                  </a:lnTo>
                  <a:lnTo>
                    <a:pt x="18" y="104"/>
                  </a:lnTo>
                  <a:lnTo>
                    <a:pt x="19" y="105"/>
                  </a:lnTo>
                  <a:lnTo>
                    <a:pt x="20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6" y="106"/>
                  </a:lnTo>
                  <a:lnTo>
                    <a:pt x="27" y="107"/>
                  </a:lnTo>
                  <a:lnTo>
                    <a:pt x="28" y="107"/>
                  </a:lnTo>
                  <a:lnTo>
                    <a:pt x="29" y="107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7" y="110"/>
                  </a:lnTo>
                  <a:lnTo>
                    <a:pt x="39" y="110"/>
                  </a:lnTo>
                  <a:lnTo>
                    <a:pt x="40" y="111"/>
                  </a:lnTo>
                  <a:lnTo>
                    <a:pt x="42" y="112"/>
                  </a:lnTo>
                  <a:lnTo>
                    <a:pt x="44" y="112"/>
                  </a:lnTo>
                  <a:lnTo>
                    <a:pt x="45" y="113"/>
                  </a:lnTo>
                  <a:lnTo>
                    <a:pt x="47" y="114"/>
                  </a:lnTo>
                  <a:lnTo>
                    <a:pt x="48" y="114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7" y="117"/>
                  </a:lnTo>
                  <a:lnTo>
                    <a:pt x="58" y="117"/>
                  </a:lnTo>
                  <a:lnTo>
                    <a:pt x="59" y="117"/>
                  </a:lnTo>
                  <a:lnTo>
                    <a:pt x="60" y="117"/>
                  </a:lnTo>
                  <a:lnTo>
                    <a:pt x="61" y="117"/>
                  </a:lnTo>
                  <a:lnTo>
                    <a:pt x="62" y="117"/>
                  </a:lnTo>
                  <a:lnTo>
                    <a:pt x="63" y="118"/>
                  </a:lnTo>
                  <a:lnTo>
                    <a:pt x="64" y="118"/>
                  </a:lnTo>
                  <a:lnTo>
                    <a:pt x="65" y="118"/>
                  </a:lnTo>
                  <a:lnTo>
                    <a:pt x="66" y="119"/>
                  </a:lnTo>
                  <a:lnTo>
                    <a:pt x="67" y="119"/>
                  </a:lnTo>
                  <a:lnTo>
                    <a:pt x="68" y="119"/>
                  </a:lnTo>
                  <a:lnTo>
                    <a:pt x="69" y="119"/>
                  </a:lnTo>
                  <a:lnTo>
                    <a:pt x="70" y="120"/>
                  </a:lnTo>
                  <a:lnTo>
                    <a:pt x="71" y="120"/>
                  </a:lnTo>
                  <a:lnTo>
                    <a:pt x="72" y="120"/>
                  </a:lnTo>
                  <a:lnTo>
                    <a:pt x="74" y="121"/>
                  </a:lnTo>
                  <a:lnTo>
                    <a:pt x="76" y="121"/>
                  </a:lnTo>
                  <a:lnTo>
                    <a:pt x="78" y="121"/>
                  </a:lnTo>
                  <a:lnTo>
                    <a:pt x="80" y="121"/>
                  </a:lnTo>
                  <a:lnTo>
                    <a:pt x="82" y="121"/>
                  </a:lnTo>
                  <a:lnTo>
                    <a:pt x="84" y="121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7" y="120"/>
                  </a:lnTo>
                  <a:lnTo>
                    <a:pt x="99" y="120"/>
                  </a:lnTo>
                  <a:lnTo>
                    <a:pt x="101" y="120"/>
                  </a:lnTo>
                  <a:lnTo>
                    <a:pt x="102" y="121"/>
                  </a:lnTo>
                  <a:lnTo>
                    <a:pt x="103" y="121"/>
                  </a:lnTo>
                  <a:lnTo>
                    <a:pt x="104" y="121"/>
                  </a:lnTo>
                  <a:lnTo>
                    <a:pt x="104" y="122"/>
                  </a:lnTo>
                  <a:lnTo>
                    <a:pt x="104" y="123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6"/>
                  </a:lnTo>
                  <a:lnTo>
                    <a:pt x="105" y="127"/>
                  </a:lnTo>
                  <a:lnTo>
                    <a:pt x="105" y="128"/>
                  </a:lnTo>
                  <a:lnTo>
                    <a:pt x="106" y="129"/>
                  </a:lnTo>
                  <a:lnTo>
                    <a:pt x="106" y="130"/>
                  </a:lnTo>
                  <a:lnTo>
                    <a:pt x="107" y="132"/>
                  </a:lnTo>
                  <a:lnTo>
                    <a:pt x="108" y="135"/>
                  </a:lnTo>
                  <a:lnTo>
                    <a:pt x="109" y="138"/>
                  </a:lnTo>
                  <a:lnTo>
                    <a:pt x="110" y="141"/>
                  </a:lnTo>
                  <a:lnTo>
                    <a:pt x="112" y="143"/>
                  </a:lnTo>
                  <a:lnTo>
                    <a:pt x="113" y="146"/>
                  </a:lnTo>
                  <a:lnTo>
                    <a:pt x="114" y="149"/>
                  </a:lnTo>
                  <a:lnTo>
                    <a:pt x="115" y="151"/>
                  </a:lnTo>
                  <a:lnTo>
                    <a:pt x="116" y="154"/>
                  </a:lnTo>
                  <a:lnTo>
                    <a:pt x="118" y="156"/>
                  </a:lnTo>
                  <a:lnTo>
                    <a:pt x="119" y="159"/>
                  </a:lnTo>
                  <a:lnTo>
                    <a:pt x="121" y="162"/>
                  </a:lnTo>
                  <a:lnTo>
                    <a:pt x="122" y="164"/>
                  </a:lnTo>
                  <a:lnTo>
                    <a:pt x="123" y="166"/>
                  </a:lnTo>
                  <a:lnTo>
                    <a:pt x="124" y="167"/>
                  </a:lnTo>
                  <a:lnTo>
                    <a:pt x="125" y="169"/>
                  </a:lnTo>
                  <a:lnTo>
                    <a:pt x="126" y="170"/>
                  </a:lnTo>
                  <a:lnTo>
                    <a:pt x="127" y="172"/>
                  </a:lnTo>
                  <a:lnTo>
                    <a:pt x="128" y="173"/>
                  </a:lnTo>
                  <a:lnTo>
                    <a:pt x="129" y="175"/>
                  </a:lnTo>
                  <a:lnTo>
                    <a:pt x="130" y="176"/>
                  </a:lnTo>
                  <a:lnTo>
                    <a:pt x="132" y="177"/>
                  </a:lnTo>
                  <a:lnTo>
                    <a:pt x="133" y="178"/>
                  </a:lnTo>
                  <a:lnTo>
                    <a:pt x="134" y="179"/>
                  </a:lnTo>
                  <a:lnTo>
                    <a:pt x="136" y="180"/>
                  </a:lnTo>
                  <a:lnTo>
                    <a:pt x="137" y="181"/>
                  </a:lnTo>
                  <a:lnTo>
                    <a:pt x="138" y="181"/>
                  </a:lnTo>
                  <a:lnTo>
                    <a:pt x="139" y="181"/>
                  </a:lnTo>
                  <a:lnTo>
                    <a:pt x="141" y="182"/>
                  </a:lnTo>
                  <a:lnTo>
                    <a:pt x="143" y="182"/>
                  </a:lnTo>
                  <a:lnTo>
                    <a:pt x="144" y="182"/>
                  </a:lnTo>
                  <a:lnTo>
                    <a:pt x="145" y="182"/>
                  </a:lnTo>
                  <a:lnTo>
                    <a:pt x="146" y="182"/>
                  </a:lnTo>
                  <a:lnTo>
                    <a:pt x="148" y="181"/>
                  </a:lnTo>
                  <a:lnTo>
                    <a:pt x="149" y="181"/>
                  </a:lnTo>
                  <a:lnTo>
                    <a:pt x="150" y="180"/>
                  </a:lnTo>
                  <a:lnTo>
                    <a:pt x="151" y="180"/>
                  </a:lnTo>
                  <a:lnTo>
                    <a:pt x="152" y="179"/>
                  </a:lnTo>
                  <a:lnTo>
                    <a:pt x="152" y="178"/>
                  </a:lnTo>
                  <a:lnTo>
                    <a:pt x="153" y="176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3" y="169"/>
                  </a:lnTo>
                  <a:lnTo>
                    <a:pt x="153" y="167"/>
                  </a:lnTo>
                  <a:lnTo>
                    <a:pt x="153" y="165"/>
                  </a:lnTo>
                  <a:lnTo>
                    <a:pt x="152" y="163"/>
                  </a:lnTo>
                  <a:lnTo>
                    <a:pt x="151" y="160"/>
                  </a:lnTo>
                  <a:lnTo>
                    <a:pt x="151" y="158"/>
                  </a:lnTo>
                  <a:lnTo>
                    <a:pt x="150" y="156"/>
                  </a:lnTo>
                  <a:lnTo>
                    <a:pt x="149" y="154"/>
                  </a:lnTo>
                  <a:lnTo>
                    <a:pt x="148" y="151"/>
                  </a:lnTo>
                  <a:lnTo>
                    <a:pt x="148" y="149"/>
                  </a:lnTo>
                  <a:lnTo>
                    <a:pt x="147" y="147"/>
                  </a:lnTo>
                  <a:lnTo>
                    <a:pt x="146" y="145"/>
                  </a:lnTo>
                  <a:lnTo>
                    <a:pt x="146" y="144"/>
                  </a:lnTo>
                  <a:lnTo>
                    <a:pt x="145" y="142"/>
                  </a:lnTo>
                  <a:lnTo>
                    <a:pt x="144" y="140"/>
                  </a:lnTo>
                  <a:lnTo>
                    <a:pt x="143" y="138"/>
                  </a:lnTo>
                  <a:lnTo>
                    <a:pt x="142" y="136"/>
                  </a:lnTo>
                  <a:lnTo>
                    <a:pt x="141" y="134"/>
                  </a:lnTo>
                  <a:lnTo>
                    <a:pt x="140" y="132"/>
                  </a:lnTo>
                  <a:lnTo>
                    <a:pt x="139" y="131"/>
                  </a:lnTo>
                  <a:lnTo>
                    <a:pt x="139" y="129"/>
                  </a:lnTo>
                  <a:lnTo>
                    <a:pt x="138" y="127"/>
                  </a:lnTo>
                  <a:lnTo>
                    <a:pt x="137" y="125"/>
                  </a:lnTo>
                  <a:lnTo>
                    <a:pt x="137" y="124"/>
                  </a:lnTo>
                  <a:lnTo>
                    <a:pt x="137" y="123"/>
                  </a:lnTo>
                  <a:lnTo>
                    <a:pt x="137" y="122"/>
                  </a:lnTo>
                  <a:lnTo>
                    <a:pt x="136" y="122"/>
                  </a:lnTo>
                  <a:lnTo>
                    <a:pt x="136" y="121"/>
                  </a:lnTo>
                  <a:lnTo>
                    <a:pt x="136" y="120"/>
                  </a:lnTo>
                  <a:lnTo>
                    <a:pt x="136" y="119"/>
                  </a:lnTo>
                  <a:lnTo>
                    <a:pt x="137" y="118"/>
                  </a:lnTo>
                  <a:lnTo>
                    <a:pt x="137" y="117"/>
                  </a:lnTo>
                  <a:lnTo>
                    <a:pt x="137" y="116"/>
                  </a:lnTo>
                  <a:lnTo>
                    <a:pt x="138" y="115"/>
                  </a:lnTo>
                  <a:lnTo>
                    <a:pt x="138" y="114"/>
                  </a:lnTo>
                  <a:lnTo>
                    <a:pt x="139" y="112"/>
                  </a:lnTo>
                  <a:lnTo>
                    <a:pt x="140" y="111"/>
                  </a:lnTo>
                  <a:lnTo>
                    <a:pt x="141" y="110"/>
                  </a:lnTo>
                  <a:lnTo>
                    <a:pt x="142" y="109"/>
                  </a:lnTo>
                  <a:lnTo>
                    <a:pt x="143" y="108"/>
                  </a:lnTo>
                  <a:lnTo>
                    <a:pt x="144" y="107"/>
                  </a:lnTo>
                  <a:lnTo>
                    <a:pt x="145" y="106"/>
                  </a:lnTo>
                  <a:lnTo>
                    <a:pt x="145" y="105"/>
                  </a:lnTo>
                  <a:lnTo>
                    <a:pt x="146" y="104"/>
                  </a:lnTo>
                  <a:lnTo>
                    <a:pt x="146" y="102"/>
                  </a:lnTo>
                  <a:lnTo>
                    <a:pt x="146" y="101"/>
                  </a:lnTo>
                  <a:lnTo>
                    <a:pt x="146" y="99"/>
                  </a:lnTo>
                  <a:lnTo>
                    <a:pt x="146" y="96"/>
                  </a:lnTo>
                  <a:lnTo>
                    <a:pt x="145" y="94"/>
                  </a:lnTo>
                  <a:lnTo>
                    <a:pt x="144" y="92"/>
                  </a:lnTo>
                  <a:lnTo>
                    <a:pt x="144" y="90"/>
                  </a:lnTo>
                  <a:lnTo>
                    <a:pt x="143" y="87"/>
                  </a:lnTo>
                  <a:lnTo>
                    <a:pt x="142" y="85"/>
                  </a:lnTo>
                  <a:lnTo>
                    <a:pt x="141" y="83"/>
                  </a:lnTo>
                  <a:lnTo>
                    <a:pt x="140" y="81"/>
                  </a:lnTo>
                  <a:lnTo>
                    <a:pt x="139" y="79"/>
                  </a:lnTo>
                  <a:lnTo>
                    <a:pt x="138" y="77"/>
                  </a:lnTo>
                  <a:lnTo>
                    <a:pt x="137" y="75"/>
                  </a:lnTo>
                  <a:lnTo>
                    <a:pt x="136" y="72"/>
                  </a:lnTo>
                  <a:lnTo>
                    <a:pt x="135" y="72"/>
                  </a:lnTo>
                  <a:lnTo>
                    <a:pt x="134" y="70"/>
                  </a:lnTo>
                  <a:lnTo>
                    <a:pt x="133" y="68"/>
                  </a:lnTo>
                  <a:lnTo>
                    <a:pt x="132" y="67"/>
                  </a:lnTo>
                  <a:lnTo>
                    <a:pt x="131" y="66"/>
                  </a:lnTo>
                  <a:lnTo>
                    <a:pt x="130" y="65"/>
                  </a:lnTo>
                  <a:lnTo>
                    <a:pt x="129" y="64"/>
                  </a:lnTo>
                  <a:lnTo>
                    <a:pt x="129" y="63"/>
                  </a:lnTo>
                  <a:lnTo>
                    <a:pt x="128" y="62"/>
                  </a:lnTo>
                  <a:lnTo>
                    <a:pt x="127" y="61"/>
                  </a:lnTo>
                  <a:lnTo>
                    <a:pt x="127" y="60"/>
                  </a:lnTo>
                  <a:lnTo>
                    <a:pt x="126" y="59"/>
                  </a:lnTo>
                  <a:lnTo>
                    <a:pt x="126" y="58"/>
                  </a:lnTo>
                  <a:lnTo>
                    <a:pt x="125" y="57"/>
                  </a:lnTo>
                  <a:lnTo>
                    <a:pt x="125" y="56"/>
                  </a:lnTo>
                  <a:lnTo>
                    <a:pt x="125" y="55"/>
                  </a:lnTo>
                  <a:lnTo>
                    <a:pt x="124" y="53"/>
                  </a:lnTo>
                  <a:lnTo>
                    <a:pt x="124" y="52"/>
                  </a:lnTo>
                  <a:lnTo>
                    <a:pt x="124" y="51"/>
                  </a:lnTo>
                  <a:lnTo>
                    <a:pt x="124" y="50"/>
                  </a:lnTo>
                  <a:lnTo>
                    <a:pt x="123" y="49"/>
                  </a:lnTo>
                  <a:lnTo>
                    <a:pt x="123" y="48"/>
                  </a:lnTo>
                  <a:lnTo>
                    <a:pt x="123" y="46"/>
                  </a:lnTo>
                  <a:lnTo>
                    <a:pt x="122" y="45"/>
                  </a:lnTo>
                  <a:lnTo>
                    <a:pt x="121" y="44"/>
                  </a:lnTo>
                  <a:lnTo>
                    <a:pt x="121" y="42"/>
                  </a:lnTo>
                  <a:lnTo>
                    <a:pt x="120" y="41"/>
                  </a:lnTo>
                  <a:lnTo>
                    <a:pt x="119" y="39"/>
                  </a:lnTo>
                  <a:lnTo>
                    <a:pt x="118" y="38"/>
                  </a:lnTo>
                  <a:lnTo>
                    <a:pt x="118" y="36"/>
                  </a:lnTo>
                  <a:lnTo>
                    <a:pt x="116" y="35"/>
                  </a:lnTo>
                  <a:lnTo>
                    <a:pt x="116" y="33"/>
                  </a:lnTo>
                  <a:lnTo>
                    <a:pt x="115" y="32"/>
                  </a:lnTo>
                  <a:lnTo>
                    <a:pt x="114" y="30"/>
                  </a:lnTo>
                  <a:lnTo>
                    <a:pt x="113" y="29"/>
                  </a:lnTo>
                  <a:lnTo>
                    <a:pt x="113" y="27"/>
                  </a:lnTo>
                  <a:lnTo>
                    <a:pt x="112" y="26"/>
                  </a:lnTo>
                  <a:lnTo>
                    <a:pt x="111" y="25"/>
                  </a:lnTo>
                  <a:lnTo>
                    <a:pt x="111" y="24"/>
                  </a:lnTo>
                  <a:lnTo>
                    <a:pt x="111" y="23"/>
                  </a:lnTo>
                  <a:lnTo>
                    <a:pt x="110" y="22"/>
                  </a:lnTo>
                  <a:lnTo>
                    <a:pt x="110" y="21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09" y="14"/>
                  </a:lnTo>
                  <a:lnTo>
                    <a:pt x="109" y="13"/>
                  </a:lnTo>
                  <a:lnTo>
                    <a:pt x="109" y="12"/>
                  </a:lnTo>
                  <a:lnTo>
                    <a:pt x="109" y="11"/>
                  </a:lnTo>
                  <a:lnTo>
                    <a:pt x="109" y="9"/>
                  </a:lnTo>
                  <a:lnTo>
                    <a:pt x="109" y="8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9" y="3"/>
                  </a:lnTo>
                  <a:lnTo>
                    <a:pt x="110" y="2"/>
                  </a:lnTo>
                  <a:lnTo>
                    <a:pt x="110" y="1"/>
                  </a:lnTo>
                  <a:lnTo>
                    <a:pt x="11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Freeform 94"/>
            <p:cNvSpPr>
              <a:spLocks/>
            </p:cNvSpPr>
            <p:nvPr/>
          </p:nvSpPr>
          <p:spPr bwMode="auto">
            <a:xfrm>
              <a:off x="3165" y="1809"/>
              <a:ext cx="396" cy="593"/>
            </a:xfrm>
            <a:custGeom>
              <a:avLst/>
              <a:gdLst>
                <a:gd name="T0" fmla="*/ 177 w 396"/>
                <a:gd name="T1" fmla="*/ 21 h 593"/>
                <a:gd name="T2" fmla="*/ 203 w 396"/>
                <a:gd name="T3" fmla="*/ 46 h 593"/>
                <a:gd name="T4" fmla="*/ 209 w 396"/>
                <a:gd name="T5" fmla="*/ 14 h 593"/>
                <a:gd name="T6" fmla="*/ 223 w 396"/>
                <a:gd name="T7" fmla="*/ 16 h 593"/>
                <a:gd name="T8" fmla="*/ 257 w 396"/>
                <a:gd name="T9" fmla="*/ 46 h 593"/>
                <a:gd name="T10" fmla="*/ 301 w 396"/>
                <a:gd name="T11" fmla="*/ 55 h 593"/>
                <a:gd name="T12" fmla="*/ 322 w 396"/>
                <a:gd name="T13" fmla="*/ 73 h 593"/>
                <a:gd name="T14" fmla="*/ 342 w 396"/>
                <a:gd name="T15" fmla="*/ 101 h 593"/>
                <a:gd name="T16" fmla="*/ 376 w 396"/>
                <a:gd name="T17" fmla="*/ 110 h 593"/>
                <a:gd name="T18" fmla="*/ 395 w 396"/>
                <a:gd name="T19" fmla="*/ 130 h 593"/>
                <a:gd name="T20" fmla="*/ 366 w 396"/>
                <a:gd name="T21" fmla="*/ 150 h 593"/>
                <a:gd name="T22" fmla="*/ 342 w 396"/>
                <a:gd name="T23" fmla="*/ 155 h 593"/>
                <a:gd name="T24" fmla="*/ 333 w 396"/>
                <a:gd name="T25" fmla="*/ 119 h 593"/>
                <a:gd name="T26" fmla="*/ 321 w 396"/>
                <a:gd name="T27" fmla="*/ 100 h 593"/>
                <a:gd name="T28" fmla="*/ 314 w 396"/>
                <a:gd name="T29" fmla="*/ 124 h 593"/>
                <a:gd name="T30" fmla="*/ 292 w 396"/>
                <a:gd name="T31" fmla="*/ 137 h 593"/>
                <a:gd name="T32" fmla="*/ 274 w 396"/>
                <a:gd name="T33" fmla="*/ 158 h 593"/>
                <a:gd name="T34" fmla="*/ 259 w 396"/>
                <a:gd name="T35" fmla="*/ 168 h 593"/>
                <a:gd name="T36" fmla="*/ 270 w 396"/>
                <a:gd name="T37" fmla="*/ 167 h 593"/>
                <a:gd name="T38" fmla="*/ 292 w 396"/>
                <a:gd name="T39" fmla="*/ 165 h 593"/>
                <a:gd name="T40" fmla="*/ 286 w 396"/>
                <a:gd name="T41" fmla="*/ 178 h 593"/>
                <a:gd name="T42" fmla="*/ 285 w 396"/>
                <a:gd name="T43" fmla="*/ 184 h 593"/>
                <a:gd name="T44" fmla="*/ 301 w 396"/>
                <a:gd name="T45" fmla="*/ 193 h 593"/>
                <a:gd name="T46" fmla="*/ 324 w 396"/>
                <a:gd name="T47" fmla="*/ 190 h 593"/>
                <a:gd name="T48" fmla="*/ 337 w 396"/>
                <a:gd name="T49" fmla="*/ 175 h 593"/>
                <a:gd name="T50" fmla="*/ 341 w 396"/>
                <a:gd name="T51" fmla="*/ 204 h 593"/>
                <a:gd name="T52" fmla="*/ 325 w 396"/>
                <a:gd name="T53" fmla="*/ 231 h 593"/>
                <a:gd name="T54" fmla="*/ 314 w 396"/>
                <a:gd name="T55" fmla="*/ 244 h 593"/>
                <a:gd name="T56" fmla="*/ 306 w 396"/>
                <a:gd name="T57" fmla="*/ 237 h 593"/>
                <a:gd name="T58" fmla="*/ 314 w 396"/>
                <a:gd name="T59" fmla="*/ 212 h 593"/>
                <a:gd name="T60" fmla="*/ 293 w 396"/>
                <a:gd name="T61" fmla="*/ 232 h 593"/>
                <a:gd name="T62" fmla="*/ 277 w 396"/>
                <a:gd name="T63" fmla="*/ 261 h 593"/>
                <a:gd name="T64" fmla="*/ 275 w 396"/>
                <a:gd name="T65" fmla="*/ 285 h 593"/>
                <a:gd name="T66" fmla="*/ 275 w 396"/>
                <a:gd name="T67" fmla="*/ 301 h 593"/>
                <a:gd name="T68" fmla="*/ 254 w 396"/>
                <a:gd name="T69" fmla="*/ 311 h 593"/>
                <a:gd name="T70" fmla="*/ 248 w 396"/>
                <a:gd name="T71" fmla="*/ 324 h 593"/>
                <a:gd name="T72" fmla="*/ 251 w 396"/>
                <a:gd name="T73" fmla="*/ 350 h 593"/>
                <a:gd name="T74" fmla="*/ 240 w 396"/>
                <a:gd name="T75" fmla="*/ 346 h 593"/>
                <a:gd name="T76" fmla="*/ 232 w 396"/>
                <a:gd name="T77" fmla="*/ 346 h 593"/>
                <a:gd name="T78" fmla="*/ 231 w 396"/>
                <a:gd name="T79" fmla="*/ 369 h 593"/>
                <a:gd name="T80" fmla="*/ 250 w 396"/>
                <a:gd name="T81" fmla="*/ 399 h 593"/>
                <a:gd name="T82" fmla="*/ 226 w 396"/>
                <a:gd name="T83" fmla="*/ 439 h 593"/>
                <a:gd name="T84" fmla="*/ 204 w 396"/>
                <a:gd name="T85" fmla="*/ 487 h 593"/>
                <a:gd name="T86" fmla="*/ 228 w 396"/>
                <a:gd name="T87" fmla="*/ 529 h 593"/>
                <a:gd name="T88" fmla="*/ 239 w 396"/>
                <a:gd name="T89" fmla="*/ 571 h 593"/>
                <a:gd name="T90" fmla="*/ 206 w 396"/>
                <a:gd name="T91" fmla="*/ 550 h 593"/>
                <a:gd name="T92" fmla="*/ 193 w 396"/>
                <a:gd name="T93" fmla="*/ 519 h 593"/>
                <a:gd name="T94" fmla="*/ 163 w 396"/>
                <a:gd name="T95" fmla="*/ 512 h 593"/>
                <a:gd name="T96" fmla="*/ 117 w 396"/>
                <a:gd name="T97" fmla="*/ 515 h 593"/>
                <a:gd name="T98" fmla="*/ 102 w 396"/>
                <a:gd name="T99" fmla="*/ 527 h 593"/>
                <a:gd name="T100" fmla="*/ 90 w 396"/>
                <a:gd name="T101" fmla="*/ 540 h 593"/>
                <a:gd name="T102" fmla="*/ 55 w 396"/>
                <a:gd name="T103" fmla="*/ 532 h 593"/>
                <a:gd name="T104" fmla="*/ 25 w 396"/>
                <a:gd name="T105" fmla="*/ 544 h 593"/>
                <a:gd name="T106" fmla="*/ 3 w 396"/>
                <a:gd name="T107" fmla="*/ 566 h 593"/>
                <a:gd name="T108" fmla="*/ 1 w 396"/>
                <a:gd name="T109" fmla="*/ 588 h 5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6"/>
                <a:gd name="T166" fmla="*/ 0 h 593"/>
                <a:gd name="T167" fmla="*/ 396 w 396"/>
                <a:gd name="T168" fmla="*/ 593 h 5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6" h="593">
                  <a:moveTo>
                    <a:pt x="150" y="0"/>
                  </a:moveTo>
                  <a:lnTo>
                    <a:pt x="156" y="2"/>
                  </a:lnTo>
                  <a:lnTo>
                    <a:pt x="162" y="6"/>
                  </a:lnTo>
                  <a:lnTo>
                    <a:pt x="167" y="9"/>
                  </a:lnTo>
                  <a:lnTo>
                    <a:pt x="172" y="15"/>
                  </a:lnTo>
                  <a:lnTo>
                    <a:pt x="177" y="21"/>
                  </a:lnTo>
                  <a:lnTo>
                    <a:pt x="182" y="27"/>
                  </a:lnTo>
                  <a:lnTo>
                    <a:pt x="186" y="34"/>
                  </a:lnTo>
                  <a:lnTo>
                    <a:pt x="189" y="40"/>
                  </a:lnTo>
                  <a:lnTo>
                    <a:pt x="194" y="45"/>
                  </a:lnTo>
                  <a:lnTo>
                    <a:pt x="198" y="47"/>
                  </a:lnTo>
                  <a:lnTo>
                    <a:pt x="203" y="46"/>
                  </a:lnTo>
                  <a:lnTo>
                    <a:pt x="208" y="44"/>
                  </a:lnTo>
                  <a:lnTo>
                    <a:pt x="211" y="38"/>
                  </a:lnTo>
                  <a:lnTo>
                    <a:pt x="212" y="30"/>
                  </a:lnTo>
                  <a:lnTo>
                    <a:pt x="212" y="23"/>
                  </a:lnTo>
                  <a:lnTo>
                    <a:pt x="211" y="18"/>
                  </a:lnTo>
                  <a:lnTo>
                    <a:pt x="209" y="14"/>
                  </a:lnTo>
                  <a:lnTo>
                    <a:pt x="208" y="9"/>
                  </a:lnTo>
                  <a:lnTo>
                    <a:pt x="207" y="9"/>
                  </a:lnTo>
                  <a:lnTo>
                    <a:pt x="207" y="8"/>
                  </a:lnTo>
                  <a:lnTo>
                    <a:pt x="208" y="7"/>
                  </a:lnTo>
                  <a:lnTo>
                    <a:pt x="215" y="12"/>
                  </a:lnTo>
                  <a:lnTo>
                    <a:pt x="223" y="16"/>
                  </a:lnTo>
                  <a:lnTo>
                    <a:pt x="230" y="21"/>
                  </a:lnTo>
                  <a:lnTo>
                    <a:pt x="235" y="24"/>
                  </a:lnTo>
                  <a:lnTo>
                    <a:pt x="240" y="28"/>
                  </a:lnTo>
                  <a:lnTo>
                    <a:pt x="245" y="32"/>
                  </a:lnTo>
                  <a:lnTo>
                    <a:pt x="251" y="38"/>
                  </a:lnTo>
                  <a:lnTo>
                    <a:pt x="257" y="46"/>
                  </a:lnTo>
                  <a:lnTo>
                    <a:pt x="263" y="51"/>
                  </a:lnTo>
                  <a:lnTo>
                    <a:pt x="270" y="53"/>
                  </a:lnTo>
                  <a:lnTo>
                    <a:pt x="278" y="54"/>
                  </a:lnTo>
                  <a:lnTo>
                    <a:pt x="286" y="54"/>
                  </a:lnTo>
                  <a:lnTo>
                    <a:pt x="293" y="55"/>
                  </a:lnTo>
                  <a:lnTo>
                    <a:pt x="301" y="55"/>
                  </a:lnTo>
                  <a:lnTo>
                    <a:pt x="308" y="56"/>
                  </a:lnTo>
                  <a:lnTo>
                    <a:pt x="313" y="57"/>
                  </a:lnTo>
                  <a:lnTo>
                    <a:pt x="317" y="60"/>
                  </a:lnTo>
                  <a:lnTo>
                    <a:pt x="320" y="63"/>
                  </a:lnTo>
                  <a:lnTo>
                    <a:pt x="322" y="68"/>
                  </a:lnTo>
                  <a:lnTo>
                    <a:pt x="322" y="73"/>
                  </a:lnTo>
                  <a:lnTo>
                    <a:pt x="323" y="78"/>
                  </a:lnTo>
                  <a:lnTo>
                    <a:pt x="326" y="83"/>
                  </a:lnTo>
                  <a:lnTo>
                    <a:pt x="329" y="87"/>
                  </a:lnTo>
                  <a:lnTo>
                    <a:pt x="332" y="90"/>
                  </a:lnTo>
                  <a:lnTo>
                    <a:pt x="337" y="96"/>
                  </a:lnTo>
                  <a:lnTo>
                    <a:pt x="342" y="101"/>
                  </a:lnTo>
                  <a:lnTo>
                    <a:pt x="348" y="105"/>
                  </a:lnTo>
                  <a:lnTo>
                    <a:pt x="353" y="108"/>
                  </a:lnTo>
                  <a:lnTo>
                    <a:pt x="358" y="109"/>
                  </a:lnTo>
                  <a:lnTo>
                    <a:pt x="364" y="110"/>
                  </a:lnTo>
                  <a:lnTo>
                    <a:pt x="370" y="110"/>
                  </a:lnTo>
                  <a:lnTo>
                    <a:pt x="376" y="110"/>
                  </a:lnTo>
                  <a:lnTo>
                    <a:pt x="382" y="112"/>
                  </a:lnTo>
                  <a:lnTo>
                    <a:pt x="386" y="114"/>
                  </a:lnTo>
                  <a:lnTo>
                    <a:pt x="390" y="117"/>
                  </a:lnTo>
                  <a:lnTo>
                    <a:pt x="393" y="121"/>
                  </a:lnTo>
                  <a:lnTo>
                    <a:pt x="395" y="125"/>
                  </a:lnTo>
                  <a:lnTo>
                    <a:pt x="395" y="130"/>
                  </a:lnTo>
                  <a:lnTo>
                    <a:pt x="394" y="134"/>
                  </a:lnTo>
                  <a:lnTo>
                    <a:pt x="390" y="139"/>
                  </a:lnTo>
                  <a:lnTo>
                    <a:pt x="384" y="142"/>
                  </a:lnTo>
                  <a:lnTo>
                    <a:pt x="378" y="145"/>
                  </a:lnTo>
                  <a:lnTo>
                    <a:pt x="372" y="148"/>
                  </a:lnTo>
                  <a:lnTo>
                    <a:pt x="366" y="150"/>
                  </a:lnTo>
                  <a:lnTo>
                    <a:pt x="361" y="152"/>
                  </a:lnTo>
                  <a:lnTo>
                    <a:pt x="357" y="154"/>
                  </a:lnTo>
                  <a:lnTo>
                    <a:pt x="353" y="154"/>
                  </a:lnTo>
                  <a:lnTo>
                    <a:pt x="349" y="155"/>
                  </a:lnTo>
                  <a:lnTo>
                    <a:pt x="346" y="156"/>
                  </a:lnTo>
                  <a:lnTo>
                    <a:pt x="342" y="155"/>
                  </a:lnTo>
                  <a:lnTo>
                    <a:pt x="340" y="154"/>
                  </a:lnTo>
                  <a:lnTo>
                    <a:pt x="337" y="148"/>
                  </a:lnTo>
                  <a:lnTo>
                    <a:pt x="336" y="141"/>
                  </a:lnTo>
                  <a:lnTo>
                    <a:pt x="335" y="134"/>
                  </a:lnTo>
                  <a:lnTo>
                    <a:pt x="334" y="127"/>
                  </a:lnTo>
                  <a:lnTo>
                    <a:pt x="333" y="119"/>
                  </a:lnTo>
                  <a:lnTo>
                    <a:pt x="331" y="112"/>
                  </a:lnTo>
                  <a:lnTo>
                    <a:pt x="329" y="108"/>
                  </a:lnTo>
                  <a:lnTo>
                    <a:pt x="327" y="105"/>
                  </a:lnTo>
                  <a:lnTo>
                    <a:pt x="325" y="102"/>
                  </a:lnTo>
                  <a:lnTo>
                    <a:pt x="323" y="101"/>
                  </a:lnTo>
                  <a:lnTo>
                    <a:pt x="321" y="100"/>
                  </a:lnTo>
                  <a:lnTo>
                    <a:pt x="319" y="101"/>
                  </a:lnTo>
                  <a:lnTo>
                    <a:pt x="318" y="107"/>
                  </a:lnTo>
                  <a:lnTo>
                    <a:pt x="318" y="113"/>
                  </a:lnTo>
                  <a:lnTo>
                    <a:pt x="317" y="119"/>
                  </a:lnTo>
                  <a:lnTo>
                    <a:pt x="316" y="122"/>
                  </a:lnTo>
                  <a:lnTo>
                    <a:pt x="314" y="124"/>
                  </a:lnTo>
                  <a:lnTo>
                    <a:pt x="311" y="127"/>
                  </a:lnTo>
                  <a:lnTo>
                    <a:pt x="306" y="129"/>
                  </a:lnTo>
                  <a:lnTo>
                    <a:pt x="301" y="132"/>
                  </a:lnTo>
                  <a:lnTo>
                    <a:pt x="296" y="134"/>
                  </a:lnTo>
                  <a:lnTo>
                    <a:pt x="294" y="136"/>
                  </a:lnTo>
                  <a:lnTo>
                    <a:pt x="292" y="137"/>
                  </a:lnTo>
                  <a:lnTo>
                    <a:pt x="290" y="139"/>
                  </a:lnTo>
                  <a:lnTo>
                    <a:pt x="287" y="143"/>
                  </a:lnTo>
                  <a:lnTo>
                    <a:pt x="284" y="148"/>
                  </a:lnTo>
                  <a:lnTo>
                    <a:pt x="281" y="152"/>
                  </a:lnTo>
                  <a:lnTo>
                    <a:pt x="278" y="156"/>
                  </a:lnTo>
                  <a:lnTo>
                    <a:pt x="274" y="158"/>
                  </a:lnTo>
                  <a:lnTo>
                    <a:pt x="271" y="161"/>
                  </a:lnTo>
                  <a:lnTo>
                    <a:pt x="269" y="162"/>
                  </a:lnTo>
                  <a:lnTo>
                    <a:pt x="268" y="163"/>
                  </a:lnTo>
                  <a:lnTo>
                    <a:pt x="266" y="164"/>
                  </a:lnTo>
                  <a:lnTo>
                    <a:pt x="262" y="166"/>
                  </a:lnTo>
                  <a:lnTo>
                    <a:pt x="259" y="168"/>
                  </a:lnTo>
                  <a:lnTo>
                    <a:pt x="256" y="170"/>
                  </a:lnTo>
                  <a:lnTo>
                    <a:pt x="256" y="171"/>
                  </a:lnTo>
                  <a:lnTo>
                    <a:pt x="258" y="172"/>
                  </a:lnTo>
                  <a:lnTo>
                    <a:pt x="260" y="172"/>
                  </a:lnTo>
                  <a:lnTo>
                    <a:pt x="265" y="169"/>
                  </a:lnTo>
                  <a:lnTo>
                    <a:pt x="270" y="167"/>
                  </a:lnTo>
                  <a:lnTo>
                    <a:pt x="275" y="164"/>
                  </a:lnTo>
                  <a:lnTo>
                    <a:pt x="279" y="163"/>
                  </a:lnTo>
                  <a:lnTo>
                    <a:pt x="283" y="163"/>
                  </a:lnTo>
                  <a:lnTo>
                    <a:pt x="287" y="163"/>
                  </a:lnTo>
                  <a:lnTo>
                    <a:pt x="290" y="164"/>
                  </a:lnTo>
                  <a:lnTo>
                    <a:pt x="292" y="165"/>
                  </a:lnTo>
                  <a:lnTo>
                    <a:pt x="293" y="167"/>
                  </a:lnTo>
                  <a:lnTo>
                    <a:pt x="294" y="170"/>
                  </a:lnTo>
                  <a:lnTo>
                    <a:pt x="293" y="174"/>
                  </a:lnTo>
                  <a:lnTo>
                    <a:pt x="292" y="176"/>
                  </a:lnTo>
                  <a:lnTo>
                    <a:pt x="289" y="178"/>
                  </a:lnTo>
                  <a:lnTo>
                    <a:pt x="286" y="178"/>
                  </a:lnTo>
                  <a:lnTo>
                    <a:pt x="283" y="179"/>
                  </a:lnTo>
                  <a:lnTo>
                    <a:pt x="280" y="181"/>
                  </a:lnTo>
                  <a:lnTo>
                    <a:pt x="277" y="182"/>
                  </a:lnTo>
                  <a:lnTo>
                    <a:pt x="277" y="184"/>
                  </a:lnTo>
                  <a:lnTo>
                    <a:pt x="280" y="185"/>
                  </a:lnTo>
                  <a:lnTo>
                    <a:pt x="285" y="184"/>
                  </a:lnTo>
                  <a:lnTo>
                    <a:pt x="289" y="184"/>
                  </a:lnTo>
                  <a:lnTo>
                    <a:pt x="292" y="186"/>
                  </a:lnTo>
                  <a:lnTo>
                    <a:pt x="296" y="189"/>
                  </a:lnTo>
                  <a:lnTo>
                    <a:pt x="299" y="191"/>
                  </a:lnTo>
                  <a:lnTo>
                    <a:pt x="300" y="192"/>
                  </a:lnTo>
                  <a:lnTo>
                    <a:pt x="301" y="193"/>
                  </a:lnTo>
                  <a:lnTo>
                    <a:pt x="302" y="193"/>
                  </a:lnTo>
                  <a:lnTo>
                    <a:pt x="307" y="193"/>
                  </a:lnTo>
                  <a:lnTo>
                    <a:pt x="312" y="193"/>
                  </a:lnTo>
                  <a:lnTo>
                    <a:pt x="317" y="193"/>
                  </a:lnTo>
                  <a:lnTo>
                    <a:pt x="321" y="191"/>
                  </a:lnTo>
                  <a:lnTo>
                    <a:pt x="324" y="190"/>
                  </a:lnTo>
                  <a:lnTo>
                    <a:pt x="326" y="187"/>
                  </a:lnTo>
                  <a:lnTo>
                    <a:pt x="329" y="183"/>
                  </a:lnTo>
                  <a:lnTo>
                    <a:pt x="331" y="180"/>
                  </a:lnTo>
                  <a:lnTo>
                    <a:pt x="334" y="176"/>
                  </a:lnTo>
                  <a:lnTo>
                    <a:pt x="335" y="175"/>
                  </a:lnTo>
                  <a:lnTo>
                    <a:pt x="337" y="175"/>
                  </a:lnTo>
                  <a:lnTo>
                    <a:pt x="338" y="175"/>
                  </a:lnTo>
                  <a:lnTo>
                    <a:pt x="342" y="178"/>
                  </a:lnTo>
                  <a:lnTo>
                    <a:pt x="345" y="182"/>
                  </a:lnTo>
                  <a:lnTo>
                    <a:pt x="346" y="187"/>
                  </a:lnTo>
                  <a:lnTo>
                    <a:pt x="344" y="196"/>
                  </a:lnTo>
                  <a:lnTo>
                    <a:pt x="341" y="204"/>
                  </a:lnTo>
                  <a:lnTo>
                    <a:pt x="337" y="212"/>
                  </a:lnTo>
                  <a:lnTo>
                    <a:pt x="334" y="216"/>
                  </a:lnTo>
                  <a:lnTo>
                    <a:pt x="331" y="219"/>
                  </a:lnTo>
                  <a:lnTo>
                    <a:pt x="328" y="223"/>
                  </a:lnTo>
                  <a:lnTo>
                    <a:pt x="326" y="227"/>
                  </a:lnTo>
                  <a:lnTo>
                    <a:pt x="325" y="231"/>
                  </a:lnTo>
                  <a:lnTo>
                    <a:pt x="323" y="235"/>
                  </a:lnTo>
                  <a:lnTo>
                    <a:pt x="322" y="238"/>
                  </a:lnTo>
                  <a:lnTo>
                    <a:pt x="322" y="240"/>
                  </a:lnTo>
                  <a:lnTo>
                    <a:pt x="320" y="242"/>
                  </a:lnTo>
                  <a:lnTo>
                    <a:pt x="317" y="244"/>
                  </a:lnTo>
                  <a:lnTo>
                    <a:pt x="314" y="244"/>
                  </a:lnTo>
                  <a:lnTo>
                    <a:pt x="311" y="244"/>
                  </a:lnTo>
                  <a:lnTo>
                    <a:pt x="310" y="244"/>
                  </a:lnTo>
                  <a:lnTo>
                    <a:pt x="308" y="245"/>
                  </a:lnTo>
                  <a:lnTo>
                    <a:pt x="307" y="244"/>
                  </a:lnTo>
                  <a:lnTo>
                    <a:pt x="306" y="241"/>
                  </a:lnTo>
                  <a:lnTo>
                    <a:pt x="306" y="237"/>
                  </a:lnTo>
                  <a:lnTo>
                    <a:pt x="307" y="234"/>
                  </a:lnTo>
                  <a:lnTo>
                    <a:pt x="309" y="229"/>
                  </a:lnTo>
                  <a:lnTo>
                    <a:pt x="312" y="223"/>
                  </a:lnTo>
                  <a:lnTo>
                    <a:pt x="314" y="218"/>
                  </a:lnTo>
                  <a:lnTo>
                    <a:pt x="315" y="215"/>
                  </a:lnTo>
                  <a:lnTo>
                    <a:pt x="314" y="212"/>
                  </a:lnTo>
                  <a:lnTo>
                    <a:pt x="313" y="211"/>
                  </a:lnTo>
                  <a:lnTo>
                    <a:pt x="306" y="212"/>
                  </a:lnTo>
                  <a:lnTo>
                    <a:pt x="300" y="214"/>
                  </a:lnTo>
                  <a:lnTo>
                    <a:pt x="295" y="218"/>
                  </a:lnTo>
                  <a:lnTo>
                    <a:pt x="293" y="225"/>
                  </a:lnTo>
                  <a:lnTo>
                    <a:pt x="293" y="232"/>
                  </a:lnTo>
                  <a:lnTo>
                    <a:pt x="292" y="240"/>
                  </a:lnTo>
                  <a:lnTo>
                    <a:pt x="289" y="244"/>
                  </a:lnTo>
                  <a:lnTo>
                    <a:pt x="286" y="249"/>
                  </a:lnTo>
                  <a:lnTo>
                    <a:pt x="283" y="253"/>
                  </a:lnTo>
                  <a:lnTo>
                    <a:pt x="280" y="257"/>
                  </a:lnTo>
                  <a:lnTo>
                    <a:pt x="277" y="261"/>
                  </a:lnTo>
                  <a:lnTo>
                    <a:pt x="275" y="265"/>
                  </a:lnTo>
                  <a:lnTo>
                    <a:pt x="274" y="269"/>
                  </a:lnTo>
                  <a:lnTo>
                    <a:pt x="272" y="272"/>
                  </a:lnTo>
                  <a:lnTo>
                    <a:pt x="272" y="276"/>
                  </a:lnTo>
                  <a:lnTo>
                    <a:pt x="273" y="280"/>
                  </a:lnTo>
                  <a:lnTo>
                    <a:pt x="275" y="285"/>
                  </a:lnTo>
                  <a:lnTo>
                    <a:pt x="277" y="289"/>
                  </a:lnTo>
                  <a:lnTo>
                    <a:pt x="278" y="291"/>
                  </a:lnTo>
                  <a:lnTo>
                    <a:pt x="279" y="293"/>
                  </a:lnTo>
                  <a:lnTo>
                    <a:pt x="280" y="295"/>
                  </a:lnTo>
                  <a:lnTo>
                    <a:pt x="278" y="298"/>
                  </a:lnTo>
                  <a:lnTo>
                    <a:pt x="275" y="301"/>
                  </a:lnTo>
                  <a:lnTo>
                    <a:pt x="272" y="303"/>
                  </a:lnTo>
                  <a:lnTo>
                    <a:pt x="268" y="305"/>
                  </a:lnTo>
                  <a:lnTo>
                    <a:pt x="264" y="307"/>
                  </a:lnTo>
                  <a:lnTo>
                    <a:pt x="260" y="309"/>
                  </a:lnTo>
                  <a:lnTo>
                    <a:pt x="257" y="310"/>
                  </a:lnTo>
                  <a:lnTo>
                    <a:pt x="254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49" y="314"/>
                  </a:lnTo>
                  <a:lnTo>
                    <a:pt x="248" y="315"/>
                  </a:lnTo>
                  <a:lnTo>
                    <a:pt x="248" y="320"/>
                  </a:lnTo>
                  <a:lnTo>
                    <a:pt x="248" y="324"/>
                  </a:lnTo>
                  <a:lnTo>
                    <a:pt x="248" y="328"/>
                  </a:lnTo>
                  <a:lnTo>
                    <a:pt x="248" y="332"/>
                  </a:lnTo>
                  <a:lnTo>
                    <a:pt x="249" y="337"/>
                  </a:lnTo>
                  <a:lnTo>
                    <a:pt x="250" y="340"/>
                  </a:lnTo>
                  <a:lnTo>
                    <a:pt x="250" y="345"/>
                  </a:lnTo>
                  <a:lnTo>
                    <a:pt x="251" y="350"/>
                  </a:lnTo>
                  <a:lnTo>
                    <a:pt x="250" y="354"/>
                  </a:lnTo>
                  <a:lnTo>
                    <a:pt x="247" y="356"/>
                  </a:lnTo>
                  <a:lnTo>
                    <a:pt x="243" y="356"/>
                  </a:lnTo>
                  <a:lnTo>
                    <a:pt x="240" y="354"/>
                  </a:lnTo>
                  <a:lnTo>
                    <a:pt x="240" y="350"/>
                  </a:lnTo>
                  <a:lnTo>
                    <a:pt x="240" y="346"/>
                  </a:lnTo>
                  <a:lnTo>
                    <a:pt x="240" y="342"/>
                  </a:lnTo>
                  <a:lnTo>
                    <a:pt x="240" y="340"/>
                  </a:lnTo>
                  <a:lnTo>
                    <a:pt x="239" y="339"/>
                  </a:lnTo>
                  <a:lnTo>
                    <a:pt x="238" y="339"/>
                  </a:lnTo>
                  <a:lnTo>
                    <a:pt x="235" y="342"/>
                  </a:lnTo>
                  <a:lnTo>
                    <a:pt x="232" y="346"/>
                  </a:lnTo>
                  <a:lnTo>
                    <a:pt x="230" y="350"/>
                  </a:lnTo>
                  <a:lnTo>
                    <a:pt x="229" y="352"/>
                  </a:lnTo>
                  <a:lnTo>
                    <a:pt x="228" y="355"/>
                  </a:lnTo>
                  <a:lnTo>
                    <a:pt x="228" y="358"/>
                  </a:lnTo>
                  <a:lnTo>
                    <a:pt x="230" y="364"/>
                  </a:lnTo>
                  <a:lnTo>
                    <a:pt x="231" y="369"/>
                  </a:lnTo>
                  <a:lnTo>
                    <a:pt x="233" y="374"/>
                  </a:lnTo>
                  <a:lnTo>
                    <a:pt x="237" y="381"/>
                  </a:lnTo>
                  <a:lnTo>
                    <a:pt x="241" y="388"/>
                  </a:lnTo>
                  <a:lnTo>
                    <a:pt x="245" y="395"/>
                  </a:lnTo>
                  <a:lnTo>
                    <a:pt x="248" y="397"/>
                  </a:lnTo>
                  <a:lnTo>
                    <a:pt x="250" y="399"/>
                  </a:lnTo>
                  <a:lnTo>
                    <a:pt x="251" y="402"/>
                  </a:lnTo>
                  <a:lnTo>
                    <a:pt x="248" y="407"/>
                  </a:lnTo>
                  <a:lnTo>
                    <a:pt x="244" y="411"/>
                  </a:lnTo>
                  <a:lnTo>
                    <a:pt x="240" y="416"/>
                  </a:lnTo>
                  <a:lnTo>
                    <a:pt x="233" y="427"/>
                  </a:lnTo>
                  <a:lnTo>
                    <a:pt x="226" y="439"/>
                  </a:lnTo>
                  <a:lnTo>
                    <a:pt x="220" y="450"/>
                  </a:lnTo>
                  <a:lnTo>
                    <a:pt x="215" y="459"/>
                  </a:lnTo>
                  <a:lnTo>
                    <a:pt x="210" y="468"/>
                  </a:lnTo>
                  <a:lnTo>
                    <a:pt x="206" y="478"/>
                  </a:lnTo>
                  <a:lnTo>
                    <a:pt x="205" y="482"/>
                  </a:lnTo>
                  <a:lnTo>
                    <a:pt x="204" y="487"/>
                  </a:lnTo>
                  <a:lnTo>
                    <a:pt x="205" y="491"/>
                  </a:lnTo>
                  <a:lnTo>
                    <a:pt x="208" y="499"/>
                  </a:lnTo>
                  <a:lnTo>
                    <a:pt x="212" y="507"/>
                  </a:lnTo>
                  <a:lnTo>
                    <a:pt x="216" y="515"/>
                  </a:lnTo>
                  <a:lnTo>
                    <a:pt x="222" y="522"/>
                  </a:lnTo>
                  <a:lnTo>
                    <a:pt x="228" y="529"/>
                  </a:lnTo>
                  <a:lnTo>
                    <a:pt x="233" y="536"/>
                  </a:lnTo>
                  <a:lnTo>
                    <a:pt x="237" y="544"/>
                  </a:lnTo>
                  <a:lnTo>
                    <a:pt x="239" y="553"/>
                  </a:lnTo>
                  <a:lnTo>
                    <a:pt x="240" y="562"/>
                  </a:lnTo>
                  <a:lnTo>
                    <a:pt x="240" y="566"/>
                  </a:lnTo>
                  <a:lnTo>
                    <a:pt x="239" y="571"/>
                  </a:lnTo>
                  <a:lnTo>
                    <a:pt x="236" y="573"/>
                  </a:lnTo>
                  <a:lnTo>
                    <a:pt x="228" y="571"/>
                  </a:lnTo>
                  <a:lnTo>
                    <a:pt x="220" y="567"/>
                  </a:lnTo>
                  <a:lnTo>
                    <a:pt x="213" y="562"/>
                  </a:lnTo>
                  <a:lnTo>
                    <a:pt x="209" y="556"/>
                  </a:lnTo>
                  <a:lnTo>
                    <a:pt x="206" y="550"/>
                  </a:lnTo>
                  <a:lnTo>
                    <a:pt x="203" y="544"/>
                  </a:lnTo>
                  <a:lnTo>
                    <a:pt x="201" y="538"/>
                  </a:lnTo>
                  <a:lnTo>
                    <a:pt x="199" y="533"/>
                  </a:lnTo>
                  <a:lnTo>
                    <a:pt x="197" y="527"/>
                  </a:lnTo>
                  <a:lnTo>
                    <a:pt x="195" y="523"/>
                  </a:lnTo>
                  <a:lnTo>
                    <a:pt x="193" y="519"/>
                  </a:lnTo>
                  <a:lnTo>
                    <a:pt x="190" y="515"/>
                  </a:lnTo>
                  <a:lnTo>
                    <a:pt x="185" y="513"/>
                  </a:lnTo>
                  <a:lnTo>
                    <a:pt x="181" y="511"/>
                  </a:lnTo>
                  <a:lnTo>
                    <a:pt x="176" y="510"/>
                  </a:lnTo>
                  <a:lnTo>
                    <a:pt x="169" y="511"/>
                  </a:lnTo>
                  <a:lnTo>
                    <a:pt x="163" y="512"/>
                  </a:lnTo>
                  <a:lnTo>
                    <a:pt x="156" y="512"/>
                  </a:lnTo>
                  <a:lnTo>
                    <a:pt x="146" y="512"/>
                  </a:lnTo>
                  <a:lnTo>
                    <a:pt x="136" y="513"/>
                  </a:lnTo>
                  <a:lnTo>
                    <a:pt x="126" y="514"/>
                  </a:lnTo>
                  <a:lnTo>
                    <a:pt x="122" y="514"/>
                  </a:lnTo>
                  <a:lnTo>
                    <a:pt x="117" y="515"/>
                  </a:lnTo>
                  <a:lnTo>
                    <a:pt x="113" y="517"/>
                  </a:lnTo>
                  <a:lnTo>
                    <a:pt x="109" y="517"/>
                  </a:lnTo>
                  <a:lnTo>
                    <a:pt x="105" y="518"/>
                  </a:lnTo>
                  <a:lnTo>
                    <a:pt x="102" y="520"/>
                  </a:lnTo>
                  <a:lnTo>
                    <a:pt x="101" y="523"/>
                  </a:lnTo>
                  <a:lnTo>
                    <a:pt x="102" y="527"/>
                  </a:lnTo>
                  <a:lnTo>
                    <a:pt x="102" y="532"/>
                  </a:lnTo>
                  <a:lnTo>
                    <a:pt x="102" y="535"/>
                  </a:lnTo>
                  <a:lnTo>
                    <a:pt x="101" y="537"/>
                  </a:lnTo>
                  <a:lnTo>
                    <a:pt x="99" y="539"/>
                  </a:lnTo>
                  <a:lnTo>
                    <a:pt x="95" y="540"/>
                  </a:lnTo>
                  <a:lnTo>
                    <a:pt x="90" y="540"/>
                  </a:lnTo>
                  <a:lnTo>
                    <a:pt x="85" y="539"/>
                  </a:lnTo>
                  <a:lnTo>
                    <a:pt x="81" y="537"/>
                  </a:lnTo>
                  <a:lnTo>
                    <a:pt x="77" y="535"/>
                  </a:lnTo>
                  <a:lnTo>
                    <a:pt x="72" y="533"/>
                  </a:lnTo>
                  <a:lnTo>
                    <a:pt x="63" y="532"/>
                  </a:lnTo>
                  <a:lnTo>
                    <a:pt x="55" y="532"/>
                  </a:lnTo>
                  <a:lnTo>
                    <a:pt x="47" y="533"/>
                  </a:lnTo>
                  <a:lnTo>
                    <a:pt x="43" y="534"/>
                  </a:lnTo>
                  <a:lnTo>
                    <a:pt x="40" y="535"/>
                  </a:lnTo>
                  <a:lnTo>
                    <a:pt x="37" y="536"/>
                  </a:lnTo>
                  <a:lnTo>
                    <a:pt x="31" y="540"/>
                  </a:lnTo>
                  <a:lnTo>
                    <a:pt x="25" y="544"/>
                  </a:lnTo>
                  <a:lnTo>
                    <a:pt x="20" y="548"/>
                  </a:lnTo>
                  <a:lnTo>
                    <a:pt x="16" y="552"/>
                  </a:lnTo>
                  <a:lnTo>
                    <a:pt x="12" y="555"/>
                  </a:lnTo>
                  <a:lnTo>
                    <a:pt x="9" y="559"/>
                  </a:lnTo>
                  <a:lnTo>
                    <a:pt x="6" y="562"/>
                  </a:lnTo>
                  <a:lnTo>
                    <a:pt x="3" y="566"/>
                  </a:lnTo>
                  <a:lnTo>
                    <a:pt x="1" y="569"/>
                  </a:lnTo>
                  <a:lnTo>
                    <a:pt x="0" y="573"/>
                  </a:lnTo>
                  <a:lnTo>
                    <a:pt x="0" y="576"/>
                  </a:lnTo>
                  <a:lnTo>
                    <a:pt x="0" y="580"/>
                  </a:lnTo>
                  <a:lnTo>
                    <a:pt x="0" y="584"/>
                  </a:lnTo>
                  <a:lnTo>
                    <a:pt x="1" y="588"/>
                  </a:lnTo>
                  <a:lnTo>
                    <a:pt x="3" y="592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Freeform 95"/>
            <p:cNvSpPr>
              <a:spLocks/>
            </p:cNvSpPr>
            <p:nvPr/>
          </p:nvSpPr>
          <p:spPr bwMode="auto">
            <a:xfrm>
              <a:off x="3645" y="1809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Freeform 96"/>
            <p:cNvSpPr>
              <a:spLocks/>
            </p:cNvSpPr>
            <p:nvPr/>
          </p:nvSpPr>
          <p:spPr bwMode="auto">
            <a:xfrm>
              <a:off x="3744" y="1809"/>
              <a:ext cx="154" cy="183"/>
            </a:xfrm>
            <a:custGeom>
              <a:avLst/>
              <a:gdLst>
                <a:gd name="T0" fmla="*/ 22 w 154"/>
                <a:gd name="T1" fmla="*/ 9 h 183"/>
                <a:gd name="T2" fmla="*/ 18 w 154"/>
                <a:gd name="T3" fmla="*/ 21 h 183"/>
                <a:gd name="T4" fmla="*/ 13 w 154"/>
                <a:gd name="T5" fmla="*/ 31 h 183"/>
                <a:gd name="T6" fmla="*/ 10 w 154"/>
                <a:gd name="T7" fmla="*/ 37 h 183"/>
                <a:gd name="T8" fmla="*/ 6 w 154"/>
                <a:gd name="T9" fmla="*/ 42 h 183"/>
                <a:gd name="T10" fmla="*/ 3 w 154"/>
                <a:gd name="T11" fmla="*/ 49 h 183"/>
                <a:gd name="T12" fmla="*/ 1 w 154"/>
                <a:gd name="T13" fmla="*/ 55 h 183"/>
                <a:gd name="T14" fmla="*/ 0 w 154"/>
                <a:gd name="T15" fmla="*/ 62 h 183"/>
                <a:gd name="T16" fmla="*/ 2 w 154"/>
                <a:gd name="T17" fmla="*/ 71 h 183"/>
                <a:gd name="T18" fmla="*/ 5 w 154"/>
                <a:gd name="T19" fmla="*/ 79 h 183"/>
                <a:gd name="T20" fmla="*/ 8 w 154"/>
                <a:gd name="T21" fmla="*/ 87 h 183"/>
                <a:gd name="T22" fmla="*/ 11 w 154"/>
                <a:gd name="T23" fmla="*/ 94 h 183"/>
                <a:gd name="T24" fmla="*/ 14 w 154"/>
                <a:gd name="T25" fmla="*/ 101 h 183"/>
                <a:gd name="T26" fmla="*/ 19 w 154"/>
                <a:gd name="T27" fmla="*/ 104 h 183"/>
                <a:gd name="T28" fmla="*/ 24 w 154"/>
                <a:gd name="T29" fmla="*/ 106 h 183"/>
                <a:gd name="T30" fmla="*/ 30 w 154"/>
                <a:gd name="T31" fmla="*/ 107 h 183"/>
                <a:gd name="T32" fmla="*/ 39 w 154"/>
                <a:gd name="T33" fmla="*/ 110 h 183"/>
                <a:gd name="T34" fmla="*/ 47 w 154"/>
                <a:gd name="T35" fmla="*/ 113 h 183"/>
                <a:gd name="T36" fmla="*/ 52 w 154"/>
                <a:gd name="T37" fmla="*/ 115 h 183"/>
                <a:gd name="T38" fmla="*/ 57 w 154"/>
                <a:gd name="T39" fmla="*/ 116 h 183"/>
                <a:gd name="T40" fmla="*/ 62 w 154"/>
                <a:gd name="T41" fmla="*/ 117 h 183"/>
                <a:gd name="T42" fmla="*/ 67 w 154"/>
                <a:gd name="T43" fmla="*/ 119 h 183"/>
                <a:gd name="T44" fmla="*/ 72 w 154"/>
                <a:gd name="T45" fmla="*/ 120 h 183"/>
                <a:gd name="T46" fmla="*/ 79 w 154"/>
                <a:gd name="T47" fmla="*/ 120 h 183"/>
                <a:gd name="T48" fmla="*/ 90 w 154"/>
                <a:gd name="T49" fmla="*/ 120 h 183"/>
                <a:gd name="T50" fmla="*/ 101 w 154"/>
                <a:gd name="T51" fmla="*/ 120 h 183"/>
                <a:gd name="T52" fmla="*/ 104 w 154"/>
                <a:gd name="T53" fmla="*/ 122 h 183"/>
                <a:gd name="T54" fmla="*/ 105 w 154"/>
                <a:gd name="T55" fmla="*/ 126 h 183"/>
                <a:gd name="T56" fmla="*/ 107 w 154"/>
                <a:gd name="T57" fmla="*/ 132 h 183"/>
                <a:gd name="T58" fmla="*/ 113 w 154"/>
                <a:gd name="T59" fmla="*/ 145 h 183"/>
                <a:gd name="T60" fmla="*/ 119 w 154"/>
                <a:gd name="T61" fmla="*/ 159 h 183"/>
                <a:gd name="T62" fmla="*/ 125 w 154"/>
                <a:gd name="T63" fmla="*/ 169 h 183"/>
                <a:gd name="T64" fmla="*/ 130 w 154"/>
                <a:gd name="T65" fmla="*/ 175 h 183"/>
                <a:gd name="T66" fmla="*/ 137 w 154"/>
                <a:gd name="T67" fmla="*/ 180 h 183"/>
                <a:gd name="T68" fmla="*/ 144 w 154"/>
                <a:gd name="T69" fmla="*/ 182 h 183"/>
                <a:gd name="T70" fmla="*/ 150 w 154"/>
                <a:gd name="T71" fmla="*/ 180 h 183"/>
                <a:gd name="T72" fmla="*/ 153 w 154"/>
                <a:gd name="T73" fmla="*/ 173 h 183"/>
                <a:gd name="T74" fmla="*/ 152 w 154"/>
                <a:gd name="T75" fmla="*/ 162 h 183"/>
                <a:gd name="T76" fmla="*/ 148 w 154"/>
                <a:gd name="T77" fmla="*/ 151 h 183"/>
                <a:gd name="T78" fmla="*/ 144 w 154"/>
                <a:gd name="T79" fmla="*/ 142 h 183"/>
                <a:gd name="T80" fmla="*/ 140 w 154"/>
                <a:gd name="T81" fmla="*/ 132 h 183"/>
                <a:gd name="T82" fmla="*/ 137 w 154"/>
                <a:gd name="T83" fmla="*/ 124 h 183"/>
                <a:gd name="T84" fmla="*/ 136 w 154"/>
                <a:gd name="T85" fmla="*/ 121 h 183"/>
                <a:gd name="T86" fmla="*/ 137 w 154"/>
                <a:gd name="T87" fmla="*/ 117 h 183"/>
                <a:gd name="T88" fmla="*/ 139 w 154"/>
                <a:gd name="T89" fmla="*/ 112 h 183"/>
                <a:gd name="T90" fmla="*/ 144 w 154"/>
                <a:gd name="T91" fmla="*/ 107 h 183"/>
                <a:gd name="T92" fmla="*/ 146 w 154"/>
                <a:gd name="T93" fmla="*/ 101 h 183"/>
                <a:gd name="T94" fmla="*/ 144 w 154"/>
                <a:gd name="T95" fmla="*/ 89 h 183"/>
                <a:gd name="T96" fmla="*/ 139 w 154"/>
                <a:gd name="T97" fmla="*/ 78 h 183"/>
                <a:gd name="T98" fmla="*/ 134 w 154"/>
                <a:gd name="T99" fmla="*/ 70 h 183"/>
                <a:gd name="T100" fmla="*/ 131 w 154"/>
                <a:gd name="T101" fmla="*/ 66 h 183"/>
                <a:gd name="T102" fmla="*/ 127 w 154"/>
                <a:gd name="T103" fmla="*/ 61 h 183"/>
                <a:gd name="T104" fmla="*/ 125 w 154"/>
                <a:gd name="T105" fmla="*/ 55 h 183"/>
                <a:gd name="T106" fmla="*/ 123 w 154"/>
                <a:gd name="T107" fmla="*/ 50 h 183"/>
                <a:gd name="T108" fmla="*/ 121 w 154"/>
                <a:gd name="T109" fmla="*/ 44 h 183"/>
                <a:gd name="T110" fmla="*/ 117 w 154"/>
                <a:gd name="T111" fmla="*/ 36 h 183"/>
                <a:gd name="T112" fmla="*/ 113 w 154"/>
                <a:gd name="T113" fmla="*/ 28 h 183"/>
                <a:gd name="T114" fmla="*/ 111 w 154"/>
                <a:gd name="T115" fmla="*/ 23 h 183"/>
                <a:gd name="T116" fmla="*/ 109 w 154"/>
                <a:gd name="T117" fmla="*/ 18 h 183"/>
                <a:gd name="T118" fmla="*/ 108 w 154"/>
                <a:gd name="T119" fmla="*/ 13 h 183"/>
                <a:gd name="T120" fmla="*/ 109 w 154"/>
                <a:gd name="T121" fmla="*/ 8 h 183"/>
                <a:gd name="T122" fmla="*/ 109 w 154"/>
                <a:gd name="T123" fmla="*/ 3 h 1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"/>
                <a:gd name="T187" fmla="*/ 0 h 183"/>
                <a:gd name="T188" fmla="*/ 154 w 154"/>
                <a:gd name="T189" fmla="*/ 183 h 1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" h="183">
                  <a:moveTo>
                    <a:pt x="26" y="0"/>
                  </a:moveTo>
                  <a:lnTo>
                    <a:pt x="25" y="2"/>
                  </a:lnTo>
                  <a:lnTo>
                    <a:pt x="24" y="5"/>
                  </a:lnTo>
                  <a:lnTo>
                    <a:pt x="23" y="7"/>
                  </a:lnTo>
                  <a:lnTo>
                    <a:pt x="22" y="9"/>
                  </a:lnTo>
                  <a:lnTo>
                    <a:pt x="22" y="12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19" y="18"/>
                  </a:lnTo>
                  <a:lnTo>
                    <a:pt x="18" y="21"/>
                  </a:lnTo>
                  <a:lnTo>
                    <a:pt x="17" y="23"/>
                  </a:lnTo>
                  <a:lnTo>
                    <a:pt x="16" y="25"/>
                  </a:lnTo>
                  <a:lnTo>
                    <a:pt x="15" y="28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2" y="32"/>
                  </a:lnTo>
                  <a:lnTo>
                    <a:pt x="12" y="34"/>
                  </a:lnTo>
                  <a:lnTo>
                    <a:pt x="11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9" y="38"/>
                  </a:lnTo>
                  <a:lnTo>
                    <a:pt x="8" y="39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6" y="42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4" y="46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2" y="51"/>
                  </a:lnTo>
                  <a:lnTo>
                    <a:pt x="2" y="52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0" y="56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3" y="74"/>
                  </a:lnTo>
                  <a:lnTo>
                    <a:pt x="4" y="76"/>
                  </a:lnTo>
                  <a:lnTo>
                    <a:pt x="5" y="77"/>
                  </a:lnTo>
                  <a:lnTo>
                    <a:pt x="5" y="79"/>
                  </a:lnTo>
                  <a:lnTo>
                    <a:pt x="6" y="81"/>
                  </a:lnTo>
                  <a:lnTo>
                    <a:pt x="7" y="82"/>
                  </a:lnTo>
                  <a:lnTo>
                    <a:pt x="8" y="84"/>
                  </a:lnTo>
                  <a:lnTo>
                    <a:pt x="8" y="86"/>
                  </a:lnTo>
                  <a:lnTo>
                    <a:pt x="8" y="87"/>
                  </a:lnTo>
                  <a:lnTo>
                    <a:pt x="9" y="88"/>
                  </a:lnTo>
                  <a:lnTo>
                    <a:pt x="10" y="90"/>
                  </a:lnTo>
                  <a:lnTo>
                    <a:pt x="10" y="91"/>
                  </a:lnTo>
                  <a:lnTo>
                    <a:pt x="10" y="93"/>
                  </a:lnTo>
                  <a:lnTo>
                    <a:pt x="11" y="94"/>
                  </a:lnTo>
                  <a:lnTo>
                    <a:pt x="12" y="96"/>
                  </a:lnTo>
                  <a:lnTo>
                    <a:pt x="12" y="97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4" y="101"/>
                  </a:lnTo>
                  <a:lnTo>
                    <a:pt x="15" y="102"/>
                  </a:lnTo>
                  <a:lnTo>
                    <a:pt x="16" y="103"/>
                  </a:lnTo>
                  <a:lnTo>
                    <a:pt x="17" y="103"/>
                  </a:lnTo>
                  <a:lnTo>
                    <a:pt x="18" y="104"/>
                  </a:lnTo>
                  <a:lnTo>
                    <a:pt x="19" y="104"/>
                  </a:lnTo>
                  <a:lnTo>
                    <a:pt x="20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3" y="106"/>
                  </a:lnTo>
                  <a:lnTo>
                    <a:pt x="24" y="106"/>
                  </a:lnTo>
                  <a:lnTo>
                    <a:pt x="25" y="106"/>
                  </a:lnTo>
                  <a:lnTo>
                    <a:pt x="27" y="106"/>
                  </a:lnTo>
                  <a:lnTo>
                    <a:pt x="28" y="106"/>
                  </a:lnTo>
                  <a:lnTo>
                    <a:pt x="29" y="107"/>
                  </a:lnTo>
                  <a:lnTo>
                    <a:pt x="30" y="107"/>
                  </a:lnTo>
                  <a:lnTo>
                    <a:pt x="32" y="108"/>
                  </a:lnTo>
                  <a:lnTo>
                    <a:pt x="34" y="108"/>
                  </a:lnTo>
                  <a:lnTo>
                    <a:pt x="35" y="109"/>
                  </a:lnTo>
                  <a:lnTo>
                    <a:pt x="37" y="109"/>
                  </a:lnTo>
                  <a:lnTo>
                    <a:pt x="39" y="110"/>
                  </a:lnTo>
                  <a:lnTo>
                    <a:pt x="40" y="111"/>
                  </a:lnTo>
                  <a:lnTo>
                    <a:pt x="42" y="111"/>
                  </a:lnTo>
                  <a:lnTo>
                    <a:pt x="43" y="112"/>
                  </a:lnTo>
                  <a:lnTo>
                    <a:pt x="45" y="113"/>
                  </a:lnTo>
                  <a:lnTo>
                    <a:pt x="47" y="113"/>
                  </a:lnTo>
                  <a:lnTo>
                    <a:pt x="48" y="114"/>
                  </a:lnTo>
                  <a:lnTo>
                    <a:pt x="50" y="114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7" y="116"/>
                  </a:lnTo>
                  <a:lnTo>
                    <a:pt x="58" y="116"/>
                  </a:lnTo>
                  <a:lnTo>
                    <a:pt x="59" y="116"/>
                  </a:lnTo>
                  <a:lnTo>
                    <a:pt x="60" y="117"/>
                  </a:lnTo>
                  <a:lnTo>
                    <a:pt x="61" y="117"/>
                  </a:lnTo>
                  <a:lnTo>
                    <a:pt x="62" y="117"/>
                  </a:lnTo>
                  <a:lnTo>
                    <a:pt x="63" y="118"/>
                  </a:lnTo>
                  <a:lnTo>
                    <a:pt x="64" y="118"/>
                  </a:lnTo>
                  <a:lnTo>
                    <a:pt x="65" y="118"/>
                  </a:lnTo>
                  <a:lnTo>
                    <a:pt x="66" y="118"/>
                  </a:lnTo>
                  <a:lnTo>
                    <a:pt x="67" y="119"/>
                  </a:lnTo>
                  <a:lnTo>
                    <a:pt x="68" y="119"/>
                  </a:lnTo>
                  <a:lnTo>
                    <a:pt x="69" y="119"/>
                  </a:lnTo>
                  <a:lnTo>
                    <a:pt x="70" y="120"/>
                  </a:lnTo>
                  <a:lnTo>
                    <a:pt x="71" y="120"/>
                  </a:lnTo>
                  <a:lnTo>
                    <a:pt x="72" y="120"/>
                  </a:lnTo>
                  <a:lnTo>
                    <a:pt x="73" y="120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7" y="120"/>
                  </a:lnTo>
                  <a:lnTo>
                    <a:pt x="79" y="120"/>
                  </a:lnTo>
                  <a:lnTo>
                    <a:pt x="82" y="120"/>
                  </a:lnTo>
                  <a:lnTo>
                    <a:pt x="84" y="120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92" y="119"/>
                  </a:lnTo>
                  <a:lnTo>
                    <a:pt x="94" y="119"/>
                  </a:lnTo>
                  <a:lnTo>
                    <a:pt x="96" y="119"/>
                  </a:lnTo>
                  <a:lnTo>
                    <a:pt x="98" y="120"/>
                  </a:lnTo>
                  <a:lnTo>
                    <a:pt x="101" y="120"/>
                  </a:lnTo>
                  <a:lnTo>
                    <a:pt x="102" y="120"/>
                  </a:lnTo>
                  <a:lnTo>
                    <a:pt x="103" y="121"/>
                  </a:lnTo>
                  <a:lnTo>
                    <a:pt x="104" y="121"/>
                  </a:lnTo>
                  <a:lnTo>
                    <a:pt x="104" y="122"/>
                  </a:lnTo>
                  <a:lnTo>
                    <a:pt x="104" y="123"/>
                  </a:lnTo>
                  <a:lnTo>
                    <a:pt x="104" y="124"/>
                  </a:lnTo>
                  <a:lnTo>
                    <a:pt x="105" y="125"/>
                  </a:lnTo>
                  <a:lnTo>
                    <a:pt x="105" y="126"/>
                  </a:lnTo>
                  <a:lnTo>
                    <a:pt x="105" y="127"/>
                  </a:lnTo>
                  <a:lnTo>
                    <a:pt x="105" y="128"/>
                  </a:lnTo>
                  <a:lnTo>
                    <a:pt x="106" y="129"/>
                  </a:lnTo>
                  <a:lnTo>
                    <a:pt x="107" y="132"/>
                  </a:lnTo>
                  <a:lnTo>
                    <a:pt x="108" y="135"/>
                  </a:lnTo>
                  <a:lnTo>
                    <a:pt x="109" y="137"/>
                  </a:lnTo>
                  <a:lnTo>
                    <a:pt x="110" y="140"/>
                  </a:lnTo>
                  <a:lnTo>
                    <a:pt x="111" y="143"/>
                  </a:lnTo>
                  <a:lnTo>
                    <a:pt x="113" y="145"/>
                  </a:lnTo>
                  <a:lnTo>
                    <a:pt x="114" y="148"/>
                  </a:lnTo>
                  <a:lnTo>
                    <a:pt x="115" y="151"/>
                  </a:lnTo>
                  <a:lnTo>
                    <a:pt x="116" y="153"/>
                  </a:lnTo>
                  <a:lnTo>
                    <a:pt x="118" y="156"/>
                  </a:lnTo>
                  <a:lnTo>
                    <a:pt x="119" y="159"/>
                  </a:lnTo>
                  <a:lnTo>
                    <a:pt x="121" y="162"/>
                  </a:lnTo>
                  <a:lnTo>
                    <a:pt x="122" y="164"/>
                  </a:lnTo>
                  <a:lnTo>
                    <a:pt x="123" y="165"/>
                  </a:lnTo>
                  <a:lnTo>
                    <a:pt x="124" y="167"/>
                  </a:lnTo>
                  <a:lnTo>
                    <a:pt x="125" y="169"/>
                  </a:lnTo>
                  <a:lnTo>
                    <a:pt x="126" y="170"/>
                  </a:lnTo>
                  <a:lnTo>
                    <a:pt x="127" y="171"/>
                  </a:lnTo>
                  <a:lnTo>
                    <a:pt x="128" y="173"/>
                  </a:lnTo>
                  <a:lnTo>
                    <a:pt x="129" y="174"/>
                  </a:lnTo>
                  <a:lnTo>
                    <a:pt x="130" y="175"/>
                  </a:lnTo>
                  <a:lnTo>
                    <a:pt x="131" y="177"/>
                  </a:lnTo>
                  <a:lnTo>
                    <a:pt x="133" y="178"/>
                  </a:lnTo>
                  <a:lnTo>
                    <a:pt x="134" y="179"/>
                  </a:lnTo>
                  <a:lnTo>
                    <a:pt x="136" y="180"/>
                  </a:lnTo>
                  <a:lnTo>
                    <a:pt x="137" y="180"/>
                  </a:lnTo>
                  <a:lnTo>
                    <a:pt x="138" y="181"/>
                  </a:lnTo>
                  <a:lnTo>
                    <a:pt x="139" y="181"/>
                  </a:lnTo>
                  <a:lnTo>
                    <a:pt x="141" y="182"/>
                  </a:lnTo>
                  <a:lnTo>
                    <a:pt x="142" y="182"/>
                  </a:lnTo>
                  <a:lnTo>
                    <a:pt x="144" y="182"/>
                  </a:lnTo>
                  <a:lnTo>
                    <a:pt x="145" y="182"/>
                  </a:lnTo>
                  <a:lnTo>
                    <a:pt x="146" y="182"/>
                  </a:lnTo>
                  <a:lnTo>
                    <a:pt x="148" y="181"/>
                  </a:lnTo>
                  <a:lnTo>
                    <a:pt x="149" y="181"/>
                  </a:lnTo>
                  <a:lnTo>
                    <a:pt x="150" y="180"/>
                  </a:lnTo>
                  <a:lnTo>
                    <a:pt x="151" y="179"/>
                  </a:lnTo>
                  <a:lnTo>
                    <a:pt x="152" y="177"/>
                  </a:lnTo>
                  <a:lnTo>
                    <a:pt x="153" y="175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3" y="169"/>
                  </a:lnTo>
                  <a:lnTo>
                    <a:pt x="153" y="167"/>
                  </a:lnTo>
                  <a:lnTo>
                    <a:pt x="152" y="164"/>
                  </a:lnTo>
                  <a:lnTo>
                    <a:pt x="152" y="162"/>
                  </a:lnTo>
                  <a:lnTo>
                    <a:pt x="151" y="160"/>
                  </a:lnTo>
                  <a:lnTo>
                    <a:pt x="150" y="158"/>
                  </a:lnTo>
                  <a:lnTo>
                    <a:pt x="150" y="155"/>
                  </a:lnTo>
                  <a:lnTo>
                    <a:pt x="149" y="153"/>
                  </a:lnTo>
                  <a:lnTo>
                    <a:pt x="148" y="151"/>
                  </a:lnTo>
                  <a:lnTo>
                    <a:pt x="148" y="149"/>
                  </a:lnTo>
                  <a:lnTo>
                    <a:pt x="147" y="147"/>
                  </a:lnTo>
                  <a:lnTo>
                    <a:pt x="146" y="145"/>
                  </a:lnTo>
                  <a:lnTo>
                    <a:pt x="146" y="143"/>
                  </a:lnTo>
                  <a:lnTo>
                    <a:pt x="144" y="142"/>
                  </a:lnTo>
                  <a:lnTo>
                    <a:pt x="144" y="140"/>
                  </a:lnTo>
                  <a:lnTo>
                    <a:pt x="143" y="138"/>
                  </a:lnTo>
                  <a:lnTo>
                    <a:pt x="142" y="136"/>
                  </a:lnTo>
                  <a:lnTo>
                    <a:pt x="141" y="134"/>
                  </a:lnTo>
                  <a:lnTo>
                    <a:pt x="140" y="132"/>
                  </a:lnTo>
                  <a:lnTo>
                    <a:pt x="139" y="130"/>
                  </a:lnTo>
                  <a:lnTo>
                    <a:pt x="138" y="128"/>
                  </a:lnTo>
                  <a:lnTo>
                    <a:pt x="138" y="127"/>
                  </a:lnTo>
                  <a:lnTo>
                    <a:pt x="137" y="125"/>
                  </a:lnTo>
                  <a:lnTo>
                    <a:pt x="137" y="124"/>
                  </a:lnTo>
                  <a:lnTo>
                    <a:pt x="137" y="123"/>
                  </a:lnTo>
                  <a:lnTo>
                    <a:pt x="136" y="123"/>
                  </a:lnTo>
                  <a:lnTo>
                    <a:pt x="136" y="122"/>
                  </a:lnTo>
                  <a:lnTo>
                    <a:pt x="136" y="121"/>
                  </a:lnTo>
                  <a:lnTo>
                    <a:pt x="136" y="120"/>
                  </a:lnTo>
                  <a:lnTo>
                    <a:pt x="136" y="119"/>
                  </a:lnTo>
                  <a:lnTo>
                    <a:pt x="136" y="118"/>
                  </a:lnTo>
                  <a:lnTo>
                    <a:pt x="137" y="117"/>
                  </a:lnTo>
                  <a:lnTo>
                    <a:pt x="137" y="116"/>
                  </a:lnTo>
                  <a:lnTo>
                    <a:pt x="138" y="115"/>
                  </a:lnTo>
                  <a:lnTo>
                    <a:pt x="138" y="113"/>
                  </a:lnTo>
                  <a:lnTo>
                    <a:pt x="139" y="112"/>
                  </a:lnTo>
                  <a:lnTo>
                    <a:pt x="140" y="111"/>
                  </a:lnTo>
                  <a:lnTo>
                    <a:pt x="141" y="110"/>
                  </a:lnTo>
                  <a:lnTo>
                    <a:pt x="142" y="109"/>
                  </a:lnTo>
                  <a:lnTo>
                    <a:pt x="143" y="108"/>
                  </a:lnTo>
                  <a:lnTo>
                    <a:pt x="144" y="107"/>
                  </a:lnTo>
                  <a:lnTo>
                    <a:pt x="144" y="106"/>
                  </a:lnTo>
                  <a:lnTo>
                    <a:pt x="145" y="104"/>
                  </a:lnTo>
                  <a:lnTo>
                    <a:pt x="146" y="103"/>
                  </a:lnTo>
                  <a:lnTo>
                    <a:pt x="146" y="102"/>
                  </a:lnTo>
                  <a:lnTo>
                    <a:pt x="146" y="101"/>
                  </a:lnTo>
                  <a:lnTo>
                    <a:pt x="146" y="98"/>
                  </a:lnTo>
                  <a:lnTo>
                    <a:pt x="146" y="96"/>
                  </a:lnTo>
                  <a:lnTo>
                    <a:pt x="145" y="94"/>
                  </a:lnTo>
                  <a:lnTo>
                    <a:pt x="144" y="91"/>
                  </a:lnTo>
                  <a:lnTo>
                    <a:pt x="144" y="89"/>
                  </a:lnTo>
                  <a:lnTo>
                    <a:pt x="143" y="87"/>
                  </a:lnTo>
                  <a:lnTo>
                    <a:pt x="142" y="85"/>
                  </a:lnTo>
                  <a:lnTo>
                    <a:pt x="141" y="83"/>
                  </a:lnTo>
                  <a:lnTo>
                    <a:pt x="140" y="81"/>
                  </a:lnTo>
                  <a:lnTo>
                    <a:pt x="139" y="78"/>
                  </a:lnTo>
                  <a:lnTo>
                    <a:pt x="138" y="76"/>
                  </a:lnTo>
                  <a:lnTo>
                    <a:pt x="136" y="74"/>
                  </a:lnTo>
                  <a:lnTo>
                    <a:pt x="136" y="72"/>
                  </a:lnTo>
                  <a:lnTo>
                    <a:pt x="135" y="71"/>
                  </a:lnTo>
                  <a:lnTo>
                    <a:pt x="134" y="70"/>
                  </a:lnTo>
                  <a:lnTo>
                    <a:pt x="134" y="69"/>
                  </a:lnTo>
                  <a:lnTo>
                    <a:pt x="133" y="68"/>
                  </a:lnTo>
                  <a:lnTo>
                    <a:pt x="132" y="67"/>
                  </a:lnTo>
                  <a:lnTo>
                    <a:pt x="131" y="66"/>
                  </a:lnTo>
                  <a:lnTo>
                    <a:pt x="130" y="65"/>
                  </a:lnTo>
                  <a:lnTo>
                    <a:pt x="129" y="64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7" y="61"/>
                  </a:lnTo>
                  <a:lnTo>
                    <a:pt x="126" y="60"/>
                  </a:lnTo>
                  <a:lnTo>
                    <a:pt x="126" y="59"/>
                  </a:lnTo>
                  <a:lnTo>
                    <a:pt x="126" y="58"/>
                  </a:lnTo>
                  <a:lnTo>
                    <a:pt x="125" y="57"/>
                  </a:lnTo>
                  <a:lnTo>
                    <a:pt x="125" y="55"/>
                  </a:lnTo>
                  <a:lnTo>
                    <a:pt x="124" y="54"/>
                  </a:lnTo>
                  <a:lnTo>
                    <a:pt x="124" y="53"/>
                  </a:lnTo>
                  <a:lnTo>
                    <a:pt x="124" y="52"/>
                  </a:lnTo>
                  <a:lnTo>
                    <a:pt x="124" y="51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3" y="47"/>
                  </a:lnTo>
                  <a:lnTo>
                    <a:pt x="123" y="46"/>
                  </a:lnTo>
                  <a:lnTo>
                    <a:pt x="122" y="45"/>
                  </a:lnTo>
                  <a:lnTo>
                    <a:pt x="121" y="44"/>
                  </a:lnTo>
                  <a:lnTo>
                    <a:pt x="121" y="42"/>
                  </a:lnTo>
                  <a:lnTo>
                    <a:pt x="120" y="40"/>
                  </a:lnTo>
                  <a:lnTo>
                    <a:pt x="119" y="39"/>
                  </a:lnTo>
                  <a:lnTo>
                    <a:pt x="118" y="37"/>
                  </a:lnTo>
                  <a:lnTo>
                    <a:pt x="117" y="36"/>
                  </a:lnTo>
                  <a:lnTo>
                    <a:pt x="116" y="34"/>
                  </a:lnTo>
                  <a:lnTo>
                    <a:pt x="115" y="33"/>
                  </a:lnTo>
                  <a:lnTo>
                    <a:pt x="114" y="32"/>
                  </a:lnTo>
                  <a:lnTo>
                    <a:pt x="114" y="30"/>
                  </a:lnTo>
                  <a:lnTo>
                    <a:pt x="113" y="28"/>
                  </a:lnTo>
                  <a:lnTo>
                    <a:pt x="112" y="27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110" y="22"/>
                  </a:lnTo>
                  <a:lnTo>
                    <a:pt x="110" y="21"/>
                  </a:lnTo>
                  <a:lnTo>
                    <a:pt x="109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9" y="17"/>
                  </a:lnTo>
                  <a:lnTo>
                    <a:pt x="109" y="16"/>
                  </a:lnTo>
                  <a:lnTo>
                    <a:pt x="109" y="15"/>
                  </a:lnTo>
                  <a:lnTo>
                    <a:pt x="109" y="14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9" y="8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9" y="3"/>
                  </a:lnTo>
                  <a:lnTo>
                    <a:pt x="109" y="2"/>
                  </a:lnTo>
                  <a:lnTo>
                    <a:pt x="110" y="1"/>
                  </a:lnTo>
                  <a:lnTo>
                    <a:pt x="11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Freeform 97"/>
            <p:cNvSpPr>
              <a:spLocks/>
            </p:cNvSpPr>
            <p:nvPr/>
          </p:nvSpPr>
          <p:spPr bwMode="auto">
            <a:xfrm>
              <a:off x="3746" y="1809"/>
              <a:ext cx="396" cy="593"/>
            </a:xfrm>
            <a:custGeom>
              <a:avLst/>
              <a:gdLst>
                <a:gd name="T0" fmla="*/ 177 w 396"/>
                <a:gd name="T1" fmla="*/ 20 h 593"/>
                <a:gd name="T2" fmla="*/ 203 w 396"/>
                <a:gd name="T3" fmla="*/ 46 h 593"/>
                <a:gd name="T4" fmla="*/ 209 w 396"/>
                <a:gd name="T5" fmla="*/ 13 h 593"/>
                <a:gd name="T6" fmla="*/ 222 w 396"/>
                <a:gd name="T7" fmla="*/ 16 h 593"/>
                <a:gd name="T8" fmla="*/ 256 w 396"/>
                <a:gd name="T9" fmla="*/ 45 h 593"/>
                <a:gd name="T10" fmla="*/ 301 w 396"/>
                <a:gd name="T11" fmla="*/ 54 h 593"/>
                <a:gd name="T12" fmla="*/ 322 w 396"/>
                <a:gd name="T13" fmla="*/ 73 h 593"/>
                <a:gd name="T14" fmla="*/ 342 w 396"/>
                <a:gd name="T15" fmla="*/ 101 h 593"/>
                <a:gd name="T16" fmla="*/ 376 w 396"/>
                <a:gd name="T17" fmla="*/ 110 h 593"/>
                <a:gd name="T18" fmla="*/ 395 w 396"/>
                <a:gd name="T19" fmla="*/ 130 h 593"/>
                <a:gd name="T20" fmla="*/ 366 w 396"/>
                <a:gd name="T21" fmla="*/ 150 h 593"/>
                <a:gd name="T22" fmla="*/ 342 w 396"/>
                <a:gd name="T23" fmla="*/ 155 h 593"/>
                <a:gd name="T24" fmla="*/ 332 w 396"/>
                <a:gd name="T25" fmla="*/ 119 h 593"/>
                <a:gd name="T26" fmla="*/ 320 w 396"/>
                <a:gd name="T27" fmla="*/ 100 h 593"/>
                <a:gd name="T28" fmla="*/ 314 w 396"/>
                <a:gd name="T29" fmla="*/ 124 h 593"/>
                <a:gd name="T30" fmla="*/ 292 w 396"/>
                <a:gd name="T31" fmla="*/ 136 h 593"/>
                <a:gd name="T32" fmla="*/ 274 w 396"/>
                <a:gd name="T33" fmla="*/ 158 h 593"/>
                <a:gd name="T34" fmla="*/ 258 w 396"/>
                <a:gd name="T35" fmla="*/ 167 h 593"/>
                <a:gd name="T36" fmla="*/ 270 w 396"/>
                <a:gd name="T37" fmla="*/ 166 h 593"/>
                <a:gd name="T38" fmla="*/ 292 w 396"/>
                <a:gd name="T39" fmla="*/ 165 h 593"/>
                <a:gd name="T40" fmla="*/ 285 w 396"/>
                <a:gd name="T41" fmla="*/ 178 h 593"/>
                <a:gd name="T42" fmla="*/ 284 w 396"/>
                <a:gd name="T43" fmla="*/ 184 h 593"/>
                <a:gd name="T44" fmla="*/ 301 w 396"/>
                <a:gd name="T45" fmla="*/ 192 h 593"/>
                <a:gd name="T46" fmla="*/ 323 w 396"/>
                <a:gd name="T47" fmla="*/ 189 h 593"/>
                <a:gd name="T48" fmla="*/ 337 w 396"/>
                <a:gd name="T49" fmla="*/ 174 h 593"/>
                <a:gd name="T50" fmla="*/ 341 w 396"/>
                <a:gd name="T51" fmla="*/ 204 h 593"/>
                <a:gd name="T52" fmla="*/ 324 w 396"/>
                <a:gd name="T53" fmla="*/ 231 h 593"/>
                <a:gd name="T54" fmla="*/ 314 w 396"/>
                <a:gd name="T55" fmla="*/ 244 h 593"/>
                <a:gd name="T56" fmla="*/ 306 w 396"/>
                <a:gd name="T57" fmla="*/ 237 h 593"/>
                <a:gd name="T58" fmla="*/ 314 w 396"/>
                <a:gd name="T59" fmla="*/ 212 h 593"/>
                <a:gd name="T60" fmla="*/ 292 w 396"/>
                <a:gd name="T61" fmla="*/ 232 h 593"/>
                <a:gd name="T62" fmla="*/ 277 w 396"/>
                <a:gd name="T63" fmla="*/ 261 h 593"/>
                <a:gd name="T64" fmla="*/ 275 w 396"/>
                <a:gd name="T65" fmla="*/ 285 h 593"/>
                <a:gd name="T66" fmla="*/ 275 w 396"/>
                <a:gd name="T67" fmla="*/ 300 h 593"/>
                <a:gd name="T68" fmla="*/ 254 w 396"/>
                <a:gd name="T69" fmla="*/ 310 h 593"/>
                <a:gd name="T70" fmla="*/ 248 w 396"/>
                <a:gd name="T71" fmla="*/ 324 h 593"/>
                <a:gd name="T72" fmla="*/ 250 w 396"/>
                <a:gd name="T73" fmla="*/ 349 h 593"/>
                <a:gd name="T74" fmla="*/ 240 w 396"/>
                <a:gd name="T75" fmla="*/ 346 h 593"/>
                <a:gd name="T76" fmla="*/ 232 w 396"/>
                <a:gd name="T77" fmla="*/ 345 h 593"/>
                <a:gd name="T78" fmla="*/ 231 w 396"/>
                <a:gd name="T79" fmla="*/ 368 h 593"/>
                <a:gd name="T80" fmla="*/ 250 w 396"/>
                <a:gd name="T81" fmla="*/ 399 h 593"/>
                <a:gd name="T82" fmla="*/ 226 w 396"/>
                <a:gd name="T83" fmla="*/ 438 h 593"/>
                <a:gd name="T84" fmla="*/ 204 w 396"/>
                <a:gd name="T85" fmla="*/ 486 h 593"/>
                <a:gd name="T86" fmla="*/ 228 w 396"/>
                <a:gd name="T87" fmla="*/ 528 h 593"/>
                <a:gd name="T88" fmla="*/ 239 w 396"/>
                <a:gd name="T89" fmla="*/ 570 h 593"/>
                <a:gd name="T90" fmla="*/ 206 w 396"/>
                <a:gd name="T91" fmla="*/ 550 h 593"/>
                <a:gd name="T92" fmla="*/ 192 w 396"/>
                <a:gd name="T93" fmla="*/ 518 h 593"/>
                <a:gd name="T94" fmla="*/ 163 w 396"/>
                <a:gd name="T95" fmla="*/ 511 h 593"/>
                <a:gd name="T96" fmla="*/ 117 w 396"/>
                <a:gd name="T97" fmla="*/ 515 h 593"/>
                <a:gd name="T98" fmla="*/ 102 w 396"/>
                <a:gd name="T99" fmla="*/ 527 h 593"/>
                <a:gd name="T100" fmla="*/ 90 w 396"/>
                <a:gd name="T101" fmla="*/ 540 h 593"/>
                <a:gd name="T102" fmla="*/ 55 w 396"/>
                <a:gd name="T103" fmla="*/ 532 h 593"/>
                <a:gd name="T104" fmla="*/ 25 w 396"/>
                <a:gd name="T105" fmla="*/ 543 h 593"/>
                <a:gd name="T106" fmla="*/ 3 w 396"/>
                <a:gd name="T107" fmla="*/ 565 h 593"/>
                <a:gd name="T108" fmla="*/ 1 w 396"/>
                <a:gd name="T109" fmla="*/ 588 h 5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6"/>
                <a:gd name="T166" fmla="*/ 0 h 593"/>
                <a:gd name="T167" fmla="*/ 396 w 396"/>
                <a:gd name="T168" fmla="*/ 593 h 5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6" h="593">
                  <a:moveTo>
                    <a:pt x="150" y="0"/>
                  </a:moveTo>
                  <a:lnTo>
                    <a:pt x="156" y="2"/>
                  </a:lnTo>
                  <a:lnTo>
                    <a:pt x="161" y="5"/>
                  </a:lnTo>
                  <a:lnTo>
                    <a:pt x="167" y="9"/>
                  </a:lnTo>
                  <a:lnTo>
                    <a:pt x="172" y="14"/>
                  </a:lnTo>
                  <a:lnTo>
                    <a:pt x="177" y="20"/>
                  </a:lnTo>
                  <a:lnTo>
                    <a:pt x="182" y="27"/>
                  </a:lnTo>
                  <a:lnTo>
                    <a:pt x="185" y="33"/>
                  </a:lnTo>
                  <a:lnTo>
                    <a:pt x="189" y="40"/>
                  </a:lnTo>
                  <a:lnTo>
                    <a:pt x="194" y="45"/>
                  </a:lnTo>
                  <a:lnTo>
                    <a:pt x="198" y="47"/>
                  </a:lnTo>
                  <a:lnTo>
                    <a:pt x="203" y="46"/>
                  </a:lnTo>
                  <a:lnTo>
                    <a:pt x="207" y="44"/>
                  </a:lnTo>
                  <a:lnTo>
                    <a:pt x="210" y="37"/>
                  </a:lnTo>
                  <a:lnTo>
                    <a:pt x="211" y="30"/>
                  </a:lnTo>
                  <a:lnTo>
                    <a:pt x="212" y="22"/>
                  </a:lnTo>
                  <a:lnTo>
                    <a:pt x="211" y="18"/>
                  </a:lnTo>
                  <a:lnTo>
                    <a:pt x="209" y="13"/>
                  </a:lnTo>
                  <a:lnTo>
                    <a:pt x="207" y="9"/>
                  </a:lnTo>
                  <a:lnTo>
                    <a:pt x="207" y="8"/>
                  </a:lnTo>
                  <a:lnTo>
                    <a:pt x="207" y="7"/>
                  </a:lnTo>
                  <a:lnTo>
                    <a:pt x="215" y="12"/>
                  </a:lnTo>
                  <a:lnTo>
                    <a:pt x="222" y="16"/>
                  </a:lnTo>
                  <a:lnTo>
                    <a:pt x="230" y="21"/>
                  </a:lnTo>
                  <a:lnTo>
                    <a:pt x="235" y="24"/>
                  </a:lnTo>
                  <a:lnTo>
                    <a:pt x="240" y="28"/>
                  </a:lnTo>
                  <a:lnTo>
                    <a:pt x="245" y="32"/>
                  </a:lnTo>
                  <a:lnTo>
                    <a:pt x="251" y="38"/>
                  </a:lnTo>
                  <a:lnTo>
                    <a:pt x="256" y="45"/>
                  </a:lnTo>
                  <a:lnTo>
                    <a:pt x="263" y="51"/>
                  </a:lnTo>
                  <a:lnTo>
                    <a:pt x="270" y="53"/>
                  </a:lnTo>
                  <a:lnTo>
                    <a:pt x="278" y="54"/>
                  </a:lnTo>
                  <a:lnTo>
                    <a:pt x="285" y="54"/>
                  </a:lnTo>
                  <a:lnTo>
                    <a:pt x="293" y="54"/>
                  </a:lnTo>
                  <a:lnTo>
                    <a:pt x="301" y="54"/>
                  </a:lnTo>
                  <a:lnTo>
                    <a:pt x="308" y="55"/>
                  </a:lnTo>
                  <a:lnTo>
                    <a:pt x="313" y="57"/>
                  </a:lnTo>
                  <a:lnTo>
                    <a:pt x="317" y="60"/>
                  </a:lnTo>
                  <a:lnTo>
                    <a:pt x="320" y="63"/>
                  </a:lnTo>
                  <a:lnTo>
                    <a:pt x="322" y="68"/>
                  </a:lnTo>
                  <a:lnTo>
                    <a:pt x="322" y="73"/>
                  </a:lnTo>
                  <a:lnTo>
                    <a:pt x="323" y="78"/>
                  </a:lnTo>
                  <a:lnTo>
                    <a:pt x="326" y="82"/>
                  </a:lnTo>
                  <a:lnTo>
                    <a:pt x="329" y="86"/>
                  </a:lnTo>
                  <a:lnTo>
                    <a:pt x="332" y="90"/>
                  </a:lnTo>
                  <a:lnTo>
                    <a:pt x="337" y="96"/>
                  </a:lnTo>
                  <a:lnTo>
                    <a:pt x="342" y="101"/>
                  </a:lnTo>
                  <a:lnTo>
                    <a:pt x="347" y="105"/>
                  </a:lnTo>
                  <a:lnTo>
                    <a:pt x="353" y="108"/>
                  </a:lnTo>
                  <a:lnTo>
                    <a:pt x="358" y="109"/>
                  </a:lnTo>
                  <a:lnTo>
                    <a:pt x="364" y="110"/>
                  </a:lnTo>
                  <a:lnTo>
                    <a:pt x="370" y="110"/>
                  </a:lnTo>
                  <a:lnTo>
                    <a:pt x="376" y="110"/>
                  </a:lnTo>
                  <a:lnTo>
                    <a:pt x="382" y="111"/>
                  </a:lnTo>
                  <a:lnTo>
                    <a:pt x="386" y="113"/>
                  </a:lnTo>
                  <a:lnTo>
                    <a:pt x="390" y="116"/>
                  </a:lnTo>
                  <a:lnTo>
                    <a:pt x="392" y="120"/>
                  </a:lnTo>
                  <a:lnTo>
                    <a:pt x="394" y="125"/>
                  </a:lnTo>
                  <a:lnTo>
                    <a:pt x="395" y="130"/>
                  </a:lnTo>
                  <a:lnTo>
                    <a:pt x="394" y="134"/>
                  </a:lnTo>
                  <a:lnTo>
                    <a:pt x="389" y="138"/>
                  </a:lnTo>
                  <a:lnTo>
                    <a:pt x="383" y="142"/>
                  </a:lnTo>
                  <a:lnTo>
                    <a:pt x="377" y="144"/>
                  </a:lnTo>
                  <a:lnTo>
                    <a:pt x="372" y="147"/>
                  </a:lnTo>
                  <a:lnTo>
                    <a:pt x="366" y="150"/>
                  </a:lnTo>
                  <a:lnTo>
                    <a:pt x="361" y="152"/>
                  </a:lnTo>
                  <a:lnTo>
                    <a:pt x="357" y="153"/>
                  </a:lnTo>
                  <a:lnTo>
                    <a:pt x="353" y="154"/>
                  </a:lnTo>
                  <a:lnTo>
                    <a:pt x="349" y="155"/>
                  </a:lnTo>
                  <a:lnTo>
                    <a:pt x="345" y="155"/>
                  </a:lnTo>
                  <a:lnTo>
                    <a:pt x="342" y="155"/>
                  </a:lnTo>
                  <a:lnTo>
                    <a:pt x="340" y="153"/>
                  </a:lnTo>
                  <a:lnTo>
                    <a:pt x="337" y="147"/>
                  </a:lnTo>
                  <a:lnTo>
                    <a:pt x="336" y="140"/>
                  </a:lnTo>
                  <a:lnTo>
                    <a:pt x="335" y="134"/>
                  </a:lnTo>
                  <a:lnTo>
                    <a:pt x="334" y="126"/>
                  </a:lnTo>
                  <a:lnTo>
                    <a:pt x="332" y="119"/>
                  </a:lnTo>
                  <a:lnTo>
                    <a:pt x="331" y="111"/>
                  </a:lnTo>
                  <a:lnTo>
                    <a:pt x="329" y="108"/>
                  </a:lnTo>
                  <a:lnTo>
                    <a:pt x="327" y="105"/>
                  </a:lnTo>
                  <a:lnTo>
                    <a:pt x="325" y="102"/>
                  </a:lnTo>
                  <a:lnTo>
                    <a:pt x="322" y="101"/>
                  </a:lnTo>
                  <a:lnTo>
                    <a:pt x="320" y="100"/>
                  </a:lnTo>
                  <a:lnTo>
                    <a:pt x="319" y="101"/>
                  </a:lnTo>
                  <a:lnTo>
                    <a:pt x="317" y="106"/>
                  </a:lnTo>
                  <a:lnTo>
                    <a:pt x="318" y="113"/>
                  </a:lnTo>
                  <a:lnTo>
                    <a:pt x="317" y="119"/>
                  </a:lnTo>
                  <a:lnTo>
                    <a:pt x="316" y="121"/>
                  </a:lnTo>
                  <a:lnTo>
                    <a:pt x="314" y="124"/>
                  </a:lnTo>
                  <a:lnTo>
                    <a:pt x="311" y="126"/>
                  </a:lnTo>
                  <a:lnTo>
                    <a:pt x="306" y="129"/>
                  </a:lnTo>
                  <a:lnTo>
                    <a:pt x="301" y="131"/>
                  </a:lnTo>
                  <a:lnTo>
                    <a:pt x="296" y="134"/>
                  </a:lnTo>
                  <a:lnTo>
                    <a:pt x="294" y="135"/>
                  </a:lnTo>
                  <a:lnTo>
                    <a:pt x="292" y="136"/>
                  </a:lnTo>
                  <a:lnTo>
                    <a:pt x="290" y="138"/>
                  </a:lnTo>
                  <a:lnTo>
                    <a:pt x="287" y="143"/>
                  </a:lnTo>
                  <a:lnTo>
                    <a:pt x="284" y="147"/>
                  </a:lnTo>
                  <a:lnTo>
                    <a:pt x="281" y="152"/>
                  </a:lnTo>
                  <a:lnTo>
                    <a:pt x="278" y="155"/>
                  </a:lnTo>
                  <a:lnTo>
                    <a:pt x="274" y="158"/>
                  </a:lnTo>
                  <a:lnTo>
                    <a:pt x="270" y="161"/>
                  </a:lnTo>
                  <a:lnTo>
                    <a:pt x="269" y="162"/>
                  </a:lnTo>
                  <a:lnTo>
                    <a:pt x="267" y="163"/>
                  </a:lnTo>
                  <a:lnTo>
                    <a:pt x="266" y="164"/>
                  </a:lnTo>
                  <a:lnTo>
                    <a:pt x="262" y="166"/>
                  </a:lnTo>
                  <a:lnTo>
                    <a:pt x="258" y="167"/>
                  </a:lnTo>
                  <a:lnTo>
                    <a:pt x="255" y="170"/>
                  </a:lnTo>
                  <a:lnTo>
                    <a:pt x="256" y="171"/>
                  </a:lnTo>
                  <a:lnTo>
                    <a:pt x="258" y="172"/>
                  </a:lnTo>
                  <a:lnTo>
                    <a:pt x="260" y="172"/>
                  </a:lnTo>
                  <a:lnTo>
                    <a:pt x="265" y="169"/>
                  </a:lnTo>
                  <a:lnTo>
                    <a:pt x="270" y="166"/>
                  </a:lnTo>
                  <a:lnTo>
                    <a:pt x="275" y="164"/>
                  </a:lnTo>
                  <a:lnTo>
                    <a:pt x="279" y="163"/>
                  </a:lnTo>
                  <a:lnTo>
                    <a:pt x="283" y="162"/>
                  </a:lnTo>
                  <a:lnTo>
                    <a:pt x="287" y="162"/>
                  </a:lnTo>
                  <a:lnTo>
                    <a:pt x="289" y="163"/>
                  </a:lnTo>
                  <a:lnTo>
                    <a:pt x="292" y="165"/>
                  </a:lnTo>
                  <a:lnTo>
                    <a:pt x="293" y="167"/>
                  </a:lnTo>
                  <a:lnTo>
                    <a:pt x="294" y="170"/>
                  </a:lnTo>
                  <a:lnTo>
                    <a:pt x="293" y="173"/>
                  </a:lnTo>
                  <a:lnTo>
                    <a:pt x="292" y="176"/>
                  </a:lnTo>
                  <a:lnTo>
                    <a:pt x="289" y="177"/>
                  </a:lnTo>
                  <a:lnTo>
                    <a:pt x="285" y="178"/>
                  </a:lnTo>
                  <a:lnTo>
                    <a:pt x="282" y="179"/>
                  </a:lnTo>
                  <a:lnTo>
                    <a:pt x="279" y="180"/>
                  </a:lnTo>
                  <a:lnTo>
                    <a:pt x="277" y="182"/>
                  </a:lnTo>
                  <a:lnTo>
                    <a:pt x="277" y="184"/>
                  </a:lnTo>
                  <a:lnTo>
                    <a:pt x="280" y="184"/>
                  </a:lnTo>
                  <a:lnTo>
                    <a:pt x="284" y="184"/>
                  </a:lnTo>
                  <a:lnTo>
                    <a:pt x="289" y="184"/>
                  </a:lnTo>
                  <a:lnTo>
                    <a:pt x="292" y="185"/>
                  </a:lnTo>
                  <a:lnTo>
                    <a:pt x="295" y="188"/>
                  </a:lnTo>
                  <a:lnTo>
                    <a:pt x="299" y="191"/>
                  </a:lnTo>
                  <a:lnTo>
                    <a:pt x="300" y="192"/>
                  </a:lnTo>
                  <a:lnTo>
                    <a:pt x="301" y="192"/>
                  </a:lnTo>
                  <a:lnTo>
                    <a:pt x="302" y="192"/>
                  </a:lnTo>
                  <a:lnTo>
                    <a:pt x="307" y="193"/>
                  </a:lnTo>
                  <a:lnTo>
                    <a:pt x="312" y="193"/>
                  </a:lnTo>
                  <a:lnTo>
                    <a:pt x="317" y="192"/>
                  </a:lnTo>
                  <a:lnTo>
                    <a:pt x="321" y="191"/>
                  </a:lnTo>
                  <a:lnTo>
                    <a:pt x="323" y="189"/>
                  </a:lnTo>
                  <a:lnTo>
                    <a:pt x="326" y="187"/>
                  </a:lnTo>
                  <a:lnTo>
                    <a:pt x="329" y="183"/>
                  </a:lnTo>
                  <a:lnTo>
                    <a:pt x="331" y="179"/>
                  </a:lnTo>
                  <a:lnTo>
                    <a:pt x="334" y="176"/>
                  </a:lnTo>
                  <a:lnTo>
                    <a:pt x="335" y="175"/>
                  </a:lnTo>
                  <a:lnTo>
                    <a:pt x="337" y="174"/>
                  </a:lnTo>
                  <a:lnTo>
                    <a:pt x="338" y="174"/>
                  </a:lnTo>
                  <a:lnTo>
                    <a:pt x="342" y="178"/>
                  </a:lnTo>
                  <a:lnTo>
                    <a:pt x="344" y="182"/>
                  </a:lnTo>
                  <a:lnTo>
                    <a:pt x="346" y="187"/>
                  </a:lnTo>
                  <a:lnTo>
                    <a:pt x="344" y="196"/>
                  </a:lnTo>
                  <a:lnTo>
                    <a:pt x="341" y="204"/>
                  </a:lnTo>
                  <a:lnTo>
                    <a:pt x="337" y="212"/>
                  </a:lnTo>
                  <a:lnTo>
                    <a:pt x="334" y="216"/>
                  </a:lnTo>
                  <a:lnTo>
                    <a:pt x="331" y="219"/>
                  </a:lnTo>
                  <a:lnTo>
                    <a:pt x="327" y="223"/>
                  </a:lnTo>
                  <a:lnTo>
                    <a:pt x="326" y="226"/>
                  </a:lnTo>
                  <a:lnTo>
                    <a:pt x="324" y="231"/>
                  </a:lnTo>
                  <a:lnTo>
                    <a:pt x="323" y="235"/>
                  </a:lnTo>
                  <a:lnTo>
                    <a:pt x="322" y="238"/>
                  </a:lnTo>
                  <a:lnTo>
                    <a:pt x="322" y="240"/>
                  </a:lnTo>
                  <a:lnTo>
                    <a:pt x="320" y="242"/>
                  </a:lnTo>
                  <a:lnTo>
                    <a:pt x="317" y="243"/>
                  </a:lnTo>
                  <a:lnTo>
                    <a:pt x="314" y="244"/>
                  </a:lnTo>
                  <a:lnTo>
                    <a:pt x="311" y="244"/>
                  </a:lnTo>
                  <a:lnTo>
                    <a:pt x="309" y="244"/>
                  </a:lnTo>
                  <a:lnTo>
                    <a:pt x="308" y="244"/>
                  </a:lnTo>
                  <a:lnTo>
                    <a:pt x="307" y="244"/>
                  </a:lnTo>
                  <a:lnTo>
                    <a:pt x="306" y="240"/>
                  </a:lnTo>
                  <a:lnTo>
                    <a:pt x="306" y="237"/>
                  </a:lnTo>
                  <a:lnTo>
                    <a:pt x="307" y="233"/>
                  </a:lnTo>
                  <a:lnTo>
                    <a:pt x="309" y="228"/>
                  </a:lnTo>
                  <a:lnTo>
                    <a:pt x="312" y="223"/>
                  </a:lnTo>
                  <a:lnTo>
                    <a:pt x="314" y="218"/>
                  </a:lnTo>
                  <a:lnTo>
                    <a:pt x="314" y="215"/>
                  </a:lnTo>
                  <a:lnTo>
                    <a:pt x="314" y="212"/>
                  </a:lnTo>
                  <a:lnTo>
                    <a:pt x="312" y="211"/>
                  </a:lnTo>
                  <a:lnTo>
                    <a:pt x="306" y="211"/>
                  </a:lnTo>
                  <a:lnTo>
                    <a:pt x="299" y="214"/>
                  </a:lnTo>
                  <a:lnTo>
                    <a:pt x="294" y="218"/>
                  </a:lnTo>
                  <a:lnTo>
                    <a:pt x="292" y="225"/>
                  </a:lnTo>
                  <a:lnTo>
                    <a:pt x="292" y="232"/>
                  </a:lnTo>
                  <a:lnTo>
                    <a:pt x="292" y="239"/>
                  </a:lnTo>
                  <a:lnTo>
                    <a:pt x="289" y="244"/>
                  </a:lnTo>
                  <a:lnTo>
                    <a:pt x="286" y="248"/>
                  </a:lnTo>
                  <a:lnTo>
                    <a:pt x="282" y="253"/>
                  </a:lnTo>
                  <a:lnTo>
                    <a:pt x="280" y="257"/>
                  </a:lnTo>
                  <a:lnTo>
                    <a:pt x="277" y="261"/>
                  </a:lnTo>
                  <a:lnTo>
                    <a:pt x="275" y="265"/>
                  </a:lnTo>
                  <a:lnTo>
                    <a:pt x="274" y="268"/>
                  </a:lnTo>
                  <a:lnTo>
                    <a:pt x="272" y="272"/>
                  </a:lnTo>
                  <a:lnTo>
                    <a:pt x="272" y="275"/>
                  </a:lnTo>
                  <a:lnTo>
                    <a:pt x="273" y="280"/>
                  </a:lnTo>
                  <a:lnTo>
                    <a:pt x="275" y="285"/>
                  </a:lnTo>
                  <a:lnTo>
                    <a:pt x="277" y="289"/>
                  </a:lnTo>
                  <a:lnTo>
                    <a:pt x="278" y="291"/>
                  </a:lnTo>
                  <a:lnTo>
                    <a:pt x="279" y="293"/>
                  </a:lnTo>
                  <a:lnTo>
                    <a:pt x="279" y="295"/>
                  </a:lnTo>
                  <a:lnTo>
                    <a:pt x="278" y="298"/>
                  </a:lnTo>
                  <a:lnTo>
                    <a:pt x="275" y="300"/>
                  </a:lnTo>
                  <a:lnTo>
                    <a:pt x="272" y="302"/>
                  </a:lnTo>
                  <a:lnTo>
                    <a:pt x="268" y="305"/>
                  </a:lnTo>
                  <a:lnTo>
                    <a:pt x="264" y="307"/>
                  </a:lnTo>
                  <a:lnTo>
                    <a:pt x="260" y="309"/>
                  </a:lnTo>
                  <a:lnTo>
                    <a:pt x="257" y="310"/>
                  </a:lnTo>
                  <a:lnTo>
                    <a:pt x="254" y="310"/>
                  </a:lnTo>
                  <a:lnTo>
                    <a:pt x="251" y="312"/>
                  </a:lnTo>
                  <a:lnTo>
                    <a:pt x="250" y="312"/>
                  </a:lnTo>
                  <a:lnTo>
                    <a:pt x="248" y="313"/>
                  </a:lnTo>
                  <a:lnTo>
                    <a:pt x="248" y="315"/>
                  </a:lnTo>
                  <a:lnTo>
                    <a:pt x="247" y="319"/>
                  </a:lnTo>
                  <a:lnTo>
                    <a:pt x="248" y="324"/>
                  </a:lnTo>
                  <a:lnTo>
                    <a:pt x="248" y="328"/>
                  </a:lnTo>
                  <a:lnTo>
                    <a:pt x="248" y="332"/>
                  </a:lnTo>
                  <a:lnTo>
                    <a:pt x="249" y="336"/>
                  </a:lnTo>
                  <a:lnTo>
                    <a:pt x="249" y="340"/>
                  </a:lnTo>
                  <a:lnTo>
                    <a:pt x="250" y="345"/>
                  </a:lnTo>
                  <a:lnTo>
                    <a:pt x="250" y="349"/>
                  </a:lnTo>
                  <a:lnTo>
                    <a:pt x="249" y="354"/>
                  </a:lnTo>
                  <a:lnTo>
                    <a:pt x="247" y="355"/>
                  </a:lnTo>
                  <a:lnTo>
                    <a:pt x="243" y="355"/>
                  </a:lnTo>
                  <a:lnTo>
                    <a:pt x="240" y="354"/>
                  </a:lnTo>
                  <a:lnTo>
                    <a:pt x="240" y="350"/>
                  </a:lnTo>
                  <a:lnTo>
                    <a:pt x="240" y="346"/>
                  </a:lnTo>
                  <a:lnTo>
                    <a:pt x="240" y="342"/>
                  </a:lnTo>
                  <a:lnTo>
                    <a:pt x="240" y="340"/>
                  </a:lnTo>
                  <a:lnTo>
                    <a:pt x="238" y="339"/>
                  </a:lnTo>
                  <a:lnTo>
                    <a:pt x="237" y="339"/>
                  </a:lnTo>
                  <a:lnTo>
                    <a:pt x="234" y="342"/>
                  </a:lnTo>
                  <a:lnTo>
                    <a:pt x="232" y="345"/>
                  </a:lnTo>
                  <a:lnTo>
                    <a:pt x="230" y="349"/>
                  </a:lnTo>
                  <a:lnTo>
                    <a:pt x="229" y="352"/>
                  </a:lnTo>
                  <a:lnTo>
                    <a:pt x="228" y="355"/>
                  </a:lnTo>
                  <a:lnTo>
                    <a:pt x="228" y="358"/>
                  </a:lnTo>
                  <a:lnTo>
                    <a:pt x="229" y="363"/>
                  </a:lnTo>
                  <a:lnTo>
                    <a:pt x="231" y="368"/>
                  </a:lnTo>
                  <a:lnTo>
                    <a:pt x="233" y="373"/>
                  </a:lnTo>
                  <a:lnTo>
                    <a:pt x="237" y="380"/>
                  </a:lnTo>
                  <a:lnTo>
                    <a:pt x="241" y="388"/>
                  </a:lnTo>
                  <a:lnTo>
                    <a:pt x="245" y="394"/>
                  </a:lnTo>
                  <a:lnTo>
                    <a:pt x="247" y="397"/>
                  </a:lnTo>
                  <a:lnTo>
                    <a:pt x="250" y="399"/>
                  </a:lnTo>
                  <a:lnTo>
                    <a:pt x="251" y="402"/>
                  </a:lnTo>
                  <a:lnTo>
                    <a:pt x="248" y="407"/>
                  </a:lnTo>
                  <a:lnTo>
                    <a:pt x="244" y="411"/>
                  </a:lnTo>
                  <a:lnTo>
                    <a:pt x="240" y="415"/>
                  </a:lnTo>
                  <a:lnTo>
                    <a:pt x="233" y="427"/>
                  </a:lnTo>
                  <a:lnTo>
                    <a:pt x="226" y="438"/>
                  </a:lnTo>
                  <a:lnTo>
                    <a:pt x="219" y="450"/>
                  </a:lnTo>
                  <a:lnTo>
                    <a:pt x="214" y="459"/>
                  </a:lnTo>
                  <a:lnTo>
                    <a:pt x="210" y="468"/>
                  </a:lnTo>
                  <a:lnTo>
                    <a:pt x="206" y="477"/>
                  </a:lnTo>
                  <a:lnTo>
                    <a:pt x="205" y="482"/>
                  </a:lnTo>
                  <a:lnTo>
                    <a:pt x="204" y="486"/>
                  </a:lnTo>
                  <a:lnTo>
                    <a:pt x="204" y="491"/>
                  </a:lnTo>
                  <a:lnTo>
                    <a:pt x="207" y="499"/>
                  </a:lnTo>
                  <a:lnTo>
                    <a:pt x="211" y="507"/>
                  </a:lnTo>
                  <a:lnTo>
                    <a:pt x="216" y="515"/>
                  </a:lnTo>
                  <a:lnTo>
                    <a:pt x="222" y="522"/>
                  </a:lnTo>
                  <a:lnTo>
                    <a:pt x="228" y="528"/>
                  </a:lnTo>
                  <a:lnTo>
                    <a:pt x="233" y="536"/>
                  </a:lnTo>
                  <a:lnTo>
                    <a:pt x="237" y="544"/>
                  </a:lnTo>
                  <a:lnTo>
                    <a:pt x="239" y="553"/>
                  </a:lnTo>
                  <a:lnTo>
                    <a:pt x="240" y="562"/>
                  </a:lnTo>
                  <a:lnTo>
                    <a:pt x="240" y="566"/>
                  </a:lnTo>
                  <a:lnTo>
                    <a:pt x="239" y="570"/>
                  </a:lnTo>
                  <a:lnTo>
                    <a:pt x="236" y="572"/>
                  </a:lnTo>
                  <a:lnTo>
                    <a:pt x="228" y="570"/>
                  </a:lnTo>
                  <a:lnTo>
                    <a:pt x="220" y="567"/>
                  </a:lnTo>
                  <a:lnTo>
                    <a:pt x="213" y="562"/>
                  </a:lnTo>
                  <a:lnTo>
                    <a:pt x="209" y="556"/>
                  </a:lnTo>
                  <a:lnTo>
                    <a:pt x="206" y="550"/>
                  </a:lnTo>
                  <a:lnTo>
                    <a:pt x="203" y="543"/>
                  </a:lnTo>
                  <a:lnTo>
                    <a:pt x="201" y="538"/>
                  </a:lnTo>
                  <a:lnTo>
                    <a:pt x="199" y="532"/>
                  </a:lnTo>
                  <a:lnTo>
                    <a:pt x="197" y="527"/>
                  </a:lnTo>
                  <a:lnTo>
                    <a:pt x="195" y="523"/>
                  </a:lnTo>
                  <a:lnTo>
                    <a:pt x="192" y="518"/>
                  </a:lnTo>
                  <a:lnTo>
                    <a:pt x="189" y="515"/>
                  </a:lnTo>
                  <a:lnTo>
                    <a:pt x="185" y="513"/>
                  </a:lnTo>
                  <a:lnTo>
                    <a:pt x="180" y="511"/>
                  </a:lnTo>
                  <a:lnTo>
                    <a:pt x="176" y="510"/>
                  </a:lnTo>
                  <a:lnTo>
                    <a:pt x="169" y="510"/>
                  </a:lnTo>
                  <a:lnTo>
                    <a:pt x="163" y="511"/>
                  </a:lnTo>
                  <a:lnTo>
                    <a:pt x="156" y="512"/>
                  </a:lnTo>
                  <a:lnTo>
                    <a:pt x="146" y="512"/>
                  </a:lnTo>
                  <a:lnTo>
                    <a:pt x="136" y="513"/>
                  </a:lnTo>
                  <a:lnTo>
                    <a:pt x="126" y="513"/>
                  </a:lnTo>
                  <a:lnTo>
                    <a:pt x="121" y="514"/>
                  </a:lnTo>
                  <a:lnTo>
                    <a:pt x="117" y="515"/>
                  </a:lnTo>
                  <a:lnTo>
                    <a:pt x="112" y="516"/>
                  </a:lnTo>
                  <a:lnTo>
                    <a:pt x="109" y="517"/>
                  </a:lnTo>
                  <a:lnTo>
                    <a:pt x="105" y="518"/>
                  </a:lnTo>
                  <a:lnTo>
                    <a:pt x="102" y="519"/>
                  </a:lnTo>
                  <a:lnTo>
                    <a:pt x="101" y="523"/>
                  </a:lnTo>
                  <a:lnTo>
                    <a:pt x="102" y="527"/>
                  </a:lnTo>
                  <a:lnTo>
                    <a:pt x="102" y="531"/>
                  </a:lnTo>
                  <a:lnTo>
                    <a:pt x="102" y="534"/>
                  </a:lnTo>
                  <a:lnTo>
                    <a:pt x="101" y="537"/>
                  </a:lnTo>
                  <a:lnTo>
                    <a:pt x="99" y="539"/>
                  </a:lnTo>
                  <a:lnTo>
                    <a:pt x="95" y="540"/>
                  </a:lnTo>
                  <a:lnTo>
                    <a:pt x="90" y="540"/>
                  </a:lnTo>
                  <a:lnTo>
                    <a:pt x="85" y="539"/>
                  </a:lnTo>
                  <a:lnTo>
                    <a:pt x="81" y="537"/>
                  </a:lnTo>
                  <a:lnTo>
                    <a:pt x="77" y="535"/>
                  </a:lnTo>
                  <a:lnTo>
                    <a:pt x="72" y="533"/>
                  </a:lnTo>
                  <a:lnTo>
                    <a:pt x="63" y="532"/>
                  </a:lnTo>
                  <a:lnTo>
                    <a:pt x="55" y="532"/>
                  </a:lnTo>
                  <a:lnTo>
                    <a:pt x="46" y="533"/>
                  </a:lnTo>
                  <a:lnTo>
                    <a:pt x="43" y="533"/>
                  </a:lnTo>
                  <a:lnTo>
                    <a:pt x="40" y="535"/>
                  </a:lnTo>
                  <a:lnTo>
                    <a:pt x="37" y="536"/>
                  </a:lnTo>
                  <a:lnTo>
                    <a:pt x="31" y="540"/>
                  </a:lnTo>
                  <a:lnTo>
                    <a:pt x="25" y="543"/>
                  </a:lnTo>
                  <a:lnTo>
                    <a:pt x="19" y="548"/>
                  </a:lnTo>
                  <a:lnTo>
                    <a:pt x="15" y="551"/>
                  </a:lnTo>
                  <a:lnTo>
                    <a:pt x="12" y="555"/>
                  </a:lnTo>
                  <a:lnTo>
                    <a:pt x="9" y="558"/>
                  </a:lnTo>
                  <a:lnTo>
                    <a:pt x="6" y="562"/>
                  </a:lnTo>
                  <a:lnTo>
                    <a:pt x="3" y="565"/>
                  </a:lnTo>
                  <a:lnTo>
                    <a:pt x="1" y="569"/>
                  </a:lnTo>
                  <a:lnTo>
                    <a:pt x="0" y="572"/>
                  </a:lnTo>
                  <a:lnTo>
                    <a:pt x="0" y="576"/>
                  </a:lnTo>
                  <a:lnTo>
                    <a:pt x="0" y="580"/>
                  </a:lnTo>
                  <a:lnTo>
                    <a:pt x="0" y="584"/>
                  </a:lnTo>
                  <a:lnTo>
                    <a:pt x="1" y="588"/>
                  </a:lnTo>
                  <a:lnTo>
                    <a:pt x="3" y="592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Freeform 98"/>
            <p:cNvSpPr>
              <a:spLocks/>
            </p:cNvSpPr>
            <p:nvPr/>
          </p:nvSpPr>
          <p:spPr bwMode="auto">
            <a:xfrm>
              <a:off x="376" y="2209"/>
              <a:ext cx="193" cy="40"/>
            </a:xfrm>
            <a:custGeom>
              <a:avLst/>
              <a:gdLst>
                <a:gd name="T0" fmla="*/ 3 w 193"/>
                <a:gd name="T1" fmla="*/ 39 h 40"/>
                <a:gd name="T2" fmla="*/ 7 w 193"/>
                <a:gd name="T3" fmla="*/ 38 h 40"/>
                <a:gd name="T4" fmla="*/ 12 w 193"/>
                <a:gd name="T5" fmla="*/ 37 h 40"/>
                <a:gd name="T6" fmla="*/ 16 w 193"/>
                <a:gd name="T7" fmla="*/ 37 h 40"/>
                <a:gd name="T8" fmla="*/ 21 w 193"/>
                <a:gd name="T9" fmla="*/ 35 h 40"/>
                <a:gd name="T10" fmla="*/ 25 w 193"/>
                <a:gd name="T11" fmla="*/ 35 h 40"/>
                <a:gd name="T12" fmla="*/ 30 w 193"/>
                <a:gd name="T13" fmla="*/ 34 h 40"/>
                <a:gd name="T14" fmla="*/ 34 w 193"/>
                <a:gd name="T15" fmla="*/ 33 h 40"/>
                <a:gd name="T16" fmla="*/ 38 w 193"/>
                <a:gd name="T17" fmla="*/ 32 h 40"/>
                <a:gd name="T18" fmla="*/ 45 w 193"/>
                <a:gd name="T19" fmla="*/ 30 h 40"/>
                <a:gd name="T20" fmla="*/ 49 w 193"/>
                <a:gd name="T21" fmla="*/ 29 h 40"/>
                <a:gd name="T22" fmla="*/ 53 w 193"/>
                <a:gd name="T23" fmla="*/ 28 h 40"/>
                <a:gd name="T24" fmla="*/ 57 w 193"/>
                <a:gd name="T25" fmla="*/ 26 h 40"/>
                <a:gd name="T26" fmla="*/ 61 w 193"/>
                <a:gd name="T27" fmla="*/ 25 h 40"/>
                <a:gd name="T28" fmla="*/ 65 w 193"/>
                <a:gd name="T29" fmla="*/ 24 h 40"/>
                <a:gd name="T30" fmla="*/ 69 w 193"/>
                <a:gd name="T31" fmla="*/ 22 h 40"/>
                <a:gd name="T32" fmla="*/ 72 w 193"/>
                <a:gd name="T33" fmla="*/ 21 h 40"/>
                <a:gd name="T34" fmla="*/ 76 w 193"/>
                <a:gd name="T35" fmla="*/ 19 h 40"/>
                <a:gd name="T36" fmla="*/ 80 w 193"/>
                <a:gd name="T37" fmla="*/ 18 h 40"/>
                <a:gd name="T38" fmla="*/ 85 w 193"/>
                <a:gd name="T39" fmla="*/ 15 h 40"/>
                <a:gd name="T40" fmla="*/ 88 w 193"/>
                <a:gd name="T41" fmla="*/ 14 h 40"/>
                <a:gd name="T42" fmla="*/ 91 w 193"/>
                <a:gd name="T43" fmla="*/ 12 h 40"/>
                <a:gd name="T44" fmla="*/ 94 w 193"/>
                <a:gd name="T45" fmla="*/ 11 h 40"/>
                <a:gd name="T46" fmla="*/ 97 w 193"/>
                <a:gd name="T47" fmla="*/ 9 h 40"/>
                <a:gd name="T48" fmla="*/ 100 w 193"/>
                <a:gd name="T49" fmla="*/ 8 h 40"/>
                <a:gd name="T50" fmla="*/ 103 w 193"/>
                <a:gd name="T51" fmla="*/ 6 h 40"/>
                <a:gd name="T52" fmla="*/ 106 w 193"/>
                <a:gd name="T53" fmla="*/ 5 h 40"/>
                <a:gd name="T54" fmla="*/ 108 w 193"/>
                <a:gd name="T55" fmla="*/ 4 h 40"/>
                <a:gd name="T56" fmla="*/ 112 w 193"/>
                <a:gd name="T57" fmla="*/ 3 h 40"/>
                <a:gd name="T58" fmla="*/ 114 w 193"/>
                <a:gd name="T59" fmla="*/ 1 h 40"/>
                <a:gd name="T60" fmla="*/ 117 w 193"/>
                <a:gd name="T61" fmla="*/ 1 h 40"/>
                <a:gd name="T62" fmla="*/ 119 w 193"/>
                <a:gd name="T63" fmla="*/ 0 h 40"/>
                <a:gd name="T64" fmla="*/ 121 w 193"/>
                <a:gd name="T65" fmla="*/ 0 h 40"/>
                <a:gd name="T66" fmla="*/ 124 w 193"/>
                <a:gd name="T67" fmla="*/ 0 h 40"/>
                <a:gd name="T68" fmla="*/ 126 w 193"/>
                <a:gd name="T69" fmla="*/ 0 h 40"/>
                <a:gd name="T70" fmla="*/ 129 w 193"/>
                <a:gd name="T71" fmla="*/ 1 h 40"/>
                <a:gd name="T72" fmla="*/ 132 w 193"/>
                <a:gd name="T73" fmla="*/ 1 h 40"/>
                <a:gd name="T74" fmla="*/ 136 w 193"/>
                <a:gd name="T75" fmla="*/ 3 h 40"/>
                <a:gd name="T76" fmla="*/ 141 w 193"/>
                <a:gd name="T77" fmla="*/ 5 h 40"/>
                <a:gd name="T78" fmla="*/ 146 w 193"/>
                <a:gd name="T79" fmla="*/ 6 h 40"/>
                <a:gd name="T80" fmla="*/ 150 w 193"/>
                <a:gd name="T81" fmla="*/ 8 h 40"/>
                <a:gd name="T82" fmla="*/ 155 w 193"/>
                <a:gd name="T83" fmla="*/ 10 h 40"/>
                <a:gd name="T84" fmla="*/ 160 w 193"/>
                <a:gd name="T85" fmla="*/ 13 h 40"/>
                <a:gd name="T86" fmla="*/ 166 w 193"/>
                <a:gd name="T87" fmla="*/ 15 h 40"/>
                <a:gd name="T88" fmla="*/ 172 w 193"/>
                <a:gd name="T89" fmla="*/ 18 h 40"/>
                <a:gd name="T90" fmla="*/ 177 w 193"/>
                <a:gd name="T91" fmla="*/ 21 h 40"/>
                <a:gd name="T92" fmla="*/ 183 w 193"/>
                <a:gd name="T93" fmla="*/ 24 h 40"/>
                <a:gd name="T94" fmla="*/ 192 w 193"/>
                <a:gd name="T95" fmla="*/ 28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3"/>
                <a:gd name="T145" fmla="*/ 0 h 40"/>
                <a:gd name="T146" fmla="*/ 193 w 193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3" h="40">
                  <a:moveTo>
                    <a:pt x="0" y="39"/>
                  </a:moveTo>
                  <a:lnTo>
                    <a:pt x="3" y="39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6" y="37"/>
                  </a:lnTo>
                  <a:lnTo>
                    <a:pt x="19" y="36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30" y="34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1" y="32"/>
                  </a:lnTo>
                  <a:lnTo>
                    <a:pt x="45" y="30"/>
                  </a:lnTo>
                  <a:lnTo>
                    <a:pt x="47" y="30"/>
                  </a:lnTo>
                  <a:lnTo>
                    <a:pt x="49" y="29"/>
                  </a:lnTo>
                  <a:lnTo>
                    <a:pt x="51" y="28"/>
                  </a:lnTo>
                  <a:lnTo>
                    <a:pt x="53" y="28"/>
                  </a:lnTo>
                  <a:lnTo>
                    <a:pt x="55" y="27"/>
                  </a:lnTo>
                  <a:lnTo>
                    <a:pt x="57" y="26"/>
                  </a:lnTo>
                  <a:lnTo>
                    <a:pt x="59" y="26"/>
                  </a:lnTo>
                  <a:lnTo>
                    <a:pt x="61" y="25"/>
                  </a:lnTo>
                  <a:lnTo>
                    <a:pt x="63" y="25"/>
                  </a:lnTo>
                  <a:lnTo>
                    <a:pt x="65" y="24"/>
                  </a:lnTo>
                  <a:lnTo>
                    <a:pt x="67" y="23"/>
                  </a:lnTo>
                  <a:lnTo>
                    <a:pt x="69" y="22"/>
                  </a:lnTo>
                  <a:lnTo>
                    <a:pt x="71" y="21"/>
                  </a:lnTo>
                  <a:lnTo>
                    <a:pt x="72" y="21"/>
                  </a:lnTo>
                  <a:lnTo>
                    <a:pt x="74" y="20"/>
                  </a:lnTo>
                  <a:lnTo>
                    <a:pt x="76" y="19"/>
                  </a:lnTo>
                  <a:lnTo>
                    <a:pt x="78" y="18"/>
                  </a:lnTo>
                  <a:lnTo>
                    <a:pt x="80" y="18"/>
                  </a:lnTo>
                  <a:lnTo>
                    <a:pt x="83" y="16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8" y="14"/>
                  </a:lnTo>
                  <a:lnTo>
                    <a:pt x="90" y="13"/>
                  </a:lnTo>
                  <a:lnTo>
                    <a:pt x="91" y="12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6" y="10"/>
                  </a:lnTo>
                  <a:lnTo>
                    <a:pt x="97" y="9"/>
                  </a:lnTo>
                  <a:lnTo>
                    <a:pt x="99" y="8"/>
                  </a:lnTo>
                  <a:lnTo>
                    <a:pt x="100" y="8"/>
                  </a:lnTo>
                  <a:lnTo>
                    <a:pt x="101" y="7"/>
                  </a:lnTo>
                  <a:lnTo>
                    <a:pt x="103" y="6"/>
                  </a:lnTo>
                  <a:lnTo>
                    <a:pt x="104" y="6"/>
                  </a:lnTo>
                  <a:lnTo>
                    <a:pt x="106" y="5"/>
                  </a:lnTo>
                  <a:lnTo>
                    <a:pt x="107" y="5"/>
                  </a:lnTo>
                  <a:lnTo>
                    <a:pt x="108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3" y="2"/>
                  </a:lnTo>
                  <a:lnTo>
                    <a:pt x="114" y="1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8" y="1"/>
                  </a:lnTo>
                  <a:lnTo>
                    <a:pt x="129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4" y="2"/>
                  </a:lnTo>
                  <a:lnTo>
                    <a:pt x="136" y="3"/>
                  </a:lnTo>
                  <a:lnTo>
                    <a:pt x="140" y="4"/>
                  </a:lnTo>
                  <a:lnTo>
                    <a:pt x="141" y="5"/>
                  </a:lnTo>
                  <a:lnTo>
                    <a:pt x="144" y="5"/>
                  </a:lnTo>
                  <a:lnTo>
                    <a:pt x="146" y="6"/>
                  </a:lnTo>
                  <a:lnTo>
                    <a:pt x="148" y="7"/>
                  </a:lnTo>
                  <a:lnTo>
                    <a:pt x="150" y="8"/>
                  </a:lnTo>
                  <a:lnTo>
                    <a:pt x="153" y="9"/>
                  </a:lnTo>
                  <a:lnTo>
                    <a:pt x="155" y="10"/>
                  </a:lnTo>
                  <a:lnTo>
                    <a:pt x="158" y="11"/>
                  </a:lnTo>
                  <a:lnTo>
                    <a:pt x="160" y="13"/>
                  </a:lnTo>
                  <a:lnTo>
                    <a:pt x="163" y="14"/>
                  </a:lnTo>
                  <a:lnTo>
                    <a:pt x="166" y="15"/>
                  </a:lnTo>
                  <a:lnTo>
                    <a:pt x="168" y="17"/>
                  </a:lnTo>
                  <a:lnTo>
                    <a:pt x="172" y="18"/>
                  </a:lnTo>
                  <a:lnTo>
                    <a:pt x="174" y="20"/>
                  </a:lnTo>
                  <a:lnTo>
                    <a:pt x="177" y="21"/>
                  </a:lnTo>
                  <a:lnTo>
                    <a:pt x="180" y="23"/>
                  </a:lnTo>
                  <a:lnTo>
                    <a:pt x="183" y="24"/>
                  </a:lnTo>
                  <a:lnTo>
                    <a:pt x="186" y="25"/>
                  </a:lnTo>
                  <a:lnTo>
                    <a:pt x="192" y="28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Freeform 99"/>
            <p:cNvSpPr>
              <a:spLocks/>
            </p:cNvSpPr>
            <p:nvPr/>
          </p:nvSpPr>
          <p:spPr bwMode="auto">
            <a:xfrm>
              <a:off x="374" y="2268"/>
              <a:ext cx="161" cy="22"/>
            </a:xfrm>
            <a:custGeom>
              <a:avLst/>
              <a:gdLst>
                <a:gd name="T0" fmla="*/ 2 w 161"/>
                <a:gd name="T1" fmla="*/ 0 h 22"/>
                <a:gd name="T2" fmla="*/ 7 w 161"/>
                <a:gd name="T3" fmla="*/ 2 h 22"/>
                <a:gd name="T4" fmla="*/ 11 w 161"/>
                <a:gd name="T5" fmla="*/ 4 h 22"/>
                <a:gd name="T6" fmla="*/ 16 w 161"/>
                <a:gd name="T7" fmla="*/ 5 h 22"/>
                <a:gd name="T8" fmla="*/ 20 w 161"/>
                <a:gd name="T9" fmla="*/ 7 h 22"/>
                <a:gd name="T10" fmla="*/ 24 w 161"/>
                <a:gd name="T11" fmla="*/ 8 h 22"/>
                <a:gd name="T12" fmla="*/ 29 w 161"/>
                <a:gd name="T13" fmla="*/ 10 h 22"/>
                <a:gd name="T14" fmla="*/ 33 w 161"/>
                <a:gd name="T15" fmla="*/ 11 h 22"/>
                <a:gd name="T16" fmla="*/ 37 w 161"/>
                <a:gd name="T17" fmla="*/ 13 h 22"/>
                <a:gd name="T18" fmla="*/ 42 w 161"/>
                <a:gd name="T19" fmla="*/ 15 h 22"/>
                <a:gd name="T20" fmla="*/ 46 w 161"/>
                <a:gd name="T21" fmla="*/ 16 h 22"/>
                <a:gd name="T22" fmla="*/ 49 w 161"/>
                <a:gd name="T23" fmla="*/ 17 h 22"/>
                <a:gd name="T24" fmla="*/ 52 w 161"/>
                <a:gd name="T25" fmla="*/ 18 h 22"/>
                <a:gd name="T26" fmla="*/ 54 w 161"/>
                <a:gd name="T27" fmla="*/ 19 h 22"/>
                <a:gd name="T28" fmla="*/ 58 w 161"/>
                <a:gd name="T29" fmla="*/ 20 h 22"/>
                <a:gd name="T30" fmla="*/ 60 w 161"/>
                <a:gd name="T31" fmla="*/ 20 h 22"/>
                <a:gd name="T32" fmla="*/ 63 w 161"/>
                <a:gd name="T33" fmla="*/ 21 h 22"/>
                <a:gd name="T34" fmla="*/ 66 w 161"/>
                <a:gd name="T35" fmla="*/ 21 h 22"/>
                <a:gd name="T36" fmla="*/ 69 w 161"/>
                <a:gd name="T37" fmla="*/ 21 h 22"/>
                <a:gd name="T38" fmla="*/ 73 w 161"/>
                <a:gd name="T39" fmla="*/ 21 h 22"/>
                <a:gd name="T40" fmla="*/ 76 w 161"/>
                <a:gd name="T41" fmla="*/ 21 h 22"/>
                <a:gd name="T42" fmla="*/ 80 w 161"/>
                <a:gd name="T43" fmla="*/ 21 h 22"/>
                <a:gd name="T44" fmla="*/ 83 w 161"/>
                <a:gd name="T45" fmla="*/ 21 h 22"/>
                <a:gd name="T46" fmla="*/ 87 w 161"/>
                <a:gd name="T47" fmla="*/ 21 h 22"/>
                <a:gd name="T48" fmla="*/ 90 w 161"/>
                <a:gd name="T49" fmla="*/ 20 h 22"/>
                <a:gd name="T50" fmla="*/ 94 w 161"/>
                <a:gd name="T51" fmla="*/ 20 h 22"/>
                <a:gd name="T52" fmla="*/ 98 w 161"/>
                <a:gd name="T53" fmla="*/ 19 h 22"/>
                <a:gd name="T54" fmla="*/ 101 w 161"/>
                <a:gd name="T55" fmla="*/ 19 h 22"/>
                <a:gd name="T56" fmla="*/ 107 w 161"/>
                <a:gd name="T57" fmla="*/ 18 h 22"/>
                <a:gd name="T58" fmla="*/ 111 w 161"/>
                <a:gd name="T59" fmla="*/ 17 h 22"/>
                <a:gd name="T60" fmla="*/ 115 w 161"/>
                <a:gd name="T61" fmla="*/ 17 h 22"/>
                <a:gd name="T62" fmla="*/ 118 w 161"/>
                <a:gd name="T63" fmla="*/ 16 h 22"/>
                <a:gd name="T64" fmla="*/ 122 w 161"/>
                <a:gd name="T65" fmla="*/ 16 h 22"/>
                <a:gd name="T66" fmla="*/ 125 w 161"/>
                <a:gd name="T67" fmla="*/ 16 h 22"/>
                <a:gd name="T68" fmla="*/ 128 w 161"/>
                <a:gd name="T69" fmla="*/ 15 h 22"/>
                <a:gd name="T70" fmla="*/ 131 w 161"/>
                <a:gd name="T71" fmla="*/ 15 h 22"/>
                <a:gd name="T72" fmla="*/ 134 w 161"/>
                <a:gd name="T73" fmla="*/ 14 h 22"/>
                <a:gd name="T74" fmla="*/ 137 w 161"/>
                <a:gd name="T75" fmla="*/ 14 h 22"/>
                <a:gd name="T76" fmla="*/ 141 w 161"/>
                <a:gd name="T77" fmla="*/ 13 h 22"/>
                <a:gd name="T78" fmla="*/ 143 w 161"/>
                <a:gd name="T79" fmla="*/ 13 h 22"/>
                <a:gd name="T80" fmla="*/ 146 w 161"/>
                <a:gd name="T81" fmla="*/ 13 h 22"/>
                <a:gd name="T82" fmla="*/ 148 w 161"/>
                <a:gd name="T83" fmla="*/ 13 h 22"/>
                <a:gd name="T84" fmla="*/ 150 w 161"/>
                <a:gd name="T85" fmla="*/ 13 h 22"/>
                <a:gd name="T86" fmla="*/ 152 w 161"/>
                <a:gd name="T87" fmla="*/ 12 h 22"/>
                <a:gd name="T88" fmla="*/ 154 w 161"/>
                <a:gd name="T89" fmla="*/ 12 h 22"/>
                <a:gd name="T90" fmla="*/ 156 w 161"/>
                <a:gd name="T91" fmla="*/ 12 h 22"/>
                <a:gd name="T92" fmla="*/ 158 w 161"/>
                <a:gd name="T93" fmla="*/ 12 h 22"/>
                <a:gd name="T94" fmla="*/ 160 w 161"/>
                <a:gd name="T95" fmla="*/ 12 h 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1"/>
                <a:gd name="T145" fmla="*/ 0 h 22"/>
                <a:gd name="T146" fmla="*/ 161 w 161"/>
                <a:gd name="T147" fmla="*/ 22 h 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1" h="22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7" y="2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0" y="7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7" y="9"/>
                  </a:lnTo>
                  <a:lnTo>
                    <a:pt x="29" y="10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5" y="12"/>
                  </a:lnTo>
                  <a:lnTo>
                    <a:pt x="37" y="13"/>
                  </a:lnTo>
                  <a:lnTo>
                    <a:pt x="39" y="13"/>
                  </a:lnTo>
                  <a:lnTo>
                    <a:pt x="42" y="15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7" y="16"/>
                  </a:lnTo>
                  <a:lnTo>
                    <a:pt x="49" y="17"/>
                  </a:lnTo>
                  <a:lnTo>
                    <a:pt x="50" y="17"/>
                  </a:lnTo>
                  <a:lnTo>
                    <a:pt x="52" y="18"/>
                  </a:lnTo>
                  <a:lnTo>
                    <a:pt x="53" y="18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8" y="20"/>
                  </a:lnTo>
                  <a:lnTo>
                    <a:pt x="59" y="20"/>
                  </a:lnTo>
                  <a:lnTo>
                    <a:pt x="60" y="20"/>
                  </a:lnTo>
                  <a:lnTo>
                    <a:pt x="61" y="20"/>
                  </a:lnTo>
                  <a:lnTo>
                    <a:pt x="63" y="21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5" y="21"/>
                  </a:lnTo>
                  <a:lnTo>
                    <a:pt x="76" y="21"/>
                  </a:lnTo>
                  <a:lnTo>
                    <a:pt x="78" y="21"/>
                  </a:lnTo>
                  <a:lnTo>
                    <a:pt x="80" y="21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4" y="20"/>
                  </a:lnTo>
                  <a:lnTo>
                    <a:pt x="96" y="20"/>
                  </a:lnTo>
                  <a:lnTo>
                    <a:pt x="98" y="19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3" y="18"/>
                  </a:lnTo>
                  <a:lnTo>
                    <a:pt x="107" y="18"/>
                  </a:lnTo>
                  <a:lnTo>
                    <a:pt x="109" y="18"/>
                  </a:lnTo>
                  <a:lnTo>
                    <a:pt x="111" y="17"/>
                  </a:lnTo>
                  <a:lnTo>
                    <a:pt x="113" y="17"/>
                  </a:lnTo>
                  <a:lnTo>
                    <a:pt x="115" y="17"/>
                  </a:lnTo>
                  <a:lnTo>
                    <a:pt x="116" y="17"/>
                  </a:lnTo>
                  <a:lnTo>
                    <a:pt x="118" y="16"/>
                  </a:lnTo>
                  <a:lnTo>
                    <a:pt x="120" y="16"/>
                  </a:lnTo>
                  <a:lnTo>
                    <a:pt x="122" y="16"/>
                  </a:lnTo>
                  <a:lnTo>
                    <a:pt x="123" y="16"/>
                  </a:lnTo>
                  <a:lnTo>
                    <a:pt x="125" y="16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30" y="15"/>
                  </a:lnTo>
                  <a:lnTo>
                    <a:pt x="131" y="15"/>
                  </a:lnTo>
                  <a:lnTo>
                    <a:pt x="133" y="15"/>
                  </a:lnTo>
                  <a:lnTo>
                    <a:pt x="134" y="14"/>
                  </a:lnTo>
                  <a:lnTo>
                    <a:pt x="136" y="14"/>
                  </a:lnTo>
                  <a:lnTo>
                    <a:pt x="137" y="14"/>
                  </a:lnTo>
                  <a:lnTo>
                    <a:pt x="140" y="14"/>
                  </a:lnTo>
                  <a:lnTo>
                    <a:pt x="141" y="13"/>
                  </a:lnTo>
                  <a:lnTo>
                    <a:pt x="142" y="13"/>
                  </a:lnTo>
                  <a:lnTo>
                    <a:pt x="143" y="13"/>
                  </a:lnTo>
                  <a:lnTo>
                    <a:pt x="145" y="13"/>
                  </a:lnTo>
                  <a:lnTo>
                    <a:pt x="146" y="13"/>
                  </a:lnTo>
                  <a:lnTo>
                    <a:pt x="147" y="13"/>
                  </a:lnTo>
                  <a:lnTo>
                    <a:pt x="148" y="13"/>
                  </a:lnTo>
                  <a:lnTo>
                    <a:pt x="149" y="13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4" y="12"/>
                  </a:lnTo>
                  <a:lnTo>
                    <a:pt x="155" y="12"/>
                  </a:lnTo>
                  <a:lnTo>
                    <a:pt x="156" y="12"/>
                  </a:lnTo>
                  <a:lnTo>
                    <a:pt x="157" y="12"/>
                  </a:lnTo>
                  <a:lnTo>
                    <a:pt x="158" y="12"/>
                  </a:lnTo>
                  <a:lnTo>
                    <a:pt x="159" y="12"/>
                  </a:lnTo>
                  <a:lnTo>
                    <a:pt x="160" y="12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Freeform 100"/>
            <p:cNvSpPr>
              <a:spLocks/>
            </p:cNvSpPr>
            <p:nvPr/>
          </p:nvSpPr>
          <p:spPr bwMode="auto">
            <a:xfrm>
              <a:off x="354" y="2310"/>
              <a:ext cx="22" cy="66"/>
            </a:xfrm>
            <a:custGeom>
              <a:avLst/>
              <a:gdLst>
                <a:gd name="T0" fmla="*/ 0 w 22"/>
                <a:gd name="T1" fmla="*/ 0 h 66"/>
                <a:gd name="T2" fmla="*/ 1 w 22"/>
                <a:gd name="T3" fmla="*/ 1 h 66"/>
                <a:gd name="T4" fmla="*/ 2 w 22"/>
                <a:gd name="T5" fmla="*/ 1 h 66"/>
                <a:gd name="T6" fmla="*/ 2 w 22"/>
                <a:gd name="T7" fmla="*/ 2 h 66"/>
                <a:gd name="T8" fmla="*/ 3 w 22"/>
                <a:gd name="T9" fmla="*/ 3 h 66"/>
                <a:gd name="T10" fmla="*/ 4 w 22"/>
                <a:gd name="T11" fmla="*/ 4 h 66"/>
                <a:gd name="T12" fmla="*/ 5 w 22"/>
                <a:gd name="T13" fmla="*/ 5 h 66"/>
                <a:gd name="T14" fmla="*/ 6 w 22"/>
                <a:gd name="T15" fmla="*/ 5 h 66"/>
                <a:gd name="T16" fmla="*/ 7 w 22"/>
                <a:gd name="T17" fmla="*/ 6 h 66"/>
                <a:gd name="T18" fmla="*/ 7 w 22"/>
                <a:gd name="T19" fmla="*/ 7 h 66"/>
                <a:gd name="T20" fmla="*/ 8 w 22"/>
                <a:gd name="T21" fmla="*/ 8 h 66"/>
                <a:gd name="T22" fmla="*/ 9 w 22"/>
                <a:gd name="T23" fmla="*/ 9 h 66"/>
                <a:gd name="T24" fmla="*/ 9 w 22"/>
                <a:gd name="T25" fmla="*/ 10 h 66"/>
                <a:gd name="T26" fmla="*/ 10 w 22"/>
                <a:gd name="T27" fmla="*/ 11 h 66"/>
                <a:gd name="T28" fmla="*/ 11 w 22"/>
                <a:gd name="T29" fmla="*/ 12 h 66"/>
                <a:gd name="T30" fmla="*/ 12 w 22"/>
                <a:gd name="T31" fmla="*/ 13 h 66"/>
                <a:gd name="T32" fmla="*/ 12 w 22"/>
                <a:gd name="T33" fmla="*/ 15 h 66"/>
                <a:gd name="T34" fmla="*/ 13 w 22"/>
                <a:gd name="T35" fmla="*/ 16 h 66"/>
                <a:gd name="T36" fmla="*/ 14 w 22"/>
                <a:gd name="T37" fmla="*/ 18 h 66"/>
                <a:gd name="T38" fmla="*/ 15 w 22"/>
                <a:gd name="T39" fmla="*/ 21 h 66"/>
                <a:gd name="T40" fmla="*/ 15 w 22"/>
                <a:gd name="T41" fmla="*/ 22 h 66"/>
                <a:gd name="T42" fmla="*/ 15 w 22"/>
                <a:gd name="T43" fmla="*/ 24 h 66"/>
                <a:gd name="T44" fmla="*/ 16 w 22"/>
                <a:gd name="T45" fmla="*/ 26 h 66"/>
                <a:gd name="T46" fmla="*/ 16 w 22"/>
                <a:gd name="T47" fmla="*/ 28 h 66"/>
                <a:gd name="T48" fmla="*/ 17 w 22"/>
                <a:gd name="T49" fmla="*/ 30 h 66"/>
                <a:gd name="T50" fmla="*/ 17 w 22"/>
                <a:gd name="T51" fmla="*/ 32 h 66"/>
                <a:gd name="T52" fmla="*/ 17 w 22"/>
                <a:gd name="T53" fmla="*/ 34 h 66"/>
                <a:gd name="T54" fmla="*/ 18 w 22"/>
                <a:gd name="T55" fmla="*/ 36 h 66"/>
                <a:gd name="T56" fmla="*/ 18 w 22"/>
                <a:gd name="T57" fmla="*/ 38 h 66"/>
                <a:gd name="T58" fmla="*/ 19 w 22"/>
                <a:gd name="T59" fmla="*/ 40 h 66"/>
                <a:gd name="T60" fmla="*/ 19 w 22"/>
                <a:gd name="T61" fmla="*/ 43 h 66"/>
                <a:gd name="T62" fmla="*/ 19 w 22"/>
                <a:gd name="T63" fmla="*/ 45 h 66"/>
                <a:gd name="T64" fmla="*/ 19 w 22"/>
                <a:gd name="T65" fmla="*/ 47 h 66"/>
                <a:gd name="T66" fmla="*/ 20 w 22"/>
                <a:gd name="T67" fmla="*/ 50 h 66"/>
                <a:gd name="T68" fmla="*/ 20 w 22"/>
                <a:gd name="T69" fmla="*/ 52 h 66"/>
                <a:gd name="T70" fmla="*/ 20 w 22"/>
                <a:gd name="T71" fmla="*/ 55 h 66"/>
                <a:gd name="T72" fmla="*/ 20 w 22"/>
                <a:gd name="T73" fmla="*/ 57 h 66"/>
                <a:gd name="T74" fmla="*/ 20 w 22"/>
                <a:gd name="T75" fmla="*/ 60 h 66"/>
                <a:gd name="T76" fmla="*/ 21 w 22"/>
                <a:gd name="T77" fmla="*/ 65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2"/>
                <a:gd name="T118" fmla="*/ 0 h 66"/>
                <a:gd name="T119" fmla="*/ 22 w 22"/>
                <a:gd name="T120" fmla="*/ 66 h 6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2" h="66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0" y="11"/>
                  </a:lnTo>
                  <a:lnTo>
                    <a:pt x="11" y="12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4" y="18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5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7" y="30"/>
                  </a:lnTo>
                  <a:lnTo>
                    <a:pt x="17" y="32"/>
                  </a:lnTo>
                  <a:lnTo>
                    <a:pt x="17" y="34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9" y="40"/>
                  </a:lnTo>
                  <a:lnTo>
                    <a:pt x="19" y="43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0" y="55"/>
                  </a:lnTo>
                  <a:lnTo>
                    <a:pt x="20" y="57"/>
                  </a:lnTo>
                  <a:lnTo>
                    <a:pt x="20" y="60"/>
                  </a:lnTo>
                  <a:lnTo>
                    <a:pt x="21" y="65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Freeform 101"/>
            <p:cNvSpPr>
              <a:spLocks/>
            </p:cNvSpPr>
            <p:nvPr/>
          </p:nvSpPr>
          <p:spPr bwMode="auto">
            <a:xfrm>
              <a:off x="450" y="2310"/>
              <a:ext cx="83" cy="38"/>
            </a:xfrm>
            <a:custGeom>
              <a:avLst/>
              <a:gdLst>
                <a:gd name="T0" fmla="*/ 0 w 83"/>
                <a:gd name="T1" fmla="*/ 37 h 38"/>
                <a:gd name="T2" fmla="*/ 2 w 83"/>
                <a:gd name="T3" fmla="*/ 36 h 38"/>
                <a:gd name="T4" fmla="*/ 4 w 83"/>
                <a:gd name="T5" fmla="*/ 35 h 38"/>
                <a:gd name="T6" fmla="*/ 5 w 83"/>
                <a:gd name="T7" fmla="*/ 34 h 38"/>
                <a:gd name="T8" fmla="*/ 7 w 83"/>
                <a:gd name="T9" fmla="*/ 33 h 38"/>
                <a:gd name="T10" fmla="*/ 8 w 83"/>
                <a:gd name="T11" fmla="*/ 32 h 38"/>
                <a:gd name="T12" fmla="*/ 10 w 83"/>
                <a:gd name="T13" fmla="*/ 30 h 38"/>
                <a:gd name="T14" fmla="*/ 11 w 83"/>
                <a:gd name="T15" fmla="*/ 29 h 38"/>
                <a:gd name="T16" fmla="*/ 13 w 83"/>
                <a:gd name="T17" fmla="*/ 28 h 38"/>
                <a:gd name="T18" fmla="*/ 14 w 83"/>
                <a:gd name="T19" fmla="*/ 27 h 38"/>
                <a:gd name="T20" fmla="*/ 16 w 83"/>
                <a:gd name="T21" fmla="*/ 26 h 38"/>
                <a:gd name="T22" fmla="*/ 17 w 83"/>
                <a:gd name="T23" fmla="*/ 25 h 38"/>
                <a:gd name="T24" fmla="*/ 19 w 83"/>
                <a:gd name="T25" fmla="*/ 23 h 38"/>
                <a:gd name="T26" fmla="*/ 20 w 83"/>
                <a:gd name="T27" fmla="*/ 22 h 38"/>
                <a:gd name="T28" fmla="*/ 22 w 83"/>
                <a:gd name="T29" fmla="*/ 21 h 38"/>
                <a:gd name="T30" fmla="*/ 24 w 83"/>
                <a:gd name="T31" fmla="*/ 20 h 38"/>
                <a:gd name="T32" fmla="*/ 25 w 83"/>
                <a:gd name="T33" fmla="*/ 19 h 38"/>
                <a:gd name="T34" fmla="*/ 27 w 83"/>
                <a:gd name="T35" fmla="*/ 18 h 38"/>
                <a:gd name="T36" fmla="*/ 28 w 83"/>
                <a:gd name="T37" fmla="*/ 17 h 38"/>
                <a:gd name="T38" fmla="*/ 31 w 83"/>
                <a:gd name="T39" fmla="*/ 15 h 38"/>
                <a:gd name="T40" fmla="*/ 32 w 83"/>
                <a:gd name="T41" fmla="*/ 15 h 38"/>
                <a:gd name="T42" fmla="*/ 34 w 83"/>
                <a:gd name="T43" fmla="*/ 13 h 38"/>
                <a:gd name="T44" fmla="*/ 35 w 83"/>
                <a:gd name="T45" fmla="*/ 13 h 38"/>
                <a:gd name="T46" fmla="*/ 37 w 83"/>
                <a:gd name="T47" fmla="*/ 12 h 38"/>
                <a:gd name="T48" fmla="*/ 38 w 83"/>
                <a:gd name="T49" fmla="*/ 11 h 38"/>
                <a:gd name="T50" fmla="*/ 39 w 83"/>
                <a:gd name="T51" fmla="*/ 10 h 38"/>
                <a:gd name="T52" fmla="*/ 41 w 83"/>
                <a:gd name="T53" fmla="*/ 10 h 38"/>
                <a:gd name="T54" fmla="*/ 42 w 83"/>
                <a:gd name="T55" fmla="*/ 9 h 38"/>
                <a:gd name="T56" fmla="*/ 43 w 83"/>
                <a:gd name="T57" fmla="*/ 8 h 38"/>
                <a:gd name="T58" fmla="*/ 44 w 83"/>
                <a:gd name="T59" fmla="*/ 8 h 38"/>
                <a:gd name="T60" fmla="*/ 46 w 83"/>
                <a:gd name="T61" fmla="*/ 7 h 38"/>
                <a:gd name="T62" fmla="*/ 47 w 83"/>
                <a:gd name="T63" fmla="*/ 6 h 38"/>
                <a:gd name="T64" fmla="*/ 49 w 83"/>
                <a:gd name="T65" fmla="*/ 6 h 38"/>
                <a:gd name="T66" fmla="*/ 50 w 83"/>
                <a:gd name="T67" fmla="*/ 6 h 38"/>
                <a:gd name="T68" fmla="*/ 51 w 83"/>
                <a:gd name="T69" fmla="*/ 5 h 38"/>
                <a:gd name="T70" fmla="*/ 52 w 83"/>
                <a:gd name="T71" fmla="*/ 5 h 38"/>
                <a:gd name="T72" fmla="*/ 54 w 83"/>
                <a:gd name="T73" fmla="*/ 4 h 38"/>
                <a:gd name="T74" fmla="*/ 55 w 83"/>
                <a:gd name="T75" fmla="*/ 4 h 38"/>
                <a:gd name="T76" fmla="*/ 57 w 83"/>
                <a:gd name="T77" fmla="*/ 3 h 38"/>
                <a:gd name="T78" fmla="*/ 59 w 83"/>
                <a:gd name="T79" fmla="*/ 3 h 38"/>
                <a:gd name="T80" fmla="*/ 60 w 83"/>
                <a:gd name="T81" fmla="*/ 2 h 38"/>
                <a:gd name="T82" fmla="*/ 61 w 83"/>
                <a:gd name="T83" fmla="*/ 2 h 38"/>
                <a:gd name="T84" fmla="*/ 62 w 83"/>
                <a:gd name="T85" fmla="*/ 2 h 38"/>
                <a:gd name="T86" fmla="*/ 63 w 83"/>
                <a:gd name="T87" fmla="*/ 1 h 38"/>
                <a:gd name="T88" fmla="*/ 65 w 83"/>
                <a:gd name="T89" fmla="*/ 1 h 38"/>
                <a:gd name="T90" fmla="*/ 66 w 83"/>
                <a:gd name="T91" fmla="*/ 1 h 38"/>
                <a:gd name="T92" fmla="*/ 67 w 83"/>
                <a:gd name="T93" fmla="*/ 1 h 38"/>
                <a:gd name="T94" fmla="*/ 68 w 83"/>
                <a:gd name="T95" fmla="*/ 1 h 38"/>
                <a:gd name="T96" fmla="*/ 69 w 83"/>
                <a:gd name="T97" fmla="*/ 1 h 38"/>
                <a:gd name="T98" fmla="*/ 71 w 83"/>
                <a:gd name="T99" fmla="*/ 1 h 38"/>
                <a:gd name="T100" fmla="*/ 72 w 83"/>
                <a:gd name="T101" fmla="*/ 0 h 38"/>
                <a:gd name="T102" fmla="*/ 73 w 83"/>
                <a:gd name="T103" fmla="*/ 0 h 38"/>
                <a:gd name="T104" fmla="*/ 74 w 83"/>
                <a:gd name="T105" fmla="*/ 0 h 38"/>
                <a:gd name="T106" fmla="*/ 76 w 83"/>
                <a:gd name="T107" fmla="*/ 0 h 38"/>
                <a:gd name="T108" fmla="*/ 77 w 83"/>
                <a:gd name="T109" fmla="*/ 0 h 38"/>
                <a:gd name="T110" fmla="*/ 78 w 83"/>
                <a:gd name="T111" fmla="*/ 0 h 38"/>
                <a:gd name="T112" fmla="*/ 79 w 83"/>
                <a:gd name="T113" fmla="*/ 0 h 38"/>
                <a:gd name="T114" fmla="*/ 82 w 83"/>
                <a:gd name="T115" fmla="*/ 0 h 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"/>
                <a:gd name="T175" fmla="*/ 0 h 38"/>
                <a:gd name="T176" fmla="*/ 83 w 83"/>
                <a:gd name="T177" fmla="*/ 38 h 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" h="38">
                  <a:moveTo>
                    <a:pt x="0" y="37"/>
                  </a:moveTo>
                  <a:lnTo>
                    <a:pt x="2" y="36"/>
                  </a:lnTo>
                  <a:lnTo>
                    <a:pt x="4" y="35"/>
                  </a:lnTo>
                  <a:lnTo>
                    <a:pt x="5" y="34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1" y="29"/>
                  </a:lnTo>
                  <a:lnTo>
                    <a:pt x="13" y="28"/>
                  </a:lnTo>
                  <a:lnTo>
                    <a:pt x="14" y="27"/>
                  </a:lnTo>
                  <a:lnTo>
                    <a:pt x="16" y="26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7" y="18"/>
                  </a:lnTo>
                  <a:lnTo>
                    <a:pt x="28" y="17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7" y="12"/>
                  </a:lnTo>
                  <a:lnTo>
                    <a:pt x="38" y="11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2" y="9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6" y="7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3"/>
                  </a:lnTo>
                  <a:lnTo>
                    <a:pt x="59" y="3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3" y="1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1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2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Freeform 102"/>
            <p:cNvSpPr>
              <a:spLocks/>
            </p:cNvSpPr>
            <p:nvPr/>
          </p:nvSpPr>
          <p:spPr bwMode="auto">
            <a:xfrm>
              <a:off x="469" y="2342"/>
              <a:ext cx="80" cy="41"/>
            </a:xfrm>
            <a:custGeom>
              <a:avLst/>
              <a:gdLst>
                <a:gd name="T0" fmla="*/ 0 w 80"/>
                <a:gd name="T1" fmla="*/ 40 h 41"/>
                <a:gd name="T2" fmla="*/ 1 w 80"/>
                <a:gd name="T3" fmla="*/ 39 h 41"/>
                <a:gd name="T4" fmla="*/ 3 w 80"/>
                <a:gd name="T5" fmla="*/ 38 h 41"/>
                <a:gd name="T6" fmla="*/ 5 w 80"/>
                <a:gd name="T7" fmla="*/ 37 h 41"/>
                <a:gd name="T8" fmla="*/ 8 w 80"/>
                <a:gd name="T9" fmla="*/ 36 h 41"/>
                <a:gd name="T10" fmla="*/ 10 w 80"/>
                <a:gd name="T11" fmla="*/ 35 h 41"/>
                <a:gd name="T12" fmla="*/ 11 w 80"/>
                <a:gd name="T13" fmla="*/ 34 h 41"/>
                <a:gd name="T14" fmla="*/ 13 w 80"/>
                <a:gd name="T15" fmla="*/ 33 h 41"/>
                <a:gd name="T16" fmla="*/ 16 w 80"/>
                <a:gd name="T17" fmla="*/ 32 h 41"/>
                <a:gd name="T18" fmla="*/ 18 w 80"/>
                <a:gd name="T19" fmla="*/ 31 h 41"/>
                <a:gd name="T20" fmla="*/ 20 w 80"/>
                <a:gd name="T21" fmla="*/ 30 h 41"/>
                <a:gd name="T22" fmla="*/ 22 w 80"/>
                <a:gd name="T23" fmla="*/ 28 h 41"/>
                <a:gd name="T24" fmla="*/ 24 w 80"/>
                <a:gd name="T25" fmla="*/ 27 h 41"/>
                <a:gd name="T26" fmla="*/ 26 w 80"/>
                <a:gd name="T27" fmla="*/ 27 h 41"/>
                <a:gd name="T28" fmla="*/ 28 w 80"/>
                <a:gd name="T29" fmla="*/ 25 h 41"/>
                <a:gd name="T30" fmla="*/ 30 w 80"/>
                <a:gd name="T31" fmla="*/ 24 h 41"/>
                <a:gd name="T32" fmla="*/ 32 w 80"/>
                <a:gd name="T33" fmla="*/ 23 h 41"/>
                <a:gd name="T34" fmla="*/ 34 w 80"/>
                <a:gd name="T35" fmla="*/ 22 h 41"/>
                <a:gd name="T36" fmla="*/ 36 w 80"/>
                <a:gd name="T37" fmla="*/ 21 h 41"/>
                <a:gd name="T38" fmla="*/ 40 w 80"/>
                <a:gd name="T39" fmla="*/ 19 h 41"/>
                <a:gd name="T40" fmla="*/ 42 w 80"/>
                <a:gd name="T41" fmla="*/ 18 h 41"/>
                <a:gd name="T42" fmla="*/ 44 w 80"/>
                <a:gd name="T43" fmla="*/ 17 h 41"/>
                <a:gd name="T44" fmla="*/ 46 w 80"/>
                <a:gd name="T45" fmla="*/ 16 h 41"/>
                <a:gd name="T46" fmla="*/ 48 w 80"/>
                <a:gd name="T47" fmla="*/ 15 h 41"/>
                <a:gd name="T48" fmla="*/ 50 w 80"/>
                <a:gd name="T49" fmla="*/ 14 h 41"/>
                <a:gd name="T50" fmla="*/ 52 w 80"/>
                <a:gd name="T51" fmla="*/ 13 h 41"/>
                <a:gd name="T52" fmla="*/ 53 w 80"/>
                <a:gd name="T53" fmla="*/ 12 h 41"/>
                <a:gd name="T54" fmla="*/ 55 w 80"/>
                <a:gd name="T55" fmla="*/ 11 h 41"/>
                <a:gd name="T56" fmla="*/ 58 w 80"/>
                <a:gd name="T57" fmla="*/ 10 h 41"/>
                <a:gd name="T58" fmla="*/ 60 w 80"/>
                <a:gd name="T59" fmla="*/ 9 h 41"/>
                <a:gd name="T60" fmla="*/ 62 w 80"/>
                <a:gd name="T61" fmla="*/ 8 h 41"/>
                <a:gd name="T62" fmla="*/ 64 w 80"/>
                <a:gd name="T63" fmla="*/ 7 h 41"/>
                <a:gd name="T64" fmla="*/ 65 w 80"/>
                <a:gd name="T65" fmla="*/ 6 h 41"/>
                <a:gd name="T66" fmla="*/ 67 w 80"/>
                <a:gd name="T67" fmla="*/ 5 h 41"/>
                <a:gd name="T68" fmla="*/ 69 w 80"/>
                <a:gd name="T69" fmla="*/ 4 h 41"/>
                <a:gd name="T70" fmla="*/ 71 w 80"/>
                <a:gd name="T71" fmla="*/ 3 h 41"/>
                <a:gd name="T72" fmla="*/ 73 w 80"/>
                <a:gd name="T73" fmla="*/ 2 h 41"/>
                <a:gd name="T74" fmla="*/ 75 w 80"/>
                <a:gd name="T75" fmla="*/ 1 h 41"/>
                <a:gd name="T76" fmla="*/ 79 w 80"/>
                <a:gd name="T77" fmla="*/ 0 h 4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"/>
                <a:gd name="T118" fmla="*/ 0 h 41"/>
                <a:gd name="T119" fmla="*/ 80 w 80"/>
                <a:gd name="T120" fmla="*/ 41 h 4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" h="41">
                  <a:moveTo>
                    <a:pt x="0" y="40"/>
                  </a:moveTo>
                  <a:lnTo>
                    <a:pt x="1" y="39"/>
                  </a:lnTo>
                  <a:lnTo>
                    <a:pt x="3" y="38"/>
                  </a:lnTo>
                  <a:lnTo>
                    <a:pt x="5" y="37"/>
                  </a:lnTo>
                  <a:lnTo>
                    <a:pt x="8" y="36"/>
                  </a:lnTo>
                  <a:lnTo>
                    <a:pt x="10" y="35"/>
                  </a:lnTo>
                  <a:lnTo>
                    <a:pt x="11" y="34"/>
                  </a:lnTo>
                  <a:lnTo>
                    <a:pt x="13" y="33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20" y="30"/>
                  </a:lnTo>
                  <a:lnTo>
                    <a:pt x="22" y="28"/>
                  </a:lnTo>
                  <a:lnTo>
                    <a:pt x="24" y="27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2" y="23"/>
                  </a:lnTo>
                  <a:lnTo>
                    <a:pt x="34" y="22"/>
                  </a:lnTo>
                  <a:lnTo>
                    <a:pt x="36" y="21"/>
                  </a:lnTo>
                  <a:lnTo>
                    <a:pt x="40" y="19"/>
                  </a:lnTo>
                  <a:lnTo>
                    <a:pt x="42" y="18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8" y="15"/>
                  </a:lnTo>
                  <a:lnTo>
                    <a:pt x="50" y="14"/>
                  </a:lnTo>
                  <a:lnTo>
                    <a:pt x="52" y="13"/>
                  </a:lnTo>
                  <a:lnTo>
                    <a:pt x="53" y="12"/>
                  </a:lnTo>
                  <a:lnTo>
                    <a:pt x="55" y="11"/>
                  </a:lnTo>
                  <a:lnTo>
                    <a:pt x="58" y="10"/>
                  </a:lnTo>
                  <a:lnTo>
                    <a:pt x="60" y="9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5" y="6"/>
                  </a:lnTo>
                  <a:lnTo>
                    <a:pt x="67" y="5"/>
                  </a:lnTo>
                  <a:lnTo>
                    <a:pt x="69" y="4"/>
                  </a:lnTo>
                  <a:lnTo>
                    <a:pt x="71" y="3"/>
                  </a:lnTo>
                  <a:lnTo>
                    <a:pt x="73" y="2"/>
                  </a:lnTo>
                  <a:lnTo>
                    <a:pt x="75" y="1"/>
                  </a:lnTo>
                  <a:lnTo>
                    <a:pt x="79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Freeform 103"/>
            <p:cNvSpPr>
              <a:spLocks/>
            </p:cNvSpPr>
            <p:nvPr/>
          </p:nvSpPr>
          <p:spPr bwMode="auto">
            <a:xfrm>
              <a:off x="1029" y="2302"/>
              <a:ext cx="81" cy="45"/>
            </a:xfrm>
            <a:custGeom>
              <a:avLst/>
              <a:gdLst>
                <a:gd name="T0" fmla="*/ 0 w 81"/>
                <a:gd name="T1" fmla="*/ 44 h 45"/>
                <a:gd name="T2" fmla="*/ 1 w 81"/>
                <a:gd name="T3" fmla="*/ 42 h 45"/>
                <a:gd name="T4" fmla="*/ 3 w 81"/>
                <a:gd name="T5" fmla="*/ 41 h 45"/>
                <a:gd name="T6" fmla="*/ 4 w 81"/>
                <a:gd name="T7" fmla="*/ 39 h 45"/>
                <a:gd name="T8" fmla="*/ 5 w 81"/>
                <a:gd name="T9" fmla="*/ 38 h 45"/>
                <a:gd name="T10" fmla="*/ 6 w 81"/>
                <a:gd name="T11" fmla="*/ 36 h 45"/>
                <a:gd name="T12" fmla="*/ 8 w 81"/>
                <a:gd name="T13" fmla="*/ 35 h 45"/>
                <a:gd name="T14" fmla="*/ 9 w 81"/>
                <a:gd name="T15" fmla="*/ 33 h 45"/>
                <a:gd name="T16" fmla="*/ 10 w 81"/>
                <a:gd name="T17" fmla="*/ 32 h 45"/>
                <a:gd name="T18" fmla="*/ 11 w 81"/>
                <a:gd name="T19" fmla="*/ 30 h 45"/>
                <a:gd name="T20" fmla="*/ 12 w 81"/>
                <a:gd name="T21" fmla="*/ 28 h 45"/>
                <a:gd name="T22" fmla="*/ 14 w 81"/>
                <a:gd name="T23" fmla="*/ 27 h 45"/>
                <a:gd name="T24" fmla="*/ 15 w 81"/>
                <a:gd name="T25" fmla="*/ 26 h 45"/>
                <a:gd name="T26" fmla="*/ 16 w 81"/>
                <a:gd name="T27" fmla="*/ 24 h 45"/>
                <a:gd name="T28" fmla="*/ 18 w 81"/>
                <a:gd name="T29" fmla="*/ 23 h 45"/>
                <a:gd name="T30" fmla="*/ 19 w 81"/>
                <a:gd name="T31" fmla="*/ 22 h 45"/>
                <a:gd name="T32" fmla="*/ 20 w 81"/>
                <a:gd name="T33" fmla="*/ 20 h 45"/>
                <a:gd name="T34" fmla="*/ 21 w 81"/>
                <a:gd name="T35" fmla="*/ 19 h 45"/>
                <a:gd name="T36" fmla="*/ 23 w 81"/>
                <a:gd name="T37" fmla="*/ 18 h 45"/>
                <a:gd name="T38" fmla="*/ 25 w 81"/>
                <a:gd name="T39" fmla="*/ 16 h 45"/>
                <a:gd name="T40" fmla="*/ 27 w 81"/>
                <a:gd name="T41" fmla="*/ 15 h 45"/>
                <a:gd name="T42" fmla="*/ 28 w 81"/>
                <a:gd name="T43" fmla="*/ 13 h 45"/>
                <a:gd name="T44" fmla="*/ 30 w 81"/>
                <a:gd name="T45" fmla="*/ 13 h 45"/>
                <a:gd name="T46" fmla="*/ 31 w 81"/>
                <a:gd name="T47" fmla="*/ 11 h 45"/>
                <a:gd name="T48" fmla="*/ 32 w 81"/>
                <a:gd name="T49" fmla="*/ 11 h 45"/>
                <a:gd name="T50" fmla="*/ 34 w 81"/>
                <a:gd name="T51" fmla="*/ 10 h 45"/>
                <a:gd name="T52" fmla="*/ 35 w 81"/>
                <a:gd name="T53" fmla="*/ 9 h 45"/>
                <a:gd name="T54" fmla="*/ 37 w 81"/>
                <a:gd name="T55" fmla="*/ 8 h 45"/>
                <a:gd name="T56" fmla="*/ 38 w 81"/>
                <a:gd name="T57" fmla="*/ 8 h 45"/>
                <a:gd name="T58" fmla="*/ 40 w 81"/>
                <a:gd name="T59" fmla="*/ 7 h 45"/>
                <a:gd name="T60" fmla="*/ 41 w 81"/>
                <a:gd name="T61" fmla="*/ 6 h 45"/>
                <a:gd name="T62" fmla="*/ 42 w 81"/>
                <a:gd name="T63" fmla="*/ 6 h 45"/>
                <a:gd name="T64" fmla="*/ 44 w 81"/>
                <a:gd name="T65" fmla="*/ 5 h 45"/>
                <a:gd name="T66" fmla="*/ 45 w 81"/>
                <a:gd name="T67" fmla="*/ 5 h 45"/>
                <a:gd name="T68" fmla="*/ 47 w 81"/>
                <a:gd name="T69" fmla="*/ 4 h 45"/>
                <a:gd name="T70" fmla="*/ 48 w 81"/>
                <a:gd name="T71" fmla="*/ 4 h 45"/>
                <a:gd name="T72" fmla="*/ 50 w 81"/>
                <a:gd name="T73" fmla="*/ 3 h 45"/>
                <a:gd name="T74" fmla="*/ 51 w 81"/>
                <a:gd name="T75" fmla="*/ 3 h 45"/>
                <a:gd name="T76" fmla="*/ 54 w 81"/>
                <a:gd name="T77" fmla="*/ 2 h 45"/>
                <a:gd name="T78" fmla="*/ 55 w 81"/>
                <a:gd name="T79" fmla="*/ 2 h 45"/>
                <a:gd name="T80" fmla="*/ 57 w 81"/>
                <a:gd name="T81" fmla="*/ 2 h 45"/>
                <a:gd name="T82" fmla="*/ 58 w 81"/>
                <a:gd name="T83" fmla="*/ 1 h 45"/>
                <a:gd name="T84" fmla="*/ 59 w 81"/>
                <a:gd name="T85" fmla="*/ 1 h 45"/>
                <a:gd name="T86" fmla="*/ 60 w 81"/>
                <a:gd name="T87" fmla="*/ 1 h 45"/>
                <a:gd name="T88" fmla="*/ 62 w 81"/>
                <a:gd name="T89" fmla="*/ 1 h 45"/>
                <a:gd name="T90" fmla="*/ 63 w 81"/>
                <a:gd name="T91" fmla="*/ 1 h 45"/>
                <a:gd name="T92" fmla="*/ 65 w 81"/>
                <a:gd name="T93" fmla="*/ 1 h 45"/>
                <a:gd name="T94" fmla="*/ 66 w 81"/>
                <a:gd name="T95" fmla="*/ 1 h 45"/>
                <a:gd name="T96" fmla="*/ 67 w 81"/>
                <a:gd name="T97" fmla="*/ 1 h 45"/>
                <a:gd name="T98" fmla="*/ 68 w 81"/>
                <a:gd name="T99" fmla="*/ 0 h 45"/>
                <a:gd name="T100" fmla="*/ 70 w 81"/>
                <a:gd name="T101" fmla="*/ 0 h 45"/>
                <a:gd name="T102" fmla="*/ 71 w 81"/>
                <a:gd name="T103" fmla="*/ 0 h 45"/>
                <a:gd name="T104" fmla="*/ 72 w 81"/>
                <a:gd name="T105" fmla="*/ 0 h 45"/>
                <a:gd name="T106" fmla="*/ 74 w 81"/>
                <a:gd name="T107" fmla="*/ 0 h 45"/>
                <a:gd name="T108" fmla="*/ 75 w 81"/>
                <a:gd name="T109" fmla="*/ 0 h 45"/>
                <a:gd name="T110" fmla="*/ 76 w 81"/>
                <a:gd name="T111" fmla="*/ 0 h 45"/>
                <a:gd name="T112" fmla="*/ 77 w 81"/>
                <a:gd name="T113" fmla="*/ 0 h 45"/>
                <a:gd name="T114" fmla="*/ 80 w 81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1"/>
                <a:gd name="T175" fmla="*/ 0 h 45"/>
                <a:gd name="T176" fmla="*/ 81 w 81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1" h="45">
                  <a:moveTo>
                    <a:pt x="0" y="44"/>
                  </a:moveTo>
                  <a:lnTo>
                    <a:pt x="1" y="42"/>
                  </a:lnTo>
                  <a:lnTo>
                    <a:pt x="3" y="41"/>
                  </a:lnTo>
                  <a:lnTo>
                    <a:pt x="4" y="39"/>
                  </a:lnTo>
                  <a:lnTo>
                    <a:pt x="5" y="38"/>
                  </a:lnTo>
                  <a:lnTo>
                    <a:pt x="6" y="36"/>
                  </a:lnTo>
                  <a:lnTo>
                    <a:pt x="8" y="35"/>
                  </a:lnTo>
                  <a:lnTo>
                    <a:pt x="9" y="33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4" y="27"/>
                  </a:lnTo>
                  <a:lnTo>
                    <a:pt x="15" y="26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2"/>
                  </a:lnTo>
                  <a:lnTo>
                    <a:pt x="20" y="20"/>
                  </a:lnTo>
                  <a:lnTo>
                    <a:pt x="21" y="19"/>
                  </a:lnTo>
                  <a:lnTo>
                    <a:pt x="23" y="18"/>
                  </a:lnTo>
                  <a:lnTo>
                    <a:pt x="25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30" y="13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4" y="10"/>
                  </a:lnTo>
                  <a:lnTo>
                    <a:pt x="35" y="9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8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Freeform 104"/>
            <p:cNvSpPr>
              <a:spLocks/>
            </p:cNvSpPr>
            <p:nvPr/>
          </p:nvSpPr>
          <p:spPr bwMode="auto">
            <a:xfrm>
              <a:off x="934" y="2281"/>
              <a:ext cx="39" cy="81"/>
            </a:xfrm>
            <a:custGeom>
              <a:avLst/>
              <a:gdLst>
                <a:gd name="T0" fmla="*/ 0 w 39"/>
                <a:gd name="T1" fmla="*/ 0 h 81"/>
                <a:gd name="T2" fmla="*/ 2 w 39"/>
                <a:gd name="T3" fmla="*/ 2 h 81"/>
                <a:gd name="T4" fmla="*/ 3 w 39"/>
                <a:gd name="T5" fmla="*/ 3 h 81"/>
                <a:gd name="T6" fmla="*/ 4 w 39"/>
                <a:gd name="T7" fmla="*/ 4 h 81"/>
                <a:gd name="T8" fmla="*/ 5 w 39"/>
                <a:gd name="T9" fmla="*/ 5 h 81"/>
                <a:gd name="T10" fmla="*/ 6 w 39"/>
                <a:gd name="T11" fmla="*/ 7 h 81"/>
                <a:gd name="T12" fmla="*/ 7 w 39"/>
                <a:gd name="T13" fmla="*/ 8 h 81"/>
                <a:gd name="T14" fmla="*/ 8 w 39"/>
                <a:gd name="T15" fmla="*/ 10 h 81"/>
                <a:gd name="T16" fmla="*/ 9 w 39"/>
                <a:gd name="T17" fmla="*/ 11 h 81"/>
                <a:gd name="T18" fmla="*/ 10 w 39"/>
                <a:gd name="T19" fmla="*/ 12 h 81"/>
                <a:gd name="T20" fmla="*/ 11 w 39"/>
                <a:gd name="T21" fmla="*/ 14 h 81"/>
                <a:gd name="T22" fmla="*/ 12 w 39"/>
                <a:gd name="T23" fmla="*/ 15 h 81"/>
                <a:gd name="T24" fmla="*/ 14 w 39"/>
                <a:gd name="T25" fmla="*/ 16 h 81"/>
                <a:gd name="T26" fmla="*/ 14 w 39"/>
                <a:gd name="T27" fmla="*/ 17 h 81"/>
                <a:gd name="T28" fmla="*/ 16 w 39"/>
                <a:gd name="T29" fmla="*/ 19 h 81"/>
                <a:gd name="T30" fmla="*/ 16 w 39"/>
                <a:gd name="T31" fmla="*/ 20 h 81"/>
                <a:gd name="T32" fmla="*/ 17 w 39"/>
                <a:gd name="T33" fmla="*/ 21 h 81"/>
                <a:gd name="T34" fmla="*/ 18 w 39"/>
                <a:gd name="T35" fmla="*/ 22 h 81"/>
                <a:gd name="T36" fmla="*/ 19 w 39"/>
                <a:gd name="T37" fmla="*/ 24 h 81"/>
                <a:gd name="T38" fmla="*/ 21 w 39"/>
                <a:gd name="T39" fmla="*/ 26 h 81"/>
                <a:gd name="T40" fmla="*/ 21 w 39"/>
                <a:gd name="T41" fmla="*/ 27 h 81"/>
                <a:gd name="T42" fmla="*/ 22 w 39"/>
                <a:gd name="T43" fmla="*/ 28 h 81"/>
                <a:gd name="T44" fmla="*/ 22 w 39"/>
                <a:gd name="T45" fmla="*/ 29 h 81"/>
                <a:gd name="T46" fmla="*/ 23 w 39"/>
                <a:gd name="T47" fmla="*/ 31 h 81"/>
                <a:gd name="T48" fmla="*/ 24 w 39"/>
                <a:gd name="T49" fmla="*/ 32 h 81"/>
                <a:gd name="T50" fmla="*/ 24 w 39"/>
                <a:gd name="T51" fmla="*/ 33 h 81"/>
                <a:gd name="T52" fmla="*/ 25 w 39"/>
                <a:gd name="T53" fmla="*/ 34 h 81"/>
                <a:gd name="T54" fmla="*/ 26 w 39"/>
                <a:gd name="T55" fmla="*/ 35 h 81"/>
                <a:gd name="T56" fmla="*/ 26 w 39"/>
                <a:gd name="T57" fmla="*/ 36 h 81"/>
                <a:gd name="T58" fmla="*/ 26 w 39"/>
                <a:gd name="T59" fmla="*/ 37 h 81"/>
                <a:gd name="T60" fmla="*/ 27 w 39"/>
                <a:gd name="T61" fmla="*/ 38 h 81"/>
                <a:gd name="T62" fmla="*/ 27 w 39"/>
                <a:gd name="T63" fmla="*/ 39 h 81"/>
                <a:gd name="T64" fmla="*/ 28 w 39"/>
                <a:gd name="T65" fmla="*/ 41 h 81"/>
                <a:gd name="T66" fmla="*/ 28 w 39"/>
                <a:gd name="T67" fmla="*/ 42 h 81"/>
                <a:gd name="T68" fmla="*/ 29 w 39"/>
                <a:gd name="T69" fmla="*/ 43 h 81"/>
                <a:gd name="T70" fmla="*/ 29 w 39"/>
                <a:gd name="T71" fmla="*/ 44 h 81"/>
                <a:gd name="T72" fmla="*/ 29 w 39"/>
                <a:gd name="T73" fmla="*/ 45 h 81"/>
                <a:gd name="T74" fmla="*/ 30 w 39"/>
                <a:gd name="T75" fmla="*/ 46 h 81"/>
                <a:gd name="T76" fmla="*/ 31 w 39"/>
                <a:gd name="T77" fmla="*/ 49 h 81"/>
                <a:gd name="T78" fmla="*/ 31 w 39"/>
                <a:gd name="T79" fmla="*/ 51 h 81"/>
                <a:gd name="T80" fmla="*/ 31 w 39"/>
                <a:gd name="T81" fmla="*/ 52 h 81"/>
                <a:gd name="T82" fmla="*/ 32 w 39"/>
                <a:gd name="T83" fmla="*/ 53 h 81"/>
                <a:gd name="T84" fmla="*/ 32 w 39"/>
                <a:gd name="T85" fmla="*/ 54 h 81"/>
                <a:gd name="T86" fmla="*/ 32 w 39"/>
                <a:gd name="T87" fmla="*/ 56 h 81"/>
                <a:gd name="T88" fmla="*/ 33 w 39"/>
                <a:gd name="T89" fmla="*/ 58 h 81"/>
                <a:gd name="T90" fmla="*/ 33 w 39"/>
                <a:gd name="T91" fmla="*/ 59 h 81"/>
                <a:gd name="T92" fmla="*/ 34 w 39"/>
                <a:gd name="T93" fmla="*/ 61 h 81"/>
                <a:gd name="T94" fmla="*/ 34 w 39"/>
                <a:gd name="T95" fmla="*/ 62 h 81"/>
                <a:gd name="T96" fmla="*/ 34 w 39"/>
                <a:gd name="T97" fmla="*/ 64 h 81"/>
                <a:gd name="T98" fmla="*/ 35 w 39"/>
                <a:gd name="T99" fmla="*/ 65 h 81"/>
                <a:gd name="T100" fmla="*/ 35 w 39"/>
                <a:gd name="T101" fmla="*/ 67 h 81"/>
                <a:gd name="T102" fmla="*/ 36 w 39"/>
                <a:gd name="T103" fmla="*/ 68 h 81"/>
                <a:gd name="T104" fmla="*/ 36 w 39"/>
                <a:gd name="T105" fmla="*/ 70 h 81"/>
                <a:gd name="T106" fmla="*/ 36 w 39"/>
                <a:gd name="T107" fmla="*/ 72 h 81"/>
                <a:gd name="T108" fmla="*/ 37 w 39"/>
                <a:gd name="T109" fmla="*/ 73 h 81"/>
                <a:gd name="T110" fmla="*/ 37 w 39"/>
                <a:gd name="T111" fmla="*/ 75 h 81"/>
                <a:gd name="T112" fmla="*/ 37 w 39"/>
                <a:gd name="T113" fmla="*/ 77 h 81"/>
                <a:gd name="T114" fmla="*/ 38 w 39"/>
                <a:gd name="T115" fmla="*/ 80 h 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"/>
                <a:gd name="T175" fmla="*/ 0 h 81"/>
                <a:gd name="T176" fmla="*/ 39 w 39"/>
                <a:gd name="T177" fmla="*/ 81 h 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" h="81">
                  <a:moveTo>
                    <a:pt x="0" y="0"/>
                  </a:moveTo>
                  <a:lnTo>
                    <a:pt x="2" y="2"/>
                  </a:lnTo>
                  <a:lnTo>
                    <a:pt x="3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6" y="7"/>
                  </a:lnTo>
                  <a:lnTo>
                    <a:pt x="7" y="8"/>
                  </a:lnTo>
                  <a:lnTo>
                    <a:pt x="8" y="10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4" y="16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7" y="21"/>
                  </a:lnTo>
                  <a:lnTo>
                    <a:pt x="18" y="22"/>
                  </a:lnTo>
                  <a:lnTo>
                    <a:pt x="19" y="24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3" y="31"/>
                  </a:lnTo>
                  <a:lnTo>
                    <a:pt x="24" y="32"/>
                  </a:lnTo>
                  <a:lnTo>
                    <a:pt x="24" y="33"/>
                  </a:lnTo>
                  <a:lnTo>
                    <a:pt x="25" y="34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7" y="38"/>
                  </a:lnTo>
                  <a:lnTo>
                    <a:pt x="27" y="39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29" y="44"/>
                  </a:lnTo>
                  <a:lnTo>
                    <a:pt x="29" y="45"/>
                  </a:lnTo>
                  <a:lnTo>
                    <a:pt x="30" y="46"/>
                  </a:lnTo>
                  <a:lnTo>
                    <a:pt x="31" y="49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2" y="53"/>
                  </a:lnTo>
                  <a:lnTo>
                    <a:pt x="32" y="54"/>
                  </a:lnTo>
                  <a:lnTo>
                    <a:pt x="32" y="56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4" y="61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5" y="65"/>
                  </a:lnTo>
                  <a:lnTo>
                    <a:pt x="35" y="67"/>
                  </a:lnTo>
                  <a:lnTo>
                    <a:pt x="36" y="68"/>
                  </a:lnTo>
                  <a:lnTo>
                    <a:pt x="36" y="70"/>
                  </a:lnTo>
                  <a:lnTo>
                    <a:pt x="36" y="72"/>
                  </a:lnTo>
                  <a:lnTo>
                    <a:pt x="37" y="73"/>
                  </a:lnTo>
                  <a:lnTo>
                    <a:pt x="37" y="75"/>
                  </a:lnTo>
                  <a:lnTo>
                    <a:pt x="37" y="77"/>
                  </a:lnTo>
                  <a:lnTo>
                    <a:pt x="38" y="8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Freeform 105"/>
            <p:cNvSpPr>
              <a:spLocks/>
            </p:cNvSpPr>
            <p:nvPr/>
          </p:nvSpPr>
          <p:spPr bwMode="auto">
            <a:xfrm>
              <a:off x="948" y="2259"/>
              <a:ext cx="159" cy="54"/>
            </a:xfrm>
            <a:custGeom>
              <a:avLst/>
              <a:gdLst>
                <a:gd name="T0" fmla="*/ 3 w 159"/>
                <a:gd name="T1" fmla="*/ 0 h 54"/>
                <a:gd name="T2" fmla="*/ 8 w 159"/>
                <a:gd name="T3" fmla="*/ 1 h 54"/>
                <a:gd name="T4" fmla="*/ 12 w 159"/>
                <a:gd name="T5" fmla="*/ 2 h 54"/>
                <a:gd name="T6" fmla="*/ 17 w 159"/>
                <a:gd name="T7" fmla="*/ 3 h 54"/>
                <a:gd name="T8" fmla="*/ 21 w 159"/>
                <a:gd name="T9" fmla="*/ 4 h 54"/>
                <a:gd name="T10" fmla="*/ 25 w 159"/>
                <a:gd name="T11" fmla="*/ 6 h 54"/>
                <a:gd name="T12" fmla="*/ 30 w 159"/>
                <a:gd name="T13" fmla="*/ 8 h 54"/>
                <a:gd name="T14" fmla="*/ 33 w 159"/>
                <a:gd name="T15" fmla="*/ 10 h 54"/>
                <a:gd name="T16" fmla="*/ 37 w 159"/>
                <a:gd name="T17" fmla="*/ 12 h 54"/>
                <a:gd name="T18" fmla="*/ 39 w 159"/>
                <a:gd name="T19" fmla="*/ 14 h 54"/>
                <a:gd name="T20" fmla="*/ 42 w 159"/>
                <a:gd name="T21" fmla="*/ 17 h 54"/>
                <a:gd name="T22" fmla="*/ 44 w 159"/>
                <a:gd name="T23" fmla="*/ 19 h 54"/>
                <a:gd name="T24" fmla="*/ 46 w 159"/>
                <a:gd name="T25" fmla="*/ 24 h 54"/>
                <a:gd name="T26" fmla="*/ 48 w 159"/>
                <a:gd name="T27" fmla="*/ 27 h 54"/>
                <a:gd name="T28" fmla="*/ 49 w 159"/>
                <a:gd name="T29" fmla="*/ 30 h 54"/>
                <a:gd name="T30" fmla="*/ 50 w 159"/>
                <a:gd name="T31" fmla="*/ 33 h 54"/>
                <a:gd name="T32" fmla="*/ 52 w 159"/>
                <a:gd name="T33" fmla="*/ 36 h 54"/>
                <a:gd name="T34" fmla="*/ 52 w 159"/>
                <a:gd name="T35" fmla="*/ 39 h 54"/>
                <a:gd name="T36" fmla="*/ 54 w 159"/>
                <a:gd name="T37" fmla="*/ 42 h 54"/>
                <a:gd name="T38" fmla="*/ 54 w 159"/>
                <a:gd name="T39" fmla="*/ 46 h 54"/>
                <a:gd name="T40" fmla="*/ 55 w 159"/>
                <a:gd name="T41" fmla="*/ 48 h 54"/>
                <a:gd name="T42" fmla="*/ 56 w 159"/>
                <a:gd name="T43" fmla="*/ 50 h 54"/>
                <a:gd name="T44" fmla="*/ 57 w 159"/>
                <a:gd name="T45" fmla="*/ 51 h 54"/>
                <a:gd name="T46" fmla="*/ 58 w 159"/>
                <a:gd name="T47" fmla="*/ 52 h 54"/>
                <a:gd name="T48" fmla="*/ 59 w 159"/>
                <a:gd name="T49" fmla="*/ 53 h 54"/>
                <a:gd name="T50" fmla="*/ 62 w 159"/>
                <a:gd name="T51" fmla="*/ 53 h 54"/>
                <a:gd name="T52" fmla="*/ 64 w 159"/>
                <a:gd name="T53" fmla="*/ 52 h 54"/>
                <a:gd name="T54" fmla="*/ 65 w 159"/>
                <a:gd name="T55" fmla="*/ 51 h 54"/>
                <a:gd name="T56" fmla="*/ 68 w 159"/>
                <a:gd name="T57" fmla="*/ 49 h 54"/>
                <a:gd name="T58" fmla="*/ 70 w 159"/>
                <a:gd name="T59" fmla="*/ 48 h 54"/>
                <a:gd name="T60" fmla="*/ 74 w 159"/>
                <a:gd name="T61" fmla="*/ 46 h 54"/>
                <a:gd name="T62" fmla="*/ 77 w 159"/>
                <a:gd name="T63" fmla="*/ 43 h 54"/>
                <a:gd name="T64" fmla="*/ 80 w 159"/>
                <a:gd name="T65" fmla="*/ 40 h 54"/>
                <a:gd name="T66" fmla="*/ 83 w 159"/>
                <a:gd name="T67" fmla="*/ 38 h 54"/>
                <a:gd name="T68" fmla="*/ 86 w 159"/>
                <a:gd name="T69" fmla="*/ 35 h 54"/>
                <a:gd name="T70" fmla="*/ 89 w 159"/>
                <a:gd name="T71" fmla="*/ 33 h 54"/>
                <a:gd name="T72" fmla="*/ 92 w 159"/>
                <a:gd name="T73" fmla="*/ 31 h 54"/>
                <a:gd name="T74" fmla="*/ 95 w 159"/>
                <a:gd name="T75" fmla="*/ 29 h 54"/>
                <a:gd name="T76" fmla="*/ 99 w 159"/>
                <a:gd name="T77" fmla="*/ 27 h 54"/>
                <a:gd name="T78" fmla="*/ 102 w 159"/>
                <a:gd name="T79" fmla="*/ 26 h 54"/>
                <a:gd name="T80" fmla="*/ 104 w 159"/>
                <a:gd name="T81" fmla="*/ 24 h 54"/>
                <a:gd name="T82" fmla="*/ 107 w 159"/>
                <a:gd name="T83" fmla="*/ 24 h 54"/>
                <a:gd name="T84" fmla="*/ 110 w 159"/>
                <a:gd name="T85" fmla="*/ 23 h 54"/>
                <a:gd name="T86" fmla="*/ 113 w 159"/>
                <a:gd name="T87" fmla="*/ 23 h 54"/>
                <a:gd name="T88" fmla="*/ 117 w 159"/>
                <a:gd name="T89" fmla="*/ 22 h 54"/>
                <a:gd name="T90" fmla="*/ 120 w 159"/>
                <a:gd name="T91" fmla="*/ 22 h 54"/>
                <a:gd name="T92" fmla="*/ 124 w 159"/>
                <a:gd name="T93" fmla="*/ 22 h 54"/>
                <a:gd name="T94" fmla="*/ 127 w 159"/>
                <a:gd name="T95" fmla="*/ 22 h 54"/>
                <a:gd name="T96" fmla="*/ 131 w 159"/>
                <a:gd name="T97" fmla="*/ 22 h 54"/>
                <a:gd name="T98" fmla="*/ 134 w 159"/>
                <a:gd name="T99" fmla="*/ 22 h 54"/>
                <a:gd name="T100" fmla="*/ 139 w 159"/>
                <a:gd name="T101" fmla="*/ 22 h 54"/>
                <a:gd name="T102" fmla="*/ 142 w 159"/>
                <a:gd name="T103" fmla="*/ 22 h 54"/>
                <a:gd name="T104" fmla="*/ 145 w 159"/>
                <a:gd name="T105" fmla="*/ 22 h 54"/>
                <a:gd name="T106" fmla="*/ 148 w 159"/>
                <a:gd name="T107" fmla="*/ 22 h 54"/>
                <a:gd name="T108" fmla="*/ 151 w 159"/>
                <a:gd name="T109" fmla="*/ 22 h 54"/>
                <a:gd name="T110" fmla="*/ 153 w 159"/>
                <a:gd name="T111" fmla="*/ 22 h 54"/>
                <a:gd name="T112" fmla="*/ 156 w 159"/>
                <a:gd name="T113" fmla="*/ 22 h 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9"/>
                <a:gd name="T172" fmla="*/ 0 h 54"/>
                <a:gd name="T173" fmla="*/ 159 w 159"/>
                <a:gd name="T174" fmla="*/ 54 h 5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9" h="54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0" y="8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5" y="11"/>
                  </a:lnTo>
                  <a:lnTo>
                    <a:pt x="36" y="11"/>
                  </a:lnTo>
                  <a:lnTo>
                    <a:pt x="37" y="12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6"/>
                  </a:lnTo>
                  <a:lnTo>
                    <a:pt x="42" y="17"/>
                  </a:lnTo>
                  <a:lnTo>
                    <a:pt x="42" y="18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5" y="21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50" y="31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51" y="34"/>
                  </a:lnTo>
                  <a:lnTo>
                    <a:pt x="51" y="35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4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5" y="48"/>
                  </a:lnTo>
                  <a:lnTo>
                    <a:pt x="55" y="49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7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3"/>
                  </a:lnTo>
                  <a:lnTo>
                    <a:pt x="60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3" y="52"/>
                  </a:lnTo>
                  <a:lnTo>
                    <a:pt x="64" y="52"/>
                  </a:lnTo>
                  <a:lnTo>
                    <a:pt x="65" y="51"/>
                  </a:lnTo>
                  <a:lnTo>
                    <a:pt x="66" y="51"/>
                  </a:lnTo>
                  <a:lnTo>
                    <a:pt x="67" y="50"/>
                  </a:lnTo>
                  <a:lnTo>
                    <a:pt x="68" y="49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2" y="47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4" y="45"/>
                  </a:lnTo>
                  <a:lnTo>
                    <a:pt x="75" y="44"/>
                  </a:lnTo>
                  <a:lnTo>
                    <a:pt x="77" y="43"/>
                  </a:lnTo>
                  <a:lnTo>
                    <a:pt x="78" y="42"/>
                  </a:lnTo>
                  <a:lnTo>
                    <a:pt x="79" y="41"/>
                  </a:lnTo>
                  <a:lnTo>
                    <a:pt x="80" y="40"/>
                  </a:lnTo>
                  <a:lnTo>
                    <a:pt x="81" y="39"/>
                  </a:lnTo>
                  <a:lnTo>
                    <a:pt x="82" y="38"/>
                  </a:lnTo>
                  <a:lnTo>
                    <a:pt x="83" y="38"/>
                  </a:lnTo>
                  <a:lnTo>
                    <a:pt x="84" y="37"/>
                  </a:lnTo>
                  <a:lnTo>
                    <a:pt x="85" y="36"/>
                  </a:lnTo>
                  <a:lnTo>
                    <a:pt x="86" y="35"/>
                  </a:lnTo>
                  <a:lnTo>
                    <a:pt x="87" y="34"/>
                  </a:lnTo>
                  <a:lnTo>
                    <a:pt x="88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3" y="30"/>
                  </a:lnTo>
                  <a:lnTo>
                    <a:pt x="94" y="29"/>
                  </a:lnTo>
                  <a:lnTo>
                    <a:pt x="95" y="29"/>
                  </a:lnTo>
                  <a:lnTo>
                    <a:pt x="97" y="28"/>
                  </a:lnTo>
                  <a:lnTo>
                    <a:pt x="98" y="27"/>
                  </a:lnTo>
                  <a:lnTo>
                    <a:pt x="99" y="27"/>
                  </a:lnTo>
                  <a:lnTo>
                    <a:pt x="100" y="26"/>
                  </a:lnTo>
                  <a:lnTo>
                    <a:pt x="101" y="26"/>
                  </a:lnTo>
                  <a:lnTo>
                    <a:pt x="102" y="26"/>
                  </a:lnTo>
                  <a:lnTo>
                    <a:pt x="102" y="25"/>
                  </a:lnTo>
                  <a:lnTo>
                    <a:pt x="104" y="25"/>
                  </a:lnTo>
                  <a:lnTo>
                    <a:pt x="104" y="24"/>
                  </a:lnTo>
                  <a:lnTo>
                    <a:pt x="105" y="24"/>
                  </a:lnTo>
                  <a:lnTo>
                    <a:pt x="106" y="24"/>
                  </a:lnTo>
                  <a:lnTo>
                    <a:pt x="107" y="24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10" y="23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3" y="23"/>
                  </a:lnTo>
                  <a:lnTo>
                    <a:pt x="114" y="23"/>
                  </a:lnTo>
                  <a:lnTo>
                    <a:pt x="116" y="23"/>
                  </a:lnTo>
                  <a:lnTo>
                    <a:pt x="117" y="22"/>
                  </a:lnTo>
                  <a:lnTo>
                    <a:pt x="118" y="22"/>
                  </a:lnTo>
                  <a:lnTo>
                    <a:pt x="119" y="22"/>
                  </a:lnTo>
                  <a:lnTo>
                    <a:pt x="120" y="22"/>
                  </a:lnTo>
                  <a:lnTo>
                    <a:pt x="121" y="22"/>
                  </a:lnTo>
                  <a:lnTo>
                    <a:pt x="123" y="22"/>
                  </a:lnTo>
                  <a:lnTo>
                    <a:pt x="124" y="22"/>
                  </a:lnTo>
                  <a:lnTo>
                    <a:pt x="125" y="22"/>
                  </a:lnTo>
                  <a:lnTo>
                    <a:pt x="126" y="22"/>
                  </a:lnTo>
                  <a:lnTo>
                    <a:pt x="127" y="22"/>
                  </a:lnTo>
                  <a:lnTo>
                    <a:pt x="128" y="22"/>
                  </a:lnTo>
                  <a:lnTo>
                    <a:pt x="129" y="22"/>
                  </a:lnTo>
                  <a:lnTo>
                    <a:pt x="131" y="22"/>
                  </a:lnTo>
                  <a:lnTo>
                    <a:pt x="132" y="22"/>
                  </a:lnTo>
                  <a:lnTo>
                    <a:pt x="133" y="22"/>
                  </a:lnTo>
                  <a:lnTo>
                    <a:pt x="134" y="22"/>
                  </a:lnTo>
                  <a:lnTo>
                    <a:pt x="135" y="22"/>
                  </a:lnTo>
                  <a:lnTo>
                    <a:pt x="136" y="22"/>
                  </a:lnTo>
                  <a:lnTo>
                    <a:pt x="139" y="22"/>
                  </a:lnTo>
                  <a:lnTo>
                    <a:pt x="140" y="22"/>
                  </a:lnTo>
                  <a:lnTo>
                    <a:pt x="141" y="22"/>
                  </a:lnTo>
                  <a:lnTo>
                    <a:pt x="142" y="22"/>
                  </a:lnTo>
                  <a:lnTo>
                    <a:pt x="143" y="22"/>
                  </a:lnTo>
                  <a:lnTo>
                    <a:pt x="144" y="22"/>
                  </a:lnTo>
                  <a:lnTo>
                    <a:pt x="145" y="22"/>
                  </a:lnTo>
                  <a:lnTo>
                    <a:pt x="146" y="22"/>
                  </a:lnTo>
                  <a:lnTo>
                    <a:pt x="147" y="22"/>
                  </a:lnTo>
                  <a:lnTo>
                    <a:pt x="148" y="22"/>
                  </a:lnTo>
                  <a:lnTo>
                    <a:pt x="149" y="22"/>
                  </a:lnTo>
                  <a:lnTo>
                    <a:pt x="150" y="22"/>
                  </a:lnTo>
                  <a:lnTo>
                    <a:pt x="151" y="22"/>
                  </a:lnTo>
                  <a:lnTo>
                    <a:pt x="152" y="22"/>
                  </a:lnTo>
                  <a:lnTo>
                    <a:pt x="153" y="22"/>
                  </a:lnTo>
                  <a:lnTo>
                    <a:pt x="155" y="22"/>
                  </a:lnTo>
                  <a:lnTo>
                    <a:pt x="156" y="22"/>
                  </a:lnTo>
                  <a:lnTo>
                    <a:pt x="158" y="22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Freeform 106"/>
            <p:cNvSpPr>
              <a:spLocks/>
            </p:cNvSpPr>
            <p:nvPr/>
          </p:nvSpPr>
          <p:spPr bwMode="auto">
            <a:xfrm>
              <a:off x="950" y="2223"/>
              <a:ext cx="169" cy="40"/>
            </a:xfrm>
            <a:custGeom>
              <a:avLst/>
              <a:gdLst>
                <a:gd name="T0" fmla="*/ 1 w 169"/>
                <a:gd name="T1" fmla="*/ 11 h 40"/>
                <a:gd name="T2" fmla="*/ 5 w 169"/>
                <a:gd name="T3" fmla="*/ 11 h 40"/>
                <a:gd name="T4" fmla="*/ 9 w 169"/>
                <a:gd name="T5" fmla="*/ 11 h 40"/>
                <a:gd name="T6" fmla="*/ 13 w 169"/>
                <a:gd name="T7" fmla="*/ 10 h 40"/>
                <a:gd name="T8" fmla="*/ 17 w 169"/>
                <a:gd name="T9" fmla="*/ 10 h 40"/>
                <a:gd name="T10" fmla="*/ 21 w 169"/>
                <a:gd name="T11" fmla="*/ 10 h 40"/>
                <a:gd name="T12" fmla="*/ 25 w 169"/>
                <a:gd name="T13" fmla="*/ 9 h 40"/>
                <a:gd name="T14" fmla="*/ 29 w 169"/>
                <a:gd name="T15" fmla="*/ 9 h 40"/>
                <a:gd name="T16" fmla="*/ 32 w 169"/>
                <a:gd name="T17" fmla="*/ 8 h 40"/>
                <a:gd name="T18" fmla="*/ 38 w 169"/>
                <a:gd name="T19" fmla="*/ 8 h 40"/>
                <a:gd name="T20" fmla="*/ 42 w 169"/>
                <a:gd name="T21" fmla="*/ 7 h 40"/>
                <a:gd name="T22" fmla="*/ 46 w 169"/>
                <a:gd name="T23" fmla="*/ 6 h 40"/>
                <a:gd name="T24" fmla="*/ 49 w 169"/>
                <a:gd name="T25" fmla="*/ 6 h 40"/>
                <a:gd name="T26" fmla="*/ 53 w 169"/>
                <a:gd name="T27" fmla="*/ 5 h 40"/>
                <a:gd name="T28" fmla="*/ 56 w 169"/>
                <a:gd name="T29" fmla="*/ 4 h 40"/>
                <a:gd name="T30" fmla="*/ 60 w 169"/>
                <a:gd name="T31" fmla="*/ 3 h 40"/>
                <a:gd name="T32" fmla="*/ 63 w 169"/>
                <a:gd name="T33" fmla="*/ 3 h 40"/>
                <a:gd name="T34" fmla="*/ 66 w 169"/>
                <a:gd name="T35" fmla="*/ 2 h 40"/>
                <a:gd name="T36" fmla="*/ 69 w 169"/>
                <a:gd name="T37" fmla="*/ 1 h 40"/>
                <a:gd name="T38" fmla="*/ 73 w 169"/>
                <a:gd name="T39" fmla="*/ 1 h 40"/>
                <a:gd name="T40" fmla="*/ 76 w 169"/>
                <a:gd name="T41" fmla="*/ 0 h 40"/>
                <a:gd name="T42" fmla="*/ 79 w 169"/>
                <a:gd name="T43" fmla="*/ 0 h 40"/>
                <a:gd name="T44" fmla="*/ 81 w 169"/>
                <a:gd name="T45" fmla="*/ 0 h 40"/>
                <a:gd name="T46" fmla="*/ 83 w 169"/>
                <a:gd name="T47" fmla="*/ 0 h 40"/>
                <a:gd name="T48" fmla="*/ 85 w 169"/>
                <a:gd name="T49" fmla="*/ 0 h 40"/>
                <a:gd name="T50" fmla="*/ 87 w 169"/>
                <a:gd name="T51" fmla="*/ 0 h 40"/>
                <a:gd name="T52" fmla="*/ 89 w 169"/>
                <a:gd name="T53" fmla="*/ 0 h 40"/>
                <a:gd name="T54" fmla="*/ 91 w 169"/>
                <a:gd name="T55" fmla="*/ 0 h 40"/>
                <a:gd name="T56" fmla="*/ 94 w 169"/>
                <a:gd name="T57" fmla="*/ 1 h 40"/>
                <a:gd name="T58" fmla="*/ 96 w 169"/>
                <a:gd name="T59" fmla="*/ 1 h 40"/>
                <a:gd name="T60" fmla="*/ 98 w 169"/>
                <a:gd name="T61" fmla="*/ 1 h 40"/>
                <a:gd name="T62" fmla="*/ 100 w 169"/>
                <a:gd name="T63" fmla="*/ 2 h 40"/>
                <a:gd name="T64" fmla="*/ 102 w 169"/>
                <a:gd name="T65" fmla="*/ 2 h 40"/>
                <a:gd name="T66" fmla="*/ 104 w 169"/>
                <a:gd name="T67" fmla="*/ 3 h 40"/>
                <a:gd name="T68" fmla="*/ 107 w 169"/>
                <a:gd name="T69" fmla="*/ 4 h 40"/>
                <a:gd name="T70" fmla="*/ 109 w 169"/>
                <a:gd name="T71" fmla="*/ 5 h 40"/>
                <a:gd name="T72" fmla="*/ 111 w 169"/>
                <a:gd name="T73" fmla="*/ 6 h 40"/>
                <a:gd name="T74" fmla="*/ 114 w 169"/>
                <a:gd name="T75" fmla="*/ 7 h 40"/>
                <a:gd name="T76" fmla="*/ 117 w 169"/>
                <a:gd name="T77" fmla="*/ 9 h 40"/>
                <a:gd name="T78" fmla="*/ 120 w 169"/>
                <a:gd name="T79" fmla="*/ 11 h 40"/>
                <a:gd name="T80" fmla="*/ 123 w 169"/>
                <a:gd name="T81" fmla="*/ 13 h 40"/>
                <a:gd name="T82" fmla="*/ 126 w 169"/>
                <a:gd name="T83" fmla="*/ 15 h 40"/>
                <a:gd name="T84" fmla="*/ 129 w 169"/>
                <a:gd name="T85" fmla="*/ 16 h 40"/>
                <a:gd name="T86" fmla="*/ 132 w 169"/>
                <a:gd name="T87" fmla="*/ 19 h 40"/>
                <a:gd name="T88" fmla="*/ 135 w 169"/>
                <a:gd name="T89" fmla="*/ 21 h 40"/>
                <a:gd name="T90" fmla="*/ 138 w 169"/>
                <a:gd name="T91" fmla="*/ 23 h 40"/>
                <a:gd name="T92" fmla="*/ 141 w 169"/>
                <a:gd name="T93" fmla="*/ 25 h 40"/>
                <a:gd name="T94" fmla="*/ 145 w 169"/>
                <a:gd name="T95" fmla="*/ 27 h 40"/>
                <a:gd name="T96" fmla="*/ 147 w 169"/>
                <a:gd name="T97" fmla="*/ 29 h 40"/>
                <a:gd name="T98" fmla="*/ 150 w 169"/>
                <a:gd name="T99" fmla="*/ 30 h 40"/>
                <a:gd name="T100" fmla="*/ 153 w 169"/>
                <a:gd name="T101" fmla="*/ 31 h 40"/>
                <a:gd name="T102" fmla="*/ 155 w 169"/>
                <a:gd name="T103" fmla="*/ 33 h 40"/>
                <a:gd name="T104" fmla="*/ 157 w 169"/>
                <a:gd name="T105" fmla="*/ 34 h 40"/>
                <a:gd name="T106" fmla="*/ 159 w 169"/>
                <a:gd name="T107" fmla="*/ 35 h 40"/>
                <a:gd name="T108" fmla="*/ 162 w 169"/>
                <a:gd name="T109" fmla="*/ 36 h 40"/>
                <a:gd name="T110" fmla="*/ 164 w 169"/>
                <a:gd name="T111" fmla="*/ 37 h 40"/>
                <a:gd name="T112" fmla="*/ 166 w 169"/>
                <a:gd name="T113" fmla="*/ 38 h 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9"/>
                <a:gd name="T172" fmla="*/ 0 h 40"/>
                <a:gd name="T173" fmla="*/ 169 w 169"/>
                <a:gd name="T174" fmla="*/ 40 h 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9" h="40">
                  <a:moveTo>
                    <a:pt x="0" y="11"/>
                  </a:moveTo>
                  <a:lnTo>
                    <a:pt x="1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0" y="3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9" y="1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4" y="1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08" y="4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1" y="6"/>
                  </a:lnTo>
                  <a:lnTo>
                    <a:pt x="112" y="6"/>
                  </a:lnTo>
                  <a:lnTo>
                    <a:pt x="114" y="7"/>
                  </a:lnTo>
                  <a:lnTo>
                    <a:pt x="116" y="8"/>
                  </a:lnTo>
                  <a:lnTo>
                    <a:pt x="117" y="9"/>
                  </a:lnTo>
                  <a:lnTo>
                    <a:pt x="119" y="10"/>
                  </a:lnTo>
                  <a:lnTo>
                    <a:pt x="120" y="11"/>
                  </a:lnTo>
                  <a:lnTo>
                    <a:pt x="122" y="12"/>
                  </a:lnTo>
                  <a:lnTo>
                    <a:pt x="123" y="13"/>
                  </a:lnTo>
                  <a:lnTo>
                    <a:pt x="124" y="14"/>
                  </a:lnTo>
                  <a:lnTo>
                    <a:pt x="126" y="15"/>
                  </a:lnTo>
                  <a:lnTo>
                    <a:pt x="127" y="16"/>
                  </a:lnTo>
                  <a:lnTo>
                    <a:pt x="129" y="16"/>
                  </a:lnTo>
                  <a:lnTo>
                    <a:pt x="131" y="18"/>
                  </a:lnTo>
                  <a:lnTo>
                    <a:pt x="132" y="19"/>
                  </a:lnTo>
                  <a:lnTo>
                    <a:pt x="134" y="20"/>
                  </a:lnTo>
                  <a:lnTo>
                    <a:pt x="135" y="21"/>
                  </a:lnTo>
                  <a:lnTo>
                    <a:pt x="136" y="21"/>
                  </a:lnTo>
                  <a:lnTo>
                    <a:pt x="138" y="23"/>
                  </a:lnTo>
                  <a:lnTo>
                    <a:pt x="139" y="23"/>
                  </a:lnTo>
                  <a:lnTo>
                    <a:pt x="141" y="25"/>
                  </a:lnTo>
                  <a:lnTo>
                    <a:pt x="142" y="25"/>
                  </a:lnTo>
                  <a:lnTo>
                    <a:pt x="145" y="27"/>
                  </a:lnTo>
                  <a:lnTo>
                    <a:pt x="146" y="28"/>
                  </a:lnTo>
                  <a:lnTo>
                    <a:pt x="147" y="29"/>
                  </a:lnTo>
                  <a:lnTo>
                    <a:pt x="149" y="30"/>
                  </a:lnTo>
                  <a:lnTo>
                    <a:pt x="150" y="30"/>
                  </a:lnTo>
                  <a:lnTo>
                    <a:pt x="151" y="31"/>
                  </a:lnTo>
                  <a:lnTo>
                    <a:pt x="153" y="31"/>
                  </a:lnTo>
                  <a:lnTo>
                    <a:pt x="154" y="32"/>
                  </a:lnTo>
                  <a:lnTo>
                    <a:pt x="155" y="33"/>
                  </a:lnTo>
                  <a:lnTo>
                    <a:pt x="156" y="33"/>
                  </a:lnTo>
                  <a:lnTo>
                    <a:pt x="157" y="34"/>
                  </a:lnTo>
                  <a:lnTo>
                    <a:pt x="158" y="34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2" y="36"/>
                  </a:lnTo>
                  <a:lnTo>
                    <a:pt x="163" y="36"/>
                  </a:lnTo>
                  <a:lnTo>
                    <a:pt x="164" y="37"/>
                  </a:lnTo>
                  <a:lnTo>
                    <a:pt x="165" y="37"/>
                  </a:lnTo>
                  <a:lnTo>
                    <a:pt x="166" y="38"/>
                  </a:lnTo>
                  <a:lnTo>
                    <a:pt x="168" y="39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Freeform 107"/>
            <p:cNvSpPr>
              <a:spLocks/>
            </p:cNvSpPr>
            <p:nvPr/>
          </p:nvSpPr>
          <p:spPr bwMode="auto">
            <a:xfrm>
              <a:off x="880" y="2117"/>
              <a:ext cx="87" cy="23"/>
            </a:xfrm>
            <a:custGeom>
              <a:avLst/>
              <a:gdLst>
                <a:gd name="T0" fmla="*/ 0 w 87"/>
                <a:gd name="T1" fmla="*/ 0 h 23"/>
                <a:gd name="T2" fmla="*/ 2 w 87"/>
                <a:gd name="T3" fmla="*/ 1 h 23"/>
                <a:gd name="T4" fmla="*/ 3 w 87"/>
                <a:gd name="T5" fmla="*/ 2 h 23"/>
                <a:gd name="T6" fmla="*/ 4 w 87"/>
                <a:gd name="T7" fmla="*/ 3 h 23"/>
                <a:gd name="T8" fmla="*/ 6 w 87"/>
                <a:gd name="T9" fmla="*/ 4 h 23"/>
                <a:gd name="T10" fmla="*/ 7 w 87"/>
                <a:gd name="T11" fmla="*/ 6 h 23"/>
                <a:gd name="T12" fmla="*/ 8 w 87"/>
                <a:gd name="T13" fmla="*/ 7 h 23"/>
                <a:gd name="T14" fmla="*/ 9 w 87"/>
                <a:gd name="T15" fmla="*/ 8 h 23"/>
                <a:gd name="T16" fmla="*/ 11 w 87"/>
                <a:gd name="T17" fmla="*/ 9 h 23"/>
                <a:gd name="T18" fmla="*/ 12 w 87"/>
                <a:gd name="T19" fmla="*/ 10 h 23"/>
                <a:gd name="T20" fmla="*/ 13 w 87"/>
                <a:gd name="T21" fmla="*/ 11 h 23"/>
                <a:gd name="T22" fmla="*/ 15 w 87"/>
                <a:gd name="T23" fmla="*/ 12 h 23"/>
                <a:gd name="T24" fmla="*/ 16 w 87"/>
                <a:gd name="T25" fmla="*/ 13 h 23"/>
                <a:gd name="T26" fmla="*/ 17 w 87"/>
                <a:gd name="T27" fmla="*/ 14 h 23"/>
                <a:gd name="T28" fmla="*/ 19 w 87"/>
                <a:gd name="T29" fmla="*/ 14 h 23"/>
                <a:gd name="T30" fmla="*/ 20 w 87"/>
                <a:gd name="T31" fmla="*/ 15 h 23"/>
                <a:gd name="T32" fmla="*/ 22 w 87"/>
                <a:gd name="T33" fmla="*/ 16 h 23"/>
                <a:gd name="T34" fmla="*/ 23 w 87"/>
                <a:gd name="T35" fmla="*/ 17 h 23"/>
                <a:gd name="T36" fmla="*/ 24 w 87"/>
                <a:gd name="T37" fmla="*/ 18 h 23"/>
                <a:gd name="T38" fmla="*/ 27 w 87"/>
                <a:gd name="T39" fmla="*/ 19 h 23"/>
                <a:gd name="T40" fmla="*/ 29 w 87"/>
                <a:gd name="T41" fmla="*/ 19 h 23"/>
                <a:gd name="T42" fmla="*/ 31 w 87"/>
                <a:gd name="T43" fmla="*/ 20 h 23"/>
                <a:gd name="T44" fmla="*/ 33 w 87"/>
                <a:gd name="T45" fmla="*/ 20 h 23"/>
                <a:gd name="T46" fmla="*/ 34 w 87"/>
                <a:gd name="T47" fmla="*/ 21 h 23"/>
                <a:gd name="T48" fmla="*/ 36 w 87"/>
                <a:gd name="T49" fmla="*/ 21 h 23"/>
                <a:gd name="T50" fmla="*/ 37 w 87"/>
                <a:gd name="T51" fmla="*/ 21 h 23"/>
                <a:gd name="T52" fmla="*/ 39 w 87"/>
                <a:gd name="T53" fmla="*/ 21 h 23"/>
                <a:gd name="T54" fmla="*/ 41 w 87"/>
                <a:gd name="T55" fmla="*/ 22 h 23"/>
                <a:gd name="T56" fmla="*/ 42 w 87"/>
                <a:gd name="T57" fmla="*/ 22 h 23"/>
                <a:gd name="T58" fmla="*/ 44 w 87"/>
                <a:gd name="T59" fmla="*/ 22 h 23"/>
                <a:gd name="T60" fmla="*/ 46 w 87"/>
                <a:gd name="T61" fmla="*/ 22 h 23"/>
                <a:gd name="T62" fmla="*/ 47 w 87"/>
                <a:gd name="T63" fmla="*/ 22 h 23"/>
                <a:gd name="T64" fmla="*/ 49 w 87"/>
                <a:gd name="T65" fmla="*/ 22 h 23"/>
                <a:gd name="T66" fmla="*/ 51 w 87"/>
                <a:gd name="T67" fmla="*/ 22 h 23"/>
                <a:gd name="T68" fmla="*/ 52 w 87"/>
                <a:gd name="T69" fmla="*/ 22 h 23"/>
                <a:gd name="T70" fmla="*/ 54 w 87"/>
                <a:gd name="T71" fmla="*/ 22 h 23"/>
                <a:gd name="T72" fmla="*/ 55 w 87"/>
                <a:gd name="T73" fmla="*/ 21 h 23"/>
                <a:gd name="T74" fmla="*/ 57 w 87"/>
                <a:gd name="T75" fmla="*/ 21 h 23"/>
                <a:gd name="T76" fmla="*/ 60 w 87"/>
                <a:gd name="T77" fmla="*/ 21 h 23"/>
                <a:gd name="T78" fmla="*/ 61 w 87"/>
                <a:gd name="T79" fmla="*/ 21 h 23"/>
                <a:gd name="T80" fmla="*/ 63 w 87"/>
                <a:gd name="T81" fmla="*/ 20 h 23"/>
                <a:gd name="T82" fmla="*/ 64 w 87"/>
                <a:gd name="T83" fmla="*/ 20 h 23"/>
                <a:gd name="T84" fmla="*/ 66 w 87"/>
                <a:gd name="T85" fmla="*/ 19 h 23"/>
                <a:gd name="T86" fmla="*/ 67 w 87"/>
                <a:gd name="T87" fmla="*/ 19 h 23"/>
                <a:gd name="T88" fmla="*/ 68 w 87"/>
                <a:gd name="T89" fmla="*/ 19 h 23"/>
                <a:gd name="T90" fmla="*/ 70 w 87"/>
                <a:gd name="T91" fmla="*/ 18 h 23"/>
                <a:gd name="T92" fmla="*/ 71 w 87"/>
                <a:gd name="T93" fmla="*/ 18 h 23"/>
                <a:gd name="T94" fmla="*/ 73 w 87"/>
                <a:gd name="T95" fmla="*/ 18 h 23"/>
                <a:gd name="T96" fmla="*/ 74 w 87"/>
                <a:gd name="T97" fmla="*/ 17 h 23"/>
                <a:gd name="T98" fmla="*/ 75 w 87"/>
                <a:gd name="T99" fmla="*/ 17 h 23"/>
                <a:gd name="T100" fmla="*/ 76 w 87"/>
                <a:gd name="T101" fmla="*/ 16 h 23"/>
                <a:gd name="T102" fmla="*/ 78 w 87"/>
                <a:gd name="T103" fmla="*/ 16 h 23"/>
                <a:gd name="T104" fmla="*/ 79 w 87"/>
                <a:gd name="T105" fmla="*/ 15 h 23"/>
                <a:gd name="T106" fmla="*/ 80 w 87"/>
                <a:gd name="T107" fmla="*/ 15 h 23"/>
                <a:gd name="T108" fmla="*/ 81 w 87"/>
                <a:gd name="T109" fmla="*/ 14 h 23"/>
                <a:gd name="T110" fmla="*/ 83 w 87"/>
                <a:gd name="T111" fmla="*/ 14 h 23"/>
                <a:gd name="T112" fmla="*/ 84 w 87"/>
                <a:gd name="T113" fmla="*/ 13 h 23"/>
                <a:gd name="T114" fmla="*/ 86 w 87"/>
                <a:gd name="T115" fmla="*/ 12 h 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7"/>
                <a:gd name="T175" fmla="*/ 0 h 23"/>
                <a:gd name="T176" fmla="*/ 87 w 87"/>
                <a:gd name="T177" fmla="*/ 23 h 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7" h="23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4" y="3"/>
                  </a:lnTo>
                  <a:lnTo>
                    <a:pt x="6" y="4"/>
                  </a:lnTo>
                  <a:lnTo>
                    <a:pt x="7" y="6"/>
                  </a:lnTo>
                  <a:lnTo>
                    <a:pt x="8" y="7"/>
                  </a:lnTo>
                  <a:lnTo>
                    <a:pt x="9" y="8"/>
                  </a:lnTo>
                  <a:lnTo>
                    <a:pt x="11" y="9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5" y="12"/>
                  </a:lnTo>
                  <a:lnTo>
                    <a:pt x="16" y="13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2" y="16"/>
                  </a:lnTo>
                  <a:lnTo>
                    <a:pt x="23" y="17"/>
                  </a:lnTo>
                  <a:lnTo>
                    <a:pt x="24" y="18"/>
                  </a:lnTo>
                  <a:lnTo>
                    <a:pt x="27" y="19"/>
                  </a:lnTo>
                  <a:lnTo>
                    <a:pt x="29" y="19"/>
                  </a:lnTo>
                  <a:lnTo>
                    <a:pt x="31" y="20"/>
                  </a:lnTo>
                  <a:lnTo>
                    <a:pt x="33" y="20"/>
                  </a:lnTo>
                  <a:lnTo>
                    <a:pt x="34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41" y="22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7" y="22"/>
                  </a:lnTo>
                  <a:lnTo>
                    <a:pt x="49" y="22"/>
                  </a:lnTo>
                  <a:lnTo>
                    <a:pt x="51" y="22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5" y="21"/>
                  </a:lnTo>
                  <a:lnTo>
                    <a:pt x="57" y="21"/>
                  </a:lnTo>
                  <a:lnTo>
                    <a:pt x="60" y="21"/>
                  </a:lnTo>
                  <a:lnTo>
                    <a:pt x="61" y="21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6" y="19"/>
                  </a:lnTo>
                  <a:lnTo>
                    <a:pt x="67" y="19"/>
                  </a:lnTo>
                  <a:lnTo>
                    <a:pt x="68" y="19"/>
                  </a:lnTo>
                  <a:lnTo>
                    <a:pt x="70" y="18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4" y="17"/>
                  </a:lnTo>
                  <a:lnTo>
                    <a:pt x="75" y="17"/>
                  </a:lnTo>
                  <a:lnTo>
                    <a:pt x="76" y="16"/>
                  </a:lnTo>
                  <a:lnTo>
                    <a:pt x="78" y="16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81" y="14"/>
                  </a:lnTo>
                  <a:lnTo>
                    <a:pt x="83" y="14"/>
                  </a:lnTo>
                  <a:lnTo>
                    <a:pt x="84" y="13"/>
                  </a:lnTo>
                  <a:lnTo>
                    <a:pt x="86" y="12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Freeform 108"/>
            <p:cNvSpPr>
              <a:spLocks/>
            </p:cNvSpPr>
            <p:nvPr/>
          </p:nvSpPr>
          <p:spPr bwMode="auto">
            <a:xfrm>
              <a:off x="1612" y="2328"/>
              <a:ext cx="82" cy="29"/>
            </a:xfrm>
            <a:custGeom>
              <a:avLst/>
              <a:gdLst>
                <a:gd name="T0" fmla="*/ 0 w 82"/>
                <a:gd name="T1" fmla="*/ 28 h 29"/>
                <a:gd name="T2" fmla="*/ 2 w 82"/>
                <a:gd name="T3" fmla="*/ 28 h 29"/>
                <a:gd name="T4" fmla="*/ 4 w 82"/>
                <a:gd name="T5" fmla="*/ 26 h 29"/>
                <a:gd name="T6" fmla="*/ 6 w 82"/>
                <a:gd name="T7" fmla="*/ 25 h 29"/>
                <a:gd name="T8" fmla="*/ 8 w 82"/>
                <a:gd name="T9" fmla="*/ 24 h 29"/>
                <a:gd name="T10" fmla="*/ 10 w 82"/>
                <a:gd name="T11" fmla="*/ 23 h 29"/>
                <a:gd name="T12" fmla="*/ 13 w 82"/>
                <a:gd name="T13" fmla="*/ 22 h 29"/>
                <a:gd name="T14" fmla="*/ 15 w 82"/>
                <a:gd name="T15" fmla="*/ 21 h 29"/>
                <a:gd name="T16" fmla="*/ 17 w 82"/>
                <a:gd name="T17" fmla="*/ 20 h 29"/>
                <a:gd name="T18" fmla="*/ 19 w 82"/>
                <a:gd name="T19" fmla="*/ 19 h 29"/>
                <a:gd name="T20" fmla="*/ 21 w 82"/>
                <a:gd name="T21" fmla="*/ 18 h 29"/>
                <a:gd name="T22" fmla="*/ 23 w 82"/>
                <a:gd name="T23" fmla="*/ 17 h 29"/>
                <a:gd name="T24" fmla="*/ 25 w 82"/>
                <a:gd name="T25" fmla="*/ 16 h 29"/>
                <a:gd name="T26" fmla="*/ 28 w 82"/>
                <a:gd name="T27" fmla="*/ 16 h 29"/>
                <a:gd name="T28" fmla="*/ 30 w 82"/>
                <a:gd name="T29" fmla="*/ 14 h 29"/>
                <a:gd name="T30" fmla="*/ 32 w 82"/>
                <a:gd name="T31" fmla="*/ 14 h 29"/>
                <a:gd name="T32" fmla="*/ 34 w 82"/>
                <a:gd name="T33" fmla="*/ 13 h 29"/>
                <a:gd name="T34" fmla="*/ 36 w 82"/>
                <a:gd name="T35" fmla="*/ 12 h 29"/>
                <a:gd name="T36" fmla="*/ 38 w 82"/>
                <a:gd name="T37" fmla="*/ 11 h 29"/>
                <a:gd name="T38" fmla="*/ 42 w 82"/>
                <a:gd name="T39" fmla="*/ 10 h 29"/>
                <a:gd name="T40" fmla="*/ 44 w 82"/>
                <a:gd name="T41" fmla="*/ 9 h 29"/>
                <a:gd name="T42" fmla="*/ 46 w 82"/>
                <a:gd name="T43" fmla="*/ 8 h 29"/>
                <a:gd name="T44" fmla="*/ 48 w 82"/>
                <a:gd name="T45" fmla="*/ 7 h 29"/>
                <a:gd name="T46" fmla="*/ 50 w 82"/>
                <a:gd name="T47" fmla="*/ 7 h 29"/>
                <a:gd name="T48" fmla="*/ 52 w 82"/>
                <a:gd name="T49" fmla="*/ 6 h 29"/>
                <a:gd name="T50" fmla="*/ 54 w 82"/>
                <a:gd name="T51" fmla="*/ 6 h 29"/>
                <a:gd name="T52" fmla="*/ 56 w 82"/>
                <a:gd name="T53" fmla="*/ 6 h 29"/>
                <a:gd name="T54" fmla="*/ 58 w 82"/>
                <a:gd name="T55" fmla="*/ 5 h 29"/>
                <a:gd name="T56" fmla="*/ 60 w 82"/>
                <a:gd name="T57" fmla="*/ 4 h 29"/>
                <a:gd name="T58" fmla="*/ 62 w 82"/>
                <a:gd name="T59" fmla="*/ 4 h 29"/>
                <a:gd name="T60" fmla="*/ 64 w 82"/>
                <a:gd name="T61" fmla="*/ 4 h 29"/>
                <a:gd name="T62" fmla="*/ 66 w 82"/>
                <a:gd name="T63" fmla="*/ 3 h 29"/>
                <a:gd name="T64" fmla="*/ 67 w 82"/>
                <a:gd name="T65" fmla="*/ 2 h 29"/>
                <a:gd name="T66" fmla="*/ 69 w 82"/>
                <a:gd name="T67" fmla="*/ 2 h 29"/>
                <a:gd name="T68" fmla="*/ 71 w 82"/>
                <a:gd name="T69" fmla="*/ 2 h 29"/>
                <a:gd name="T70" fmla="*/ 73 w 82"/>
                <a:gd name="T71" fmla="*/ 1 h 29"/>
                <a:gd name="T72" fmla="*/ 75 w 82"/>
                <a:gd name="T73" fmla="*/ 1 h 29"/>
                <a:gd name="T74" fmla="*/ 77 w 82"/>
                <a:gd name="T75" fmla="*/ 1 h 29"/>
                <a:gd name="T76" fmla="*/ 81 w 82"/>
                <a:gd name="T77" fmla="*/ 0 h 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2"/>
                <a:gd name="T118" fmla="*/ 0 h 29"/>
                <a:gd name="T119" fmla="*/ 82 w 82"/>
                <a:gd name="T120" fmla="*/ 29 h 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2" h="29">
                  <a:moveTo>
                    <a:pt x="0" y="28"/>
                  </a:moveTo>
                  <a:lnTo>
                    <a:pt x="2" y="28"/>
                  </a:lnTo>
                  <a:lnTo>
                    <a:pt x="4" y="26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10" y="23"/>
                  </a:lnTo>
                  <a:lnTo>
                    <a:pt x="13" y="22"/>
                  </a:lnTo>
                  <a:lnTo>
                    <a:pt x="15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1" y="18"/>
                  </a:lnTo>
                  <a:lnTo>
                    <a:pt x="23" y="17"/>
                  </a:lnTo>
                  <a:lnTo>
                    <a:pt x="25" y="16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4" y="13"/>
                  </a:lnTo>
                  <a:lnTo>
                    <a:pt x="36" y="12"/>
                  </a:lnTo>
                  <a:lnTo>
                    <a:pt x="38" y="11"/>
                  </a:lnTo>
                  <a:lnTo>
                    <a:pt x="42" y="10"/>
                  </a:lnTo>
                  <a:lnTo>
                    <a:pt x="44" y="9"/>
                  </a:lnTo>
                  <a:lnTo>
                    <a:pt x="46" y="8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5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81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Freeform 109"/>
            <p:cNvSpPr>
              <a:spLocks/>
            </p:cNvSpPr>
            <p:nvPr/>
          </p:nvSpPr>
          <p:spPr bwMode="auto">
            <a:xfrm>
              <a:off x="1509" y="2203"/>
              <a:ext cx="182" cy="73"/>
            </a:xfrm>
            <a:custGeom>
              <a:avLst/>
              <a:gdLst>
                <a:gd name="T0" fmla="*/ 2 w 182"/>
                <a:gd name="T1" fmla="*/ 3 h 73"/>
                <a:gd name="T2" fmla="*/ 5 w 182"/>
                <a:gd name="T3" fmla="*/ 2 h 73"/>
                <a:gd name="T4" fmla="*/ 7 w 182"/>
                <a:gd name="T5" fmla="*/ 1 h 73"/>
                <a:gd name="T6" fmla="*/ 10 w 182"/>
                <a:gd name="T7" fmla="*/ 1 h 73"/>
                <a:gd name="T8" fmla="*/ 13 w 182"/>
                <a:gd name="T9" fmla="*/ 0 h 73"/>
                <a:gd name="T10" fmla="*/ 16 w 182"/>
                <a:gd name="T11" fmla="*/ 0 h 73"/>
                <a:gd name="T12" fmla="*/ 19 w 182"/>
                <a:gd name="T13" fmla="*/ 0 h 73"/>
                <a:gd name="T14" fmla="*/ 22 w 182"/>
                <a:gd name="T15" fmla="*/ 1 h 73"/>
                <a:gd name="T16" fmla="*/ 25 w 182"/>
                <a:gd name="T17" fmla="*/ 1 h 73"/>
                <a:gd name="T18" fmla="*/ 27 w 182"/>
                <a:gd name="T19" fmla="*/ 2 h 73"/>
                <a:gd name="T20" fmla="*/ 30 w 182"/>
                <a:gd name="T21" fmla="*/ 4 h 73"/>
                <a:gd name="T22" fmla="*/ 32 w 182"/>
                <a:gd name="T23" fmla="*/ 6 h 73"/>
                <a:gd name="T24" fmla="*/ 36 w 182"/>
                <a:gd name="T25" fmla="*/ 9 h 73"/>
                <a:gd name="T26" fmla="*/ 39 w 182"/>
                <a:gd name="T27" fmla="*/ 12 h 73"/>
                <a:gd name="T28" fmla="*/ 41 w 182"/>
                <a:gd name="T29" fmla="*/ 16 h 73"/>
                <a:gd name="T30" fmla="*/ 44 w 182"/>
                <a:gd name="T31" fmla="*/ 20 h 73"/>
                <a:gd name="T32" fmla="*/ 46 w 182"/>
                <a:gd name="T33" fmla="*/ 24 h 73"/>
                <a:gd name="T34" fmla="*/ 48 w 182"/>
                <a:gd name="T35" fmla="*/ 28 h 73"/>
                <a:gd name="T36" fmla="*/ 50 w 182"/>
                <a:gd name="T37" fmla="*/ 32 h 73"/>
                <a:gd name="T38" fmla="*/ 53 w 182"/>
                <a:gd name="T39" fmla="*/ 36 h 73"/>
                <a:gd name="T40" fmla="*/ 55 w 182"/>
                <a:gd name="T41" fmla="*/ 39 h 73"/>
                <a:gd name="T42" fmla="*/ 57 w 182"/>
                <a:gd name="T43" fmla="*/ 41 h 73"/>
                <a:gd name="T44" fmla="*/ 59 w 182"/>
                <a:gd name="T45" fmla="*/ 43 h 73"/>
                <a:gd name="T46" fmla="*/ 61 w 182"/>
                <a:gd name="T47" fmla="*/ 45 h 73"/>
                <a:gd name="T48" fmla="*/ 64 w 182"/>
                <a:gd name="T49" fmla="*/ 46 h 73"/>
                <a:gd name="T50" fmla="*/ 69 w 182"/>
                <a:gd name="T51" fmla="*/ 48 h 73"/>
                <a:gd name="T52" fmla="*/ 74 w 182"/>
                <a:gd name="T53" fmla="*/ 48 h 73"/>
                <a:gd name="T54" fmla="*/ 80 w 182"/>
                <a:gd name="T55" fmla="*/ 48 h 73"/>
                <a:gd name="T56" fmla="*/ 86 w 182"/>
                <a:gd name="T57" fmla="*/ 49 h 73"/>
                <a:gd name="T58" fmla="*/ 92 w 182"/>
                <a:gd name="T59" fmla="*/ 49 h 73"/>
                <a:gd name="T60" fmla="*/ 99 w 182"/>
                <a:gd name="T61" fmla="*/ 49 h 73"/>
                <a:gd name="T62" fmla="*/ 108 w 182"/>
                <a:gd name="T63" fmla="*/ 49 h 73"/>
                <a:gd name="T64" fmla="*/ 115 w 182"/>
                <a:gd name="T65" fmla="*/ 49 h 73"/>
                <a:gd name="T66" fmla="*/ 121 w 182"/>
                <a:gd name="T67" fmla="*/ 49 h 73"/>
                <a:gd name="T68" fmla="*/ 127 w 182"/>
                <a:gd name="T69" fmla="*/ 50 h 73"/>
                <a:gd name="T70" fmla="*/ 133 w 182"/>
                <a:gd name="T71" fmla="*/ 51 h 73"/>
                <a:gd name="T72" fmla="*/ 139 w 182"/>
                <a:gd name="T73" fmla="*/ 51 h 73"/>
                <a:gd name="T74" fmla="*/ 145 w 182"/>
                <a:gd name="T75" fmla="*/ 53 h 73"/>
                <a:gd name="T76" fmla="*/ 152 w 182"/>
                <a:gd name="T77" fmla="*/ 55 h 73"/>
                <a:gd name="T78" fmla="*/ 157 w 182"/>
                <a:gd name="T79" fmla="*/ 58 h 73"/>
                <a:gd name="T80" fmla="*/ 162 w 182"/>
                <a:gd name="T81" fmla="*/ 60 h 73"/>
                <a:gd name="T82" fmla="*/ 167 w 182"/>
                <a:gd name="T83" fmla="*/ 63 h 73"/>
                <a:gd name="T84" fmla="*/ 172 w 182"/>
                <a:gd name="T85" fmla="*/ 66 h 73"/>
                <a:gd name="T86" fmla="*/ 176 w 182"/>
                <a:gd name="T87" fmla="*/ 69 h 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2"/>
                <a:gd name="T133" fmla="*/ 0 h 73"/>
                <a:gd name="T134" fmla="*/ 182 w 182"/>
                <a:gd name="T135" fmla="*/ 73 h 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2" h="73">
                  <a:moveTo>
                    <a:pt x="0" y="3"/>
                  </a:moveTo>
                  <a:lnTo>
                    <a:pt x="1" y="3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6" y="9"/>
                  </a:lnTo>
                  <a:lnTo>
                    <a:pt x="37" y="10"/>
                  </a:lnTo>
                  <a:lnTo>
                    <a:pt x="38" y="11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2" y="17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5" y="23"/>
                  </a:lnTo>
                  <a:lnTo>
                    <a:pt x="46" y="24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8" y="28"/>
                  </a:lnTo>
                  <a:lnTo>
                    <a:pt x="49" y="29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3" y="36"/>
                  </a:lnTo>
                  <a:lnTo>
                    <a:pt x="54" y="37"/>
                  </a:lnTo>
                  <a:lnTo>
                    <a:pt x="54" y="38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6" y="41"/>
                  </a:lnTo>
                  <a:lnTo>
                    <a:pt x="57" y="41"/>
                  </a:lnTo>
                  <a:lnTo>
                    <a:pt x="58" y="42"/>
                  </a:lnTo>
                  <a:lnTo>
                    <a:pt x="58" y="43"/>
                  </a:lnTo>
                  <a:lnTo>
                    <a:pt x="59" y="43"/>
                  </a:lnTo>
                  <a:lnTo>
                    <a:pt x="59" y="44"/>
                  </a:lnTo>
                  <a:lnTo>
                    <a:pt x="61" y="45"/>
                  </a:lnTo>
                  <a:lnTo>
                    <a:pt x="62" y="46"/>
                  </a:lnTo>
                  <a:lnTo>
                    <a:pt x="63" y="46"/>
                  </a:lnTo>
                  <a:lnTo>
                    <a:pt x="64" y="46"/>
                  </a:lnTo>
                  <a:lnTo>
                    <a:pt x="66" y="47"/>
                  </a:lnTo>
                  <a:lnTo>
                    <a:pt x="68" y="47"/>
                  </a:lnTo>
                  <a:lnTo>
                    <a:pt x="69" y="48"/>
                  </a:lnTo>
                  <a:lnTo>
                    <a:pt x="71" y="48"/>
                  </a:lnTo>
                  <a:lnTo>
                    <a:pt x="73" y="48"/>
                  </a:lnTo>
                  <a:lnTo>
                    <a:pt x="74" y="48"/>
                  </a:lnTo>
                  <a:lnTo>
                    <a:pt x="76" y="48"/>
                  </a:lnTo>
                  <a:lnTo>
                    <a:pt x="78" y="48"/>
                  </a:lnTo>
                  <a:lnTo>
                    <a:pt x="80" y="48"/>
                  </a:lnTo>
                  <a:lnTo>
                    <a:pt x="82" y="48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8" y="49"/>
                  </a:lnTo>
                  <a:lnTo>
                    <a:pt x="90" y="49"/>
                  </a:lnTo>
                  <a:lnTo>
                    <a:pt x="92" y="49"/>
                  </a:lnTo>
                  <a:lnTo>
                    <a:pt x="95" y="49"/>
                  </a:lnTo>
                  <a:lnTo>
                    <a:pt x="97" y="49"/>
                  </a:lnTo>
                  <a:lnTo>
                    <a:pt x="99" y="49"/>
                  </a:lnTo>
                  <a:lnTo>
                    <a:pt x="101" y="49"/>
                  </a:lnTo>
                  <a:lnTo>
                    <a:pt x="103" y="49"/>
                  </a:lnTo>
                  <a:lnTo>
                    <a:pt x="108" y="49"/>
                  </a:lnTo>
                  <a:lnTo>
                    <a:pt x="110" y="49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6" y="49"/>
                  </a:lnTo>
                  <a:lnTo>
                    <a:pt x="119" y="49"/>
                  </a:lnTo>
                  <a:lnTo>
                    <a:pt x="121" y="49"/>
                  </a:lnTo>
                  <a:lnTo>
                    <a:pt x="123" y="50"/>
                  </a:lnTo>
                  <a:lnTo>
                    <a:pt x="125" y="50"/>
                  </a:lnTo>
                  <a:lnTo>
                    <a:pt x="127" y="50"/>
                  </a:lnTo>
                  <a:lnTo>
                    <a:pt x="129" y="50"/>
                  </a:lnTo>
                  <a:lnTo>
                    <a:pt x="132" y="50"/>
                  </a:lnTo>
                  <a:lnTo>
                    <a:pt x="133" y="51"/>
                  </a:lnTo>
                  <a:lnTo>
                    <a:pt x="135" y="51"/>
                  </a:lnTo>
                  <a:lnTo>
                    <a:pt x="137" y="51"/>
                  </a:lnTo>
                  <a:lnTo>
                    <a:pt x="139" y="51"/>
                  </a:lnTo>
                  <a:lnTo>
                    <a:pt x="141" y="52"/>
                  </a:lnTo>
                  <a:lnTo>
                    <a:pt x="143" y="53"/>
                  </a:lnTo>
                  <a:lnTo>
                    <a:pt x="145" y="53"/>
                  </a:lnTo>
                  <a:lnTo>
                    <a:pt x="149" y="54"/>
                  </a:lnTo>
                  <a:lnTo>
                    <a:pt x="150" y="55"/>
                  </a:lnTo>
                  <a:lnTo>
                    <a:pt x="152" y="55"/>
                  </a:lnTo>
                  <a:lnTo>
                    <a:pt x="154" y="56"/>
                  </a:lnTo>
                  <a:lnTo>
                    <a:pt x="156" y="57"/>
                  </a:lnTo>
                  <a:lnTo>
                    <a:pt x="157" y="58"/>
                  </a:lnTo>
                  <a:lnTo>
                    <a:pt x="159" y="58"/>
                  </a:lnTo>
                  <a:lnTo>
                    <a:pt x="161" y="59"/>
                  </a:lnTo>
                  <a:lnTo>
                    <a:pt x="162" y="60"/>
                  </a:lnTo>
                  <a:lnTo>
                    <a:pt x="164" y="61"/>
                  </a:lnTo>
                  <a:lnTo>
                    <a:pt x="165" y="62"/>
                  </a:lnTo>
                  <a:lnTo>
                    <a:pt x="167" y="63"/>
                  </a:lnTo>
                  <a:lnTo>
                    <a:pt x="169" y="64"/>
                  </a:lnTo>
                  <a:lnTo>
                    <a:pt x="170" y="65"/>
                  </a:lnTo>
                  <a:lnTo>
                    <a:pt x="172" y="66"/>
                  </a:lnTo>
                  <a:lnTo>
                    <a:pt x="173" y="67"/>
                  </a:lnTo>
                  <a:lnTo>
                    <a:pt x="175" y="68"/>
                  </a:lnTo>
                  <a:lnTo>
                    <a:pt x="176" y="69"/>
                  </a:lnTo>
                  <a:lnTo>
                    <a:pt x="178" y="70"/>
                  </a:lnTo>
                  <a:lnTo>
                    <a:pt x="181" y="72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Freeform 110"/>
            <p:cNvSpPr>
              <a:spLocks/>
            </p:cNvSpPr>
            <p:nvPr/>
          </p:nvSpPr>
          <p:spPr bwMode="auto">
            <a:xfrm>
              <a:off x="1467" y="2153"/>
              <a:ext cx="248" cy="97"/>
            </a:xfrm>
            <a:custGeom>
              <a:avLst/>
              <a:gdLst>
                <a:gd name="T0" fmla="*/ 4 w 248"/>
                <a:gd name="T1" fmla="*/ 27 h 97"/>
                <a:gd name="T2" fmla="*/ 10 w 248"/>
                <a:gd name="T3" fmla="*/ 24 h 97"/>
                <a:gd name="T4" fmla="*/ 16 w 248"/>
                <a:gd name="T5" fmla="*/ 22 h 97"/>
                <a:gd name="T6" fmla="*/ 22 w 248"/>
                <a:gd name="T7" fmla="*/ 19 h 97"/>
                <a:gd name="T8" fmla="*/ 27 w 248"/>
                <a:gd name="T9" fmla="*/ 17 h 97"/>
                <a:gd name="T10" fmla="*/ 33 w 248"/>
                <a:gd name="T11" fmla="*/ 14 h 97"/>
                <a:gd name="T12" fmla="*/ 40 w 248"/>
                <a:gd name="T13" fmla="*/ 11 h 97"/>
                <a:gd name="T14" fmla="*/ 46 w 248"/>
                <a:gd name="T15" fmla="*/ 9 h 97"/>
                <a:gd name="T16" fmla="*/ 51 w 248"/>
                <a:gd name="T17" fmla="*/ 7 h 97"/>
                <a:gd name="T18" fmla="*/ 56 w 248"/>
                <a:gd name="T19" fmla="*/ 5 h 97"/>
                <a:gd name="T20" fmla="*/ 61 w 248"/>
                <a:gd name="T21" fmla="*/ 4 h 97"/>
                <a:gd name="T22" fmla="*/ 66 w 248"/>
                <a:gd name="T23" fmla="*/ 2 h 97"/>
                <a:gd name="T24" fmla="*/ 71 w 248"/>
                <a:gd name="T25" fmla="*/ 1 h 97"/>
                <a:gd name="T26" fmla="*/ 75 w 248"/>
                <a:gd name="T27" fmla="*/ 0 h 97"/>
                <a:gd name="T28" fmla="*/ 78 w 248"/>
                <a:gd name="T29" fmla="*/ 0 h 97"/>
                <a:gd name="T30" fmla="*/ 82 w 248"/>
                <a:gd name="T31" fmla="*/ 0 h 97"/>
                <a:gd name="T32" fmla="*/ 85 w 248"/>
                <a:gd name="T33" fmla="*/ 1 h 97"/>
                <a:gd name="T34" fmla="*/ 89 w 248"/>
                <a:gd name="T35" fmla="*/ 2 h 97"/>
                <a:gd name="T36" fmla="*/ 93 w 248"/>
                <a:gd name="T37" fmla="*/ 5 h 97"/>
                <a:gd name="T38" fmla="*/ 98 w 248"/>
                <a:gd name="T39" fmla="*/ 9 h 97"/>
                <a:gd name="T40" fmla="*/ 103 w 248"/>
                <a:gd name="T41" fmla="*/ 13 h 97"/>
                <a:gd name="T42" fmla="*/ 108 w 248"/>
                <a:gd name="T43" fmla="*/ 17 h 97"/>
                <a:gd name="T44" fmla="*/ 113 w 248"/>
                <a:gd name="T45" fmla="*/ 22 h 97"/>
                <a:gd name="T46" fmla="*/ 119 w 248"/>
                <a:gd name="T47" fmla="*/ 27 h 97"/>
                <a:gd name="T48" fmla="*/ 124 w 248"/>
                <a:gd name="T49" fmla="*/ 32 h 97"/>
                <a:gd name="T50" fmla="*/ 131 w 248"/>
                <a:gd name="T51" fmla="*/ 38 h 97"/>
                <a:gd name="T52" fmla="*/ 136 w 248"/>
                <a:gd name="T53" fmla="*/ 42 h 97"/>
                <a:gd name="T54" fmla="*/ 141 w 248"/>
                <a:gd name="T55" fmla="*/ 46 h 97"/>
                <a:gd name="T56" fmla="*/ 145 w 248"/>
                <a:gd name="T57" fmla="*/ 50 h 97"/>
                <a:gd name="T58" fmla="*/ 150 w 248"/>
                <a:gd name="T59" fmla="*/ 54 h 97"/>
                <a:gd name="T60" fmla="*/ 155 w 248"/>
                <a:gd name="T61" fmla="*/ 57 h 97"/>
                <a:gd name="T62" fmla="*/ 162 w 248"/>
                <a:gd name="T63" fmla="*/ 61 h 97"/>
                <a:gd name="T64" fmla="*/ 168 w 248"/>
                <a:gd name="T65" fmla="*/ 63 h 97"/>
                <a:gd name="T66" fmla="*/ 174 w 248"/>
                <a:gd name="T67" fmla="*/ 66 h 97"/>
                <a:gd name="T68" fmla="*/ 180 w 248"/>
                <a:gd name="T69" fmla="*/ 69 h 97"/>
                <a:gd name="T70" fmla="*/ 187 w 248"/>
                <a:gd name="T71" fmla="*/ 71 h 97"/>
                <a:gd name="T72" fmla="*/ 193 w 248"/>
                <a:gd name="T73" fmla="*/ 74 h 97"/>
                <a:gd name="T74" fmla="*/ 200 w 248"/>
                <a:gd name="T75" fmla="*/ 76 h 97"/>
                <a:gd name="T76" fmla="*/ 209 w 248"/>
                <a:gd name="T77" fmla="*/ 79 h 97"/>
                <a:gd name="T78" fmla="*/ 215 w 248"/>
                <a:gd name="T79" fmla="*/ 82 h 97"/>
                <a:gd name="T80" fmla="*/ 222 w 248"/>
                <a:gd name="T81" fmla="*/ 85 h 97"/>
                <a:gd name="T82" fmla="*/ 228 w 248"/>
                <a:gd name="T83" fmla="*/ 88 h 97"/>
                <a:gd name="T84" fmla="*/ 234 w 248"/>
                <a:gd name="T85" fmla="*/ 91 h 97"/>
                <a:gd name="T86" fmla="*/ 241 w 248"/>
                <a:gd name="T87" fmla="*/ 94 h 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48"/>
                <a:gd name="T133" fmla="*/ 0 h 97"/>
                <a:gd name="T134" fmla="*/ 248 w 248"/>
                <a:gd name="T135" fmla="*/ 97 h 9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48" h="97">
                  <a:moveTo>
                    <a:pt x="0" y="29"/>
                  </a:moveTo>
                  <a:lnTo>
                    <a:pt x="2" y="28"/>
                  </a:lnTo>
                  <a:lnTo>
                    <a:pt x="4" y="27"/>
                  </a:lnTo>
                  <a:lnTo>
                    <a:pt x="6" y="26"/>
                  </a:lnTo>
                  <a:lnTo>
                    <a:pt x="8" y="25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4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6"/>
                  </a:lnTo>
                  <a:lnTo>
                    <a:pt x="31" y="15"/>
                  </a:lnTo>
                  <a:lnTo>
                    <a:pt x="33" y="14"/>
                  </a:lnTo>
                  <a:lnTo>
                    <a:pt x="35" y="13"/>
                  </a:lnTo>
                  <a:lnTo>
                    <a:pt x="39" y="12"/>
                  </a:lnTo>
                  <a:lnTo>
                    <a:pt x="40" y="11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9"/>
                  </a:lnTo>
                  <a:lnTo>
                    <a:pt x="47" y="8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6" y="5"/>
                  </a:lnTo>
                  <a:lnTo>
                    <a:pt x="58" y="5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71" y="1"/>
                  </a:lnTo>
                  <a:lnTo>
                    <a:pt x="73" y="1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89" y="2"/>
                  </a:lnTo>
                  <a:lnTo>
                    <a:pt x="90" y="3"/>
                  </a:lnTo>
                  <a:lnTo>
                    <a:pt x="91" y="4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8" y="9"/>
                  </a:lnTo>
                  <a:lnTo>
                    <a:pt x="100" y="10"/>
                  </a:lnTo>
                  <a:lnTo>
                    <a:pt x="101" y="11"/>
                  </a:lnTo>
                  <a:lnTo>
                    <a:pt x="103" y="13"/>
                  </a:lnTo>
                  <a:lnTo>
                    <a:pt x="105" y="14"/>
                  </a:lnTo>
                  <a:lnTo>
                    <a:pt x="106" y="15"/>
                  </a:lnTo>
                  <a:lnTo>
                    <a:pt x="108" y="17"/>
                  </a:lnTo>
                  <a:lnTo>
                    <a:pt x="110" y="19"/>
                  </a:lnTo>
                  <a:lnTo>
                    <a:pt x="112" y="20"/>
                  </a:lnTo>
                  <a:lnTo>
                    <a:pt x="113" y="22"/>
                  </a:lnTo>
                  <a:lnTo>
                    <a:pt x="115" y="24"/>
                  </a:lnTo>
                  <a:lnTo>
                    <a:pt x="117" y="25"/>
                  </a:lnTo>
                  <a:lnTo>
                    <a:pt x="119" y="27"/>
                  </a:lnTo>
                  <a:lnTo>
                    <a:pt x="121" y="29"/>
                  </a:lnTo>
                  <a:lnTo>
                    <a:pt x="122" y="30"/>
                  </a:lnTo>
                  <a:lnTo>
                    <a:pt x="124" y="32"/>
                  </a:lnTo>
                  <a:lnTo>
                    <a:pt x="126" y="34"/>
                  </a:lnTo>
                  <a:lnTo>
                    <a:pt x="129" y="37"/>
                  </a:lnTo>
                  <a:lnTo>
                    <a:pt x="131" y="38"/>
                  </a:lnTo>
                  <a:lnTo>
                    <a:pt x="133" y="40"/>
                  </a:lnTo>
                  <a:lnTo>
                    <a:pt x="134" y="41"/>
                  </a:lnTo>
                  <a:lnTo>
                    <a:pt x="136" y="42"/>
                  </a:lnTo>
                  <a:lnTo>
                    <a:pt x="138" y="44"/>
                  </a:lnTo>
                  <a:lnTo>
                    <a:pt x="139" y="45"/>
                  </a:lnTo>
                  <a:lnTo>
                    <a:pt x="141" y="46"/>
                  </a:lnTo>
                  <a:lnTo>
                    <a:pt x="142" y="48"/>
                  </a:lnTo>
                  <a:lnTo>
                    <a:pt x="144" y="49"/>
                  </a:lnTo>
                  <a:lnTo>
                    <a:pt x="145" y="50"/>
                  </a:lnTo>
                  <a:lnTo>
                    <a:pt x="147" y="51"/>
                  </a:lnTo>
                  <a:lnTo>
                    <a:pt x="149" y="53"/>
                  </a:lnTo>
                  <a:lnTo>
                    <a:pt x="150" y="54"/>
                  </a:lnTo>
                  <a:lnTo>
                    <a:pt x="152" y="55"/>
                  </a:lnTo>
                  <a:lnTo>
                    <a:pt x="153" y="56"/>
                  </a:lnTo>
                  <a:lnTo>
                    <a:pt x="155" y="57"/>
                  </a:lnTo>
                  <a:lnTo>
                    <a:pt x="157" y="58"/>
                  </a:lnTo>
                  <a:lnTo>
                    <a:pt x="159" y="59"/>
                  </a:lnTo>
                  <a:lnTo>
                    <a:pt x="162" y="61"/>
                  </a:lnTo>
                  <a:lnTo>
                    <a:pt x="164" y="62"/>
                  </a:lnTo>
                  <a:lnTo>
                    <a:pt x="166" y="63"/>
                  </a:lnTo>
                  <a:lnTo>
                    <a:pt x="168" y="63"/>
                  </a:lnTo>
                  <a:lnTo>
                    <a:pt x="170" y="64"/>
                  </a:lnTo>
                  <a:lnTo>
                    <a:pt x="172" y="65"/>
                  </a:lnTo>
                  <a:lnTo>
                    <a:pt x="174" y="66"/>
                  </a:lnTo>
                  <a:lnTo>
                    <a:pt x="176" y="67"/>
                  </a:lnTo>
                  <a:lnTo>
                    <a:pt x="178" y="68"/>
                  </a:lnTo>
                  <a:lnTo>
                    <a:pt x="180" y="69"/>
                  </a:lnTo>
                  <a:lnTo>
                    <a:pt x="182" y="69"/>
                  </a:lnTo>
                  <a:lnTo>
                    <a:pt x="185" y="70"/>
                  </a:lnTo>
                  <a:lnTo>
                    <a:pt x="187" y="71"/>
                  </a:lnTo>
                  <a:lnTo>
                    <a:pt x="189" y="72"/>
                  </a:lnTo>
                  <a:lnTo>
                    <a:pt x="191" y="73"/>
                  </a:lnTo>
                  <a:lnTo>
                    <a:pt x="193" y="74"/>
                  </a:lnTo>
                  <a:lnTo>
                    <a:pt x="195" y="74"/>
                  </a:lnTo>
                  <a:lnTo>
                    <a:pt x="198" y="75"/>
                  </a:lnTo>
                  <a:lnTo>
                    <a:pt x="200" y="76"/>
                  </a:lnTo>
                  <a:lnTo>
                    <a:pt x="204" y="78"/>
                  </a:lnTo>
                  <a:lnTo>
                    <a:pt x="206" y="79"/>
                  </a:lnTo>
                  <a:lnTo>
                    <a:pt x="209" y="79"/>
                  </a:lnTo>
                  <a:lnTo>
                    <a:pt x="211" y="80"/>
                  </a:lnTo>
                  <a:lnTo>
                    <a:pt x="213" y="81"/>
                  </a:lnTo>
                  <a:lnTo>
                    <a:pt x="215" y="82"/>
                  </a:lnTo>
                  <a:lnTo>
                    <a:pt x="217" y="83"/>
                  </a:lnTo>
                  <a:lnTo>
                    <a:pt x="219" y="84"/>
                  </a:lnTo>
                  <a:lnTo>
                    <a:pt x="222" y="85"/>
                  </a:lnTo>
                  <a:lnTo>
                    <a:pt x="224" y="86"/>
                  </a:lnTo>
                  <a:lnTo>
                    <a:pt x="226" y="87"/>
                  </a:lnTo>
                  <a:lnTo>
                    <a:pt x="228" y="88"/>
                  </a:lnTo>
                  <a:lnTo>
                    <a:pt x="230" y="89"/>
                  </a:lnTo>
                  <a:lnTo>
                    <a:pt x="232" y="90"/>
                  </a:lnTo>
                  <a:lnTo>
                    <a:pt x="234" y="91"/>
                  </a:lnTo>
                  <a:lnTo>
                    <a:pt x="236" y="92"/>
                  </a:lnTo>
                  <a:lnTo>
                    <a:pt x="239" y="93"/>
                  </a:lnTo>
                  <a:lnTo>
                    <a:pt x="241" y="94"/>
                  </a:lnTo>
                  <a:lnTo>
                    <a:pt x="242" y="95"/>
                  </a:lnTo>
                  <a:lnTo>
                    <a:pt x="247" y="96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Freeform 111"/>
            <p:cNvSpPr>
              <a:spLocks/>
            </p:cNvSpPr>
            <p:nvPr/>
          </p:nvSpPr>
          <p:spPr bwMode="auto">
            <a:xfrm>
              <a:off x="1466" y="2078"/>
              <a:ext cx="53" cy="78"/>
            </a:xfrm>
            <a:custGeom>
              <a:avLst/>
              <a:gdLst>
                <a:gd name="T0" fmla="*/ 0 w 53"/>
                <a:gd name="T1" fmla="*/ 77 h 78"/>
                <a:gd name="T2" fmla="*/ 1 w 53"/>
                <a:gd name="T3" fmla="*/ 76 h 78"/>
                <a:gd name="T4" fmla="*/ 3 w 53"/>
                <a:gd name="T5" fmla="*/ 75 h 78"/>
                <a:gd name="T6" fmla="*/ 5 w 53"/>
                <a:gd name="T7" fmla="*/ 75 h 78"/>
                <a:gd name="T8" fmla="*/ 6 w 53"/>
                <a:gd name="T9" fmla="*/ 74 h 78"/>
                <a:gd name="T10" fmla="*/ 8 w 53"/>
                <a:gd name="T11" fmla="*/ 73 h 78"/>
                <a:gd name="T12" fmla="*/ 10 w 53"/>
                <a:gd name="T13" fmla="*/ 73 h 78"/>
                <a:gd name="T14" fmla="*/ 11 w 53"/>
                <a:gd name="T15" fmla="*/ 72 h 78"/>
                <a:gd name="T16" fmla="*/ 13 w 53"/>
                <a:gd name="T17" fmla="*/ 71 h 78"/>
                <a:gd name="T18" fmla="*/ 15 w 53"/>
                <a:gd name="T19" fmla="*/ 70 h 78"/>
                <a:gd name="T20" fmla="*/ 16 w 53"/>
                <a:gd name="T21" fmla="*/ 70 h 78"/>
                <a:gd name="T22" fmla="*/ 18 w 53"/>
                <a:gd name="T23" fmla="*/ 68 h 78"/>
                <a:gd name="T24" fmla="*/ 20 w 53"/>
                <a:gd name="T25" fmla="*/ 68 h 78"/>
                <a:gd name="T26" fmla="*/ 21 w 53"/>
                <a:gd name="T27" fmla="*/ 67 h 78"/>
                <a:gd name="T28" fmla="*/ 22 w 53"/>
                <a:gd name="T29" fmla="*/ 66 h 78"/>
                <a:gd name="T30" fmla="*/ 24 w 53"/>
                <a:gd name="T31" fmla="*/ 65 h 78"/>
                <a:gd name="T32" fmla="*/ 25 w 53"/>
                <a:gd name="T33" fmla="*/ 64 h 78"/>
                <a:gd name="T34" fmla="*/ 26 w 53"/>
                <a:gd name="T35" fmla="*/ 63 h 78"/>
                <a:gd name="T36" fmla="*/ 27 w 53"/>
                <a:gd name="T37" fmla="*/ 62 h 78"/>
                <a:gd name="T38" fmla="*/ 30 w 53"/>
                <a:gd name="T39" fmla="*/ 60 h 78"/>
                <a:gd name="T40" fmla="*/ 31 w 53"/>
                <a:gd name="T41" fmla="*/ 58 h 78"/>
                <a:gd name="T42" fmla="*/ 32 w 53"/>
                <a:gd name="T43" fmla="*/ 57 h 78"/>
                <a:gd name="T44" fmla="*/ 33 w 53"/>
                <a:gd name="T45" fmla="*/ 56 h 78"/>
                <a:gd name="T46" fmla="*/ 33 w 53"/>
                <a:gd name="T47" fmla="*/ 55 h 78"/>
                <a:gd name="T48" fmla="*/ 34 w 53"/>
                <a:gd name="T49" fmla="*/ 53 h 78"/>
                <a:gd name="T50" fmla="*/ 35 w 53"/>
                <a:gd name="T51" fmla="*/ 52 h 78"/>
                <a:gd name="T52" fmla="*/ 36 w 53"/>
                <a:gd name="T53" fmla="*/ 50 h 78"/>
                <a:gd name="T54" fmla="*/ 36 w 53"/>
                <a:gd name="T55" fmla="*/ 48 h 78"/>
                <a:gd name="T56" fmla="*/ 37 w 53"/>
                <a:gd name="T57" fmla="*/ 47 h 78"/>
                <a:gd name="T58" fmla="*/ 37 w 53"/>
                <a:gd name="T59" fmla="*/ 45 h 78"/>
                <a:gd name="T60" fmla="*/ 38 w 53"/>
                <a:gd name="T61" fmla="*/ 44 h 78"/>
                <a:gd name="T62" fmla="*/ 38 w 53"/>
                <a:gd name="T63" fmla="*/ 42 h 78"/>
                <a:gd name="T64" fmla="*/ 39 w 53"/>
                <a:gd name="T65" fmla="*/ 41 h 78"/>
                <a:gd name="T66" fmla="*/ 40 w 53"/>
                <a:gd name="T67" fmla="*/ 39 h 78"/>
                <a:gd name="T68" fmla="*/ 40 w 53"/>
                <a:gd name="T69" fmla="*/ 38 h 78"/>
                <a:gd name="T70" fmla="*/ 40 w 53"/>
                <a:gd name="T71" fmla="*/ 36 h 78"/>
                <a:gd name="T72" fmla="*/ 41 w 53"/>
                <a:gd name="T73" fmla="*/ 34 h 78"/>
                <a:gd name="T74" fmla="*/ 41 w 53"/>
                <a:gd name="T75" fmla="*/ 33 h 78"/>
                <a:gd name="T76" fmla="*/ 42 w 53"/>
                <a:gd name="T77" fmla="*/ 30 h 78"/>
                <a:gd name="T78" fmla="*/ 43 w 53"/>
                <a:gd name="T79" fmla="*/ 28 h 78"/>
                <a:gd name="T80" fmla="*/ 43 w 53"/>
                <a:gd name="T81" fmla="*/ 26 h 78"/>
                <a:gd name="T82" fmla="*/ 43 w 53"/>
                <a:gd name="T83" fmla="*/ 25 h 78"/>
                <a:gd name="T84" fmla="*/ 44 w 53"/>
                <a:gd name="T85" fmla="*/ 23 h 78"/>
                <a:gd name="T86" fmla="*/ 45 w 53"/>
                <a:gd name="T87" fmla="*/ 22 h 78"/>
                <a:gd name="T88" fmla="*/ 45 w 53"/>
                <a:gd name="T89" fmla="*/ 20 h 78"/>
                <a:gd name="T90" fmla="*/ 45 w 53"/>
                <a:gd name="T91" fmla="*/ 19 h 78"/>
                <a:gd name="T92" fmla="*/ 46 w 53"/>
                <a:gd name="T93" fmla="*/ 17 h 78"/>
                <a:gd name="T94" fmla="*/ 47 w 53"/>
                <a:gd name="T95" fmla="*/ 16 h 78"/>
                <a:gd name="T96" fmla="*/ 47 w 53"/>
                <a:gd name="T97" fmla="*/ 14 h 78"/>
                <a:gd name="T98" fmla="*/ 48 w 53"/>
                <a:gd name="T99" fmla="*/ 13 h 78"/>
                <a:gd name="T100" fmla="*/ 48 w 53"/>
                <a:gd name="T101" fmla="*/ 11 h 78"/>
                <a:gd name="T102" fmla="*/ 48 w 53"/>
                <a:gd name="T103" fmla="*/ 10 h 78"/>
                <a:gd name="T104" fmla="*/ 49 w 53"/>
                <a:gd name="T105" fmla="*/ 9 h 78"/>
                <a:gd name="T106" fmla="*/ 50 w 53"/>
                <a:gd name="T107" fmla="*/ 7 h 78"/>
                <a:gd name="T108" fmla="*/ 50 w 53"/>
                <a:gd name="T109" fmla="*/ 6 h 78"/>
                <a:gd name="T110" fmla="*/ 51 w 53"/>
                <a:gd name="T111" fmla="*/ 4 h 78"/>
                <a:gd name="T112" fmla="*/ 51 w 53"/>
                <a:gd name="T113" fmla="*/ 3 h 78"/>
                <a:gd name="T114" fmla="*/ 52 w 53"/>
                <a:gd name="T115" fmla="*/ 0 h 7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"/>
                <a:gd name="T175" fmla="*/ 0 h 78"/>
                <a:gd name="T176" fmla="*/ 53 w 53"/>
                <a:gd name="T177" fmla="*/ 78 h 7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" h="78">
                  <a:moveTo>
                    <a:pt x="0" y="77"/>
                  </a:moveTo>
                  <a:lnTo>
                    <a:pt x="1" y="76"/>
                  </a:lnTo>
                  <a:lnTo>
                    <a:pt x="3" y="75"/>
                  </a:lnTo>
                  <a:lnTo>
                    <a:pt x="5" y="75"/>
                  </a:lnTo>
                  <a:lnTo>
                    <a:pt x="6" y="74"/>
                  </a:lnTo>
                  <a:lnTo>
                    <a:pt x="8" y="73"/>
                  </a:lnTo>
                  <a:lnTo>
                    <a:pt x="10" y="73"/>
                  </a:lnTo>
                  <a:lnTo>
                    <a:pt x="11" y="72"/>
                  </a:lnTo>
                  <a:lnTo>
                    <a:pt x="13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6"/>
                  </a:lnTo>
                  <a:lnTo>
                    <a:pt x="24" y="65"/>
                  </a:lnTo>
                  <a:lnTo>
                    <a:pt x="25" y="64"/>
                  </a:lnTo>
                  <a:lnTo>
                    <a:pt x="26" y="63"/>
                  </a:lnTo>
                  <a:lnTo>
                    <a:pt x="27" y="62"/>
                  </a:lnTo>
                  <a:lnTo>
                    <a:pt x="30" y="60"/>
                  </a:lnTo>
                  <a:lnTo>
                    <a:pt x="31" y="58"/>
                  </a:lnTo>
                  <a:lnTo>
                    <a:pt x="32" y="57"/>
                  </a:lnTo>
                  <a:lnTo>
                    <a:pt x="33" y="56"/>
                  </a:lnTo>
                  <a:lnTo>
                    <a:pt x="33" y="55"/>
                  </a:lnTo>
                  <a:lnTo>
                    <a:pt x="34" y="53"/>
                  </a:lnTo>
                  <a:lnTo>
                    <a:pt x="35" y="52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40" y="39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1" y="34"/>
                  </a:lnTo>
                  <a:lnTo>
                    <a:pt x="41" y="33"/>
                  </a:lnTo>
                  <a:lnTo>
                    <a:pt x="42" y="30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4" y="23"/>
                  </a:lnTo>
                  <a:lnTo>
                    <a:pt x="45" y="22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6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8" y="13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9" y="9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2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Freeform 112"/>
            <p:cNvSpPr>
              <a:spLocks/>
            </p:cNvSpPr>
            <p:nvPr/>
          </p:nvSpPr>
          <p:spPr bwMode="auto">
            <a:xfrm>
              <a:off x="2082" y="2159"/>
              <a:ext cx="212" cy="58"/>
            </a:xfrm>
            <a:custGeom>
              <a:avLst/>
              <a:gdLst>
                <a:gd name="T0" fmla="*/ 2 w 212"/>
                <a:gd name="T1" fmla="*/ 4 h 58"/>
                <a:gd name="T2" fmla="*/ 7 w 212"/>
                <a:gd name="T3" fmla="*/ 3 h 58"/>
                <a:gd name="T4" fmla="*/ 11 w 212"/>
                <a:gd name="T5" fmla="*/ 3 h 58"/>
                <a:gd name="T6" fmla="*/ 15 w 212"/>
                <a:gd name="T7" fmla="*/ 2 h 58"/>
                <a:gd name="T8" fmla="*/ 20 w 212"/>
                <a:gd name="T9" fmla="*/ 1 h 58"/>
                <a:gd name="T10" fmla="*/ 24 w 212"/>
                <a:gd name="T11" fmla="*/ 0 h 58"/>
                <a:gd name="T12" fmla="*/ 28 w 212"/>
                <a:gd name="T13" fmla="*/ 0 h 58"/>
                <a:gd name="T14" fmla="*/ 32 w 212"/>
                <a:gd name="T15" fmla="*/ 0 h 58"/>
                <a:gd name="T16" fmla="*/ 36 w 212"/>
                <a:gd name="T17" fmla="*/ 0 h 58"/>
                <a:gd name="T18" fmla="*/ 42 w 212"/>
                <a:gd name="T19" fmla="*/ 0 h 58"/>
                <a:gd name="T20" fmla="*/ 46 w 212"/>
                <a:gd name="T21" fmla="*/ 0 h 58"/>
                <a:gd name="T22" fmla="*/ 50 w 212"/>
                <a:gd name="T23" fmla="*/ 1 h 58"/>
                <a:gd name="T24" fmla="*/ 54 w 212"/>
                <a:gd name="T25" fmla="*/ 2 h 58"/>
                <a:gd name="T26" fmla="*/ 57 w 212"/>
                <a:gd name="T27" fmla="*/ 3 h 58"/>
                <a:gd name="T28" fmla="*/ 61 w 212"/>
                <a:gd name="T29" fmla="*/ 5 h 58"/>
                <a:gd name="T30" fmla="*/ 64 w 212"/>
                <a:gd name="T31" fmla="*/ 7 h 58"/>
                <a:gd name="T32" fmla="*/ 67 w 212"/>
                <a:gd name="T33" fmla="*/ 9 h 58"/>
                <a:gd name="T34" fmla="*/ 70 w 212"/>
                <a:gd name="T35" fmla="*/ 11 h 58"/>
                <a:gd name="T36" fmla="*/ 73 w 212"/>
                <a:gd name="T37" fmla="*/ 14 h 58"/>
                <a:gd name="T38" fmla="*/ 76 w 212"/>
                <a:gd name="T39" fmla="*/ 17 h 58"/>
                <a:gd name="T40" fmla="*/ 79 w 212"/>
                <a:gd name="T41" fmla="*/ 20 h 58"/>
                <a:gd name="T42" fmla="*/ 81 w 212"/>
                <a:gd name="T43" fmla="*/ 24 h 58"/>
                <a:gd name="T44" fmla="*/ 83 w 212"/>
                <a:gd name="T45" fmla="*/ 27 h 58"/>
                <a:gd name="T46" fmla="*/ 86 w 212"/>
                <a:gd name="T47" fmla="*/ 30 h 58"/>
                <a:gd name="T48" fmla="*/ 88 w 212"/>
                <a:gd name="T49" fmla="*/ 33 h 58"/>
                <a:gd name="T50" fmla="*/ 90 w 212"/>
                <a:gd name="T51" fmla="*/ 36 h 58"/>
                <a:gd name="T52" fmla="*/ 92 w 212"/>
                <a:gd name="T53" fmla="*/ 39 h 58"/>
                <a:gd name="T54" fmla="*/ 95 w 212"/>
                <a:gd name="T55" fmla="*/ 42 h 58"/>
                <a:gd name="T56" fmla="*/ 98 w 212"/>
                <a:gd name="T57" fmla="*/ 46 h 58"/>
                <a:gd name="T58" fmla="*/ 101 w 212"/>
                <a:gd name="T59" fmla="*/ 48 h 58"/>
                <a:gd name="T60" fmla="*/ 104 w 212"/>
                <a:gd name="T61" fmla="*/ 50 h 58"/>
                <a:gd name="T62" fmla="*/ 107 w 212"/>
                <a:gd name="T63" fmla="*/ 51 h 58"/>
                <a:gd name="T64" fmla="*/ 110 w 212"/>
                <a:gd name="T65" fmla="*/ 52 h 58"/>
                <a:gd name="T66" fmla="*/ 113 w 212"/>
                <a:gd name="T67" fmla="*/ 54 h 58"/>
                <a:gd name="T68" fmla="*/ 117 w 212"/>
                <a:gd name="T69" fmla="*/ 54 h 58"/>
                <a:gd name="T70" fmla="*/ 120 w 212"/>
                <a:gd name="T71" fmla="*/ 55 h 58"/>
                <a:gd name="T72" fmla="*/ 124 w 212"/>
                <a:gd name="T73" fmla="*/ 56 h 58"/>
                <a:gd name="T74" fmla="*/ 128 w 212"/>
                <a:gd name="T75" fmla="*/ 56 h 58"/>
                <a:gd name="T76" fmla="*/ 134 w 212"/>
                <a:gd name="T77" fmla="*/ 56 h 58"/>
                <a:gd name="T78" fmla="*/ 138 w 212"/>
                <a:gd name="T79" fmla="*/ 56 h 58"/>
                <a:gd name="T80" fmla="*/ 142 w 212"/>
                <a:gd name="T81" fmla="*/ 57 h 58"/>
                <a:gd name="T82" fmla="*/ 145 w 212"/>
                <a:gd name="T83" fmla="*/ 57 h 58"/>
                <a:gd name="T84" fmla="*/ 149 w 212"/>
                <a:gd name="T85" fmla="*/ 57 h 58"/>
                <a:gd name="T86" fmla="*/ 154 w 212"/>
                <a:gd name="T87" fmla="*/ 56 h 58"/>
                <a:gd name="T88" fmla="*/ 157 w 212"/>
                <a:gd name="T89" fmla="*/ 56 h 58"/>
                <a:gd name="T90" fmla="*/ 161 w 212"/>
                <a:gd name="T91" fmla="*/ 56 h 58"/>
                <a:gd name="T92" fmla="*/ 165 w 212"/>
                <a:gd name="T93" fmla="*/ 56 h 58"/>
                <a:gd name="T94" fmla="*/ 171 w 212"/>
                <a:gd name="T95" fmla="*/ 56 h 58"/>
                <a:gd name="T96" fmla="*/ 176 w 212"/>
                <a:gd name="T97" fmla="*/ 55 h 58"/>
                <a:gd name="T98" fmla="*/ 179 w 212"/>
                <a:gd name="T99" fmla="*/ 55 h 58"/>
                <a:gd name="T100" fmla="*/ 183 w 212"/>
                <a:gd name="T101" fmla="*/ 54 h 58"/>
                <a:gd name="T102" fmla="*/ 187 w 212"/>
                <a:gd name="T103" fmla="*/ 54 h 58"/>
                <a:gd name="T104" fmla="*/ 191 w 212"/>
                <a:gd name="T105" fmla="*/ 54 h 58"/>
                <a:gd name="T106" fmla="*/ 195 w 212"/>
                <a:gd name="T107" fmla="*/ 53 h 58"/>
                <a:gd name="T108" fmla="*/ 199 w 212"/>
                <a:gd name="T109" fmla="*/ 53 h 58"/>
                <a:gd name="T110" fmla="*/ 203 w 212"/>
                <a:gd name="T111" fmla="*/ 52 h 58"/>
                <a:gd name="T112" fmla="*/ 207 w 212"/>
                <a:gd name="T113" fmla="*/ 52 h 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2"/>
                <a:gd name="T172" fmla="*/ 0 h 58"/>
                <a:gd name="T173" fmla="*/ 212 w 212"/>
                <a:gd name="T174" fmla="*/ 58 h 5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2" h="58">
                  <a:moveTo>
                    <a:pt x="0" y="5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9" y="4"/>
                  </a:lnTo>
                  <a:lnTo>
                    <a:pt x="61" y="5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7" y="9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1" y="12"/>
                  </a:lnTo>
                  <a:lnTo>
                    <a:pt x="73" y="14"/>
                  </a:lnTo>
                  <a:lnTo>
                    <a:pt x="75" y="16"/>
                  </a:lnTo>
                  <a:lnTo>
                    <a:pt x="76" y="17"/>
                  </a:lnTo>
                  <a:lnTo>
                    <a:pt x="78" y="19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81" y="24"/>
                  </a:lnTo>
                  <a:lnTo>
                    <a:pt x="82" y="25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6" y="30"/>
                  </a:lnTo>
                  <a:lnTo>
                    <a:pt x="87" y="32"/>
                  </a:lnTo>
                  <a:lnTo>
                    <a:pt x="88" y="33"/>
                  </a:lnTo>
                  <a:lnTo>
                    <a:pt x="89" y="35"/>
                  </a:lnTo>
                  <a:lnTo>
                    <a:pt x="90" y="36"/>
                  </a:lnTo>
                  <a:lnTo>
                    <a:pt x="91" y="38"/>
                  </a:lnTo>
                  <a:lnTo>
                    <a:pt x="92" y="39"/>
                  </a:lnTo>
                  <a:lnTo>
                    <a:pt x="93" y="41"/>
                  </a:lnTo>
                  <a:lnTo>
                    <a:pt x="95" y="42"/>
                  </a:lnTo>
                  <a:lnTo>
                    <a:pt x="96" y="44"/>
                  </a:lnTo>
                  <a:lnTo>
                    <a:pt x="98" y="46"/>
                  </a:lnTo>
                  <a:lnTo>
                    <a:pt x="100" y="47"/>
                  </a:lnTo>
                  <a:lnTo>
                    <a:pt x="101" y="48"/>
                  </a:lnTo>
                  <a:lnTo>
                    <a:pt x="102" y="49"/>
                  </a:lnTo>
                  <a:lnTo>
                    <a:pt x="104" y="50"/>
                  </a:lnTo>
                  <a:lnTo>
                    <a:pt x="105" y="51"/>
                  </a:lnTo>
                  <a:lnTo>
                    <a:pt x="107" y="51"/>
                  </a:lnTo>
                  <a:lnTo>
                    <a:pt x="108" y="52"/>
                  </a:lnTo>
                  <a:lnTo>
                    <a:pt x="110" y="52"/>
                  </a:lnTo>
                  <a:lnTo>
                    <a:pt x="112" y="53"/>
                  </a:lnTo>
                  <a:lnTo>
                    <a:pt x="113" y="54"/>
                  </a:lnTo>
                  <a:lnTo>
                    <a:pt x="115" y="54"/>
                  </a:lnTo>
                  <a:lnTo>
                    <a:pt x="117" y="54"/>
                  </a:lnTo>
                  <a:lnTo>
                    <a:pt x="119" y="55"/>
                  </a:lnTo>
                  <a:lnTo>
                    <a:pt x="120" y="55"/>
                  </a:lnTo>
                  <a:lnTo>
                    <a:pt x="122" y="55"/>
                  </a:lnTo>
                  <a:lnTo>
                    <a:pt x="124" y="56"/>
                  </a:lnTo>
                  <a:lnTo>
                    <a:pt x="126" y="56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40" y="57"/>
                  </a:lnTo>
                  <a:lnTo>
                    <a:pt x="142" y="57"/>
                  </a:lnTo>
                  <a:lnTo>
                    <a:pt x="144" y="57"/>
                  </a:lnTo>
                  <a:lnTo>
                    <a:pt x="145" y="57"/>
                  </a:lnTo>
                  <a:lnTo>
                    <a:pt x="147" y="57"/>
                  </a:lnTo>
                  <a:lnTo>
                    <a:pt x="149" y="57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5" y="56"/>
                  </a:lnTo>
                  <a:lnTo>
                    <a:pt x="157" y="56"/>
                  </a:lnTo>
                  <a:lnTo>
                    <a:pt x="159" y="56"/>
                  </a:lnTo>
                  <a:lnTo>
                    <a:pt x="161" y="56"/>
                  </a:lnTo>
                  <a:lnTo>
                    <a:pt x="164" y="56"/>
                  </a:lnTo>
                  <a:lnTo>
                    <a:pt x="165" y="56"/>
                  </a:lnTo>
                  <a:lnTo>
                    <a:pt x="167" y="56"/>
                  </a:lnTo>
                  <a:lnTo>
                    <a:pt x="171" y="56"/>
                  </a:lnTo>
                  <a:lnTo>
                    <a:pt x="174" y="55"/>
                  </a:lnTo>
                  <a:lnTo>
                    <a:pt x="176" y="55"/>
                  </a:lnTo>
                  <a:lnTo>
                    <a:pt x="177" y="55"/>
                  </a:lnTo>
                  <a:lnTo>
                    <a:pt x="179" y="55"/>
                  </a:lnTo>
                  <a:lnTo>
                    <a:pt x="181" y="55"/>
                  </a:lnTo>
                  <a:lnTo>
                    <a:pt x="183" y="54"/>
                  </a:lnTo>
                  <a:lnTo>
                    <a:pt x="185" y="54"/>
                  </a:lnTo>
                  <a:lnTo>
                    <a:pt x="187" y="54"/>
                  </a:lnTo>
                  <a:lnTo>
                    <a:pt x="189" y="54"/>
                  </a:lnTo>
                  <a:lnTo>
                    <a:pt x="191" y="54"/>
                  </a:lnTo>
                  <a:lnTo>
                    <a:pt x="193" y="54"/>
                  </a:lnTo>
                  <a:lnTo>
                    <a:pt x="195" y="53"/>
                  </a:lnTo>
                  <a:lnTo>
                    <a:pt x="197" y="53"/>
                  </a:lnTo>
                  <a:lnTo>
                    <a:pt x="199" y="53"/>
                  </a:lnTo>
                  <a:lnTo>
                    <a:pt x="201" y="52"/>
                  </a:lnTo>
                  <a:lnTo>
                    <a:pt x="203" y="52"/>
                  </a:lnTo>
                  <a:lnTo>
                    <a:pt x="205" y="52"/>
                  </a:lnTo>
                  <a:lnTo>
                    <a:pt x="207" y="52"/>
                  </a:lnTo>
                  <a:lnTo>
                    <a:pt x="211" y="51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113"/>
            <p:cNvSpPr>
              <a:spLocks noChangeShapeType="1"/>
            </p:cNvSpPr>
            <p:nvPr/>
          </p:nvSpPr>
          <p:spPr bwMode="auto">
            <a:xfrm flipV="1">
              <a:off x="2266" y="1985"/>
              <a:ext cx="59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4" name="Freeform 114"/>
            <p:cNvSpPr>
              <a:spLocks/>
            </p:cNvSpPr>
            <p:nvPr/>
          </p:nvSpPr>
          <p:spPr bwMode="auto">
            <a:xfrm>
              <a:off x="2323" y="1920"/>
              <a:ext cx="40" cy="17"/>
            </a:xfrm>
            <a:custGeom>
              <a:avLst/>
              <a:gdLst>
                <a:gd name="T0" fmla="*/ 0 w 40"/>
                <a:gd name="T1" fmla="*/ 14 h 17"/>
                <a:gd name="T2" fmla="*/ 1 w 40"/>
                <a:gd name="T3" fmla="*/ 14 h 17"/>
                <a:gd name="T4" fmla="*/ 2 w 40"/>
                <a:gd name="T5" fmla="*/ 16 h 17"/>
                <a:gd name="T6" fmla="*/ 4 w 40"/>
                <a:gd name="T7" fmla="*/ 16 h 17"/>
                <a:gd name="T8" fmla="*/ 5 w 40"/>
                <a:gd name="T9" fmla="*/ 16 h 17"/>
                <a:gd name="T10" fmla="*/ 6 w 40"/>
                <a:gd name="T11" fmla="*/ 16 h 17"/>
                <a:gd name="T12" fmla="*/ 7 w 40"/>
                <a:gd name="T13" fmla="*/ 16 h 17"/>
                <a:gd name="T14" fmla="*/ 8 w 40"/>
                <a:gd name="T15" fmla="*/ 16 h 17"/>
                <a:gd name="T16" fmla="*/ 9 w 40"/>
                <a:gd name="T17" fmla="*/ 16 h 17"/>
                <a:gd name="T18" fmla="*/ 10 w 40"/>
                <a:gd name="T19" fmla="*/ 16 h 17"/>
                <a:gd name="T20" fmla="*/ 12 w 40"/>
                <a:gd name="T21" fmla="*/ 16 h 17"/>
                <a:gd name="T22" fmla="*/ 13 w 40"/>
                <a:gd name="T23" fmla="*/ 16 h 17"/>
                <a:gd name="T24" fmla="*/ 14 w 40"/>
                <a:gd name="T25" fmla="*/ 16 h 17"/>
                <a:gd name="T26" fmla="*/ 15 w 40"/>
                <a:gd name="T27" fmla="*/ 16 h 17"/>
                <a:gd name="T28" fmla="*/ 16 w 40"/>
                <a:gd name="T29" fmla="*/ 16 h 17"/>
                <a:gd name="T30" fmla="*/ 17 w 40"/>
                <a:gd name="T31" fmla="*/ 16 h 17"/>
                <a:gd name="T32" fmla="*/ 19 w 40"/>
                <a:gd name="T33" fmla="*/ 14 h 17"/>
                <a:gd name="T34" fmla="*/ 19 w 40"/>
                <a:gd name="T35" fmla="*/ 14 h 17"/>
                <a:gd name="T36" fmla="*/ 20 w 40"/>
                <a:gd name="T37" fmla="*/ 14 h 17"/>
                <a:gd name="T38" fmla="*/ 22 w 40"/>
                <a:gd name="T39" fmla="*/ 14 h 17"/>
                <a:gd name="T40" fmla="*/ 24 w 40"/>
                <a:gd name="T41" fmla="*/ 13 h 17"/>
                <a:gd name="T42" fmla="*/ 24 w 40"/>
                <a:gd name="T43" fmla="*/ 13 h 17"/>
                <a:gd name="T44" fmla="*/ 25 w 40"/>
                <a:gd name="T45" fmla="*/ 13 h 17"/>
                <a:gd name="T46" fmla="*/ 26 w 40"/>
                <a:gd name="T47" fmla="*/ 11 h 17"/>
                <a:gd name="T48" fmla="*/ 27 w 40"/>
                <a:gd name="T49" fmla="*/ 11 h 17"/>
                <a:gd name="T50" fmla="*/ 28 w 40"/>
                <a:gd name="T51" fmla="*/ 11 h 17"/>
                <a:gd name="T52" fmla="*/ 29 w 40"/>
                <a:gd name="T53" fmla="*/ 10 h 17"/>
                <a:gd name="T54" fmla="*/ 30 w 40"/>
                <a:gd name="T55" fmla="*/ 8 h 17"/>
                <a:gd name="T56" fmla="*/ 30 w 40"/>
                <a:gd name="T57" fmla="*/ 8 h 17"/>
                <a:gd name="T58" fmla="*/ 31 w 40"/>
                <a:gd name="T59" fmla="*/ 8 h 17"/>
                <a:gd name="T60" fmla="*/ 32 w 40"/>
                <a:gd name="T61" fmla="*/ 7 h 17"/>
                <a:gd name="T62" fmla="*/ 33 w 40"/>
                <a:gd name="T63" fmla="*/ 5 h 17"/>
                <a:gd name="T64" fmla="*/ 34 w 40"/>
                <a:gd name="T65" fmla="*/ 5 h 17"/>
                <a:gd name="T66" fmla="*/ 34 w 40"/>
                <a:gd name="T67" fmla="*/ 4 h 17"/>
                <a:gd name="T68" fmla="*/ 35 w 40"/>
                <a:gd name="T69" fmla="*/ 4 h 17"/>
                <a:gd name="T70" fmla="*/ 36 w 40"/>
                <a:gd name="T71" fmla="*/ 2 h 17"/>
                <a:gd name="T72" fmla="*/ 37 w 40"/>
                <a:gd name="T73" fmla="*/ 2 h 17"/>
                <a:gd name="T74" fmla="*/ 37 w 40"/>
                <a:gd name="T75" fmla="*/ 1 h 17"/>
                <a:gd name="T76" fmla="*/ 39 w 40"/>
                <a:gd name="T77" fmla="*/ 0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0"/>
                <a:gd name="T118" fmla="*/ 0 h 17"/>
                <a:gd name="T119" fmla="*/ 40 w 40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0" h="17">
                  <a:moveTo>
                    <a:pt x="0" y="14"/>
                  </a:moveTo>
                  <a:lnTo>
                    <a:pt x="1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2" y="7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9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Line 115"/>
            <p:cNvSpPr>
              <a:spLocks noChangeShapeType="1"/>
            </p:cNvSpPr>
            <p:nvPr/>
          </p:nvSpPr>
          <p:spPr bwMode="auto">
            <a:xfrm>
              <a:off x="2645" y="2307"/>
              <a:ext cx="15" cy="4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6" name="Freeform 116"/>
            <p:cNvSpPr>
              <a:spLocks/>
            </p:cNvSpPr>
            <p:nvPr/>
          </p:nvSpPr>
          <p:spPr bwMode="auto">
            <a:xfrm>
              <a:off x="2547" y="1935"/>
              <a:ext cx="353" cy="62"/>
            </a:xfrm>
            <a:custGeom>
              <a:avLst/>
              <a:gdLst>
                <a:gd name="T0" fmla="*/ 7 w 353"/>
                <a:gd name="T1" fmla="*/ 14 h 62"/>
                <a:gd name="T2" fmla="*/ 16 w 353"/>
                <a:gd name="T3" fmla="*/ 11 h 62"/>
                <a:gd name="T4" fmla="*/ 25 w 353"/>
                <a:gd name="T5" fmla="*/ 8 h 62"/>
                <a:gd name="T6" fmla="*/ 33 w 353"/>
                <a:gd name="T7" fmla="*/ 6 h 62"/>
                <a:gd name="T8" fmla="*/ 43 w 353"/>
                <a:gd name="T9" fmla="*/ 3 h 62"/>
                <a:gd name="T10" fmla="*/ 51 w 353"/>
                <a:gd name="T11" fmla="*/ 2 h 62"/>
                <a:gd name="T12" fmla="*/ 58 w 353"/>
                <a:gd name="T13" fmla="*/ 0 h 62"/>
                <a:gd name="T14" fmla="*/ 65 w 353"/>
                <a:gd name="T15" fmla="*/ 0 h 62"/>
                <a:gd name="T16" fmla="*/ 72 w 353"/>
                <a:gd name="T17" fmla="*/ 0 h 62"/>
                <a:gd name="T18" fmla="*/ 82 w 353"/>
                <a:gd name="T19" fmla="*/ 2 h 62"/>
                <a:gd name="T20" fmla="*/ 89 w 353"/>
                <a:gd name="T21" fmla="*/ 4 h 62"/>
                <a:gd name="T22" fmla="*/ 97 w 353"/>
                <a:gd name="T23" fmla="*/ 7 h 62"/>
                <a:gd name="T24" fmla="*/ 105 w 353"/>
                <a:gd name="T25" fmla="*/ 10 h 62"/>
                <a:gd name="T26" fmla="*/ 112 w 353"/>
                <a:gd name="T27" fmla="*/ 14 h 62"/>
                <a:gd name="T28" fmla="*/ 119 w 353"/>
                <a:gd name="T29" fmla="*/ 18 h 62"/>
                <a:gd name="T30" fmla="*/ 124 w 353"/>
                <a:gd name="T31" fmla="*/ 21 h 62"/>
                <a:gd name="T32" fmla="*/ 129 w 353"/>
                <a:gd name="T33" fmla="*/ 24 h 62"/>
                <a:gd name="T34" fmla="*/ 134 w 353"/>
                <a:gd name="T35" fmla="*/ 26 h 62"/>
                <a:gd name="T36" fmla="*/ 139 w 353"/>
                <a:gd name="T37" fmla="*/ 27 h 62"/>
                <a:gd name="T38" fmla="*/ 145 w 353"/>
                <a:gd name="T39" fmla="*/ 29 h 62"/>
                <a:gd name="T40" fmla="*/ 151 w 353"/>
                <a:gd name="T41" fmla="*/ 30 h 62"/>
                <a:gd name="T42" fmla="*/ 157 w 353"/>
                <a:gd name="T43" fmla="*/ 31 h 62"/>
                <a:gd name="T44" fmla="*/ 163 w 353"/>
                <a:gd name="T45" fmla="*/ 32 h 62"/>
                <a:gd name="T46" fmla="*/ 170 w 353"/>
                <a:gd name="T47" fmla="*/ 34 h 62"/>
                <a:gd name="T48" fmla="*/ 175 w 353"/>
                <a:gd name="T49" fmla="*/ 37 h 62"/>
                <a:gd name="T50" fmla="*/ 180 w 353"/>
                <a:gd name="T51" fmla="*/ 40 h 62"/>
                <a:gd name="T52" fmla="*/ 184 w 353"/>
                <a:gd name="T53" fmla="*/ 43 h 62"/>
                <a:gd name="T54" fmla="*/ 188 w 353"/>
                <a:gd name="T55" fmla="*/ 46 h 62"/>
                <a:gd name="T56" fmla="*/ 193 w 353"/>
                <a:gd name="T57" fmla="*/ 50 h 62"/>
                <a:gd name="T58" fmla="*/ 197 w 353"/>
                <a:gd name="T59" fmla="*/ 53 h 62"/>
                <a:gd name="T60" fmla="*/ 201 w 353"/>
                <a:gd name="T61" fmla="*/ 56 h 62"/>
                <a:gd name="T62" fmla="*/ 205 w 353"/>
                <a:gd name="T63" fmla="*/ 57 h 62"/>
                <a:gd name="T64" fmla="*/ 208 w 353"/>
                <a:gd name="T65" fmla="*/ 59 h 62"/>
                <a:gd name="T66" fmla="*/ 213 w 353"/>
                <a:gd name="T67" fmla="*/ 60 h 62"/>
                <a:gd name="T68" fmla="*/ 217 w 353"/>
                <a:gd name="T69" fmla="*/ 61 h 62"/>
                <a:gd name="T70" fmla="*/ 221 w 353"/>
                <a:gd name="T71" fmla="*/ 61 h 62"/>
                <a:gd name="T72" fmla="*/ 225 w 353"/>
                <a:gd name="T73" fmla="*/ 61 h 62"/>
                <a:gd name="T74" fmla="*/ 230 w 353"/>
                <a:gd name="T75" fmla="*/ 61 h 62"/>
                <a:gd name="T76" fmla="*/ 236 w 353"/>
                <a:gd name="T77" fmla="*/ 59 h 62"/>
                <a:gd name="T78" fmla="*/ 242 w 353"/>
                <a:gd name="T79" fmla="*/ 58 h 62"/>
                <a:gd name="T80" fmla="*/ 247 w 353"/>
                <a:gd name="T81" fmla="*/ 57 h 62"/>
                <a:gd name="T82" fmla="*/ 254 w 353"/>
                <a:gd name="T83" fmla="*/ 55 h 62"/>
                <a:gd name="T84" fmla="*/ 262 w 353"/>
                <a:gd name="T85" fmla="*/ 52 h 62"/>
                <a:gd name="T86" fmla="*/ 269 w 353"/>
                <a:gd name="T87" fmla="*/ 51 h 62"/>
                <a:gd name="T88" fmla="*/ 276 w 353"/>
                <a:gd name="T89" fmla="*/ 49 h 62"/>
                <a:gd name="T90" fmla="*/ 282 w 353"/>
                <a:gd name="T91" fmla="*/ 47 h 62"/>
                <a:gd name="T92" fmla="*/ 289 w 353"/>
                <a:gd name="T93" fmla="*/ 46 h 62"/>
                <a:gd name="T94" fmla="*/ 297 w 353"/>
                <a:gd name="T95" fmla="*/ 43 h 62"/>
                <a:gd name="T96" fmla="*/ 302 w 353"/>
                <a:gd name="T97" fmla="*/ 42 h 62"/>
                <a:gd name="T98" fmla="*/ 307 w 353"/>
                <a:gd name="T99" fmla="*/ 40 h 62"/>
                <a:gd name="T100" fmla="*/ 312 w 353"/>
                <a:gd name="T101" fmla="*/ 39 h 62"/>
                <a:gd name="T102" fmla="*/ 317 w 353"/>
                <a:gd name="T103" fmla="*/ 38 h 62"/>
                <a:gd name="T104" fmla="*/ 324 w 353"/>
                <a:gd name="T105" fmla="*/ 37 h 62"/>
                <a:gd name="T106" fmla="*/ 330 w 353"/>
                <a:gd name="T107" fmla="*/ 37 h 62"/>
                <a:gd name="T108" fmla="*/ 336 w 353"/>
                <a:gd name="T109" fmla="*/ 36 h 62"/>
                <a:gd name="T110" fmla="*/ 342 w 353"/>
                <a:gd name="T111" fmla="*/ 36 h 62"/>
                <a:gd name="T112" fmla="*/ 349 w 353"/>
                <a:gd name="T113" fmla="*/ 36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3"/>
                <a:gd name="T172" fmla="*/ 0 h 62"/>
                <a:gd name="T173" fmla="*/ 353 w 353"/>
                <a:gd name="T174" fmla="*/ 62 h 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3" h="62">
                  <a:moveTo>
                    <a:pt x="0" y="17"/>
                  </a:moveTo>
                  <a:lnTo>
                    <a:pt x="2" y="16"/>
                  </a:lnTo>
                  <a:lnTo>
                    <a:pt x="5" y="15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2" y="13"/>
                  </a:lnTo>
                  <a:lnTo>
                    <a:pt x="13" y="12"/>
                  </a:lnTo>
                  <a:lnTo>
                    <a:pt x="16" y="11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2" y="9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5" y="5"/>
                  </a:lnTo>
                  <a:lnTo>
                    <a:pt x="37" y="5"/>
                  </a:lnTo>
                  <a:lnTo>
                    <a:pt x="39" y="4"/>
                  </a:lnTo>
                  <a:lnTo>
                    <a:pt x="43" y="3"/>
                  </a:lnTo>
                  <a:lnTo>
                    <a:pt x="45" y="3"/>
                  </a:lnTo>
                  <a:lnTo>
                    <a:pt x="47" y="2"/>
                  </a:lnTo>
                  <a:lnTo>
                    <a:pt x="49" y="2"/>
                  </a:lnTo>
                  <a:lnTo>
                    <a:pt x="51" y="2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80" y="1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9" y="4"/>
                  </a:lnTo>
                  <a:lnTo>
                    <a:pt x="91" y="5"/>
                  </a:lnTo>
                  <a:lnTo>
                    <a:pt x="93" y="5"/>
                  </a:lnTo>
                  <a:lnTo>
                    <a:pt x="95" y="6"/>
                  </a:lnTo>
                  <a:lnTo>
                    <a:pt x="97" y="7"/>
                  </a:lnTo>
                  <a:lnTo>
                    <a:pt x="99" y="8"/>
                  </a:lnTo>
                  <a:lnTo>
                    <a:pt x="101" y="8"/>
                  </a:lnTo>
                  <a:lnTo>
                    <a:pt x="103" y="10"/>
                  </a:lnTo>
                  <a:lnTo>
                    <a:pt x="105" y="10"/>
                  </a:lnTo>
                  <a:lnTo>
                    <a:pt x="107" y="11"/>
                  </a:lnTo>
                  <a:lnTo>
                    <a:pt x="108" y="12"/>
                  </a:lnTo>
                  <a:lnTo>
                    <a:pt x="110" y="13"/>
                  </a:lnTo>
                  <a:lnTo>
                    <a:pt x="112" y="14"/>
                  </a:lnTo>
                  <a:lnTo>
                    <a:pt x="113" y="15"/>
                  </a:lnTo>
                  <a:lnTo>
                    <a:pt x="116" y="17"/>
                  </a:lnTo>
                  <a:lnTo>
                    <a:pt x="118" y="17"/>
                  </a:lnTo>
                  <a:lnTo>
                    <a:pt x="119" y="18"/>
                  </a:lnTo>
                  <a:lnTo>
                    <a:pt x="121" y="19"/>
                  </a:lnTo>
                  <a:lnTo>
                    <a:pt x="122" y="20"/>
                  </a:lnTo>
                  <a:lnTo>
                    <a:pt x="123" y="20"/>
                  </a:lnTo>
                  <a:lnTo>
                    <a:pt x="124" y="21"/>
                  </a:lnTo>
                  <a:lnTo>
                    <a:pt x="126" y="22"/>
                  </a:lnTo>
                  <a:lnTo>
                    <a:pt x="127" y="22"/>
                  </a:lnTo>
                  <a:lnTo>
                    <a:pt x="128" y="23"/>
                  </a:lnTo>
                  <a:lnTo>
                    <a:pt x="129" y="24"/>
                  </a:lnTo>
                  <a:lnTo>
                    <a:pt x="131" y="24"/>
                  </a:lnTo>
                  <a:lnTo>
                    <a:pt x="132" y="25"/>
                  </a:lnTo>
                  <a:lnTo>
                    <a:pt x="133" y="25"/>
                  </a:lnTo>
                  <a:lnTo>
                    <a:pt x="134" y="26"/>
                  </a:lnTo>
                  <a:lnTo>
                    <a:pt x="135" y="26"/>
                  </a:lnTo>
                  <a:lnTo>
                    <a:pt x="136" y="27"/>
                  </a:lnTo>
                  <a:lnTo>
                    <a:pt x="138" y="27"/>
                  </a:lnTo>
                  <a:lnTo>
                    <a:pt x="139" y="27"/>
                  </a:lnTo>
                  <a:lnTo>
                    <a:pt x="141" y="28"/>
                  </a:lnTo>
                  <a:lnTo>
                    <a:pt x="143" y="29"/>
                  </a:lnTo>
                  <a:lnTo>
                    <a:pt x="144" y="29"/>
                  </a:lnTo>
                  <a:lnTo>
                    <a:pt x="145" y="29"/>
                  </a:lnTo>
                  <a:lnTo>
                    <a:pt x="146" y="29"/>
                  </a:lnTo>
                  <a:lnTo>
                    <a:pt x="148" y="30"/>
                  </a:lnTo>
                  <a:lnTo>
                    <a:pt x="149" y="30"/>
                  </a:lnTo>
                  <a:lnTo>
                    <a:pt x="151" y="30"/>
                  </a:lnTo>
                  <a:lnTo>
                    <a:pt x="152" y="30"/>
                  </a:lnTo>
                  <a:lnTo>
                    <a:pt x="154" y="30"/>
                  </a:lnTo>
                  <a:lnTo>
                    <a:pt x="155" y="31"/>
                  </a:lnTo>
                  <a:lnTo>
                    <a:pt x="157" y="31"/>
                  </a:lnTo>
                  <a:lnTo>
                    <a:pt x="158" y="32"/>
                  </a:lnTo>
                  <a:lnTo>
                    <a:pt x="159" y="32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5" y="33"/>
                  </a:lnTo>
                  <a:lnTo>
                    <a:pt x="167" y="34"/>
                  </a:lnTo>
                  <a:lnTo>
                    <a:pt x="170" y="34"/>
                  </a:lnTo>
                  <a:lnTo>
                    <a:pt x="171" y="35"/>
                  </a:lnTo>
                  <a:lnTo>
                    <a:pt x="172" y="35"/>
                  </a:lnTo>
                  <a:lnTo>
                    <a:pt x="174" y="36"/>
                  </a:lnTo>
                  <a:lnTo>
                    <a:pt x="175" y="37"/>
                  </a:lnTo>
                  <a:lnTo>
                    <a:pt x="176" y="38"/>
                  </a:lnTo>
                  <a:lnTo>
                    <a:pt x="177" y="38"/>
                  </a:lnTo>
                  <a:lnTo>
                    <a:pt x="178" y="39"/>
                  </a:lnTo>
                  <a:lnTo>
                    <a:pt x="180" y="40"/>
                  </a:lnTo>
                  <a:lnTo>
                    <a:pt x="181" y="40"/>
                  </a:lnTo>
                  <a:lnTo>
                    <a:pt x="182" y="42"/>
                  </a:lnTo>
                  <a:lnTo>
                    <a:pt x="183" y="42"/>
                  </a:lnTo>
                  <a:lnTo>
                    <a:pt x="184" y="43"/>
                  </a:lnTo>
                  <a:lnTo>
                    <a:pt x="185" y="44"/>
                  </a:lnTo>
                  <a:lnTo>
                    <a:pt x="186" y="45"/>
                  </a:lnTo>
                  <a:lnTo>
                    <a:pt x="187" y="46"/>
                  </a:lnTo>
                  <a:lnTo>
                    <a:pt x="188" y="46"/>
                  </a:lnTo>
                  <a:lnTo>
                    <a:pt x="189" y="47"/>
                  </a:lnTo>
                  <a:lnTo>
                    <a:pt x="190" y="48"/>
                  </a:lnTo>
                  <a:lnTo>
                    <a:pt x="192" y="50"/>
                  </a:lnTo>
                  <a:lnTo>
                    <a:pt x="193" y="50"/>
                  </a:lnTo>
                  <a:lnTo>
                    <a:pt x="194" y="51"/>
                  </a:lnTo>
                  <a:lnTo>
                    <a:pt x="195" y="52"/>
                  </a:lnTo>
                  <a:lnTo>
                    <a:pt x="196" y="52"/>
                  </a:lnTo>
                  <a:lnTo>
                    <a:pt x="197" y="53"/>
                  </a:lnTo>
                  <a:lnTo>
                    <a:pt x="198" y="54"/>
                  </a:lnTo>
                  <a:lnTo>
                    <a:pt x="199" y="54"/>
                  </a:lnTo>
                  <a:lnTo>
                    <a:pt x="200" y="55"/>
                  </a:lnTo>
                  <a:lnTo>
                    <a:pt x="201" y="56"/>
                  </a:lnTo>
                  <a:lnTo>
                    <a:pt x="202" y="56"/>
                  </a:lnTo>
                  <a:lnTo>
                    <a:pt x="203" y="56"/>
                  </a:lnTo>
                  <a:lnTo>
                    <a:pt x="203" y="57"/>
                  </a:lnTo>
                  <a:lnTo>
                    <a:pt x="205" y="57"/>
                  </a:lnTo>
                  <a:lnTo>
                    <a:pt x="205" y="58"/>
                  </a:lnTo>
                  <a:lnTo>
                    <a:pt x="207" y="58"/>
                  </a:lnTo>
                  <a:lnTo>
                    <a:pt x="207" y="59"/>
                  </a:lnTo>
                  <a:lnTo>
                    <a:pt x="208" y="59"/>
                  </a:lnTo>
                  <a:lnTo>
                    <a:pt x="209" y="59"/>
                  </a:lnTo>
                  <a:lnTo>
                    <a:pt x="211" y="60"/>
                  </a:lnTo>
                  <a:lnTo>
                    <a:pt x="212" y="60"/>
                  </a:lnTo>
                  <a:lnTo>
                    <a:pt x="213" y="60"/>
                  </a:lnTo>
                  <a:lnTo>
                    <a:pt x="214" y="61"/>
                  </a:lnTo>
                  <a:lnTo>
                    <a:pt x="215" y="61"/>
                  </a:lnTo>
                  <a:lnTo>
                    <a:pt x="216" y="61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19" y="61"/>
                  </a:lnTo>
                  <a:lnTo>
                    <a:pt x="220" y="61"/>
                  </a:lnTo>
                  <a:lnTo>
                    <a:pt x="221" y="61"/>
                  </a:lnTo>
                  <a:lnTo>
                    <a:pt x="222" y="61"/>
                  </a:lnTo>
                  <a:lnTo>
                    <a:pt x="223" y="61"/>
                  </a:lnTo>
                  <a:lnTo>
                    <a:pt x="224" y="61"/>
                  </a:lnTo>
                  <a:lnTo>
                    <a:pt x="225" y="61"/>
                  </a:lnTo>
                  <a:lnTo>
                    <a:pt x="226" y="61"/>
                  </a:lnTo>
                  <a:lnTo>
                    <a:pt x="227" y="61"/>
                  </a:lnTo>
                  <a:lnTo>
                    <a:pt x="228" y="61"/>
                  </a:lnTo>
                  <a:lnTo>
                    <a:pt x="230" y="61"/>
                  </a:lnTo>
                  <a:lnTo>
                    <a:pt x="232" y="60"/>
                  </a:lnTo>
                  <a:lnTo>
                    <a:pt x="233" y="60"/>
                  </a:lnTo>
                  <a:lnTo>
                    <a:pt x="235" y="60"/>
                  </a:lnTo>
                  <a:lnTo>
                    <a:pt x="236" y="59"/>
                  </a:lnTo>
                  <a:lnTo>
                    <a:pt x="237" y="59"/>
                  </a:lnTo>
                  <a:lnTo>
                    <a:pt x="239" y="59"/>
                  </a:lnTo>
                  <a:lnTo>
                    <a:pt x="240" y="58"/>
                  </a:lnTo>
                  <a:lnTo>
                    <a:pt x="242" y="58"/>
                  </a:lnTo>
                  <a:lnTo>
                    <a:pt x="243" y="58"/>
                  </a:lnTo>
                  <a:lnTo>
                    <a:pt x="244" y="57"/>
                  </a:lnTo>
                  <a:lnTo>
                    <a:pt x="246" y="57"/>
                  </a:lnTo>
                  <a:lnTo>
                    <a:pt x="247" y="57"/>
                  </a:lnTo>
                  <a:lnTo>
                    <a:pt x="249" y="56"/>
                  </a:lnTo>
                  <a:lnTo>
                    <a:pt x="250" y="56"/>
                  </a:lnTo>
                  <a:lnTo>
                    <a:pt x="252" y="55"/>
                  </a:lnTo>
                  <a:lnTo>
                    <a:pt x="254" y="55"/>
                  </a:lnTo>
                  <a:lnTo>
                    <a:pt x="255" y="54"/>
                  </a:lnTo>
                  <a:lnTo>
                    <a:pt x="257" y="54"/>
                  </a:lnTo>
                  <a:lnTo>
                    <a:pt x="258" y="54"/>
                  </a:lnTo>
                  <a:lnTo>
                    <a:pt x="262" y="52"/>
                  </a:lnTo>
                  <a:lnTo>
                    <a:pt x="264" y="52"/>
                  </a:lnTo>
                  <a:lnTo>
                    <a:pt x="265" y="52"/>
                  </a:lnTo>
                  <a:lnTo>
                    <a:pt x="267" y="51"/>
                  </a:lnTo>
                  <a:lnTo>
                    <a:pt x="269" y="51"/>
                  </a:lnTo>
                  <a:lnTo>
                    <a:pt x="270" y="50"/>
                  </a:lnTo>
                  <a:lnTo>
                    <a:pt x="272" y="50"/>
                  </a:lnTo>
                  <a:lnTo>
                    <a:pt x="274" y="49"/>
                  </a:lnTo>
                  <a:lnTo>
                    <a:pt x="276" y="49"/>
                  </a:lnTo>
                  <a:lnTo>
                    <a:pt x="277" y="49"/>
                  </a:lnTo>
                  <a:lnTo>
                    <a:pt x="279" y="48"/>
                  </a:lnTo>
                  <a:lnTo>
                    <a:pt x="281" y="48"/>
                  </a:lnTo>
                  <a:lnTo>
                    <a:pt x="282" y="47"/>
                  </a:lnTo>
                  <a:lnTo>
                    <a:pt x="284" y="47"/>
                  </a:lnTo>
                  <a:lnTo>
                    <a:pt x="286" y="46"/>
                  </a:lnTo>
                  <a:lnTo>
                    <a:pt x="287" y="46"/>
                  </a:lnTo>
                  <a:lnTo>
                    <a:pt x="289" y="46"/>
                  </a:lnTo>
                  <a:lnTo>
                    <a:pt x="291" y="45"/>
                  </a:lnTo>
                  <a:lnTo>
                    <a:pt x="292" y="45"/>
                  </a:lnTo>
                  <a:lnTo>
                    <a:pt x="295" y="44"/>
                  </a:lnTo>
                  <a:lnTo>
                    <a:pt x="297" y="43"/>
                  </a:lnTo>
                  <a:lnTo>
                    <a:pt x="298" y="43"/>
                  </a:lnTo>
                  <a:lnTo>
                    <a:pt x="299" y="42"/>
                  </a:lnTo>
                  <a:lnTo>
                    <a:pt x="301" y="42"/>
                  </a:lnTo>
                  <a:lnTo>
                    <a:pt x="302" y="42"/>
                  </a:lnTo>
                  <a:lnTo>
                    <a:pt x="304" y="41"/>
                  </a:lnTo>
                  <a:lnTo>
                    <a:pt x="305" y="41"/>
                  </a:lnTo>
                  <a:lnTo>
                    <a:pt x="306" y="40"/>
                  </a:lnTo>
                  <a:lnTo>
                    <a:pt x="307" y="40"/>
                  </a:lnTo>
                  <a:lnTo>
                    <a:pt x="309" y="40"/>
                  </a:lnTo>
                  <a:lnTo>
                    <a:pt x="310" y="40"/>
                  </a:lnTo>
                  <a:lnTo>
                    <a:pt x="311" y="39"/>
                  </a:lnTo>
                  <a:lnTo>
                    <a:pt x="312" y="39"/>
                  </a:lnTo>
                  <a:lnTo>
                    <a:pt x="313" y="39"/>
                  </a:lnTo>
                  <a:lnTo>
                    <a:pt x="315" y="39"/>
                  </a:lnTo>
                  <a:lnTo>
                    <a:pt x="316" y="38"/>
                  </a:lnTo>
                  <a:lnTo>
                    <a:pt x="317" y="38"/>
                  </a:lnTo>
                  <a:lnTo>
                    <a:pt x="318" y="38"/>
                  </a:lnTo>
                  <a:lnTo>
                    <a:pt x="321" y="37"/>
                  </a:lnTo>
                  <a:lnTo>
                    <a:pt x="323" y="37"/>
                  </a:lnTo>
                  <a:lnTo>
                    <a:pt x="324" y="37"/>
                  </a:lnTo>
                  <a:lnTo>
                    <a:pt x="325" y="37"/>
                  </a:lnTo>
                  <a:lnTo>
                    <a:pt x="327" y="37"/>
                  </a:lnTo>
                  <a:lnTo>
                    <a:pt x="328" y="37"/>
                  </a:lnTo>
                  <a:lnTo>
                    <a:pt x="330" y="37"/>
                  </a:lnTo>
                  <a:lnTo>
                    <a:pt x="331" y="36"/>
                  </a:lnTo>
                  <a:lnTo>
                    <a:pt x="333" y="36"/>
                  </a:lnTo>
                  <a:lnTo>
                    <a:pt x="334" y="36"/>
                  </a:lnTo>
                  <a:lnTo>
                    <a:pt x="336" y="36"/>
                  </a:lnTo>
                  <a:lnTo>
                    <a:pt x="338" y="36"/>
                  </a:lnTo>
                  <a:lnTo>
                    <a:pt x="339" y="36"/>
                  </a:lnTo>
                  <a:lnTo>
                    <a:pt x="341" y="36"/>
                  </a:lnTo>
                  <a:lnTo>
                    <a:pt x="342" y="36"/>
                  </a:lnTo>
                  <a:lnTo>
                    <a:pt x="344" y="36"/>
                  </a:lnTo>
                  <a:lnTo>
                    <a:pt x="346" y="36"/>
                  </a:lnTo>
                  <a:lnTo>
                    <a:pt x="347" y="36"/>
                  </a:lnTo>
                  <a:lnTo>
                    <a:pt x="349" y="36"/>
                  </a:lnTo>
                  <a:lnTo>
                    <a:pt x="352" y="36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Freeform 117"/>
            <p:cNvSpPr>
              <a:spLocks/>
            </p:cNvSpPr>
            <p:nvPr/>
          </p:nvSpPr>
          <p:spPr bwMode="auto">
            <a:xfrm>
              <a:off x="2777" y="1930"/>
              <a:ext cx="125" cy="38"/>
            </a:xfrm>
            <a:custGeom>
              <a:avLst/>
              <a:gdLst>
                <a:gd name="T0" fmla="*/ 2 w 125"/>
                <a:gd name="T1" fmla="*/ 35 h 38"/>
                <a:gd name="T2" fmla="*/ 5 w 125"/>
                <a:gd name="T3" fmla="*/ 34 h 38"/>
                <a:gd name="T4" fmla="*/ 8 w 125"/>
                <a:gd name="T5" fmla="*/ 32 h 38"/>
                <a:gd name="T6" fmla="*/ 11 w 125"/>
                <a:gd name="T7" fmla="*/ 30 h 38"/>
                <a:gd name="T8" fmla="*/ 14 w 125"/>
                <a:gd name="T9" fmla="*/ 28 h 38"/>
                <a:gd name="T10" fmla="*/ 17 w 125"/>
                <a:gd name="T11" fmla="*/ 26 h 38"/>
                <a:gd name="T12" fmla="*/ 20 w 125"/>
                <a:gd name="T13" fmla="*/ 24 h 38"/>
                <a:gd name="T14" fmla="*/ 23 w 125"/>
                <a:gd name="T15" fmla="*/ 22 h 38"/>
                <a:gd name="T16" fmla="*/ 26 w 125"/>
                <a:gd name="T17" fmla="*/ 21 h 38"/>
                <a:gd name="T18" fmla="*/ 31 w 125"/>
                <a:gd name="T19" fmla="*/ 18 h 38"/>
                <a:gd name="T20" fmla="*/ 34 w 125"/>
                <a:gd name="T21" fmla="*/ 17 h 38"/>
                <a:gd name="T22" fmla="*/ 38 w 125"/>
                <a:gd name="T23" fmla="*/ 15 h 38"/>
                <a:gd name="T24" fmla="*/ 41 w 125"/>
                <a:gd name="T25" fmla="*/ 14 h 38"/>
                <a:gd name="T26" fmla="*/ 44 w 125"/>
                <a:gd name="T27" fmla="*/ 13 h 38"/>
                <a:gd name="T28" fmla="*/ 48 w 125"/>
                <a:gd name="T29" fmla="*/ 12 h 38"/>
                <a:gd name="T30" fmla="*/ 51 w 125"/>
                <a:gd name="T31" fmla="*/ 11 h 38"/>
                <a:gd name="T32" fmla="*/ 55 w 125"/>
                <a:gd name="T33" fmla="*/ 10 h 38"/>
                <a:gd name="T34" fmla="*/ 58 w 125"/>
                <a:gd name="T35" fmla="*/ 9 h 38"/>
                <a:gd name="T36" fmla="*/ 62 w 125"/>
                <a:gd name="T37" fmla="*/ 8 h 38"/>
                <a:gd name="T38" fmla="*/ 67 w 125"/>
                <a:gd name="T39" fmla="*/ 7 h 38"/>
                <a:gd name="T40" fmla="*/ 71 w 125"/>
                <a:gd name="T41" fmla="*/ 6 h 38"/>
                <a:gd name="T42" fmla="*/ 75 w 125"/>
                <a:gd name="T43" fmla="*/ 5 h 38"/>
                <a:gd name="T44" fmla="*/ 78 w 125"/>
                <a:gd name="T45" fmla="*/ 5 h 38"/>
                <a:gd name="T46" fmla="*/ 82 w 125"/>
                <a:gd name="T47" fmla="*/ 4 h 38"/>
                <a:gd name="T48" fmla="*/ 85 w 125"/>
                <a:gd name="T49" fmla="*/ 3 h 38"/>
                <a:gd name="T50" fmla="*/ 89 w 125"/>
                <a:gd name="T51" fmla="*/ 3 h 38"/>
                <a:gd name="T52" fmla="*/ 92 w 125"/>
                <a:gd name="T53" fmla="*/ 2 h 38"/>
                <a:gd name="T54" fmla="*/ 95 w 125"/>
                <a:gd name="T55" fmla="*/ 2 h 38"/>
                <a:gd name="T56" fmla="*/ 100 w 125"/>
                <a:gd name="T57" fmla="*/ 2 h 38"/>
                <a:gd name="T58" fmla="*/ 103 w 125"/>
                <a:gd name="T59" fmla="*/ 1 h 38"/>
                <a:gd name="T60" fmla="*/ 106 w 125"/>
                <a:gd name="T61" fmla="*/ 1 h 38"/>
                <a:gd name="T62" fmla="*/ 108 w 125"/>
                <a:gd name="T63" fmla="*/ 1 h 38"/>
                <a:gd name="T64" fmla="*/ 111 w 125"/>
                <a:gd name="T65" fmla="*/ 1 h 38"/>
                <a:gd name="T66" fmla="*/ 113 w 125"/>
                <a:gd name="T67" fmla="*/ 0 h 38"/>
                <a:gd name="T68" fmla="*/ 115 w 125"/>
                <a:gd name="T69" fmla="*/ 0 h 38"/>
                <a:gd name="T70" fmla="*/ 117 w 125"/>
                <a:gd name="T71" fmla="*/ 0 h 38"/>
                <a:gd name="T72" fmla="*/ 119 w 125"/>
                <a:gd name="T73" fmla="*/ 0 h 38"/>
                <a:gd name="T74" fmla="*/ 121 w 125"/>
                <a:gd name="T75" fmla="*/ 0 h 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5"/>
                <a:gd name="T115" fmla="*/ 0 h 38"/>
                <a:gd name="T116" fmla="*/ 125 w 125"/>
                <a:gd name="T117" fmla="*/ 38 h 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5" h="38">
                  <a:moveTo>
                    <a:pt x="0" y="37"/>
                  </a:moveTo>
                  <a:lnTo>
                    <a:pt x="2" y="35"/>
                  </a:lnTo>
                  <a:lnTo>
                    <a:pt x="3" y="35"/>
                  </a:lnTo>
                  <a:lnTo>
                    <a:pt x="5" y="34"/>
                  </a:lnTo>
                  <a:lnTo>
                    <a:pt x="6" y="33"/>
                  </a:lnTo>
                  <a:lnTo>
                    <a:pt x="8" y="32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12" y="29"/>
                  </a:lnTo>
                  <a:lnTo>
                    <a:pt x="14" y="28"/>
                  </a:lnTo>
                  <a:lnTo>
                    <a:pt x="15" y="27"/>
                  </a:lnTo>
                  <a:lnTo>
                    <a:pt x="17" y="26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8" y="20"/>
                  </a:lnTo>
                  <a:lnTo>
                    <a:pt x="31" y="18"/>
                  </a:lnTo>
                  <a:lnTo>
                    <a:pt x="33" y="18"/>
                  </a:lnTo>
                  <a:lnTo>
                    <a:pt x="34" y="17"/>
                  </a:lnTo>
                  <a:lnTo>
                    <a:pt x="36" y="16"/>
                  </a:lnTo>
                  <a:lnTo>
                    <a:pt x="38" y="15"/>
                  </a:lnTo>
                  <a:lnTo>
                    <a:pt x="39" y="15"/>
                  </a:lnTo>
                  <a:lnTo>
                    <a:pt x="41" y="14"/>
                  </a:lnTo>
                  <a:lnTo>
                    <a:pt x="43" y="14"/>
                  </a:lnTo>
                  <a:lnTo>
                    <a:pt x="44" y="13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1" y="11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7" y="9"/>
                  </a:lnTo>
                  <a:lnTo>
                    <a:pt x="58" y="9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6" y="7"/>
                  </a:lnTo>
                  <a:lnTo>
                    <a:pt x="67" y="7"/>
                  </a:lnTo>
                  <a:lnTo>
                    <a:pt x="69" y="6"/>
                  </a:lnTo>
                  <a:lnTo>
                    <a:pt x="71" y="6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8" y="5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3"/>
                  </a:lnTo>
                  <a:lnTo>
                    <a:pt x="85" y="3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100" y="2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11" y="1"/>
                  </a:ln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7" y="0"/>
                  </a:lnTo>
                  <a:lnTo>
                    <a:pt x="118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4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Freeform 118"/>
            <p:cNvSpPr>
              <a:spLocks/>
            </p:cNvSpPr>
            <p:nvPr/>
          </p:nvSpPr>
          <p:spPr bwMode="auto">
            <a:xfrm>
              <a:off x="2713" y="1829"/>
              <a:ext cx="117" cy="23"/>
            </a:xfrm>
            <a:custGeom>
              <a:avLst/>
              <a:gdLst>
                <a:gd name="T0" fmla="*/ 0 w 117"/>
                <a:gd name="T1" fmla="*/ 22 h 23"/>
                <a:gd name="T2" fmla="*/ 1 w 117"/>
                <a:gd name="T3" fmla="*/ 21 h 23"/>
                <a:gd name="T4" fmla="*/ 2 w 117"/>
                <a:gd name="T5" fmla="*/ 20 h 23"/>
                <a:gd name="T6" fmla="*/ 4 w 117"/>
                <a:gd name="T7" fmla="*/ 20 h 23"/>
                <a:gd name="T8" fmla="*/ 5 w 117"/>
                <a:gd name="T9" fmla="*/ 19 h 23"/>
                <a:gd name="T10" fmla="*/ 7 w 117"/>
                <a:gd name="T11" fmla="*/ 18 h 23"/>
                <a:gd name="T12" fmla="*/ 8 w 117"/>
                <a:gd name="T13" fmla="*/ 18 h 23"/>
                <a:gd name="T14" fmla="*/ 10 w 117"/>
                <a:gd name="T15" fmla="*/ 17 h 23"/>
                <a:gd name="T16" fmla="*/ 11 w 117"/>
                <a:gd name="T17" fmla="*/ 17 h 23"/>
                <a:gd name="T18" fmla="*/ 13 w 117"/>
                <a:gd name="T19" fmla="*/ 16 h 23"/>
                <a:gd name="T20" fmla="*/ 14 w 117"/>
                <a:gd name="T21" fmla="*/ 16 h 23"/>
                <a:gd name="T22" fmla="*/ 16 w 117"/>
                <a:gd name="T23" fmla="*/ 15 h 23"/>
                <a:gd name="T24" fmla="*/ 17 w 117"/>
                <a:gd name="T25" fmla="*/ 15 h 23"/>
                <a:gd name="T26" fmla="*/ 19 w 117"/>
                <a:gd name="T27" fmla="*/ 14 h 23"/>
                <a:gd name="T28" fmla="*/ 20 w 117"/>
                <a:gd name="T29" fmla="*/ 13 h 23"/>
                <a:gd name="T30" fmla="*/ 22 w 117"/>
                <a:gd name="T31" fmla="*/ 13 h 23"/>
                <a:gd name="T32" fmla="*/ 24 w 117"/>
                <a:gd name="T33" fmla="*/ 12 h 23"/>
                <a:gd name="T34" fmla="*/ 25 w 117"/>
                <a:gd name="T35" fmla="*/ 12 h 23"/>
                <a:gd name="T36" fmla="*/ 27 w 117"/>
                <a:gd name="T37" fmla="*/ 11 h 23"/>
                <a:gd name="T38" fmla="*/ 31 w 117"/>
                <a:gd name="T39" fmla="*/ 10 h 23"/>
                <a:gd name="T40" fmla="*/ 33 w 117"/>
                <a:gd name="T41" fmla="*/ 10 h 23"/>
                <a:gd name="T42" fmla="*/ 35 w 117"/>
                <a:gd name="T43" fmla="*/ 9 h 23"/>
                <a:gd name="T44" fmla="*/ 37 w 117"/>
                <a:gd name="T45" fmla="*/ 9 h 23"/>
                <a:gd name="T46" fmla="*/ 39 w 117"/>
                <a:gd name="T47" fmla="*/ 8 h 23"/>
                <a:gd name="T48" fmla="*/ 41 w 117"/>
                <a:gd name="T49" fmla="*/ 8 h 23"/>
                <a:gd name="T50" fmla="*/ 43 w 117"/>
                <a:gd name="T51" fmla="*/ 8 h 23"/>
                <a:gd name="T52" fmla="*/ 45 w 117"/>
                <a:gd name="T53" fmla="*/ 7 h 23"/>
                <a:gd name="T54" fmla="*/ 47 w 117"/>
                <a:gd name="T55" fmla="*/ 7 h 23"/>
                <a:gd name="T56" fmla="*/ 49 w 117"/>
                <a:gd name="T57" fmla="*/ 6 h 23"/>
                <a:gd name="T58" fmla="*/ 51 w 117"/>
                <a:gd name="T59" fmla="*/ 6 h 23"/>
                <a:gd name="T60" fmla="*/ 53 w 117"/>
                <a:gd name="T61" fmla="*/ 6 h 23"/>
                <a:gd name="T62" fmla="*/ 56 w 117"/>
                <a:gd name="T63" fmla="*/ 5 h 23"/>
                <a:gd name="T64" fmla="*/ 57 w 117"/>
                <a:gd name="T65" fmla="*/ 5 h 23"/>
                <a:gd name="T66" fmla="*/ 60 w 117"/>
                <a:gd name="T67" fmla="*/ 5 h 23"/>
                <a:gd name="T68" fmla="*/ 62 w 117"/>
                <a:gd name="T69" fmla="*/ 4 h 23"/>
                <a:gd name="T70" fmla="*/ 64 w 117"/>
                <a:gd name="T71" fmla="*/ 4 h 23"/>
                <a:gd name="T72" fmla="*/ 66 w 117"/>
                <a:gd name="T73" fmla="*/ 4 h 23"/>
                <a:gd name="T74" fmla="*/ 69 w 117"/>
                <a:gd name="T75" fmla="*/ 3 h 23"/>
                <a:gd name="T76" fmla="*/ 73 w 117"/>
                <a:gd name="T77" fmla="*/ 3 h 23"/>
                <a:gd name="T78" fmla="*/ 75 w 117"/>
                <a:gd name="T79" fmla="*/ 3 h 23"/>
                <a:gd name="T80" fmla="*/ 77 w 117"/>
                <a:gd name="T81" fmla="*/ 3 h 23"/>
                <a:gd name="T82" fmla="*/ 79 w 117"/>
                <a:gd name="T83" fmla="*/ 2 h 23"/>
                <a:gd name="T84" fmla="*/ 81 w 117"/>
                <a:gd name="T85" fmla="*/ 2 h 23"/>
                <a:gd name="T86" fmla="*/ 84 w 117"/>
                <a:gd name="T87" fmla="*/ 2 h 23"/>
                <a:gd name="T88" fmla="*/ 86 w 117"/>
                <a:gd name="T89" fmla="*/ 2 h 23"/>
                <a:gd name="T90" fmla="*/ 88 w 117"/>
                <a:gd name="T91" fmla="*/ 2 h 23"/>
                <a:gd name="T92" fmla="*/ 90 w 117"/>
                <a:gd name="T93" fmla="*/ 1 h 23"/>
                <a:gd name="T94" fmla="*/ 92 w 117"/>
                <a:gd name="T95" fmla="*/ 1 h 23"/>
                <a:gd name="T96" fmla="*/ 94 w 117"/>
                <a:gd name="T97" fmla="*/ 1 h 23"/>
                <a:gd name="T98" fmla="*/ 96 w 117"/>
                <a:gd name="T99" fmla="*/ 1 h 23"/>
                <a:gd name="T100" fmla="*/ 99 w 117"/>
                <a:gd name="T101" fmla="*/ 1 h 23"/>
                <a:gd name="T102" fmla="*/ 101 w 117"/>
                <a:gd name="T103" fmla="*/ 1 h 23"/>
                <a:gd name="T104" fmla="*/ 103 w 117"/>
                <a:gd name="T105" fmla="*/ 1 h 23"/>
                <a:gd name="T106" fmla="*/ 105 w 117"/>
                <a:gd name="T107" fmla="*/ 1 h 23"/>
                <a:gd name="T108" fmla="*/ 107 w 117"/>
                <a:gd name="T109" fmla="*/ 1 h 23"/>
                <a:gd name="T110" fmla="*/ 109 w 117"/>
                <a:gd name="T111" fmla="*/ 1 h 23"/>
                <a:gd name="T112" fmla="*/ 111 w 117"/>
                <a:gd name="T113" fmla="*/ 1 h 23"/>
                <a:gd name="T114" fmla="*/ 116 w 117"/>
                <a:gd name="T115" fmla="*/ 0 h 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7"/>
                <a:gd name="T175" fmla="*/ 0 h 23"/>
                <a:gd name="T176" fmla="*/ 117 w 117"/>
                <a:gd name="T177" fmla="*/ 23 h 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7" h="23">
                  <a:moveTo>
                    <a:pt x="0" y="22"/>
                  </a:moveTo>
                  <a:lnTo>
                    <a:pt x="1" y="21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5" y="19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20" y="13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7" y="11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9" y="8"/>
                  </a:lnTo>
                  <a:lnTo>
                    <a:pt x="41" y="8"/>
                  </a:lnTo>
                  <a:lnTo>
                    <a:pt x="43" y="8"/>
                  </a:lnTo>
                  <a:lnTo>
                    <a:pt x="45" y="7"/>
                  </a:lnTo>
                  <a:lnTo>
                    <a:pt x="47" y="7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3" y="6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9" y="3"/>
                  </a:lnTo>
                  <a:lnTo>
                    <a:pt x="73" y="3"/>
                  </a:lnTo>
                  <a:lnTo>
                    <a:pt x="75" y="3"/>
                  </a:lnTo>
                  <a:lnTo>
                    <a:pt x="77" y="3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9" y="1"/>
                  </a:lnTo>
                  <a:lnTo>
                    <a:pt x="101" y="1"/>
                  </a:lnTo>
                  <a:lnTo>
                    <a:pt x="103" y="1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09" y="1"/>
                  </a:lnTo>
                  <a:lnTo>
                    <a:pt x="111" y="1"/>
                  </a:lnTo>
                  <a:lnTo>
                    <a:pt x="116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Freeform 119"/>
            <p:cNvSpPr>
              <a:spLocks/>
            </p:cNvSpPr>
            <p:nvPr/>
          </p:nvSpPr>
          <p:spPr bwMode="auto">
            <a:xfrm>
              <a:off x="3093" y="1902"/>
              <a:ext cx="104" cy="30"/>
            </a:xfrm>
            <a:custGeom>
              <a:avLst/>
              <a:gdLst>
                <a:gd name="T0" fmla="*/ 1 w 104"/>
                <a:gd name="T1" fmla="*/ 1 h 30"/>
                <a:gd name="T2" fmla="*/ 3 w 104"/>
                <a:gd name="T3" fmla="*/ 3 h 30"/>
                <a:gd name="T4" fmla="*/ 4 w 104"/>
                <a:gd name="T5" fmla="*/ 5 h 30"/>
                <a:gd name="T6" fmla="*/ 6 w 104"/>
                <a:gd name="T7" fmla="*/ 7 h 30"/>
                <a:gd name="T8" fmla="*/ 7 w 104"/>
                <a:gd name="T9" fmla="*/ 9 h 30"/>
                <a:gd name="T10" fmla="*/ 9 w 104"/>
                <a:gd name="T11" fmla="*/ 10 h 30"/>
                <a:gd name="T12" fmla="*/ 10 w 104"/>
                <a:gd name="T13" fmla="*/ 12 h 30"/>
                <a:gd name="T14" fmla="*/ 12 w 104"/>
                <a:gd name="T15" fmla="*/ 14 h 30"/>
                <a:gd name="T16" fmla="*/ 14 w 104"/>
                <a:gd name="T17" fmla="*/ 16 h 30"/>
                <a:gd name="T18" fmla="*/ 16 w 104"/>
                <a:gd name="T19" fmla="*/ 18 h 30"/>
                <a:gd name="T20" fmla="*/ 18 w 104"/>
                <a:gd name="T21" fmla="*/ 19 h 30"/>
                <a:gd name="T22" fmla="*/ 20 w 104"/>
                <a:gd name="T23" fmla="*/ 21 h 30"/>
                <a:gd name="T24" fmla="*/ 22 w 104"/>
                <a:gd name="T25" fmla="*/ 22 h 30"/>
                <a:gd name="T26" fmla="*/ 24 w 104"/>
                <a:gd name="T27" fmla="*/ 24 h 30"/>
                <a:gd name="T28" fmla="*/ 26 w 104"/>
                <a:gd name="T29" fmla="*/ 25 h 30"/>
                <a:gd name="T30" fmla="*/ 29 w 104"/>
                <a:gd name="T31" fmla="*/ 26 h 30"/>
                <a:gd name="T32" fmla="*/ 31 w 104"/>
                <a:gd name="T33" fmla="*/ 27 h 30"/>
                <a:gd name="T34" fmla="*/ 33 w 104"/>
                <a:gd name="T35" fmla="*/ 28 h 30"/>
                <a:gd name="T36" fmla="*/ 36 w 104"/>
                <a:gd name="T37" fmla="*/ 28 h 30"/>
                <a:gd name="T38" fmla="*/ 40 w 104"/>
                <a:gd name="T39" fmla="*/ 29 h 30"/>
                <a:gd name="T40" fmla="*/ 43 w 104"/>
                <a:gd name="T41" fmla="*/ 29 h 30"/>
                <a:gd name="T42" fmla="*/ 46 w 104"/>
                <a:gd name="T43" fmla="*/ 29 h 30"/>
                <a:gd name="T44" fmla="*/ 49 w 104"/>
                <a:gd name="T45" fmla="*/ 28 h 30"/>
                <a:gd name="T46" fmla="*/ 52 w 104"/>
                <a:gd name="T47" fmla="*/ 28 h 30"/>
                <a:gd name="T48" fmla="*/ 56 w 104"/>
                <a:gd name="T49" fmla="*/ 28 h 30"/>
                <a:gd name="T50" fmla="*/ 59 w 104"/>
                <a:gd name="T51" fmla="*/ 27 h 30"/>
                <a:gd name="T52" fmla="*/ 62 w 104"/>
                <a:gd name="T53" fmla="*/ 26 h 30"/>
                <a:gd name="T54" fmla="*/ 66 w 104"/>
                <a:gd name="T55" fmla="*/ 25 h 30"/>
                <a:gd name="T56" fmla="*/ 71 w 104"/>
                <a:gd name="T57" fmla="*/ 24 h 30"/>
                <a:gd name="T58" fmla="*/ 74 w 104"/>
                <a:gd name="T59" fmla="*/ 22 h 30"/>
                <a:gd name="T60" fmla="*/ 77 w 104"/>
                <a:gd name="T61" fmla="*/ 21 h 30"/>
                <a:gd name="T62" fmla="*/ 80 w 104"/>
                <a:gd name="T63" fmla="*/ 20 h 30"/>
                <a:gd name="T64" fmla="*/ 83 w 104"/>
                <a:gd name="T65" fmla="*/ 18 h 30"/>
                <a:gd name="T66" fmla="*/ 87 w 104"/>
                <a:gd name="T67" fmla="*/ 17 h 30"/>
                <a:gd name="T68" fmla="*/ 90 w 104"/>
                <a:gd name="T69" fmla="*/ 15 h 30"/>
                <a:gd name="T70" fmla="*/ 93 w 104"/>
                <a:gd name="T71" fmla="*/ 14 h 30"/>
                <a:gd name="T72" fmla="*/ 96 w 104"/>
                <a:gd name="T73" fmla="*/ 12 h 30"/>
                <a:gd name="T74" fmla="*/ 100 w 104"/>
                <a:gd name="T75" fmla="*/ 11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4"/>
                <a:gd name="T115" fmla="*/ 0 h 30"/>
                <a:gd name="T116" fmla="*/ 104 w 104"/>
                <a:gd name="T117" fmla="*/ 30 h 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4" h="30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7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9" y="20"/>
                  </a:lnTo>
                  <a:lnTo>
                    <a:pt x="20" y="21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3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3" y="28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9" y="28"/>
                  </a:lnTo>
                  <a:lnTo>
                    <a:pt x="40" y="29"/>
                  </a:lnTo>
                  <a:lnTo>
                    <a:pt x="41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6" y="29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1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61" y="26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71" y="24"/>
                  </a:lnTo>
                  <a:lnTo>
                    <a:pt x="72" y="23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7" y="21"/>
                  </a:lnTo>
                  <a:lnTo>
                    <a:pt x="79" y="21"/>
                  </a:lnTo>
                  <a:lnTo>
                    <a:pt x="80" y="20"/>
                  </a:lnTo>
                  <a:lnTo>
                    <a:pt x="82" y="19"/>
                  </a:lnTo>
                  <a:lnTo>
                    <a:pt x="83" y="18"/>
                  </a:lnTo>
                  <a:lnTo>
                    <a:pt x="85" y="17"/>
                  </a:lnTo>
                  <a:lnTo>
                    <a:pt x="87" y="17"/>
                  </a:lnTo>
                  <a:lnTo>
                    <a:pt x="88" y="16"/>
                  </a:lnTo>
                  <a:lnTo>
                    <a:pt x="90" y="15"/>
                  </a:lnTo>
                  <a:lnTo>
                    <a:pt x="92" y="14"/>
                  </a:lnTo>
                  <a:lnTo>
                    <a:pt x="93" y="14"/>
                  </a:lnTo>
                  <a:lnTo>
                    <a:pt x="95" y="13"/>
                  </a:lnTo>
                  <a:lnTo>
                    <a:pt x="96" y="12"/>
                  </a:lnTo>
                  <a:lnTo>
                    <a:pt x="98" y="11"/>
                  </a:lnTo>
                  <a:lnTo>
                    <a:pt x="100" y="11"/>
                  </a:lnTo>
                  <a:lnTo>
                    <a:pt x="103" y="9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Freeform 120"/>
            <p:cNvSpPr>
              <a:spLocks/>
            </p:cNvSpPr>
            <p:nvPr/>
          </p:nvSpPr>
          <p:spPr bwMode="auto">
            <a:xfrm>
              <a:off x="3295" y="1857"/>
              <a:ext cx="203" cy="75"/>
            </a:xfrm>
            <a:custGeom>
              <a:avLst/>
              <a:gdLst>
                <a:gd name="T0" fmla="*/ 2 w 203"/>
                <a:gd name="T1" fmla="*/ 58 h 75"/>
                <a:gd name="T2" fmla="*/ 6 w 203"/>
                <a:gd name="T3" fmla="*/ 59 h 75"/>
                <a:gd name="T4" fmla="*/ 9 w 203"/>
                <a:gd name="T5" fmla="*/ 61 h 75"/>
                <a:gd name="T6" fmla="*/ 12 w 203"/>
                <a:gd name="T7" fmla="*/ 63 h 75"/>
                <a:gd name="T8" fmla="*/ 16 w 203"/>
                <a:gd name="T9" fmla="*/ 65 h 75"/>
                <a:gd name="T10" fmla="*/ 20 w 203"/>
                <a:gd name="T11" fmla="*/ 66 h 75"/>
                <a:gd name="T12" fmla="*/ 23 w 203"/>
                <a:gd name="T13" fmla="*/ 68 h 75"/>
                <a:gd name="T14" fmla="*/ 27 w 203"/>
                <a:gd name="T15" fmla="*/ 69 h 75"/>
                <a:gd name="T16" fmla="*/ 31 w 203"/>
                <a:gd name="T17" fmla="*/ 70 h 75"/>
                <a:gd name="T18" fmla="*/ 36 w 203"/>
                <a:gd name="T19" fmla="*/ 72 h 75"/>
                <a:gd name="T20" fmla="*/ 40 w 203"/>
                <a:gd name="T21" fmla="*/ 73 h 75"/>
                <a:gd name="T22" fmla="*/ 43 w 203"/>
                <a:gd name="T23" fmla="*/ 73 h 75"/>
                <a:gd name="T24" fmla="*/ 47 w 203"/>
                <a:gd name="T25" fmla="*/ 74 h 75"/>
                <a:gd name="T26" fmla="*/ 51 w 203"/>
                <a:gd name="T27" fmla="*/ 74 h 75"/>
                <a:gd name="T28" fmla="*/ 54 w 203"/>
                <a:gd name="T29" fmla="*/ 74 h 75"/>
                <a:gd name="T30" fmla="*/ 58 w 203"/>
                <a:gd name="T31" fmla="*/ 74 h 75"/>
                <a:gd name="T32" fmla="*/ 61 w 203"/>
                <a:gd name="T33" fmla="*/ 74 h 75"/>
                <a:gd name="T34" fmla="*/ 65 w 203"/>
                <a:gd name="T35" fmla="*/ 74 h 75"/>
                <a:gd name="T36" fmla="*/ 69 w 203"/>
                <a:gd name="T37" fmla="*/ 74 h 75"/>
                <a:gd name="T38" fmla="*/ 74 w 203"/>
                <a:gd name="T39" fmla="*/ 74 h 75"/>
                <a:gd name="T40" fmla="*/ 78 w 203"/>
                <a:gd name="T41" fmla="*/ 74 h 75"/>
                <a:gd name="T42" fmla="*/ 81 w 203"/>
                <a:gd name="T43" fmla="*/ 74 h 75"/>
                <a:gd name="T44" fmla="*/ 85 w 203"/>
                <a:gd name="T45" fmla="*/ 74 h 75"/>
                <a:gd name="T46" fmla="*/ 88 w 203"/>
                <a:gd name="T47" fmla="*/ 73 h 75"/>
                <a:gd name="T48" fmla="*/ 92 w 203"/>
                <a:gd name="T49" fmla="*/ 73 h 75"/>
                <a:gd name="T50" fmla="*/ 96 w 203"/>
                <a:gd name="T51" fmla="*/ 73 h 75"/>
                <a:gd name="T52" fmla="*/ 99 w 203"/>
                <a:gd name="T53" fmla="*/ 72 h 75"/>
                <a:gd name="T54" fmla="*/ 103 w 203"/>
                <a:gd name="T55" fmla="*/ 71 h 75"/>
                <a:gd name="T56" fmla="*/ 108 w 203"/>
                <a:gd name="T57" fmla="*/ 70 h 75"/>
                <a:gd name="T58" fmla="*/ 112 w 203"/>
                <a:gd name="T59" fmla="*/ 69 h 75"/>
                <a:gd name="T60" fmla="*/ 115 w 203"/>
                <a:gd name="T61" fmla="*/ 69 h 75"/>
                <a:gd name="T62" fmla="*/ 118 w 203"/>
                <a:gd name="T63" fmla="*/ 68 h 75"/>
                <a:gd name="T64" fmla="*/ 122 w 203"/>
                <a:gd name="T65" fmla="*/ 67 h 75"/>
                <a:gd name="T66" fmla="*/ 125 w 203"/>
                <a:gd name="T67" fmla="*/ 66 h 75"/>
                <a:gd name="T68" fmla="*/ 129 w 203"/>
                <a:gd name="T69" fmla="*/ 64 h 75"/>
                <a:gd name="T70" fmla="*/ 132 w 203"/>
                <a:gd name="T71" fmla="*/ 63 h 75"/>
                <a:gd name="T72" fmla="*/ 136 w 203"/>
                <a:gd name="T73" fmla="*/ 62 h 75"/>
                <a:gd name="T74" fmla="*/ 139 w 203"/>
                <a:gd name="T75" fmla="*/ 61 h 75"/>
                <a:gd name="T76" fmla="*/ 145 w 203"/>
                <a:gd name="T77" fmla="*/ 59 h 75"/>
                <a:gd name="T78" fmla="*/ 148 w 203"/>
                <a:gd name="T79" fmla="*/ 57 h 75"/>
                <a:gd name="T80" fmla="*/ 152 w 203"/>
                <a:gd name="T81" fmla="*/ 56 h 75"/>
                <a:gd name="T82" fmla="*/ 155 w 203"/>
                <a:gd name="T83" fmla="*/ 55 h 75"/>
                <a:gd name="T84" fmla="*/ 158 w 203"/>
                <a:gd name="T85" fmla="*/ 53 h 75"/>
                <a:gd name="T86" fmla="*/ 162 w 203"/>
                <a:gd name="T87" fmla="*/ 51 h 75"/>
                <a:gd name="T88" fmla="*/ 165 w 203"/>
                <a:gd name="T89" fmla="*/ 49 h 75"/>
                <a:gd name="T90" fmla="*/ 168 w 203"/>
                <a:gd name="T91" fmla="*/ 47 h 75"/>
                <a:gd name="T92" fmla="*/ 171 w 203"/>
                <a:gd name="T93" fmla="*/ 45 h 75"/>
                <a:gd name="T94" fmla="*/ 176 w 203"/>
                <a:gd name="T95" fmla="*/ 41 h 75"/>
                <a:gd name="T96" fmla="*/ 179 w 203"/>
                <a:gd name="T97" fmla="*/ 37 h 75"/>
                <a:gd name="T98" fmla="*/ 181 w 203"/>
                <a:gd name="T99" fmla="*/ 34 h 75"/>
                <a:gd name="T100" fmla="*/ 184 w 203"/>
                <a:gd name="T101" fmla="*/ 30 h 75"/>
                <a:gd name="T102" fmla="*/ 187 w 203"/>
                <a:gd name="T103" fmla="*/ 26 h 75"/>
                <a:gd name="T104" fmla="*/ 189 w 203"/>
                <a:gd name="T105" fmla="*/ 22 h 75"/>
                <a:gd name="T106" fmla="*/ 192 w 203"/>
                <a:gd name="T107" fmla="*/ 18 h 75"/>
                <a:gd name="T108" fmla="*/ 194 w 203"/>
                <a:gd name="T109" fmla="*/ 13 h 75"/>
                <a:gd name="T110" fmla="*/ 197 w 203"/>
                <a:gd name="T111" fmla="*/ 9 h 75"/>
                <a:gd name="T112" fmla="*/ 199 w 203"/>
                <a:gd name="T113" fmla="*/ 4 h 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75"/>
                <a:gd name="T173" fmla="*/ 203 w 203"/>
                <a:gd name="T174" fmla="*/ 75 h 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75">
                  <a:moveTo>
                    <a:pt x="0" y="57"/>
                  </a:moveTo>
                  <a:lnTo>
                    <a:pt x="2" y="58"/>
                  </a:lnTo>
                  <a:lnTo>
                    <a:pt x="4" y="59"/>
                  </a:lnTo>
                  <a:lnTo>
                    <a:pt x="6" y="59"/>
                  </a:lnTo>
                  <a:lnTo>
                    <a:pt x="7" y="61"/>
                  </a:lnTo>
                  <a:lnTo>
                    <a:pt x="9" y="61"/>
                  </a:lnTo>
                  <a:lnTo>
                    <a:pt x="11" y="62"/>
                  </a:lnTo>
                  <a:lnTo>
                    <a:pt x="12" y="63"/>
                  </a:lnTo>
                  <a:lnTo>
                    <a:pt x="14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2" y="67"/>
                  </a:lnTo>
                  <a:lnTo>
                    <a:pt x="23" y="68"/>
                  </a:lnTo>
                  <a:lnTo>
                    <a:pt x="25" y="68"/>
                  </a:lnTo>
                  <a:lnTo>
                    <a:pt x="27" y="69"/>
                  </a:lnTo>
                  <a:lnTo>
                    <a:pt x="29" y="70"/>
                  </a:lnTo>
                  <a:lnTo>
                    <a:pt x="31" y="70"/>
                  </a:lnTo>
                  <a:lnTo>
                    <a:pt x="33" y="71"/>
                  </a:lnTo>
                  <a:lnTo>
                    <a:pt x="36" y="72"/>
                  </a:lnTo>
                  <a:lnTo>
                    <a:pt x="38" y="72"/>
                  </a:lnTo>
                  <a:lnTo>
                    <a:pt x="40" y="73"/>
                  </a:lnTo>
                  <a:lnTo>
                    <a:pt x="41" y="73"/>
                  </a:lnTo>
                  <a:lnTo>
                    <a:pt x="43" y="73"/>
                  </a:lnTo>
                  <a:lnTo>
                    <a:pt x="45" y="74"/>
                  </a:lnTo>
                  <a:lnTo>
                    <a:pt x="47" y="74"/>
                  </a:lnTo>
                  <a:lnTo>
                    <a:pt x="49" y="74"/>
                  </a:lnTo>
                  <a:lnTo>
                    <a:pt x="51" y="74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3" y="74"/>
                  </a:lnTo>
                  <a:lnTo>
                    <a:pt x="65" y="74"/>
                  </a:lnTo>
                  <a:lnTo>
                    <a:pt x="67" y="74"/>
                  </a:lnTo>
                  <a:lnTo>
                    <a:pt x="69" y="74"/>
                  </a:lnTo>
                  <a:lnTo>
                    <a:pt x="72" y="74"/>
                  </a:lnTo>
                  <a:lnTo>
                    <a:pt x="74" y="74"/>
                  </a:lnTo>
                  <a:lnTo>
                    <a:pt x="76" y="74"/>
                  </a:lnTo>
                  <a:lnTo>
                    <a:pt x="78" y="74"/>
                  </a:lnTo>
                  <a:lnTo>
                    <a:pt x="80" y="74"/>
                  </a:lnTo>
                  <a:lnTo>
                    <a:pt x="81" y="74"/>
                  </a:lnTo>
                  <a:lnTo>
                    <a:pt x="83" y="74"/>
                  </a:lnTo>
                  <a:lnTo>
                    <a:pt x="85" y="74"/>
                  </a:lnTo>
                  <a:lnTo>
                    <a:pt x="86" y="73"/>
                  </a:lnTo>
                  <a:lnTo>
                    <a:pt x="88" y="73"/>
                  </a:lnTo>
                  <a:lnTo>
                    <a:pt x="90" y="73"/>
                  </a:lnTo>
                  <a:lnTo>
                    <a:pt x="92" y="73"/>
                  </a:lnTo>
                  <a:lnTo>
                    <a:pt x="94" y="73"/>
                  </a:lnTo>
                  <a:lnTo>
                    <a:pt x="96" y="73"/>
                  </a:lnTo>
                  <a:lnTo>
                    <a:pt x="97" y="72"/>
                  </a:lnTo>
                  <a:lnTo>
                    <a:pt x="99" y="72"/>
                  </a:lnTo>
                  <a:lnTo>
                    <a:pt x="101" y="72"/>
                  </a:lnTo>
                  <a:lnTo>
                    <a:pt x="103" y="71"/>
                  </a:lnTo>
                  <a:lnTo>
                    <a:pt x="105" y="71"/>
                  </a:lnTo>
                  <a:lnTo>
                    <a:pt x="108" y="70"/>
                  </a:lnTo>
                  <a:lnTo>
                    <a:pt x="110" y="70"/>
                  </a:lnTo>
                  <a:lnTo>
                    <a:pt x="112" y="69"/>
                  </a:lnTo>
                  <a:lnTo>
                    <a:pt x="113" y="69"/>
                  </a:lnTo>
                  <a:lnTo>
                    <a:pt x="115" y="69"/>
                  </a:lnTo>
                  <a:lnTo>
                    <a:pt x="117" y="68"/>
                  </a:lnTo>
                  <a:lnTo>
                    <a:pt x="118" y="68"/>
                  </a:lnTo>
                  <a:lnTo>
                    <a:pt x="120" y="67"/>
                  </a:lnTo>
                  <a:lnTo>
                    <a:pt x="122" y="67"/>
                  </a:lnTo>
                  <a:lnTo>
                    <a:pt x="124" y="66"/>
                  </a:lnTo>
                  <a:lnTo>
                    <a:pt x="125" y="66"/>
                  </a:lnTo>
                  <a:lnTo>
                    <a:pt x="127" y="65"/>
                  </a:lnTo>
                  <a:lnTo>
                    <a:pt x="129" y="64"/>
                  </a:lnTo>
                  <a:lnTo>
                    <a:pt x="131" y="64"/>
                  </a:lnTo>
                  <a:lnTo>
                    <a:pt x="132" y="63"/>
                  </a:lnTo>
                  <a:lnTo>
                    <a:pt x="134" y="63"/>
                  </a:lnTo>
                  <a:lnTo>
                    <a:pt x="136" y="62"/>
                  </a:lnTo>
                  <a:lnTo>
                    <a:pt x="138" y="61"/>
                  </a:lnTo>
                  <a:lnTo>
                    <a:pt x="139" y="61"/>
                  </a:lnTo>
                  <a:lnTo>
                    <a:pt x="143" y="59"/>
                  </a:lnTo>
                  <a:lnTo>
                    <a:pt x="145" y="59"/>
                  </a:lnTo>
                  <a:lnTo>
                    <a:pt x="146" y="58"/>
                  </a:lnTo>
                  <a:lnTo>
                    <a:pt x="148" y="57"/>
                  </a:lnTo>
                  <a:lnTo>
                    <a:pt x="150" y="57"/>
                  </a:lnTo>
                  <a:lnTo>
                    <a:pt x="152" y="56"/>
                  </a:lnTo>
                  <a:lnTo>
                    <a:pt x="153" y="56"/>
                  </a:lnTo>
                  <a:lnTo>
                    <a:pt x="155" y="55"/>
                  </a:lnTo>
                  <a:lnTo>
                    <a:pt x="157" y="54"/>
                  </a:lnTo>
                  <a:lnTo>
                    <a:pt x="158" y="53"/>
                  </a:lnTo>
                  <a:lnTo>
                    <a:pt x="160" y="52"/>
                  </a:lnTo>
                  <a:lnTo>
                    <a:pt x="162" y="51"/>
                  </a:lnTo>
                  <a:lnTo>
                    <a:pt x="163" y="51"/>
                  </a:lnTo>
                  <a:lnTo>
                    <a:pt x="165" y="49"/>
                  </a:lnTo>
                  <a:lnTo>
                    <a:pt x="167" y="49"/>
                  </a:lnTo>
                  <a:lnTo>
                    <a:pt x="168" y="47"/>
                  </a:lnTo>
                  <a:lnTo>
                    <a:pt x="170" y="46"/>
                  </a:lnTo>
                  <a:lnTo>
                    <a:pt x="171" y="45"/>
                  </a:lnTo>
                  <a:lnTo>
                    <a:pt x="173" y="44"/>
                  </a:lnTo>
                  <a:lnTo>
                    <a:pt x="176" y="41"/>
                  </a:lnTo>
                  <a:lnTo>
                    <a:pt x="177" y="39"/>
                  </a:lnTo>
                  <a:lnTo>
                    <a:pt x="179" y="37"/>
                  </a:lnTo>
                  <a:lnTo>
                    <a:pt x="180" y="36"/>
                  </a:lnTo>
                  <a:lnTo>
                    <a:pt x="181" y="34"/>
                  </a:lnTo>
                  <a:lnTo>
                    <a:pt x="183" y="32"/>
                  </a:lnTo>
                  <a:lnTo>
                    <a:pt x="184" y="30"/>
                  </a:lnTo>
                  <a:lnTo>
                    <a:pt x="186" y="29"/>
                  </a:lnTo>
                  <a:lnTo>
                    <a:pt x="187" y="26"/>
                  </a:lnTo>
                  <a:lnTo>
                    <a:pt x="188" y="24"/>
                  </a:lnTo>
                  <a:lnTo>
                    <a:pt x="189" y="22"/>
                  </a:lnTo>
                  <a:lnTo>
                    <a:pt x="191" y="20"/>
                  </a:lnTo>
                  <a:lnTo>
                    <a:pt x="192" y="18"/>
                  </a:lnTo>
                  <a:lnTo>
                    <a:pt x="193" y="16"/>
                  </a:lnTo>
                  <a:lnTo>
                    <a:pt x="194" y="13"/>
                  </a:lnTo>
                  <a:lnTo>
                    <a:pt x="196" y="11"/>
                  </a:lnTo>
                  <a:lnTo>
                    <a:pt x="197" y="9"/>
                  </a:lnTo>
                  <a:lnTo>
                    <a:pt x="198" y="7"/>
                  </a:lnTo>
                  <a:lnTo>
                    <a:pt x="199" y="4"/>
                  </a:lnTo>
                  <a:lnTo>
                    <a:pt x="202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Freeform 121"/>
            <p:cNvSpPr>
              <a:spLocks/>
            </p:cNvSpPr>
            <p:nvPr/>
          </p:nvSpPr>
          <p:spPr bwMode="auto">
            <a:xfrm>
              <a:off x="3268" y="1822"/>
              <a:ext cx="73" cy="21"/>
            </a:xfrm>
            <a:custGeom>
              <a:avLst/>
              <a:gdLst>
                <a:gd name="T0" fmla="*/ 0 w 73"/>
                <a:gd name="T1" fmla="*/ 20 h 21"/>
                <a:gd name="T2" fmla="*/ 2 w 73"/>
                <a:gd name="T3" fmla="*/ 19 h 21"/>
                <a:gd name="T4" fmla="*/ 5 w 73"/>
                <a:gd name="T5" fmla="*/ 19 h 21"/>
                <a:gd name="T6" fmla="*/ 8 w 73"/>
                <a:gd name="T7" fmla="*/ 19 h 21"/>
                <a:gd name="T8" fmla="*/ 10 w 73"/>
                <a:gd name="T9" fmla="*/ 18 h 21"/>
                <a:gd name="T10" fmla="*/ 12 w 73"/>
                <a:gd name="T11" fmla="*/ 18 h 21"/>
                <a:gd name="T12" fmla="*/ 15 w 73"/>
                <a:gd name="T13" fmla="*/ 18 h 21"/>
                <a:gd name="T14" fmla="*/ 17 w 73"/>
                <a:gd name="T15" fmla="*/ 18 h 21"/>
                <a:gd name="T16" fmla="*/ 19 w 73"/>
                <a:gd name="T17" fmla="*/ 18 h 21"/>
                <a:gd name="T18" fmla="*/ 22 w 73"/>
                <a:gd name="T19" fmla="*/ 17 h 21"/>
                <a:gd name="T20" fmla="*/ 24 w 73"/>
                <a:gd name="T21" fmla="*/ 17 h 21"/>
                <a:gd name="T22" fmla="*/ 26 w 73"/>
                <a:gd name="T23" fmla="*/ 17 h 21"/>
                <a:gd name="T24" fmla="*/ 29 w 73"/>
                <a:gd name="T25" fmla="*/ 16 h 21"/>
                <a:gd name="T26" fmla="*/ 31 w 73"/>
                <a:gd name="T27" fmla="*/ 16 h 21"/>
                <a:gd name="T28" fmla="*/ 33 w 73"/>
                <a:gd name="T29" fmla="*/ 16 h 21"/>
                <a:gd name="T30" fmla="*/ 35 w 73"/>
                <a:gd name="T31" fmla="*/ 15 h 21"/>
                <a:gd name="T32" fmla="*/ 37 w 73"/>
                <a:gd name="T33" fmla="*/ 15 h 21"/>
                <a:gd name="T34" fmla="*/ 39 w 73"/>
                <a:gd name="T35" fmla="*/ 15 h 21"/>
                <a:gd name="T36" fmla="*/ 41 w 73"/>
                <a:gd name="T37" fmla="*/ 14 h 21"/>
                <a:gd name="T38" fmla="*/ 45 w 73"/>
                <a:gd name="T39" fmla="*/ 13 h 21"/>
                <a:gd name="T40" fmla="*/ 47 w 73"/>
                <a:gd name="T41" fmla="*/ 13 h 21"/>
                <a:gd name="T42" fmla="*/ 48 w 73"/>
                <a:gd name="T43" fmla="*/ 12 h 21"/>
                <a:gd name="T44" fmla="*/ 50 w 73"/>
                <a:gd name="T45" fmla="*/ 11 h 21"/>
                <a:gd name="T46" fmla="*/ 52 w 73"/>
                <a:gd name="T47" fmla="*/ 11 h 21"/>
                <a:gd name="T48" fmla="*/ 53 w 73"/>
                <a:gd name="T49" fmla="*/ 10 h 21"/>
                <a:gd name="T50" fmla="*/ 55 w 73"/>
                <a:gd name="T51" fmla="*/ 10 h 21"/>
                <a:gd name="T52" fmla="*/ 56 w 73"/>
                <a:gd name="T53" fmla="*/ 9 h 21"/>
                <a:gd name="T54" fmla="*/ 58 w 73"/>
                <a:gd name="T55" fmla="*/ 8 h 21"/>
                <a:gd name="T56" fmla="*/ 59 w 73"/>
                <a:gd name="T57" fmla="*/ 8 h 21"/>
                <a:gd name="T58" fmla="*/ 60 w 73"/>
                <a:gd name="T59" fmla="*/ 7 h 21"/>
                <a:gd name="T60" fmla="*/ 61 w 73"/>
                <a:gd name="T61" fmla="*/ 6 h 21"/>
                <a:gd name="T62" fmla="*/ 63 w 73"/>
                <a:gd name="T63" fmla="*/ 6 h 21"/>
                <a:gd name="T64" fmla="*/ 64 w 73"/>
                <a:gd name="T65" fmla="*/ 5 h 21"/>
                <a:gd name="T66" fmla="*/ 65 w 73"/>
                <a:gd name="T67" fmla="*/ 5 h 21"/>
                <a:gd name="T68" fmla="*/ 66 w 73"/>
                <a:gd name="T69" fmla="*/ 4 h 21"/>
                <a:gd name="T70" fmla="*/ 68 w 73"/>
                <a:gd name="T71" fmla="*/ 3 h 21"/>
                <a:gd name="T72" fmla="*/ 69 w 73"/>
                <a:gd name="T73" fmla="*/ 2 h 21"/>
                <a:gd name="T74" fmla="*/ 70 w 73"/>
                <a:gd name="T75" fmla="*/ 1 h 21"/>
                <a:gd name="T76" fmla="*/ 72 w 73"/>
                <a:gd name="T77" fmla="*/ 0 h 2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3"/>
                <a:gd name="T118" fmla="*/ 0 h 21"/>
                <a:gd name="T119" fmla="*/ 73 w 73"/>
                <a:gd name="T120" fmla="*/ 21 h 2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3" h="21">
                  <a:moveTo>
                    <a:pt x="0" y="20"/>
                  </a:moveTo>
                  <a:lnTo>
                    <a:pt x="2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22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9" y="16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41" y="14"/>
                  </a:lnTo>
                  <a:lnTo>
                    <a:pt x="45" y="13"/>
                  </a:lnTo>
                  <a:lnTo>
                    <a:pt x="47" y="13"/>
                  </a:lnTo>
                  <a:lnTo>
                    <a:pt x="48" y="12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53" y="10"/>
                  </a:lnTo>
                  <a:lnTo>
                    <a:pt x="55" y="10"/>
                  </a:lnTo>
                  <a:lnTo>
                    <a:pt x="56" y="9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6" y="4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70" y="1"/>
                  </a:lnTo>
                  <a:lnTo>
                    <a:pt x="72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Freeform 122"/>
            <p:cNvSpPr>
              <a:spLocks/>
            </p:cNvSpPr>
            <p:nvPr/>
          </p:nvSpPr>
          <p:spPr bwMode="auto">
            <a:xfrm>
              <a:off x="3128" y="1963"/>
              <a:ext cx="348" cy="45"/>
            </a:xfrm>
            <a:custGeom>
              <a:avLst/>
              <a:gdLst>
                <a:gd name="T0" fmla="*/ 5 w 348"/>
                <a:gd name="T1" fmla="*/ 2 h 45"/>
                <a:gd name="T2" fmla="*/ 13 w 348"/>
                <a:gd name="T3" fmla="*/ 2 h 45"/>
                <a:gd name="T4" fmla="*/ 20 w 348"/>
                <a:gd name="T5" fmla="*/ 2 h 45"/>
                <a:gd name="T6" fmla="*/ 26 w 348"/>
                <a:gd name="T7" fmla="*/ 2 h 45"/>
                <a:gd name="T8" fmla="*/ 35 w 348"/>
                <a:gd name="T9" fmla="*/ 1 h 45"/>
                <a:gd name="T10" fmla="*/ 41 w 348"/>
                <a:gd name="T11" fmla="*/ 1 h 45"/>
                <a:gd name="T12" fmla="*/ 48 w 348"/>
                <a:gd name="T13" fmla="*/ 0 h 45"/>
                <a:gd name="T14" fmla="*/ 54 w 348"/>
                <a:gd name="T15" fmla="*/ 0 h 45"/>
                <a:gd name="T16" fmla="*/ 60 w 348"/>
                <a:gd name="T17" fmla="*/ 0 h 45"/>
                <a:gd name="T18" fmla="*/ 67 w 348"/>
                <a:gd name="T19" fmla="*/ 1 h 45"/>
                <a:gd name="T20" fmla="*/ 72 w 348"/>
                <a:gd name="T21" fmla="*/ 3 h 45"/>
                <a:gd name="T22" fmla="*/ 77 w 348"/>
                <a:gd name="T23" fmla="*/ 5 h 45"/>
                <a:gd name="T24" fmla="*/ 81 w 348"/>
                <a:gd name="T25" fmla="*/ 7 h 45"/>
                <a:gd name="T26" fmla="*/ 86 w 348"/>
                <a:gd name="T27" fmla="*/ 10 h 45"/>
                <a:gd name="T28" fmla="*/ 91 w 348"/>
                <a:gd name="T29" fmla="*/ 14 h 45"/>
                <a:gd name="T30" fmla="*/ 95 w 348"/>
                <a:gd name="T31" fmla="*/ 17 h 45"/>
                <a:gd name="T32" fmla="*/ 99 w 348"/>
                <a:gd name="T33" fmla="*/ 20 h 45"/>
                <a:gd name="T34" fmla="*/ 103 w 348"/>
                <a:gd name="T35" fmla="*/ 22 h 45"/>
                <a:gd name="T36" fmla="*/ 107 w 348"/>
                <a:gd name="T37" fmla="*/ 25 h 45"/>
                <a:gd name="T38" fmla="*/ 113 w 348"/>
                <a:gd name="T39" fmla="*/ 27 h 45"/>
                <a:gd name="T40" fmla="*/ 119 w 348"/>
                <a:gd name="T41" fmla="*/ 29 h 45"/>
                <a:gd name="T42" fmla="*/ 124 w 348"/>
                <a:gd name="T43" fmla="*/ 30 h 45"/>
                <a:gd name="T44" fmla="*/ 131 w 348"/>
                <a:gd name="T45" fmla="*/ 31 h 45"/>
                <a:gd name="T46" fmla="*/ 139 w 348"/>
                <a:gd name="T47" fmla="*/ 32 h 45"/>
                <a:gd name="T48" fmla="*/ 146 w 348"/>
                <a:gd name="T49" fmla="*/ 33 h 45"/>
                <a:gd name="T50" fmla="*/ 152 w 348"/>
                <a:gd name="T51" fmla="*/ 34 h 45"/>
                <a:gd name="T52" fmla="*/ 159 w 348"/>
                <a:gd name="T53" fmla="*/ 35 h 45"/>
                <a:gd name="T54" fmla="*/ 165 w 348"/>
                <a:gd name="T55" fmla="*/ 36 h 45"/>
                <a:gd name="T56" fmla="*/ 173 w 348"/>
                <a:gd name="T57" fmla="*/ 37 h 45"/>
                <a:gd name="T58" fmla="*/ 178 w 348"/>
                <a:gd name="T59" fmla="*/ 39 h 45"/>
                <a:gd name="T60" fmla="*/ 183 w 348"/>
                <a:gd name="T61" fmla="*/ 40 h 45"/>
                <a:gd name="T62" fmla="*/ 188 w 348"/>
                <a:gd name="T63" fmla="*/ 41 h 45"/>
                <a:gd name="T64" fmla="*/ 192 w 348"/>
                <a:gd name="T65" fmla="*/ 42 h 45"/>
                <a:gd name="T66" fmla="*/ 198 w 348"/>
                <a:gd name="T67" fmla="*/ 43 h 45"/>
                <a:gd name="T68" fmla="*/ 202 w 348"/>
                <a:gd name="T69" fmla="*/ 44 h 45"/>
                <a:gd name="T70" fmla="*/ 207 w 348"/>
                <a:gd name="T71" fmla="*/ 44 h 45"/>
                <a:gd name="T72" fmla="*/ 211 w 348"/>
                <a:gd name="T73" fmla="*/ 43 h 45"/>
                <a:gd name="T74" fmla="*/ 216 w 348"/>
                <a:gd name="T75" fmla="*/ 42 h 45"/>
                <a:gd name="T76" fmla="*/ 223 w 348"/>
                <a:gd name="T77" fmla="*/ 40 h 45"/>
                <a:gd name="T78" fmla="*/ 228 w 348"/>
                <a:gd name="T79" fmla="*/ 38 h 45"/>
                <a:gd name="T80" fmla="*/ 233 w 348"/>
                <a:gd name="T81" fmla="*/ 36 h 45"/>
                <a:gd name="T82" fmla="*/ 239 w 348"/>
                <a:gd name="T83" fmla="*/ 33 h 45"/>
                <a:gd name="T84" fmla="*/ 246 w 348"/>
                <a:gd name="T85" fmla="*/ 30 h 45"/>
                <a:gd name="T86" fmla="*/ 252 w 348"/>
                <a:gd name="T87" fmla="*/ 27 h 45"/>
                <a:gd name="T88" fmla="*/ 258 w 348"/>
                <a:gd name="T89" fmla="*/ 25 h 45"/>
                <a:gd name="T90" fmla="*/ 264 w 348"/>
                <a:gd name="T91" fmla="*/ 22 h 45"/>
                <a:gd name="T92" fmla="*/ 270 w 348"/>
                <a:gd name="T93" fmla="*/ 20 h 45"/>
                <a:gd name="T94" fmla="*/ 279 w 348"/>
                <a:gd name="T95" fmla="*/ 19 h 45"/>
                <a:gd name="T96" fmla="*/ 285 w 348"/>
                <a:gd name="T97" fmla="*/ 18 h 45"/>
                <a:gd name="T98" fmla="*/ 291 w 348"/>
                <a:gd name="T99" fmla="*/ 17 h 45"/>
                <a:gd name="T100" fmla="*/ 298 w 348"/>
                <a:gd name="T101" fmla="*/ 17 h 45"/>
                <a:gd name="T102" fmla="*/ 304 w 348"/>
                <a:gd name="T103" fmla="*/ 17 h 45"/>
                <a:gd name="T104" fmla="*/ 313 w 348"/>
                <a:gd name="T105" fmla="*/ 17 h 45"/>
                <a:gd name="T106" fmla="*/ 321 w 348"/>
                <a:gd name="T107" fmla="*/ 18 h 45"/>
                <a:gd name="T108" fmla="*/ 328 w 348"/>
                <a:gd name="T109" fmla="*/ 18 h 45"/>
                <a:gd name="T110" fmla="*/ 336 w 348"/>
                <a:gd name="T111" fmla="*/ 18 h 45"/>
                <a:gd name="T112" fmla="*/ 344 w 348"/>
                <a:gd name="T113" fmla="*/ 18 h 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8"/>
                <a:gd name="T172" fmla="*/ 0 h 45"/>
                <a:gd name="T173" fmla="*/ 348 w 348"/>
                <a:gd name="T174" fmla="*/ 45 h 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8" h="45">
                  <a:moveTo>
                    <a:pt x="0" y="2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5" y="1"/>
                  </a:lnTo>
                  <a:lnTo>
                    <a:pt x="67" y="1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2" y="3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5" y="4"/>
                  </a:lnTo>
                  <a:lnTo>
                    <a:pt x="77" y="5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7"/>
                  </a:lnTo>
                  <a:lnTo>
                    <a:pt x="81" y="7"/>
                  </a:lnTo>
                  <a:lnTo>
                    <a:pt x="82" y="8"/>
                  </a:lnTo>
                  <a:lnTo>
                    <a:pt x="83" y="9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7" y="11"/>
                  </a:lnTo>
                  <a:lnTo>
                    <a:pt x="89" y="12"/>
                  </a:lnTo>
                  <a:lnTo>
                    <a:pt x="90" y="13"/>
                  </a:lnTo>
                  <a:lnTo>
                    <a:pt x="91" y="14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4" y="16"/>
                  </a:lnTo>
                  <a:lnTo>
                    <a:pt x="95" y="17"/>
                  </a:lnTo>
                  <a:lnTo>
                    <a:pt x="96" y="18"/>
                  </a:lnTo>
                  <a:lnTo>
                    <a:pt x="97" y="18"/>
                  </a:lnTo>
                  <a:lnTo>
                    <a:pt x="98" y="19"/>
                  </a:lnTo>
                  <a:lnTo>
                    <a:pt x="99" y="20"/>
                  </a:lnTo>
                  <a:lnTo>
                    <a:pt x="100" y="20"/>
                  </a:lnTo>
                  <a:lnTo>
                    <a:pt x="100" y="21"/>
                  </a:lnTo>
                  <a:lnTo>
                    <a:pt x="102" y="22"/>
                  </a:lnTo>
                  <a:lnTo>
                    <a:pt x="103" y="22"/>
                  </a:lnTo>
                  <a:lnTo>
                    <a:pt x="104" y="23"/>
                  </a:lnTo>
                  <a:lnTo>
                    <a:pt x="105" y="24"/>
                  </a:lnTo>
                  <a:lnTo>
                    <a:pt x="106" y="24"/>
                  </a:lnTo>
                  <a:lnTo>
                    <a:pt x="107" y="25"/>
                  </a:lnTo>
                  <a:lnTo>
                    <a:pt x="109" y="26"/>
                  </a:lnTo>
                  <a:lnTo>
                    <a:pt x="110" y="26"/>
                  </a:lnTo>
                  <a:lnTo>
                    <a:pt x="112" y="27"/>
                  </a:lnTo>
                  <a:lnTo>
                    <a:pt x="113" y="27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9" y="29"/>
                  </a:lnTo>
                  <a:lnTo>
                    <a:pt x="120" y="29"/>
                  </a:lnTo>
                  <a:lnTo>
                    <a:pt x="121" y="29"/>
                  </a:lnTo>
                  <a:lnTo>
                    <a:pt x="123" y="30"/>
                  </a:lnTo>
                  <a:lnTo>
                    <a:pt x="124" y="30"/>
                  </a:lnTo>
                  <a:lnTo>
                    <a:pt x="126" y="30"/>
                  </a:lnTo>
                  <a:lnTo>
                    <a:pt x="127" y="30"/>
                  </a:lnTo>
                  <a:lnTo>
                    <a:pt x="129" y="31"/>
                  </a:lnTo>
                  <a:lnTo>
                    <a:pt x="131" y="31"/>
                  </a:lnTo>
                  <a:lnTo>
                    <a:pt x="132" y="31"/>
                  </a:lnTo>
                  <a:lnTo>
                    <a:pt x="134" y="31"/>
                  </a:lnTo>
                  <a:lnTo>
                    <a:pt x="136" y="32"/>
                  </a:lnTo>
                  <a:lnTo>
                    <a:pt x="139" y="32"/>
                  </a:lnTo>
                  <a:lnTo>
                    <a:pt x="141" y="32"/>
                  </a:lnTo>
                  <a:lnTo>
                    <a:pt x="142" y="32"/>
                  </a:lnTo>
                  <a:lnTo>
                    <a:pt x="144" y="33"/>
                  </a:lnTo>
                  <a:lnTo>
                    <a:pt x="146" y="33"/>
                  </a:lnTo>
                  <a:lnTo>
                    <a:pt x="147" y="33"/>
                  </a:lnTo>
                  <a:lnTo>
                    <a:pt x="149" y="34"/>
                  </a:lnTo>
                  <a:lnTo>
                    <a:pt x="151" y="34"/>
                  </a:lnTo>
                  <a:lnTo>
                    <a:pt x="152" y="34"/>
                  </a:lnTo>
                  <a:lnTo>
                    <a:pt x="154" y="34"/>
                  </a:lnTo>
                  <a:lnTo>
                    <a:pt x="156" y="34"/>
                  </a:lnTo>
                  <a:lnTo>
                    <a:pt x="157" y="35"/>
                  </a:lnTo>
                  <a:lnTo>
                    <a:pt x="159" y="35"/>
                  </a:lnTo>
                  <a:lnTo>
                    <a:pt x="160" y="35"/>
                  </a:lnTo>
                  <a:lnTo>
                    <a:pt x="162" y="35"/>
                  </a:lnTo>
                  <a:lnTo>
                    <a:pt x="163" y="36"/>
                  </a:lnTo>
                  <a:lnTo>
                    <a:pt x="165" y="36"/>
                  </a:lnTo>
                  <a:lnTo>
                    <a:pt x="166" y="36"/>
                  </a:lnTo>
                  <a:lnTo>
                    <a:pt x="168" y="37"/>
                  </a:lnTo>
                  <a:lnTo>
                    <a:pt x="171" y="37"/>
                  </a:lnTo>
                  <a:lnTo>
                    <a:pt x="173" y="37"/>
                  </a:lnTo>
                  <a:lnTo>
                    <a:pt x="174" y="38"/>
                  </a:lnTo>
                  <a:lnTo>
                    <a:pt x="175" y="38"/>
                  </a:lnTo>
                  <a:lnTo>
                    <a:pt x="176" y="39"/>
                  </a:lnTo>
                  <a:lnTo>
                    <a:pt x="178" y="39"/>
                  </a:lnTo>
                  <a:lnTo>
                    <a:pt x="179" y="39"/>
                  </a:lnTo>
                  <a:lnTo>
                    <a:pt x="180" y="39"/>
                  </a:lnTo>
                  <a:lnTo>
                    <a:pt x="181" y="40"/>
                  </a:lnTo>
                  <a:lnTo>
                    <a:pt x="183" y="40"/>
                  </a:lnTo>
                  <a:lnTo>
                    <a:pt x="184" y="40"/>
                  </a:lnTo>
                  <a:lnTo>
                    <a:pt x="185" y="40"/>
                  </a:lnTo>
                  <a:lnTo>
                    <a:pt x="186" y="41"/>
                  </a:lnTo>
                  <a:lnTo>
                    <a:pt x="188" y="41"/>
                  </a:lnTo>
                  <a:lnTo>
                    <a:pt x="189" y="42"/>
                  </a:lnTo>
                  <a:lnTo>
                    <a:pt x="190" y="42"/>
                  </a:lnTo>
                  <a:lnTo>
                    <a:pt x="191" y="42"/>
                  </a:lnTo>
                  <a:lnTo>
                    <a:pt x="192" y="42"/>
                  </a:lnTo>
                  <a:lnTo>
                    <a:pt x="193" y="42"/>
                  </a:lnTo>
                  <a:lnTo>
                    <a:pt x="196" y="43"/>
                  </a:lnTo>
                  <a:lnTo>
                    <a:pt x="197" y="43"/>
                  </a:lnTo>
                  <a:lnTo>
                    <a:pt x="198" y="43"/>
                  </a:lnTo>
                  <a:lnTo>
                    <a:pt x="199" y="43"/>
                  </a:lnTo>
                  <a:lnTo>
                    <a:pt x="200" y="44"/>
                  </a:lnTo>
                  <a:lnTo>
                    <a:pt x="201" y="44"/>
                  </a:lnTo>
                  <a:lnTo>
                    <a:pt x="202" y="44"/>
                  </a:lnTo>
                  <a:lnTo>
                    <a:pt x="203" y="44"/>
                  </a:lnTo>
                  <a:lnTo>
                    <a:pt x="205" y="44"/>
                  </a:lnTo>
                  <a:lnTo>
                    <a:pt x="206" y="44"/>
                  </a:lnTo>
                  <a:lnTo>
                    <a:pt x="207" y="44"/>
                  </a:lnTo>
                  <a:lnTo>
                    <a:pt x="208" y="44"/>
                  </a:lnTo>
                  <a:lnTo>
                    <a:pt x="209" y="44"/>
                  </a:lnTo>
                  <a:lnTo>
                    <a:pt x="210" y="44"/>
                  </a:lnTo>
                  <a:lnTo>
                    <a:pt x="211" y="43"/>
                  </a:lnTo>
                  <a:lnTo>
                    <a:pt x="213" y="43"/>
                  </a:lnTo>
                  <a:lnTo>
                    <a:pt x="214" y="43"/>
                  </a:lnTo>
                  <a:lnTo>
                    <a:pt x="215" y="42"/>
                  </a:lnTo>
                  <a:lnTo>
                    <a:pt x="216" y="42"/>
                  </a:lnTo>
                  <a:lnTo>
                    <a:pt x="219" y="42"/>
                  </a:lnTo>
                  <a:lnTo>
                    <a:pt x="220" y="41"/>
                  </a:lnTo>
                  <a:lnTo>
                    <a:pt x="221" y="41"/>
                  </a:lnTo>
                  <a:lnTo>
                    <a:pt x="223" y="40"/>
                  </a:lnTo>
                  <a:lnTo>
                    <a:pt x="224" y="40"/>
                  </a:lnTo>
                  <a:lnTo>
                    <a:pt x="225" y="39"/>
                  </a:lnTo>
                  <a:lnTo>
                    <a:pt x="226" y="39"/>
                  </a:lnTo>
                  <a:lnTo>
                    <a:pt x="228" y="38"/>
                  </a:lnTo>
                  <a:lnTo>
                    <a:pt x="229" y="38"/>
                  </a:lnTo>
                  <a:lnTo>
                    <a:pt x="230" y="37"/>
                  </a:lnTo>
                  <a:lnTo>
                    <a:pt x="232" y="36"/>
                  </a:lnTo>
                  <a:lnTo>
                    <a:pt x="233" y="36"/>
                  </a:lnTo>
                  <a:lnTo>
                    <a:pt x="235" y="35"/>
                  </a:lnTo>
                  <a:lnTo>
                    <a:pt x="236" y="34"/>
                  </a:lnTo>
                  <a:lnTo>
                    <a:pt x="237" y="34"/>
                  </a:lnTo>
                  <a:lnTo>
                    <a:pt x="239" y="33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3" y="31"/>
                  </a:lnTo>
                  <a:lnTo>
                    <a:pt x="246" y="30"/>
                  </a:lnTo>
                  <a:lnTo>
                    <a:pt x="247" y="29"/>
                  </a:lnTo>
                  <a:lnTo>
                    <a:pt x="249" y="28"/>
                  </a:lnTo>
                  <a:lnTo>
                    <a:pt x="250" y="28"/>
                  </a:lnTo>
                  <a:lnTo>
                    <a:pt x="252" y="27"/>
                  </a:lnTo>
                  <a:lnTo>
                    <a:pt x="253" y="26"/>
                  </a:lnTo>
                  <a:lnTo>
                    <a:pt x="255" y="26"/>
                  </a:lnTo>
                  <a:lnTo>
                    <a:pt x="257" y="25"/>
                  </a:lnTo>
                  <a:lnTo>
                    <a:pt x="258" y="25"/>
                  </a:lnTo>
                  <a:lnTo>
                    <a:pt x="260" y="24"/>
                  </a:lnTo>
                  <a:lnTo>
                    <a:pt x="261" y="24"/>
                  </a:lnTo>
                  <a:lnTo>
                    <a:pt x="263" y="23"/>
                  </a:lnTo>
                  <a:lnTo>
                    <a:pt x="264" y="22"/>
                  </a:lnTo>
                  <a:lnTo>
                    <a:pt x="266" y="22"/>
                  </a:lnTo>
                  <a:lnTo>
                    <a:pt x="267" y="21"/>
                  </a:lnTo>
                  <a:lnTo>
                    <a:pt x="269" y="21"/>
                  </a:lnTo>
                  <a:lnTo>
                    <a:pt x="270" y="20"/>
                  </a:lnTo>
                  <a:lnTo>
                    <a:pt x="272" y="20"/>
                  </a:lnTo>
                  <a:lnTo>
                    <a:pt x="273" y="20"/>
                  </a:lnTo>
                  <a:lnTo>
                    <a:pt x="277" y="19"/>
                  </a:lnTo>
                  <a:lnTo>
                    <a:pt x="279" y="19"/>
                  </a:lnTo>
                  <a:lnTo>
                    <a:pt x="280" y="18"/>
                  </a:lnTo>
                  <a:lnTo>
                    <a:pt x="282" y="18"/>
                  </a:lnTo>
                  <a:lnTo>
                    <a:pt x="283" y="18"/>
                  </a:lnTo>
                  <a:lnTo>
                    <a:pt x="285" y="18"/>
                  </a:lnTo>
                  <a:lnTo>
                    <a:pt x="286" y="18"/>
                  </a:lnTo>
                  <a:lnTo>
                    <a:pt x="288" y="18"/>
                  </a:lnTo>
                  <a:lnTo>
                    <a:pt x="289" y="17"/>
                  </a:lnTo>
                  <a:lnTo>
                    <a:pt x="291" y="17"/>
                  </a:lnTo>
                  <a:lnTo>
                    <a:pt x="293" y="17"/>
                  </a:lnTo>
                  <a:lnTo>
                    <a:pt x="294" y="17"/>
                  </a:lnTo>
                  <a:lnTo>
                    <a:pt x="296" y="17"/>
                  </a:lnTo>
                  <a:lnTo>
                    <a:pt x="298" y="17"/>
                  </a:lnTo>
                  <a:lnTo>
                    <a:pt x="299" y="17"/>
                  </a:lnTo>
                  <a:lnTo>
                    <a:pt x="301" y="17"/>
                  </a:lnTo>
                  <a:lnTo>
                    <a:pt x="303" y="17"/>
                  </a:lnTo>
                  <a:lnTo>
                    <a:pt x="304" y="17"/>
                  </a:lnTo>
                  <a:lnTo>
                    <a:pt x="306" y="17"/>
                  </a:lnTo>
                  <a:lnTo>
                    <a:pt x="310" y="17"/>
                  </a:lnTo>
                  <a:lnTo>
                    <a:pt x="311" y="17"/>
                  </a:lnTo>
                  <a:lnTo>
                    <a:pt x="313" y="17"/>
                  </a:lnTo>
                  <a:lnTo>
                    <a:pt x="315" y="17"/>
                  </a:lnTo>
                  <a:lnTo>
                    <a:pt x="317" y="17"/>
                  </a:lnTo>
                  <a:lnTo>
                    <a:pt x="319" y="17"/>
                  </a:lnTo>
                  <a:lnTo>
                    <a:pt x="321" y="18"/>
                  </a:lnTo>
                  <a:lnTo>
                    <a:pt x="322" y="18"/>
                  </a:lnTo>
                  <a:lnTo>
                    <a:pt x="324" y="18"/>
                  </a:lnTo>
                  <a:lnTo>
                    <a:pt x="326" y="18"/>
                  </a:lnTo>
                  <a:lnTo>
                    <a:pt x="328" y="18"/>
                  </a:lnTo>
                  <a:lnTo>
                    <a:pt x="330" y="18"/>
                  </a:lnTo>
                  <a:lnTo>
                    <a:pt x="332" y="18"/>
                  </a:lnTo>
                  <a:lnTo>
                    <a:pt x="334" y="18"/>
                  </a:lnTo>
                  <a:lnTo>
                    <a:pt x="336" y="18"/>
                  </a:lnTo>
                  <a:lnTo>
                    <a:pt x="338" y="18"/>
                  </a:lnTo>
                  <a:lnTo>
                    <a:pt x="340" y="18"/>
                  </a:lnTo>
                  <a:lnTo>
                    <a:pt x="342" y="18"/>
                  </a:lnTo>
                  <a:lnTo>
                    <a:pt x="344" y="18"/>
                  </a:lnTo>
                  <a:lnTo>
                    <a:pt x="347" y="18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Freeform 123"/>
            <p:cNvSpPr>
              <a:spLocks/>
            </p:cNvSpPr>
            <p:nvPr/>
          </p:nvSpPr>
          <p:spPr bwMode="auto">
            <a:xfrm>
              <a:off x="3191" y="2271"/>
              <a:ext cx="25" cy="91"/>
            </a:xfrm>
            <a:custGeom>
              <a:avLst/>
              <a:gdLst>
                <a:gd name="T0" fmla="*/ 0 w 25"/>
                <a:gd name="T1" fmla="*/ 0 h 91"/>
                <a:gd name="T2" fmla="*/ 1 w 25"/>
                <a:gd name="T3" fmla="*/ 1 h 91"/>
                <a:gd name="T4" fmla="*/ 2 w 25"/>
                <a:gd name="T5" fmla="*/ 3 h 91"/>
                <a:gd name="T6" fmla="*/ 2 w 25"/>
                <a:gd name="T7" fmla="*/ 4 h 91"/>
                <a:gd name="T8" fmla="*/ 3 w 25"/>
                <a:gd name="T9" fmla="*/ 6 h 91"/>
                <a:gd name="T10" fmla="*/ 4 w 25"/>
                <a:gd name="T11" fmla="*/ 7 h 91"/>
                <a:gd name="T12" fmla="*/ 4 w 25"/>
                <a:gd name="T13" fmla="*/ 8 h 91"/>
                <a:gd name="T14" fmla="*/ 5 w 25"/>
                <a:gd name="T15" fmla="*/ 10 h 91"/>
                <a:gd name="T16" fmla="*/ 5 w 25"/>
                <a:gd name="T17" fmla="*/ 11 h 91"/>
                <a:gd name="T18" fmla="*/ 6 w 25"/>
                <a:gd name="T19" fmla="*/ 13 h 91"/>
                <a:gd name="T20" fmla="*/ 7 w 25"/>
                <a:gd name="T21" fmla="*/ 15 h 91"/>
                <a:gd name="T22" fmla="*/ 7 w 25"/>
                <a:gd name="T23" fmla="*/ 16 h 91"/>
                <a:gd name="T24" fmla="*/ 8 w 25"/>
                <a:gd name="T25" fmla="*/ 18 h 91"/>
                <a:gd name="T26" fmla="*/ 9 w 25"/>
                <a:gd name="T27" fmla="*/ 20 h 91"/>
                <a:gd name="T28" fmla="*/ 9 w 25"/>
                <a:gd name="T29" fmla="*/ 21 h 91"/>
                <a:gd name="T30" fmla="*/ 10 w 25"/>
                <a:gd name="T31" fmla="*/ 23 h 91"/>
                <a:gd name="T32" fmla="*/ 11 w 25"/>
                <a:gd name="T33" fmla="*/ 25 h 91"/>
                <a:gd name="T34" fmla="*/ 11 w 25"/>
                <a:gd name="T35" fmla="*/ 27 h 91"/>
                <a:gd name="T36" fmla="*/ 12 w 25"/>
                <a:gd name="T37" fmla="*/ 30 h 91"/>
                <a:gd name="T38" fmla="*/ 13 w 25"/>
                <a:gd name="T39" fmla="*/ 34 h 91"/>
                <a:gd name="T40" fmla="*/ 14 w 25"/>
                <a:gd name="T41" fmla="*/ 36 h 91"/>
                <a:gd name="T42" fmla="*/ 14 w 25"/>
                <a:gd name="T43" fmla="*/ 38 h 91"/>
                <a:gd name="T44" fmla="*/ 15 w 25"/>
                <a:gd name="T45" fmla="*/ 41 h 91"/>
                <a:gd name="T46" fmla="*/ 16 w 25"/>
                <a:gd name="T47" fmla="*/ 43 h 91"/>
                <a:gd name="T48" fmla="*/ 16 w 25"/>
                <a:gd name="T49" fmla="*/ 46 h 91"/>
                <a:gd name="T50" fmla="*/ 17 w 25"/>
                <a:gd name="T51" fmla="*/ 49 h 91"/>
                <a:gd name="T52" fmla="*/ 17 w 25"/>
                <a:gd name="T53" fmla="*/ 52 h 91"/>
                <a:gd name="T54" fmla="*/ 18 w 25"/>
                <a:gd name="T55" fmla="*/ 54 h 91"/>
                <a:gd name="T56" fmla="*/ 18 w 25"/>
                <a:gd name="T57" fmla="*/ 57 h 91"/>
                <a:gd name="T58" fmla="*/ 19 w 25"/>
                <a:gd name="T59" fmla="*/ 60 h 91"/>
                <a:gd name="T60" fmla="*/ 19 w 25"/>
                <a:gd name="T61" fmla="*/ 63 h 91"/>
                <a:gd name="T62" fmla="*/ 20 w 25"/>
                <a:gd name="T63" fmla="*/ 66 h 91"/>
                <a:gd name="T64" fmla="*/ 21 w 25"/>
                <a:gd name="T65" fmla="*/ 69 h 91"/>
                <a:gd name="T66" fmla="*/ 21 w 25"/>
                <a:gd name="T67" fmla="*/ 72 h 91"/>
                <a:gd name="T68" fmla="*/ 22 w 25"/>
                <a:gd name="T69" fmla="*/ 75 h 91"/>
                <a:gd name="T70" fmla="*/ 22 w 25"/>
                <a:gd name="T71" fmla="*/ 78 h 91"/>
                <a:gd name="T72" fmla="*/ 22 w 25"/>
                <a:gd name="T73" fmla="*/ 81 h 91"/>
                <a:gd name="T74" fmla="*/ 23 w 25"/>
                <a:gd name="T75" fmla="*/ 84 h 91"/>
                <a:gd name="T76" fmla="*/ 24 w 25"/>
                <a:gd name="T77" fmla="*/ 90 h 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"/>
                <a:gd name="T118" fmla="*/ 0 h 91"/>
                <a:gd name="T119" fmla="*/ 25 w 25"/>
                <a:gd name="T120" fmla="*/ 91 h 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" h="91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3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1" y="25"/>
                  </a:lnTo>
                  <a:lnTo>
                    <a:pt x="11" y="27"/>
                  </a:lnTo>
                  <a:lnTo>
                    <a:pt x="12" y="30"/>
                  </a:lnTo>
                  <a:lnTo>
                    <a:pt x="13" y="34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5" y="41"/>
                  </a:lnTo>
                  <a:lnTo>
                    <a:pt x="16" y="43"/>
                  </a:lnTo>
                  <a:lnTo>
                    <a:pt x="16" y="46"/>
                  </a:lnTo>
                  <a:lnTo>
                    <a:pt x="17" y="49"/>
                  </a:lnTo>
                  <a:lnTo>
                    <a:pt x="17" y="52"/>
                  </a:lnTo>
                  <a:lnTo>
                    <a:pt x="18" y="54"/>
                  </a:lnTo>
                  <a:lnTo>
                    <a:pt x="18" y="57"/>
                  </a:lnTo>
                  <a:lnTo>
                    <a:pt x="19" y="60"/>
                  </a:lnTo>
                  <a:lnTo>
                    <a:pt x="19" y="63"/>
                  </a:lnTo>
                  <a:lnTo>
                    <a:pt x="20" y="66"/>
                  </a:lnTo>
                  <a:lnTo>
                    <a:pt x="21" y="69"/>
                  </a:lnTo>
                  <a:lnTo>
                    <a:pt x="21" y="72"/>
                  </a:lnTo>
                  <a:lnTo>
                    <a:pt x="22" y="75"/>
                  </a:lnTo>
                  <a:lnTo>
                    <a:pt x="22" y="78"/>
                  </a:lnTo>
                  <a:lnTo>
                    <a:pt x="22" y="81"/>
                  </a:lnTo>
                  <a:lnTo>
                    <a:pt x="23" y="84"/>
                  </a:lnTo>
                  <a:lnTo>
                    <a:pt x="24" y="9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Freeform 124"/>
            <p:cNvSpPr>
              <a:spLocks/>
            </p:cNvSpPr>
            <p:nvPr/>
          </p:nvSpPr>
          <p:spPr bwMode="auto">
            <a:xfrm>
              <a:off x="3767" y="2167"/>
              <a:ext cx="230" cy="46"/>
            </a:xfrm>
            <a:custGeom>
              <a:avLst/>
              <a:gdLst>
                <a:gd name="T0" fmla="*/ 3 w 230"/>
                <a:gd name="T1" fmla="*/ 0 h 46"/>
                <a:gd name="T2" fmla="*/ 9 w 230"/>
                <a:gd name="T3" fmla="*/ 0 h 46"/>
                <a:gd name="T4" fmla="*/ 14 w 230"/>
                <a:gd name="T5" fmla="*/ 0 h 46"/>
                <a:gd name="T6" fmla="*/ 20 w 230"/>
                <a:gd name="T7" fmla="*/ 0 h 46"/>
                <a:gd name="T8" fmla="*/ 26 w 230"/>
                <a:gd name="T9" fmla="*/ 1 h 46"/>
                <a:gd name="T10" fmla="*/ 31 w 230"/>
                <a:gd name="T11" fmla="*/ 1 h 46"/>
                <a:gd name="T12" fmla="*/ 36 w 230"/>
                <a:gd name="T13" fmla="*/ 1 h 46"/>
                <a:gd name="T14" fmla="*/ 42 w 230"/>
                <a:gd name="T15" fmla="*/ 1 h 46"/>
                <a:gd name="T16" fmla="*/ 47 w 230"/>
                <a:gd name="T17" fmla="*/ 2 h 46"/>
                <a:gd name="T18" fmla="*/ 55 w 230"/>
                <a:gd name="T19" fmla="*/ 2 h 46"/>
                <a:gd name="T20" fmla="*/ 60 w 230"/>
                <a:gd name="T21" fmla="*/ 3 h 46"/>
                <a:gd name="T22" fmla="*/ 65 w 230"/>
                <a:gd name="T23" fmla="*/ 3 h 46"/>
                <a:gd name="T24" fmla="*/ 70 w 230"/>
                <a:gd name="T25" fmla="*/ 4 h 46"/>
                <a:gd name="T26" fmla="*/ 75 w 230"/>
                <a:gd name="T27" fmla="*/ 5 h 46"/>
                <a:gd name="T28" fmla="*/ 79 w 230"/>
                <a:gd name="T29" fmla="*/ 6 h 46"/>
                <a:gd name="T30" fmla="*/ 84 w 230"/>
                <a:gd name="T31" fmla="*/ 7 h 46"/>
                <a:gd name="T32" fmla="*/ 89 w 230"/>
                <a:gd name="T33" fmla="*/ 8 h 46"/>
                <a:gd name="T34" fmla="*/ 93 w 230"/>
                <a:gd name="T35" fmla="*/ 9 h 46"/>
                <a:gd name="T36" fmla="*/ 97 w 230"/>
                <a:gd name="T37" fmla="*/ 11 h 46"/>
                <a:gd name="T38" fmla="*/ 103 w 230"/>
                <a:gd name="T39" fmla="*/ 13 h 46"/>
                <a:gd name="T40" fmla="*/ 106 w 230"/>
                <a:gd name="T41" fmla="*/ 15 h 46"/>
                <a:gd name="T42" fmla="*/ 110 w 230"/>
                <a:gd name="T43" fmla="*/ 17 h 46"/>
                <a:gd name="T44" fmla="*/ 113 w 230"/>
                <a:gd name="T45" fmla="*/ 20 h 46"/>
                <a:gd name="T46" fmla="*/ 116 w 230"/>
                <a:gd name="T47" fmla="*/ 22 h 46"/>
                <a:gd name="T48" fmla="*/ 120 w 230"/>
                <a:gd name="T49" fmla="*/ 25 h 46"/>
                <a:gd name="T50" fmla="*/ 123 w 230"/>
                <a:gd name="T51" fmla="*/ 27 h 46"/>
                <a:gd name="T52" fmla="*/ 125 w 230"/>
                <a:gd name="T53" fmla="*/ 29 h 46"/>
                <a:gd name="T54" fmla="*/ 128 w 230"/>
                <a:gd name="T55" fmla="*/ 32 h 46"/>
                <a:gd name="T56" fmla="*/ 133 w 230"/>
                <a:gd name="T57" fmla="*/ 35 h 46"/>
                <a:gd name="T58" fmla="*/ 135 w 230"/>
                <a:gd name="T59" fmla="*/ 37 h 46"/>
                <a:gd name="T60" fmla="*/ 138 w 230"/>
                <a:gd name="T61" fmla="*/ 38 h 46"/>
                <a:gd name="T62" fmla="*/ 141 w 230"/>
                <a:gd name="T63" fmla="*/ 40 h 46"/>
                <a:gd name="T64" fmla="*/ 144 w 230"/>
                <a:gd name="T65" fmla="*/ 42 h 46"/>
                <a:gd name="T66" fmla="*/ 147 w 230"/>
                <a:gd name="T67" fmla="*/ 43 h 46"/>
                <a:gd name="T68" fmla="*/ 149 w 230"/>
                <a:gd name="T69" fmla="*/ 43 h 46"/>
                <a:gd name="T70" fmla="*/ 152 w 230"/>
                <a:gd name="T71" fmla="*/ 44 h 46"/>
                <a:gd name="T72" fmla="*/ 155 w 230"/>
                <a:gd name="T73" fmla="*/ 45 h 46"/>
                <a:gd name="T74" fmla="*/ 158 w 230"/>
                <a:gd name="T75" fmla="*/ 45 h 46"/>
                <a:gd name="T76" fmla="*/ 162 w 230"/>
                <a:gd name="T77" fmla="*/ 45 h 46"/>
                <a:gd name="T78" fmla="*/ 165 w 230"/>
                <a:gd name="T79" fmla="*/ 45 h 46"/>
                <a:gd name="T80" fmla="*/ 168 w 230"/>
                <a:gd name="T81" fmla="*/ 44 h 46"/>
                <a:gd name="T82" fmla="*/ 171 w 230"/>
                <a:gd name="T83" fmla="*/ 43 h 46"/>
                <a:gd name="T84" fmla="*/ 174 w 230"/>
                <a:gd name="T85" fmla="*/ 42 h 46"/>
                <a:gd name="T86" fmla="*/ 177 w 230"/>
                <a:gd name="T87" fmla="*/ 40 h 46"/>
                <a:gd name="T88" fmla="*/ 181 w 230"/>
                <a:gd name="T89" fmla="*/ 39 h 46"/>
                <a:gd name="T90" fmla="*/ 184 w 230"/>
                <a:gd name="T91" fmla="*/ 37 h 46"/>
                <a:gd name="T92" fmla="*/ 187 w 230"/>
                <a:gd name="T93" fmla="*/ 35 h 46"/>
                <a:gd name="T94" fmla="*/ 192 w 230"/>
                <a:gd name="T95" fmla="*/ 32 h 46"/>
                <a:gd name="T96" fmla="*/ 196 w 230"/>
                <a:gd name="T97" fmla="*/ 30 h 46"/>
                <a:gd name="T98" fmla="*/ 200 w 230"/>
                <a:gd name="T99" fmla="*/ 28 h 46"/>
                <a:gd name="T100" fmla="*/ 203 w 230"/>
                <a:gd name="T101" fmla="*/ 26 h 46"/>
                <a:gd name="T102" fmla="*/ 207 w 230"/>
                <a:gd name="T103" fmla="*/ 23 h 46"/>
                <a:gd name="T104" fmla="*/ 211 w 230"/>
                <a:gd name="T105" fmla="*/ 21 h 46"/>
                <a:gd name="T106" fmla="*/ 214 w 230"/>
                <a:gd name="T107" fmla="*/ 18 h 46"/>
                <a:gd name="T108" fmla="*/ 218 w 230"/>
                <a:gd name="T109" fmla="*/ 15 h 46"/>
                <a:gd name="T110" fmla="*/ 222 w 230"/>
                <a:gd name="T111" fmla="*/ 13 h 46"/>
                <a:gd name="T112" fmla="*/ 226 w 230"/>
                <a:gd name="T113" fmla="*/ 10 h 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0"/>
                <a:gd name="T172" fmla="*/ 0 h 46"/>
                <a:gd name="T173" fmla="*/ 230 w 230"/>
                <a:gd name="T174" fmla="*/ 46 h 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0" h="46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5" y="2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9" y="6"/>
                  </a:lnTo>
                  <a:lnTo>
                    <a:pt x="82" y="6"/>
                  </a:lnTo>
                  <a:lnTo>
                    <a:pt x="84" y="7"/>
                  </a:lnTo>
                  <a:lnTo>
                    <a:pt x="86" y="7"/>
                  </a:lnTo>
                  <a:lnTo>
                    <a:pt x="89" y="8"/>
                  </a:lnTo>
                  <a:lnTo>
                    <a:pt x="91" y="8"/>
                  </a:lnTo>
                  <a:lnTo>
                    <a:pt x="93" y="9"/>
                  </a:lnTo>
                  <a:lnTo>
                    <a:pt x="95" y="10"/>
                  </a:lnTo>
                  <a:lnTo>
                    <a:pt x="97" y="11"/>
                  </a:lnTo>
                  <a:lnTo>
                    <a:pt x="101" y="12"/>
                  </a:lnTo>
                  <a:lnTo>
                    <a:pt x="103" y="13"/>
                  </a:lnTo>
                  <a:lnTo>
                    <a:pt x="105" y="14"/>
                  </a:lnTo>
                  <a:lnTo>
                    <a:pt x="106" y="15"/>
                  </a:lnTo>
                  <a:lnTo>
                    <a:pt x="108" y="16"/>
                  </a:lnTo>
                  <a:lnTo>
                    <a:pt x="110" y="17"/>
                  </a:lnTo>
                  <a:lnTo>
                    <a:pt x="112" y="18"/>
                  </a:lnTo>
                  <a:lnTo>
                    <a:pt x="113" y="20"/>
                  </a:lnTo>
                  <a:lnTo>
                    <a:pt x="115" y="21"/>
                  </a:lnTo>
                  <a:lnTo>
                    <a:pt x="116" y="22"/>
                  </a:lnTo>
                  <a:lnTo>
                    <a:pt x="118" y="23"/>
                  </a:lnTo>
                  <a:lnTo>
                    <a:pt x="120" y="25"/>
                  </a:lnTo>
                  <a:lnTo>
                    <a:pt x="121" y="26"/>
                  </a:lnTo>
                  <a:lnTo>
                    <a:pt x="123" y="27"/>
                  </a:lnTo>
                  <a:lnTo>
                    <a:pt x="124" y="28"/>
                  </a:lnTo>
                  <a:lnTo>
                    <a:pt x="125" y="29"/>
                  </a:lnTo>
                  <a:lnTo>
                    <a:pt x="127" y="30"/>
                  </a:lnTo>
                  <a:lnTo>
                    <a:pt x="128" y="32"/>
                  </a:lnTo>
                  <a:lnTo>
                    <a:pt x="130" y="33"/>
                  </a:lnTo>
                  <a:lnTo>
                    <a:pt x="133" y="35"/>
                  </a:lnTo>
                  <a:lnTo>
                    <a:pt x="134" y="36"/>
                  </a:lnTo>
                  <a:lnTo>
                    <a:pt x="135" y="37"/>
                  </a:lnTo>
                  <a:lnTo>
                    <a:pt x="137" y="38"/>
                  </a:lnTo>
                  <a:lnTo>
                    <a:pt x="138" y="38"/>
                  </a:lnTo>
                  <a:lnTo>
                    <a:pt x="140" y="39"/>
                  </a:lnTo>
                  <a:lnTo>
                    <a:pt x="141" y="40"/>
                  </a:lnTo>
                  <a:lnTo>
                    <a:pt x="142" y="41"/>
                  </a:lnTo>
                  <a:lnTo>
                    <a:pt x="144" y="42"/>
                  </a:lnTo>
                  <a:lnTo>
                    <a:pt x="145" y="42"/>
                  </a:lnTo>
                  <a:lnTo>
                    <a:pt x="147" y="43"/>
                  </a:lnTo>
                  <a:lnTo>
                    <a:pt x="148" y="43"/>
                  </a:lnTo>
                  <a:lnTo>
                    <a:pt x="149" y="43"/>
                  </a:lnTo>
                  <a:lnTo>
                    <a:pt x="151" y="44"/>
                  </a:lnTo>
                  <a:lnTo>
                    <a:pt x="152" y="44"/>
                  </a:lnTo>
                  <a:lnTo>
                    <a:pt x="153" y="45"/>
                  </a:lnTo>
                  <a:lnTo>
                    <a:pt x="155" y="45"/>
                  </a:lnTo>
                  <a:lnTo>
                    <a:pt x="156" y="45"/>
                  </a:lnTo>
                  <a:lnTo>
                    <a:pt x="158" y="45"/>
                  </a:lnTo>
                  <a:lnTo>
                    <a:pt x="161" y="45"/>
                  </a:lnTo>
                  <a:lnTo>
                    <a:pt x="162" y="45"/>
                  </a:lnTo>
                  <a:lnTo>
                    <a:pt x="164" y="45"/>
                  </a:lnTo>
                  <a:lnTo>
                    <a:pt x="165" y="45"/>
                  </a:lnTo>
                  <a:lnTo>
                    <a:pt x="167" y="44"/>
                  </a:lnTo>
                  <a:lnTo>
                    <a:pt x="168" y="44"/>
                  </a:lnTo>
                  <a:lnTo>
                    <a:pt x="170" y="43"/>
                  </a:lnTo>
                  <a:lnTo>
                    <a:pt x="171" y="43"/>
                  </a:lnTo>
                  <a:lnTo>
                    <a:pt x="173" y="42"/>
                  </a:lnTo>
                  <a:lnTo>
                    <a:pt x="174" y="42"/>
                  </a:lnTo>
                  <a:lnTo>
                    <a:pt x="176" y="41"/>
                  </a:lnTo>
                  <a:lnTo>
                    <a:pt x="177" y="40"/>
                  </a:lnTo>
                  <a:lnTo>
                    <a:pt x="179" y="40"/>
                  </a:lnTo>
                  <a:lnTo>
                    <a:pt x="181" y="39"/>
                  </a:lnTo>
                  <a:lnTo>
                    <a:pt x="182" y="38"/>
                  </a:lnTo>
                  <a:lnTo>
                    <a:pt x="184" y="37"/>
                  </a:lnTo>
                  <a:lnTo>
                    <a:pt x="186" y="37"/>
                  </a:lnTo>
                  <a:lnTo>
                    <a:pt x="187" y="35"/>
                  </a:lnTo>
                  <a:lnTo>
                    <a:pt x="189" y="35"/>
                  </a:lnTo>
                  <a:lnTo>
                    <a:pt x="192" y="32"/>
                  </a:lnTo>
                  <a:lnTo>
                    <a:pt x="194" y="32"/>
                  </a:lnTo>
                  <a:lnTo>
                    <a:pt x="196" y="30"/>
                  </a:lnTo>
                  <a:lnTo>
                    <a:pt x="198" y="29"/>
                  </a:lnTo>
                  <a:lnTo>
                    <a:pt x="200" y="28"/>
                  </a:lnTo>
                  <a:lnTo>
                    <a:pt x="201" y="27"/>
                  </a:lnTo>
                  <a:lnTo>
                    <a:pt x="203" y="26"/>
                  </a:lnTo>
                  <a:lnTo>
                    <a:pt x="205" y="25"/>
                  </a:lnTo>
                  <a:lnTo>
                    <a:pt x="207" y="23"/>
                  </a:lnTo>
                  <a:lnTo>
                    <a:pt x="209" y="22"/>
                  </a:lnTo>
                  <a:lnTo>
                    <a:pt x="211" y="21"/>
                  </a:lnTo>
                  <a:lnTo>
                    <a:pt x="212" y="19"/>
                  </a:lnTo>
                  <a:lnTo>
                    <a:pt x="214" y="18"/>
                  </a:lnTo>
                  <a:lnTo>
                    <a:pt x="216" y="17"/>
                  </a:lnTo>
                  <a:lnTo>
                    <a:pt x="218" y="15"/>
                  </a:lnTo>
                  <a:lnTo>
                    <a:pt x="220" y="14"/>
                  </a:lnTo>
                  <a:lnTo>
                    <a:pt x="222" y="13"/>
                  </a:lnTo>
                  <a:lnTo>
                    <a:pt x="224" y="11"/>
                  </a:lnTo>
                  <a:lnTo>
                    <a:pt x="226" y="10"/>
                  </a:lnTo>
                  <a:lnTo>
                    <a:pt x="229" y="7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Freeform 125"/>
            <p:cNvSpPr>
              <a:spLocks/>
            </p:cNvSpPr>
            <p:nvPr/>
          </p:nvSpPr>
          <p:spPr bwMode="auto">
            <a:xfrm>
              <a:off x="3721" y="1941"/>
              <a:ext cx="332" cy="60"/>
            </a:xfrm>
            <a:custGeom>
              <a:avLst/>
              <a:gdLst>
                <a:gd name="T0" fmla="*/ 4 w 332"/>
                <a:gd name="T1" fmla="*/ 2 h 60"/>
                <a:gd name="T2" fmla="*/ 11 w 332"/>
                <a:gd name="T3" fmla="*/ 4 h 60"/>
                <a:gd name="T4" fmla="*/ 18 w 332"/>
                <a:gd name="T5" fmla="*/ 7 h 60"/>
                <a:gd name="T6" fmla="*/ 25 w 332"/>
                <a:gd name="T7" fmla="*/ 10 h 60"/>
                <a:gd name="T8" fmla="*/ 32 w 332"/>
                <a:gd name="T9" fmla="*/ 13 h 60"/>
                <a:gd name="T10" fmla="*/ 39 w 332"/>
                <a:gd name="T11" fmla="*/ 16 h 60"/>
                <a:gd name="T12" fmla="*/ 49 w 332"/>
                <a:gd name="T13" fmla="*/ 20 h 60"/>
                <a:gd name="T14" fmla="*/ 57 w 332"/>
                <a:gd name="T15" fmla="*/ 23 h 60"/>
                <a:gd name="T16" fmla="*/ 65 w 332"/>
                <a:gd name="T17" fmla="*/ 26 h 60"/>
                <a:gd name="T18" fmla="*/ 73 w 332"/>
                <a:gd name="T19" fmla="*/ 29 h 60"/>
                <a:gd name="T20" fmla="*/ 81 w 332"/>
                <a:gd name="T21" fmla="*/ 32 h 60"/>
                <a:gd name="T22" fmla="*/ 90 w 332"/>
                <a:gd name="T23" fmla="*/ 36 h 60"/>
                <a:gd name="T24" fmla="*/ 102 w 332"/>
                <a:gd name="T25" fmla="*/ 40 h 60"/>
                <a:gd name="T26" fmla="*/ 111 w 332"/>
                <a:gd name="T27" fmla="*/ 43 h 60"/>
                <a:gd name="T28" fmla="*/ 120 w 332"/>
                <a:gd name="T29" fmla="*/ 46 h 60"/>
                <a:gd name="T30" fmla="*/ 130 w 332"/>
                <a:gd name="T31" fmla="*/ 48 h 60"/>
                <a:gd name="T32" fmla="*/ 139 w 332"/>
                <a:gd name="T33" fmla="*/ 51 h 60"/>
                <a:gd name="T34" fmla="*/ 148 w 332"/>
                <a:gd name="T35" fmla="*/ 53 h 60"/>
                <a:gd name="T36" fmla="*/ 157 w 332"/>
                <a:gd name="T37" fmla="*/ 55 h 60"/>
                <a:gd name="T38" fmla="*/ 167 w 332"/>
                <a:gd name="T39" fmla="*/ 57 h 60"/>
                <a:gd name="T40" fmla="*/ 175 w 332"/>
                <a:gd name="T41" fmla="*/ 58 h 60"/>
                <a:gd name="T42" fmla="*/ 183 w 332"/>
                <a:gd name="T43" fmla="*/ 59 h 60"/>
                <a:gd name="T44" fmla="*/ 190 w 332"/>
                <a:gd name="T45" fmla="*/ 59 h 60"/>
                <a:gd name="T46" fmla="*/ 197 w 332"/>
                <a:gd name="T47" fmla="*/ 59 h 60"/>
                <a:gd name="T48" fmla="*/ 203 w 332"/>
                <a:gd name="T49" fmla="*/ 59 h 60"/>
                <a:gd name="T50" fmla="*/ 212 w 332"/>
                <a:gd name="T51" fmla="*/ 59 h 60"/>
                <a:gd name="T52" fmla="*/ 218 w 332"/>
                <a:gd name="T53" fmla="*/ 59 h 60"/>
                <a:gd name="T54" fmla="*/ 224 w 332"/>
                <a:gd name="T55" fmla="*/ 59 h 60"/>
                <a:gd name="T56" fmla="*/ 231 w 332"/>
                <a:gd name="T57" fmla="*/ 58 h 60"/>
                <a:gd name="T58" fmla="*/ 237 w 332"/>
                <a:gd name="T59" fmla="*/ 58 h 60"/>
                <a:gd name="T60" fmla="*/ 243 w 332"/>
                <a:gd name="T61" fmla="*/ 56 h 60"/>
                <a:gd name="T62" fmla="*/ 251 w 332"/>
                <a:gd name="T63" fmla="*/ 55 h 60"/>
                <a:gd name="T64" fmla="*/ 257 w 332"/>
                <a:gd name="T65" fmla="*/ 53 h 60"/>
                <a:gd name="T66" fmla="*/ 262 w 332"/>
                <a:gd name="T67" fmla="*/ 51 h 60"/>
                <a:gd name="T68" fmla="*/ 269 w 332"/>
                <a:gd name="T69" fmla="*/ 49 h 60"/>
                <a:gd name="T70" fmla="*/ 274 w 332"/>
                <a:gd name="T71" fmla="*/ 48 h 60"/>
                <a:gd name="T72" fmla="*/ 281 w 332"/>
                <a:gd name="T73" fmla="*/ 45 h 60"/>
                <a:gd name="T74" fmla="*/ 286 w 332"/>
                <a:gd name="T75" fmla="*/ 44 h 60"/>
                <a:gd name="T76" fmla="*/ 294 w 332"/>
                <a:gd name="T77" fmla="*/ 41 h 60"/>
                <a:gd name="T78" fmla="*/ 300 w 332"/>
                <a:gd name="T79" fmla="*/ 40 h 60"/>
                <a:gd name="T80" fmla="*/ 306 w 332"/>
                <a:gd name="T81" fmla="*/ 39 h 60"/>
                <a:gd name="T82" fmla="*/ 313 w 332"/>
                <a:gd name="T83" fmla="*/ 37 h 60"/>
                <a:gd name="T84" fmla="*/ 319 w 332"/>
                <a:gd name="T85" fmla="*/ 36 h 60"/>
                <a:gd name="T86" fmla="*/ 325 w 332"/>
                <a:gd name="T87" fmla="*/ 36 h 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32"/>
                <a:gd name="T133" fmla="*/ 0 h 60"/>
                <a:gd name="T134" fmla="*/ 332 w 332"/>
                <a:gd name="T135" fmla="*/ 60 h 6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32" h="60">
                  <a:moveTo>
                    <a:pt x="0" y="0"/>
                  </a:moveTo>
                  <a:lnTo>
                    <a:pt x="2" y="1"/>
                  </a:lnTo>
                  <a:lnTo>
                    <a:pt x="4" y="2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5"/>
                  </a:lnTo>
                  <a:lnTo>
                    <a:pt x="15" y="6"/>
                  </a:lnTo>
                  <a:lnTo>
                    <a:pt x="18" y="7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0" y="12"/>
                  </a:lnTo>
                  <a:lnTo>
                    <a:pt x="32" y="13"/>
                  </a:lnTo>
                  <a:lnTo>
                    <a:pt x="34" y="14"/>
                  </a:lnTo>
                  <a:lnTo>
                    <a:pt x="37" y="15"/>
                  </a:lnTo>
                  <a:lnTo>
                    <a:pt x="39" y="16"/>
                  </a:lnTo>
                  <a:lnTo>
                    <a:pt x="42" y="17"/>
                  </a:lnTo>
                  <a:lnTo>
                    <a:pt x="47" y="19"/>
                  </a:lnTo>
                  <a:lnTo>
                    <a:pt x="49" y="20"/>
                  </a:lnTo>
                  <a:lnTo>
                    <a:pt x="52" y="21"/>
                  </a:lnTo>
                  <a:lnTo>
                    <a:pt x="54" y="22"/>
                  </a:lnTo>
                  <a:lnTo>
                    <a:pt x="57" y="23"/>
                  </a:lnTo>
                  <a:lnTo>
                    <a:pt x="59" y="24"/>
                  </a:lnTo>
                  <a:lnTo>
                    <a:pt x="62" y="25"/>
                  </a:lnTo>
                  <a:lnTo>
                    <a:pt x="65" y="26"/>
                  </a:lnTo>
                  <a:lnTo>
                    <a:pt x="67" y="27"/>
                  </a:lnTo>
                  <a:lnTo>
                    <a:pt x="70" y="28"/>
                  </a:lnTo>
                  <a:lnTo>
                    <a:pt x="73" y="29"/>
                  </a:lnTo>
                  <a:lnTo>
                    <a:pt x="76" y="30"/>
                  </a:lnTo>
                  <a:lnTo>
                    <a:pt x="79" y="31"/>
                  </a:lnTo>
                  <a:lnTo>
                    <a:pt x="81" y="32"/>
                  </a:lnTo>
                  <a:lnTo>
                    <a:pt x="84" y="34"/>
                  </a:lnTo>
                  <a:lnTo>
                    <a:pt x="87" y="34"/>
                  </a:lnTo>
                  <a:lnTo>
                    <a:pt x="90" y="36"/>
                  </a:lnTo>
                  <a:lnTo>
                    <a:pt x="93" y="37"/>
                  </a:lnTo>
                  <a:lnTo>
                    <a:pt x="96" y="38"/>
                  </a:lnTo>
                  <a:lnTo>
                    <a:pt x="102" y="40"/>
                  </a:lnTo>
                  <a:lnTo>
                    <a:pt x="105" y="41"/>
                  </a:lnTo>
                  <a:lnTo>
                    <a:pt x="108" y="42"/>
                  </a:lnTo>
                  <a:lnTo>
                    <a:pt x="111" y="43"/>
                  </a:lnTo>
                  <a:lnTo>
                    <a:pt x="114" y="44"/>
                  </a:lnTo>
                  <a:lnTo>
                    <a:pt x="117" y="45"/>
                  </a:lnTo>
                  <a:lnTo>
                    <a:pt x="120" y="46"/>
                  </a:lnTo>
                  <a:lnTo>
                    <a:pt x="123" y="46"/>
                  </a:lnTo>
                  <a:lnTo>
                    <a:pt x="126" y="48"/>
                  </a:lnTo>
                  <a:lnTo>
                    <a:pt x="130" y="48"/>
                  </a:lnTo>
                  <a:lnTo>
                    <a:pt x="133" y="49"/>
                  </a:lnTo>
                  <a:lnTo>
                    <a:pt x="136" y="50"/>
                  </a:lnTo>
                  <a:lnTo>
                    <a:pt x="139" y="51"/>
                  </a:lnTo>
                  <a:lnTo>
                    <a:pt x="142" y="51"/>
                  </a:lnTo>
                  <a:lnTo>
                    <a:pt x="145" y="52"/>
                  </a:lnTo>
                  <a:lnTo>
                    <a:pt x="148" y="53"/>
                  </a:lnTo>
                  <a:lnTo>
                    <a:pt x="151" y="54"/>
                  </a:lnTo>
                  <a:lnTo>
                    <a:pt x="153" y="54"/>
                  </a:lnTo>
                  <a:lnTo>
                    <a:pt x="157" y="55"/>
                  </a:lnTo>
                  <a:lnTo>
                    <a:pt x="162" y="56"/>
                  </a:lnTo>
                  <a:lnTo>
                    <a:pt x="165" y="56"/>
                  </a:lnTo>
                  <a:lnTo>
                    <a:pt x="167" y="57"/>
                  </a:lnTo>
                  <a:lnTo>
                    <a:pt x="170" y="57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8" y="58"/>
                  </a:lnTo>
                  <a:lnTo>
                    <a:pt x="180" y="58"/>
                  </a:lnTo>
                  <a:lnTo>
                    <a:pt x="183" y="59"/>
                  </a:lnTo>
                  <a:lnTo>
                    <a:pt x="185" y="59"/>
                  </a:lnTo>
                  <a:lnTo>
                    <a:pt x="187" y="59"/>
                  </a:lnTo>
                  <a:lnTo>
                    <a:pt x="190" y="59"/>
                  </a:lnTo>
                  <a:lnTo>
                    <a:pt x="192" y="59"/>
                  </a:lnTo>
                  <a:lnTo>
                    <a:pt x="194" y="59"/>
                  </a:lnTo>
                  <a:lnTo>
                    <a:pt x="197" y="59"/>
                  </a:lnTo>
                  <a:lnTo>
                    <a:pt x="199" y="59"/>
                  </a:lnTo>
                  <a:lnTo>
                    <a:pt x="201" y="59"/>
                  </a:lnTo>
                  <a:lnTo>
                    <a:pt x="203" y="59"/>
                  </a:lnTo>
                  <a:lnTo>
                    <a:pt x="205" y="59"/>
                  </a:lnTo>
                  <a:lnTo>
                    <a:pt x="210" y="59"/>
                  </a:lnTo>
                  <a:lnTo>
                    <a:pt x="212" y="59"/>
                  </a:lnTo>
                  <a:lnTo>
                    <a:pt x="214" y="59"/>
                  </a:lnTo>
                  <a:lnTo>
                    <a:pt x="216" y="59"/>
                  </a:lnTo>
                  <a:lnTo>
                    <a:pt x="218" y="59"/>
                  </a:lnTo>
                  <a:lnTo>
                    <a:pt x="220" y="59"/>
                  </a:lnTo>
                  <a:lnTo>
                    <a:pt x="222" y="59"/>
                  </a:lnTo>
                  <a:lnTo>
                    <a:pt x="224" y="59"/>
                  </a:lnTo>
                  <a:lnTo>
                    <a:pt x="226" y="59"/>
                  </a:lnTo>
                  <a:lnTo>
                    <a:pt x="229" y="58"/>
                  </a:lnTo>
                  <a:lnTo>
                    <a:pt x="231" y="58"/>
                  </a:lnTo>
                  <a:lnTo>
                    <a:pt x="232" y="58"/>
                  </a:lnTo>
                  <a:lnTo>
                    <a:pt x="235" y="58"/>
                  </a:lnTo>
                  <a:lnTo>
                    <a:pt x="237" y="58"/>
                  </a:lnTo>
                  <a:lnTo>
                    <a:pt x="239" y="57"/>
                  </a:lnTo>
                  <a:lnTo>
                    <a:pt x="241" y="57"/>
                  </a:lnTo>
                  <a:lnTo>
                    <a:pt x="243" y="56"/>
                  </a:lnTo>
                  <a:lnTo>
                    <a:pt x="245" y="56"/>
                  </a:lnTo>
                  <a:lnTo>
                    <a:pt x="247" y="56"/>
                  </a:lnTo>
                  <a:lnTo>
                    <a:pt x="251" y="55"/>
                  </a:lnTo>
                  <a:lnTo>
                    <a:pt x="253" y="54"/>
                  </a:lnTo>
                  <a:lnTo>
                    <a:pt x="255" y="54"/>
                  </a:lnTo>
                  <a:lnTo>
                    <a:pt x="257" y="53"/>
                  </a:lnTo>
                  <a:lnTo>
                    <a:pt x="259" y="53"/>
                  </a:lnTo>
                  <a:lnTo>
                    <a:pt x="261" y="52"/>
                  </a:lnTo>
                  <a:lnTo>
                    <a:pt x="262" y="51"/>
                  </a:lnTo>
                  <a:lnTo>
                    <a:pt x="265" y="51"/>
                  </a:lnTo>
                  <a:lnTo>
                    <a:pt x="267" y="50"/>
                  </a:lnTo>
                  <a:lnTo>
                    <a:pt x="269" y="49"/>
                  </a:lnTo>
                  <a:lnTo>
                    <a:pt x="271" y="49"/>
                  </a:lnTo>
                  <a:lnTo>
                    <a:pt x="273" y="48"/>
                  </a:lnTo>
                  <a:lnTo>
                    <a:pt x="274" y="48"/>
                  </a:lnTo>
                  <a:lnTo>
                    <a:pt x="276" y="47"/>
                  </a:lnTo>
                  <a:lnTo>
                    <a:pt x="278" y="46"/>
                  </a:lnTo>
                  <a:lnTo>
                    <a:pt x="281" y="45"/>
                  </a:lnTo>
                  <a:lnTo>
                    <a:pt x="283" y="45"/>
                  </a:lnTo>
                  <a:lnTo>
                    <a:pt x="284" y="44"/>
                  </a:lnTo>
                  <a:lnTo>
                    <a:pt x="286" y="44"/>
                  </a:lnTo>
                  <a:lnTo>
                    <a:pt x="290" y="42"/>
                  </a:lnTo>
                  <a:lnTo>
                    <a:pt x="293" y="42"/>
                  </a:lnTo>
                  <a:lnTo>
                    <a:pt x="294" y="41"/>
                  </a:lnTo>
                  <a:lnTo>
                    <a:pt x="296" y="41"/>
                  </a:lnTo>
                  <a:lnTo>
                    <a:pt x="298" y="40"/>
                  </a:lnTo>
                  <a:lnTo>
                    <a:pt x="300" y="40"/>
                  </a:lnTo>
                  <a:lnTo>
                    <a:pt x="303" y="39"/>
                  </a:lnTo>
                  <a:lnTo>
                    <a:pt x="304" y="39"/>
                  </a:lnTo>
                  <a:lnTo>
                    <a:pt x="306" y="39"/>
                  </a:lnTo>
                  <a:lnTo>
                    <a:pt x="308" y="38"/>
                  </a:lnTo>
                  <a:lnTo>
                    <a:pt x="310" y="38"/>
                  </a:lnTo>
                  <a:lnTo>
                    <a:pt x="313" y="37"/>
                  </a:lnTo>
                  <a:lnTo>
                    <a:pt x="315" y="37"/>
                  </a:lnTo>
                  <a:lnTo>
                    <a:pt x="316" y="37"/>
                  </a:lnTo>
                  <a:lnTo>
                    <a:pt x="319" y="36"/>
                  </a:lnTo>
                  <a:lnTo>
                    <a:pt x="321" y="36"/>
                  </a:lnTo>
                  <a:lnTo>
                    <a:pt x="323" y="36"/>
                  </a:lnTo>
                  <a:lnTo>
                    <a:pt x="325" y="36"/>
                  </a:lnTo>
                  <a:lnTo>
                    <a:pt x="327" y="35"/>
                  </a:lnTo>
                  <a:lnTo>
                    <a:pt x="331" y="34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Freeform 126"/>
            <p:cNvSpPr>
              <a:spLocks/>
            </p:cNvSpPr>
            <p:nvPr/>
          </p:nvSpPr>
          <p:spPr bwMode="auto">
            <a:xfrm>
              <a:off x="3861" y="1824"/>
              <a:ext cx="79" cy="38"/>
            </a:xfrm>
            <a:custGeom>
              <a:avLst/>
              <a:gdLst>
                <a:gd name="T0" fmla="*/ 0 w 79"/>
                <a:gd name="T1" fmla="*/ 37 h 38"/>
                <a:gd name="T2" fmla="*/ 2 w 79"/>
                <a:gd name="T3" fmla="*/ 36 h 38"/>
                <a:gd name="T4" fmla="*/ 4 w 79"/>
                <a:gd name="T5" fmla="*/ 35 h 38"/>
                <a:gd name="T6" fmla="*/ 6 w 79"/>
                <a:gd name="T7" fmla="*/ 35 h 38"/>
                <a:gd name="T8" fmla="*/ 9 w 79"/>
                <a:gd name="T9" fmla="*/ 34 h 38"/>
                <a:gd name="T10" fmla="*/ 11 w 79"/>
                <a:gd name="T11" fmla="*/ 33 h 38"/>
                <a:gd name="T12" fmla="*/ 13 w 79"/>
                <a:gd name="T13" fmla="*/ 32 h 38"/>
                <a:gd name="T14" fmla="*/ 16 w 79"/>
                <a:gd name="T15" fmla="*/ 31 h 38"/>
                <a:gd name="T16" fmla="*/ 17 w 79"/>
                <a:gd name="T17" fmla="*/ 30 h 38"/>
                <a:gd name="T18" fmla="*/ 20 w 79"/>
                <a:gd name="T19" fmla="*/ 30 h 38"/>
                <a:gd name="T20" fmla="*/ 22 w 79"/>
                <a:gd name="T21" fmla="*/ 29 h 38"/>
                <a:gd name="T22" fmla="*/ 24 w 79"/>
                <a:gd name="T23" fmla="*/ 28 h 38"/>
                <a:gd name="T24" fmla="*/ 26 w 79"/>
                <a:gd name="T25" fmla="*/ 27 h 38"/>
                <a:gd name="T26" fmla="*/ 29 w 79"/>
                <a:gd name="T27" fmla="*/ 26 h 38"/>
                <a:gd name="T28" fmla="*/ 31 w 79"/>
                <a:gd name="T29" fmla="*/ 25 h 38"/>
                <a:gd name="T30" fmla="*/ 33 w 79"/>
                <a:gd name="T31" fmla="*/ 24 h 38"/>
                <a:gd name="T32" fmla="*/ 35 w 79"/>
                <a:gd name="T33" fmla="*/ 24 h 38"/>
                <a:gd name="T34" fmla="*/ 37 w 79"/>
                <a:gd name="T35" fmla="*/ 22 h 38"/>
                <a:gd name="T36" fmla="*/ 39 w 79"/>
                <a:gd name="T37" fmla="*/ 22 h 38"/>
                <a:gd name="T38" fmla="*/ 43 w 79"/>
                <a:gd name="T39" fmla="*/ 20 h 38"/>
                <a:gd name="T40" fmla="*/ 45 w 79"/>
                <a:gd name="T41" fmla="*/ 19 h 38"/>
                <a:gd name="T42" fmla="*/ 47 w 79"/>
                <a:gd name="T43" fmla="*/ 18 h 38"/>
                <a:gd name="T44" fmla="*/ 49 w 79"/>
                <a:gd name="T45" fmla="*/ 17 h 38"/>
                <a:gd name="T46" fmla="*/ 51 w 79"/>
                <a:gd name="T47" fmla="*/ 16 h 38"/>
                <a:gd name="T48" fmla="*/ 52 w 79"/>
                <a:gd name="T49" fmla="*/ 15 h 38"/>
                <a:gd name="T50" fmla="*/ 54 w 79"/>
                <a:gd name="T51" fmla="*/ 14 h 38"/>
                <a:gd name="T52" fmla="*/ 56 w 79"/>
                <a:gd name="T53" fmla="*/ 13 h 38"/>
                <a:gd name="T54" fmla="*/ 58 w 79"/>
                <a:gd name="T55" fmla="*/ 12 h 38"/>
                <a:gd name="T56" fmla="*/ 59 w 79"/>
                <a:gd name="T57" fmla="*/ 11 h 38"/>
                <a:gd name="T58" fmla="*/ 61 w 79"/>
                <a:gd name="T59" fmla="*/ 10 h 38"/>
                <a:gd name="T60" fmla="*/ 63 w 79"/>
                <a:gd name="T61" fmla="*/ 9 h 38"/>
                <a:gd name="T62" fmla="*/ 64 w 79"/>
                <a:gd name="T63" fmla="*/ 8 h 38"/>
                <a:gd name="T64" fmla="*/ 66 w 79"/>
                <a:gd name="T65" fmla="*/ 7 h 38"/>
                <a:gd name="T66" fmla="*/ 68 w 79"/>
                <a:gd name="T67" fmla="*/ 6 h 38"/>
                <a:gd name="T68" fmla="*/ 70 w 79"/>
                <a:gd name="T69" fmla="*/ 5 h 38"/>
                <a:gd name="T70" fmla="*/ 71 w 79"/>
                <a:gd name="T71" fmla="*/ 3 h 38"/>
                <a:gd name="T72" fmla="*/ 73 w 79"/>
                <a:gd name="T73" fmla="*/ 3 h 38"/>
                <a:gd name="T74" fmla="*/ 75 w 79"/>
                <a:gd name="T75" fmla="*/ 2 h 38"/>
                <a:gd name="T76" fmla="*/ 78 w 79"/>
                <a:gd name="T77" fmla="*/ 0 h 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9"/>
                <a:gd name="T118" fmla="*/ 0 h 38"/>
                <a:gd name="T119" fmla="*/ 79 w 79"/>
                <a:gd name="T120" fmla="*/ 38 h 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9" h="38">
                  <a:moveTo>
                    <a:pt x="0" y="37"/>
                  </a:moveTo>
                  <a:lnTo>
                    <a:pt x="2" y="36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9" y="34"/>
                  </a:lnTo>
                  <a:lnTo>
                    <a:pt x="11" y="33"/>
                  </a:lnTo>
                  <a:lnTo>
                    <a:pt x="13" y="32"/>
                  </a:lnTo>
                  <a:lnTo>
                    <a:pt x="16" y="31"/>
                  </a:lnTo>
                  <a:lnTo>
                    <a:pt x="17" y="30"/>
                  </a:lnTo>
                  <a:lnTo>
                    <a:pt x="20" y="30"/>
                  </a:lnTo>
                  <a:lnTo>
                    <a:pt x="22" y="29"/>
                  </a:lnTo>
                  <a:lnTo>
                    <a:pt x="24" y="28"/>
                  </a:lnTo>
                  <a:lnTo>
                    <a:pt x="26" y="27"/>
                  </a:lnTo>
                  <a:lnTo>
                    <a:pt x="29" y="26"/>
                  </a:lnTo>
                  <a:lnTo>
                    <a:pt x="31" y="25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43" y="20"/>
                  </a:lnTo>
                  <a:lnTo>
                    <a:pt x="45" y="19"/>
                  </a:lnTo>
                  <a:lnTo>
                    <a:pt x="47" y="18"/>
                  </a:lnTo>
                  <a:lnTo>
                    <a:pt x="49" y="17"/>
                  </a:lnTo>
                  <a:lnTo>
                    <a:pt x="51" y="16"/>
                  </a:lnTo>
                  <a:lnTo>
                    <a:pt x="52" y="15"/>
                  </a:lnTo>
                  <a:lnTo>
                    <a:pt x="54" y="14"/>
                  </a:lnTo>
                  <a:lnTo>
                    <a:pt x="56" y="13"/>
                  </a:lnTo>
                  <a:lnTo>
                    <a:pt x="58" y="12"/>
                  </a:lnTo>
                  <a:lnTo>
                    <a:pt x="59" y="11"/>
                  </a:lnTo>
                  <a:lnTo>
                    <a:pt x="61" y="10"/>
                  </a:lnTo>
                  <a:lnTo>
                    <a:pt x="63" y="9"/>
                  </a:lnTo>
                  <a:lnTo>
                    <a:pt x="64" y="8"/>
                  </a:lnTo>
                  <a:lnTo>
                    <a:pt x="66" y="7"/>
                  </a:lnTo>
                  <a:lnTo>
                    <a:pt x="68" y="6"/>
                  </a:lnTo>
                  <a:lnTo>
                    <a:pt x="70" y="5"/>
                  </a:lnTo>
                  <a:lnTo>
                    <a:pt x="71" y="3"/>
                  </a:lnTo>
                  <a:lnTo>
                    <a:pt x="73" y="3"/>
                  </a:lnTo>
                  <a:lnTo>
                    <a:pt x="75" y="2"/>
                  </a:lnTo>
                  <a:lnTo>
                    <a:pt x="78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7" name="Freeform 127"/>
            <p:cNvSpPr>
              <a:spLocks/>
            </p:cNvSpPr>
            <p:nvPr/>
          </p:nvSpPr>
          <p:spPr bwMode="auto">
            <a:xfrm>
              <a:off x="3876" y="1851"/>
              <a:ext cx="141" cy="84"/>
            </a:xfrm>
            <a:custGeom>
              <a:avLst/>
              <a:gdLst>
                <a:gd name="T0" fmla="*/ 0 w 141"/>
                <a:gd name="T1" fmla="*/ 83 h 84"/>
                <a:gd name="T2" fmla="*/ 2 w 141"/>
                <a:gd name="T3" fmla="*/ 82 h 84"/>
                <a:gd name="T4" fmla="*/ 4 w 141"/>
                <a:gd name="T5" fmla="*/ 81 h 84"/>
                <a:gd name="T6" fmla="*/ 6 w 141"/>
                <a:gd name="T7" fmla="*/ 81 h 84"/>
                <a:gd name="T8" fmla="*/ 9 w 141"/>
                <a:gd name="T9" fmla="*/ 80 h 84"/>
                <a:gd name="T10" fmla="*/ 11 w 141"/>
                <a:gd name="T11" fmla="*/ 79 h 84"/>
                <a:gd name="T12" fmla="*/ 13 w 141"/>
                <a:gd name="T13" fmla="*/ 79 h 84"/>
                <a:gd name="T14" fmla="*/ 15 w 141"/>
                <a:gd name="T15" fmla="*/ 78 h 84"/>
                <a:gd name="T16" fmla="*/ 17 w 141"/>
                <a:gd name="T17" fmla="*/ 78 h 84"/>
                <a:gd name="T18" fmla="*/ 19 w 141"/>
                <a:gd name="T19" fmla="*/ 77 h 84"/>
                <a:gd name="T20" fmla="*/ 22 w 141"/>
                <a:gd name="T21" fmla="*/ 76 h 84"/>
                <a:gd name="T22" fmla="*/ 24 w 141"/>
                <a:gd name="T23" fmla="*/ 75 h 84"/>
                <a:gd name="T24" fmla="*/ 26 w 141"/>
                <a:gd name="T25" fmla="*/ 74 h 84"/>
                <a:gd name="T26" fmla="*/ 28 w 141"/>
                <a:gd name="T27" fmla="*/ 74 h 84"/>
                <a:gd name="T28" fmla="*/ 30 w 141"/>
                <a:gd name="T29" fmla="*/ 73 h 84"/>
                <a:gd name="T30" fmla="*/ 33 w 141"/>
                <a:gd name="T31" fmla="*/ 72 h 84"/>
                <a:gd name="T32" fmla="*/ 35 w 141"/>
                <a:gd name="T33" fmla="*/ 71 h 84"/>
                <a:gd name="T34" fmla="*/ 37 w 141"/>
                <a:gd name="T35" fmla="*/ 70 h 84"/>
                <a:gd name="T36" fmla="*/ 39 w 141"/>
                <a:gd name="T37" fmla="*/ 69 h 84"/>
                <a:gd name="T38" fmla="*/ 44 w 141"/>
                <a:gd name="T39" fmla="*/ 67 h 84"/>
                <a:gd name="T40" fmla="*/ 46 w 141"/>
                <a:gd name="T41" fmla="*/ 66 h 84"/>
                <a:gd name="T42" fmla="*/ 48 w 141"/>
                <a:gd name="T43" fmla="*/ 65 h 84"/>
                <a:gd name="T44" fmla="*/ 50 w 141"/>
                <a:gd name="T45" fmla="*/ 64 h 84"/>
                <a:gd name="T46" fmla="*/ 53 w 141"/>
                <a:gd name="T47" fmla="*/ 62 h 84"/>
                <a:gd name="T48" fmla="*/ 55 w 141"/>
                <a:gd name="T49" fmla="*/ 61 h 84"/>
                <a:gd name="T50" fmla="*/ 57 w 141"/>
                <a:gd name="T51" fmla="*/ 60 h 84"/>
                <a:gd name="T52" fmla="*/ 59 w 141"/>
                <a:gd name="T53" fmla="*/ 58 h 84"/>
                <a:gd name="T54" fmla="*/ 61 w 141"/>
                <a:gd name="T55" fmla="*/ 57 h 84"/>
                <a:gd name="T56" fmla="*/ 64 w 141"/>
                <a:gd name="T57" fmla="*/ 56 h 84"/>
                <a:gd name="T58" fmla="*/ 66 w 141"/>
                <a:gd name="T59" fmla="*/ 54 h 84"/>
                <a:gd name="T60" fmla="*/ 68 w 141"/>
                <a:gd name="T61" fmla="*/ 52 h 84"/>
                <a:gd name="T62" fmla="*/ 71 w 141"/>
                <a:gd name="T63" fmla="*/ 51 h 84"/>
                <a:gd name="T64" fmla="*/ 73 w 141"/>
                <a:gd name="T65" fmla="*/ 49 h 84"/>
                <a:gd name="T66" fmla="*/ 75 w 141"/>
                <a:gd name="T67" fmla="*/ 48 h 84"/>
                <a:gd name="T68" fmla="*/ 78 w 141"/>
                <a:gd name="T69" fmla="*/ 46 h 84"/>
                <a:gd name="T70" fmla="*/ 80 w 141"/>
                <a:gd name="T71" fmla="*/ 44 h 84"/>
                <a:gd name="T72" fmla="*/ 82 w 141"/>
                <a:gd name="T73" fmla="*/ 43 h 84"/>
                <a:gd name="T74" fmla="*/ 85 w 141"/>
                <a:gd name="T75" fmla="*/ 41 h 84"/>
                <a:gd name="T76" fmla="*/ 90 w 141"/>
                <a:gd name="T77" fmla="*/ 37 h 84"/>
                <a:gd name="T78" fmla="*/ 92 w 141"/>
                <a:gd name="T79" fmla="*/ 36 h 84"/>
                <a:gd name="T80" fmla="*/ 95 w 141"/>
                <a:gd name="T81" fmla="*/ 34 h 84"/>
                <a:gd name="T82" fmla="*/ 97 w 141"/>
                <a:gd name="T83" fmla="*/ 32 h 84"/>
                <a:gd name="T84" fmla="*/ 99 w 141"/>
                <a:gd name="T85" fmla="*/ 30 h 84"/>
                <a:gd name="T86" fmla="*/ 102 w 141"/>
                <a:gd name="T87" fmla="*/ 29 h 84"/>
                <a:gd name="T88" fmla="*/ 104 w 141"/>
                <a:gd name="T89" fmla="*/ 27 h 84"/>
                <a:gd name="T90" fmla="*/ 107 w 141"/>
                <a:gd name="T91" fmla="*/ 25 h 84"/>
                <a:gd name="T92" fmla="*/ 109 w 141"/>
                <a:gd name="T93" fmla="*/ 23 h 84"/>
                <a:gd name="T94" fmla="*/ 112 w 141"/>
                <a:gd name="T95" fmla="*/ 21 h 84"/>
                <a:gd name="T96" fmla="*/ 114 w 141"/>
                <a:gd name="T97" fmla="*/ 19 h 84"/>
                <a:gd name="T98" fmla="*/ 117 w 141"/>
                <a:gd name="T99" fmla="*/ 17 h 84"/>
                <a:gd name="T100" fmla="*/ 119 w 141"/>
                <a:gd name="T101" fmla="*/ 15 h 84"/>
                <a:gd name="T102" fmla="*/ 122 w 141"/>
                <a:gd name="T103" fmla="*/ 13 h 84"/>
                <a:gd name="T104" fmla="*/ 124 w 141"/>
                <a:gd name="T105" fmla="*/ 11 h 84"/>
                <a:gd name="T106" fmla="*/ 127 w 141"/>
                <a:gd name="T107" fmla="*/ 9 h 84"/>
                <a:gd name="T108" fmla="*/ 130 w 141"/>
                <a:gd name="T109" fmla="*/ 7 h 84"/>
                <a:gd name="T110" fmla="*/ 132 w 141"/>
                <a:gd name="T111" fmla="*/ 5 h 84"/>
                <a:gd name="T112" fmla="*/ 135 w 141"/>
                <a:gd name="T113" fmla="*/ 3 h 84"/>
                <a:gd name="T114" fmla="*/ 140 w 141"/>
                <a:gd name="T115" fmla="*/ 0 h 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1"/>
                <a:gd name="T175" fmla="*/ 0 h 84"/>
                <a:gd name="T176" fmla="*/ 141 w 141"/>
                <a:gd name="T177" fmla="*/ 84 h 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1" h="84">
                  <a:moveTo>
                    <a:pt x="0" y="83"/>
                  </a:moveTo>
                  <a:lnTo>
                    <a:pt x="2" y="82"/>
                  </a:lnTo>
                  <a:lnTo>
                    <a:pt x="4" y="81"/>
                  </a:lnTo>
                  <a:lnTo>
                    <a:pt x="6" y="81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3" y="79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9" y="77"/>
                  </a:lnTo>
                  <a:lnTo>
                    <a:pt x="22" y="76"/>
                  </a:lnTo>
                  <a:lnTo>
                    <a:pt x="24" y="75"/>
                  </a:lnTo>
                  <a:lnTo>
                    <a:pt x="26" y="74"/>
                  </a:lnTo>
                  <a:lnTo>
                    <a:pt x="28" y="74"/>
                  </a:lnTo>
                  <a:lnTo>
                    <a:pt x="30" y="73"/>
                  </a:lnTo>
                  <a:lnTo>
                    <a:pt x="33" y="72"/>
                  </a:lnTo>
                  <a:lnTo>
                    <a:pt x="35" y="71"/>
                  </a:lnTo>
                  <a:lnTo>
                    <a:pt x="37" y="70"/>
                  </a:lnTo>
                  <a:lnTo>
                    <a:pt x="39" y="69"/>
                  </a:lnTo>
                  <a:lnTo>
                    <a:pt x="44" y="67"/>
                  </a:lnTo>
                  <a:lnTo>
                    <a:pt x="46" y="66"/>
                  </a:lnTo>
                  <a:lnTo>
                    <a:pt x="48" y="65"/>
                  </a:lnTo>
                  <a:lnTo>
                    <a:pt x="50" y="64"/>
                  </a:lnTo>
                  <a:lnTo>
                    <a:pt x="53" y="62"/>
                  </a:lnTo>
                  <a:lnTo>
                    <a:pt x="55" y="61"/>
                  </a:lnTo>
                  <a:lnTo>
                    <a:pt x="57" y="60"/>
                  </a:lnTo>
                  <a:lnTo>
                    <a:pt x="59" y="58"/>
                  </a:lnTo>
                  <a:lnTo>
                    <a:pt x="61" y="57"/>
                  </a:lnTo>
                  <a:lnTo>
                    <a:pt x="64" y="56"/>
                  </a:lnTo>
                  <a:lnTo>
                    <a:pt x="66" y="54"/>
                  </a:lnTo>
                  <a:lnTo>
                    <a:pt x="68" y="52"/>
                  </a:lnTo>
                  <a:lnTo>
                    <a:pt x="71" y="51"/>
                  </a:lnTo>
                  <a:lnTo>
                    <a:pt x="73" y="49"/>
                  </a:lnTo>
                  <a:lnTo>
                    <a:pt x="75" y="48"/>
                  </a:lnTo>
                  <a:lnTo>
                    <a:pt x="78" y="46"/>
                  </a:lnTo>
                  <a:lnTo>
                    <a:pt x="80" y="44"/>
                  </a:lnTo>
                  <a:lnTo>
                    <a:pt x="82" y="43"/>
                  </a:lnTo>
                  <a:lnTo>
                    <a:pt x="85" y="41"/>
                  </a:lnTo>
                  <a:lnTo>
                    <a:pt x="90" y="37"/>
                  </a:lnTo>
                  <a:lnTo>
                    <a:pt x="92" y="36"/>
                  </a:lnTo>
                  <a:lnTo>
                    <a:pt x="95" y="34"/>
                  </a:lnTo>
                  <a:lnTo>
                    <a:pt x="97" y="32"/>
                  </a:lnTo>
                  <a:lnTo>
                    <a:pt x="99" y="30"/>
                  </a:lnTo>
                  <a:lnTo>
                    <a:pt x="102" y="29"/>
                  </a:lnTo>
                  <a:lnTo>
                    <a:pt x="104" y="27"/>
                  </a:lnTo>
                  <a:lnTo>
                    <a:pt x="107" y="25"/>
                  </a:lnTo>
                  <a:lnTo>
                    <a:pt x="109" y="23"/>
                  </a:lnTo>
                  <a:lnTo>
                    <a:pt x="112" y="21"/>
                  </a:lnTo>
                  <a:lnTo>
                    <a:pt x="114" y="19"/>
                  </a:lnTo>
                  <a:lnTo>
                    <a:pt x="117" y="17"/>
                  </a:lnTo>
                  <a:lnTo>
                    <a:pt x="119" y="15"/>
                  </a:lnTo>
                  <a:lnTo>
                    <a:pt x="122" y="13"/>
                  </a:lnTo>
                  <a:lnTo>
                    <a:pt x="124" y="11"/>
                  </a:lnTo>
                  <a:lnTo>
                    <a:pt x="127" y="9"/>
                  </a:lnTo>
                  <a:lnTo>
                    <a:pt x="130" y="7"/>
                  </a:lnTo>
                  <a:lnTo>
                    <a:pt x="132" y="5"/>
                  </a:lnTo>
                  <a:lnTo>
                    <a:pt x="135" y="3"/>
                  </a:lnTo>
                  <a:lnTo>
                    <a:pt x="14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8" name="Freeform 128"/>
            <p:cNvSpPr>
              <a:spLocks/>
            </p:cNvSpPr>
            <p:nvPr/>
          </p:nvSpPr>
          <p:spPr bwMode="auto">
            <a:xfrm>
              <a:off x="3922" y="2086"/>
              <a:ext cx="35" cy="24"/>
            </a:xfrm>
            <a:custGeom>
              <a:avLst/>
              <a:gdLst>
                <a:gd name="T0" fmla="*/ 2 w 35"/>
                <a:gd name="T1" fmla="*/ 23 h 24"/>
                <a:gd name="T2" fmla="*/ 5 w 35"/>
                <a:gd name="T3" fmla="*/ 22 h 24"/>
                <a:gd name="T4" fmla="*/ 7 w 35"/>
                <a:gd name="T5" fmla="*/ 21 h 24"/>
                <a:gd name="T6" fmla="*/ 9 w 35"/>
                <a:gd name="T7" fmla="*/ 21 h 24"/>
                <a:gd name="T8" fmla="*/ 11 w 35"/>
                <a:gd name="T9" fmla="*/ 20 h 24"/>
                <a:gd name="T10" fmla="*/ 13 w 35"/>
                <a:gd name="T11" fmla="*/ 20 h 24"/>
                <a:gd name="T12" fmla="*/ 15 w 35"/>
                <a:gd name="T13" fmla="*/ 19 h 24"/>
                <a:gd name="T14" fmla="*/ 17 w 35"/>
                <a:gd name="T15" fmla="*/ 18 h 24"/>
                <a:gd name="T16" fmla="*/ 19 w 35"/>
                <a:gd name="T17" fmla="*/ 18 h 24"/>
                <a:gd name="T18" fmla="*/ 21 w 35"/>
                <a:gd name="T19" fmla="*/ 18 h 24"/>
                <a:gd name="T20" fmla="*/ 23 w 35"/>
                <a:gd name="T21" fmla="*/ 17 h 24"/>
                <a:gd name="T22" fmla="*/ 24 w 35"/>
                <a:gd name="T23" fmla="*/ 16 h 24"/>
                <a:gd name="T24" fmla="*/ 26 w 35"/>
                <a:gd name="T25" fmla="*/ 16 h 24"/>
                <a:gd name="T26" fmla="*/ 28 w 35"/>
                <a:gd name="T27" fmla="*/ 15 h 24"/>
                <a:gd name="T28" fmla="*/ 29 w 35"/>
                <a:gd name="T29" fmla="*/ 15 h 24"/>
                <a:gd name="T30" fmla="*/ 30 w 35"/>
                <a:gd name="T31" fmla="*/ 14 h 24"/>
                <a:gd name="T32" fmla="*/ 31 w 35"/>
                <a:gd name="T33" fmla="*/ 13 h 24"/>
                <a:gd name="T34" fmla="*/ 32 w 35"/>
                <a:gd name="T35" fmla="*/ 12 h 24"/>
                <a:gd name="T36" fmla="*/ 32 w 35"/>
                <a:gd name="T37" fmla="*/ 11 h 24"/>
                <a:gd name="T38" fmla="*/ 33 w 35"/>
                <a:gd name="T39" fmla="*/ 10 h 24"/>
                <a:gd name="T40" fmla="*/ 33 w 35"/>
                <a:gd name="T41" fmla="*/ 8 h 24"/>
                <a:gd name="T42" fmla="*/ 34 w 35"/>
                <a:gd name="T43" fmla="*/ 7 h 24"/>
                <a:gd name="T44" fmla="*/ 34 w 35"/>
                <a:gd name="T45" fmla="*/ 6 h 24"/>
                <a:gd name="T46" fmla="*/ 34 w 35"/>
                <a:gd name="T47" fmla="*/ 5 h 24"/>
                <a:gd name="T48" fmla="*/ 34 w 35"/>
                <a:gd name="T49" fmla="*/ 4 h 24"/>
                <a:gd name="T50" fmla="*/ 33 w 35"/>
                <a:gd name="T51" fmla="*/ 3 h 24"/>
                <a:gd name="T52" fmla="*/ 33 w 35"/>
                <a:gd name="T53" fmla="*/ 2 h 24"/>
                <a:gd name="T54" fmla="*/ 32 w 35"/>
                <a:gd name="T55" fmla="*/ 1 h 24"/>
                <a:gd name="T56" fmla="*/ 31 w 35"/>
                <a:gd name="T57" fmla="*/ 1 h 24"/>
                <a:gd name="T58" fmla="*/ 30 w 35"/>
                <a:gd name="T59" fmla="*/ 0 h 24"/>
                <a:gd name="T60" fmla="*/ 29 w 35"/>
                <a:gd name="T61" fmla="*/ 0 h 24"/>
                <a:gd name="T62" fmla="*/ 27 w 35"/>
                <a:gd name="T63" fmla="*/ 1 h 24"/>
                <a:gd name="T64" fmla="*/ 25 w 35"/>
                <a:gd name="T65" fmla="*/ 1 h 24"/>
                <a:gd name="T66" fmla="*/ 24 w 35"/>
                <a:gd name="T67" fmla="*/ 1 h 24"/>
                <a:gd name="T68" fmla="*/ 23 w 35"/>
                <a:gd name="T69" fmla="*/ 2 h 24"/>
                <a:gd name="T70" fmla="*/ 21 w 35"/>
                <a:gd name="T71" fmla="*/ 3 h 24"/>
                <a:gd name="T72" fmla="*/ 20 w 35"/>
                <a:gd name="T73" fmla="*/ 3 h 24"/>
                <a:gd name="T74" fmla="*/ 19 w 35"/>
                <a:gd name="T75" fmla="*/ 4 h 24"/>
                <a:gd name="T76" fmla="*/ 17 w 35"/>
                <a:gd name="T77" fmla="*/ 5 h 24"/>
                <a:gd name="T78" fmla="*/ 16 w 35"/>
                <a:gd name="T79" fmla="*/ 5 h 24"/>
                <a:gd name="T80" fmla="*/ 15 w 35"/>
                <a:gd name="T81" fmla="*/ 6 h 24"/>
                <a:gd name="T82" fmla="*/ 14 w 35"/>
                <a:gd name="T83" fmla="*/ 7 h 24"/>
                <a:gd name="T84" fmla="*/ 13 w 35"/>
                <a:gd name="T85" fmla="*/ 8 h 24"/>
                <a:gd name="T86" fmla="*/ 12 w 35"/>
                <a:gd name="T87" fmla="*/ 9 h 24"/>
                <a:gd name="T88" fmla="*/ 10 w 35"/>
                <a:gd name="T89" fmla="*/ 10 h 24"/>
                <a:gd name="T90" fmla="*/ 9 w 35"/>
                <a:gd name="T91" fmla="*/ 10 h 24"/>
                <a:gd name="T92" fmla="*/ 8 w 35"/>
                <a:gd name="T93" fmla="*/ 11 h 24"/>
                <a:gd name="T94" fmla="*/ 7 w 35"/>
                <a:gd name="T95" fmla="*/ 11 h 24"/>
                <a:gd name="T96" fmla="*/ 5 w 35"/>
                <a:gd name="T97" fmla="*/ 13 h 24"/>
                <a:gd name="T98" fmla="*/ 4 w 35"/>
                <a:gd name="T99" fmla="*/ 13 h 24"/>
                <a:gd name="T100" fmla="*/ 3 w 35"/>
                <a:gd name="T101" fmla="*/ 15 h 24"/>
                <a:gd name="T102" fmla="*/ 2 w 35"/>
                <a:gd name="T103" fmla="*/ 16 h 24"/>
                <a:gd name="T104" fmla="*/ 1 w 35"/>
                <a:gd name="T105" fmla="*/ 18 h 24"/>
                <a:gd name="T106" fmla="*/ 0 w 35"/>
                <a:gd name="T107" fmla="*/ 20 h 24"/>
                <a:gd name="T108" fmla="*/ 0 w 35"/>
                <a:gd name="T109" fmla="*/ 22 h 24"/>
                <a:gd name="T110" fmla="*/ 0 w 35"/>
                <a:gd name="T111" fmla="*/ 23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"/>
                <a:gd name="T169" fmla="*/ 0 h 24"/>
                <a:gd name="T170" fmla="*/ 35 w 35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" h="24">
                  <a:moveTo>
                    <a:pt x="1" y="23"/>
                  </a:moveTo>
                  <a:lnTo>
                    <a:pt x="2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9" name="Freeform 129"/>
            <p:cNvSpPr>
              <a:spLocks/>
            </p:cNvSpPr>
            <p:nvPr/>
          </p:nvSpPr>
          <p:spPr bwMode="auto">
            <a:xfrm>
              <a:off x="3888" y="2115"/>
              <a:ext cx="42" cy="32"/>
            </a:xfrm>
            <a:custGeom>
              <a:avLst/>
              <a:gdLst>
                <a:gd name="T0" fmla="*/ 2 w 42"/>
                <a:gd name="T1" fmla="*/ 30 h 32"/>
                <a:gd name="T2" fmla="*/ 5 w 42"/>
                <a:gd name="T3" fmla="*/ 31 h 32"/>
                <a:gd name="T4" fmla="*/ 7 w 42"/>
                <a:gd name="T5" fmla="*/ 31 h 32"/>
                <a:gd name="T6" fmla="*/ 9 w 42"/>
                <a:gd name="T7" fmla="*/ 31 h 32"/>
                <a:gd name="T8" fmla="*/ 11 w 42"/>
                <a:gd name="T9" fmla="*/ 31 h 32"/>
                <a:gd name="T10" fmla="*/ 13 w 42"/>
                <a:gd name="T11" fmla="*/ 31 h 32"/>
                <a:gd name="T12" fmla="*/ 16 w 42"/>
                <a:gd name="T13" fmla="*/ 30 h 32"/>
                <a:gd name="T14" fmla="*/ 17 w 42"/>
                <a:gd name="T15" fmla="*/ 29 h 32"/>
                <a:gd name="T16" fmla="*/ 19 w 42"/>
                <a:gd name="T17" fmla="*/ 28 h 32"/>
                <a:gd name="T18" fmla="*/ 21 w 42"/>
                <a:gd name="T19" fmla="*/ 27 h 32"/>
                <a:gd name="T20" fmla="*/ 23 w 42"/>
                <a:gd name="T21" fmla="*/ 26 h 32"/>
                <a:gd name="T22" fmla="*/ 25 w 42"/>
                <a:gd name="T23" fmla="*/ 24 h 32"/>
                <a:gd name="T24" fmla="*/ 26 w 42"/>
                <a:gd name="T25" fmla="*/ 23 h 32"/>
                <a:gd name="T26" fmla="*/ 28 w 42"/>
                <a:gd name="T27" fmla="*/ 21 h 32"/>
                <a:gd name="T28" fmla="*/ 29 w 42"/>
                <a:gd name="T29" fmla="*/ 20 h 32"/>
                <a:gd name="T30" fmla="*/ 31 w 42"/>
                <a:gd name="T31" fmla="*/ 19 h 32"/>
                <a:gd name="T32" fmla="*/ 32 w 42"/>
                <a:gd name="T33" fmla="*/ 18 h 32"/>
                <a:gd name="T34" fmla="*/ 33 w 42"/>
                <a:gd name="T35" fmla="*/ 17 h 32"/>
                <a:gd name="T36" fmla="*/ 34 w 42"/>
                <a:gd name="T37" fmla="*/ 16 h 32"/>
                <a:gd name="T38" fmla="*/ 35 w 42"/>
                <a:gd name="T39" fmla="*/ 14 h 32"/>
                <a:gd name="T40" fmla="*/ 36 w 42"/>
                <a:gd name="T41" fmla="*/ 14 h 32"/>
                <a:gd name="T42" fmla="*/ 37 w 42"/>
                <a:gd name="T43" fmla="*/ 13 h 32"/>
                <a:gd name="T44" fmla="*/ 38 w 42"/>
                <a:gd name="T45" fmla="*/ 11 h 32"/>
                <a:gd name="T46" fmla="*/ 39 w 42"/>
                <a:gd name="T47" fmla="*/ 10 h 32"/>
                <a:gd name="T48" fmla="*/ 39 w 42"/>
                <a:gd name="T49" fmla="*/ 9 h 32"/>
                <a:gd name="T50" fmla="*/ 40 w 42"/>
                <a:gd name="T51" fmla="*/ 8 h 32"/>
                <a:gd name="T52" fmla="*/ 40 w 42"/>
                <a:gd name="T53" fmla="*/ 7 h 32"/>
                <a:gd name="T54" fmla="*/ 41 w 42"/>
                <a:gd name="T55" fmla="*/ 6 h 32"/>
                <a:gd name="T56" fmla="*/ 41 w 42"/>
                <a:gd name="T57" fmla="*/ 5 h 32"/>
                <a:gd name="T58" fmla="*/ 41 w 42"/>
                <a:gd name="T59" fmla="*/ 4 h 32"/>
                <a:gd name="T60" fmla="*/ 41 w 42"/>
                <a:gd name="T61" fmla="*/ 3 h 32"/>
                <a:gd name="T62" fmla="*/ 41 w 42"/>
                <a:gd name="T63" fmla="*/ 1 h 32"/>
                <a:gd name="T64" fmla="*/ 40 w 42"/>
                <a:gd name="T65" fmla="*/ 1 h 32"/>
                <a:gd name="T66" fmla="*/ 39 w 42"/>
                <a:gd name="T67" fmla="*/ 0 h 32"/>
                <a:gd name="T68" fmla="*/ 37 w 42"/>
                <a:gd name="T69" fmla="*/ 0 h 32"/>
                <a:gd name="T70" fmla="*/ 36 w 42"/>
                <a:gd name="T71" fmla="*/ 1 h 32"/>
                <a:gd name="T72" fmla="*/ 34 w 42"/>
                <a:gd name="T73" fmla="*/ 1 h 32"/>
                <a:gd name="T74" fmla="*/ 33 w 42"/>
                <a:gd name="T75" fmla="*/ 2 h 32"/>
                <a:gd name="T76" fmla="*/ 32 w 42"/>
                <a:gd name="T77" fmla="*/ 3 h 32"/>
                <a:gd name="T78" fmla="*/ 30 w 42"/>
                <a:gd name="T79" fmla="*/ 4 h 32"/>
                <a:gd name="T80" fmla="*/ 28 w 42"/>
                <a:gd name="T81" fmla="*/ 4 h 32"/>
                <a:gd name="T82" fmla="*/ 26 w 42"/>
                <a:gd name="T83" fmla="*/ 6 h 32"/>
                <a:gd name="T84" fmla="*/ 24 w 42"/>
                <a:gd name="T85" fmla="*/ 7 h 32"/>
                <a:gd name="T86" fmla="*/ 23 w 42"/>
                <a:gd name="T87" fmla="*/ 8 h 32"/>
                <a:gd name="T88" fmla="*/ 21 w 42"/>
                <a:gd name="T89" fmla="*/ 9 h 32"/>
                <a:gd name="T90" fmla="*/ 19 w 42"/>
                <a:gd name="T91" fmla="*/ 10 h 32"/>
                <a:gd name="T92" fmla="*/ 17 w 42"/>
                <a:gd name="T93" fmla="*/ 12 h 32"/>
                <a:gd name="T94" fmla="*/ 15 w 42"/>
                <a:gd name="T95" fmla="*/ 13 h 32"/>
                <a:gd name="T96" fmla="*/ 13 w 42"/>
                <a:gd name="T97" fmla="*/ 15 h 32"/>
                <a:gd name="T98" fmla="*/ 11 w 42"/>
                <a:gd name="T99" fmla="*/ 16 h 32"/>
                <a:gd name="T100" fmla="*/ 9 w 42"/>
                <a:gd name="T101" fmla="*/ 18 h 32"/>
                <a:gd name="T102" fmla="*/ 7 w 42"/>
                <a:gd name="T103" fmla="*/ 20 h 32"/>
                <a:gd name="T104" fmla="*/ 6 w 42"/>
                <a:gd name="T105" fmla="*/ 21 h 32"/>
                <a:gd name="T106" fmla="*/ 5 w 42"/>
                <a:gd name="T107" fmla="*/ 23 h 32"/>
                <a:gd name="T108" fmla="*/ 3 w 42"/>
                <a:gd name="T109" fmla="*/ 25 h 32"/>
                <a:gd name="T110" fmla="*/ 2 w 42"/>
                <a:gd name="T111" fmla="*/ 26 h 32"/>
                <a:gd name="T112" fmla="*/ 0 w 42"/>
                <a:gd name="T113" fmla="*/ 28 h 32"/>
                <a:gd name="T114" fmla="*/ 0 w 42"/>
                <a:gd name="T115" fmla="*/ 29 h 32"/>
                <a:gd name="T116" fmla="*/ 1 w 42"/>
                <a:gd name="T117" fmla="*/ 30 h 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2"/>
                <a:gd name="T179" fmla="*/ 42 w 42"/>
                <a:gd name="T180" fmla="*/ 32 h 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2">
                  <a:moveTo>
                    <a:pt x="1" y="30"/>
                  </a:moveTo>
                  <a:lnTo>
                    <a:pt x="2" y="30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0" name="Freeform 130"/>
            <p:cNvSpPr>
              <a:spLocks/>
            </p:cNvSpPr>
            <p:nvPr/>
          </p:nvSpPr>
          <p:spPr bwMode="auto">
            <a:xfrm>
              <a:off x="3790" y="2039"/>
              <a:ext cx="124" cy="115"/>
            </a:xfrm>
            <a:custGeom>
              <a:avLst/>
              <a:gdLst>
                <a:gd name="T0" fmla="*/ 44 w 124"/>
                <a:gd name="T1" fmla="*/ 6 h 115"/>
                <a:gd name="T2" fmla="*/ 55 w 124"/>
                <a:gd name="T3" fmla="*/ 13 h 115"/>
                <a:gd name="T4" fmla="*/ 63 w 124"/>
                <a:gd name="T5" fmla="*/ 19 h 115"/>
                <a:gd name="T6" fmla="*/ 69 w 124"/>
                <a:gd name="T7" fmla="*/ 27 h 115"/>
                <a:gd name="T8" fmla="*/ 72 w 124"/>
                <a:gd name="T9" fmla="*/ 34 h 115"/>
                <a:gd name="T10" fmla="*/ 87 w 124"/>
                <a:gd name="T11" fmla="*/ 34 h 115"/>
                <a:gd name="T12" fmla="*/ 98 w 124"/>
                <a:gd name="T13" fmla="*/ 34 h 115"/>
                <a:gd name="T14" fmla="*/ 104 w 124"/>
                <a:gd name="T15" fmla="*/ 33 h 115"/>
                <a:gd name="T16" fmla="*/ 110 w 124"/>
                <a:gd name="T17" fmla="*/ 36 h 115"/>
                <a:gd name="T18" fmla="*/ 120 w 124"/>
                <a:gd name="T19" fmla="*/ 41 h 115"/>
                <a:gd name="T20" fmla="*/ 123 w 124"/>
                <a:gd name="T21" fmla="*/ 46 h 115"/>
                <a:gd name="T22" fmla="*/ 121 w 124"/>
                <a:gd name="T23" fmla="*/ 51 h 115"/>
                <a:gd name="T24" fmla="*/ 116 w 124"/>
                <a:gd name="T25" fmla="*/ 52 h 115"/>
                <a:gd name="T26" fmla="*/ 112 w 124"/>
                <a:gd name="T27" fmla="*/ 51 h 115"/>
                <a:gd name="T28" fmla="*/ 109 w 124"/>
                <a:gd name="T29" fmla="*/ 50 h 115"/>
                <a:gd name="T30" fmla="*/ 106 w 124"/>
                <a:gd name="T31" fmla="*/ 51 h 115"/>
                <a:gd name="T32" fmla="*/ 107 w 124"/>
                <a:gd name="T33" fmla="*/ 57 h 115"/>
                <a:gd name="T34" fmla="*/ 107 w 124"/>
                <a:gd name="T35" fmla="*/ 69 h 115"/>
                <a:gd name="T36" fmla="*/ 107 w 124"/>
                <a:gd name="T37" fmla="*/ 77 h 115"/>
                <a:gd name="T38" fmla="*/ 105 w 124"/>
                <a:gd name="T39" fmla="*/ 82 h 115"/>
                <a:gd name="T40" fmla="*/ 99 w 124"/>
                <a:gd name="T41" fmla="*/ 80 h 115"/>
                <a:gd name="T42" fmla="*/ 92 w 124"/>
                <a:gd name="T43" fmla="*/ 74 h 115"/>
                <a:gd name="T44" fmla="*/ 85 w 124"/>
                <a:gd name="T45" fmla="*/ 74 h 115"/>
                <a:gd name="T46" fmla="*/ 87 w 124"/>
                <a:gd name="T47" fmla="*/ 65 h 115"/>
                <a:gd name="T48" fmla="*/ 82 w 124"/>
                <a:gd name="T49" fmla="*/ 57 h 115"/>
                <a:gd name="T50" fmla="*/ 73 w 124"/>
                <a:gd name="T51" fmla="*/ 55 h 115"/>
                <a:gd name="T52" fmla="*/ 65 w 124"/>
                <a:gd name="T53" fmla="*/ 57 h 115"/>
                <a:gd name="T54" fmla="*/ 61 w 124"/>
                <a:gd name="T55" fmla="*/ 63 h 115"/>
                <a:gd name="T56" fmla="*/ 59 w 124"/>
                <a:gd name="T57" fmla="*/ 74 h 115"/>
                <a:gd name="T58" fmla="*/ 61 w 124"/>
                <a:gd name="T59" fmla="*/ 85 h 115"/>
                <a:gd name="T60" fmla="*/ 64 w 124"/>
                <a:gd name="T61" fmla="*/ 97 h 115"/>
                <a:gd name="T62" fmla="*/ 64 w 124"/>
                <a:gd name="T63" fmla="*/ 107 h 115"/>
                <a:gd name="T64" fmla="*/ 59 w 124"/>
                <a:gd name="T65" fmla="*/ 113 h 115"/>
                <a:gd name="T66" fmla="*/ 51 w 124"/>
                <a:gd name="T67" fmla="*/ 113 h 115"/>
                <a:gd name="T68" fmla="*/ 48 w 124"/>
                <a:gd name="T69" fmla="*/ 107 h 115"/>
                <a:gd name="T70" fmla="*/ 47 w 124"/>
                <a:gd name="T71" fmla="*/ 93 h 115"/>
                <a:gd name="T72" fmla="*/ 47 w 124"/>
                <a:gd name="T73" fmla="*/ 84 h 115"/>
                <a:gd name="T74" fmla="*/ 46 w 124"/>
                <a:gd name="T75" fmla="*/ 76 h 115"/>
                <a:gd name="T76" fmla="*/ 45 w 124"/>
                <a:gd name="T77" fmla="*/ 66 h 115"/>
                <a:gd name="T78" fmla="*/ 46 w 124"/>
                <a:gd name="T79" fmla="*/ 57 h 115"/>
                <a:gd name="T80" fmla="*/ 50 w 124"/>
                <a:gd name="T81" fmla="*/ 51 h 115"/>
                <a:gd name="T82" fmla="*/ 55 w 124"/>
                <a:gd name="T83" fmla="*/ 48 h 115"/>
                <a:gd name="T84" fmla="*/ 61 w 124"/>
                <a:gd name="T85" fmla="*/ 46 h 115"/>
                <a:gd name="T86" fmla="*/ 70 w 124"/>
                <a:gd name="T87" fmla="*/ 45 h 115"/>
                <a:gd name="T88" fmla="*/ 75 w 124"/>
                <a:gd name="T89" fmla="*/ 41 h 115"/>
                <a:gd name="T90" fmla="*/ 70 w 124"/>
                <a:gd name="T91" fmla="*/ 36 h 115"/>
                <a:gd name="T92" fmla="*/ 66 w 124"/>
                <a:gd name="T93" fmla="*/ 31 h 115"/>
                <a:gd name="T94" fmla="*/ 61 w 124"/>
                <a:gd name="T95" fmla="*/ 31 h 115"/>
                <a:gd name="T96" fmla="*/ 54 w 124"/>
                <a:gd name="T97" fmla="*/ 35 h 115"/>
                <a:gd name="T98" fmla="*/ 48 w 124"/>
                <a:gd name="T99" fmla="*/ 36 h 115"/>
                <a:gd name="T100" fmla="*/ 41 w 124"/>
                <a:gd name="T101" fmla="*/ 36 h 115"/>
                <a:gd name="T102" fmla="*/ 32 w 124"/>
                <a:gd name="T103" fmla="*/ 33 h 115"/>
                <a:gd name="T104" fmla="*/ 27 w 124"/>
                <a:gd name="T105" fmla="*/ 34 h 115"/>
                <a:gd name="T106" fmla="*/ 21 w 124"/>
                <a:gd name="T107" fmla="*/ 39 h 115"/>
                <a:gd name="T108" fmla="*/ 14 w 124"/>
                <a:gd name="T109" fmla="*/ 43 h 115"/>
                <a:gd name="T110" fmla="*/ 7 w 124"/>
                <a:gd name="T111" fmla="*/ 44 h 115"/>
                <a:gd name="T112" fmla="*/ 1 w 124"/>
                <a:gd name="T113" fmla="*/ 41 h 115"/>
                <a:gd name="T114" fmla="*/ 0 w 124"/>
                <a:gd name="T115" fmla="*/ 37 h 115"/>
                <a:gd name="T116" fmla="*/ 2 w 124"/>
                <a:gd name="T117" fmla="*/ 32 h 115"/>
                <a:gd name="T118" fmla="*/ 14 w 124"/>
                <a:gd name="T119" fmla="*/ 25 h 115"/>
                <a:gd name="T120" fmla="*/ 19 w 124"/>
                <a:gd name="T121" fmla="*/ 16 h 115"/>
                <a:gd name="T122" fmla="*/ 23 w 124"/>
                <a:gd name="T123" fmla="*/ 8 h 115"/>
                <a:gd name="T124" fmla="*/ 28 w 124"/>
                <a:gd name="T125" fmla="*/ 3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15"/>
                <a:gd name="T191" fmla="*/ 124 w 124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15">
                  <a:moveTo>
                    <a:pt x="35" y="1"/>
                  </a:moveTo>
                  <a:lnTo>
                    <a:pt x="37" y="2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49" y="9"/>
                  </a:lnTo>
                  <a:lnTo>
                    <a:pt x="51" y="10"/>
                  </a:lnTo>
                  <a:lnTo>
                    <a:pt x="53" y="11"/>
                  </a:lnTo>
                  <a:lnTo>
                    <a:pt x="55" y="13"/>
                  </a:lnTo>
                  <a:lnTo>
                    <a:pt x="57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2" y="18"/>
                  </a:lnTo>
                  <a:lnTo>
                    <a:pt x="63" y="19"/>
                  </a:lnTo>
                  <a:lnTo>
                    <a:pt x="65" y="21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8" y="25"/>
                  </a:lnTo>
                  <a:lnTo>
                    <a:pt x="69" y="27"/>
                  </a:lnTo>
                  <a:lnTo>
                    <a:pt x="69" y="28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2" y="34"/>
                  </a:lnTo>
                  <a:lnTo>
                    <a:pt x="75" y="35"/>
                  </a:lnTo>
                  <a:lnTo>
                    <a:pt x="78" y="35"/>
                  </a:lnTo>
                  <a:lnTo>
                    <a:pt x="80" y="35"/>
                  </a:lnTo>
                  <a:lnTo>
                    <a:pt x="83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92" y="34"/>
                  </a:lnTo>
                  <a:lnTo>
                    <a:pt x="93" y="34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2" y="34"/>
                  </a:lnTo>
                  <a:lnTo>
                    <a:pt x="103" y="34"/>
                  </a:lnTo>
                  <a:lnTo>
                    <a:pt x="104" y="34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4"/>
                  </a:lnTo>
                  <a:lnTo>
                    <a:pt x="108" y="35"/>
                  </a:lnTo>
                  <a:lnTo>
                    <a:pt x="110" y="36"/>
                  </a:lnTo>
                  <a:lnTo>
                    <a:pt x="113" y="37"/>
                  </a:lnTo>
                  <a:lnTo>
                    <a:pt x="115" y="38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20" y="41"/>
                  </a:lnTo>
                  <a:lnTo>
                    <a:pt x="121" y="42"/>
                  </a:lnTo>
                  <a:lnTo>
                    <a:pt x="122" y="43"/>
                  </a:lnTo>
                  <a:lnTo>
                    <a:pt x="122" y="44"/>
                  </a:lnTo>
                  <a:lnTo>
                    <a:pt x="123" y="45"/>
                  </a:lnTo>
                  <a:lnTo>
                    <a:pt x="123" y="46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2" y="49"/>
                  </a:lnTo>
                  <a:lnTo>
                    <a:pt x="122" y="50"/>
                  </a:lnTo>
                  <a:lnTo>
                    <a:pt x="121" y="51"/>
                  </a:lnTo>
                  <a:lnTo>
                    <a:pt x="120" y="52"/>
                  </a:lnTo>
                  <a:lnTo>
                    <a:pt x="119" y="52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6" y="52"/>
                  </a:lnTo>
                  <a:lnTo>
                    <a:pt x="115" y="52"/>
                  </a:lnTo>
                  <a:lnTo>
                    <a:pt x="114" y="52"/>
                  </a:lnTo>
                  <a:lnTo>
                    <a:pt x="113" y="52"/>
                  </a:lnTo>
                  <a:lnTo>
                    <a:pt x="112" y="52"/>
                  </a:lnTo>
                  <a:lnTo>
                    <a:pt x="112" y="51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08" y="49"/>
                  </a:lnTo>
                  <a:lnTo>
                    <a:pt x="107" y="49"/>
                  </a:lnTo>
                  <a:lnTo>
                    <a:pt x="107" y="50"/>
                  </a:lnTo>
                  <a:lnTo>
                    <a:pt x="106" y="51"/>
                  </a:lnTo>
                  <a:lnTo>
                    <a:pt x="106" y="52"/>
                  </a:lnTo>
                  <a:lnTo>
                    <a:pt x="106" y="53"/>
                  </a:lnTo>
                  <a:lnTo>
                    <a:pt x="106" y="55"/>
                  </a:lnTo>
                  <a:lnTo>
                    <a:pt x="107" y="56"/>
                  </a:lnTo>
                  <a:lnTo>
                    <a:pt x="107" y="57"/>
                  </a:lnTo>
                  <a:lnTo>
                    <a:pt x="107" y="6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7" y="67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7" y="74"/>
                  </a:lnTo>
                  <a:lnTo>
                    <a:pt x="107" y="76"/>
                  </a:lnTo>
                  <a:lnTo>
                    <a:pt x="107" y="77"/>
                  </a:lnTo>
                  <a:lnTo>
                    <a:pt x="107" y="79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5" y="82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2"/>
                  </a:lnTo>
                  <a:lnTo>
                    <a:pt x="100" y="81"/>
                  </a:lnTo>
                  <a:lnTo>
                    <a:pt x="99" y="80"/>
                  </a:lnTo>
                  <a:lnTo>
                    <a:pt x="98" y="78"/>
                  </a:lnTo>
                  <a:lnTo>
                    <a:pt x="96" y="77"/>
                  </a:lnTo>
                  <a:lnTo>
                    <a:pt x="95" y="75"/>
                  </a:lnTo>
                  <a:lnTo>
                    <a:pt x="93" y="74"/>
                  </a:lnTo>
                  <a:lnTo>
                    <a:pt x="92" y="74"/>
                  </a:lnTo>
                  <a:lnTo>
                    <a:pt x="90" y="74"/>
                  </a:lnTo>
                  <a:lnTo>
                    <a:pt x="89" y="75"/>
                  </a:lnTo>
                  <a:lnTo>
                    <a:pt x="88" y="75"/>
                  </a:lnTo>
                  <a:lnTo>
                    <a:pt x="87" y="75"/>
                  </a:lnTo>
                  <a:lnTo>
                    <a:pt x="85" y="74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6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6" y="63"/>
                  </a:lnTo>
                  <a:lnTo>
                    <a:pt x="85" y="62"/>
                  </a:lnTo>
                  <a:lnTo>
                    <a:pt x="84" y="60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0" y="56"/>
                  </a:lnTo>
                  <a:lnTo>
                    <a:pt x="78" y="55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8" y="55"/>
                  </a:lnTo>
                  <a:lnTo>
                    <a:pt x="66" y="56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8"/>
                  </a:lnTo>
                  <a:lnTo>
                    <a:pt x="62" y="60"/>
                  </a:lnTo>
                  <a:lnTo>
                    <a:pt x="61" y="6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59" y="72"/>
                  </a:lnTo>
                  <a:lnTo>
                    <a:pt x="59" y="74"/>
                  </a:lnTo>
                  <a:lnTo>
                    <a:pt x="59" y="77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1" y="83"/>
                  </a:lnTo>
                  <a:lnTo>
                    <a:pt x="61" y="85"/>
                  </a:lnTo>
                  <a:lnTo>
                    <a:pt x="61" y="87"/>
                  </a:lnTo>
                  <a:lnTo>
                    <a:pt x="62" y="90"/>
                  </a:lnTo>
                  <a:lnTo>
                    <a:pt x="63" y="92"/>
                  </a:lnTo>
                  <a:lnTo>
                    <a:pt x="63" y="94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65" y="102"/>
                  </a:lnTo>
                  <a:lnTo>
                    <a:pt x="65" y="103"/>
                  </a:lnTo>
                  <a:lnTo>
                    <a:pt x="64" y="105"/>
                  </a:lnTo>
                  <a:lnTo>
                    <a:pt x="64" y="107"/>
                  </a:lnTo>
                  <a:lnTo>
                    <a:pt x="63" y="108"/>
                  </a:lnTo>
                  <a:lnTo>
                    <a:pt x="63" y="110"/>
                  </a:lnTo>
                  <a:lnTo>
                    <a:pt x="61" y="111"/>
                  </a:lnTo>
                  <a:lnTo>
                    <a:pt x="60" y="112"/>
                  </a:lnTo>
                  <a:lnTo>
                    <a:pt x="59" y="113"/>
                  </a:lnTo>
                  <a:lnTo>
                    <a:pt x="57" y="114"/>
                  </a:lnTo>
                  <a:lnTo>
                    <a:pt x="56" y="114"/>
                  </a:lnTo>
                  <a:lnTo>
                    <a:pt x="54" y="114"/>
                  </a:lnTo>
                  <a:lnTo>
                    <a:pt x="53" y="114"/>
                  </a:lnTo>
                  <a:lnTo>
                    <a:pt x="51" y="113"/>
                  </a:lnTo>
                  <a:lnTo>
                    <a:pt x="50" y="112"/>
                  </a:lnTo>
                  <a:lnTo>
                    <a:pt x="50" y="111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4"/>
                  </a:lnTo>
                  <a:lnTo>
                    <a:pt x="47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7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7" y="87"/>
                  </a:lnTo>
                  <a:lnTo>
                    <a:pt x="47" y="86"/>
                  </a:lnTo>
                  <a:lnTo>
                    <a:pt x="47" y="84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6" y="79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5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5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6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0" y="50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7" y="47"/>
                  </a:lnTo>
                  <a:lnTo>
                    <a:pt x="58" y="47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4" y="46"/>
                  </a:lnTo>
                  <a:lnTo>
                    <a:pt x="66" y="45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1" y="45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5" y="43"/>
                  </a:lnTo>
                  <a:lnTo>
                    <a:pt x="75" y="41"/>
                  </a:lnTo>
                  <a:lnTo>
                    <a:pt x="74" y="41"/>
                  </a:lnTo>
                  <a:lnTo>
                    <a:pt x="73" y="40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6" y="31"/>
                  </a:lnTo>
                  <a:lnTo>
                    <a:pt x="65" y="31"/>
                  </a:lnTo>
                  <a:lnTo>
                    <a:pt x="64" y="31"/>
                  </a:lnTo>
                  <a:lnTo>
                    <a:pt x="63" y="31"/>
                  </a:lnTo>
                  <a:lnTo>
                    <a:pt x="61" y="31"/>
                  </a:lnTo>
                  <a:lnTo>
                    <a:pt x="59" y="32"/>
                  </a:lnTo>
                  <a:lnTo>
                    <a:pt x="57" y="33"/>
                  </a:lnTo>
                  <a:lnTo>
                    <a:pt x="55" y="34"/>
                  </a:lnTo>
                  <a:lnTo>
                    <a:pt x="54" y="35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4" y="35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1" y="39"/>
                  </a:lnTo>
                  <a:lnTo>
                    <a:pt x="20" y="40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6" y="42"/>
                  </a:lnTo>
                  <a:lnTo>
                    <a:pt x="14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14" y="25"/>
                  </a:lnTo>
                  <a:lnTo>
                    <a:pt x="16" y="23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5" y="1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1" name="Freeform 131"/>
            <p:cNvSpPr>
              <a:spLocks/>
            </p:cNvSpPr>
            <p:nvPr/>
          </p:nvSpPr>
          <p:spPr bwMode="auto">
            <a:xfrm>
              <a:off x="3344" y="2089"/>
              <a:ext cx="35" cy="24"/>
            </a:xfrm>
            <a:custGeom>
              <a:avLst/>
              <a:gdLst>
                <a:gd name="T0" fmla="*/ 3 w 35"/>
                <a:gd name="T1" fmla="*/ 23 h 24"/>
                <a:gd name="T2" fmla="*/ 5 w 35"/>
                <a:gd name="T3" fmla="*/ 22 h 24"/>
                <a:gd name="T4" fmla="*/ 7 w 35"/>
                <a:gd name="T5" fmla="*/ 21 h 24"/>
                <a:gd name="T6" fmla="*/ 9 w 35"/>
                <a:gd name="T7" fmla="*/ 21 h 24"/>
                <a:gd name="T8" fmla="*/ 12 w 35"/>
                <a:gd name="T9" fmla="*/ 20 h 24"/>
                <a:gd name="T10" fmla="*/ 14 w 35"/>
                <a:gd name="T11" fmla="*/ 20 h 24"/>
                <a:gd name="T12" fmla="*/ 16 w 35"/>
                <a:gd name="T13" fmla="*/ 19 h 24"/>
                <a:gd name="T14" fmla="*/ 18 w 35"/>
                <a:gd name="T15" fmla="*/ 19 h 24"/>
                <a:gd name="T16" fmla="*/ 19 w 35"/>
                <a:gd name="T17" fmla="*/ 18 h 24"/>
                <a:gd name="T18" fmla="*/ 21 w 35"/>
                <a:gd name="T19" fmla="*/ 18 h 24"/>
                <a:gd name="T20" fmla="*/ 23 w 35"/>
                <a:gd name="T21" fmla="*/ 17 h 24"/>
                <a:gd name="T22" fmla="*/ 25 w 35"/>
                <a:gd name="T23" fmla="*/ 16 h 24"/>
                <a:gd name="T24" fmla="*/ 27 w 35"/>
                <a:gd name="T25" fmla="*/ 16 h 24"/>
                <a:gd name="T26" fmla="*/ 28 w 35"/>
                <a:gd name="T27" fmla="*/ 15 h 24"/>
                <a:gd name="T28" fmla="*/ 29 w 35"/>
                <a:gd name="T29" fmla="*/ 14 h 24"/>
                <a:gd name="T30" fmla="*/ 30 w 35"/>
                <a:gd name="T31" fmla="*/ 14 h 24"/>
                <a:gd name="T32" fmla="*/ 31 w 35"/>
                <a:gd name="T33" fmla="*/ 13 h 24"/>
                <a:gd name="T34" fmla="*/ 32 w 35"/>
                <a:gd name="T35" fmla="*/ 12 h 24"/>
                <a:gd name="T36" fmla="*/ 32 w 35"/>
                <a:gd name="T37" fmla="*/ 11 h 24"/>
                <a:gd name="T38" fmla="*/ 33 w 35"/>
                <a:gd name="T39" fmla="*/ 10 h 24"/>
                <a:gd name="T40" fmla="*/ 34 w 35"/>
                <a:gd name="T41" fmla="*/ 9 h 24"/>
                <a:gd name="T42" fmla="*/ 34 w 35"/>
                <a:gd name="T43" fmla="*/ 8 h 24"/>
                <a:gd name="T44" fmla="*/ 34 w 35"/>
                <a:gd name="T45" fmla="*/ 7 h 24"/>
                <a:gd name="T46" fmla="*/ 34 w 35"/>
                <a:gd name="T47" fmla="*/ 6 h 24"/>
                <a:gd name="T48" fmla="*/ 34 w 35"/>
                <a:gd name="T49" fmla="*/ 4 h 24"/>
                <a:gd name="T50" fmla="*/ 34 w 35"/>
                <a:gd name="T51" fmla="*/ 3 h 24"/>
                <a:gd name="T52" fmla="*/ 34 w 35"/>
                <a:gd name="T53" fmla="*/ 2 h 24"/>
                <a:gd name="T54" fmla="*/ 33 w 35"/>
                <a:gd name="T55" fmla="*/ 2 h 24"/>
                <a:gd name="T56" fmla="*/ 33 w 35"/>
                <a:gd name="T57" fmla="*/ 1 h 24"/>
                <a:gd name="T58" fmla="*/ 32 w 35"/>
                <a:gd name="T59" fmla="*/ 1 h 24"/>
                <a:gd name="T60" fmla="*/ 31 w 35"/>
                <a:gd name="T61" fmla="*/ 0 h 24"/>
                <a:gd name="T62" fmla="*/ 29 w 35"/>
                <a:gd name="T63" fmla="*/ 0 h 24"/>
                <a:gd name="T64" fmla="*/ 27 w 35"/>
                <a:gd name="T65" fmla="*/ 1 h 24"/>
                <a:gd name="T66" fmla="*/ 26 w 35"/>
                <a:gd name="T67" fmla="*/ 1 h 24"/>
                <a:gd name="T68" fmla="*/ 25 w 35"/>
                <a:gd name="T69" fmla="*/ 1 h 24"/>
                <a:gd name="T70" fmla="*/ 23 w 35"/>
                <a:gd name="T71" fmla="*/ 2 h 24"/>
                <a:gd name="T72" fmla="*/ 22 w 35"/>
                <a:gd name="T73" fmla="*/ 3 h 24"/>
                <a:gd name="T74" fmla="*/ 21 w 35"/>
                <a:gd name="T75" fmla="*/ 3 h 24"/>
                <a:gd name="T76" fmla="*/ 19 w 35"/>
                <a:gd name="T77" fmla="*/ 4 h 24"/>
                <a:gd name="T78" fmla="*/ 18 w 35"/>
                <a:gd name="T79" fmla="*/ 5 h 24"/>
                <a:gd name="T80" fmla="*/ 17 w 35"/>
                <a:gd name="T81" fmla="*/ 6 h 24"/>
                <a:gd name="T82" fmla="*/ 16 w 35"/>
                <a:gd name="T83" fmla="*/ 6 h 24"/>
                <a:gd name="T84" fmla="*/ 15 w 35"/>
                <a:gd name="T85" fmla="*/ 7 h 24"/>
                <a:gd name="T86" fmla="*/ 14 w 35"/>
                <a:gd name="T87" fmla="*/ 8 h 24"/>
                <a:gd name="T88" fmla="*/ 12 w 35"/>
                <a:gd name="T89" fmla="*/ 9 h 24"/>
                <a:gd name="T90" fmla="*/ 11 w 35"/>
                <a:gd name="T91" fmla="*/ 9 h 24"/>
                <a:gd name="T92" fmla="*/ 10 w 35"/>
                <a:gd name="T93" fmla="*/ 10 h 24"/>
                <a:gd name="T94" fmla="*/ 9 w 35"/>
                <a:gd name="T95" fmla="*/ 11 h 24"/>
                <a:gd name="T96" fmla="*/ 7 w 35"/>
                <a:gd name="T97" fmla="*/ 12 h 24"/>
                <a:gd name="T98" fmla="*/ 6 w 35"/>
                <a:gd name="T99" fmla="*/ 13 h 24"/>
                <a:gd name="T100" fmla="*/ 5 w 35"/>
                <a:gd name="T101" fmla="*/ 13 h 24"/>
                <a:gd name="T102" fmla="*/ 4 w 35"/>
                <a:gd name="T103" fmla="*/ 15 h 24"/>
                <a:gd name="T104" fmla="*/ 3 w 35"/>
                <a:gd name="T105" fmla="*/ 16 h 24"/>
                <a:gd name="T106" fmla="*/ 2 w 35"/>
                <a:gd name="T107" fmla="*/ 18 h 24"/>
                <a:gd name="T108" fmla="*/ 1 w 35"/>
                <a:gd name="T109" fmla="*/ 20 h 24"/>
                <a:gd name="T110" fmla="*/ 0 w 35"/>
                <a:gd name="T111" fmla="*/ 22 h 24"/>
                <a:gd name="T112" fmla="*/ 1 w 35"/>
                <a:gd name="T113" fmla="*/ 23 h 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"/>
                <a:gd name="T172" fmla="*/ 0 h 24"/>
                <a:gd name="T173" fmla="*/ 35 w 35"/>
                <a:gd name="T174" fmla="*/ 24 h 2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" h="24">
                  <a:moveTo>
                    <a:pt x="2" y="23"/>
                  </a:moveTo>
                  <a:lnTo>
                    <a:pt x="2" y="23"/>
                  </a:lnTo>
                  <a:lnTo>
                    <a:pt x="3" y="23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2" name="Freeform 132"/>
            <p:cNvSpPr>
              <a:spLocks/>
            </p:cNvSpPr>
            <p:nvPr/>
          </p:nvSpPr>
          <p:spPr bwMode="auto">
            <a:xfrm>
              <a:off x="3311" y="2118"/>
              <a:ext cx="42" cy="32"/>
            </a:xfrm>
            <a:custGeom>
              <a:avLst/>
              <a:gdLst>
                <a:gd name="T0" fmla="*/ 2 w 42"/>
                <a:gd name="T1" fmla="*/ 30 h 32"/>
                <a:gd name="T2" fmla="*/ 4 w 42"/>
                <a:gd name="T3" fmla="*/ 31 h 32"/>
                <a:gd name="T4" fmla="*/ 7 w 42"/>
                <a:gd name="T5" fmla="*/ 31 h 32"/>
                <a:gd name="T6" fmla="*/ 8 w 42"/>
                <a:gd name="T7" fmla="*/ 31 h 32"/>
                <a:gd name="T8" fmla="*/ 11 w 42"/>
                <a:gd name="T9" fmla="*/ 31 h 32"/>
                <a:gd name="T10" fmla="*/ 13 w 42"/>
                <a:gd name="T11" fmla="*/ 31 h 32"/>
                <a:gd name="T12" fmla="*/ 15 w 42"/>
                <a:gd name="T13" fmla="*/ 30 h 32"/>
                <a:gd name="T14" fmla="*/ 17 w 42"/>
                <a:gd name="T15" fmla="*/ 29 h 32"/>
                <a:gd name="T16" fmla="*/ 19 w 42"/>
                <a:gd name="T17" fmla="*/ 28 h 32"/>
                <a:gd name="T18" fmla="*/ 21 w 42"/>
                <a:gd name="T19" fmla="*/ 27 h 32"/>
                <a:gd name="T20" fmla="*/ 22 w 42"/>
                <a:gd name="T21" fmla="*/ 26 h 32"/>
                <a:gd name="T22" fmla="*/ 24 w 42"/>
                <a:gd name="T23" fmla="*/ 24 h 32"/>
                <a:gd name="T24" fmla="*/ 26 w 42"/>
                <a:gd name="T25" fmla="*/ 22 h 32"/>
                <a:gd name="T26" fmla="*/ 27 w 42"/>
                <a:gd name="T27" fmla="*/ 21 h 32"/>
                <a:gd name="T28" fmla="*/ 29 w 42"/>
                <a:gd name="T29" fmla="*/ 20 h 32"/>
                <a:gd name="T30" fmla="*/ 30 w 42"/>
                <a:gd name="T31" fmla="*/ 19 h 32"/>
                <a:gd name="T32" fmla="*/ 31 w 42"/>
                <a:gd name="T33" fmla="*/ 18 h 32"/>
                <a:gd name="T34" fmla="*/ 33 w 42"/>
                <a:gd name="T35" fmla="*/ 17 h 32"/>
                <a:gd name="T36" fmla="*/ 34 w 42"/>
                <a:gd name="T37" fmla="*/ 16 h 32"/>
                <a:gd name="T38" fmla="*/ 35 w 42"/>
                <a:gd name="T39" fmla="*/ 14 h 32"/>
                <a:gd name="T40" fmla="*/ 36 w 42"/>
                <a:gd name="T41" fmla="*/ 13 h 32"/>
                <a:gd name="T42" fmla="*/ 37 w 42"/>
                <a:gd name="T43" fmla="*/ 12 h 32"/>
                <a:gd name="T44" fmla="*/ 38 w 42"/>
                <a:gd name="T45" fmla="*/ 11 h 32"/>
                <a:gd name="T46" fmla="*/ 38 w 42"/>
                <a:gd name="T47" fmla="*/ 10 h 32"/>
                <a:gd name="T48" fmla="*/ 39 w 42"/>
                <a:gd name="T49" fmla="*/ 9 h 32"/>
                <a:gd name="T50" fmla="*/ 40 w 42"/>
                <a:gd name="T51" fmla="*/ 8 h 32"/>
                <a:gd name="T52" fmla="*/ 40 w 42"/>
                <a:gd name="T53" fmla="*/ 7 h 32"/>
                <a:gd name="T54" fmla="*/ 40 w 42"/>
                <a:gd name="T55" fmla="*/ 6 h 32"/>
                <a:gd name="T56" fmla="*/ 41 w 42"/>
                <a:gd name="T57" fmla="*/ 4 h 32"/>
                <a:gd name="T58" fmla="*/ 41 w 42"/>
                <a:gd name="T59" fmla="*/ 3 h 32"/>
                <a:gd name="T60" fmla="*/ 41 w 42"/>
                <a:gd name="T61" fmla="*/ 2 h 32"/>
                <a:gd name="T62" fmla="*/ 40 w 42"/>
                <a:gd name="T63" fmla="*/ 1 h 32"/>
                <a:gd name="T64" fmla="*/ 39 w 42"/>
                <a:gd name="T65" fmla="*/ 1 h 32"/>
                <a:gd name="T66" fmla="*/ 38 w 42"/>
                <a:gd name="T67" fmla="*/ 0 h 32"/>
                <a:gd name="T68" fmla="*/ 37 w 42"/>
                <a:gd name="T69" fmla="*/ 1 h 32"/>
                <a:gd name="T70" fmla="*/ 35 w 42"/>
                <a:gd name="T71" fmla="*/ 1 h 32"/>
                <a:gd name="T72" fmla="*/ 34 w 42"/>
                <a:gd name="T73" fmla="*/ 1 h 32"/>
                <a:gd name="T74" fmla="*/ 33 w 42"/>
                <a:gd name="T75" fmla="*/ 2 h 32"/>
                <a:gd name="T76" fmla="*/ 31 w 42"/>
                <a:gd name="T77" fmla="*/ 3 h 32"/>
                <a:gd name="T78" fmla="*/ 30 w 42"/>
                <a:gd name="T79" fmla="*/ 4 h 32"/>
                <a:gd name="T80" fmla="*/ 28 w 42"/>
                <a:gd name="T81" fmla="*/ 4 h 32"/>
                <a:gd name="T82" fmla="*/ 26 w 42"/>
                <a:gd name="T83" fmla="*/ 6 h 32"/>
                <a:gd name="T84" fmla="*/ 24 w 42"/>
                <a:gd name="T85" fmla="*/ 7 h 32"/>
                <a:gd name="T86" fmla="*/ 22 w 42"/>
                <a:gd name="T87" fmla="*/ 8 h 32"/>
                <a:gd name="T88" fmla="*/ 20 w 42"/>
                <a:gd name="T89" fmla="*/ 9 h 32"/>
                <a:gd name="T90" fmla="*/ 19 w 42"/>
                <a:gd name="T91" fmla="*/ 11 h 32"/>
                <a:gd name="T92" fmla="*/ 17 w 42"/>
                <a:gd name="T93" fmla="*/ 12 h 32"/>
                <a:gd name="T94" fmla="*/ 15 w 42"/>
                <a:gd name="T95" fmla="*/ 13 h 32"/>
                <a:gd name="T96" fmla="*/ 13 w 42"/>
                <a:gd name="T97" fmla="*/ 15 h 32"/>
                <a:gd name="T98" fmla="*/ 11 w 42"/>
                <a:gd name="T99" fmla="*/ 16 h 32"/>
                <a:gd name="T100" fmla="*/ 9 w 42"/>
                <a:gd name="T101" fmla="*/ 18 h 32"/>
                <a:gd name="T102" fmla="*/ 7 w 42"/>
                <a:gd name="T103" fmla="*/ 20 h 32"/>
                <a:gd name="T104" fmla="*/ 6 w 42"/>
                <a:gd name="T105" fmla="*/ 21 h 32"/>
                <a:gd name="T106" fmla="*/ 4 w 42"/>
                <a:gd name="T107" fmla="*/ 23 h 32"/>
                <a:gd name="T108" fmla="*/ 3 w 42"/>
                <a:gd name="T109" fmla="*/ 24 h 32"/>
                <a:gd name="T110" fmla="*/ 1 w 42"/>
                <a:gd name="T111" fmla="*/ 26 h 32"/>
                <a:gd name="T112" fmla="*/ 0 w 42"/>
                <a:gd name="T113" fmla="*/ 28 h 32"/>
                <a:gd name="T114" fmla="*/ 0 w 42"/>
                <a:gd name="T115" fmla="*/ 29 h 32"/>
                <a:gd name="T116" fmla="*/ 0 w 42"/>
                <a:gd name="T117" fmla="*/ 30 h 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2"/>
                <a:gd name="T179" fmla="*/ 42 w 42"/>
                <a:gd name="T180" fmla="*/ 32 h 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2">
                  <a:moveTo>
                    <a:pt x="1" y="30"/>
                  </a:moveTo>
                  <a:lnTo>
                    <a:pt x="2" y="30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3" name="Freeform 133"/>
            <p:cNvSpPr>
              <a:spLocks/>
            </p:cNvSpPr>
            <p:nvPr/>
          </p:nvSpPr>
          <p:spPr bwMode="auto">
            <a:xfrm>
              <a:off x="3212" y="2042"/>
              <a:ext cx="125" cy="115"/>
            </a:xfrm>
            <a:custGeom>
              <a:avLst/>
              <a:gdLst>
                <a:gd name="T0" fmla="*/ 45 w 125"/>
                <a:gd name="T1" fmla="*/ 6 h 115"/>
                <a:gd name="T2" fmla="*/ 55 w 125"/>
                <a:gd name="T3" fmla="*/ 12 h 115"/>
                <a:gd name="T4" fmla="*/ 64 w 125"/>
                <a:gd name="T5" fmla="*/ 19 h 115"/>
                <a:gd name="T6" fmla="*/ 70 w 125"/>
                <a:gd name="T7" fmla="*/ 27 h 115"/>
                <a:gd name="T8" fmla="*/ 73 w 125"/>
                <a:gd name="T9" fmla="*/ 34 h 115"/>
                <a:gd name="T10" fmla="*/ 87 w 125"/>
                <a:gd name="T11" fmla="*/ 34 h 115"/>
                <a:gd name="T12" fmla="*/ 99 w 125"/>
                <a:gd name="T13" fmla="*/ 34 h 115"/>
                <a:gd name="T14" fmla="*/ 105 w 125"/>
                <a:gd name="T15" fmla="*/ 34 h 115"/>
                <a:gd name="T16" fmla="*/ 111 w 125"/>
                <a:gd name="T17" fmla="*/ 36 h 115"/>
                <a:gd name="T18" fmla="*/ 121 w 125"/>
                <a:gd name="T19" fmla="*/ 41 h 115"/>
                <a:gd name="T20" fmla="*/ 124 w 125"/>
                <a:gd name="T21" fmla="*/ 46 h 115"/>
                <a:gd name="T22" fmla="*/ 122 w 125"/>
                <a:gd name="T23" fmla="*/ 51 h 115"/>
                <a:gd name="T24" fmla="*/ 116 w 125"/>
                <a:gd name="T25" fmla="*/ 52 h 115"/>
                <a:gd name="T26" fmla="*/ 112 w 125"/>
                <a:gd name="T27" fmla="*/ 51 h 115"/>
                <a:gd name="T28" fmla="*/ 110 w 125"/>
                <a:gd name="T29" fmla="*/ 50 h 115"/>
                <a:gd name="T30" fmla="*/ 107 w 125"/>
                <a:gd name="T31" fmla="*/ 51 h 115"/>
                <a:gd name="T32" fmla="*/ 107 w 125"/>
                <a:gd name="T33" fmla="*/ 57 h 115"/>
                <a:gd name="T34" fmla="*/ 107 w 125"/>
                <a:gd name="T35" fmla="*/ 69 h 115"/>
                <a:gd name="T36" fmla="*/ 108 w 125"/>
                <a:gd name="T37" fmla="*/ 78 h 115"/>
                <a:gd name="T38" fmla="*/ 105 w 125"/>
                <a:gd name="T39" fmla="*/ 82 h 115"/>
                <a:gd name="T40" fmla="*/ 100 w 125"/>
                <a:gd name="T41" fmla="*/ 80 h 115"/>
                <a:gd name="T42" fmla="*/ 92 w 125"/>
                <a:gd name="T43" fmla="*/ 74 h 115"/>
                <a:gd name="T44" fmla="*/ 86 w 125"/>
                <a:gd name="T45" fmla="*/ 74 h 115"/>
                <a:gd name="T46" fmla="*/ 87 w 125"/>
                <a:gd name="T47" fmla="*/ 65 h 115"/>
                <a:gd name="T48" fmla="*/ 82 w 125"/>
                <a:gd name="T49" fmla="*/ 57 h 115"/>
                <a:gd name="T50" fmla="*/ 74 w 125"/>
                <a:gd name="T51" fmla="*/ 55 h 115"/>
                <a:gd name="T52" fmla="*/ 66 w 125"/>
                <a:gd name="T53" fmla="*/ 57 h 115"/>
                <a:gd name="T54" fmla="*/ 61 w 125"/>
                <a:gd name="T55" fmla="*/ 63 h 115"/>
                <a:gd name="T56" fmla="*/ 60 w 125"/>
                <a:gd name="T57" fmla="*/ 74 h 115"/>
                <a:gd name="T58" fmla="*/ 62 w 125"/>
                <a:gd name="T59" fmla="*/ 85 h 115"/>
                <a:gd name="T60" fmla="*/ 65 w 125"/>
                <a:gd name="T61" fmla="*/ 97 h 115"/>
                <a:gd name="T62" fmla="*/ 65 w 125"/>
                <a:gd name="T63" fmla="*/ 107 h 115"/>
                <a:gd name="T64" fmla="*/ 59 w 125"/>
                <a:gd name="T65" fmla="*/ 113 h 115"/>
                <a:gd name="T66" fmla="*/ 52 w 125"/>
                <a:gd name="T67" fmla="*/ 113 h 115"/>
                <a:gd name="T68" fmla="*/ 48 w 125"/>
                <a:gd name="T69" fmla="*/ 107 h 115"/>
                <a:gd name="T70" fmla="*/ 48 w 125"/>
                <a:gd name="T71" fmla="*/ 93 h 115"/>
                <a:gd name="T72" fmla="*/ 47 w 125"/>
                <a:gd name="T73" fmla="*/ 84 h 115"/>
                <a:gd name="T74" fmla="*/ 47 w 125"/>
                <a:gd name="T75" fmla="*/ 76 h 115"/>
                <a:gd name="T76" fmla="*/ 46 w 125"/>
                <a:gd name="T77" fmla="*/ 66 h 115"/>
                <a:gd name="T78" fmla="*/ 47 w 125"/>
                <a:gd name="T79" fmla="*/ 56 h 115"/>
                <a:gd name="T80" fmla="*/ 50 w 125"/>
                <a:gd name="T81" fmla="*/ 51 h 115"/>
                <a:gd name="T82" fmla="*/ 55 w 125"/>
                <a:gd name="T83" fmla="*/ 48 h 115"/>
                <a:gd name="T84" fmla="*/ 62 w 125"/>
                <a:gd name="T85" fmla="*/ 46 h 115"/>
                <a:gd name="T86" fmla="*/ 70 w 125"/>
                <a:gd name="T87" fmla="*/ 45 h 115"/>
                <a:gd name="T88" fmla="*/ 75 w 125"/>
                <a:gd name="T89" fmla="*/ 41 h 115"/>
                <a:gd name="T90" fmla="*/ 71 w 125"/>
                <a:gd name="T91" fmla="*/ 36 h 115"/>
                <a:gd name="T92" fmla="*/ 67 w 125"/>
                <a:gd name="T93" fmla="*/ 31 h 115"/>
                <a:gd name="T94" fmla="*/ 62 w 125"/>
                <a:gd name="T95" fmla="*/ 31 h 115"/>
                <a:gd name="T96" fmla="*/ 54 w 125"/>
                <a:gd name="T97" fmla="*/ 34 h 115"/>
                <a:gd name="T98" fmla="*/ 48 w 125"/>
                <a:gd name="T99" fmla="*/ 37 h 115"/>
                <a:gd name="T100" fmla="*/ 42 w 125"/>
                <a:gd name="T101" fmla="*/ 36 h 115"/>
                <a:gd name="T102" fmla="*/ 33 w 125"/>
                <a:gd name="T103" fmla="*/ 34 h 115"/>
                <a:gd name="T104" fmla="*/ 28 w 125"/>
                <a:gd name="T105" fmla="*/ 34 h 115"/>
                <a:gd name="T106" fmla="*/ 22 w 125"/>
                <a:gd name="T107" fmla="*/ 39 h 115"/>
                <a:gd name="T108" fmla="*/ 15 w 125"/>
                <a:gd name="T109" fmla="*/ 43 h 115"/>
                <a:gd name="T110" fmla="*/ 8 w 125"/>
                <a:gd name="T111" fmla="*/ 44 h 115"/>
                <a:gd name="T112" fmla="*/ 2 w 125"/>
                <a:gd name="T113" fmla="*/ 42 h 115"/>
                <a:gd name="T114" fmla="*/ 0 w 125"/>
                <a:gd name="T115" fmla="*/ 37 h 115"/>
                <a:gd name="T116" fmla="*/ 3 w 125"/>
                <a:gd name="T117" fmla="*/ 32 h 115"/>
                <a:gd name="T118" fmla="*/ 15 w 125"/>
                <a:gd name="T119" fmla="*/ 25 h 115"/>
                <a:gd name="T120" fmla="*/ 20 w 125"/>
                <a:gd name="T121" fmla="*/ 16 h 115"/>
                <a:gd name="T122" fmla="*/ 23 w 125"/>
                <a:gd name="T123" fmla="*/ 8 h 115"/>
                <a:gd name="T124" fmla="*/ 29 w 125"/>
                <a:gd name="T125" fmla="*/ 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115"/>
                <a:gd name="T191" fmla="*/ 125 w 125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115">
                  <a:moveTo>
                    <a:pt x="35" y="1"/>
                  </a:moveTo>
                  <a:lnTo>
                    <a:pt x="37" y="2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1" y="10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7" y="14"/>
                  </a:lnTo>
                  <a:lnTo>
                    <a:pt x="60" y="15"/>
                  </a:lnTo>
                  <a:lnTo>
                    <a:pt x="61" y="16"/>
                  </a:lnTo>
                  <a:lnTo>
                    <a:pt x="63" y="18"/>
                  </a:lnTo>
                  <a:lnTo>
                    <a:pt x="64" y="19"/>
                  </a:lnTo>
                  <a:lnTo>
                    <a:pt x="65" y="21"/>
                  </a:lnTo>
                  <a:lnTo>
                    <a:pt x="67" y="22"/>
                  </a:lnTo>
                  <a:lnTo>
                    <a:pt x="68" y="24"/>
                  </a:lnTo>
                  <a:lnTo>
                    <a:pt x="69" y="26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1" y="32"/>
                  </a:lnTo>
                  <a:lnTo>
                    <a:pt x="72" y="33"/>
                  </a:lnTo>
                  <a:lnTo>
                    <a:pt x="73" y="34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1" y="34"/>
                  </a:lnTo>
                  <a:lnTo>
                    <a:pt x="84" y="34"/>
                  </a:lnTo>
                  <a:lnTo>
                    <a:pt x="87" y="34"/>
                  </a:lnTo>
                  <a:lnTo>
                    <a:pt x="90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6" y="34"/>
                  </a:lnTo>
                  <a:lnTo>
                    <a:pt x="99" y="34"/>
                  </a:lnTo>
                  <a:lnTo>
                    <a:pt x="101" y="34"/>
                  </a:lnTo>
                  <a:lnTo>
                    <a:pt x="103" y="34"/>
                  </a:lnTo>
                  <a:lnTo>
                    <a:pt x="104" y="34"/>
                  </a:lnTo>
                  <a:lnTo>
                    <a:pt x="105" y="34"/>
                  </a:lnTo>
                  <a:lnTo>
                    <a:pt x="105" y="33"/>
                  </a:lnTo>
                  <a:lnTo>
                    <a:pt x="106" y="34"/>
                  </a:lnTo>
                  <a:lnTo>
                    <a:pt x="107" y="34"/>
                  </a:lnTo>
                  <a:lnTo>
                    <a:pt x="109" y="34"/>
                  </a:lnTo>
                  <a:lnTo>
                    <a:pt x="111" y="36"/>
                  </a:lnTo>
                  <a:lnTo>
                    <a:pt x="114" y="37"/>
                  </a:lnTo>
                  <a:lnTo>
                    <a:pt x="116" y="38"/>
                  </a:lnTo>
                  <a:lnTo>
                    <a:pt x="118" y="39"/>
                  </a:lnTo>
                  <a:lnTo>
                    <a:pt x="120" y="41"/>
                  </a:lnTo>
                  <a:lnTo>
                    <a:pt x="121" y="41"/>
                  </a:lnTo>
                  <a:lnTo>
                    <a:pt x="122" y="42"/>
                  </a:lnTo>
                  <a:lnTo>
                    <a:pt x="122" y="43"/>
                  </a:lnTo>
                  <a:lnTo>
                    <a:pt x="123" y="44"/>
                  </a:lnTo>
                  <a:lnTo>
                    <a:pt x="124" y="45"/>
                  </a:lnTo>
                  <a:lnTo>
                    <a:pt x="124" y="46"/>
                  </a:lnTo>
                  <a:lnTo>
                    <a:pt x="124" y="47"/>
                  </a:lnTo>
                  <a:lnTo>
                    <a:pt x="124" y="48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2" y="51"/>
                  </a:lnTo>
                  <a:lnTo>
                    <a:pt x="121" y="52"/>
                  </a:lnTo>
                  <a:lnTo>
                    <a:pt x="120" y="52"/>
                  </a:lnTo>
                  <a:lnTo>
                    <a:pt x="119" y="52"/>
                  </a:lnTo>
                  <a:lnTo>
                    <a:pt x="117" y="52"/>
                  </a:lnTo>
                  <a:lnTo>
                    <a:pt x="116" y="52"/>
                  </a:lnTo>
                  <a:lnTo>
                    <a:pt x="115" y="52"/>
                  </a:lnTo>
                  <a:lnTo>
                    <a:pt x="114" y="52"/>
                  </a:lnTo>
                  <a:lnTo>
                    <a:pt x="114" y="51"/>
                  </a:lnTo>
                  <a:lnTo>
                    <a:pt x="113" y="51"/>
                  </a:lnTo>
                  <a:lnTo>
                    <a:pt x="112" y="51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49"/>
                  </a:lnTo>
                  <a:lnTo>
                    <a:pt x="108" y="49"/>
                  </a:lnTo>
                  <a:lnTo>
                    <a:pt x="107" y="50"/>
                  </a:lnTo>
                  <a:lnTo>
                    <a:pt x="107" y="51"/>
                  </a:lnTo>
                  <a:lnTo>
                    <a:pt x="107" y="52"/>
                  </a:lnTo>
                  <a:lnTo>
                    <a:pt x="107" y="53"/>
                  </a:lnTo>
                  <a:lnTo>
                    <a:pt x="107" y="55"/>
                  </a:lnTo>
                  <a:lnTo>
                    <a:pt x="107" y="56"/>
                  </a:lnTo>
                  <a:lnTo>
                    <a:pt x="107" y="57"/>
                  </a:lnTo>
                  <a:lnTo>
                    <a:pt x="107" y="6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7" y="66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8" y="76"/>
                  </a:lnTo>
                  <a:lnTo>
                    <a:pt x="108" y="78"/>
                  </a:lnTo>
                  <a:lnTo>
                    <a:pt x="108" y="79"/>
                  </a:lnTo>
                  <a:lnTo>
                    <a:pt x="107" y="80"/>
                  </a:lnTo>
                  <a:lnTo>
                    <a:pt x="107" y="81"/>
                  </a:lnTo>
                  <a:lnTo>
                    <a:pt x="106" y="82"/>
                  </a:lnTo>
                  <a:lnTo>
                    <a:pt x="105" y="82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1" y="81"/>
                  </a:lnTo>
                  <a:lnTo>
                    <a:pt x="100" y="80"/>
                  </a:lnTo>
                  <a:lnTo>
                    <a:pt x="98" y="78"/>
                  </a:lnTo>
                  <a:lnTo>
                    <a:pt x="97" y="77"/>
                  </a:lnTo>
                  <a:lnTo>
                    <a:pt x="95" y="75"/>
                  </a:lnTo>
                  <a:lnTo>
                    <a:pt x="94" y="74"/>
                  </a:lnTo>
                  <a:lnTo>
                    <a:pt x="92" y="74"/>
                  </a:lnTo>
                  <a:lnTo>
                    <a:pt x="91" y="74"/>
                  </a:lnTo>
                  <a:lnTo>
                    <a:pt x="90" y="75"/>
                  </a:lnTo>
                  <a:lnTo>
                    <a:pt x="88" y="75"/>
                  </a:lnTo>
                  <a:lnTo>
                    <a:pt x="87" y="75"/>
                  </a:lnTo>
                  <a:lnTo>
                    <a:pt x="86" y="74"/>
                  </a:lnTo>
                  <a:lnTo>
                    <a:pt x="85" y="73"/>
                  </a:lnTo>
                  <a:lnTo>
                    <a:pt x="86" y="71"/>
                  </a:lnTo>
                  <a:lnTo>
                    <a:pt x="86" y="69"/>
                  </a:lnTo>
                  <a:lnTo>
                    <a:pt x="87" y="67"/>
                  </a:lnTo>
                  <a:lnTo>
                    <a:pt x="87" y="65"/>
                  </a:lnTo>
                  <a:lnTo>
                    <a:pt x="87" y="63"/>
                  </a:lnTo>
                  <a:lnTo>
                    <a:pt x="86" y="61"/>
                  </a:lnTo>
                  <a:lnTo>
                    <a:pt x="85" y="60"/>
                  </a:lnTo>
                  <a:lnTo>
                    <a:pt x="84" y="58"/>
                  </a:lnTo>
                  <a:lnTo>
                    <a:pt x="82" y="57"/>
                  </a:lnTo>
                  <a:lnTo>
                    <a:pt x="80" y="56"/>
                  </a:lnTo>
                  <a:lnTo>
                    <a:pt x="79" y="56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4" y="55"/>
                  </a:lnTo>
                  <a:lnTo>
                    <a:pt x="72" y="55"/>
                  </a:lnTo>
                  <a:lnTo>
                    <a:pt x="70" y="55"/>
                  </a:lnTo>
                  <a:lnTo>
                    <a:pt x="68" y="56"/>
                  </a:lnTo>
                  <a:lnTo>
                    <a:pt x="67" y="56"/>
                  </a:lnTo>
                  <a:lnTo>
                    <a:pt x="66" y="57"/>
                  </a:lnTo>
                  <a:lnTo>
                    <a:pt x="65" y="58"/>
                  </a:lnTo>
                  <a:lnTo>
                    <a:pt x="64" y="58"/>
                  </a:lnTo>
                  <a:lnTo>
                    <a:pt x="63" y="60"/>
                  </a:lnTo>
                  <a:lnTo>
                    <a:pt x="62" y="61"/>
                  </a:lnTo>
                  <a:lnTo>
                    <a:pt x="61" y="63"/>
                  </a:lnTo>
                  <a:lnTo>
                    <a:pt x="61" y="65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60" y="77"/>
                  </a:lnTo>
                  <a:lnTo>
                    <a:pt x="60" y="79"/>
                  </a:lnTo>
                  <a:lnTo>
                    <a:pt x="61" y="81"/>
                  </a:lnTo>
                  <a:lnTo>
                    <a:pt x="61" y="83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63" y="90"/>
                  </a:lnTo>
                  <a:lnTo>
                    <a:pt x="63" y="92"/>
                  </a:lnTo>
                  <a:lnTo>
                    <a:pt x="64" y="94"/>
                  </a:lnTo>
                  <a:lnTo>
                    <a:pt x="65" y="97"/>
                  </a:lnTo>
                  <a:lnTo>
                    <a:pt x="65" y="99"/>
                  </a:lnTo>
                  <a:lnTo>
                    <a:pt x="65" y="102"/>
                  </a:lnTo>
                  <a:lnTo>
                    <a:pt x="65" y="103"/>
                  </a:lnTo>
                  <a:lnTo>
                    <a:pt x="65" y="105"/>
                  </a:lnTo>
                  <a:lnTo>
                    <a:pt x="65" y="107"/>
                  </a:lnTo>
                  <a:lnTo>
                    <a:pt x="64" y="109"/>
                  </a:lnTo>
                  <a:lnTo>
                    <a:pt x="63" y="110"/>
                  </a:lnTo>
                  <a:lnTo>
                    <a:pt x="62" y="111"/>
                  </a:lnTo>
                  <a:lnTo>
                    <a:pt x="61" y="112"/>
                  </a:lnTo>
                  <a:lnTo>
                    <a:pt x="59" y="113"/>
                  </a:lnTo>
                  <a:lnTo>
                    <a:pt x="58" y="114"/>
                  </a:lnTo>
                  <a:lnTo>
                    <a:pt x="56" y="114"/>
                  </a:lnTo>
                  <a:lnTo>
                    <a:pt x="55" y="114"/>
                  </a:lnTo>
                  <a:lnTo>
                    <a:pt x="53" y="114"/>
                  </a:lnTo>
                  <a:lnTo>
                    <a:pt x="52" y="113"/>
                  </a:lnTo>
                  <a:lnTo>
                    <a:pt x="51" y="112"/>
                  </a:lnTo>
                  <a:lnTo>
                    <a:pt x="50" y="111"/>
                  </a:lnTo>
                  <a:lnTo>
                    <a:pt x="49" y="109"/>
                  </a:lnTo>
                  <a:lnTo>
                    <a:pt x="49" y="108"/>
                  </a:lnTo>
                  <a:lnTo>
                    <a:pt x="48" y="107"/>
                  </a:lnTo>
                  <a:lnTo>
                    <a:pt x="48" y="104"/>
                  </a:lnTo>
                  <a:lnTo>
                    <a:pt x="48" y="101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3"/>
                  </a:lnTo>
                  <a:lnTo>
                    <a:pt x="48" y="90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7" y="86"/>
                  </a:lnTo>
                  <a:lnTo>
                    <a:pt x="47" y="84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7" y="78"/>
                  </a:lnTo>
                  <a:lnTo>
                    <a:pt x="47" y="76"/>
                  </a:lnTo>
                  <a:lnTo>
                    <a:pt x="47" y="74"/>
                  </a:lnTo>
                  <a:lnTo>
                    <a:pt x="47" y="72"/>
                  </a:lnTo>
                  <a:lnTo>
                    <a:pt x="46" y="71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7" y="56"/>
                  </a:lnTo>
                  <a:lnTo>
                    <a:pt x="47" y="55"/>
                  </a:lnTo>
                  <a:lnTo>
                    <a:pt x="48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1" y="50"/>
                  </a:lnTo>
                  <a:lnTo>
                    <a:pt x="52" y="50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5" y="48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59" y="46"/>
                  </a:lnTo>
                  <a:lnTo>
                    <a:pt x="60" y="46"/>
                  </a:lnTo>
                  <a:lnTo>
                    <a:pt x="62" y="46"/>
                  </a:lnTo>
                  <a:lnTo>
                    <a:pt x="63" y="4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2" y="45"/>
                  </a:lnTo>
                  <a:lnTo>
                    <a:pt x="74" y="44"/>
                  </a:lnTo>
                  <a:lnTo>
                    <a:pt x="75" y="43"/>
                  </a:lnTo>
                  <a:lnTo>
                    <a:pt x="75" y="41"/>
                  </a:lnTo>
                  <a:lnTo>
                    <a:pt x="74" y="41"/>
                  </a:lnTo>
                  <a:lnTo>
                    <a:pt x="74" y="39"/>
                  </a:lnTo>
                  <a:lnTo>
                    <a:pt x="73" y="38"/>
                  </a:lnTo>
                  <a:lnTo>
                    <a:pt x="72" y="38"/>
                  </a:lnTo>
                  <a:lnTo>
                    <a:pt x="71" y="36"/>
                  </a:lnTo>
                  <a:lnTo>
                    <a:pt x="70" y="35"/>
                  </a:lnTo>
                  <a:lnTo>
                    <a:pt x="70" y="34"/>
                  </a:lnTo>
                  <a:lnTo>
                    <a:pt x="69" y="33"/>
                  </a:lnTo>
                  <a:lnTo>
                    <a:pt x="68" y="32"/>
                  </a:lnTo>
                  <a:lnTo>
                    <a:pt x="67" y="31"/>
                  </a:lnTo>
                  <a:lnTo>
                    <a:pt x="66" y="31"/>
                  </a:lnTo>
                  <a:lnTo>
                    <a:pt x="65" y="31"/>
                  </a:lnTo>
                  <a:lnTo>
                    <a:pt x="64" y="31"/>
                  </a:lnTo>
                  <a:lnTo>
                    <a:pt x="63" y="31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60" y="32"/>
                  </a:lnTo>
                  <a:lnTo>
                    <a:pt x="58" y="33"/>
                  </a:lnTo>
                  <a:lnTo>
                    <a:pt x="56" y="34"/>
                  </a:lnTo>
                  <a:lnTo>
                    <a:pt x="54" y="34"/>
                  </a:lnTo>
                  <a:lnTo>
                    <a:pt x="53" y="35"/>
                  </a:lnTo>
                  <a:lnTo>
                    <a:pt x="51" y="36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0" y="35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5" y="36"/>
                  </a:lnTo>
                  <a:lnTo>
                    <a:pt x="24" y="37"/>
                  </a:lnTo>
                  <a:lnTo>
                    <a:pt x="23" y="38"/>
                  </a:lnTo>
                  <a:lnTo>
                    <a:pt x="22" y="39"/>
                  </a:lnTo>
                  <a:lnTo>
                    <a:pt x="21" y="40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6" y="42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5" y="31"/>
                  </a:lnTo>
                  <a:lnTo>
                    <a:pt x="7" y="29"/>
                  </a:lnTo>
                  <a:lnTo>
                    <a:pt x="10" y="28"/>
                  </a:lnTo>
                  <a:lnTo>
                    <a:pt x="13" y="26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9" y="20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5" y="1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4" name="Freeform 134"/>
            <p:cNvSpPr>
              <a:spLocks/>
            </p:cNvSpPr>
            <p:nvPr/>
          </p:nvSpPr>
          <p:spPr bwMode="auto">
            <a:xfrm>
              <a:off x="2770" y="2079"/>
              <a:ext cx="35" cy="23"/>
            </a:xfrm>
            <a:custGeom>
              <a:avLst/>
              <a:gdLst>
                <a:gd name="T0" fmla="*/ 2 w 35"/>
                <a:gd name="T1" fmla="*/ 22 h 23"/>
                <a:gd name="T2" fmla="*/ 5 w 35"/>
                <a:gd name="T3" fmla="*/ 21 h 23"/>
                <a:gd name="T4" fmla="*/ 7 w 35"/>
                <a:gd name="T5" fmla="*/ 21 h 23"/>
                <a:gd name="T6" fmla="*/ 9 w 35"/>
                <a:gd name="T7" fmla="*/ 20 h 23"/>
                <a:gd name="T8" fmla="*/ 11 w 35"/>
                <a:gd name="T9" fmla="*/ 20 h 23"/>
                <a:gd name="T10" fmla="*/ 13 w 35"/>
                <a:gd name="T11" fmla="*/ 19 h 23"/>
                <a:gd name="T12" fmla="*/ 16 w 35"/>
                <a:gd name="T13" fmla="*/ 18 h 23"/>
                <a:gd name="T14" fmla="*/ 17 w 35"/>
                <a:gd name="T15" fmla="*/ 18 h 23"/>
                <a:gd name="T16" fmla="*/ 19 w 35"/>
                <a:gd name="T17" fmla="*/ 18 h 23"/>
                <a:gd name="T18" fmla="*/ 21 w 35"/>
                <a:gd name="T19" fmla="*/ 17 h 23"/>
                <a:gd name="T20" fmla="*/ 23 w 35"/>
                <a:gd name="T21" fmla="*/ 16 h 23"/>
                <a:gd name="T22" fmla="*/ 25 w 35"/>
                <a:gd name="T23" fmla="*/ 16 h 23"/>
                <a:gd name="T24" fmla="*/ 26 w 35"/>
                <a:gd name="T25" fmla="*/ 15 h 23"/>
                <a:gd name="T26" fmla="*/ 28 w 35"/>
                <a:gd name="T27" fmla="*/ 15 h 23"/>
                <a:gd name="T28" fmla="*/ 29 w 35"/>
                <a:gd name="T29" fmla="*/ 14 h 23"/>
                <a:gd name="T30" fmla="*/ 30 w 35"/>
                <a:gd name="T31" fmla="*/ 13 h 23"/>
                <a:gd name="T32" fmla="*/ 31 w 35"/>
                <a:gd name="T33" fmla="*/ 12 h 23"/>
                <a:gd name="T34" fmla="*/ 32 w 35"/>
                <a:gd name="T35" fmla="*/ 11 h 23"/>
                <a:gd name="T36" fmla="*/ 32 w 35"/>
                <a:gd name="T37" fmla="*/ 10 h 23"/>
                <a:gd name="T38" fmla="*/ 33 w 35"/>
                <a:gd name="T39" fmla="*/ 9 h 23"/>
                <a:gd name="T40" fmla="*/ 33 w 35"/>
                <a:gd name="T41" fmla="*/ 8 h 23"/>
                <a:gd name="T42" fmla="*/ 34 w 35"/>
                <a:gd name="T43" fmla="*/ 6 h 23"/>
                <a:gd name="T44" fmla="*/ 34 w 35"/>
                <a:gd name="T45" fmla="*/ 5 h 23"/>
                <a:gd name="T46" fmla="*/ 34 w 35"/>
                <a:gd name="T47" fmla="*/ 4 h 23"/>
                <a:gd name="T48" fmla="*/ 34 w 35"/>
                <a:gd name="T49" fmla="*/ 3 h 23"/>
                <a:gd name="T50" fmla="*/ 34 w 35"/>
                <a:gd name="T51" fmla="*/ 2 h 23"/>
                <a:gd name="T52" fmla="*/ 33 w 35"/>
                <a:gd name="T53" fmla="*/ 1 h 23"/>
                <a:gd name="T54" fmla="*/ 32 w 35"/>
                <a:gd name="T55" fmla="*/ 0 h 23"/>
                <a:gd name="T56" fmla="*/ 31 w 35"/>
                <a:gd name="T57" fmla="*/ 0 h 23"/>
                <a:gd name="T58" fmla="*/ 30 w 35"/>
                <a:gd name="T59" fmla="*/ 0 h 23"/>
                <a:gd name="T60" fmla="*/ 28 w 35"/>
                <a:gd name="T61" fmla="*/ 0 h 23"/>
                <a:gd name="T62" fmla="*/ 27 w 35"/>
                <a:gd name="T63" fmla="*/ 0 h 23"/>
                <a:gd name="T64" fmla="*/ 25 w 35"/>
                <a:gd name="T65" fmla="*/ 1 h 23"/>
                <a:gd name="T66" fmla="*/ 24 w 35"/>
                <a:gd name="T67" fmla="*/ 1 h 23"/>
                <a:gd name="T68" fmla="*/ 22 w 35"/>
                <a:gd name="T69" fmla="*/ 2 h 23"/>
                <a:gd name="T70" fmla="*/ 21 w 35"/>
                <a:gd name="T71" fmla="*/ 2 h 23"/>
                <a:gd name="T72" fmla="*/ 19 w 35"/>
                <a:gd name="T73" fmla="*/ 3 h 23"/>
                <a:gd name="T74" fmla="*/ 18 w 35"/>
                <a:gd name="T75" fmla="*/ 4 h 23"/>
                <a:gd name="T76" fmla="*/ 17 w 35"/>
                <a:gd name="T77" fmla="*/ 4 h 23"/>
                <a:gd name="T78" fmla="*/ 16 w 35"/>
                <a:gd name="T79" fmla="*/ 5 h 23"/>
                <a:gd name="T80" fmla="*/ 15 w 35"/>
                <a:gd name="T81" fmla="*/ 6 h 23"/>
                <a:gd name="T82" fmla="*/ 14 w 35"/>
                <a:gd name="T83" fmla="*/ 7 h 23"/>
                <a:gd name="T84" fmla="*/ 13 w 35"/>
                <a:gd name="T85" fmla="*/ 8 h 23"/>
                <a:gd name="T86" fmla="*/ 12 w 35"/>
                <a:gd name="T87" fmla="*/ 8 h 23"/>
                <a:gd name="T88" fmla="*/ 10 w 35"/>
                <a:gd name="T89" fmla="*/ 9 h 23"/>
                <a:gd name="T90" fmla="*/ 9 w 35"/>
                <a:gd name="T91" fmla="*/ 10 h 23"/>
                <a:gd name="T92" fmla="*/ 7 w 35"/>
                <a:gd name="T93" fmla="*/ 11 h 23"/>
                <a:gd name="T94" fmla="*/ 6 w 35"/>
                <a:gd name="T95" fmla="*/ 11 h 23"/>
                <a:gd name="T96" fmla="*/ 5 w 35"/>
                <a:gd name="T97" fmla="*/ 12 h 23"/>
                <a:gd name="T98" fmla="*/ 4 w 35"/>
                <a:gd name="T99" fmla="*/ 13 h 23"/>
                <a:gd name="T100" fmla="*/ 3 w 35"/>
                <a:gd name="T101" fmla="*/ 15 h 23"/>
                <a:gd name="T102" fmla="*/ 2 w 35"/>
                <a:gd name="T103" fmla="*/ 16 h 23"/>
                <a:gd name="T104" fmla="*/ 1 w 35"/>
                <a:gd name="T105" fmla="*/ 18 h 23"/>
                <a:gd name="T106" fmla="*/ 0 w 35"/>
                <a:gd name="T107" fmla="*/ 20 h 23"/>
                <a:gd name="T108" fmla="*/ 0 w 35"/>
                <a:gd name="T109" fmla="*/ 21 h 23"/>
                <a:gd name="T110" fmla="*/ 0 w 35"/>
                <a:gd name="T111" fmla="*/ 22 h 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"/>
                <a:gd name="T169" fmla="*/ 0 h 23"/>
                <a:gd name="T170" fmla="*/ 35 w 35"/>
                <a:gd name="T171" fmla="*/ 23 h 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" h="23">
                  <a:moveTo>
                    <a:pt x="1" y="22"/>
                  </a:moveTo>
                  <a:lnTo>
                    <a:pt x="2" y="22"/>
                  </a:lnTo>
                  <a:lnTo>
                    <a:pt x="3" y="22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2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5" name="Freeform 135"/>
            <p:cNvSpPr>
              <a:spLocks/>
            </p:cNvSpPr>
            <p:nvPr/>
          </p:nvSpPr>
          <p:spPr bwMode="auto">
            <a:xfrm>
              <a:off x="2736" y="2108"/>
              <a:ext cx="42" cy="32"/>
            </a:xfrm>
            <a:custGeom>
              <a:avLst/>
              <a:gdLst>
                <a:gd name="T0" fmla="*/ 2 w 42"/>
                <a:gd name="T1" fmla="*/ 30 h 32"/>
                <a:gd name="T2" fmla="*/ 5 w 42"/>
                <a:gd name="T3" fmla="*/ 30 h 32"/>
                <a:gd name="T4" fmla="*/ 7 w 42"/>
                <a:gd name="T5" fmla="*/ 31 h 32"/>
                <a:gd name="T6" fmla="*/ 9 w 42"/>
                <a:gd name="T7" fmla="*/ 31 h 32"/>
                <a:gd name="T8" fmla="*/ 11 w 42"/>
                <a:gd name="T9" fmla="*/ 30 h 32"/>
                <a:gd name="T10" fmla="*/ 14 w 42"/>
                <a:gd name="T11" fmla="*/ 30 h 32"/>
                <a:gd name="T12" fmla="*/ 16 w 42"/>
                <a:gd name="T13" fmla="*/ 29 h 32"/>
                <a:gd name="T14" fmla="*/ 18 w 42"/>
                <a:gd name="T15" fmla="*/ 29 h 32"/>
                <a:gd name="T16" fmla="*/ 19 w 42"/>
                <a:gd name="T17" fmla="*/ 28 h 32"/>
                <a:gd name="T18" fmla="*/ 21 w 42"/>
                <a:gd name="T19" fmla="*/ 26 h 32"/>
                <a:gd name="T20" fmla="*/ 23 w 42"/>
                <a:gd name="T21" fmla="*/ 25 h 32"/>
                <a:gd name="T22" fmla="*/ 25 w 42"/>
                <a:gd name="T23" fmla="*/ 24 h 32"/>
                <a:gd name="T24" fmla="*/ 26 w 42"/>
                <a:gd name="T25" fmla="*/ 22 h 32"/>
                <a:gd name="T26" fmla="*/ 28 w 42"/>
                <a:gd name="T27" fmla="*/ 21 h 32"/>
                <a:gd name="T28" fmla="*/ 29 w 42"/>
                <a:gd name="T29" fmla="*/ 20 h 32"/>
                <a:gd name="T30" fmla="*/ 31 w 42"/>
                <a:gd name="T31" fmla="*/ 19 h 32"/>
                <a:gd name="T32" fmla="*/ 32 w 42"/>
                <a:gd name="T33" fmla="*/ 18 h 32"/>
                <a:gd name="T34" fmla="*/ 33 w 42"/>
                <a:gd name="T35" fmla="*/ 16 h 32"/>
                <a:gd name="T36" fmla="*/ 34 w 42"/>
                <a:gd name="T37" fmla="*/ 15 h 32"/>
                <a:gd name="T38" fmla="*/ 36 w 42"/>
                <a:gd name="T39" fmla="*/ 14 h 32"/>
                <a:gd name="T40" fmla="*/ 36 w 42"/>
                <a:gd name="T41" fmla="*/ 13 h 32"/>
                <a:gd name="T42" fmla="*/ 37 w 42"/>
                <a:gd name="T43" fmla="*/ 12 h 32"/>
                <a:gd name="T44" fmla="*/ 38 w 42"/>
                <a:gd name="T45" fmla="*/ 11 h 32"/>
                <a:gd name="T46" fmla="*/ 39 w 42"/>
                <a:gd name="T47" fmla="*/ 10 h 32"/>
                <a:gd name="T48" fmla="*/ 39 w 42"/>
                <a:gd name="T49" fmla="*/ 9 h 32"/>
                <a:gd name="T50" fmla="*/ 40 w 42"/>
                <a:gd name="T51" fmla="*/ 8 h 32"/>
                <a:gd name="T52" fmla="*/ 40 w 42"/>
                <a:gd name="T53" fmla="*/ 7 h 32"/>
                <a:gd name="T54" fmla="*/ 41 w 42"/>
                <a:gd name="T55" fmla="*/ 6 h 32"/>
                <a:gd name="T56" fmla="*/ 41 w 42"/>
                <a:gd name="T57" fmla="*/ 4 h 32"/>
                <a:gd name="T58" fmla="*/ 41 w 42"/>
                <a:gd name="T59" fmla="*/ 3 h 32"/>
                <a:gd name="T60" fmla="*/ 41 w 42"/>
                <a:gd name="T61" fmla="*/ 2 h 32"/>
                <a:gd name="T62" fmla="*/ 41 w 42"/>
                <a:gd name="T63" fmla="*/ 1 h 32"/>
                <a:gd name="T64" fmla="*/ 40 w 42"/>
                <a:gd name="T65" fmla="*/ 0 h 32"/>
                <a:gd name="T66" fmla="*/ 39 w 42"/>
                <a:gd name="T67" fmla="*/ 0 h 32"/>
                <a:gd name="T68" fmla="*/ 37 w 42"/>
                <a:gd name="T69" fmla="*/ 0 h 32"/>
                <a:gd name="T70" fmla="*/ 36 w 42"/>
                <a:gd name="T71" fmla="*/ 0 h 32"/>
                <a:gd name="T72" fmla="*/ 34 w 42"/>
                <a:gd name="T73" fmla="*/ 1 h 32"/>
                <a:gd name="T74" fmla="*/ 33 w 42"/>
                <a:gd name="T75" fmla="*/ 1 h 32"/>
                <a:gd name="T76" fmla="*/ 32 w 42"/>
                <a:gd name="T77" fmla="*/ 2 h 32"/>
                <a:gd name="T78" fmla="*/ 30 w 42"/>
                <a:gd name="T79" fmla="*/ 3 h 32"/>
                <a:gd name="T80" fmla="*/ 28 w 42"/>
                <a:gd name="T81" fmla="*/ 4 h 32"/>
                <a:gd name="T82" fmla="*/ 26 w 42"/>
                <a:gd name="T83" fmla="*/ 5 h 32"/>
                <a:gd name="T84" fmla="*/ 24 w 42"/>
                <a:gd name="T85" fmla="*/ 6 h 32"/>
                <a:gd name="T86" fmla="*/ 23 w 42"/>
                <a:gd name="T87" fmla="*/ 8 h 32"/>
                <a:gd name="T88" fmla="*/ 21 w 42"/>
                <a:gd name="T89" fmla="*/ 9 h 32"/>
                <a:gd name="T90" fmla="*/ 19 w 42"/>
                <a:gd name="T91" fmla="*/ 10 h 32"/>
                <a:gd name="T92" fmla="*/ 17 w 42"/>
                <a:gd name="T93" fmla="*/ 11 h 32"/>
                <a:gd name="T94" fmla="*/ 15 w 42"/>
                <a:gd name="T95" fmla="*/ 13 h 32"/>
                <a:gd name="T96" fmla="*/ 13 w 42"/>
                <a:gd name="T97" fmla="*/ 14 h 32"/>
                <a:gd name="T98" fmla="*/ 11 w 42"/>
                <a:gd name="T99" fmla="*/ 16 h 32"/>
                <a:gd name="T100" fmla="*/ 9 w 42"/>
                <a:gd name="T101" fmla="*/ 18 h 32"/>
                <a:gd name="T102" fmla="*/ 8 w 42"/>
                <a:gd name="T103" fmla="*/ 19 h 32"/>
                <a:gd name="T104" fmla="*/ 6 w 42"/>
                <a:gd name="T105" fmla="*/ 21 h 32"/>
                <a:gd name="T106" fmla="*/ 5 w 42"/>
                <a:gd name="T107" fmla="*/ 22 h 32"/>
                <a:gd name="T108" fmla="*/ 3 w 42"/>
                <a:gd name="T109" fmla="*/ 24 h 32"/>
                <a:gd name="T110" fmla="*/ 2 w 42"/>
                <a:gd name="T111" fmla="*/ 26 h 32"/>
                <a:gd name="T112" fmla="*/ 1 w 42"/>
                <a:gd name="T113" fmla="*/ 27 h 32"/>
                <a:gd name="T114" fmla="*/ 0 w 42"/>
                <a:gd name="T115" fmla="*/ 28 h 32"/>
                <a:gd name="T116" fmla="*/ 1 w 42"/>
                <a:gd name="T117" fmla="*/ 29 h 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2"/>
                <a:gd name="T179" fmla="*/ 42 w 42"/>
                <a:gd name="T180" fmla="*/ 32 h 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2">
                  <a:moveTo>
                    <a:pt x="1" y="29"/>
                  </a:moveTo>
                  <a:lnTo>
                    <a:pt x="2" y="29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" y="29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6" name="Freeform 136"/>
            <p:cNvSpPr>
              <a:spLocks/>
            </p:cNvSpPr>
            <p:nvPr/>
          </p:nvSpPr>
          <p:spPr bwMode="auto">
            <a:xfrm>
              <a:off x="2638" y="2032"/>
              <a:ext cx="124" cy="114"/>
            </a:xfrm>
            <a:custGeom>
              <a:avLst/>
              <a:gdLst>
                <a:gd name="T0" fmla="*/ 44 w 124"/>
                <a:gd name="T1" fmla="*/ 6 h 114"/>
                <a:gd name="T2" fmla="*/ 55 w 124"/>
                <a:gd name="T3" fmla="*/ 12 h 114"/>
                <a:gd name="T4" fmla="*/ 64 w 124"/>
                <a:gd name="T5" fmla="*/ 19 h 114"/>
                <a:gd name="T6" fmla="*/ 69 w 124"/>
                <a:gd name="T7" fmla="*/ 26 h 114"/>
                <a:gd name="T8" fmla="*/ 72 w 124"/>
                <a:gd name="T9" fmla="*/ 33 h 114"/>
                <a:gd name="T10" fmla="*/ 87 w 124"/>
                <a:gd name="T11" fmla="*/ 33 h 114"/>
                <a:gd name="T12" fmla="*/ 98 w 124"/>
                <a:gd name="T13" fmla="*/ 33 h 114"/>
                <a:gd name="T14" fmla="*/ 104 w 124"/>
                <a:gd name="T15" fmla="*/ 33 h 114"/>
                <a:gd name="T16" fmla="*/ 111 w 124"/>
                <a:gd name="T17" fmla="*/ 35 h 114"/>
                <a:gd name="T18" fmla="*/ 121 w 124"/>
                <a:gd name="T19" fmla="*/ 41 h 114"/>
                <a:gd name="T20" fmla="*/ 123 w 124"/>
                <a:gd name="T21" fmla="*/ 45 h 114"/>
                <a:gd name="T22" fmla="*/ 121 w 124"/>
                <a:gd name="T23" fmla="*/ 51 h 114"/>
                <a:gd name="T24" fmla="*/ 116 w 124"/>
                <a:gd name="T25" fmla="*/ 51 h 114"/>
                <a:gd name="T26" fmla="*/ 112 w 124"/>
                <a:gd name="T27" fmla="*/ 51 h 114"/>
                <a:gd name="T28" fmla="*/ 109 w 124"/>
                <a:gd name="T29" fmla="*/ 49 h 114"/>
                <a:gd name="T30" fmla="*/ 106 w 124"/>
                <a:gd name="T31" fmla="*/ 50 h 114"/>
                <a:gd name="T32" fmla="*/ 107 w 124"/>
                <a:gd name="T33" fmla="*/ 57 h 114"/>
                <a:gd name="T34" fmla="*/ 107 w 124"/>
                <a:gd name="T35" fmla="*/ 68 h 114"/>
                <a:gd name="T36" fmla="*/ 107 w 124"/>
                <a:gd name="T37" fmla="*/ 77 h 114"/>
                <a:gd name="T38" fmla="*/ 105 w 124"/>
                <a:gd name="T39" fmla="*/ 82 h 114"/>
                <a:gd name="T40" fmla="*/ 99 w 124"/>
                <a:gd name="T41" fmla="*/ 79 h 114"/>
                <a:gd name="T42" fmla="*/ 92 w 124"/>
                <a:gd name="T43" fmla="*/ 73 h 114"/>
                <a:gd name="T44" fmla="*/ 86 w 124"/>
                <a:gd name="T45" fmla="*/ 74 h 114"/>
                <a:gd name="T46" fmla="*/ 87 w 124"/>
                <a:gd name="T47" fmla="*/ 64 h 114"/>
                <a:gd name="T48" fmla="*/ 82 w 124"/>
                <a:gd name="T49" fmla="*/ 57 h 114"/>
                <a:gd name="T50" fmla="*/ 73 w 124"/>
                <a:gd name="T51" fmla="*/ 54 h 114"/>
                <a:gd name="T52" fmla="*/ 65 w 124"/>
                <a:gd name="T53" fmla="*/ 56 h 114"/>
                <a:gd name="T54" fmla="*/ 61 w 124"/>
                <a:gd name="T55" fmla="*/ 62 h 114"/>
                <a:gd name="T56" fmla="*/ 59 w 124"/>
                <a:gd name="T57" fmla="*/ 74 h 114"/>
                <a:gd name="T58" fmla="*/ 61 w 124"/>
                <a:gd name="T59" fmla="*/ 85 h 114"/>
                <a:gd name="T60" fmla="*/ 64 w 124"/>
                <a:gd name="T61" fmla="*/ 96 h 114"/>
                <a:gd name="T62" fmla="*/ 64 w 124"/>
                <a:gd name="T63" fmla="*/ 106 h 114"/>
                <a:gd name="T64" fmla="*/ 59 w 124"/>
                <a:gd name="T65" fmla="*/ 112 h 114"/>
                <a:gd name="T66" fmla="*/ 52 w 124"/>
                <a:gd name="T67" fmla="*/ 112 h 114"/>
                <a:gd name="T68" fmla="*/ 48 w 124"/>
                <a:gd name="T69" fmla="*/ 106 h 114"/>
                <a:gd name="T70" fmla="*/ 47 w 124"/>
                <a:gd name="T71" fmla="*/ 92 h 114"/>
                <a:gd name="T72" fmla="*/ 47 w 124"/>
                <a:gd name="T73" fmla="*/ 84 h 114"/>
                <a:gd name="T74" fmla="*/ 46 w 124"/>
                <a:gd name="T75" fmla="*/ 75 h 114"/>
                <a:gd name="T76" fmla="*/ 46 w 124"/>
                <a:gd name="T77" fmla="*/ 66 h 114"/>
                <a:gd name="T78" fmla="*/ 46 w 124"/>
                <a:gd name="T79" fmla="*/ 56 h 114"/>
                <a:gd name="T80" fmla="*/ 50 w 124"/>
                <a:gd name="T81" fmla="*/ 50 h 114"/>
                <a:gd name="T82" fmla="*/ 55 w 124"/>
                <a:gd name="T83" fmla="*/ 47 h 114"/>
                <a:gd name="T84" fmla="*/ 61 w 124"/>
                <a:gd name="T85" fmla="*/ 46 h 114"/>
                <a:gd name="T86" fmla="*/ 70 w 124"/>
                <a:gd name="T87" fmla="*/ 45 h 114"/>
                <a:gd name="T88" fmla="*/ 75 w 124"/>
                <a:gd name="T89" fmla="*/ 41 h 114"/>
                <a:gd name="T90" fmla="*/ 71 w 124"/>
                <a:gd name="T91" fmla="*/ 36 h 114"/>
                <a:gd name="T92" fmla="*/ 66 w 124"/>
                <a:gd name="T93" fmla="*/ 31 h 114"/>
                <a:gd name="T94" fmla="*/ 62 w 124"/>
                <a:gd name="T95" fmla="*/ 31 h 114"/>
                <a:gd name="T96" fmla="*/ 54 w 124"/>
                <a:gd name="T97" fmla="*/ 34 h 114"/>
                <a:gd name="T98" fmla="*/ 48 w 124"/>
                <a:gd name="T99" fmla="*/ 36 h 114"/>
                <a:gd name="T100" fmla="*/ 42 w 124"/>
                <a:gd name="T101" fmla="*/ 35 h 114"/>
                <a:gd name="T102" fmla="*/ 32 w 124"/>
                <a:gd name="T103" fmla="*/ 33 h 114"/>
                <a:gd name="T104" fmla="*/ 27 w 124"/>
                <a:gd name="T105" fmla="*/ 33 h 114"/>
                <a:gd name="T106" fmla="*/ 21 w 124"/>
                <a:gd name="T107" fmla="*/ 38 h 114"/>
                <a:gd name="T108" fmla="*/ 15 w 124"/>
                <a:gd name="T109" fmla="*/ 42 h 114"/>
                <a:gd name="T110" fmla="*/ 7 w 124"/>
                <a:gd name="T111" fmla="*/ 43 h 114"/>
                <a:gd name="T112" fmla="*/ 1 w 124"/>
                <a:gd name="T113" fmla="*/ 41 h 114"/>
                <a:gd name="T114" fmla="*/ 0 w 124"/>
                <a:gd name="T115" fmla="*/ 36 h 114"/>
                <a:gd name="T116" fmla="*/ 2 w 124"/>
                <a:gd name="T117" fmla="*/ 32 h 114"/>
                <a:gd name="T118" fmla="*/ 15 w 124"/>
                <a:gd name="T119" fmla="*/ 24 h 114"/>
                <a:gd name="T120" fmla="*/ 20 w 124"/>
                <a:gd name="T121" fmla="*/ 15 h 114"/>
                <a:gd name="T122" fmla="*/ 23 w 124"/>
                <a:gd name="T123" fmla="*/ 8 h 114"/>
                <a:gd name="T124" fmla="*/ 28 w 124"/>
                <a:gd name="T125" fmla="*/ 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14"/>
                <a:gd name="T191" fmla="*/ 124 w 124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14">
                  <a:moveTo>
                    <a:pt x="35" y="0"/>
                  </a:moveTo>
                  <a:lnTo>
                    <a:pt x="37" y="1"/>
                  </a:lnTo>
                  <a:lnTo>
                    <a:pt x="39" y="3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7" y="7"/>
                  </a:lnTo>
                  <a:lnTo>
                    <a:pt x="49" y="8"/>
                  </a:lnTo>
                  <a:lnTo>
                    <a:pt x="51" y="9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7" y="13"/>
                  </a:lnTo>
                  <a:lnTo>
                    <a:pt x="59" y="14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65" y="20"/>
                  </a:lnTo>
                  <a:lnTo>
                    <a:pt x="66" y="22"/>
                  </a:lnTo>
                  <a:lnTo>
                    <a:pt x="67" y="23"/>
                  </a:lnTo>
                  <a:lnTo>
                    <a:pt x="68" y="25"/>
                  </a:lnTo>
                  <a:lnTo>
                    <a:pt x="69" y="2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0" y="31"/>
                  </a:lnTo>
                  <a:lnTo>
                    <a:pt x="71" y="32"/>
                  </a:lnTo>
                  <a:lnTo>
                    <a:pt x="72" y="33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1" y="34"/>
                  </a:lnTo>
                  <a:lnTo>
                    <a:pt x="84" y="34"/>
                  </a:lnTo>
                  <a:lnTo>
                    <a:pt x="87" y="33"/>
                  </a:lnTo>
                  <a:lnTo>
                    <a:pt x="89" y="33"/>
                  </a:lnTo>
                  <a:lnTo>
                    <a:pt x="92" y="33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3" y="33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3"/>
                  </a:lnTo>
                  <a:lnTo>
                    <a:pt x="109" y="34"/>
                  </a:lnTo>
                  <a:lnTo>
                    <a:pt x="111" y="35"/>
                  </a:lnTo>
                  <a:lnTo>
                    <a:pt x="113" y="36"/>
                  </a:lnTo>
                  <a:lnTo>
                    <a:pt x="115" y="37"/>
                  </a:lnTo>
                  <a:lnTo>
                    <a:pt x="117" y="38"/>
                  </a:lnTo>
                  <a:lnTo>
                    <a:pt x="120" y="40"/>
                  </a:lnTo>
                  <a:lnTo>
                    <a:pt x="121" y="41"/>
                  </a:lnTo>
                  <a:lnTo>
                    <a:pt x="122" y="42"/>
                  </a:lnTo>
                  <a:lnTo>
                    <a:pt x="123" y="43"/>
                  </a:lnTo>
                  <a:lnTo>
                    <a:pt x="123" y="44"/>
                  </a:lnTo>
                  <a:lnTo>
                    <a:pt x="123" y="45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2" y="49"/>
                  </a:lnTo>
                  <a:lnTo>
                    <a:pt x="122" y="50"/>
                  </a:lnTo>
                  <a:lnTo>
                    <a:pt x="121" y="51"/>
                  </a:lnTo>
                  <a:lnTo>
                    <a:pt x="119" y="51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1"/>
                  </a:lnTo>
                  <a:lnTo>
                    <a:pt x="114" y="51"/>
                  </a:lnTo>
                  <a:lnTo>
                    <a:pt x="113" y="51"/>
                  </a:lnTo>
                  <a:lnTo>
                    <a:pt x="112" y="51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49"/>
                  </a:lnTo>
                  <a:lnTo>
                    <a:pt x="108" y="48"/>
                  </a:lnTo>
                  <a:lnTo>
                    <a:pt x="107" y="49"/>
                  </a:lnTo>
                  <a:lnTo>
                    <a:pt x="106" y="50"/>
                  </a:lnTo>
                  <a:lnTo>
                    <a:pt x="106" y="51"/>
                  </a:lnTo>
                  <a:lnTo>
                    <a:pt x="106" y="53"/>
                  </a:lnTo>
                  <a:lnTo>
                    <a:pt x="107" y="54"/>
                  </a:lnTo>
                  <a:lnTo>
                    <a:pt x="107" y="55"/>
                  </a:lnTo>
                  <a:lnTo>
                    <a:pt x="107" y="57"/>
                  </a:lnTo>
                  <a:lnTo>
                    <a:pt x="107" y="59"/>
                  </a:lnTo>
                  <a:lnTo>
                    <a:pt x="107" y="61"/>
                  </a:lnTo>
                  <a:lnTo>
                    <a:pt x="107" y="64"/>
                  </a:lnTo>
                  <a:lnTo>
                    <a:pt x="107" y="66"/>
                  </a:lnTo>
                  <a:lnTo>
                    <a:pt x="107" y="68"/>
                  </a:lnTo>
                  <a:lnTo>
                    <a:pt x="107" y="71"/>
                  </a:lnTo>
                  <a:lnTo>
                    <a:pt x="107" y="72"/>
                  </a:lnTo>
                  <a:lnTo>
                    <a:pt x="107" y="74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7" y="78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5" y="81"/>
                  </a:lnTo>
                  <a:lnTo>
                    <a:pt x="105" y="82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0"/>
                  </a:lnTo>
                  <a:lnTo>
                    <a:pt x="99" y="79"/>
                  </a:lnTo>
                  <a:lnTo>
                    <a:pt x="98" y="78"/>
                  </a:lnTo>
                  <a:lnTo>
                    <a:pt x="96" y="76"/>
                  </a:lnTo>
                  <a:lnTo>
                    <a:pt x="95" y="75"/>
                  </a:lnTo>
                  <a:lnTo>
                    <a:pt x="93" y="74"/>
                  </a:lnTo>
                  <a:lnTo>
                    <a:pt x="92" y="73"/>
                  </a:lnTo>
                  <a:lnTo>
                    <a:pt x="90" y="74"/>
                  </a:lnTo>
                  <a:lnTo>
                    <a:pt x="89" y="74"/>
                  </a:lnTo>
                  <a:lnTo>
                    <a:pt x="88" y="75"/>
                  </a:lnTo>
                  <a:lnTo>
                    <a:pt x="87" y="75"/>
                  </a:lnTo>
                  <a:lnTo>
                    <a:pt x="86" y="74"/>
                  </a:lnTo>
                  <a:lnTo>
                    <a:pt x="85" y="72"/>
                  </a:lnTo>
                  <a:lnTo>
                    <a:pt x="85" y="70"/>
                  </a:lnTo>
                  <a:lnTo>
                    <a:pt x="86" y="68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7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0" y="56"/>
                  </a:lnTo>
                  <a:lnTo>
                    <a:pt x="78" y="55"/>
                  </a:lnTo>
                  <a:lnTo>
                    <a:pt x="77" y="55"/>
                  </a:lnTo>
                  <a:lnTo>
                    <a:pt x="75" y="54"/>
                  </a:lnTo>
                  <a:lnTo>
                    <a:pt x="73" y="54"/>
                  </a:lnTo>
                  <a:lnTo>
                    <a:pt x="71" y="54"/>
                  </a:lnTo>
                  <a:lnTo>
                    <a:pt x="69" y="55"/>
                  </a:lnTo>
                  <a:lnTo>
                    <a:pt x="68" y="55"/>
                  </a:lnTo>
                  <a:lnTo>
                    <a:pt x="67" y="55"/>
                  </a:lnTo>
                  <a:lnTo>
                    <a:pt x="65" y="56"/>
                  </a:lnTo>
                  <a:lnTo>
                    <a:pt x="64" y="57"/>
                  </a:lnTo>
                  <a:lnTo>
                    <a:pt x="63" y="58"/>
                  </a:lnTo>
                  <a:lnTo>
                    <a:pt x="62" y="59"/>
                  </a:lnTo>
                  <a:lnTo>
                    <a:pt x="62" y="60"/>
                  </a:lnTo>
                  <a:lnTo>
                    <a:pt x="61" y="62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59" y="72"/>
                  </a:lnTo>
                  <a:lnTo>
                    <a:pt x="59" y="74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0" y="80"/>
                  </a:lnTo>
                  <a:lnTo>
                    <a:pt x="61" y="82"/>
                  </a:lnTo>
                  <a:lnTo>
                    <a:pt x="61" y="85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3" y="91"/>
                  </a:lnTo>
                  <a:lnTo>
                    <a:pt x="63" y="94"/>
                  </a:lnTo>
                  <a:lnTo>
                    <a:pt x="64" y="96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3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3" y="108"/>
                  </a:lnTo>
                  <a:lnTo>
                    <a:pt x="63" y="109"/>
                  </a:lnTo>
                  <a:lnTo>
                    <a:pt x="62" y="111"/>
                  </a:lnTo>
                  <a:lnTo>
                    <a:pt x="60" y="112"/>
                  </a:lnTo>
                  <a:lnTo>
                    <a:pt x="59" y="112"/>
                  </a:lnTo>
                  <a:lnTo>
                    <a:pt x="57" y="113"/>
                  </a:lnTo>
                  <a:lnTo>
                    <a:pt x="56" y="113"/>
                  </a:lnTo>
                  <a:lnTo>
                    <a:pt x="54" y="113"/>
                  </a:lnTo>
                  <a:lnTo>
                    <a:pt x="53" y="113"/>
                  </a:lnTo>
                  <a:lnTo>
                    <a:pt x="52" y="112"/>
                  </a:lnTo>
                  <a:lnTo>
                    <a:pt x="50" y="111"/>
                  </a:lnTo>
                  <a:lnTo>
                    <a:pt x="50" y="110"/>
                  </a:lnTo>
                  <a:lnTo>
                    <a:pt x="49" y="109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47" y="101"/>
                  </a:lnTo>
                  <a:lnTo>
                    <a:pt x="47" y="98"/>
                  </a:lnTo>
                  <a:lnTo>
                    <a:pt x="47" y="95"/>
                  </a:lnTo>
                  <a:lnTo>
                    <a:pt x="47" y="92"/>
                  </a:lnTo>
                  <a:lnTo>
                    <a:pt x="47" y="90"/>
                  </a:lnTo>
                  <a:lnTo>
                    <a:pt x="47" y="88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2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6" y="77"/>
                  </a:lnTo>
                  <a:lnTo>
                    <a:pt x="46" y="75"/>
                  </a:lnTo>
                  <a:lnTo>
                    <a:pt x="46" y="73"/>
                  </a:lnTo>
                  <a:lnTo>
                    <a:pt x="46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5" y="63"/>
                  </a:lnTo>
                  <a:lnTo>
                    <a:pt x="45" y="62"/>
                  </a:lnTo>
                  <a:lnTo>
                    <a:pt x="46" y="59"/>
                  </a:lnTo>
                  <a:lnTo>
                    <a:pt x="46" y="57"/>
                  </a:lnTo>
                  <a:lnTo>
                    <a:pt x="46" y="56"/>
                  </a:lnTo>
                  <a:lnTo>
                    <a:pt x="47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2" y="49"/>
                  </a:lnTo>
                  <a:lnTo>
                    <a:pt x="52" y="48"/>
                  </a:lnTo>
                  <a:lnTo>
                    <a:pt x="53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7" y="46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3" y="45"/>
                  </a:lnTo>
                  <a:lnTo>
                    <a:pt x="64" y="45"/>
                  </a:lnTo>
                  <a:lnTo>
                    <a:pt x="66" y="45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2" y="45"/>
                  </a:lnTo>
                  <a:lnTo>
                    <a:pt x="73" y="44"/>
                  </a:lnTo>
                  <a:lnTo>
                    <a:pt x="74" y="43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74" y="40"/>
                  </a:lnTo>
                  <a:lnTo>
                    <a:pt x="73" y="39"/>
                  </a:lnTo>
                  <a:lnTo>
                    <a:pt x="72" y="38"/>
                  </a:lnTo>
                  <a:lnTo>
                    <a:pt x="72" y="37"/>
                  </a:lnTo>
                  <a:lnTo>
                    <a:pt x="71" y="36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6" y="31"/>
                  </a:lnTo>
                  <a:lnTo>
                    <a:pt x="65" y="31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32"/>
                  </a:lnTo>
                  <a:lnTo>
                    <a:pt x="56" y="33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2" y="35"/>
                  </a:lnTo>
                  <a:lnTo>
                    <a:pt x="40" y="35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3" y="37"/>
                  </a:lnTo>
                  <a:lnTo>
                    <a:pt x="21" y="38"/>
                  </a:lnTo>
                  <a:lnTo>
                    <a:pt x="20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5" y="30"/>
                  </a:lnTo>
                  <a:lnTo>
                    <a:pt x="7" y="29"/>
                  </a:lnTo>
                  <a:lnTo>
                    <a:pt x="10" y="27"/>
                  </a:lnTo>
                  <a:lnTo>
                    <a:pt x="12" y="26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7" name="Freeform 137"/>
            <p:cNvSpPr>
              <a:spLocks/>
            </p:cNvSpPr>
            <p:nvPr/>
          </p:nvSpPr>
          <p:spPr bwMode="auto">
            <a:xfrm>
              <a:off x="2199" y="2082"/>
              <a:ext cx="34" cy="23"/>
            </a:xfrm>
            <a:custGeom>
              <a:avLst/>
              <a:gdLst>
                <a:gd name="T0" fmla="*/ 2 w 34"/>
                <a:gd name="T1" fmla="*/ 22 h 23"/>
                <a:gd name="T2" fmla="*/ 4 w 34"/>
                <a:gd name="T3" fmla="*/ 21 h 23"/>
                <a:gd name="T4" fmla="*/ 6 w 34"/>
                <a:gd name="T5" fmla="*/ 21 h 23"/>
                <a:gd name="T6" fmla="*/ 8 w 34"/>
                <a:gd name="T7" fmla="*/ 20 h 23"/>
                <a:gd name="T8" fmla="*/ 11 w 34"/>
                <a:gd name="T9" fmla="*/ 20 h 23"/>
                <a:gd name="T10" fmla="*/ 13 w 34"/>
                <a:gd name="T11" fmla="*/ 19 h 23"/>
                <a:gd name="T12" fmla="*/ 15 w 34"/>
                <a:gd name="T13" fmla="*/ 18 h 23"/>
                <a:gd name="T14" fmla="*/ 17 w 34"/>
                <a:gd name="T15" fmla="*/ 18 h 23"/>
                <a:gd name="T16" fmla="*/ 19 w 34"/>
                <a:gd name="T17" fmla="*/ 18 h 23"/>
                <a:gd name="T18" fmla="*/ 20 w 34"/>
                <a:gd name="T19" fmla="*/ 17 h 23"/>
                <a:gd name="T20" fmla="*/ 22 w 34"/>
                <a:gd name="T21" fmla="*/ 16 h 23"/>
                <a:gd name="T22" fmla="*/ 24 w 34"/>
                <a:gd name="T23" fmla="*/ 16 h 23"/>
                <a:gd name="T24" fmla="*/ 26 w 34"/>
                <a:gd name="T25" fmla="*/ 15 h 23"/>
                <a:gd name="T26" fmla="*/ 27 w 34"/>
                <a:gd name="T27" fmla="*/ 15 h 23"/>
                <a:gd name="T28" fmla="*/ 28 w 34"/>
                <a:gd name="T29" fmla="*/ 14 h 23"/>
                <a:gd name="T30" fmla="*/ 29 w 34"/>
                <a:gd name="T31" fmla="*/ 13 h 23"/>
                <a:gd name="T32" fmla="*/ 30 w 34"/>
                <a:gd name="T33" fmla="*/ 13 h 23"/>
                <a:gd name="T34" fmla="*/ 31 w 34"/>
                <a:gd name="T35" fmla="*/ 11 h 23"/>
                <a:gd name="T36" fmla="*/ 32 w 34"/>
                <a:gd name="T37" fmla="*/ 11 h 23"/>
                <a:gd name="T38" fmla="*/ 32 w 34"/>
                <a:gd name="T39" fmla="*/ 10 h 23"/>
                <a:gd name="T40" fmla="*/ 33 w 34"/>
                <a:gd name="T41" fmla="*/ 8 h 23"/>
                <a:gd name="T42" fmla="*/ 33 w 34"/>
                <a:gd name="T43" fmla="*/ 7 h 23"/>
                <a:gd name="T44" fmla="*/ 33 w 34"/>
                <a:gd name="T45" fmla="*/ 6 h 23"/>
                <a:gd name="T46" fmla="*/ 33 w 34"/>
                <a:gd name="T47" fmla="*/ 5 h 23"/>
                <a:gd name="T48" fmla="*/ 33 w 34"/>
                <a:gd name="T49" fmla="*/ 4 h 23"/>
                <a:gd name="T50" fmla="*/ 33 w 34"/>
                <a:gd name="T51" fmla="*/ 3 h 23"/>
                <a:gd name="T52" fmla="*/ 33 w 34"/>
                <a:gd name="T53" fmla="*/ 1 h 23"/>
                <a:gd name="T54" fmla="*/ 32 w 34"/>
                <a:gd name="T55" fmla="*/ 1 h 23"/>
                <a:gd name="T56" fmla="*/ 32 w 34"/>
                <a:gd name="T57" fmla="*/ 0 h 23"/>
                <a:gd name="T58" fmla="*/ 31 w 34"/>
                <a:gd name="T59" fmla="*/ 0 h 23"/>
                <a:gd name="T60" fmla="*/ 30 w 34"/>
                <a:gd name="T61" fmla="*/ 0 h 23"/>
                <a:gd name="T62" fmla="*/ 28 w 34"/>
                <a:gd name="T63" fmla="*/ 0 h 23"/>
                <a:gd name="T64" fmla="*/ 27 w 34"/>
                <a:gd name="T65" fmla="*/ 0 h 23"/>
                <a:gd name="T66" fmla="*/ 25 w 34"/>
                <a:gd name="T67" fmla="*/ 0 h 23"/>
                <a:gd name="T68" fmla="*/ 24 w 34"/>
                <a:gd name="T69" fmla="*/ 1 h 23"/>
                <a:gd name="T70" fmla="*/ 22 w 34"/>
                <a:gd name="T71" fmla="*/ 1 h 23"/>
                <a:gd name="T72" fmla="*/ 21 w 34"/>
                <a:gd name="T73" fmla="*/ 2 h 23"/>
                <a:gd name="T74" fmla="*/ 20 w 34"/>
                <a:gd name="T75" fmla="*/ 3 h 23"/>
                <a:gd name="T76" fmla="*/ 18 w 34"/>
                <a:gd name="T77" fmla="*/ 3 h 23"/>
                <a:gd name="T78" fmla="*/ 17 w 34"/>
                <a:gd name="T79" fmla="*/ 4 h 23"/>
                <a:gd name="T80" fmla="*/ 16 w 34"/>
                <a:gd name="T81" fmla="*/ 5 h 23"/>
                <a:gd name="T82" fmla="*/ 15 w 34"/>
                <a:gd name="T83" fmla="*/ 6 h 23"/>
                <a:gd name="T84" fmla="*/ 14 w 34"/>
                <a:gd name="T85" fmla="*/ 7 h 23"/>
                <a:gd name="T86" fmla="*/ 13 w 34"/>
                <a:gd name="T87" fmla="*/ 8 h 23"/>
                <a:gd name="T88" fmla="*/ 12 w 34"/>
                <a:gd name="T89" fmla="*/ 8 h 23"/>
                <a:gd name="T90" fmla="*/ 10 w 34"/>
                <a:gd name="T91" fmla="*/ 9 h 23"/>
                <a:gd name="T92" fmla="*/ 9 w 34"/>
                <a:gd name="T93" fmla="*/ 10 h 23"/>
                <a:gd name="T94" fmla="*/ 8 w 34"/>
                <a:gd name="T95" fmla="*/ 10 h 23"/>
                <a:gd name="T96" fmla="*/ 6 w 34"/>
                <a:gd name="T97" fmla="*/ 11 h 23"/>
                <a:gd name="T98" fmla="*/ 5 w 34"/>
                <a:gd name="T99" fmla="*/ 12 h 23"/>
                <a:gd name="T100" fmla="*/ 4 w 34"/>
                <a:gd name="T101" fmla="*/ 13 h 23"/>
                <a:gd name="T102" fmla="*/ 3 w 34"/>
                <a:gd name="T103" fmla="*/ 14 h 23"/>
                <a:gd name="T104" fmla="*/ 2 w 34"/>
                <a:gd name="T105" fmla="*/ 16 h 23"/>
                <a:gd name="T106" fmla="*/ 1 w 34"/>
                <a:gd name="T107" fmla="*/ 18 h 23"/>
                <a:gd name="T108" fmla="*/ 0 w 34"/>
                <a:gd name="T109" fmla="*/ 20 h 23"/>
                <a:gd name="T110" fmla="*/ 0 w 34"/>
                <a:gd name="T111" fmla="*/ 21 h 23"/>
                <a:gd name="T112" fmla="*/ 0 w 34"/>
                <a:gd name="T113" fmla="*/ 22 h 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23"/>
                <a:gd name="T173" fmla="*/ 34 w 34"/>
                <a:gd name="T174" fmla="*/ 23 h 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23">
                  <a:moveTo>
                    <a:pt x="1" y="22"/>
                  </a:move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2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8" name="Freeform 138"/>
            <p:cNvSpPr>
              <a:spLocks/>
            </p:cNvSpPr>
            <p:nvPr/>
          </p:nvSpPr>
          <p:spPr bwMode="auto">
            <a:xfrm>
              <a:off x="2165" y="2111"/>
              <a:ext cx="42" cy="32"/>
            </a:xfrm>
            <a:custGeom>
              <a:avLst/>
              <a:gdLst>
                <a:gd name="T0" fmla="*/ 2 w 42"/>
                <a:gd name="T1" fmla="*/ 30 h 32"/>
                <a:gd name="T2" fmla="*/ 4 w 42"/>
                <a:gd name="T3" fmla="*/ 30 h 32"/>
                <a:gd name="T4" fmla="*/ 7 w 42"/>
                <a:gd name="T5" fmla="*/ 31 h 32"/>
                <a:gd name="T6" fmla="*/ 9 w 42"/>
                <a:gd name="T7" fmla="*/ 31 h 32"/>
                <a:gd name="T8" fmla="*/ 11 w 42"/>
                <a:gd name="T9" fmla="*/ 30 h 32"/>
                <a:gd name="T10" fmla="*/ 13 w 42"/>
                <a:gd name="T11" fmla="*/ 30 h 32"/>
                <a:gd name="T12" fmla="*/ 15 w 42"/>
                <a:gd name="T13" fmla="*/ 29 h 32"/>
                <a:gd name="T14" fmla="*/ 17 w 42"/>
                <a:gd name="T15" fmla="*/ 29 h 32"/>
                <a:gd name="T16" fmla="*/ 19 w 42"/>
                <a:gd name="T17" fmla="*/ 28 h 32"/>
                <a:gd name="T18" fmla="*/ 21 w 42"/>
                <a:gd name="T19" fmla="*/ 26 h 32"/>
                <a:gd name="T20" fmla="*/ 23 w 42"/>
                <a:gd name="T21" fmla="*/ 25 h 32"/>
                <a:gd name="T22" fmla="*/ 24 w 42"/>
                <a:gd name="T23" fmla="*/ 24 h 32"/>
                <a:gd name="T24" fmla="*/ 26 w 42"/>
                <a:gd name="T25" fmla="*/ 22 h 32"/>
                <a:gd name="T26" fmla="*/ 28 w 42"/>
                <a:gd name="T27" fmla="*/ 21 h 32"/>
                <a:gd name="T28" fmla="*/ 29 w 42"/>
                <a:gd name="T29" fmla="*/ 20 h 32"/>
                <a:gd name="T30" fmla="*/ 30 w 42"/>
                <a:gd name="T31" fmla="*/ 19 h 32"/>
                <a:gd name="T32" fmla="*/ 32 w 42"/>
                <a:gd name="T33" fmla="*/ 18 h 32"/>
                <a:gd name="T34" fmla="*/ 33 w 42"/>
                <a:gd name="T35" fmla="*/ 16 h 32"/>
                <a:gd name="T36" fmla="*/ 34 w 42"/>
                <a:gd name="T37" fmla="*/ 15 h 32"/>
                <a:gd name="T38" fmla="*/ 35 w 42"/>
                <a:gd name="T39" fmla="*/ 14 h 32"/>
                <a:gd name="T40" fmla="*/ 36 w 42"/>
                <a:gd name="T41" fmla="*/ 13 h 32"/>
                <a:gd name="T42" fmla="*/ 37 w 42"/>
                <a:gd name="T43" fmla="*/ 12 h 32"/>
                <a:gd name="T44" fmla="*/ 37 w 42"/>
                <a:gd name="T45" fmla="*/ 11 h 32"/>
                <a:gd name="T46" fmla="*/ 38 w 42"/>
                <a:gd name="T47" fmla="*/ 10 h 32"/>
                <a:gd name="T48" fmla="*/ 39 w 42"/>
                <a:gd name="T49" fmla="*/ 9 h 32"/>
                <a:gd name="T50" fmla="*/ 40 w 42"/>
                <a:gd name="T51" fmla="*/ 8 h 32"/>
                <a:gd name="T52" fmla="*/ 40 w 42"/>
                <a:gd name="T53" fmla="*/ 7 h 32"/>
                <a:gd name="T54" fmla="*/ 40 w 42"/>
                <a:gd name="T55" fmla="*/ 6 h 32"/>
                <a:gd name="T56" fmla="*/ 41 w 42"/>
                <a:gd name="T57" fmla="*/ 4 h 32"/>
                <a:gd name="T58" fmla="*/ 41 w 42"/>
                <a:gd name="T59" fmla="*/ 3 h 32"/>
                <a:gd name="T60" fmla="*/ 41 w 42"/>
                <a:gd name="T61" fmla="*/ 2 h 32"/>
                <a:gd name="T62" fmla="*/ 41 w 42"/>
                <a:gd name="T63" fmla="*/ 1 h 32"/>
                <a:gd name="T64" fmla="*/ 40 w 42"/>
                <a:gd name="T65" fmla="*/ 0 h 32"/>
                <a:gd name="T66" fmla="*/ 38 w 42"/>
                <a:gd name="T67" fmla="*/ 0 h 32"/>
                <a:gd name="T68" fmla="*/ 37 w 42"/>
                <a:gd name="T69" fmla="*/ 0 h 32"/>
                <a:gd name="T70" fmla="*/ 35 w 42"/>
                <a:gd name="T71" fmla="*/ 0 h 32"/>
                <a:gd name="T72" fmla="*/ 34 w 42"/>
                <a:gd name="T73" fmla="*/ 1 h 32"/>
                <a:gd name="T74" fmla="*/ 33 w 42"/>
                <a:gd name="T75" fmla="*/ 1 h 32"/>
                <a:gd name="T76" fmla="*/ 31 w 42"/>
                <a:gd name="T77" fmla="*/ 2 h 32"/>
                <a:gd name="T78" fmla="*/ 30 w 42"/>
                <a:gd name="T79" fmla="*/ 3 h 32"/>
                <a:gd name="T80" fmla="*/ 28 w 42"/>
                <a:gd name="T81" fmla="*/ 4 h 32"/>
                <a:gd name="T82" fmla="*/ 26 w 42"/>
                <a:gd name="T83" fmla="*/ 5 h 32"/>
                <a:gd name="T84" fmla="*/ 24 w 42"/>
                <a:gd name="T85" fmla="*/ 6 h 32"/>
                <a:gd name="T86" fmla="*/ 22 w 42"/>
                <a:gd name="T87" fmla="*/ 8 h 32"/>
                <a:gd name="T88" fmla="*/ 21 w 42"/>
                <a:gd name="T89" fmla="*/ 9 h 32"/>
                <a:gd name="T90" fmla="*/ 19 w 42"/>
                <a:gd name="T91" fmla="*/ 10 h 32"/>
                <a:gd name="T92" fmla="*/ 17 w 42"/>
                <a:gd name="T93" fmla="*/ 11 h 32"/>
                <a:gd name="T94" fmla="*/ 15 w 42"/>
                <a:gd name="T95" fmla="*/ 13 h 32"/>
                <a:gd name="T96" fmla="*/ 13 w 42"/>
                <a:gd name="T97" fmla="*/ 14 h 32"/>
                <a:gd name="T98" fmla="*/ 11 w 42"/>
                <a:gd name="T99" fmla="*/ 16 h 32"/>
                <a:gd name="T100" fmla="*/ 9 w 42"/>
                <a:gd name="T101" fmla="*/ 18 h 32"/>
                <a:gd name="T102" fmla="*/ 7 w 42"/>
                <a:gd name="T103" fmla="*/ 19 h 32"/>
                <a:gd name="T104" fmla="*/ 6 w 42"/>
                <a:gd name="T105" fmla="*/ 21 h 32"/>
                <a:gd name="T106" fmla="*/ 4 w 42"/>
                <a:gd name="T107" fmla="*/ 22 h 32"/>
                <a:gd name="T108" fmla="*/ 3 w 42"/>
                <a:gd name="T109" fmla="*/ 24 h 32"/>
                <a:gd name="T110" fmla="*/ 1 w 42"/>
                <a:gd name="T111" fmla="*/ 26 h 32"/>
                <a:gd name="T112" fmla="*/ 0 w 42"/>
                <a:gd name="T113" fmla="*/ 27 h 32"/>
                <a:gd name="T114" fmla="*/ 0 w 42"/>
                <a:gd name="T115" fmla="*/ 28 h 32"/>
                <a:gd name="T116" fmla="*/ 0 w 42"/>
                <a:gd name="T117" fmla="*/ 29 h 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2"/>
                <a:gd name="T179" fmla="*/ 42 w 42"/>
                <a:gd name="T180" fmla="*/ 32 h 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2">
                  <a:moveTo>
                    <a:pt x="1" y="29"/>
                  </a:moveTo>
                  <a:lnTo>
                    <a:pt x="2" y="29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4" y="29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29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49" name="Freeform 139"/>
            <p:cNvSpPr>
              <a:spLocks/>
            </p:cNvSpPr>
            <p:nvPr/>
          </p:nvSpPr>
          <p:spPr bwMode="auto">
            <a:xfrm>
              <a:off x="2066" y="2035"/>
              <a:ext cx="125" cy="114"/>
            </a:xfrm>
            <a:custGeom>
              <a:avLst/>
              <a:gdLst>
                <a:gd name="T0" fmla="*/ 45 w 125"/>
                <a:gd name="T1" fmla="*/ 6 h 114"/>
                <a:gd name="T2" fmla="*/ 55 w 125"/>
                <a:gd name="T3" fmla="*/ 12 h 114"/>
                <a:gd name="T4" fmla="*/ 64 w 125"/>
                <a:gd name="T5" fmla="*/ 19 h 114"/>
                <a:gd name="T6" fmla="*/ 70 w 125"/>
                <a:gd name="T7" fmla="*/ 26 h 114"/>
                <a:gd name="T8" fmla="*/ 73 w 125"/>
                <a:gd name="T9" fmla="*/ 33 h 114"/>
                <a:gd name="T10" fmla="*/ 87 w 125"/>
                <a:gd name="T11" fmla="*/ 33 h 114"/>
                <a:gd name="T12" fmla="*/ 99 w 125"/>
                <a:gd name="T13" fmla="*/ 33 h 114"/>
                <a:gd name="T14" fmla="*/ 105 w 125"/>
                <a:gd name="T15" fmla="*/ 33 h 114"/>
                <a:gd name="T16" fmla="*/ 111 w 125"/>
                <a:gd name="T17" fmla="*/ 35 h 114"/>
                <a:gd name="T18" fmla="*/ 121 w 125"/>
                <a:gd name="T19" fmla="*/ 41 h 114"/>
                <a:gd name="T20" fmla="*/ 124 w 125"/>
                <a:gd name="T21" fmla="*/ 45 h 114"/>
                <a:gd name="T22" fmla="*/ 122 w 125"/>
                <a:gd name="T23" fmla="*/ 51 h 114"/>
                <a:gd name="T24" fmla="*/ 116 w 125"/>
                <a:gd name="T25" fmla="*/ 51 h 114"/>
                <a:gd name="T26" fmla="*/ 113 w 125"/>
                <a:gd name="T27" fmla="*/ 51 h 114"/>
                <a:gd name="T28" fmla="*/ 110 w 125"/>
                <a:gd name="T29" fmla="*/ 49 h 114"/>
                <a:gd name="T30" fmla="*/ 107 w 125"/>
                <a:gd name="T31" fmla="*/ 50 h 114"/>
                <a:gd name="T32" fmla="*/ 108 w 125"/>
                <a:gd name="T33" fmla="*/ 57 h 114"/>
                <a:gd name="T34" fmla="*/ 108 w 125"/>
                <a:gd name="T35" fmla="*/ 68 h 114"/>
                <a:gd name="T36" fmla="*/ 108 w 125"/>
                <a:gd name="T37" fmla="*/ 77 h 114"/>
                <a:gd name="T38" fmla="*/ 106 w 125"/>
                <a:gd name="T39" fmla="*/ 82 h 114"/>
                <a:gd name="T40" fmla="*/ 100 w 125"/>
                <a:gd name="T41" fmla="*/ 79 h 114"/>
                <a:gd name="T42" fmla="*/ 92 w 125"/>
                <a:gd name="T43" fmla="*/ 73 h 114"/>
                <a:gd name="T44" fmla="*/ 86 w 125"/>
                <a:gd name="T45" fmla="*/ 74 h 114"/>
                <a:gd name="T46" fmla="*/ 87 w 125"/>
                <a:gd name="T47" fmla="*/ 64 h 114"/>
                <a:gd name="T48" fmla="*/ 82 w 125"/>
                <a:gd name="T49" fmla="*/ 57 h 114"/>
                <a:gd name="T50" fmla="*/ 74 w 125"/>
                <a:gd name="T51" fmla="*/ 54 h 114"/>
                <a:gd name="T52" fmla="*/ 66 w 125"/>
                <a:gd name="T53" fmla="*/ 56 h 114"/>
                <a:gd name="T54" fmla="*/ 61 w 125"/>
                <a:gd name="T55" fmla="*/ 62 h 114"/>
                <a:gd name="T56" fmla="*/ 60 w 125"/>
                <a:gd name="T57" fmla="*/ 74 h 114"/>
                <a:gd name="T58" fmla="*/ 62 w 125"/>
                <a:gd name="T59" fmla="*/ 85 h 114"/>
                <a:gd name="T60" fmla="*/ 65 w 125"/>
                <a:gd name="T61" fmla="*/ 96 h 114"/>
                <a:gd name="T62" fmla="*/ 65 w 125"/>
                <a:gd name="T63" fmla="*/ 106 h 114"/>
                <a:gd name="T64" fmla="*/ 60 w 125"/>
                <a:gd name="T65" fmla="*/ 112 h 114"/>
                <a:gd name="T66" fmla="*/ 52 w 125"/>
                <a:gd name="T67" fmla="*/ 112 h 114"/>
                <a:gd name="T68" fmla="*/ 49 w 125"/>
                <a:gd name="T69" fmla="*/ 106 h 114"/>
                <a:gd name="T70" fmla="*/ 48 w 125"/>
                <a:gd name="T71" fmla="*/ 92 h 114"/>
                <a:gd name="T72" fmla="*/ 47 w 125"/>
                <a:gd name="T73" fmla="*/ 84 h 114"/>
                <a:gd name="T74" fmla="*/ 47 w 125"/>
                <a:gd name="T75" fmla="*/ 75 h 114"/>
                <a:gd name="T76" fmla="*/ 46 w 125"/>
                <a:gd name="T77" fmla="*/ 66 h 114"/>
                <a:gd name="T78" fmla="*/ 47 w 125"/>
                <a:gd name="T79" fmla="*/ 56 h 114"/>
                <a:gd name="T80" fmla="*/ 50 w 125"/>
                <a:gd name="T81" fmla="*/ 50 h 114"/>
                <a:gd name="T82" fmla="*/ 55 w 125"/>
                <a:gd name="T83" fmla="*/ 47 h 114"/>
                <a:gd name="T84" fmla="*/ 62 w 125"/>
                <a:gd name="T85" fmla="*/ 46 h 114"/>
                <a:gd name="T86" fmla="*/ 70 w 125"/>
                <a:gd name="T87" fmla="*/ 45 h 114"/>
                <a:gd name="T88" fmla="*/ 75 w 125"/>
                <a:gd name="T89" fmla="*/ 41 h 114"/>
                <a:gd name="T90" fmla="*/ 71 w 125"/>
                <a:gd name="T91" fmla="*/ 36 h 114"/>
                <a:gd name="T92" fmla="*/ 67 w 125"/>
                <a:gd name="T93" fmla="*/ 31 h 114"/>
                <a:gd name="T94" fmla="*/ 62 w 125"/>
                <a:gd name="T95" fmla="*/ 31 h 114"/>
                <a:gd name="T96" fmla="*/ 54 w 125"/>
                <a:gd name="T97" fmla="*/ 34 h 114"/>
                <a:gd name="T98" fmla="*/ 49 w 125"/>
                <a:gd name="T99" fmla="*/ 36 h 114"/>
                <a:gd name="T100" fmla="*/ 42 w 125"/>
                <a:gd name="T101" fmla="*/ 35 h 114"/>
                <a:gd name="T102" fmla="*/ 33 w 125"/>
                <a:gd name="T103" fmla="*/ 33 h 114"/>
                <a:gd name="T104" fmla="*/ 28 w 125"/>
                <a:gd name="T105" fmla="*/ 33 h 114"/>
                <a:gd name="T106" fmla="*/ 22 w 125"/>
                <a:gd name="T107" fmla="*/ 38 h 114"/>
                <a:gd name="T108" fmla="*/ 15 w 125"/>
                <a:gd name="T109" fmla="*/ 42 h 114"/>
                <a:gd name="T110" fmla="*/ 8 w 125"/>
                <a:gd name="T111" fmla="*/ 43 h 114"/>
                <a:gd name="T112" fmla="*/ 2 w 125"/>
                <a:gd name="T113" fmla="*/ 41 h 114"/>
                <a:gd name="T114" fmla="*/ 1 w 125"/>
                <a:gd name="T115" fmla="*/ 36 h 114"/>
                <a:gd name="T116" fmla="*/ 3 w 125"/>
                <a:gd name="T117" fmla="*/ 32 h 114"/>
                <a:gd name="T118" fmla="*/ 15 w 125"/>
                <a:gd name="T119" fmla="*/ 24 h 114"/>
                <a:gd name="T120" fmla="*/ 20 w 125"/>
                <a:gd name="T121" fmla="*/ 15 h 114"/>
                <a:gd name="T122" fmla="*/ 23 w 125"/>
                <a:gd name="T123" fmla="*/ 8 h 114"/>
                <a:gd name="T124" fmla="*/ 29 w 125"/>
                <a:gd name="T125" fmla="*/ 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5"/>
                <a:gd name="T190" fmla="*/ 0 h 114"/>
                <a:gd name="T191" fmla="*/ 125 w 125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5" h="114">
                  <a:moveTo>
                    <a:pt x="35" y="0"/>
                  </a:moveTo>
                  <a:lnTo>
                    <a:pt x="38" y="1"/>
                  </a:lnTo>
                  <a:lnTo>
                    <a:pt x="40" y="3"/>
                  </a:lnTo>
                  <a:lnTo>
                    <a:pt x="42" y="4"/>
                  </a:lnTo>
                  <a:lnTo>
                    <a:pt x="45" y="6"/>
                  </a:lnTo>
                  <a:lnTo>
                    <a:pt x="47" y="7"/>
                  </a:lnTo>
                  <a:lnTo>
                    <a:pt x="49" y="8"/>
                  </a:lnTo>
                  <a:lnTo>
                    <a:pt x="52" y="9"/>
                  </a:lnTo>
                  <a:lnTo>
                    <a:pt x="54" y="11"/>
                  </a:lnTo>
                  <a:lnTo>
                    <a:pt x="55" y="12"/>
                  </a:lnTo>
                  <a:lnTo>
                    <a:pt x="58" y="13"/>
                  </a:lnTo>
                  <a:lnTo>
                    <a:pt x="60" y="14"/>
                  </a:lnTo>
                  <a:lnTo>
                    <a:pt x="62" y="16"/>
                  </a:lnTo>
                  <a:lnTo>
                    <a:pt x="63" y="17"/>
                  </a:lnTo>
                  <a:lnTo>
                    <a:pt x="64" y="19"/>
                  </a:lnTo>
                  <a:lnTo>
                    <a:pt x="65" y="20"/>
                  </a:lnTo>
                  <a:lnTo>
                    <a:pt x="67" y="22"/>
                  </a:lnTo>
                  <a:lnTo>
                    <a:pt x="68" y="23"/>
                  </a:lnTo>
                  <a:lnTo>
                    <a:pt x="69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6" y="34"/>
                  </a:lnTo>
                  <a:lnTo>
                    <a:pt x="78" y="34"/>
                  </a:lnTo>
                  <a:lnTo>
                    <a:pt x="81" y="34"/>
                  </a:lnTo>
                  <a:lnTo>
                    <a:pt x="84" y="34"/>
                  </a:lnTo>
                  <a:lnTo>
                    <a:pt x="87" y="33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9" y="33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3"/>
                  </a:lnTo>
                  <a:lnTo>
                    <a:pt x="107" y="33"/>
                  </a:lnTo>
                  <a:lnTo>
                    <a:pt x="109" y="34"/>
                  </a:lnTo>
                  <a:lnTo>
                    <a:pt x="111" y="35"/>
                  </a:lnTo>
                  <a:lnTo>
                    <a:pt x="114" y="36"/>
                  </a:lnTo>
                  <a:lnTo>
                    <a:pt x="116" y="37"/>
                  </a:lnTo>
                  <a:lnTo>
                    <a:pt x="118" y="38"/>
                  </a:lnTo>
                  <a:lnTo>
                    <a:pt x="120" y="40"/>
                  </a:lnTo>
                  <a:lnTo>
                    <a:pt x="121" y="41"/>
                  </a:lnTo>
                  <a:lnTo>
                    <a:pt x="122" y="41"/>
                  </a:lnTo>
                  <a:lnTo>
                    <a:pt x="123" y="42"/>
                  </a:lnTo>
                  <a:lnTo>
                    <a:pt x="123" y="43"/>
                  </a:lnTo>
                  <a:lnTo>
                    <a:pt x="124" y="44"/>
                  </a:lnTo>
                  <a:lnTo>
                    <a:pt x="124" y="45"/>
                  </a:lnTo>
                  <a:lnTo>
                    <a:pt x="124" y="46"/>
                  </a:lnTo>
                  <a:lnTo>
                    <a:pt x="124" y="48"/>
                  </a:lnTo>
                  <a:lnTo>
                    <a:pt x="123" y="49"/>
                  </a:lnTo>
                  <a:lnTo>
                    <a:pt x="123" y="50"/>
                  </a:lnTo>
                  <a:lnTo>
                    <a:pt x="122" y="51"/>
                  </a:lnTo>
                  <a:lnTo>
                    <a:pt x="121" y="51"/>
                  </a:lnTo>
                  <a:lnTo>
                    <a:pt x="120" y="51"/>
                  </a:lnTo>
                  <a:lnTo>
                    <a:pt x="119" y="52"/>
                  </a:lnTo>
                  <a:lnTo>
                    <a:pt x="118" y="52"/>
                  </a:lnTo>
                  <a:lnTo>
                    <a:pt x="116" y="51"/>
                  </a:lnTo>
                  <a:lnTo>
                    <a:pt x="115" y="51"/>
                  </a:lnTo>
                  <a:lnTo>
                    <a:pt x="114" y="51"/>
                  </a:lnTo>
                  <a:lnTo>
                    <a:pt x="113" y="51"/>
                  </a:lnTo>
                  <a:lnTo>
                    <a:pt x="112" y="50"/>
                  </a:lnTo>
                  <a:lnTo>
                    <a:pt x="111" y="50"/>
                  </a:lnTo>
                  <a:lnTo>
                    <a:pt x="110" y="49"/>
                  </a:lnTo>
                  <a:lnTo>
                    <a:pt x="109" y="49"/>
                  </a:lnTo>
                  <a:lnTo>
                    <a:pt x="108" y="48"/>
                  </a:lnTo>
                  <a:lnTo>
                    <a:pt x="108" y="49"/>
                  </a:lnTo>
                  <a:lnTo>
                    <a:pt x="107" y="50"/>
                  </a:lnTo>
                  <a:lnTo>
                    <a:pt x="107" y="51"/>
                  </a:lnTo>
                  <a:lnTo>
                    <a:pt x="107" y="53"/>
                  </a:lnTo>
                  <a:lnTo>
                    <a:pt x="107" y="54"/>
                  </a:lnTo>
                  <a:lnTo>
                    <a:pt x="107" y="55"/>
                  </a:lnTo>
                  <a:lnTo>
                    <a:pt x="108" y="57"/>
                  </a:lnTo>
                  <a:lnTo>
                    <a:pt x="108" y="59"/>
                  </a:lnTo>
                  <a:lnTo>
                    <a:pt x="108" y="61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08" y="68"/>
                  </a:lnTo>
                  <a:lnTo>
                    <a:pt x="108" y="71"/>
                  </a:lnTo>
                  <a:lnTo>
                    <a:pt x="108" y="72"/>
                  </a:lnTo>
                  <a:lnTo>
                    <a:pt x="108" y="74"/>
                  </a:lnTo>
                  <a:lnTo>
                    <a:pt x="108" y="75"/>
                  </a:lnTo>
                  <a:lnTo>
                    <a:pt x="108" y="77"/>
                  </a:lnTo>
                  <a:lnTo>
                    <a:pt x="108" y="78"/>
                  </a:lnTo>
                  <a:lnTo>
                    <a:pt x="108" y="80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3" y="81"/>
                  </a:lnTo>
                  <a:lnTo>
                    <a:pt x="101" y="80"/>
                  </a:lnTo>
                  <a:lnTo>
                    <a:pt x="100" y="79"/>
                  </a:lnTo>
                  <a:lnTo>
                    <a:pt x="98" y="78"/>
                  </a:lnTo>
                  <a:lnTo>
                    <a:pt x="97" y="76"/>
                  </a:lnTo>
                  <a:lnTo>
                    <a:pt x="96" y="75"/>
                  </a:lnTo>
                  <a:lnTo>
                    <a:pt x="94" y="74"/>
                  </a:lnTo>
                  <a:lnTo>
                    <a:pt x="92" y="73"/>
                  </a:lnTo>
                  <a:lnTo>
                    <a:pt x="91" y="74"/>
                  </a:lnTo>
                  <a:lnTo>
                    <a:pt x="90" y="74"/>
                  </a:lnTo>
                  <a:lnTo>
                    <a:pt x="88" y="75"/>
                  </a:lnTo>
                  <a:lnTo>
                    <a:pt x="87" y="75"/>
                  </a:lnTo>
                  <a:lnTo>
                    <a:pt x="86" y="74"/>
                  </a:lnTo>
                  <a:lnTo>
                    <a:pt x="86" y="72"/>
                  </a:lnTo>
                  <a:lnTo>
                    <a:pt x="86" y="70"/>
                  </a:lnTo>
                  <a:lnTo>
                    <a:pt x="86" y="68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7" y="63"/>
                  </a:lnTo>
                  <a:lnTo>
                    <a:pt x="86" y="61"/>
                  </a:lnTo>
                  <a:lnTo>
                    <a:pt x="85" y="59"/>
                  </a:lnTo>
                  <a:lnTo>
                    <a:pt x="84" y="58"/>
                  </a:lnTo>
                  <a:lnTo>
                    <a:pt x="82" y="57"/>
                  </a:lnTo>
                  <a:lnTo>
                    <a:pt x="81" y="56"/>
                  </a:lnTo>
                  <a:lnTo>
                    <a:pt x="79" y="55"/>
                  </a:lnTo>
                  <a:lnTo>
                    <a:pt x="77" y="55"/>
                  </a:lnTo>
                  <a:lnTo>
                    <a:pt x="76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70" y="55"/>
                  </a:lnTo>
                  <a:lnTo>
                    <a:pt x="68" y="55"/>
                  </a:lnTo>
                  <a:lnTo>
                    <a:pt x="67" y="55"/>
                  </a:lnTo>
                  <a:lnTo>
                    <a:pt x="66" y="56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9"/>
                  </a:lnTo>
                  <a:lnTo>
                    <a:pt x="62" y="60"/>
                  </a:lnTo>
                  <a:lnTo>
                    <a:pt x="61" y="62"/>
                  </a:lnTo>
                  <a:lnTo>
                    <a:pt x="61" y="65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61" y="80"/>
                  </a:lnTo>
                  <a:lnTo>
                    <a:pt x="61" y="82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63" y="89"/>
                  </a:lnTo>
                  <a:lnTo>
                    <a:pt x="64" y="91"/>
                  </a:lnTo>
                  <a:lnTo>
                    <a:pt x="64" y="94"/>
                  </a:lnTo>
                  <a:lnTo>
                    <a:pt x="65" y="96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3"/>
                  </a:lnTo>
                  <a:lnTo>
                    <a:pt x="65" y="104"/>
                  </a:lnTo>
                  <a:lnTo>
                    <a:pt x="65" y="106"/>
                  </a:lnTo>
                  <a:lnTo>
                    <a:pt x="64" y="108"/>
                  </a:lnTo>
                  <a:lnTo>
                    <a:pt x="63" y="109"/>
                  </a:lnTo>
                  <a:lnTo>
                    <a:pt x="62" y="111"/>
                  </a:lnTo>
                  <a:lnTo>
                    <a:pt x="61" y="112"/>
                  </a:lnTo>
                  <a:lnTo>
                    <a:pt x="60" y="112"/>
                  </a:lnTo>
                  <a:lnTo>
                    <a:pt x="58" y="113"/>
                  </a:lnTo>
                  <a:lnTo>
                    <a:pt x="56" y="113"/>
                  </a:lnTo>
                  <a:lnTo>
                    <a:pt x="55" y="113"/>
                  </a:lnTo>
                  <a:lnTo>
                    <a:pt x="53" y="113"/>
                  </a:lnTo>
                  <a:lnTo>
                    <a:pt x="52" y="112"/>
                  </a:lnTo>
                  <a:lnTo>
                    <a:pt x="51" y="111"/>
                  </a:lnTo>
                  <a:lnTo>
                    <a:pt x="50" y="110"/>
                  </a:lnTo>
                  <a:lnTo>
                    <a:pt x="50" y="109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8" y="104"/>
                  </a:lnTo>
                  <a:lnTo>
                    <a:pt x="48" y="101"/>
                  </a:lnTo>
                  <a:lnTo>
                    <a:pt x="48" y="98"/>
                  </a:lnTo>
                  <a:lnTo>
                    <a:pt x="48" y="95"/>
                  </a:lnTo>
                  <a:lnTo>
                    <a:pt x="48" y="92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7"/>
                  </a:lnTo>
                  <a:lnTo>
                    <a:pt x="48" y="85"/>
                  </a:lnTo>
                  <a:lnTo>
                    <a:pt x="47" y="84"/>
                  </a:lnTo>
                  <a:lnTo>
                    <a:pt x="47" y="82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7" y="73"/>
                  </a:lnTo>
                  <a:lnTo>
                    <a:pt x="47" y="72"/>
                  </a:lnTo>
                  <a:lnTo>
                    <a:pt x="47" y="70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6" y="63"/>
                  </a:lnTo>
                  <a:lnTo>
                    <a:pt x="46" y="62"/>
                  </a:lnTo>
                  <a:lnTo>
                    <a:pt x="46" y="59"/>
                  </a:lnTo>
                  <a:lnTo>
                    <a:pt x="47" y="57"/>
                  </a:lnTo>
                  <a:lnTo>
                    <a:pt x="47" y="56"/>
                  </a:lnTo>
                  <a:lnTo>
                    <a:pt x="47" y="55"/>
                  </a:lnTo>
                  <a:lnTo>
                    <a:pt x="48" y="54"/>
                  </a:lnTo>
                  <a:lnTo>
                    <a:pt x="49" y="53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8"/>
                  </a:lnTo>
                  <a:lnTo>
                    <a:pt x="55" y="47"/>
                  </a:lnTo>
                  <a:lnTo>
                    <a:pt x="56" y="47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60" y="46"/>
                  </a:lnTo>
                  <a:lnTo>
                    <a:pt x="62" y="46"/>
                  </a:lnTo>
                  <a:lnTo>
                    <a:pt x="63" y="45"/>
                  </a:lnTo>
                  <a:lnTo>
                    <a:pt x="64" y="45"/>
                  </a:lnTo>
                  <a:lnTo>
                    <a:pt x="66" y="45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2" y="45"/>
                  </a:lnTo>
                  <a:lnTo>
                    <a:pt x="74" y="44"/>
                  </a:lnTo>
                  <a:lnTo>
                    <a:pt x="75" y="43"/>
                  </a:lnTo>
                  <a:lnTo>
                    <a:pt x="76" y="42"/>
                  </a:lnTo>
                  <a:lnTo>
                    <a:pt x="75" y="41"/>
                  </a:lnTo>
                  <a:lnTo>
                    <a:pt x="75" y="40"/>
                  </a:lnTo>
                  <a:lnTo>
                    <a:pt x="74" y="39"/>
                  </a:lnTo>
                  <a:lnTo>
                    <a:pt x="73" y="38"/>
                  </a:lnTo>
                  <a:lnTo>
                    <a:pt x="72" y="37"/>
                  </a:lnTo>
                  <a:lnTo>
                    <a:pt x="71" y="36"/>
                  </a:lnTo>
                  <a:lnTo>
                    <a:pt x="71" y="35"/>
                  </a:lnTo>
                  <a:lnTo>
                    <a:pt x="70" y="34"/>
                  </a:lnTo>
                  <a:lnTo>
                    <a:pt x="69" y="33"/>
                  </a:lnTo>
                  <a:lnTo>
                    <a:pt x="68" y="32"/>
                  </a:lnTo>
                  <a:lnTo>
                    <a:pt x="67" y="31"/>
                  </a:lnTo>
                  <a:lnTo>
                    <a:pt x="66" y="31"/>
                  </a:lnTo>
                  <a:lnTo>
                    <a:pt x="65" y="30"/>
                  </a:lnTo>
                  <a:lnTo>
                    <a:pt x="64" y="30"/>
                  </a:lnTo>
                  <a:lnTo>
                    <a:pt x="63" y="31"/>
                  </a:lnTo>
                  <a:lnTo>
                    <a:pt x="62" y="31"/>
                  </a:lnTo>
                  <a:lnTo>
                    <a:pt x="60" y="31"/>
                  </a:lnTo>
                  <a:lnTo>
                    <a:pt x="58" y="32"/>
                  </a:lnTo>
                  <a:lnTo>
                    <a:pt x="56" y="33"/>
                  </a:lnTo>
                  <a:lnTo>
                    <a:pt x="54" y="34"/>
                  </a:lnTo>
                  <a:lnTo>
                    <a:pt x="53" y="35"/>
                  </a:lnTo>
                  <a:lnTo>
                    <a:pt x="51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4" y="36"/>
                  </a:lnTo>
                  <a:lnTo>
                    <a:pt x="42" y="35"/>
                  </a:lnTo>
                  <a:lnTo>
                    <a:pt x="40" y="35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3" y="37"/>
                  </a:lnTo>
                  <a:lnTo>
                    <a:pt x="22" y="38"/>
                  </a:lnTo>
                  <a:lnTo>
                    <a:pt x="21" y="39"/>
                  </a:lnTo>
                  <a:lnTo>
                    <a:pt x="20" y="40"/>
                  </a:lnTo>
                  <a:lnTo>
                    <a:pt x="18" y="41"/>
                  </a:lnTo>
                  <a:lnTo>
                    <a:pt x="17" y="41"/>
                  </a:lnTo>
                  <a:lnTo>
                    <a:pt x="15" y="42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9" y="43"/>
                  </a:lnTo>
                  <a:lnTo>
                    <a:pt x="8" y="43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5" y="30"/>
                  </a:lnTo>
                  <a:lnTo>
                    <a:pt x="8" y="29"/>
                  </a:lnTo>
                  <a:lnTo>
                    <a:pt x="10" y="27"/>
                  </a:lnTo>
                  <a:lnTo>
                    <a:pt x="13" y="26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0" y="17"/>
                  </a:lnTo>
                  <a:lnTo>
                    <a:pt x="20" y="15"/>
                  </a:lnTo>
                  <a:lnTo>
                    <a:pt x="21" y="13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7" y="3"/>
                  </a:lnTo>
                  <a:lnTo>
                    <a:pt x="29" y="2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0" name="Freeform 140"/>
            <p:cNvSpPr>
              <a:spLocks/>
            </p:cNvSpPr>
            <p:nvPr/>
          </p:nvSpPr>
          <p:spPr bwMode="auto">
            <a:xfrm>
              <a:off x="1627" y="2088"/>
              <a:ext cx="35" cy="23"/>
            </a:xfrm>
            <a:custGeom>
              <a:avLst/>
              <a:gdLst>
                <a:gd name="T0" fmla="*/ 2 w 35"/>
                <a:gd name="T1" fmla="*/ 22 h 23"/>
                <a:gd name="T2" fmla="*/ 5 w 35"/>
                <a:gd name="T3" fmla="*/ 21 h 23"/>
                <a:gd name="T4" fmla="*/ 7 w 35"/>
                <a:gd name="T5" fmla="*/ 21 h 23"/>
                <a:gd name="T6" fmla="*/ 9 w 35"/>
                <a:gd name="T7" fmla="*/ 20 h 23"/>
                <a:gd name="T8" fmla="*/ 11 w 35"/>
                <a:gd name="T9" fmla="*/ 20 h 23"/>
                <a:gd name="T10" fmla="*/ 13 w 35"/>
                <a:gd name="T11" fmla="*/ 19 h 23"/>
                <a:gd name="T12" fmla="*/ 15 w 35"/>
                <a:gd name="T13" fmla="*/ 18 h 23"/>
                <a:gd name="T14" fmla="*/ 17 w 35"/>
                <a:gd name="T15" fmla="*/ 18 h 23"/>
                <a:gd name="T16" fmla="*/ 19 w 35"/>
                <a:gd name="T17" fmla="*/ 18 h 23"/>
                <a:gd name="T18" fmla="*/ 21 w 35"/>
                <a:gd name="T19" fmla="*/ 17 h 23"/>
                <a:gd name="T20" fmla="*/ 23 w 35"/>
                <a:gd name="T21" fmla="*/ 16 h 23"/>
                <a:gd name="T22" fmla="*/ 24 w 35"/>
                <a:gd name="T23" fmla="*/ 16 h 23"/>
                <a:gd name="T24" fmla="*/ 26 w 35"/>
                <a:gd name="T25" fmla="*/ 15 h 23"/>
                <a:gd name="T26" fmla="*/ 28 w 35"/>
                <a:gd name="T27" fmla="*/ 15 h 23"/>
                <a:gd name="T28" fmla="*/ 29 w 35"/>
                <a:gd name="T29" fmla="*/ 14 h 23"/>
                <a:gd name="T30" fmla="*/ 30 w 35"/>
                <a:gd name="T31" fmla="*/ 13 h 23"/>
                <a:gd name="T32" fmla="*/ 31 w 35"/>
                <a:gd name="T33" fmla="*/ 12 h 23"/>
                <a:gd name="T34" fmla="*/ 32 w 35"/>
                <a:gd name="T35" fmla="*/ 11 h 23"/>
                <a:gd name="T36" fmla="*/ 32 w 35"/>
                <a:gd name="T37" fmla="*/ 10 h 23"/>
                <a:gd name="T38" fmla="*/ 33 w 35"/>
                <a:gd name="T39" fmla="*/ 9 h 23"/>
                <a:gd name="T40" fmla="*/ 33 w 35"/>
                <a:gd name="T41" fmla="*/ 8 h 23"/>
                <a:gd name="T42" fmla="*/ 34 w 35"/>
                <a:gd name="T43" fmla="*/ 7 h 23"/>
                <a:gd name="T44" fmla="*/ 34 w 35"/>
                <a:gd name="T45" fmla="*/ 6 h 23"/>
                <a:gd name="T46" fmla="*/ 34 w 35"/>
                <a:gd name="T47" fmla="*/ 4 h 23"/>
                <a:gd name="T48" fmla="*/ 34 w 35"/>
                <a:gd name="T49" fmla="*/ 3 h 23"/>
                <a:gd name="T50" fmla="*/ 34 w 35"/>
                <a:gd name="T51" fmla="*/ 2 h 23"/>
                <a:gd name="T52" fmla="*/ 33 w 35"/>
                <a:gd name="T53" fmla="*/ 1 h 23"/>
                <a:gd name="T54" fmla="*/ 32 w 35"/>
                <a:gd name="T55" fmla="*/ 1 h 23"/>
                <a:gd name="T56" fmla="*/ 31 w 35"/>
                <a:gd name="T57" fmla="*/ 0 h 23"/>
                <a:gd name="T58" fmla="*/ 30 w 35"/>
                <a:gd name="T59" fmla="*/ 0 h 23"/>
                <a:gd name="T60" fmla="*/ 29 w 35"/>
                <a:gd name="T61" fmla="*/ 0 h 23"/>
                <a:gd name="T62" fmla="*/ 27 w 35"/>
                <a:gd name="T63" fmla="*/ 0 h 23"/>
                <a:gd name="T64" fmla="*/ 26 w 35"/>
                <a:gd name="T65" fmla="*/ 0 h 23"/>
                <a:gd name="T66" fmla="*/ 25 w 35"/>
                <a:gd name="T67" fmla="*/ 1 h 23"/>
                <a:gd name="T68" fmla="*/ 23 w 35"/>
                <a:gd name="T69" fmla="*/ 1 h 23"/>
                <a:gd name="T70" fmla="*/ 22 w 35"/>
                <a:gd name="T71" fmla="*/ 2 h 23"/>
                <a:gd name="T72" fmla="*/ 20 w 35"/>
                <a:gd name="T73" fmla="*/ 3 h 23"/>
                <a:gd name="T74" fmla="*/ 19 w 35"/>
                <a:gd name="T75" fmla="*/ 3 h 23"/>
                <a:gd name="T76" fmla="*/ 18 w 35"/>
                <a:gd name="T77" fmla="*/ 4 h 23"/>
                <a:gd name="T78" fmla="*/ 17 w 35"/>
                <a:gd name="T79" fmla="*/ 4 h 23"/>
                <a:gd name="T80" fmla="*/ 15 w 35"/>
                <a:gd name="T81" fmla="*/ 6 h 23"/>
                <a:gd name="T82" fmla="*/ 14 w 35"/>
                <a:gd name="T83" fmla="*/ 6 h 23"/>
                <a:gd name="T84" fmla="*/ 13 w 35"/>
                <a:gd name="T85" fmla="*/ 8 h 23"/>
                <a:gd name="T86" fmla="*/ 12 w 35"/>
                <a:gd name="T87" fmla="*/ 8 h 23"/>
                <a:gd name="T88" fmla="*/ 10 w 35"/>
                <a:gd name="T89" fmla="*/ 9 h 23"/>
                <a:gd name="T90" fmla="*/ 9 w 35"/>
                <a:gd name="T91" fmla="*/ 10 h 23"/>
                <a:gd name="T92" fmla="*/ 8 w 35"/>
                <a:gd name="T93" fmla="*/ 10 h 23"/>
                <a:gd name="T94" fmla="*/ 7 w 35"/>
                <a:gd name="T95" fmla="*/ 11 h 23"/>
                <a:gd name="T96" fmla="*/ 5 w 35"/>
                <a:gd name="T97" fmla="*/ 12 h 23"/>
                <a:gd name="T98" fmla="*/ 4 w 35"/>
                <a:gd name="T99" fmla="*/ 13 h 23"/>
                <a:gd name="T100" fmla="*/ 3 w 35"/>
                <a:gd name="T101" fmla="*/ 14 h 23"/>
                <a:gd name="T102" fmla="*/ 2 w 35"/>
                <a:gd name="T103" fmla="*/ 16 h 23"/>
                <a:gd name="T104" fmla="*/ 1 w 35"/>
                <a:gd name="T105" fmla="*/ 18 h 23"/>
                <a:gd name="T106" fmla="*/ 0 w 35"/>
                <a:gd name="T107" fmla="*/ 20 h 23"/>
                <a:gd name="T108" fmla="*/ 0 w 35"/>
                <a:gd name="T109" fmla="*/ 21 h 23"/>
                <a:gd name="T110" fmla="*/ 0 w 35"/>
                <a:gd name="T111" fmla="*/ 22 h 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"/>
                <a:gd name="T169" fmla="*/ 0 h 23"/>
                <a:gd name="T170" fmla="*/ 35 w 35"/>
                <a:gd name="T171" fmla="*/ 23 h 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" h="23">
                  <a:moveTo>
                    <a:pt x="1" y="22"/>
                  </a:moveTo>
                  <a:lnTo>
                    <a:pt x="2" y="22"/>
                  </a:lnTo>
                  <a:lnTo>
                    <a:pt x="3" y="22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2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1" name="Freeform 141"/>
            <p:cNvSpPr>
              <a:spLocks/>
            </p:cNvSpPr>
            <p:nvPr/>
          </p:nvSpPr>
          <p:spPr bwMode="auto">
            <a:xfrm>
              <a:off x="1593" y="2117"/>
              <a:ext cx="42" cy="32"/>
            </a:xfrm>
            <a:custGeom>
              <a:avLst/>
              <a:gdLst>
                <a:gd name="T0" fmla="*/ 2 w 42"/>
                <a:gd name="T1" fmla="*/ 30 h 32"/>
                <a:gd name="T2" fmla="*/ 5 w 42"/>
                <a:gd name="T3" fmla="*/ 30 h 32"/>
                <a:gd name="T4" fmla="*/ 7 w 42"/>
                <a:gd name="T5" fmla="*/ 31 h 32"/>
                <a:gd name="T6" fmla="*/ 9 w 42"/>
                <a:gd name="T7" fmla="*/ 31 h 32"/>
                <a:gd name="T8" fmla="*/ 11 w 42"/>
                <a:gd name="T9" fmla="*/ 30 h 32"/>
                <a:gd name="T10" fmla="*/ 13 w 42"/>
                <a:gd name="T11" fmla="*/ 30 h 32"/>
                <a:gd name="T12" fmla="*/ 16 w 42"/>
                <a:gd name="T13" fmla="*/ 29 h 32"/>
                <a:gd name="T14" fmla="*/ 17 w 42"/>
                <a:gd name="T15" fmla="*/ 29 h 32"/>
                <a:gd name="T16" fmla="*/ 19 w 42"/>
                <a:gd name="T17" fmla="*/ 28 h 32"/>
                <a:gd name="T18" fmla="*/ 21 w 42"/>
                <a:gd name="T19" fmla="*/ 26 h 32"/>
                <a:gd name="T20" fmla="*/ 23 w 42"/>
                <a:gd name="T21" fmla="*/ 25 h 32"/>
                <a:gd name="T22" fmla="*/ 24 w 42"/>
                <a:gd name="T23" fmla="*/ 24 h 32"/>
                <a:gd name="T24" fmla="*/ 26 w 42"/>
                <a:gd name="T25" fmla="*/ 22 h 32"/>
                <a:gd name="T26" fmla="*/ 28 w 42"/>
                <a:gd name="T27" fmla="*/ 21 h 32"/>
                <a:gd name="T28" fmla="*/ 29 w 42"/>
                <a:gd name="T29" fmla="*/ 20 h 32"/>
                <a:gd name="T30" fmla="*/ 31 w 42"/>
                <a:gd name="T31" fmla="*/ 19 h 32"/>
                <a:gd name="T32" fmla="*/ 32 w 42"/>
                <a:gd name="T33" fmla="*/ 18 h 32"/>
                <a:gd name="T34" fmla="*/ 33 w 42"/>
                <a:gd name="T35" fmla="*/ 16 h 32"/>
                <a:gd name="T36" fmla="*/ 34 w 42"/>
                <a:gd name="T37" fmla="*/ 15 h 32"/>
                <a:gd name="T38" fmla="*/ 35 w 42"/>
                <a:gd name="T39" fmla="*/ 14 h 32"/>
                <a:gd name="T40" fmla="*/ 36 w 42"/>
                <a:gd name="T41" fmla="*/ 13 h 32"/>
                <a:gd name="T42" fmla="*/ 37 w 42"/>
                <a:gd name="T43" fmla="*/ 12 h 32"/>
                <a:gd name="T44" fmla="*/ 38 w 42"/>
                <a:gd name="T45" fmla="*/ 11 h 32"/>
                <a:gd name="T46" fmla="*/ 39 w 42"/>
                <a:gd name="T47" fmla="*/ 9 h 32"/>
                <a:gd name="T48" fmla="*/ 39 w 42"/>
                <a:gd name="T49" fmla="*/ 8 h 32"/>
                <a:gd name="T50" fmla="*/ 40 w 42"/>
                <a:gd name="T51" fmla="*/ 7 h 32"/>
                <a:gd name="T52" fmla="*/ 41 w 42"/>
                <a:gd name="T53" fmla="*/ 6 h 32"/>
                <a:gd name="T54" fmla="*/ 41 w 42"/>
                <a:gd name="T55" fmla="*/ 5 h 32"/>
                <a:gd name="T56" fmla="*/ 41 w 42"/>
                <a:gd name="T57" fmla="*/ 4 h 32"/>
                <a:gd name="T58" fmla="*/ 41 w 42"/>
                <a:gd name="T59" fmla="*/ 2 h 32"/>
                <a:gd name="T60" fmla="*/ 41 w 42"/>
                <a:gd name="T61" fmla="*/ 1 h 32"/>
                <a:gd name="T62" fmla="*/ 41 w 42"/>
                <a:gd name="T63" fmla="*/ 1 h 32"/>
                <a:gd name="T64" fmla="*/ 40 w 42"/>
                <a:gd name="T65" fmla="*/ 0 h 32"/>
                <a:gd name="T66" fmla="*/ 39 w 42"/>
                <a:gd name="T67" fmla="*/ 0 h 32"/>
                <a:gd name="T68" fmla="*/ 37 w 42"/>
                <a:gd name="T69" fmla="*/ 0 h 32"/>
                <a:gd name="T70" fmla="*/ 36 w 42"/>
                <a:gd name="T71" fmla="*/ 0 h 32"/>
                <a:gd name="T72" fmla="*/ 34 w 42"/>
                <a:gd name="T73" fmla="*/ 1 h 32"/>
                <a:gd name="T74" fmla="*/ 33 w 42"/>
                <a:gd name="T75" fmla="*/ 1 h 32"/>
                <a:gd name="T76" fmla="*/ 32 w 42"/>
                <a:gd name="T77" fmla="*/ 2 h 32"/>
                <a:gd name="T78" fmla="*/ 30 w 42"/>
                <a:gd name="T79" fmla="*/ 3 h 32"/>
                <a:gd name="T80" fmla="*/ 28 w 42"/>
                <a:gd name="T81" fmla="*/ 4 h 32"/>
                <a:gd name="T82" fmla="*/ 26 w 42"/>
                <a:gd name="T83" fmla="*/ 5 h 32"/>
                <a:gd name="T84" fmla="*/ 24 w 42"/>
                <a:gd name="T85" fmla="*/ 6 h 32"/>
                <a:gd name="T86" fmla="*/ 22 w 42"/>
                <a:gd name="T87" fmla="*/ 8 h 32"/>
                <a:gd name="T88" fmla="*/ 21 w 42"/>
                <a:gd name="T89" fmla="*/ 9 h 32"/>
                <a:gd name="T90" fmla="*/ 19 w 42"/>
                <a:gd name="T91" fmla="*/ 10 h 32"/>
                <a:gd name="T92" fmla="*/ 17 w 42"/>
                <a:gd name="T93" fmla="*/ 11 h 32"/>
                <a:gd name="T94" fmla="*/ 15 w 42"/>
                <a:gd name="T95" fmla="*/ 13 h 32"/>
                <a:gd name="T96" fmla="*/ 13 w 42"/>
                <a:gd name="T97" fmla="*/ 14 h 32"/>
                <a:gd name="T98" fmla="*/ 11 w 42"/>
                <a:gd name="T99" fmla="*/ 16 h 32"/>
                <a:gd name="T100" fmla="*/ 9 w 42"/>
                <a:gd name="T101" fmla="*/ 18 h 32"/>
                <a:gd name="T102" fmla="*/ 7 w 42"/>
                <a:gd name="T103" fmla="*/ 19 h 32"/>
                <a:gd name="T104" fmla="*/ 6 w 42"/>
                <a:gd name="T105" fmla="*/ 21 h 32"/>
                <a:gd name="T106" fmla="*/ 5 w 42"/>
                <a:gd name="T107" fmla="*/ 22 h 32"/>
                <a:gd name="T108" fmla="*/ 3 w 42"/>
                <a:gd name="T109" fmla="*/ 24 h 32"/>
                <a:gd name="T110" fmla="*/ 2 w 42"/>
                <a:gd name="T111" fmla="*/ 26 h 32"/>
                <a:gd name="T112" fmla="*/ 0 w 42"/>
                <a:gd name="T113" fmla="*/ 27 h 32"/>
                <a:gd name="T114" fmla="*/ 0 w 42"/>
                <a:gd name="T115" fmla="*/ 28 h 32"/>
                <a:gd name="T116" fmla="*/ 1 w 42"/>
                <a:gd name="T117" fmla="*/ 29 h 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2"/>
                <a:gd name="T179" fmla="*/ 42 w 42"/>
                <a:gd name="T180" fmla="*/ 32 h 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2">
                  <a:moveTo>
                    <a:pt x="1" y="29"/>
                  </a:moveTo>
                  <a:lnTo>
                    <a:pt x="2" y="29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29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2" name="Freeform 142"/>
            <p:cNvSpPr>
              <a:spLocks/>
            </p:cNvSpPr>
            <p:nvPr/>
          </p:nvSpPr>
          <p:spPr bwMode="auto">
            <a:xfrm>
              <a:off x="3646" y="2673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3" name="Freeform 143"/>
            <p:cNvSpPr>
              <a:spLocks/>
            </p:cNvSpPr>
            <p:nvPr/>
          </p:nvSpPr>
          <p:spPr bwMode="auto">
            <a:xfrm>
              <a:off x="3745" y="2673"/>
              <a:ext cx="154" cy="183"/>
            </a:xfrm>
            <a:custGeom>
              <a:avLst/>
              <a:gdLst>
                <a:gd name="T0" fmla="*/ 22 w 154"/>
                <a:gd name="T1" fmla="*/ 9 h 183"/>
                <a:gd name="T2" fmla="*/ 18 w 154"/>
                <a:gd name="T3" fmla="*/ 21 h 183"/>
                <a:gd name="T4" fmla="*/ 13 w 154"/>
                <a:gd name="T5" fmla="*/ 31 h 183"/>
                <a:gd name="T6" fmla="*/ 10 w 154"/>
                <a:gd name="T7" fmla="*/ 37 h 183"/>
                <a:gd name="T8" fmla="*/ 6 w 154"/>
                <a:gd name="T9" fmla="*/ 43 h 183"/>
                <a:gd name="T10" fmla="*/ 3 w 154"/>
                <a:gd name="T11" fmla="*/ 49 h 183"/>
                <a:gd name="T12" fmla="*/ 1 w 154"/>
                <a:gd name="T13" fmla="*/ 55 h 183"/>
                <a:gd name="T14" fmla="*/ 0 w 154"/>
                <a:gd name="T15" fmla="*/ 62 h 183"/>
                <a:gd name="T16" fmla="*/ 2 w 154"/>
                <a:gd name="T17" fmla="*/ 71 h 183"/>
                <a:gd name="T18" fmla="*/ 6 w 154"/>
                <a:gd name="T19" fmla="*/ 79 h 183"/>
                <a:gd name="T20" fmla="*/ 9 w 154"/>
                <a:gd name="T21" fmla="*/ 87 h 183"/>
                <a:gd name="T22" fmla="*/ 11 w 154"/>
                <a:gd name="T23" fmla="*/ 95 h 183"/>
                <a:gd name="T24" fmla="*/ 14 w 154"/>
                <a:gd name="T25" fmla="*/ 102 h 183"/>
                <a:gd name="T26" fmla="*/ 19 w 154"/>
                <a:gd name="T27" fmla="*/ 105 h 183"/>
                <a:gd name="T28" fmla="*/ 24 w 154"/>
                <a:gd name="T29" fmla="*/ 106 h 183"/>
                <a:gd name="T30" fmla="*/ 31 w 154"/>
                <a:gd name="T31" fmla="*/ 108 h 183"/>
                <a:gd name="T32" fmla="*/ 39 w 154"/>
                <a:gd name="T33" fmla="*/ 110 h 183"/>
                <a:gd name="T34" fmla="*/ 47 w 154"/>
                <a:gd name="T35" fmla="*/ 114 h 183"/>
                <a:gd name="T36" fmla="*/ 53 w 154"/>
                <a:gd name="T37" fmla="*/ 115 h 183"/>
                <a:gd name="T38" fmla="*/ 57 w 154"/>
                <a:gd name="T39" fmla="*/ 117 h 183"/>
                <a:gd name="T40" fmla="*/ 62 w 154"/>
                <a:gd name="T41" fmla="*/ 118 h 183"/>
                <a:gd name="T42" fmla="*/ 67 w 154"/>
                <a:gd name="T43" fmla="*/ 119 h 183"/>
                <a:gd name="T44" fmla="*/ 72 w 154"/>
                <a:gd name="T45" fmla="*/ 120 h 183"/>
                <a:gd name="T46" fmla="*/ 80 w 154"/>
                <a:gd name="T47" fmla="*/ 121 h 183"/>
                <a:gd name="T48" fmla="*/ 90 w 154"/>
                <a:gd name="T49" fmla="*/ 120 h 183"/>
                <a:gd name="T50" fmla="*/ 101 w 154"/>
                <a:gd name="T51" fmla="*/ 120 h 183"/>
                <a:gd name="T52" fmla="*/ 104 w 154"/>
                <a:gd name="T53" fmla="*/ 122 h 183"/>
                <a:gd name="T54" fmla="*/ 105 w 154"/>
                <a:gd name="T55" fmla="*/ 127 h 183"/>
                <a:gd name="T56" fmla="*/ 107 w 154"/>
                <a:gd name="T57" fmla="*/ 132 h 183"/>
                <a:gd name="T58" fmla="*/ 113 w 154"/>
                <a:gd name="T59" fmla="*/ 146 h 183"/>
                <a:gd name="T60" fmla="*/ 119 w 154"/>
                <a:gd name="T61" fmla="*/ 159 h 183"/>
                <a:gd name="T62" fmla="*/ 125 w 154"/>
                <a:gd name="T63" fmla="*/ 169 h 183"/>
                <a:gd name="T64" fmla="*/ 130 w 154"/>
                <a:gd name="T65" fmla="*/ 176 h 183"/>
                <a:gd name="T66" fmla="*/ 137 w 154"/>
                <a:gd name="T67" fmla="*/ 181 h 183"/>
                <a:gd name="T68" fmla="*/ 144 w 154"/>
                <a:gd name="T69" fmla="*/ 182 h 183"/>
                <a:gd name="T70" fmla="*/ 150 w 154"/>
                <a:gd name="T71" fmla="*/ 181 h 183"/>
                <a:gd name="T72" fmla="*/ 153 w 154"/>
                <a:gd name="T73" fmla="*/ 174 h 183"/>
                <a:gd name="T74" fmla="*/ 152 w 154"/>
                <a:gd name="T75" fmla="*/ 163 h 183"/>
                <a:gd name="T76" fmla="*/ 149 w 154"/>
                <a:gd name="T77" fmla="*/ 151 h 183"/>
                <a:gd name="T78" fmla="*/ 145 w 154"/>
                <a:gd name="T79" fmla="*/ 142 h 183"/>
                <a:gd name="T80" fmla="*/ 140 w 154"/>
                <a:gd name="T81" fmla="*/ 133 h 183"/>
                <a:gd name="T82" fmla="*/ 137 w 154"/>
                <a:gd name="T83" fmla="*/ 124 h 183"/>
                <a:gd name="T84" fmla="*/ 137 w 154"/>
                <a:gd name="T85" fmla="*/ 121 h 183"/>
                <a:gd name="T86" fmla="*/ 137 w 154"/>
                <a:gd name="T87" fmla="*/ 117 h 183"/>
                <a:gd name="T88" fmla="*/ 139 w 154"/>
                <a:gd name="T89" fmla="*/ 112 h 183"/>
                <a:gd name="T90" fmla="*/ 144 w 154"/>
                <a:gd name="T91" fmla="*/ 107 h 183"/>
                <a:gd name="T92" fmla="*/ 146 w 154"/>
                <a:gd name="T93" fmla="*/ 101 h 183"/>
                <a:gd name="T94" fmla="*/ 144 w 154"/>
                <a:gd name="T95" fmla="*/ 90 h 183"/>
                <a:gd name="T96" fmla="*/ 139 w 154"/>
                <a:gd name="T97" fmla="*/ 79 h 183"/>
                <a:gd name="T98" fmla="*/ 135 w 154"/>
                <a:gd name="T99" fmla="*/ 70 h 183"/>
                <a:gd name="T100" fmla="*/ 131 w 154"/>
                <a:gd name="T101" fmla="*/ 66 h 183"/>
                <a:gd name="T102" fmla="*/ 127 w 154"/>
                <a:gd name="T103" fmla="*/ 61 h 183"/>
                <a:gd name="T104" fmla="*/ 125 w 154"/>
                <a:gd name="T105" fmla="*/ 56 h 183"/>
                <a:gd name="T106" fmla="*/ 123 w 154"/>
                <a:gd name="T107" fmla="*/ 50 h 183"/>
                <a:gd name="T108" fmla="*/ 122 w 154"/>
                <a:gd name="T109" fmla="*/ 44 h 183"/>
                <a:gd name="T110" fmla="*/ 117 w 154"/>
                <a:gd name="T111" fmla="*/ 36 h 183"/>
                <a:gd name="T112" fmla="*/ 113 w 154"/>
                <a:gd name="T113" fmla="*/ 29 h 183"/>
                <a:gd name="T114" fmla="*/ 111 w 154"/>
                <a:gd name="T115" fmla="*/ 23 h 183"/>
                <a:gd name="T116" fmla="*/ 109 w 154"/>
                <a:gd name="T117" fmla="*/ 19 h 183"/>
                <a:gd name="T118" fmla="*/ 108 w 154"/>
                <a:gd name="T119" fmla="*/ 14 h 183"/>
                <a:gd name="T120" fmla="*/ 109 w 154"/>
                <a:gd name="T121" fmla="*/ 9 h 183"/>
                <a:gd name="T122" fmla="*/ 109 w 154"/>
                <a:gd name="T123" fmla="*/ 3 h 1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"/>
                <a:gd name="T187" fmla="*/ 0 h 183"/>
                <a:gd name="T188" fmla="*/ 154 w 154"/>
                <a:gd name="T189" fmla="*/ 183 h 1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" h="183">
                  <a:moveTo>
                    <a:pt x="26" y="0"/>
                  </a:moveTo>
                  <a:lnTo>
                    <a:pt x="25" y="2"/>
                  </a:lnTo>
                  <a:lnTo>
                    <a:pt x="24" y="5"/>
                  </a:lnTo>
                  <a:lnTo>
                    <a:pt x="23" y="7"/>
                  </a:lnTo>
                  <a:lnTo>
                    <a:pt x="22" y="9"/>
                  </a:lnTo>
                  <a:lnTo>
                    <a:pt x="22" y="12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9" y="19"/>
                  </a:lnTo>
                  <a:lnTo>
                    <a:pt x="18" y="21"/>
                  </a:lnTo>
                  <a:lnTo>
                    <a:pt x="17" y="23"/>
                  </a:lnTo>
                  <a:lnTo>
                    <a:pt x="16" y="26"/>
                  </a:lnTo>
                  <a:lnTo>
                    <a:pt x="15" y="28"/>
                  </a:lnTo>
                  <a:lnTo>
                    <a:pt x="14" y="30"/>
                  </a:lnTo>
                  <a:lnTo>
                    <a:pt x="13" y="31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0" y="37"/>
                  </a:lnTo>
                  <a:lnTo>
                    <a:pt x="9" y="38"/>
                  </a:lnTo>
                  <a:lnTo>
                    <a:pt x="8" y="39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6" y="43"/>
                  </a:lnTo>
                  <a:lnTo>
                    <a:pt x="5" y="44"/>
                  </a:lnTo>
                  <a:lnTo>
                    <a:pt x="5" y="45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2" y="51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1" y="66"/>
                  </a:lnTo>
                  <a:lnTo>
                    <a:pt x="1" y="67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3" y="73"/>
                  </a:lnTo>
                  <a:lnTo>
                    <a:pt x="4" y="74"/>
                  </a:lnTo>
                  <a:lnTo>
                    <a:pt x="4" y="76"/>
                  </a:lnTo>
                  <a:lnTo>
                    <a:pt x="5" y="78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7" y="83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9" y="87"/>
                  </a:lnTo>
                  <a:lnTo>
                    <a:pt x="9" y="89"/>
                  </a:lnTo>
                  <a:lnTo>
                    <a:pt x="10" y="90"/>
                  </a:lnTo>
                  <a:lnTo>
                    <a:pt x="10" y="92"/>
                  </a:lnTo>
                  <a:lnTo>
                    <a:pt x="11" y="93"/>
                  </a:lnTo>
                  <a:lnTo>
                    <a:pt x="11" y="95"/>
                  </a:lnTo>
                  <a:lnTo>
                    <a:pt x="11" y="96"/>
                  </a:lnTo>
                  <a:lnTo>
                    <a:pt x="12" y="98"/>
                  </a:lnTo>
                  <a:lnTo>
                    <a:pt x="13" y="99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5" y="103"/>
                  </a:lnTo>
                  <a:lnTo>
                    <a:pt x="16" y="103"/>
                  </a:lnTo>
                  <a:lnTo>
                    <a:pt x="17" y="104"/>
                  </a:lnTo>
                  <a:lnTo>
                    <a:pt x="18" y="104"/>
                  </a:lnTo>
                  <a:lnTo>
                    <a:pt x="19" y="105"/>
                  </a:lnTo>
                  <a:lnTo>
                    <a:pt x="20" y="105"/>
                  </a:lnTo>
                  <a:lnTo>
                    <a:pt x="21" y="105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4" y="106"/>
                  </a:lnTo>
                  <a:lnTo>
                    <a:pt x="26" y="106"/>
                  </a:lnTo>
                  <a:lnTo>
                    <a:pt x="27" y="107"/>
                  </a:lnTo>
                  <a:lnTo>
                    <a:pt x="28" y="107"/>
                  </a:lnTo>
                  <a:lnTo>
                    <a:pt x="29" y="107"/>
                  </a:lnTo>
                  <a:lnTo>
                    <a:pt x="31" y="108"/>
                  </a:lnTo>
                  <a:lnTo>
                    <a:pt x="32" y="108"/>
                  </a:lnTo>
                  <a:lnTo>
                    <a:pt x="34" y="109"/>
                  </a:lnTo>
                  <a:lnTo>
                    <a:pt x="35" y="109"/>
                  </a:lnTo>
                  <a:lnTo>
                    <a:pt x="37" y="110"/>
                  </a:lnTo>
                  <a:lnTo>
                    <a:pt x="39" y="110"/>
                  </a:lnTo>
                  <a:lnTo>
                    <a:pt x="40" y="111"/>
                  </a:lnTo>
                  <a:lnTo>
                    <a:pt x="42" y="112"/>
                  </a:lnTo>
                  <a:lnTo>
                    <a:pt x="43" y="112"/>
                  </a:lnTo>
                  <a:lnTo>
                    <a:pt x="45" y="113"/>
                  </a:lnTo>
                  <a:lnTo>
                    <a:pt x="47" y="114"/>
                  </a:lnTo>
                  <a:lnTo>
                    <a:pt x="48" y="114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3" y="115"/>
                  </a:lnTo>
                  <a:lnTo>
                    <a:pt x="54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7" y="117"/>
                  </a:lnTo>
                  <a:lnTo>
                    <a:pt x="58" y="117"/>
                  </a:lnTo>
                  <a:lnTo>
                    <a:pt x="59" y="117"/>
                  </a:lnTo>
                  <a:lnTo>
                    <a:pt x="60" y="117"/>
                  </a:lnTo>
                  <a:lnTo>
                    <a:pt x="61" y="117"/>
                  </a:lnTo>
                  <a:lnTo>
                    <a:pt x="62" y="118"/>
                  </a:lnTo>
                  <a:lnTo>
                    <a:pt x="63" y="118"/>
                  </a:lnTo>
                  <a:lnTo>
                    <a:pt x="64" y="118"/>
                  </a:lnTo>
                  <a:lnTo>
                    <a:pt x="65" y="119"/>
                  </a:lnTo>
                  <a:lnTo>
                    <a:pt x="66" y="119"/>
                  </a:lnTo>
                  <a:lnTo>
                    <a:pt x="67" y="119"/>
                  </a:lnTo>
                  <a:lnTo>
                    <a:pt x="68" y="119"/>
                  </a:lnTo>
                  <a:lnTo>
                    <a:pt x="69" y="120"/>
                  </a:lnTo>
                  <a:lnTo>
                    <a:pt x="70" y="120"/>
                  </a:lnTo>
                  <a:lnTo>
                    <a:pt x="71" y="120"/>
                  </a:lnTo>
                  <a:lnTo>
                    <a:pt x="72" y="120"/>
                  </a:lnTo>
                  <a:lnTo>
                    <a:pt x="73" y="120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8" y="121"/>
                  </a:lnTo>
                  <a:lnTo>
                    <a:pt x="80" y="121"/>
                  </a:lnTo>
                  <a:lnTo>
                    <a:pt x="82" y="120"/>
                  </a:lnTo>
                  <a:lnTo>
                    <a:pt x="84" y="120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92" y="120"/>
                  </a:lnTo>
                  <a:lnTo>
                    <a:pt x="95" y="120"/>
                  </a:lnTo>
                  <a:lnTo>
                    <a:pt x="96" y="120"/>
                  </a:lnTo>
                  <a:lnTo>
                    <a:pt x="98" y="120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3" y="121"/>
                  </a:lnTo>
                  <a:lnTo>
                    <a:pt x="104" y="121"/>
                  </a:lnTo>
                  <a:lnTo>
                    <a:pt x="104" y="122"/>
                  </a:lnTo>
                  <a:lnTo>
                    <a:pt x="105" y="123"/>
                  </a:lnTo>
                  <a:lnTo>
                    <a:pt x="105" y="124"/>
                  </a:lnTo>
                  <a:lnTo>
                    <a:pt x="105" y="125"/>
                  </a:lnTo>
                  <a:lnTo>
                    <a:pt x="105" y="126"/>
                  </a:lnTo>
                  <a:lnTo>
                    <a:pt x="105" y="127"/>
                  </a:lnTo>
                  <a:lnTo>
                    <a:pt x="105" y="128"/>
                  </a:lnTo>
                  <a:lnTo>
                    <a:pt x="105" y="129"/>
                  </a:lnTo>
                  <a:lnTo>
                    <a:pt x="106" y="130"/>
                  </a:lnTo>
                  <a:lnTo>
                    <a:pt x="107" y="132"/>
                  </a:lnTo>
                  <a:lnTo>
                    <a:pt x="108" y="135"/>
                  </a:lnTo>
                  <a:lnTo>
                    <a:pt x="109" y="138"/>
                  </a:lnTo>
                  <a:lnTo>
                    <a:pt x="110" y="141"/>
                  </a:lnTo>
                  <a:lnTo>
                    <a:pt x="112" y="143"/>
                  </a:lnTo>
                  <a:lnTo>
                    <a:pt x="113" y="146"/>
                  </a:lnTo>
                  <a:lnTo>
                    <a:pt x="114" y="149"/>
                  </a:lnTo>
                  <a:lnTo>
                    <a:pt x="115" y="151"/>
                  </a:lnTo>
                  <a:lnTo>
                    <a:pt x="117" y="154"/>
                  </a:lnTo>
                  <a:lnTo>
                    <a:pt x="118" y="157"/>
                  </a:lnTo>
                  <a:lnTo>
                    <a:pt x="119" y="159"/>
                  </a:lnTo>
                  <a:lnTo>
                    <a:pt x="121" y="162"/>
                  </a:lnTo>
                  <a:lnTo>
                    <a:pt x="122" y="164"/>
                  </a:lnTo>
                  <a:lnTo>
                    <a:pt x="123" y="166"/>
                  </a:lnTo>
                  <a:lnTo>
                    <a:pt x="124" y="167"/>
                  </a:lnTo>
                  <a:lnTo>
                    <a:pt x="125" y="169"/>
                  </a:lnTo>
                  <a:lnTo>
                    <a:pt x="126" y="170"/>
                  </a:lnTo>
                  <a:lnTo>
                    <a:pt x="127" y="172"/>
                  </a:lnTo>
                  <a:lnTo>
                    <a:pt x="128" y="173"/>
                  </a:lnTo>
                  <a:lnTo>
                    <a:pt x="129" y="174"/>
                  </a:lnTo>
                  <a:lnTo>
                    <a:pt x="130" y="176"/>
                  </a:lnTo>
                  <a:lnTo>
                    <a:pt x="132" y="177"/>
                  </a:lnTo>
                  <a:lnTo>
                    <a:pt x="133" y="178"/>
                  </a:lnTo>
                  <a:lnTo>
                    <a:pt x="134" y="179"/>
                  </a:lnTo>
                  <a:lnTo>
                    <a:pt x="136" y="180"/>
                  </a:lnTo>
                  <a:lnTo>
                    <a:pt x="137" y="181"/>
                  </a:lnTo>
                  <a:lnTo>
                    <a:pt x="138" y="181"/>
                  </a:lnTo>
                  <a:lnTo>
                    <a:pt x="140" y="182"/>
                  </a:lnTo>
                  <a:lnTo>
                    <a:pt x="141" y="182"/>
                  </a:lnTo>
                  <a:lnTo>
                    <a:pt x="142" y="182"/>
                  </a:lnTo>
                  <a:lnTo>
                    <a:pt x="144" y="182"/>
                  </a:lnTo>
                  <a:lnTo>
                    <a:pt x="145" y="182"/>
                  </a:lnTo>
                  <a:lnTo>
                    <a:pt x="147" y="182"/>
                  </a:lnTo>
                  <a:lnTo>
                    <a:pt x="148" y="181"/>
                  </a:lnTo>
                  <a:lnTo>
                    <a:pt x="149" y="181"/>
                  </a:lnTo>
                  <a:lnTo>
                    <a:pt x="150" y="181"/>
                  </a:lnTo>
                  <a:lnTo>
                    <a:pt x="151" y="180"/>
                  </a:lnTo>
                  <a:lnTo>
                    <a:pt x="152" y="179"/>
                  </a:lnTo>
                  <a:lnTo>
                    <a:pt x="152" y="178"/>
                  </a:lnTo>
                  <a:lnTo>
                    <a:pt x="153" y="176"/>
                  </a:lnTo>
                  <a:lnTo>
                    <a:pt x="153" y="174"/>
                  </a:lnTo>
                  <a:lnTo>
                    <a:pt x="153" y="171"/>
                  </a:lnTo>
                  <a:lnTo>
                    <a:pt x="153" y="169"/>
                  </a:lnTo>
                  <a:lnTo>
                    <a:pt x="153" y="167"/>
                  </a:lnTo>
                  <a:lnTo>
                    <a:pt x="152" y="165"/>
                  </a:lnTo>
                  <a:lnTo>
                    <a:pt x="152" y="163"/>
                  </a:lnTo>
                  <a:lnTo>
                    <a:pt x="151" y="160"/>
                  </a:lnTo>
                  <a:lnTo>
                    <a:pt x="150" y="158"/>
                  </a:lnTo>
                  <a:lnTo>
                    <a:pt x="150" y="156"/>
                  </a:lnTo>
                  <a:lnTo>
                    <a:pt x="149" y="154"/>
                  </a:lnTo>
                  <a:lnTo>
                    <a:pt x="149" y="151"/>
                  </a:lnTo>
                  <a:lnTo>
                    <a:pt x="148" y="149"/>
                  </a:lnTo>
                  <a:lnTo>
                    <a:pt x="147" y="147"/>
                  </a:lnTo>
                  <a:lnTo>
                    <a:pt x="147" y="146"/>
                  </a:lnTo>
                  <a:lnTo>
                    <a:pt x="146" y="144"/>
                  </a:lnTo>
                  <a:lnTo>
                    <a:pt x="145" y="142"/>
                  </a:lnTo>
                  <a:lnTo>
                    <a:pt x="144" y="140"/>
                  </a:lnTo>
                  <a:lnTo>
                    <a:pt x="143" y="138"/>
                  </a:lnTo>
                  <a:lnTo>
                    <a:pt x="142" y="136"/>
                  </a:lnTo>
                  <a:lnTo>
                    <a:pt x="141" y="134"/>
                  </a:lnTo>
                  <a:lnTo>
                    <a:pt x="140" y="133"/>
                  </a:lnTo>
                  <a:lnTo>
                    <a:pt x="139" y="131"/>
                  </a:lnTo>
                  <a:lnTo>
                    <a:pt x="138" y="129"/>
                  </a:lnTo>
                  <a:lnTo>
                    <a:pt x="138" y="127"/>
                  </a:lnTo>
                  <a:lnTo>
                    <a:pt x="137" y="125"/>
                  </a:lnTo>
                  <a:lnTo>
                    <a:pt x="137" y="124"/>
                  </a:lnTo>
                  <a:lnTo>
                    <a:pt x="137" y="123"/>
                  </a:lnTo>
                  <a:lnTo>
                    <a:pt x="137" y="122"/>
                  </a:lnTo>
                  <a:lnTo>
                    <a:pt x="137" y="121"/>
                  </a:lnTo>
                  <a:lnTo>
                    <a:pt x="137" y="120"/>
                  </a:lnTo>
                  <a:lnTo>
                    <a:pt x="137" y="119"/>
                  </a:lnTo>
                  <a:lnTo>
                    <a:pt x="137" y="118"/>
                  </a:lnTo>
                  <a:lnTo>
                    <a:pt x="137" y="117"/>
                  </a:lnTo>
                  <a:lnTo>
                    <a:pt x="137" y="116"/>
                  </a:lnTo>
                  <a:lnTo>
                    <a:pt x="138" y="115"/>
                  </a:lnTo>
                  <a:lnTo>
                    <a:pt x="138" y="114"/>
                  </a:lnTo>
                  <a:lnTo>
                    <a:pt x="139" y="112"/>
                  </a:lnTo>
                  <a:lnTo>
                    <a:pt x="140" y="112"/>
                  </a:lnTo>
                  <a:lnTo>
                    <a:pt x="141" y="110"/>
                  </a:lnTo>
                  <a:lnTo>
                    <a:pt x="142" y="109"/>
                  </a:lnTo>
                  <a:lnTo>
                    <a:pt x="143" y="108"/>
                  </a:lnTo>
                  <a:lnTo>
                    <a:pt x="144" y="107"/>
                  </a:lnTo>
                  <a:lnTo>
                    <a:pt x="145" y="106"/>
                  </a:lnTo>
                  <a:lnTo>
                    <a:pt x="145" y="105"/>
                  </a:lnTo>
                  <a:lnTo>
                    <a:pt x="146" y="104"/>
                  </a:lnTo>
                  <a:lnTo>
                    <a:pt x="146" y="102"/>
                  </a:lnTo>
                  <a:lnTo>
                    <a:pt x="146" y="101"/>
                  </a:lnTo>
                  <a:lnTo>
                    <a:pt x="146" y="99"/>
                  </a:lnTo>
                  <a:lnTo>
                    <a:pt x="146" y="97"/>
                  </a:lnTo>
                  <a:lnTo>
                    <a:pt x="145" y="94"/>
                  </a:lnTo>
                  <a:lnTo>
                    <a:pt x="145" y="92"/>
                  </a:lnTo>
                  <a:lnTo>
                    <a:pt x="144" y="90"/>
                  </a:lnTo>
                  <a:lnTo>
                    <a:pt x="143" y="87"/>
                  </a:lnTo>
                  <a:lnTo>
                    <a:pt x="142" y="85"/>
                  </a:lnTo>
                  <a:lnTo>
                    <a:pt x="141" y="83"/>
                  </a:lnTo>
                  <a:lnTo>
                    <a:pt x="140" y="81"/>
                  </a:lnTo>
                  <a:lnTo>
                    <a:pt x="139" y="79"/>
                  </a:lnTo>
                  <a:lnTo>
                    <a:pt x="138" y="77"/>
                  </a:lnTo>
                  <a:lnTo>
                    <a:pt x="137" y="75"/>
                  </a:lnTo>
                  <a:lnTo>
                    <a:pt x="136" y="72"/>
                  </a:lnTo>
                  <a:lnTo>
                    <a:pt x="135" y="72"/>
                  </a:lnTo>
                  <a:lnTo>
                    <a:pt x="135" y="70"/>
                  </a:lnTo>
                  <a:lnTo>
                    <a:pt x="134" y="70"/>
                  </a:lnTo>
                  <a:lnTo>
                    <a:pt x="133" y="69"/>
                  </a:lnTo>
                  <a:lnTo>
                    <a:pt x="132" y="68"/>
                  </a:lnTo>
                  <a:lnTo>
                    <a:pt x="132" y="67"/>
                  </a:lnTo>
                  <a:lnTo>
                    <a:pt x="131" y="66"/>
                  </a:lnTo>
                  <a:lnTo>
                    <a:pt x="130" y="65"/>
                  </a:lnTo>
                  <a:lnTo>
                    <a:pt x="129" y="64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7" y="61"/>
                  </a:lnTo>
                  <a:lnTo>
                    <a:pt x="127" y="60"/>
                  </a:lnTo>
                  <a:lnTo>
                    <a:pt x="126" y="59"/>
                  </a:lnTo>
                  <a:lnTo>
                    <a:pt x="126" y="58"/>
                  </a:lnTo>
                  <a:lnTo>
                    <a:pt x="125" y="57"/>
                  </a:lnTo>
                  <a:lnTo>
                    <a:pt x="125" y="56"/>
                  </a:lnTo>
                  <a:lnTo>
                    <a:pt x="125" y="55"/>
                  </a:lnTo>
                  <a:lnTo>
                    <a:pt x="125" y="53"/>
                  </a:lnTo>
                  <a:lnTo>
                    <a:pt x="124" y="52"/>
                  </a:lnTo>
                  <a:lnTo>
                    <a:pt x="124" y="51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3" y="48"/>
                  </a:lnTo>
                  <a:lnTo>
                    <a:pt x="123" y="46"/>
                  </a:lnTo>
                  <a:lnTo>
                    <a:pt x="122" y="45"/>
                  </a:lnTo>
                  <a:lnTo>
                    <a:pt x="122" y="44"/>
                  </a:lnTo>
                  <a:lnTo>
                    <a:pt x="121" y="42"/>
                  </a:lnTo>
                  <a:lnTo>
                    <a:pt x="120" y="41"/>
                  </a:lnTo>
                  <a:lnTo>
                    <a:pt x="119" y="39"/>
                  </a:lnTo>
                  <a:lnTo>
                    <a:pt x="118" y="38"/>
                  </a:lnTo>
                  <a:lnTo>
                    <a:pt x="117" y="36"/>
                  </a:lnTo>
                  <a:lnTo>
                    <a:pt x="117" y="35"/>
                  </a:lnTo>
                  <a:lnTo>
                    <a:pt x="115" y="33"/>
                  </a:lnTo>
                  <a:lnTo>
                    <a:pt x="115" y="32"/>
                  </a:lnTo>
                  <a:lnTo>
                    <a:pt x="114" y="30"/>
                  </a:lnTo>
                  <a:lnTo>
                    <a:pt x="113" y="29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1" y="25"/>
                  </a:lnTo>
                  <a:lnTo>
                    <a:pt x="111" y="24"/>
                  </a:lnTo>
                  <a:lnTo>
                    <a:pt x="111" y="23"/>
                  </a:lnTo>
                  <a:lnTo>
                    <a:pt x="110" y="22"/>
                  </a:lnTo>
                  <a:lnTo>
                    <a:pt x="110" y="21"/>
                  </a:lnTo>
                  <a:lnTo>
                    <a:pt x="110" y="20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9" y="17"/>
                  </a:lnTo>
                  <a:lnTo>
                    <a:pt x="109" y="16"/>
                  </a:lnTo>
                  <a:lnTo>
                    <a:pt x="109" y="15"/>
                  </a:lnTo>
                  <a:lnTo>
                    <a:pt x="108" y="14"/>
                  </a:lnTo>
                  <a:lnTo>
                    <a:pt x="108" y="12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09" y="9"/>
                  </a:lnTo>
                  <a:lnTo>
                    <a:pt x="109" y="7"/>
                  </a:lnTo>
                  <a:lnTo>
                    <a:pt x="109" y="6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9" y="3"/>
                  </a:lnTo>
                  <a:lnTo>
                    <a:pt x="110" y="2"/>
                  </a:lnTo>
                  <a:lnTo>
                    <a:pt x="110" y="1"/>
                  </a:lnTo>
                  <a:lnTo>
                    <a:pt x="11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4" name="Freeform 144"/>
            <p:cNvSpPr>
              <a:spLocks/>
            </p:cNvSpPr>
            <p:nvPr/>
          </p:nvSpPr>
          <p:spPr bwMode="auto">
            <a:xfrm>
              <a:off x="3747" y="2673"/>
              <a:ext cx="396" cy="593"/>
            </a:xfrm>
            <a:custGeom>
              <a:avLst/>
              <a:gdLst>
                <a:gd name="T0" fmla="*/ 177 w 396"/>
                <a:gd name="T1" fmla="*/ 21 h 593"/>
                <a:gd name="T2" fmla="*/ 204 w 396"/>
                <a:gd name="T3" fmla="*/ 46 h 593"/>
                <a:gd name="T4" fmla="*/ 209 w 396"/>
                <a:gd name="T5" fmla="*/ 14 h 593"/>
                <a:gd name="T6" fmla="*/ 222 w 396"/>
                <a:gd name="T7" fmla="*/ 17 h 593"/>
                <a:gd name="T8" fmla="*/ 256 w 396"/>
                <a:gd name="T9" fmla="*/ 46 h 593"/>
                <a:gd name="T10" fmla="*/ 301 w 396"/>
                <a:gd name="T11" fmla="*/ 55 h 593"/>
                <a:gd name="T12" fmla="*/ 322 w 396"/>
                <a:gd name="T13" fmla="*/ 73 h 593"/>
                <a:gd name="T14" fmla="*/ 342 w 396"/>
                <a:gd name="T15" fmla="*/ 101 h 593"/>
                <a:gd name="T16" fmla="*/ 376 w 396"/>
                <a:gd name="T17" fmla="*/ 110 h 593"/>
                <a:gd name="T18" fmla="*/ 395 w 396"/>
                <a:gd name="T19" fmla="*/ 130 h 593"/>
                <a:gd name="T20" fmla="*/ 367 w 396"/>
                <a:gd name="T21" fmla="*/ 150 h 593"/>
                <a:gd name="T22" fmla="*/ 342 w 396"/>
                <a:gd name="T23" fmla="*/ 155 h 593"/>
                <a:gd name="T24" fmla="*/ 333 w 396"/>
                <a:gd name="T25" fmla="*/ 119 h 593"/>
                <a:gd name="T26" fmla="*/ 320 w 396"/>
                <a:gd name="T27" fmla="*/ 100 h 593"/>
                <a:gd name="T28" fmla="*/ 314 w 396"/>
                <a:gd name="T29" fmla="*/ 125 h 593"/>
                <a:gd name="T30" fmla="*/ 292 w 396"/>
                <a:gd name="T31" fmla="*/ 137 h 593"/>
                <a:gd name="T32" fmla="*/ 274 w 396"/>
                <a:gd name="T33" fmla="*/ 158 h 593"/>
                <a:gd name="T34" fmla="*/ 259 w 396"/>
                <a:gd name="T35" fmla="*/ 168 h 593"/>
                <a:gd name="T36" fmla="*/ 270 w 396"/>
                <a:gd name="T37" fmla="*/ 167 h 593"/>
                <a:gd name="T38" fmla="*/ 292 w 396"/>
                <a:gd name="T39" fmla="*/ 165 h 593"/>
                <a:gd name="T40" fmla="*/ 286 w 396"/>
                <a:gd name="T41" fmla="*/ 178 h 593"/>
                <a:gd name="T42" fmla="*/ 284 w 396"/>
                <a:gd name="T43" fmla="*/ 184 h 593"/>
                <a:gd name="T44" fmla="*/ 301 w 396"/>
                <a:gd name="T45" fmla="*/ 193 h 593"/>
                <a:gd name="T46" fmla="*/ 323 w 396"/>
                <a:gd name="T47" fmla="*/ 190 h 593"/>
                <a:gd name="T48" fmla="*/ 337 w 396"/>
                <a:gd name="T49" fmla="*/ 174 h 593"/>
                <a:gd name="T50" fmla="*/ 341 w 396"/>
                <a:gd name="T51" fmla="*/ 204 h 593"/>
                <a:gd name="T52" fmla="*/ 325 w 396"/>
                <a:gd name="T53" fmla="*/ 231 h 593"/>
                <a:gd name="T54" fmla="*/ 315 w 396"/>
                <a:gd name="T55" fmla="*/ 244 h 593"/>
                <a:gd name="T56" fmla="*/ 306 w 396"/>
                <a:gd name="T57" fmla="*/ 237 h 593"/>
                <a:gd name="T58" fmla="*/ 315 w 396"/>
                <a:gd name="T59" fmla="*/ 212 h 593"/>
                <a:gd name="T60" fmla="*/ 293 w 396"/>
                <a:gd name="T61" fmla="*/ 232 h 593"/>
                <a:gd name="T62" fmla="*/ 278 w 396"/>
                <a:gd name="T63" fmla="*/ 261 h 593"/>
                <a:gd name="T64" fmla="*/ 275 w 396"/>
                <a:gd name="T65" fmla="*/ 285 h 593"/>
                <a:gd name="T66" fmla="*/ 275 w 396"/>
                <a:gd name="T67" fmla="*/ 301 h 593"/>
                <a:gd name="T68" fmla="*/ 254 w 396"/>
                <a:gd name="T69" fmla="*/ 311 h 593"/>
                <a:gd name="T70" fmla="*/ 248 w 396"/>
                <a:gd name="T71" fmla="*/ 324 h 593"/>
                <a:gd name="T72" fmla="*/ 251 w 396"/>
                <a:gd name="T73" fmla="*/ 350 h 593"/>
                <a:gd name="T74" fmla="*/ 240 w 396"/>
                <a:gd name="T75" fmla="*/ 346 h 593"/>
                <a:gd name="T76" fmla="*/ 232 w 396"/>
                <a:gd name="T77" fmla="*/ 346 h 593"/>
                <a:gd name="T78" fmla="*/ 231 w 396"/>
                <a:gd name="T79" fmla="*/ 369 h 593"/>
                <a:gd name="T80" fmla="*/ 250 w 396"/>
                <a:gd name="T81" fmla="*/ 399 h 593"/>
                <a:gd name="T82" fmla="*/ 226 w 396"/>
                <a:gd name="T83" fmla="*/ 439 h 593"/>
                <a:gd name="T84" fmla="*/ 204 w 396"/>
                <a:gd name="T85" fmla="*/ 487 h 593"/>
                <a:gd name="T86" fmla="*/ 228 w 396"/>
                <a:gd name="T87" fmla="*/ 529 h 593"/>
                <a:gd name="T88" fmla="*/ 239 w 396"/>
                <a:gd name="T89" fmla="*/ 571 h 593"/>
                <a:gd name="T90" fmla="*/ 206 w 396"/>
                <a:gd name="T91" fmla="*/ 550 h 593"/>
                <a:gd name="T92" fmla="*/ 192 w 396"/>
                <a:gd name="T93" fmla="*/ 519 h 593"/>
                <a:gd name="T94" fmla="*/ 163 w 396"/>
                <a:gd name="T95" fmla="*/ 512 h 593"/>
                <a:gd name="T96" fmla="*/ 117 w 396"/>
                <a:gd name="T97" fmla="*/ 515 h 593"/>
                <a:gd name="T98" fmla="*/ 102 w 396"/>
                <a:gd name="T99" fmla="*/ 528 h 593"/>
                <a:gd name="T100" fmla="*/ 90 w 396"/>
                <a:gd name="T101" fmla="*/ 540 h 593"/>
                <a:gd name="T102" fmla="*/ 55 w 396"/>
                <a:gd name="T103" fmla="*/ 533 h 593"/>
                <a:gd name="T104" fmla="*/ 25 w 396"/>
                <a:gd name="T105" fmla="*/ 544 h 593"/>
                <a:gd name="T106" fmla="*/ 4 w 396"/>
                <a:gd name="T107" fmla="*/ 566 h 593"/>
                <a:gd name="T108" fmla="*/ 1 w 396"/>
                <a:gd name="T109" fmla="*/ 588 h 5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6"/>
                <a:gd name="T166" fmla="*/ 0 h 593"/>
                <a:gd name="T167" fmla="*/ 396 w 396"/>
                <a:gd name="T168" fmla="*/ 593 h 5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6" h="593">
                  <a:moveTo>
                    <a:pt x="150" y="0"/>
                  </a:moveTo>
                  <a:lnTo>
                    <a:pt x="156" y="2"/>
                  </a:lnTo>
                  <a:lnTo>
                    <a:pt x="162" y="6"/>
                  </a:lnTo>
                  <a:lnTo>
                    <a:pt x="167" y="9"/>
                  </a:lnTo>
                  <a:lnTo>
                    <a:pt x="172" y="15"/>
                  </a:lnTo>
                  <a:lnTo>
                    <a:pt x="177" y="21"/>
                  </a:lnTo>
                  <a:lnTo>
                    <a:pt x="182" y="27"/>
                  </a:lnTo>
                  <a:lnTo>
                    <a:pt x="185" y="34"/>
                  </a:lnTo>
                  <a:lnTo>
                    <a:pt x="189" y="40"/>
                  </a:lnTo>
                  <a:lnTo>
                    <a:pt x="194" y="45"/>
                  </a:lnTo>
                  <a:lnTo>
                    <a:pt x="199" y="47"/>
                  </a:lnTo>
                  <a:lnTo>
                    <a:pt x="204" y="46"/>
                  </a:lnTo>
                  <a:lnTo>
                    <a:pt x="207" y="44"/>
                  </a:lnTo>
                  <a:lnTo>
                    <a:pt x="210" y="38"/>
                  </a:lnTo>
                  <a:lnTo>
                    <a:pt x="212" y="30"/>
                  </a:lnTo>
                  <a:lnTo>
                    <a:pt x="212" y="23"/>
                  </a:lnTo>
                  <a:lnTo>
                    <a:pt x="211" y="18"/>
                  </a:lnTo>
                  <a:lnTo>
                    <a:pt x="209" y="14"/>
                  </a:lnTo>
                  <a:lnTo>
                    <a:pt x="207" y="9"/>
                  </a:lnTo>
                  <a:lnTo>
                    <a:pt x="207" y="8"/>
                  </a:lnTo>
                  <a:lnTo>
                    <a:pt x="215" y="12"/>
                  </a:lnTo>
                  <a:lnTo>
                    <a:pt x="222" y="17"/>
                  </a:lnTo>
                  <a:lnTo>
                    <a:pt x="230" y="21"/>
                  </a:lnTo>
                  <a:lnTo>
                    <a:pt x="235" y="24"/>
                  </a:lnTo>
                  <a:lnTo>
                    <a:pt x="240" y="28"/>
                  </a:lnTo>
                  <a:lnTo>
                    <a:pt x="245" y="32"/>
                  </a:lnTo>
                  <a:lnTo>
                    <a:pt x="251" y="39"/>
                  </a:lnTo>
                  <a:lnTo>
                    <a:pt x="256" y="46"/>
                  </a:lnTo>
                  <a:lnTo>
                    <a:pt x="263" y="51"/>
                  </a:lnTo>
                  <a:lnTo>
                    <a:pt x="270" y="54"/>
                  </a:lnTo>
                  <a:lnTo>
                    <a:pt x="278" y="54"/>
                  </a:lnTo>
                  <a:lnTo>
                    <a:pt x="286" y="55"/>
                  </a:lnTo>
                  <a:lnTo>
                    <a:pt x="293" y="55"/>
                  </a:lnTo>
                  <a:lnTo>
                    <a:pt x="301" y="55"/>
                  </a:lnTo>
                  <a:lnTo>
                    <a:pt x="308" y="56"/>
                  </a:lnTo>
                  <a:lnTo>
                    <a:pt x="313" y="58"/>
                  </a:lnTo>
                  <a:lnTo>
                    <a:pt x="317" y="60"/>
                  </a:lnTo>
                  <a:lnTo>
                    <a:pt x="320" y="63"/>
                  </a:lnTo>
                  <a:lnTo>
                    <a:pt x="322" y="68"/>
                  </a:lnTo>
                  <a:lnTo>
                    <a:pt x="322" y="73"/>
                  </a:lnTo>
                  <a:lnTo>
                    <a:pt x="323" y="78"/>
                  </a:lnTo>
                  <a:lnTo>
                    <a:pt x="326" y="83"/>
                  </a:lnTo>
                  <a:lnTo>
                    <a:pt x="329" y="87"/>
                  </a:lnTo>
                  <a:lnTo>
                    <a:pt x="332" y="90"/>
                  </a:lnTo>
                  <a:lnTo>
                    <a:pt x="337" y="96"/>
                  </a:lnTo>
                  <a:lnTo>
                    <a:pt x="342" y="101"/>
                  </a:lnTo>
                  <a:lnTo>
                    <a:pt x="347" y="105"/>
                  </a:lnTo>
                  <a:lnTo>
                    <a:pt x="353" y="108"/>
                  </a:lnTo>
                  <a:lnTo>
                    <a:pt x="358" y="109"/>
                  </a:lnTo>
                  <a:lnTo>
                    <a:pt x="364" y="110"/>
                  </a:lnTo>
                  <a:lnTo>
                    <a:pt x="370" y="110"/>
                  </a:lnTo>
                  <a:lnTo>
                    <a:pt x="376" y="110"/>
                  </a:lnTo>
                  <a:lnTo>
                    <a:pt x="382" y="112"/>
                  </a:lnTo>
                  <a:lnTo>
                    <a:pt x="386" y="114"/>
                  </a:lnTo>
                  <a:lnTo>
                    <a:pt x="390" y="117"/>
                  </a:lnTo>
                  <a:lnTo>
                    <a:pt x="392" y="120"/>
                  </a:lnTo>
                  <a:lnTo>
                    <a:pt x="394" y="125"/>
                  </a:lnTo>
                  <a:lnTo>
                    <a:pt x="395" y="130"/>
                  </a:lnTo>
                  <a:lnTo>
                    <a:pt x="394" y="134"/>
                  </a:lnTo>
                  <a:lnTo>
                    <a:pt x="389" y="139"/>
                  </a:lnTo>
                  <a:lnTo>
                    <a:pt x="384" y="142"/>
                  </a:lnTo>
                  <a:lnTo>
                    <a:pt x="377" y="145"/>
                  </a:lnTo>
                  <a:lnTo>
                    <a:pt x="372" y="147"/>
                  </a:lnTo>
                  <a:lnTo>
                    <a:pt x="367" y="150"/>
                  </a:lnTo>
                  <a:lnTo>
                    <a:pt x="361" y="152"/>
                  </a:lnTo>
                  <a:lnTo>
                    <a:pt x="357" y="154"/>
                  </a:lnTo>
                  <a:lnTo>
                    <a:pt x="353" y="155"/>
                  </a:lnTo>
                  <a:lnTo>
                    <a:pt x="349" y="155"/>
                  </a:lnTo>
                  <a:lnTo>
                    <a:pt x="345" y="156"/>
                  </a:lnTo>
                  <a:lnTo>
                    <a:pt x="342" y="155"/>
                  </a:lnTo>
                  <a:lnTo>
                    <a:pt x="340" y="154"/>
                  </a:lnTo>
                  <a:lnTo>
                    <a:pt x="337" y="147"/>
                  </a:lnTo>
                  <a:lnTo>
                    <a:pt x="336" y="141"/>
                  </a:lnTo>
                  <a:lnTo>
                    <a:pt x="335" y="134"/>
                  </a:lnTo>
                  <a:lnTo>
                    <a:pt x="334" y="127"/>
                  </a:lnTo>
                  <a:lnTo>
                    <a:pt x="333" y="119"/>
                  </a:lnTo>
                  <a:lnTo>
                    <a:pt x="331" y="112"/>
                  </a:lnTo>
                  <a:lnTo>
                    <a:pt x="329" y="108"/>
                  </a:lnTo>
                  <a:lnTo>
                    <a:pt x="327" y="105"/>
                  </a:lnTo>
                  <a:lnTo>
                    <a:pt x="325" y="103"/>
                  </a:lnTo>
                  <a:lnTo>
                    <a:pt x="323" y="101"/>
                  </a:lnTo>
                  <a:lnTo>
                    <a:pt x="320" y="100"/>
                  </a:lnTo>
                  <a:lnTo>
                    <a:pt x="319" y="101"/>
                  </a:lnTo>
                  <a:lnTo>
                    <a:pt x="318" y="107"/>
                  </a:lnTo>
                  <a:lnTo>
                    <a:pt x="318" y="113"/>
                  </a:lnTo>
                  <a:lnTo>
                    <a:pt x="317" y="119"/>
                  </a:lnTo>
                  <a:lnTo>
                    <a:pt x="316" y="122"/>
                  </a:lnTo>
                  <a:lnTo>
                    <a:pt x="314" y="125"/>
                  </a:lnTo>
                  <a:lnTo>
                    <a:pt x="311" y="127"/>
                  </a:lnTo>
                  <a:lnTo>
                    <a:pt x="306" y="129"/>
                  </a:lnTo>
                  <a:lnTo>
                    <a:pt x="301" y="132"/>
                  </a:lnTo>
                  <a:lnTo>
                    <a:pt x="296" y="134"/>
                  </a:lnTo>
                  <a:lnTo>
                    <a:pt x="294" y="136"/>
                  </a:lnTo>
                  <a:lnTo>
                    <a:pt x="292" y="137"/>
                  </a:lnTo>
                  <a:lnTo>
                    <a:pt x="290" y="139"/>
                  </a:lnTo>
                  <a:lnTo>
                    <a:pt x="287" y="143"/>
                  </a:lnTo>
                  <a:lnTo>
                    <a:pt x="284" y="148"/>
                  </a:lnTo>
                  <a:lnTo>
                    <a:pt x="281" y="152"/>
                  </a:lnTo>
                  <a:lnTo>
                    <a:pt x="278" y="156"/>
                  </a:lnTo>
                  <a:lnTo>
                    <a:pt x="274" y="158"/>
                  </a:lnTo>
                  <a:lnTo>
                    <a:pt x="271" y="161"/>
                  </a:lnTo>
                  <a:lnTo>
                    <a:pt x="269" y="163"/>
                  </a:lnTo>
                  <a:lnTo>
                    <a:pt x="268" y="163"/>
                  </a:lnTo>
                  <a:lnTo>
                    <a:pt x="266" y="164"/>
                  </a:lnTo>
                  <a:lnTo>
                    <a:pt x="263" y="166"/>
                  </a:lnTo>
                  <a:lnTo>
                    <a:pt x="259" y="168"/>
                  </a:lnTo>
                  <a:lnTo>
                    <a:pt x="256" y="170"/>
                  </a:lnTo>
                  <a:lnTo>
                    <a:pt x="256" y="171"/>
                  </a:lnTo>
                  <a:lnTo>
                    <a:pt x="258" y="172"/>
                  </a:lnTo>
                  <a:lnTo>
                    <a:pt x="260" y="172"/>
                  </a:lnTo>
                  <a:lnTo>
                    <a:pt x="265" y="169"/>
                  </a:lnTo>
                  <a:lnTo>
                    <a:pt x="270" y="167"/>
                  </a:lnTo>
                  <a:lnTo>
                    <a:pt x="275" y="164"/>
                  </a:lnTo>
                  <a:lnTo>
                    <a:pt x="279" y="163"/>
                  </a:lnTo>
                  <a:lnTo>
                    <a:pt x="283" y="163"/>
                  </a:lnTo>
                  <a:lnTo>
                    <a:pt x="287" y="163"/>
                  </a:lnTo>
                  <a:lnTo>
                    <a:pt x="289" y="164"/>
                  </a:lnTo>
                  <a:lnTo>
                    <a:pt x="292" y="165"/>
                  </a:lnTo>
                  <a:lnTo>
                    <a:pt x="293" y="167"/>
                  </a:lnTo>
                  <a:lnTo>
                    <a:pt x="294" y="171"/>
                  </a:lnTo>
                  <a:lnTo>
                    <a:pt x="293" y="174"/>
                  </a:lnTo>
                  <a:lnTo>
                    <a:pt x="292" y="176"/>
                  </a:lnTo>
                  <a:lnTo>
                    <a:pt x="289" y="178"/>
                  </a:lnTo>
                  <a:lnTo>
                    <a:pt x="286" y="178"/>
                  </a:lnTo>
                  <a:lnTo>
                    <a:pt x="283" y="180"/>
                  </a:lnTo>
                  <a:lnTo>
                    <a:pt x="279" y="181"/>
                  </a:lnTo>
                  <a:lnTo>
                    <a:pt x="277" y="182"/>
                  </a:lnTo>
                  <a:lnTo>
                    <a:pt x="277" y="184"/>
                  </a:lnTo>
                  <a:lnTo>
                    <a:pt x="280" y="185"/>
                  </a:lnTo>
                  <a:lnTo>
                    <a:pt x="284" y="184"/>
                  </a:lnTo>
                  <a:lnTo>
                    <a:pt x="289" y="184"/>
                  </a:lnTo>
                  <a:lnTo>
                    <a:pt x="293" y="186"/>
                  </a:lnTo>
                  <a:lnTo>
                    <a:pt x="296" y="189"/>
                  </a:lnTo>
                  <a:lnTo>
                    <a:pt x="299" y="191"/>
                  </a:lnTo>
                  <a:lnTo>
                    <a:pt x="300" y="192"/>
                  </a:lnTo>
                  <a:lnTo>
                    <a:pt x="301" y="193"/>
                  </a:lnTo>
                  <a:lnTo>
                    <a:pt x="302" y="193"/>
                  </a:lnTo>
                  <a:lnTo>
                    <a:pt x="307" y="193"/>
                  </a:lnTo>
                  <a:lnTo>
                    <a:pt x="312" y="193"/>
                  </a:lnTo>
                  <a:lnTo>
                    <a:pt x="317" y="193"/>
                  </a:lnTo>
                  <a:lnTo>
                    <a:pt x="321" y="191"/>
                  </a:lnTo>
                  <a:lnTo>
                    <a:pt x="323" y="190"/>
                  </a:lnTo>
                  <a:lnTo>
                    <a:pt x="326" y="187"/>
                  </a:lnTo>
                  <a:lnTo>
                    <a:pt x="329" y="183"/>
                  </a:lnTo>
                  <a:lnTo>
                    <a:pt x="331" y="180"/>
                  </a:lnTo>
                  <a:lnTo>
                    <a:pt x="334" y="176"/>
                  </a:lnTo>
                  <a:lnTo>
                    <a:pt x="335" y="175"/>
                  </a:lnTo>
                  <a:lnTo>
                    <a:pt x="337" y="174"/>
                  </a:lnTo>
                  <a:lnTo>
                    <a:pt x="338" y="175"/>
                  </a:lnTo>
                  <a:lnTo>
                    <a:pt x="342" y="178"/>
                  </a:lnTo>
                  <a:lnTo>
                    <a:pt x="345" y="182"/>
                  </a:lnTo>
                  <a:lnTo>
                    <a:pt x="346" y="187"/>
                  </a:lnTo>
                  <a:lnTo>
                    <a:pt x="344" y="196"/>
                  </a:lnTo>
                  <a:lnTo>
                    <a:pt x="341" y="204"/>
                  </a:lnTo>
                  <a:lnTo>
                    <a:pt x="337" y="213"/>
                  </a:lnTo>
                  <a:lnTo>
                    <a:pt x="334" y="216"/>
                  </a:lnTo>
                  <a:lnTo>
                    <a:pt x="331" y="220"/>
                  </a:lnTo>
                  <a:lnTo>
                    <a:pt x="328" y="223"/>
                  </a:lnTo>
                  <a:lnTo>
                    <a:pt x="326" y="227"/>
                  </a:lnTo>
                  <a:lnTo>
                    <a:pt x="325" y="231"/>
                  </a:lnTo>
                  <a:lnTo>
                    <a:pt x="323" y="235"/>
                  </a:lnTo>
                  <a:lnTo>
                    <a:pt x="323" y="238"/>
                  </a:lnTo>
                  <a:lnTo>
                    <a:pt x="322" y="240"/>
                  </a:lnTo>
                  <a:lnTo>
                    <a:pt x="320" y="243"/>
                  </a:lnTo>
                  <a:lnTo>
                    <a:pt x="318" y="244"/>
                  </a:lnTo>
                  <a:lnTo>
                    <a:pt x="315" y="244"/>
                  </a:lnTo>
                  <a:lnTo>
                    <a:pt x="311" y="244"/>
                  </a:lnTo>
                  <a:lnTo>
                    <a:pt x="310" y="245"/>
                  </a:lnTo>
                  <a:lnTo>
                    <a:pt x="308" y="245"/>
                  </a:lnTo>
                  <a:lnTo>
                    <a:pt x="307" y="244"/>
                  </a:lnTo>
                  <a:lnTo>
                    <a:pt x="306" y="241"/>
                  </a:lnTo>
                  <a:lnTo>
                    <a:pt x="306" y="237"/>
                  </a:lnTo>
                  <a:lnTo>
                    <a:pt x="307" y="234"/>
                  </a:lnTo>
                  <a:lnTo>
                    <a:pt x="309" y="228"/>
                  </a:lnTo>
                  <a:lnTo>
                    <a:pt x="312" y="223"/>
                  </a:lnTo>
                  <a:lnTo>
                    <a:pt x="314" y="218"/>
                  </a:lnTo>
                  <a:lnTo>
                    <a:pt x="315" y="215"/>
                  </a:lnTo>
                  <a:lnTo>
                    <a:pt x="315" y="212"/>
                  </a:lnTo>
                  <a:lnTo>
                    <a:pt x="313" y="211"/>
                  </a:lnTo>
                  <a:lnTo>
                    <a:pt x="306" y="212"/>
                  </a:lnTo>
                  <a:lnTo>
                    <a:pt x="300" y="214"/>
                  </a:lnTo>
                  <a:lnTo>
                    <a:pt x="295" y="218"/>
                  </a:lnTo>
                  <a:lnTo>
                    <a:pt x="293" y="225"/>
                  </a:lnTo>
                  <a:lnTo>
                    <a:pt x="293" y="232"/>
                  </a:lnTo>
                  <a:lnTo>
                    <a:pt x="292" y="240"/>
                  </a:lnTo>
                  <a:lnTo>
                    <a:pt x="289" y="244"/>
                  </a:lnTo>
                  <a:lnTo>
                    <a:pt x="286" y="249"/>
                  </a:lnTo>
                  <a:lnTo>
                    <a:pt x="283" y="253"/>
                  </a:lnTo>
                  <a:lnTo>
                    <a:pt x="280" y="257"/>
                  </a:lnTo>
                  <a:lnTo>
                    <a:pt x="278" y="261"/>
                  </a:lnTo>
                  <a:lnTo>
                    <a:pt x="275" y="265"/>
                  </a:lnTo>
                  <a:lnTo>
                    <a:pt x="274" y="269"/>
                  </a:lnTo>
                  <a:lnTo>
                    <a:pt x="273" y="272"/>
                  </a:lnTo>
                  <a:lnTo>
                    <a:pt x="272" y="276"/>
                  </a:lnTo>
                  <a:lnTo>
                    <a:pt x="273" y="281"/>
                  </a:lnTo>
                  <a:lnTo>
                    <a:pt x="275" y="285"/>
                  </a:lnTo>
                  <a:lnTo>
                    <a:pt x="277" y="289"/>
                  </a:lnTo>
                  <a:lnTo>
                    <a:pt x="278" y="291"/>
                  </a:lnTo>
                  <a:lnTo>
                    <a:pt x="279" y="293"/>
                  </a:lnTo>
                  <a:lnTo>
                    <a:pt x="279" y="295"/>
                  </a:lnTo>
                  <a:lnTo>
                    <a:pt x="278" y="298"/>
                  </a:lnTo>
                  <a:lnTo>
                    <a:pt x="275" y="301"/>
                  </a:lnTo>
                  <a:lnTo>
                    <a:pt x="272" y="303"/>
                  </a:lnTo>
                  <a:lnTo>
                    <a:pt x="268" y="305"/>
                  </a:lnTo>
                  <a:lnTo>
                    <a:pt x="264" y="307"/>
                  </a:lnTo>
                  <a:lnTo>
                    <a:pt x="260" y="309"/>
                  </a:lnTo>
                  <a:lnTo>
                    <a:pt x="257" y="310"/>
                  </a:lnTo>
                  <a:lnTo>
                    <a:pt x="254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49" y="314"/>
                  </a:lnTo>
                  <a:lnTo>
                    <a:pt x="248" y="315"/>
                  </a:lnTo>
                  <a:lnTo>
                    <a:pt x="247" y="320"/>
                  </a:lnTo>
                  <a:lnTo>
                    <a:pt x="248" y="324"/>
                  </a:lnTo>
                  <a:lnTo>
                    <a:pt x="248" y="328"/>
                  </a:lnTo>
                  <a:lnTo>
                    <a:pt x="249" y="333"/>
                  </a:lnTo>
                  <a:lnTo>
                    <a:pt x="249" y="336"/>
                  </a:lnTo>
                  <a:lnTo>
                    <a:pt x="249" y="340"/>
                  </a:lnTo>
                  <a:lnTo>
                    <a:pt x="250" y="345"/>
                  </a:lnTo>
                  <a:lnTo>
                    <a:pt x="251" y="350"/>
                  </a:lnTo>
                  <a:lnTo>
                    <a:pt x="249" y="354"/>
                  </a:lnTo>
                  <a:lnTo>
                    <a:pt x="247" y="356"/>
                  </a:lnTo>
                  <a:lnTo>
                    <a:pt x="243" y="356"/>
                  </a:lnTo>
                  <a:lnTo>
                    <a:pt x="241" y="354"/>
                  </a:lnTo>
                  <a:lnTo>
                    <a:pt x="240" y="350"/>
                  </a:lnTo>
                  <a:lnTo>
                    <a:pt x="240" y="346"/>
                  </a:lnTo>
                  <a:lnTo>
                    <a:pt x="241" y="342"/>
                  </a:lnTo>
                  <a:lnTo>
                    <a:pt x="240" y="340"/>
                  </a:lnTo>
                  <a:lnTo>
                    <a:pt x="239" y="339"/>
                  </a:lnTo>
                  <a:lnTo>
                    <a:pt x="237" y="339"/>
                  </a:lnTo>
                  <a:lnTo>
                    <a:pt x="234" y="342"/>
                  </a:lnTo>
                  <a:lnTo>
                    <a:pt x="232" y="346"/>
                  </a:lnTo>
                  <a:lnTo>
                    <a:pt x="230" y="350"/>
                  </a:lnTo>
                  <a:lnTo>
                    <a:pt x="229" y="352"/>
                  </a:lnTo>
                  <a:lnTo>
                    <a:pt x="229" y="355"/>
                  </a:lnTo>
                  <a:lnTo>
                    <a:pt x="229" y="358"/>
                  </a:lnTo>
                  <a:lnTo>
                    <a:pt x="229" y="364"/>
                  </a:lnTo>
                  <a:lnTo>
                    <a:pt x="231" y="369"/>
                  </a:lnTo>
                  <a:lnTo>
                    <a:pt x="233" y="374"/>
                  </a:lnTo>
                  <a:lnTo>
                    <a:pt x="237" y="381"/>
                  </a:lnTo>
                  <a:lnTo>
                    <a:pt x="241" y="388"/>
                  </a:lnTo>
                  <a:lnTo>
                    <a:pt x="245" y="395"/>
                  </a:lnTo>
                  <a:lnTo>
                    <a:pt x="247" y="397"/>
                  </a:lnTo>
                  <a:lnTo>
                    <a:pt x="250" y="399"/>
                  </a:lnTo>
                  <a:lnTo>
                    <a:pt x="251" y="402"/>
                  </a:lnTo>
                  <a:lnTo>
                    <a:pt x="249" y="407"/>
                  </a:lnTo>
                  <a:lnTo>
                    <a:pt x="244" y="411"/>
                  </a:lnTo>
                  <a:lnTo>
                    <a:pt x="241" y="416"/>
                  </a:lnTo>
                  <a:lnTo>
                    <a:pt x="233" y="427"/>
                  </a:lnTo>
                  <a:lnTo>
                    <a:pt x="226" y="439"/>
                  </a:lnTo>
                  <a:lnTo>
                    <a:pt x="219" y="450"/>
                  </a:lnTo>
                  <a:lnTo>
                    <a:pt x="214" y="459"/>
                  </a:lnTo>
                  <a:lnTo>
                    <a:pt x="210" y="468"/>
                  </a:lnTo>
                  <a:lnTo>
                    <a:pt x="206" y="478"/>
                  </a:lnTo>
                  <a:lnTo>
                    <a:pt x="205" y="482"/>
                  </a:lnTo>
                  <a:lnTo>
                    <a:pt x="204" y="487"/>
                  </a:lnTo>
                  <a:lnTo>
                    <a:pt x="204" y="491"/>
                  </a:lnTo>
                  <a:lnTo>
                    <a:pt x="207" y="500"/>
                  </a:lnTo>
                  <a:lnTo>
                    <a:pt x="212" y="507"/>
                  </a:lnTo>
                  <a:lnTo>
                    <a:pt x="216" y="515"/>
                  </a:lnTo>
                  <a:lnTo>
                    <a:pt x="222" y="522"/>
                  </a:lnTo>
                  <a:lnTo>
                    <a:pt x="228" y="529"/>
                  </a:lnTo>
                  <a:lnTo>
                    <a:pt x="233" y="536"/>
                  </a:lnTo>
                  <a:lnTo>
                    <a:pt x="237" y="544"/>
                  </a:lnTo>
                  <a:lnTo>
                    <a:pt x="239" y="553"/>
                  </a:lnTo>
                  <a:lnTo>
                    <a:pt x="241" y="562"/>
                  </a:lnTo>
                  <a:lnTo>
                    <a:pt x="240" y="566"/>
                  </a:lnTo>
                  <a:lnTo>
                    <a:pt x="239" y="571"/>
                  </a:lnTo>
                  <a:lnTo>
                    <a:pt x="236" y="573"/>
                  </a:lnTo>
                  <a:lnTo>
                    <a:pt x="228" y="571"/>
                  </a:lnTo>
                  <a:lnTo>
                    <a:pt x="220" y="567"/>
                  </a:lnTo>
                  <a:lnTo>
                    <a:pt x="214" y="562"/>
                  </a:lnTo>
                  <a:lnTo>
                    <a:pt x="209" y="557"/>
                  </a:lnTo>
                  <a:lnTo>
                    <a:pt x="206" y="550"/>
                  </a:lnTo>
                  <a:lnTo>
                    <a:pt x="203" y="544"/>
                  </a:lnTo>
                  <a:lnTo>
                    <a:pt x="201" y="538"/>
                  </a:lnTo>
                  <a:lnTo>
                    <a:pt x="199" y="533"/>
                  </a:lnTo>
                  <a:lnTo>
                    <a:pt x="197" y="527"/>
                  </a:lnTo>
                  <a:lnTo>
                    <a:pt x="195" y="523"/>
                  </a:lnTo>
                  <a:lnTo>
                    <a:pt x="192" y="519"/>
                  </a:lnTo>
                  <a:lnTo>
                    <a:pt x="189" y="515"/>
                  </a:lnTo>
                  <a:lnTo>
                    <a:pt x="185" y="513"/>
                  </a:lnTo>
                  <a:lnTo>
                    <a:pt x="180" y="511"/>
                  </a:lnTo>
                  <a:lnTo>
                    <a:pt x="176" y="511"/>
                  </a:lnTo>
                  <a:lnTo>
                    <a:pt x="169" y="511"/>
                  </a:lnTo>
                  <a:lnTo>
                    <a:pt x="163" y="512"/>
                  </a:lnTo>
                  <a:lnTo>
                    <a:pt x="156" y="512"/>
                  </a:lnTo>
                  <a:lnTo>
                    <a:pt x="146" y="513"/>
                  </a:lnTo>
                  <a:lnTo>
                    <a:pt x="136" y="513"/>
                  </a:lnTo>
                  <a:lnTo>
                    <a:pt x="126" y="514"/>
                  </a:lnTo>
                  <a:lnTo>
                    <a:pt x="121" y="514"/>
                  </a:lnTo>
                  <a:lnTo>
                    <a:pt x="117" y="515"/>
                  </a:lnTo>
                  <a:lnTo>
                    <a:pt x="113" y="517"/>
                  </a:lnTo>
                  <a:lnTo>
                    <a:pt x="109" y="517"/>
                  </a:lnTo>
                  <a:lnTo>
                    <a:pt x="105" y="518"/>
                  </a:lnTo>
                  <a:lnTo>
                    <a:pt x="102" y="520"/>
                  </a:lnTo>
                  <a:lnTo>
                    <a:pt x="101" y="524"/>
                  </a:lnTo>
                  <a:lnTo>
                    <a:pt x="102" y="528"/>
                  </a:lnTo>
                  <a:lnTo>
                    <a:pt x="102" y="532"/>
                  </a:lnTo>
                  <a:lnTo>
                    <a:pt x="102" y="535"/>
                  </a:lnTo>
                  <a:lnTo>
                    <a:pt x="101" y="537"/>
                  </a:lnTo>
                  <a:lnTo>
                    <a:pt x="99" y="539"/>
                  </a:lnTo>
                  <a:lnTo>
                    <a:pt x="95" y="541"/>
                  </a:lnTo>
                  <a:lnTo>
                    <a:pt x="90" y="540"/>
                  </a:lnTo>
                  <a:lnTo>
                    <a:pt x="86" y="539"/>
                  </a:lnTo>
                  <a:lnTo>
                    <a:pt x="81" y="537"/>
                  </a:lnTo>
                  <a:lnTo>
                    <a:pt x="77" y="535"/>
                  </a:lnTo>
                  <a:lnTo>
                    <a:pt x="72" y="533"/>
                  </a:lnTo>
                  <a:lnTo>
                    <a:pt x="64" y="532"/>
                  </a:lnTo>
                  <a:lnTo>
                    <a:pt x="55" y="533"/>
                  </a:lnTo>
                  <a:lnTo>
                    <a:pt x="46" y="533"/>
                  </a:lnTo>
                  <a:lnTo>
                    <a:pt x="43" y="534"/>
                  </a:lnTo>
                  <a:lnTo>
                    <a:pt x="40" y="535"/>
                  </a:lnTo>
                  <a:lnTo>
                    <a:pt x="37" y="536"/>
                  </a:lnTo>
                  <a:lnTo>
                    <a:pt x="31" y="540"/>
                  </a:lnTo>
                  <a:lnTo>
                    <a:pt x="25" y="544"/>
                  </a:lnTo>
                  <a:lnTo>
                    <a:pt x="19" y="548"/>
                  </a:lnTo>
                  <a:lnTo>
                    <a:pt x="15" y="552"/>
                  </a:lnTo>
                  <a:lnTo>
                    <a:pt x="12" y="555"/>
                  </a:lnTo>
                  <a:lnTo>
                    <a:pt x="9" y="559"/>
                  </a:lnTo>
                  <a:lnTo>
                    <a:pt x="6" y="562"/>
                  </a:lnTo>
                  <a:lnTo>
                    <a:pt x="4" y="566"/>
                  </a:lnTo>
                  <a:lnTo>
                    <a:pt x="1" y="569"/>
                  </a:lnTo>
                  <a:lnTo>
                    <a:pt x="0" y="573"/>
                  </a:lnTo>
                  <a:lnTo>
                    <a:pt x="0" y="576"/>
                  </a:lnTo>
                  <a:lnTo>
                    <a:pt x="0" y="580"/>
                  </a:lnTo>
                  <a:lnTo>
                    <a:pt x="0" y="584"/>
                  </a:lnTo>
                  <a:lnTo>
                    <a:pt x="1" y="588"/>
                  </a:lnTo>
                  <a:lnTo>
                    <a:pt x="3" y="592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5" name="Freeform 145"/>
            <p:cNvSpPr>
              <a:spLocks/>
            </p:cNvSpPr>
            <p:nvPr/>
          </p:nvSpPr>
          <p:spPr bwMode="auto">
            <a:xfrm>
              <a:off x="3067" y="2673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6" name="Freeform 146"/>
            <p:cNvSpPr>
              <a:spLocks/>
            </p:cNvSpPr>
            <p:nvPr/>
          </p:nvSpPr>
          <p:spPr bwMode="auto">
            <a:xfrm>
              <a:off x="3167" y="2673"/>
              <a:ext cx="154" cy="183"/>
            </a:xfrm>
            <a:custGeom>
              <a:avLst/>
              <a:gdLst>
                <a:gd name="T0" fmla="*/ 22 w 154"/>
                <a:gd name="T1" fmla="*/ 9 h 183"/>
                <a:gd name="T2" fmla="*/ 17 w 154"/>
                <a:gd name="T3" fmla="*/ 21 h 183"/>
                <a:gd name="T4" fmla="*/ 13 w 154"/>
                <a:gd name="T5" fmla="*/ 31 h 183"/>
                <a:gd name="T6" fmla="*/ 9 w 154"/>
                <a:gd name="T7" fmla="*/ 37 h 183"/>
                <a:gd name="T8" fmla="*/ 5 w 154"/>
                <a:gd name="T9" fmla="*/ 43 h 183"/>
                <a:gd name="T10" fmla="*/ 3 w 154"/>
                <a:gd name="T11" fmla="*/ 49 h 183"/>
                <a:gd name="T12" fmla="*/ 0 w 154"/>
                <a:gd name="T13" fmla="*/ 55 h 183"/>
                <a:gd name="T14" fmla="*/ 0 w 154"/>
                <a:gd name="T15" fmla="*/ 62 h 183"/>
                <a:gd name="T16" fmla="*/ 2 w 154"/>
                <a:gd name="T17" fmla="*/ 71 h 183"/>
                <a:gd name="T18" fmla="*/ 5 w 154"/>
                <a:gd name="T19" fmla="*/ 79 h 183"/>
                <a:gd name="T20" fmla="*/ 8 w 154"/>
                <a:gd name="T21" fmla="*/ 87 h 183"/>
                <a:gd name="T22" fmla="*/ 10 w 154"/>
                <a:gd name="T23" fmla="*/ 95 h 183"/>
                <a:gd name="T24" fmla="*/ 14 w 154"/>
                <a:gd name="T25" fmla="*/ 101 h 183"/>
                <a:gd name="T26" fmla="*/ 18 w 154"/>
                <a:gd name="T27" fmla="*/ 105 h 183"/>
                <a:gd name="T28" fmla="*/ 24 w 154"/>
                <a:gd name="T29" fmla="*/ 106 h 183"/>
                <a:gd name="T30" fmla="*/ 30 w 154"/>
                <a:gd name="T31" fmla="*/ 108 h 183"/>
                <a:gd name="T32" fmla="*/ 38 w 154"/>
                <a:gd name="T33" fmla="*/ 111 h 183"/>
                <a:gd name="T34" fmla="*/ 46 w 154"/>
                <a:gd name="T35" fmla="*/ 114 h 183"/>
                <a:gd name="T36" fmla="*/ 52 w 154"/>
                <a:gd name="T37" fmla="*/ 116 h 183"/>
                <a:gd name="T38" fmla="*/ 57 w 154"/>
                <a:gd name="T39" fmla="*/ 117 h 183"/>
                <a:gd name="T40" fmla="*/ 61 w 154"/>
                <a:gd name="T41" fmla="*/ 117 h 183"/>
                <a:gd name="T42" fmla="*/ 67 w 154"/>
                <a:gd name="T43" fmla="*/ 119 h 183"/>
                <a:gd name="T44" fmla="*/ 72 w 154"/>
                <a:gd name="T45" fmla="*/ 120 h 183"/>
                <a:gd name="T46" fmla="*/ 79 w 154"/>
                <a:gd name="T47" fmla="*/ 121 h 183"/>
                <a:gd name="T48" fmla="*/ 90 w 154"/>
                <a:gd name="T49" fmla="*/ 120 h 183"/>
                <a:gd name="T50" fmla="*/ 100 w 154"/>
                <a:gd name="T51" fmla="*/ 120 h 183"/>
                <a:gd name="T52" fmla="*/ 104 w 154"/>
                <a:gd name="T53" fmla="*/ 123 h 183"/>
                <a:gd name="T54" fmla="*/ 104 w 154"/>
                <a:gd name="T55" fmla="*/ 127 h 183"/>
                <a:gd name="T56" fmla="*/ 106 w 154"/>
                <a:gd name="T57" fmla="*/ 133 h 183"/>
                <a:gd name="T58" fmla="*/ 112 w 154"/>
                <a:gd name="T59" fmla="*/ 146 h 183"/>
                <a:gd name="T60" fmla="*/ 119 w 154"/>
                <a:gd name="T61" fmla="*/ 159 h 183"/>
                <a:gd name="T62" fmla="*/ 125 w 154"/>
                <a:gd name="T63" fmla="*/ 169 h 183"/>
                <a:gd name="T64" fmla="*/ 130 w 154"/>
                <a:gd name="T65" fmla="*/ 176 h 183"/>
                <a:gd name="T66" fmla="*/ 136 w 154"/>
                <a:gd name="T67" fmla="*/ 181 h 183"/>
                <a:gd name="T68" fmla="*/ 143 w 154"/>
                <a:gd name="T69" fmla="*/ 182 h 183"/>
                <a:gd name="T70" fmla="*/ 150 w 154"/>
                <a:gd name="T71" fmla="*/ 180 h 183"/>
                <a:gd name="T72" fmla="*/ 153 w 154"/>
                <a:gd name="T73" fmla="*/ 173 h 183"/>
                <a:gd name="T74" fmla="*/ 151 w 154"/>
                <a:gd name="T75" fmla="*/ 163 h 183"/>
                <a:gd name="T76" fmla="*/ 148 w 154"/>
                <a:gd name="T77" fmla="*/ 151 h 183"/>
                <a:gd name="T78" fmla="*/ 144 w 154"/>
                <a:gd name="T79" fmla="*/ 142 h 183"/>
                <a:gd name="T80" fmla="*/ 140 w 154"/>
                <a:gd name="T81" fmla="*/ 133 h 183"/>
                <a:gd name="T82" fmla="*/ 136 w 154"/>
                <a:gd name="T83" fmla="*/ 124 h 183"/>
                <a:gd name="T84" fmla="*/ 136 w 154"/>
                <a:gd name="T85" fmla="*/ 121 h 183"/>
                <a:gd name="T86" fmla="*/ 136 w 154"/>
                <a:gd name="T87" fmla="*/ 117 h 183"/>
                <a:gd name="T88" fmla="*/ 139 w 154"/>
                <a:gd name="T89" fmla="*/ 112 h 183"/>
                <a:gd name="T90" fmla="*/ 143 w 154"/>
                <a:gd name="T91" fmla="*/ 107 h 183"/>
                <a:gd name="T92" fmla="*/ 146 w 154"/>
                <a:gd name="T93" fmla="*/ 101 h 183"/>
                <a:gd name="T94" fmla="*/ 143 w 154"/>
                <a:gd name="T95" fmla="*/ 90 h 183"/>
                <a:gd name="T96" fmla="*/ 138 w 154"/>
                <a:gd name="T97" fmla="*/ 79 h 183"/>
                <a:gd name="T98" fmla="*/ 134 w 154"/>
                <a:gd name="T99" fmla="*/ 70 h 183"/>
                <a:gd name="T100" fmla="*/ 130 w 154"/>
                <a:gd name="T101" fmla="*/ 66 h 183"/>
                <a:gd name="T102" fmla="*/ 126 w 154"/>
                <a:gd name="T103" fmla="*/ 62 h 183"/>
                <a:gd name="T104" fmla="*/ 125 w 154"/>
                <a:gd name="T105" fmla="*/ 56 h 183"/>
                <a:gd name="T106" fmla="*/ 123 w 154"/>
                <a:gd name="T107" fmla="*/ 50 h 183"/>
                <a:gd name="T108" fmla="*/ 121 w 154"/>
                <a:gd name="T109" fmla="*/ 44 h 183"/>
                <a:gd name="T110" fmla="*/ 117 w 154"/>
                <a:gd name="T111" fmla="*/ 36 h 183"/>
                <a:gd name="T112" fmla="*/ 113 w 154"/>
                <a:gd name="T113" fmla="*/ 29 h 183"/>
                <a:gd name="T114" fmla="*/ 110 w 154"/>
                <a:gd name="T115" fmla="*/ 23 h 183"/>
                <a:gd name="T116" fmla="*/ 109 w 154"/>
                <a:gd name="T117" fmla="*/ 18 h 183"/>
                <a:gd name="T118" fmla="*/ 108 w 154"/>
                <a:gd name="T119" fmla="*/ 14 h 183"/>
                <a:gd name="T120" fmla="*/ 108 w 154"/>
                <a:gd name="T121" fmla="*/ 8 h 183"/>
                <a:gd name="T122" fmla="*/ 109 w 154"/>
                <a:gd name="T123" fmla="*/ 3 h 1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4"/>
                <a:gd name="T187" fmla="*/ 0 h 183"/>
                <a:gd name="T188" fmla="*/ 154 w 154"/>
                <a:gd name="T189" fmla="*/ 183 h 1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4" h="183">
                  <a:moveTo>
                    <a:pt x="25" y="0"/>
                  </a:moveTo>
                  <a:lnTo>
                    <a:pt x="24" y="3"/>
                  </a:lnTo>
                  <a:lnTo>
                    <a:pt x="24" y="5"/>
                  </a:lnTo>
                  <a:lnTo>
                    <a:pt x="23" y="7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8" y="19"/>
                  </a:lnTo>
                  <a:lnTo>
                    <a:pt x="17" y="21"/>
                  </a:lnTo>
                  <a:lnTo>
                    <a:pt x="16" y="23"/>
                  </a:lnTo>
                  <a:lnTo>
                    <a:pt x="15" y="26"/>
                  </a:lnTo>
                  <a:lnTo>
                    <a:pt x="14" y="28"/>
                  </a:lnTo>
                  <a:lnTo>
                    <a:pt x="13" y="30"/>
                  </a:lnTo>
                  <a:lnTo>
                    <a:pt x="13" y="31"/>
                  </a:lnTo>
                  <a:lnTo>
                    <a:pt x="12" y="33"/>
                  </a:lnTo>
                  <a:lnTo>
                    <a:pt x="11" y="34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6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5"/>
                  </a:lnTo>
                  <a:lnTo>
                    <a:pt x="4" y="47"/>
                  </a:lnTo>
                  <a:lnTo>
                    <a:pt x="3" y="48"/>
                  </a:lnTo>
                  <a:lnTo>
                    <a:pt x="3" y="49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1" y="53"/>
                  </a:lnTo>
                  <a:lnTo>
                    <a:pt x="1" y="54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3" y="74"/>
                  </a:lnTo>
                  <a:lnTo>
                    <a:pt x="4" y="76"/>
                  </a:lnTo>
                  <a:lnTo>
                    <a:pt x="4" y="78"/>
                  </a:lnTo>
                  <a:lnTo>
                    <a:pt x="5" y="79"/>
                  </a:lnTo>
                  <a:lnTo>
                    <a:pt x="6" y="81"/>
                  </a:lnTo>
                  <a:lnTo>
                    <a:pt x="7" y="83"/>
                  </a:lnTo>
                  <a:lnTo>
                    <a:pt x="7" y="85"/>
                  </a:lnTo>
                  <a:lnTo>
                    <a:pt x="8" y="86"/>
                  </a:lnTo>
                  <a:lnTo>
                    <a:pt x="8" y="87"/>
                  </a:lnTo>
                  <a:lnTo>
                    <a:pt x="9" y="89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10" y="93"/>
                  </a:lnTo>
                  <a:lnTo>
                    <a:pt x="10" y="95"/>
                  </a:lnTo>
                  <a:lnTo>
                    <a:pt x="11" y="96"/>
                  </a:lnTo>
                  <a:lnTo>
                    <a:pt x="12" y="97"/>
                  </a:lnTo>
                  <a:lnTo>
                    <a:pt x="12" y="99"/>
                  </a:lnTo>
                  <a:lnTo>
                    <a:pt x="13" y="100"/>
                  </a:lnTo>
                  <a:lnTo>
                    <a:pt x="14" y="101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4"/>
                  </a:lnTo>
                  <a:lnTo>
                    <a:pt x="17" y="104"/>
                  </a:lnTo>
                  <a:lnTo>
                    <a:pt x="18" y="105"/>
                  </a:lnTo>
                  <a:lnTo>
                    <a:pt x="19" y="105"/>
                  </a:lnTo>
                  <a:lnTo>
                    <a:pt x="20" y="106"/>
                  </a:lnTo>
                  <a:lnTo>
                    <a:pt x="22" y="106"/>
                  </a:lnTo>
                  <a:lnTo>
                    <a:pt x="23" y="106"/>
                  </a:lnTo>
                  <a:lnTo>
                    <a:pt x="24" y="106"/>
                  </a:lnTo>
                  <a:lnTo>
                    <a:pt x="25" y="106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8" y="107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3" y="109"/>
                  </a:lnTo>
                  <a:lnTo>
                    <a:pt x="35" y="109"/>
                  </a:lnTo>
                  <a:lnTo>
                    <a:pt x="36" y="110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1" y="112"/>
                  </a:lnTo>
                  <a:lnTo>
                    <a:pt x="43" y="112"/>
                  </a:lnTo>
                  <a:lnTo>
                    <a:pt x="44" y="113"/>
                  </a:lnTo>
                  <a:lnTo>
                    <a:pt x="46" y="114"/>
                  </a:lnTo>
                  <a:lnTo>
                    <a:pt x="48" y="114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2" y="116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7" y="117"/>
                  </a:lnTo>
                  <a:lnTo>
                    <a:pt x="59" y="117"/>
                  </a:lnTo>
                  <a:lnTo>
                    <a:pt x="61" y="117"/>
                  </a:lnTo>
                  <a:lnTo>
                    <a:pt x="62" y="118"/>
                  </a:lnTo>
                  <a:lnTo>
                    <a:pt x="64" y="118"/>
                  </a:lnTo>
                  <a:lnTo>
                    <a:pt x="66" y="119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70" y="120"/>
                  </a:lnTo>
                  <a:lnTo>
                    <a:pt x="71" y="120"/>
                  </a:lnTo>
                  <a:lnTo>
                    <a:pt x="72" y="120"/>
                  </a:lnTo>
                  <a:lnTo>
                    <a:pt x="73" y="121"/>
                  </a:lnTo>
                  <a:lnTo>
                    <a:pt x="74" y="121"/>
                  </a:lnTo>
                  <a:lnTo>
                    <a:pt x="75" y="121"/>
                  </a:lnTo>
                  <a:lnTo>
                    <a:pt x="77" y="121"/>
                  </a:lnTo>
                  <a:lnTo>
                    <a:pt x="79" y="121"/>
                  </a:lnTo>
                  <a:lnTo>
                    <a:pt x="81" y="121"/>
                  </a:lnTo>
                  <a:lnTo>
                    <a:pt x="83" y="121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90" y="120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6" y="120"/>
                  </a:lnTo>
                  <a:lnTo>
                    <a:pt x="98" y="120"/>
                  </a:lnTo>
                  <a:lnTo>
                    <a:pt x="100" y="120"/>
                  </a:lnTo>
                  <a:lnTo>
                    <a:pt x="102" y="121"/>
                  </a:lnTo>
                  <a:lnTo>
                    <a:pt x="103" y="121"/>
                  </a:lnTo>
                  <a:lnTo>
                    <a:pt x="103" y="122"/>
                  </a:lnTo>
                  <a:lnTo>
                    <a:pt x="104" y="123"/>
                  </a:lnTo>
                  <a:lnTo>
                    <a:pt x="104" y="124"/>
                  </a:lnTo>
                  <a:lnTo>
                    <a:pt x="104" y="125"/>
                  </a:lnTo>
                  <a:lnTo>
                    <a:pt x="104" y="126"/>
                  </a:lnTo>
                  <a:lnTo>
                    <a:pt x="104" y="127"/>
                  </a:lnTo>
                  <a:lnTo>
                    <a:pt x="104" y="128"/>
                  </a:lnTo>
                  <a:lnTo>
                    <a:pt x="105" y="129"/>
                  </a:lnTo>
                  <a:lnTo>
                    <a:pt x="105" y="130"/>
                  </a:lnTo>
                  <a:lnTo>
                    <a:pt x="106" y="133"/>
                  </a:lnTo>
                  <a:lnTo>
                    <a:pt x="108" y="135"/>
                  </a:lnTo>
                  <a:lnTo>
                    <a:pt x="109" y="138"/>
                  </a:lnTo>
                  <a:lnTo>
                    <a:pt x="110" y="141"/>
                  </a:lnTo>
                  <a:lnTo>
                    <a:pt x="111" y="143"/>
                  </a:lnTo>
                  <a:lnTo>
                    <a:pt x="112" y="146"/>
                  </a:lnTo>
                  <a:lnTo>
                    <a:pt x="113" y="149"/>
                  </a:lnTo>
                  <a:lnTo>
                    <a:pt x="115" y="151"/>
                  </a:lnTo>
                  <a:lnTo>
                    <a:pt x="116" y="154"/>
                  </a:lnTo>
                  <a:lnTo>
                    <a:pt x="117" y="156"/>
                  </a:lnTo>
                  <a:lnTo>
                    <a:pt x="119" y="159"/>
                  </a:lnTo>
                  <a:lnTo>
                    <a:pt x="120" y="162"/>
                  </a:lnTo>
                  <a:lnTo>
                    <a:pt x="121" y="164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5" y="169"/>
                  </a:lnTo>
                  <a:lnTo>
                    <a:pt x="125" y="170"/>
                  </a:lnTo>
                  <a:lnTo>
                    <a:pt x="126" y="172"/>
                  </a:lnTo>
                  <a:lnTo>
                    <a:pt x="128" y="173"/>
                  </a:lnTo>
                  <a:lnTo>
                    <a:pt x="129" y="175"/>
                  </a:lnTo>
                  <a:lnTo>
                    <a:pt x="130" y="176"/>
                  </a:lnTo>
                  <a:lnTo>
                    <a:pt x="131" y="177"/>
                  </a:lnTo>
                  <a:lnTo>
                    <a:pt x="132" y="178"/>
                  </a:lnTo>
                  <a:lnTo>
                    <a:pt x="134" y="179"/>
                  </a:lnTo>
                  <a:lnTo>
                    <a:pt x="135" y="180"/>
                  </a:lnTo>
                  <a:lnTo>
                    <a:pt x="136" y="181"/>
                  </a:lnTo>
                  <a:lnTo>
                    <a:pt x="138" y="182"/>
                  </a:lnTo>
                  <a:lnTo>
                    <a:pt x="139" y="182"/>
                  </a:lnTo>
                  <a:lnTo>
                    <a:pt x="140" y="182"/>
                  </a:lnTo>
                  <a:lnTo>
                    <a:pt x="142" y="182"/>
                  </a:lnTo>
                  <a:lnTo>
                    <a:pt x="143" y="182"/>
                  </a:lnTo>
                  <a:lnTo>
                    <a:pt x="145" y="182"/>
                  </a:lnTo>
                  <a:lnTo>
                    <a:pt x="146" y="182"/>
                  </a:lnTo>
                  <a:lnTo>
                    <a:pt x="147" y="182"/>
                  </a:lnTo>
                  <a:lnTo>
                    <a:pt x="148" y="181"/>
                  </a:lnTo>
                  <a:lnTo>
                    <a:pt x="150" y="180"/>
                  </a:lnTo>
                  <a:lnTo>
                    <a:pt x="151" y="179"/>
                  </a:lnTo>
                  <a:lnTo>
                    <a:pt x="152" y="178"/>
                  </a:lnTo>
                  <a:lnTo>
                    <a:pt x="152" y="176"/>
                  </a:lnTo>
                  <a:lnTo>
                    <a:pt x="153" y="173"/>
                  </a:lnTo>
                  <a:lnTo>
                    <a:pt x="153" y="171"/>
                  </a:lnTo>
                  <a:lnTo>
                    <a:pt x="153" y="169"/>
                  </a:lnTo>
                  <a:lnTo>
                    <a:pt x="152" y="167"/>
                  </a:lnTo>
                  <a:lnTo>
                    <a:pt x="152" y="165"/>
                  </a:lnTo>
                  <a:lnTo>
                    <a:pt x="151" y="163"/>
                  </a:lnTo>
                  <a:lnTo>
                    <a:pt x="151" y="160"/>
                  </a:lnTo>
                  <a:lnTo>
                    <a:pt x="150" y="158"/>
                  </a:lnTo>
                  <a:lnTo>
                    <a:pt x="149" y="156"/>
                  </a:lnTo>
                  <a:lnTo>
                    <a:pt x="148" y="154"/>
                  </a:lnTo>
                  <a:lnTo>
                    <a:pt x="148" y="151"/>
                  </a:lnTo>
                  <a:lnTo>
                    <a:pt x="147" y="149"/>
                  </a:lnTo>
                  <a:lnTo>
                    <a:pt x="147" y="147"/>
                  </a:lnTo>
                  <a:lnTo>
                    <a:pt x="146" y="146"/>
                  </a:lnTo>
                  <a:lnTo>
                    <a:pt x="145" y="144"/>
                  </a:lnTo>
                  <a:lnTo>
                    <a:pt x="144" y="142"/>
                  </a:lnTo>
                  <a:lnTo>
                    <a:pt x="143" y="140"/>
                  </a:lnTo>
                  <a:lnTo>
                    <a:pt x="142" y="138"/>
                  </a:lnTo>
                  <a:lnTo>
                    <a:pt x="141" y="136"/>
                  </a:lnTo>
                  <a:lnTo>
                    <a:pt x="141" y="134"/>
                  </a:lnTo>
                  <a:lnTo>
                    <a:pt x="140" y="133"/>
                  </a:lnTo>
                  <a:lnTo>
                    <a:pt x="139" y="131"/>
                  </a:lnTo>
                  <a:lnTo>
                    <a:pt x="138" y="129"/>
                  </a:lnTo>
                  <a:lnTo>
                    <a:pt x="137" y="127"/>
                  </a:lnTo>
                  <a:lnTo>
                    <a:pt x="136" y="125"/>
                  </a:lnTo>
                  <a:lnTo>
                    <a:pt x="136" y="124"/>
                  </a:lnTo>
                  <a:lnTo>
                    <a:pt x="136" y="123"/>
                  </a:lnTo>
                  <a:lnTo>
                    <a:pt x="136" y="122"/>
                  </a:lnTo>
                  <a:lnTo>
                    <a:pt x="136" y="121"/>
                  </a:lnTo>
                  <a:lnTo>
                    <a:pt x="136" y="120"/>
                  </a:lnTo>
                  <a:lnTo>
                    <a:pt x="136" y="119"/>
                  </a:lnTo>
                  <a:lnTo>
                    <a:pt x="136" y="118"/>
                  </a:lnTo>
                  <a:lnTo>
                    <a:pt x="136" y="117"/>
                  </a:lnTo>
                  <a:lnTo>
                    <a:pt x="136" y="116"/>
                  </a:lnTo>
                  <a:lnTo>
                    <a:pt x="137" y="115"/>
                  </a:lnTo>
                  <a:lnTo>
                    <a:pt x="138" y="114"/>
                  </a:lnTo>
                  <a:lnTo>
                    <a:pt x="139" y="112"/>
                  </a:lnTo>
                  <a:lnTo>
                    <a:pt x="140" y="111"/>
                  </a:lnTo>
                  <a:lnTo>
                    <a:pt x="141" y="111"/>
                  </a:lnTo>
                  <a:lnTo>
                    <a:pt x="141" y="109"/>
                  </a:lnTo>
                  <a:lnTo>
                    <a:pt x="142" y="108"/>
                  </a:lnTo>
                  <a:lnTo>
                    <a:pt x="143" y="107"/>
                  </a:lnTo>
                  <a:lnTo>
                    <a:pt x="144" y="106"/>
                  </a:lnTo>
                  <a:lnTo>
                    <a:pt x="145" y="105"/>
                  </a:lnTo>
                  <a:lnTo>
                    <a:pt x="145" y="104"/>
                  </a:lnTo>
                  <a:lnTo>
                    <a:pt x="146" y="102"/>
                  </a:lnTo>
                  <a:lnTo>
                    <a:pt x="146" y="101"/>
                  </a:lnTo>
                  <a:lnTo>
                    <a:pt x="145" y="99"/>
                  </a:lnTo>
                  <a:lnTo>
                    <a:pt x="145" y="96"/>
                  </a:lnTo>
                  <a:lnTo>
                    <a:pt x="145" y="94"/>
                  </a:lnTo>
                  <a:lnTo>
                    <a:pt x="144" y="92"/>
                  </a:lnTo>
                  <a:lnTo>
                    <a:pt x="143" y="90"/>
                  </a:lnTo>
                  <a:lnTo>
                    <a:pt x="142" y="87"/>
                  </a:lnTo>
                  <a:lnTo>
                    <a:pt x="141" y="85"/>
                  </a:lnTo>
                  <a:lnTo>
                    <a:pt x="140" y="83"/>
                  </a:lnTo>
                  <a:lnTo>
                    <a:pt x="140" y="81"/>
                  </a:lnTo>
                  <a:lnTo>
                    <a:pt x="138" y="79"/>
                  </a:lnTo>
                  <a:lnTo>
                    <a:pt x="137" y="77"/>
                  </a:lnTo>
                  <a:lnTo>
                    <a:pt x="136" y="75"/>
                  </a:lnTo>
                  <a:lnTo>
                    <a:pt x="135" y="72"/>
                  </a:lnTo>
                  <a:lnTo>
                    <a:pt x="134" y="70"/>
                  </a:lnTo>
                  <a:lnTo>
                    <a:pt x="133" y="70"/>
                  </a:lnTo>
                  <a:lnTo>
                    <a:pt x="133" y="69"/>
                  </a:lnTo>
                  <a:lnTo>
                    <a:pt x="132" y="68"/>
                  </a:lnTo>
                  <a:lnTo>
                    <a:pt x="131" y="67"/>
                  </a:lnTo>
                  <a:lnTo>
                    <a:pt x="130" y="66"/>
                  </a:lnTo>
                  <a:lnTo>
                    <a:pt x="130" y="65"/>
                  </a:lnTo>
                  <a:lnTo>
                    <a:pt x="129" y="64"/>
                  </a:lnTo>
                  <a:lnTo>
                    <a:pt x="128" y="63"/>
                  </a:lnTo>
                  <a:lnTo>
                    <a:pt x="127" y="62"/>
                  </a:lnTo>
                  <a:lnTo>
                    <a:pt x="126" y="62"/>
                  </a:lnTo>
                  <a:lnTo>
                    <a:pt x="126" y="60"/>
                  </a:lnTo>
                  <a:lnTo>
                    <a:pt x="126" y="59"/>
                  </a:lnTo>
                  <a:lnTo>
                    <a:pt x="125" y="58"/>
                  </a:lnTo>
                  <a:lnTo>
                    <a:pt x="125" y="57"/>
                  </a:lnTo>
                  <a:lnTo>
                    <a:pt x="125" y="56"/>
                  </a:lnTo>
                  <a:lnTo>
                    <a:pt x="124" y="55"/>
                  </a:lnTo>
                  <a:lnTo>
                    <a:pt x="124" y="53"/>
                  </a:lnTo>
                  <a:lnTo>
                    <a:pt x="124" y="52"/>
                  </a:lnTo>
                  <a:lnTo>
                    <a:pt x="123" y="51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3" y="48"/>
                  </a:lnTo>
                  <a:lnTo>
                    <a:pt x="122" y="47"/>
                  </a:lnTo>
                  <a:lnTo>
                    <a:pt x="121" y="45"/>
                  </a:lnTo>
                  <a:lnTo>
                    <a:pt x="121" y="44"/>
                  </a:lnTo>
                  <a:lnTo>
                    <a:pt x="120" y="42"/>
                  </a:lnTo>
                  <a:lnTo>
                    <a:pt x="119" y="41"/>
                  </a:lnTo>
                  <a:lnTo>
                    <a:pt x="118" y="39"/>
                  </a:lnTo>
                  <a:lnTo>
                    <a:pt x="118" y="38"/>
                  </a:lnTo>
                  <a:lnTo>
                    <a:pt x="117" y="36"/>
                  </a:lnTo>
                  <a:lnTo>
                    <a:pt x="116" y="35"/>
                  </a:lnTo>
                  <a:lnTo>
                    <a:pt x="115" y="33"/>
                  </a:lnTo>
                  <a:lnTo>
                    <a:pt x="114" y="32"/>
                  </a:lnTo>
                  <a:lnTo>
                    <a:pt x="113" y="30"/>
                  </a:lnTo>
                  <a:lnTo>
                    <a:pt x="113" y="29"/>
                  </a:lnTo>
                  <a:lnTo>
                    <a:pt x="112" y="27"/>
                  </a:lnTo>
                  <a:lnTo>
                    <a:pt x="111" y="26"/>
                  </a:lnTo>
                  <a:lnTo>
                    <a:pt x="111" y="25"/>
                  </a:lnTo>
                  <a:lnTo>
                    <a:pt x="110" y="24"/>
                  </a:lnTo>
                  <a:lnTo>
                    <a:pt x="110" y="23"/>
                  </a:lnTo>
                  <a:lnTo>
                    <a:pt x="110" y="22"/>
                  </a:lnTo>
                  <a:lnTo>
                    <a:pt x="110" y="21"/>
                  </a:lnTo>
                  <a:lnTo>
                    <a:pt x="109" y="20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16"/>
                  </a:lnTo>
                  <a:lnTo>
                    <a:pt x="108" y="15"/>
                  </a:lnTo>
                  <a:lnTo>
                    <a:pt x="108" y="14"/>
                  </a:lnTo>
                  <a:lnTo>
                    <a:pt x="108" y="13"/>
                  </a:lnTo>
                  <a:lnTo>
                    <a:pt x="108" y="12"/>
                  </a:lnTo>
                  <a:lnTo>
                    <a:pt x="108" y="11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8" y="6"/>
                  </a:lnTo>
                  <a:lnTo>
                    <a:pt x="108" y="5"/>
                  </a:lnTo>
                  <a:lnTo>
                    <a:pt x="109" y="4"/>
                  </a:lnTo>
                  <a:lnTo>
                    <a:pt x="109" y="3"/>
                  </a:lnTo>
                  <a:lnTo>
                    <a:pt x="109" y="2"/>
                  </a:lnTo>
                  <a:lnTo>
                    <a:pt x="109" y="1"/>
                  </a:lnTo>
                  <a:lnTo>
                    <a:pt x="11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7" name="Freeform 147"/>
            <p:cNvSpPr>
              <a:spLocks/>
            </p:cNvSpPr>
            <p:nvPr/>
          </p:nvSpPr>
          <p:spPr bwMode="auto">
            <a:xfrm>
              <a:off x="3168" y="2673"/>
              <a:ext cx="397" cy="593"/>
            </a:xfrm>
            <a:custGeom>
              <a:avLst/>
              <a:gdLst>
                <a:gd name="T0" fmla="*/ 177 w 397"/>
                <a:gd name="T1" fmla="*/ 21 h 593"/>
                <a:gd name="T2" fmla="*/ 204 w 397"/>
                <a:gd name="T3" fmla="*/ 47 h 593"/>
                <a:gd name="T4" fmla="*/ 209 w 397"/>
                <a:gd name="T5" fmla="*/ 14 h 593"/>
                <a:gd name="T6" fmla="*/ 223 w 397"/>
                <a:gd name="T7" fmla="*/ 16 h 593"/>
                <a:gd name="T8" fmla="*/ 257 w 397"/>
                <a:gd name="T9" fmla="*/ 46 h 593"/>
                <a:gd name="T10" fmla="*/ 301 w 397"/>
                <a:gd name="T11" fmla="*/ 55 h 593"/>
                <a:gd name="T12" fmla="*/ 323 w 397"/>
                <a:gd name="T13" fmla="*/ 74 h 593"/>
                <a:gd name="T14" fmla="*/ 342 w 397"/>
                <a:gd name="T15" fmla="*/ 101 h 593"/>
                <a:gd name="T16" fmla="*/ 376 w 397"/>
                <a:gd name="T17" fmla="*/ 111 h 593"/>
                <a:gd name="T18" fmla="*/ 396 w 397"/>
                <a:gd name="T19" fmla="*/ 130 h 593"/>
                <a:gd name="T20" fmla="*/ 367 w 397"/>
                <a:gd name="T21" fmla="*/ 150 h 593"/>
                <a:gd name="T22" fmla="*/ 343 w 397"/>
                <a:gd name="T23" fmla="*/ 155 h 593"/>
                <a:gd name="T24" fmla="*/ 333 w 397"/>
                <a:gd name="T25" fmla="*/ 119 h 593"/>
                <a:gd name="T26" fmla="*/ 321 w 397"/>
                <a:gd name="T27" fmla="*/ 101 h 593"/>
                <a:gd name="T28" fmla="*/ 314 w 397"/>
                <a:gd name="T29" fmla="*/ 124 h 593"/>
                <a:gd name="T30" fmla="*/ 292 w 397"/>
                <a:gd name="T31" fmla="*/ 137 h 593"/>
                <a:gd name="T32" fmla="*/ 275 w 397"/>
                <a:gd name="T33" fmla="*/ 158 h 593"/>
                <a:gd name="T34" fmla="*/ 259 w 397"/>
                <a:gd name="T35" fmla="*/ 168 h 593"/>
                <a:gd name="T36" fmla="*/ 270 w 397"/>
                <a:gd name="T37" fmla="*/ 167 h 593"/>
                <a:gd name="T38" fmla="*/ 292 w 397"/>
                <a:gd name="T39" fmla="*/ 165 h 593"/>
                <a:gd name="T40" fmla="*/ 286 w 397"/>
                <a:gd name="T41" fmla="*/ 178 h 593"/>
                <a:gd name="T42" fmla="*/ 285 w 397"/>
                <a:gd name="T43" fmla="*/ 184 h 593"/>
                <a:gd name="T44" fmla="*/ 302 w 397"/>
                <a:gd name="T45" fmla="*/ 193 h 593"/>
                <a:gd name="T46" fmla="*/ 324 w 397"/>
                <a:gd name="T47" fmla="*/ 190 h 593"/>
                <a:gd name="T48" fmla="*/ 337 w 397"/>
                <a:gd name="T49" fmla="*/ 175 h 593"/>
                <a:gd name="T50" fmla="*/ 341 w 397"/>
                <a:gd name="T51" fmla="*/ 204 h 593"/>
                <a:gd name="T52" fmla="*/ 325 w 397"/>
                <a:gd name="T53" fmla="*/ 231 h 593"/>
                <a:gd name="T54" fmla="*/ 315 w 397"/>
                <a:gd name="T55" fmla="*/ 244 h 593"/>
                <a:gd name="T56" fmla="*/ 307 w 397"/>
                <a:gd name="T57" fmla="*/ 237 h 593"/>
                <a:gd name="T58" fmla="*/ 315 w 397"/>
                <a:gd name="T59" fmla="*/ 212 h 593"/>
                <a:gd name="T60" fmla="*/ 293 w 397"/>
                <a:gd name="T61" fmla="*/ 232 h 593"/>
                <a:gd name="T62" fmla="*/ 278 w 397"/>
                <a:gd name="T63" fmla="*/ 261 h 593"/>
                <a:gd name="T64" fmla="*/ 275 w 397"/>
                <a:gd name="T65" fmla="*/ 285 h 593"/>
                <a:gd name="T66" fmla="*/ 275 w 397"/>
                <a:gd name="T67" fmla="*/ 301 h 593"/>
                <a:gd name="T68" fmla="*/ 255 w 397"/>
                <a:gd name="T69" fmla="*/ 311 h 593"/>
                <a:gd name="T70" fmla="*/ 248 w 397"/>
                <a:gd name="T71" fmla="*/ 324 h 593"/>
                <a:gd name="T72" fmla="*/ 251 w 397"/>
                <a:gd name="T73" fmla="*/ 350 h 593"/>
                <a:gd name="T74" fmla="*/ 241 w 397"/>
                <a:gd name="T75" fmla="*/ 346 h 593"/>
                <a:gd name="T76" fmla="*/ 232 w 397"/>
                <a:gd name="T77" fmla="*/ 346 h 593"/>
                <a:gd name="T78" fmla="*/ 231 w 397"/>
                <a:gd name="T79" fmla="*/ 369 h 593"/>
                <a:gd name="T80" fmla="*/ 251 w 397"/>
                <a:gd name="T81" fmla="*/ 399 h 593"/>
                <a:gd name="T82" fmla="*/ 227 w 397"/>
                <a:gd name="T83" fmla="*/ 439 h 593"/>
                <a:gd name="T84" fmla="*/ 204 w 397"/>
                <a:gd name="T85" fmla="*/ 487 h 593"/>
                <a:gd name="T86" fmla="*/ 228 w 397"/>
                <a:gd name="T87" fmla="*/ 529 h 593"/>
                <a:gd name="T88" fmla="*/ 240 w 397"/>
                <a:gd name="T89" fmla="*/ 571 h 593"/>
                <a:gd name="T90" fmla="*/ 206 w 397"/>
                <a:gd name="T91" fmla="*/ 550 h 593"/>
                <a:gd name="T92" fmla="*/ 193 w 397"/>
                <a:gd name="T93" fmla="*/ 519 h 593"/>
                <a:gd name="T94" fmla="*/ 163 w 397"/>
                <a:gd name="T95" fmla="*/ 512 h 593"/>
                <a:gd name="T96" fmla="*/ 117 w 397"/>
                <a:gd name="T97" fmla="*/ 516 h 593"/>
                <a:gd name="T98" fmla="*/ 102 w 397"/>
                <a:gd name="T99" fmla="*/ 527 h 593"/>
                <a:gd name="T100" fmla="*/ 90 w 397"/>
                <a:gd name="T101" fmla="*/ 540 h 593"/>
                <a:gd name="T102" fmla="*/ 55 w 397"/>
                <a:gd name="T103" fmla="*/ 533 h 593"/>
                <a:gd name="T104" fmla="*/ 26 w 397"/>
                <a:gd name="T105" fmla="*/ 544 h 593"/>
                <a:gd name="T106" fmla="*/ 4 w 397"/>
                <a:gd name="T107" fmla="*/ 566 h 593"/>
                <a:gd name="T108" fmla="*/ 2 w 397"/>
                <a:gd name="T109" fmla="*/ 588 h 5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7"/>
                <a:gd name="T166" fmla="*/ 0 h 593"/>
                <a:gd name="T167" fmla="*/ 397 w 397"/>
                <a:gd name="T168" fmla="*/ 593 h 5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7" h="593">
                  <a:moveTo>
                    <a:pt x="151" y="0"/>
                  </a:moveTo>
                  <a:lnTo>
                    <a:pt x="157" y="3"/>
                  </a:lnTo>
                  <a:lnTo>
                    <a:pt x="162" y="6"/>
                  </a:lnTo>
                  <a:lnTo>
                    <a:pt x="167" y="9"/>
                  </a:lnTo>
                  <a:lnTo>
                    <a:pt x="173" y="15"/>
                  </a:lnTo>
                  <a:lnTo>
                    <a:pt x="177" y="21"/>
                  </a:lnTo>
                  <a:lnTo>
                    <a:pt x="182" y="27"/>
                  </a:lnTo>
                  <a:lnTo>
                    <a:pt x="186" y="34"/>
                  </a:lnTo>
                  <a:lnTo>
                    <a:pt x="189" y="40"/>
                  </a:lnTo>
                  <a:lnTo>
                    <a:pt x="194" y="45"/>
                  </a:lnTo>
                  <a:lnTo>
                    <a:pt x="199" y="47"/>
                  </a:lnTo>
                  <a:lnTo>
                    <a:pt x="204" y="47"/>
                  </a:lnTo>
                  <a:lnTo>
                    <a:pt x="208" y="44"/>
                  </a:lnTo>
                  <a:lnTo>
                    <a:pt x="211" y="38"/>
                  </a:lnTo>
                  <a:lnTo>
                    <a:pt x="212" y="30"/>
                  </a:lnTo>
                  <a:lnTo>
                    <a:pt x="212" y="23"/>
                  </a:lnTo>
                  <a:lnTo>
                    <a:pt x="211" y="18"/>
                  </a:lnTo>
                  <a:lnTo>
                    <a:pt x="209" y="14"/>
                  </a:lnTo>
                  <a:lnTo>
                    <a:pt x="208" y="9"/>
                  </a:lnTo>
                  <a:lnTo>
                    <a:pt x="208" y="8"/>
                  </a:lnTo>
                  <a:lnTo>
                    <a:pt x="216" y="12"/>
                  </a:lnTo>
                  <a:lnTo>
                    <a:pt x="223" y="16"/>
                  </a:lnTo>
                  <a:lnTo>
                    <a:pt x="230" y="21"/>
                  </a:lnTo>
                  <a:lnTo>
                    <a:pt x="236" y="25"/>
                  </a:lnTo>
                  <a:lnTo>
                    <a:pt x="241" y="28"/>
                  </a:lnTo>
                  <a:lnTo>
                    <a:pt x="245" y="32"/>
                  </a:lnTo>
                  <a:lnTo>
                    <a:pt x="251" y="38"/>
                  </a:lnTo>
                  <a:lnTo>
                    <a:pt x="257" y="46"/>
                  </a:lnTo>
                  <a:lnTo>
                    <a:pt x="263" y="52"/>
                  </a:lnTo>
                  <a:lnTo>
                    <a:pt x="271" y="53"/>
                  </a:lnTo>
                  <a:lnTo>
                    <a:pt x="278" y="54"/>
                  </a:lnTo>
                  <a:lnTo>
                    <a:pt x="286" y="54"/>
                  </a:lnTo>
                  <a:lnTo>
                    <a:pt x="293" y="55"/>
                  </a:lnTo>
                  <a:lnTo>
                    <a:pt x="301" y="55"/>
                  </a:lnTo>
                  <a:lnTo>
                    <a:pt x="309" y="56"/>
                  </a:lnTo>
                  <a:lnTo>
                    <a:pt x="313" y="58"/>
                  </a:lnTo>
                  <a:lnTo>
                    <a:pt x="317" y="60"/>
                  </a:lnTo>
                  <a:lnTo>
                    <a:pt x="321" y="63"/>
                  </a:lnTo>
                  <a:lnTo>
                    <a:pt x="322" y="68"/>
                  </a:lnTo>
                  <a:lnTo>
                    <a:pt x="323" y="74"/>
                  </a:lnTo>
                  <a:lnTo>
                    <a:pt x="324" y="79"/>
                  </a:lnTo>
                  <a:lnTo>
                    <a:pt x="326" y="83"/>
                  </a:lnTo>
                  <a:lnTo>
                    <a:pt x="329" y="87"/>
                  </a:lnTo>
                  <a:lnTo>
                    <a:pt x="333" y="90"/>
                  </a:lnTo>
                  <a:lnTo>
                    <a:pt x="337" y="96"/>
                  </a:lnTo>
                  <a:lnTo>
                    <a:pt x="342" y="101"/>
                  </a:lnTo>
                  <a:lnTo>
                    <a:pt x="348" y="106"/>
                  </a:lnTo>
                  <a:lnTo>
                    <a:pt x="353" y="108"/>
                  </a:lnTo>
                  <a:lnTo>
                    <a:pt x="359" y="109"/>
                  </a:lnTo>
                  <a:lnTo>
                    <a:pt x="364" y="110"/>
                  </a:lnTo>
                  <a:lnTo>
                    <a:pt x="371" y="111"/>
                  </a:lnTo>
                  <a:lnTo>
                    <a:pt x="376" y="111"/>
                  </a:lnTo>
                  <a:lnTo>
                    <a:pt x="383" y="112"/>
                  </a:lnTo>
                  <a:lnTo>
                    <a:pt x="387" y="114"/>
                  </a:lnTo>
                  <a:lnTo>
                    <a:pt x="390" y="117"/>
                  </a:lnTo>
                  <a:lnTo>
                    <a:pt x="393" y="121"/>
                  </a:lnTo>
                  <a:lnTo>
                    <a:pt x="395" y="125"/>
                  </a:lnTo>
                  <a:lnTo>
                    <a:pt x="396" y="130"/>
                  </a:lnTo>
                  <a:lnTo>
                    <a:pt x="394" y="134"/>
                  </a:lnTo>
                  <a:lnTo>
                    <a:pt x="390" y="139"/>
                  </a:lnTo>
                  <a:lnTo>
                    <a:pt x="384" y="142"/>
                  </a:lnTo>
                  <a:lnTo>
                    <a:pt x="378" y="145"/>
                  </a:lnTo>
                  <a:lnTo>
                    <a:pt x="372" y="148"/>
                  </a:lnTo>
                  <a:lnTo>
                    <a:pt x="367" y="150"/>
                  </a:lnTo>
                  <a:lnTo>
                    <a:pt x="361" y="152"/>
                  </a:lnTo>
                  <a:lnTo>
                    <a:pt x="357" y="154"/>
                  </a:lnTo>
                  <a:lnTo>
                    <a:pt x="353" y="155"/>
                  </a:lnTo>
                  <a:lnTo>
                    <a:pt x="349" y="155"/>
                  </a:lnTo>
                  <a:lnTo>
                    <a:pt x="346" y="156"/>
                  </a:lnTo>
                  <a:lnTo>
                    <a:pt x="343" y="155"/>
                  </a:lnTo>
                  <a:lnTo>
                    <a:pt x="340" y="154"/>
                  </a:lnTo>
                  <a:lnTo>
                    <a:pt x="338" y="148"/>
                  </a:lnTo>
                  <a:lnTo>
                    <a:pt x="337" y="141"/>
                  </a:lnTo>
                  <a:lnTo>
                    <a:pt x="336" y="134"/>
                  </a:lnTo>
                  <a:lnTo>
                    <a:pt x="334" y="127"/>
                  </a:lnTo>
                  <a:lnTo>
                    <a:pt x="333" y="119"/>
                  </a:lnTo>
                  <a:lnTo>
                    <a:pt x="331" y="112"/>
                  </a:lnTo>
                  <a:lnTo>
                    <a:pt x="330" y="108"/>
                  </a:lnTo>
                  <a:lnTo>
                    <a:pt x="328" y="105"/>
                  </a:lnTo>
                  <a:lnTo>
                    <a:pt x="325" y="102"/>
                  </a:lnTo>
                  <a:lnTo>
                    <a:pt x="323" y="101"/>
                  </a:lnTo>
                  <a:lnTo>
                    <a:pt x="321" y="101"/>
                  </a:lnTo>
                  <a:lnTo>
                    <a:pt x="319" y="101"/>
                  </a:lnTo>
                  <a:lnTo>
                    <a:pt x="318" y="107"/>
                  </a:lnTo>
                  <a:lnTo>
                    <a:pt x="318" y="113"/>
                  </a:lnTo>
                  <a:lnTo>
                    <a:pt x="318" y="119"/>
                  </a:lnTo>
                  <a:lnTo>
                    <a:pt x="316" y="122"/>
                  </a:lnTo>
                  <a:lnTo>
                    <a:pt x="314" y="124"/>
                  </a:lnTo>
                  <a:lnTo>
                    <a:pt x="312" y="127"/>
                  </a:lnTo>
                  <a:lnTo>
                    <a:pt x="307" y="129"/>
                  </a:lnTo>
                  <a:lnTo>
                    <a:pt x="302" y="132"/>
                  </a:lnTo>
                  <a:lnTo>
                    <a:pt x="297" y="134"/>
                  </a:lnTo>
                  <a:lnTo>
                    <a:pt x="295" y="136"/>
                  </a:lnTo>
                  <a:lnTo>
                    <a:pt x="292" y="137"/>
                  </a:lnTo>
                  <a:lnTo>
                    <a:pt x="291" y="139"/>
                  </a:lnTo>
                  <a:lnTo>
                    <a:pt x="287" y="143"/>
                  </a:lnTo>
                  <a:lnTo>
                    <a:pt x="285" y="148"/>
                  </a:lnTo>
                  <a:lnTo>
                    <a:pt x="282" y="152"/>
                  </a:lnTo>
                  <a:lnTo>
                    <a:pt x="278" y="156"/>
                  </a:lnTo>
                  <a:lnTo>
                    <a:pt x="275" y="158"/>
                  </a:lnTo>
                  <a:lnTo>
                    <a:pt x="271" y="161"/>
                  </a:lnTo>
                  <a:lnTo>
                    <a:pt x="270" y="162"/>
                  </a:lnTo>
                  <a:lnTo>
                    <a:pt x="268" y="163"/>
                  </a:lnTo>
                  <a:lnTo>
                    <a:pt x="267" y="164"/>
                  </a:lnTo>
                  <a:lnTo>
                    <a:pt x="263" y="166"/>
                  </a:lnTo>
                  <a:lnTo>
                    <a:pt x="259" y="168"/>
                  </a:lnTo>
                  <a:lnTo>
                    <a:pt x="256" y="170"/>
                  </a:lnTo>
                  <a:lnTo>
                    <a:pt x="256" y="171"/>
                  </a:lnTo>
                  <a:lnTo>
                    <a:pt x="258" y="172"/>
                  </a:lnTo>
                  <a:lnTo>
                    <a:pt x="260" y="172"/>
                  </a:lnTo>
                  <a:lnTo>
                    <a:pt x="266" y="170"/>
                  </a:lnTo>
                  <a:lnTo>
                    <a:pt x="270" y="167"/>
                  </a:lnTo>
                  <a:lnTo>
                    <a:pt x="275" y="164"/>
                  </a:lnTo>
                  <a:lnTo>
                    <a:pt x="280" y="163"/>
                  </a:lnTo>
                  <a:lnTo>
                    <a:pt x="283" y="163"/>
                  </a:lnTo>
                  <a:lnTo>
                    <a:pt x="288" y="163"/>
                  </a:lnTo>
                  <a:lnTo>
                    <a:pt x="290" y="164"/>
                  </a:lnTo>
                  <a:lnTo>
                    <a:pt x="292" y="165"/>
                  </a:lnTo>
                  <a:lnTo>
                    <a:pt x="293" y="167"/>
                  </a:lnTo>
                  <a:lnTo>
                    <a:pt x="294" y="170"/>
                  </a:lnTo>
                  <a:lnTo>
                    <a:pt x="293" y="174"/>
                  </a:lnTo>
                  <a:lnTo>
                    <a:pt x="292" y="177"/>
                  </a:lnTo>
                  <a:lnTo>
                    <a:pt x="290" y="178"/>
                  </a:lnTo>
                  <a:lnTo>
                    <a:pt x="286" y="178"/>
                  </a:lnTo>
                  <a:lnTo>
                    <a:pt x="283" y="180"/>
                  </a:lnTo>
                  <a:lnTo>
                    <a:pt x="280" y="181"/>
                  </a:lnTo>
                  <a:lnTo>
                    <a:pt x="277" y="182"/>
                  </a:lnTo>
                  <a:lnTo>
                    <a:pt x="277" y="184"/>
                  </a:lnTo>
                  <a:lnTo>
                    <a:pt x="281" y="185"/>
                  </a:lnTo>
                  <a:lnTo>
                    <a:pt x="285" y="184"/>
                  </a:lnTo>
                  <a:lnTo>
                    <a:pt x="289" y="184"/>
                  </a:lnTo>
                  <a:lnTo>
                    <a:pt x="293" y="186"/>
                  </a:lnTo>
                  <a:lnTo>
                    <a:pt x="296" y="189"/>
                  </a:lnTo>
                  <a:lnTo>
                    <a:pt x="300" y="192"/>
                  </a:lnTo>
                  <a:lnTo>
                    <a:pt x="302" y="193"/>
                  </a:lnTo>
                  <a:lnTo>
                    <a:pt x="303" y="193"/>
                  </a:lnTo>
                  <a:lnTo>
                    <a:pt x="308" y="193"/>
                  </a:lnTo>
                  <a:lnTo>
                    <a:pt x="313" y="193"/>
                  </a:lnTo>
                  <a:lnTo>
                    <a:pt x="318" y="193"/>
                  </a:lnTo>
                  <a:lnTo>
                    <a:pt x="321" y="192"/>
                  </a:lnTo>
                  <a:lnTo>
                    <a:pt x="324" y="190"/>
                  </a:lnTo>
                  <a:lnTo>
                    <a:pt x="327" y="187"/>
                  </a:lnTo>
                  <a:lnTo>
                    <a:pt x="329" y="183"/>
                  </a:lnTo>
                  <a:lnTo>
                    <a:pt x="332" y="180"/>
                  </a:lnTo>
                  <a:lnTo>
                    <a:pt x="334" y="177"/>
                  </a:lnTo>
                  <a:lnTo>
                    <a:pt x="336" y="175"/>
                  </a:lnTo>
                  <a:lnTo>
                    <a:pt x="337" y="175"/>
                  </a:lnTo>
                  <a:lnTo>
                    <a:pt x="339" y="175"/>
                  </a:lnTo>
                  <a:lnTo>
                    <a:pt x="342" y="178"/>
                  </a:lnTo>
                  <a:lnTo>
                    <a:pt x="345" y="182"/>
                  </a:lnTo>
                  <a:lnTo>
                    <a:pt x="346" y="187"/>
                  </a:lnTo>
                  <a:lnTo>
                    <a:pt x="345" y="196"/>
                  </a:lnTo>
                  <a:lnTo>
                    <a:pt x="341" y="204"/>
                  </a:lnTo>
                  <a:lnTo>
                    <a:pt x="337" y="212"/>
                  </a:lnTo>
                  <a:lnTo>
                    <a:pt x="334" y="216"/>
                  </a:lnTo>
                  <a:lnTo>
                    <a:pt x="331" y="219"/>
                  </a:lnTo>
                  <a:lnTo>
                    <a:pt x="328" y="223"/>
                  </a:lnTo>
                  <a:lnTo>
                    <a:pt x="326" y="227"/>
                  </a:lnTo>
                  <a:lnTo>
                    <a:pt x="325" y="231"/>
                  </a:lnTo>
                  <a:lnTo>
                    <a:pt x="324" y="235"/>
                  </a:lnTo>
                  <a:lnTo>
                    <a:pt x="323" y="238"/>
                  </a:lnTo>
                  <a:lnTo>
                    <a:pt x="322" y="241"/>
                  </a:lnTo>
                  <a:lnTo>
                    <a:pt x="321" y="242"/>
                  </a:lnTo>
                  <a:lnTo>
                    <a:pt x="318" y="244"/>
                  </a:lnTo>
                  <a:lnTo>
                    <a:pt x="315" y="244"/>
                  </a:lnTo>
                  <a:lnTo>
                    <a:pt x="312" y="244"/>
                  </a:lnTo>
                  <a:lnTo>
                    <a:pt x="310" y="244"/>
                  </a:lnTo>
                  <a:lnTo>
                    <a:pt x="308" y="245"/>
                  </a:lnTo>
                  <a:lnTo>
                    <a:pt x="307" y="244"/>
                  </a:lnTo>
                  <a:lnTo>
                    <a:pt x="306" y="241"/>
                  </a:lnTo>
                  <a:lnTo>
                    <a:pt x="307" y="237"/>
                  </a:lnTo>
                  <a:lnTo>
                    <a:pt x="307" y="234"/>
                  </a:lnTo>
                  <a:lnTo>
                    <a:pt x="310" y="229"/>
                  </a:lnTo>
                  <a:lnTo>
                    <a:pt x="312" y="224"/>
                  </a:lnTo>
                  <a:lnTo>
                    <a:pt x="315" y="219"/>
                  </a:lnTo>
                  <a:lnTo>
                    <a:pt x="315" y="215"/>
                  </a:lnTo>
                  <a:lnTo>
                    <a:pt x="315" y="212"/>
                  </a:lnTo>
                  <a:lnTo>
                    <a:pt x="313" y="211"/>
                  </a:lnTo>
                  <a:lnTo>
                    <a:pt x="307" y="212"/>
                  </a:lnTo>
                  <a:lnTo>
                    <a:pt x="300" y="214"/>
                  </a:lnTo>
                  <a:lnTo>
                    <a:pt x="295" y="219"/>
                  </a:lnTo>
                  <a:lnTo>
                    <a:pt x="293" y="225"/>
                  </a:lnTo>
                  <a:lnTo>
                    <a:pt x="293" y="232"/>
                  </a:lnTo>
                  <a:lnTo>
                    <a:pt x="292" y="240"/>
                  </a:lnTo>
                  <a:lnTo>
                    <a:pt x="290" y="244"/>
                  </a:lnTo>
                  <a:lnTo>
                    <a:pt x="286" y="249"/>
                  </a:lnTo>
                  <a:lnTo>
                    <a:pt x="283" y="253"/>
                  </a:lnTo>
                  <a:lnTo>
                    <a:pt x="280" y="257"/>
                  </a:lnTo>
                  <a:lnTo>
                    <a:pt x="278" y="261"/>
                  </a:lnTo>
                  <a:lnTo>
                    <a:pt x="275" y="265"/>
                  </a:lnTo>
                  <a:lnTo>
                    <a:pt x="274" y="269"/>
                  </a:lnTo>
                  <a:lnTo>
                    <a:pt x="273" y="272"/>
                  </a:lnTo>
                  <a:lnTo>
                    <a:pt x="273" y="276"/>
                  </a:lnTo>
                  <a:lnTo>
                    <a:pt x="273" y="280"/>
                  </a:lnTo>
                  <a:lnTo>
                    <a:pt x="275" y="285"/>
                  </a:lnTo>
                  <a:lnTo>
                    <a:pt x="277" y="290"/>
                  </a:lnTo>
                  <a:lnTo>
                    <a:pt x="278" y="291"/>
                  </a:lnTo>
                  <a:lnTo>
                    <a:pt x="280" y="293"/>
                  </a:lnTo>
                  <a:lnTo>
                    <a:pt x="280" y="295"/>
                  </a:lnTo>
                  <a:lnTo>
                    <a:pt x="278" y="298"/>
                  </a:lnTo>
                  <a:lnTo>
                    <a:pt x="275" y="301"/>
                  </a:lnTo>
                  <a:lnTo>
                    <a:pt x="273" y="303"/>
                  </a:lnTo>
                  <a:lnTo>
                    <a:pt x="269" y="305"/>
                  </a:lnTo>
                  <a:lnTo>
                    <a:pt x="265" y="307"/>
                  </a:lnTo>
                  <a:lnTo>
                    <a:pt x="260" y="309"/>
                  </a:lnTo>
                  <a:lnTo>
                    <a:pt x="258" y="310"/>
                  </a:lnTo>
                  <a:lnTo>
                    <a:pt x="255" y="311"/>
                  </a:lnTo>
                  <a:lnTo>
                    <a:pt x="251" y="312"/>
                  </a:lnTo>
                  <a:lnTo>
                    <a:pt x="250" y="313"/>
                  </a:lnTo>
                  <a:lnTo>
                    <a:pt x="249" y="314"/>
                  </a:lnTo>
                  <a:lnTo>
                    <a:pt x="248" y="315"/>
                  </a:lnTo>
                  <a:lnTo>
                    <a:pt x="248" y="320"/>
                  </a:lnTo>
                  <a:lnTo>
                    <a:pt x="248" y="324"/>
                  </a:lnTo>
                  <a:lnTo>
                    <a:pt x="248" y="328"/>
                  </a:lnTo>
                  <a:lnTo>
                    <a:pt x="249" y="332"/>
                  </a:lnTo>
                  <a:lnTo>
                    <a:pt x="250" y="337"/>
                  </a:lnTo>
                  <a:lnTo>
                    <a:pt x="250" y="340"/>
                  </a:lnTo>
                  <a:lnTo>
                    <a:pt x="251" y="345"/>
                  </a:lnTo>
                  <a:lnTo>
                    <a:pt x="251" y="350"/>
                  </a:lnTo>
                  <a:lnTo>
                    <a:pt x="250" y="354"/>
                  </a:lnTo>
                  <a:lnTo>
                    <a:pt x="247" y="356"/>
                  </a:lnTo>
                  <a:lnTo>
                    <a:pt x="244" y="356"/>
                  </a:lnTo>
                  <a:lnTo>
                    <a:pt x="241" y="354"/>
                  </a:lnTo>
                  <a:lnTo>
                    <a:pt x="240" y="350"/>
                  </a:lnTo>
                  <a:lnTo>
                    <a:pt x="241" y="346"/>
                  </a:lnTo>
                  <a:lnTo>
                    <a:pt x="241" y="342"/>
                  </a:lnTo>
                  <a:lnTo>
                    <a:pt x="240" y="340"/>
                  </a:lnTo>
                  <a:lnTo>
                    <a:pt x="239" y="339"/>
                  </a:lnTo>
                  <a:lnTo>
                    <a:pt x="238" y="339"/>
                  </a:lnTo>
                  <a:lnTo>
                    <a:pt x="235" y="342"/>
                  </a:lnTo>
                  <a:lnTo>
                    <a:pt x="232" y="346"/>
                  </a:lnTo>
                  <a:lnTo>
                    <a:pt x="230" y="350"/>
                  </a:lnTo>
                  <a:lnTo>
                    <a:pt x="230" y="352"/>
                  </a:lnTo>
                  <a:lnTo>
                    <a:pt x="229" y="355"/>
                  </a:lnTo>
                  <a:lnTo>
                    <a:pt x="229" y="359"/>
                  </a:lnTo>
                  <a:lnTo>
                    <a:pt x="230" y="364"/>
                  </a:lnTo>
                  <a:lnTo>
                    <a:pt x="231" y="369"/>
                  </a:lnTo>
                  <a:lnTo>
                    <a:pt x="233" y="374"/>
                  </a:lnTo>
                  <a:lnTo>
                    <a:pt x="237" y="381"/>
                  </a:lnTo>
                  <a:lnTo>
                    <a:pt x="241" y="388"/>
                  </a:lnTo>
                  <a:lnTo>
                    <a:pt x="245" y="395"/>
                  </a:lnTo>
                  <a:lnTo>
                    <a:pt x="248" y="397"/>
                  </a:lnTo>
                  <a:lnTo>
                    <a:pt x="251" y="399"/>
                  </a:lnTo>
                  <a:lnTo>
                    <a:pt x="251" y="402"/>
                  </a:lnTo>
                  <a:lnTo>
                    <a:pt x="249" y="407"/>
                  </a:lnTo>
                  <a:lnTo>
                    <a:pt x="245" y="411"/>
                  </a:lnTo>
                  <a:lnTo>
                    <a:pt x="241" y="416"/>
                  </a:lnTo>
                  <a:lnTo>
                    <a:pt x="234" y="427"/>
                  </a:lnTo>
                  <a:lnTo>
                    <a:pt x="227" y="439"/>
                  </a:lnTo>
                  <a:lnTo>
                    <a:pt x="220" y="450"/>
                  </a:lnTo>
                  <a:lnTo>
                    <a:pt x="215" y="459"/>
                  </a:lnTo>
                  <a:lnTo>
                    <a:pt x="210" y="468"/>
                  </a:lnTo>
                  <a:lnTo>
                    <a:pt x="206" y="478"/>
                  </a:lnTo>
                  <a:lnTo>
                    <a:pt x="205" y="482"/>
                  </a:lnTo>
                  <a:lnTo>
                    <a:pt x="204" y="487"/>
                  </a:lnTo>
                  <a:lnTo>
                    <a:pt x="205" y="491"/>
                  </a:lnTo>
                  <a:lnTo>
                    <a:pt x="208" y="499"/>
                  </a:lnTo>
                  <a:lnTo>
                    <a:pt x="212" y="507"/>
                  </a:lnTo>
                  <a:lnTo>
                    <a:pt x="217" y="515"/>
                  </a:lnTo>
                  <a:lnTo>
                    <a:pt x="222" y="522"/>
                  </a:lnTo>
                  <a:lnTo>
                    <a:pt x="228" y="529"/>
                  </a:lnTo>
                  <a:lnTo>
                    <a:pt x="233" y="536"/>
                  </a:lnTo>
                  <a:lnTo>
                    <a:pt x="237" y="544"/>
                  </a:lnTo>
                  <a:lnTo>
                    <a:pt x="240" y="553"/>
                  </a:lnTo>
                  <a:lnTo>
                    <a:pt x="241" y="562"/>
                  </a:lnTo>
                  <a:lnTo>
                    <a:pt x="241" y="566"/>
                  </a:lnTo>
                  <a:lnTo>
                    <a:pt x="240" y="571"/>
                  </a:lnTo>
                  <a:lnTo>
                    <a:pt x="236" y="573"/>
                  </a:lnTo>
                  <a:lnTo>
                    <a:pt x="228" y="571"/>
                  </a:lnTo>
                  <a:lnTo>
                    <a:pt x="221" y="567"/>
                  </a:lnTo>
                  <a:lnTo>
                    <a:pt x="214" y="562"/>
                  </a:lnTo>
                  <a:lnTo>
                    <a:pt x="209" y="556"/>
                  </a:lnTo>
                  <a:lnTo>
                    <a:pt x="206" y="550"/>
                  </a:lnTo>
                  <a:lnTo>
                    <a:pt x="203" y="544"/>
                  </a:lnTo>
                  <a:lnTo>
                    <a:pt x="201" y="538"/>
                  </a:lnTo>
                  <a:lnTo>
                    <a:pt x="199" y="533"/>
                  </a:lnTo>
                  <a:lnTo>
                    <a:pt x="197" y="527"/>
                  </a:lnTo>
                  <a:lnTo>
                    <a:pt x="195" y="523"/>
                  </a:lnTo>
                  <a:lnTo>
                    <a:pt x="193" y="519"/>
                  </a:lnTo>
                  <a:lnTo>
                    <a:pt x="190" y="515"/>
                  </a:lnTo>
                  <a:lnTo>
                    <a:pt x="186" y="513"/>
                  </a:lnTo>
                  <a:lnTo>
                    <a:pt x="181" y="511"/>
                  </a:lnTo>
                  <a:lnTo>
                    <a:pt x="176" y="511"/>
                  </a:lnTo>
                  <a:lnTo>
                    <a:pt x="170" y="511"/>
                  </a:lnTo>
                  <a:lnTo>
                    <a:pt x="163" y="512"/>
                  </a:lnTo>
                  <a:lnTo>
                    <a:pt x="157" y="512"/>
                  </a:lnTo>
                  <a:lnTo>
                    <a:pt x="147" y="512"/>
                  </a:lnTo>
                  <a:lnTo>
                    <a:pt x="137" y="513"/>
                  </a:lnTo>
                  <a:lnTo>
                    <a:pt x="127" y="514"/>
                  </a:lnTo>
                  <a:lnTo>
                    <a:pt x="122" y="514"/>
                  </a:lnTo>
                  <a:lnTo>
                    <a:pt x="117" y="516"/>
                  </a:lnTo>
                  <a:lnTo>
                    <a:pt x="113" y="517"/>
                  </a:lnTo>
                  <a:lnTo>
                    <a:pt x="109" y="517"/>
                  </a:lnTo>
                  <a:lnTo>
                    <a:pt x="105" y="518"/>
                  </a:lnTo>
                  <a:lnTo>
                    <a:pt x="102" y="520"/>
                  </a:lnTo>
                  <a:lnTo>
                    <a:pt x="102" y="523"/>
                  </a:lnTo>
                  <a:lnTo>
                    <a:pt x="102" y="527"/>
                  </a:lnTo>
                  <a:lnTo>
                    <a:pt x="102" y="532"/>
                  </a:lnTo>
                  <a:lnTo>
                    <a:pt x="102" y="535"/>
                  </a:lnTo>
                  <a:lnTo>
                    <a:pt x="101" y="538"/>
                  </a:lnTo>
                  <a:lnTo>
                    <a:pt x="100" y="539"/>
                  </a:lnTo>
                  <a:lnTo>
                    <a:pt x="95" y="540"/>
                  </a:lnTo>
                  <a:lnTo>
                    <a:pt x="90" y="540"/>
                  </a:lnTo>
                  <a:lnTo>
                    <a:pt x="86" y="539"/>
                  </a:lnTo>
                  <a:lnTo>
                    <a:pt x="82" y="538"/>
                  </a:lnTo>
                  <a:lnTo>
                    <a:pt x="77" y="535"/>
                  </a:lnTo>
                  <a:lnTo>
                    <a:pt x="72" y="533"/>
                  </a:lnTo>
                  <a:lnTo>
                    <a:pt x="64" y="533"/>
                  </a:lnTo>
                  <a:lnTo>
                    <a:pt x="55" y="533"/>
                  </a:lnTo>
                  <a:lnTo>
                    <a:pt x="47" y="533"/>
                  </a:lnTo>
                  <a:lnTo>
                    <a:pt x="44" y="534"/>
                  </a:lnTo>
                  <a:lnTo>
                    <a:pt x="41" y="535"/>
                  </a:lnTo>
                  <a:lnTo>
                    <a:pt x="38" y="536"/>
                  </a:lnTo>
                  <a:lnTo>
                    <a:pt x="31" y="540"/>
                  </a:lnTo>
                  <a:lnTo>
                    <a:pt x="26" y="544"/>
                  </a:lnTo>
                  <a:lnTo>
                    <a:pt x="20" y="548"/>
                  </a:lnTo>
                  <a:lnTo>
                    <a:pt x="16" y="552"/>
                  </a:lnTo>
                  <a:lnTo>
                    <a:pt x="13" y="555"/>
                  </a:lnTo>
                  <a:lnTo>
                    <a:pt x="9" y="559"/>
                  </a:lnTo>
                  <a:lnTo>
                    <a:pt x="6" y="562"/>
                  </a:lnTo>
                  <a:lnTo>
                    <a:pt x="4" y="566"/>
                  </a:lnTo>
                  <a:lnTo>
                    <a:pt x="2" y="570"/>
                  </a:lnTo>
                  <a:lnTo>
                    <a:pt x="1" y="573"/>
                  </a:lnTo>
                  <a:lnTo>
                    <a:pt x="0" y="576"/>
                  </a:lnTo>
                  <a:lnTo>
                    <a:pt x="0" y="580"/>
                  </a:lnTo>
                  <a:lnTo>
                    <a:pt x="1" y="584"/>
                  </a:lnTo>
                  <a:lnTo>
                    <a:pt x="2" y="588"/>
                  </a:lnTo>
                  <a:lnTo>
                    <a:pt x="3" y="592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8" name="Freeform 148"/>
            <p:cNvSpPr>
              <a:spLocks/>
            </p:cNvSpPr>
            <p:nvPr/>
          </p:nvSpPr>
          <p:spPr bwMode="auto">
            <a:xfrm>
              <a:off x="2494" y="2673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59" name="Freeform 149"/>
            <p:cNvSpPr>
              <a:spLocks/>
            </p:cNvSpPr>
            <p:nvPr/>
          </p:nvSpPr>
          <p:spPr bwMode="auto">
            <a:xfrm>
              <a:off x="2594" y="2673"/>
              <a:ext cx="397" cy="593"/>
            </a:xfrm>
            <a:custGeom>
              <a:avLst/>
              <a:gdLst>
                <a:gd name="T0" fmla="*/ 178 w 397"/>
                <a:gd name="T1" fmla="*/ 21 h 593"/>
                <a:gd name="T2" fmla="*/ 204 w 397"/>
                <a:gd name="T3" fmla="*/ 46 h 593"/>
                <a:gd name="T4" fmla="*/ 210 w 397"/>
                <a:gd name="T5" fmla="*/ 14 h 593"/>
                <a:gd name="T6" fmla="*/ 231 w 397"/>
                <a:gd name="T7" fmla="*/ 21 h 593"/>
                <a:gd name="T8" fmla="*/ 264 w 397"/>
                <a:gd name="T9" fmla="*/ 51 h 593"/>
                <a:gd name="T10" fmla="*/ 309 w 397"/>
                <a:gd name="T11" fmla="*/ 56 h 593"/>
                <a:gd name="T12" fmla="*/ 324 w 397"/>
                <a:gd name="T13" fmla="*/ 79 h 593"/>
                <a:gd name="T14" fmla="*/ 348 w 397"/>
                <a:gd name="T15" fmla="*/ 106 h 593"/>
                <a:gd name="T16" fmla="*/ 383 w 397"/>
                <a:gd name="T17" fmla="*/ 111 h 593"/>
                <a:gd name="T18" fmla="*/ 395 w 397"/>
                <a:gd name="T19" fmla="*/ 134 h 593"/>
                <a:gd name="T20" fmla="*/ 362 w 397"/>
                <a:gd name="T21" fmla="*/ 152 h 593"/>
                <a:gd name="T22" fmla="*/ 341 w 397"/>
                <a:gd name="T23" fmla="*/ 154 h 593"/>
                <a:gd name="T24" fmla="*/ 331 w 397"/>
                <a:gd name="T25" fmla="*/ 111 h 593"/>
                <a:gd name="T26" fmla="*/ 319 w 397"/>
                <a:gd name="T27" fmla="*/ 101 h 593"/>
                <a:gd name="T28" fmla="*/ 312 w 397"/>
                <a:gd name="T29" fmla="*/ 127 h 593"/>
                <a:gd name="T30" fmla="*/ 291 w 397"/>
                <a:gd name="T31" fmla="*/ 139 h 593"/>
                <a:gd name="T32" fmla="*/ 271 w 397"/>
                <a:gd name="T33" fmla="*/ 161 h 593"/>
                <a:gd name="T34" fmla="*/ 256 w 397"/>
                <a:gd name="T35" fmla="*/ 171 h 593"/>
                <a:gd name="T36" fmla="*/ 276 w 397"/>
                <a:gd name="T37" fmla="*/ 164 h 593"/>
                <a:gd name="T38" fmla="*/ 294 w 397"/>
                <a:gd name="T39" fmla="*/ 167 h 593"/>
                <a:gd name="T40" fmla="*/ 283 w 397"/>
                <a:gd name="T41" fmla="*/ 179 h 593"/>
                <a:gd name="T42" fmla="*/ 289 w 397"/>
                <a:gd name="T43" fmla="*/ 184 h 593"/>
                <a:gd name="T44" fmla="*/ 303 w 397"/>
                <a:gd name="T45" fmla="*/ 193 h 593"/>
                <a:gd name="T46" fmla="*/ 327 w 397"/>
                <a:gd name="T47" fmla="*/ 187 h 593"/>
                <a:gd name="T48" fmla="*/ 339 w 397"/>
                <a:gd name="T49" fmla="*/ 175 h 593"/>
                <a:gd name="T50" fmla="*/ 338 w 397"/>
                <a:gd name="T51" fmla="*/ 213 h 593"/>
                <a:gd name="T52" fmla="*/ 324 w 397"/>
                <a:gd name="T53" fmla="*/ 235 h 593"/>
                <a:gd name="T54" fmla="*/ 312 w 397"/>
                <a:gd name="T55" fmla="*/ 244 h 593"/>
                <a:gd name="T56" fmla="*/ 308 w 397"/>
                <a:gd name="T57" fmla="*/ 234 h 593"/>
                <a:gd name="T58" fmla="*/ 314 w 397"/>
                <a:gd name="T59" fmla="*/ 211 h 593"/>
                <a:gd name="T60" fmla="*/ 292 w 397"/>
                <a:gd name="T61" fmla="*/ 240 h 593"/>
                <a:gd name="T62" fmla="*/ 276 w 397"/>
                <a:gd name="T63" fmla="*/ 265 h 593"/>
                <a:gd name="T64" fmla="*/ 277 w 397"/>
                <a:gd name="T65" fmla="*/ 289 h 593"/>
                <a:gd name="T66" fmla="*/ 273 w 397"/>
                <a:gd name="T67" fmla="*/ 303 h 593"/>
                <a:gd name="T68" fmla="*/ 252 w 397"/>
                <a:gd name="T69" fmla="*/ 312 h 593"/>
                <a:gd name="T70" fmla="*/ 249 w 397"/>
                <a:gd name="T71" fmla="*/ 329 h 593"/>
                <a:gd name="T72" fmla="*/ 250 w 397"/>
                <a:gd name="T73" fmla="*/ 354 h 593"/>
                <a:gd name="T74" fmla="*/ 241 w 397"/>
                <a:gd name="T75" fmla="*/ 342 h 593"/>
                <a:gd name="T76" fmla="*/ 231 w 397"/>
                <a:gd name="T77" fmla="*/ 349 h 593"/>
                <a:gd name="T78" fmla="*/ 234 w 397"/>
                <a:gd name="T79" fmla="*/ 374 h 593"/>
                <a:gd name="T80" fmla="*/ 252 w 397"/>
                <a:gd name="T81" fmla="*/ 402 h 593"/>
                <a:gd name="T82" fmla="*/ 220 w 397"/>
                <a:gd name="T83" fmla="*/ 451 h 593"/>
                <a:gd name="T84" fmla="*/ 205 w 397"/>
                <a:gd name="T85" fmla="*/ 491 h 593"/>
                <a:gd name="T86" fmla="*/ 234 w 397"/>
                <a:gd name="T87" fmla="*/ 536 h 593"/>
                <a:gd name="T88" fmla="*/ 237 w 397"/>
                <a:gd name="T89" fmla="*/ 572 h 593"/>
                <a:gd name="T90" fmla="*/ 204 w 397"/>
                <a:gd name="T91" fmla="*/ 544 h 593"/>
                <a:gd name="T92" fmla="*/ 190 w 397"/>
                <a:gd name="T93" fmla="*/ 515 h 593"/>
                <a:gd name="T94" fmla="*/ 157 w 397"/>
                <a:gd name="T95" fmla="*/ 512 h 593"/>
                <a:gd name="T96" fmla="*/ 113 w 397"/>
                <a:gd name="T97" fmla="*/ 517 h 593"/>
                <a:gd name="T98" fmla="*/ 103 w 397"/>
                <a:gd name="T99" fmla="*/ 532 h 593"/>
                <a:gd name="T100" fmla="*/ 86 w 397"/>
                <a:gd name="T101" fmla="*/ 539 h 593"/>
                <a:gd name="T102" fmla="*/ 47 w 397"/>
                <a:gd name="T103" fmla="*/ 533 h 593"/>
                <a:gd name="T104" fmla="*/ 20 w 397"/>
                <a:gd name="T105" fmla="*/ 548 h 593"/>
                <a:gd name="T106" fmla="*/ 2 w 397"/>
                <a:gd name="T107" fmla="*/ 569 h 593"/>
                <a:gd name="T108" fmla="*/ 3 w 397"/>
                <a:gd name="T109" fmla="*/ 592 h 5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7"/>
                <a:gd name="T166" fmla="*/ 0 h 593"/>
                <a:gd name="T167" fmla="*/ 397 w 397"/>
                <a:gd name="T168" fmla="*/ 593 h 59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7" h="593">
                  <a:moveTo>
                    <a:pt x="151" y="0"/>
                  </a:moveTo>
                  <a:lnTo>
                    <a:pt x="157" y="2"/>
                  </a:lnTo>
                  <a:lnTo>
                    <a:pt x="163" y="5"/>
                  </a:lnTo>
                  <a:lnTo>
                    <a:pt x="168" y="9"/>
                  </a:lnTo>
                  <a:lnTo>
                    <a:pt x="173" y="15"/>
                  </a:lnTo>
                  <a:lnTo>
                    <a:pt x="178" y="21"/>
                  </a:lnTo>
                  <a:lnTo>
                    <a:pt x="183" y="27"/>
                  </a:lnTo>
                  <a:lnTo>
                    <a:pt x="186" y="34"/>
                  </a:lnTo>
                  <a:lnTo>
                    <a:pt x="190" y="40"/>
                  </a:lnTo>
                  <a:lnTo>
                    <a:pt x="195" y="46"/>
                  </a:lnTo>
                  <a:lnTo>
                    <a:pt x="199" y="47"/>
                  </a:lnTo>
                  <a:lnTo>
                    <a:pt x="204" y="46"/>
                  </a:lnTo>
                  <a:lnTo>
                    <a:pt x="208" y="44"/>
                  </a:lnTo>
                  <a:lnTo>
                    <a:pt x="211" y="37"/>
                  </a:lnTo>
                  <a:lnTo>
                    <a:pt x="213" y="30"/>
                  </a:lnTo>
                  <a:lnTo>
                    <a:pt x="213" y="23"/>
                  </a:lnTo>
                  <a:lnTo>
                    <a:pt x="212" y="18"/>
                  </a:lnTo>
                  <a:lnTo>
                    <a:pt x="210" y="14"/>
                  </a:lnTo>
                  <a:lnTo>
                    <a:pt x="208" y="9"/>
                  </a:lnTo>
                  <a:lnTo>
                    <a:pt x="208" y="8"/>
                  </a:lnTo>
                  <a:lnTo>
                    <a:pt x="216" y="12"/>
                  </a:lnTo>
                  <a:lnTo>
                    <a:pt x="224" y="17"/>
                  </a:lnTo>
                  <a:lnTo>
                    <a:pt x="231" y="21"/>
                  </a:lnTo>
                  <a:lnTo>
                    <a:pt x="236" y="25"/>
                  </a:lnTo>
                  <a:lnTo>
                    <a:pt x="241" y="28"/>
                  </a:lnTo>
                  <a:lnTo>
                    <a:pt x="246" y="32"/>
                  </a:lnTo>
                  <a:lnTo>
                    <a:pt x="252" y="39"/>
                  </a:lnTo>
                  <a:lnTo>
                    <a:pt x="257" y="46"/>
                  </a:lnTo>
                  <a:lnTo>
                    <a:pt x="264" y="51"/>
                  </a:lnTo>
                  <a:lnTo>
                    <a:pt x="271" y="54"/>
                  </a:lnTo>
                  <a:lnTo>
                    <a:pt x="279" y="54"/>
                  </a:lnTo>
                  <a:lnTo>
                    <a:pt x="286" y="54"/>
                  </a:lnTo>
                  <a:lnTo>
                    <a:pt x="294" y="55"/>
                  </a:lnTo>
                  <a:lnTo>
                    <a:pt x="302" y="55"/>
                  </a:lnTo>
                  <a:lnTo>
                    <a:pt x="309" y="56"/>
                  </a:lnTo>
                  <a:lnTo>
                    <a:pt x="314" y="57"/>
                  </a:lnTo>
                  <a:lnTo>
                    <a:pt x="318" y="60"/>
                  </a:lnTo>
                  <a:lnTo>
                    <a:pt x="321" y="63"/>
                  </a:lnTo>
                  <a:lnTo>
                    <a:pt x="323" y="68"/>
                  </a:lnTo>
                  <a:lnTo>
                    <a:pt x="323" y="73"/>
                  </a:lnTo>
                  <a:lnTo>
                    <a:pt x="324" y="79"/>
                  </a:lnTo>
                  <a:lnTo>
                    <a:pt x="326" y="83"/>
                  </a:lnTo>
                  <a:lnTo>
                    <a:pt x="330" y="87"/>
                  </a:lnTo>
                  <a:lnTo>
                    <a:pt x="333" y="91"/>
                  </a:lnTo>
                  <a:lnTo>
                    <a:pt x="338" y="96"/>
                  </a:lnTo>
                  <a:lnTo>
                    <a:pt x="343" y="101"/>
                  </a:lnTo>
                  <a:lnTo>
                    <a:pt x="348" y="106"/>
                  </a:lnTo>
                  <a:lnTo>
                    <a:pt x="353" y="108"/>
                  </a:lnTo>
                  <a:lnTo>
                    <a:pt x="359" y="109"/>
                  </a:lnTo>
                  <a:lnTo>
                    <a:pt x="365" y="110"/>
                  </a:lnTo>
                  <a:lnTo>
                    <a:pt x="371" y="111"/>
                  </a:lnTo>
                  <a:lnTo>
                    <a:pt x="377" y="111"/>
                  </a:lnTo>
                  <a:lnTo>
                    <a:pt x="383" y="111"/>
                  </a:lnTo>
                  <a:lnTo>
                    <a:pt x="387" y="114"/>
                  </a:lnTo>
                  <a:lnTo>
                    <a:pt x="390" y="117"/>
                  </a:lnTo>
                  <a:lnTo>
                    <a:pt x="393" y="121"/>
                  </a:lnTo>
                  <a:lnTo>
                    <a:pt x="395" y="125"/>
                  </a:lnTo>
                  <a:lnTo>
                    <a:pt x="396" y="130"/>
                  </a:lnTo>
                  <a:lnTo>
                    <a:pt x="395" y="134"/>
                  </a:lnTo>
                  <a:lnTo>
                    <a:pt x="390" y="139"/>
                  </a:lnTo>
                  <a:lnTo>
                    <a:pt x="384" y="142"/>
                  </a:lnTo>
                  <a:lnTo>
                    <a:pt x="378" y="145"/>
                  </a:lnTo>
                  <a:lnTo>
                    <a:pt x="373" y="148"/>
                  </a:lnTo>
                  <a:lnTo>
                    <a:pt x="367" y="150"/>
                  </a:lnTo>
                  <a:lnTo>
                    <a:pt x="362" y="152"/>
                  </a:lnTo>
                  <a:lnTo>
                    <a:pt x="358" y="154"/>
                  </a:lnTo>
                  <a:lnTo>
                    <a:pt x="354" y="155"/>
                  </a:lnTo>
                  <a:lnTo>
                    <a:pt x="350" y="155"/>
                  </a:lnTo>
                  <a:lnTo>
                    <a:pt x="346" y="155"/>
                  </a:lnTo>
                  <a:lnTo>
                    <a:pt x="343" y="155"/>
                  </a:lnTo>
                  <a:lnTo>
                    <a:pt x="341" y="154"/>
                  </a:lnTo>
                  <a:lnTo>
                    <a:pt x="338" y="148"/>
                  </a:lnTo>
                  <a:lnTo>
                    <a:pt x="337" y="141"/>
                  </a:lnTo>
                  <a:lnTo>
                    <a:pt x="336" y="134"/>
                  </a:lnTo>
                  <a:lnTo>
                    <a:pt x="335" y="127"/>
                  </a:lnTo>
                  <a:lnTo>
                    <a:pt x="333" y="119"/>
                  </a:lnTo>
                  <a:lnTo>
                    <a:pt x="331" y="111"/>
                  </a:lnTo>
                  <a:lnTo>
                    <a:pt x="330" y="108"/>
                  </a:lnTo>
                  <a:lnTo>
                    <a:pt x="328" y="105"/>
                  </a:lnTo>
                  <a:lnTo>
                    <a:pt x="326" y="103"/>
                  </a:lnTo>
                  <a:lnTo>
                    <a:pt x="323" y="101"/>
                  </a:lnTo>
                  <a:lnTo>
                    <a:pt x="321" y="100"/>
                  </a:lnTo>
                  <a:lnTo>
                    <a:pt x="319" y="101"/>
                  </a:lnTo>
                  <a:lnTo>
                    <a:pt x="318" y="107"/>
                  </a:lnTo>
                  <a:lnTo>
                    <a:pt x="319" y="113"/>
                  </a:lnTo>
                  <a:lnTo>
                    <a:pt x="318" y="119"/>
                  </a:lnTo>
                  <a:lnTo>
                    <a:pt x="317" y="122"/>
                  </a:lnTo>
                  <a:lnTo>
                    <a:pt x="314" y="125"/>
                  </a:lnTo>
                  <a:lnTo>
                    <a:pt x="312" y="127"/>
                  </a:lnTo>
                  <a:lnTo>
                    <a:pt x="307" y="130"/>
                  </a:lnTo>
                  <a:lnTo>
                    <a:pt x="302" y="132"/>
                  </a:lnTo>
                  <a:lnTo>
                    <a:pt x="297" y="134"/>
                  </a:lnTo>
                  <a:lnTo>
                    <a:pt x="295" y="135"/>
                  </a:lnTo>
                  <a:lnTo>
                    <a:pt x="293" y="137"/>
                  </a:lnTo>
                  <a:lnTo>
                    <a:pt x="291" y="139"/>
                  </a:lnTo>
                  <a:lnTo>
                    <a:pt x="288" y="143"/>
                  </a:lnTo>
                  <a:lnTo>
                    <a:pt x="285" y="148"/>
                  </a:lnTo>
                  <a:lnTo>
                    <a:pt x="282" y="152"/>
                  </a:lnTo>
                  <a:lnTo>
                    <a:pt x="279" y="155"/>
                  </a:lnTo>
                  <a:lnTo>
                    <a:pt x="275" y="159"/>
                  </a:lnTo>
                  <a:lnTo>
                    <a:pt x="271" y="161"/>
                  </a:lnTo>
                  <a:lnTo>
                    <a:pt x="270" y="162"/>
                  </a:lnTo>
                  <a:lnTo>
                    <a:pt x="269" y="164"/>
                  </a:lnTo>
                  <a:lnTo>
                    <a:pt x="267" y="164"/>
                  </a:lnTo>
                  <a:lnTo>
                    <a:pt x="263" y="166"/>
                  </a:lnTo>
                  <a:lnTo>
                    <a:pt x="259" y="168"/>
                  </a:lnTo>
                  <a:lnTo>
                    <a:pt x="256" y="171"/>
                  </a:lnTo>
                  <a:lnTo>
                    <a:pt x="257" y="171"/>
                  </a:lnTo>
                  <a:lnTo>
                    <a:pt x="259" y="172"/>
                  </a:lnTo>
                  <a:lnTo>
                    <a:pt x="261" y="172"/>
                  </a:lnTo>
                  <a:lnTo>
                    <a:pt x="266" y="170"/>
                  </a:lnTo>
                  <a:lnTo>
                    <a:pt x="271" y="167"/>
                  </a:lnTo>
                  <a:lnTo>
                    <a:pt x="276" y="164"/>
                  </a:lnTo>
                  <a:lnTo>
                    <a:pt x="280" y="163"/>
                  </a:lnTo>
                  <a:lnTo>
                    <a:pt x="284" y="163"/>
                  </a:lnTo>
                  <a:lnTo>
                    <a:pt x="288" y="163"/>
                  </a:lnTo>
                  <a:lnTo>
                    <a:pt x="291" y="164"/>
                  </a:lnTo>
                  <a:lnTo>
                    <a:pt x="292" y="165"/>
                  </a:lnTo>
                  <a:lnTo>
                    <a:pt x="294" y="167"/>
                  </a:lnTo>
                  <a:lnTo>
                    <a:pt x="294" y="171"/>
                  </a:lnTo>
                  <a:lnTo>
                    <a:pt x="294" y="174"/>
                  </a:lnTo>
                  <a:lnTo>
                    <a:pt x="292" y="176"/>
                  </a:lnTo>
                  <a:lnTo>
                    <a:pt x="290" y="178"/>
                  </a:lnTo>
                  <a:lnTo>
                    <a:pt x="287" y="179"/>
                  </a:lnTo>
                  <a:lnTo>
                    <a:pt x="283" y="179"/>
                  </a:lnTo>
                  <a:lnTo>
                    <a:pt x="281" y="181"/>
                  </a:lnTo>
                  <a:lnTo>
                    <a:pt x="277" y="182"/>
                  </a:lnTo>
                  <a:lnTo>
                    <a:pt x="277" y="184"/>
                  </a:lnTo>
                  <a:lnTo>
                    <a:pt x="281" y="185"/>
                  </a:lnTo>
                  <a:lnTo>
                    <a:pt x="285" y="184"/>
                  </a:lnTo>
                  <a:lnTo>
                    <a:pt x="289" y="184"/>
                  </a:lnTo>
                  <a:lnTo>
                    <a:pt x="293" y="186"/>
                  </a:lnTo>
                  <a:lnTo>
                    <a:pt x="297" y="189"/>
                  </a:lnTo>
                  <a:lnTo>
                    <a:pt x="300" y="191"/>
                  </a:lnTo>
                  <a:lnTo>
                    <a:pt x="301" y="192"/>
                  </a:lnTo>
                  <a:lnTo>
                    <a:pt x="302" y="192"/>
                  </a:lnTo>
                  <a:lnTo>
                    <a:pt x="303" y="193"/>
                  </a:lnTo>
                  <a:lnTo>
                    <a:pt x="308" y="193"/>
                  </a:lnTo>
                  <a:lnTo>
                    <a:pt x="313" y="194"/>
                  </a:lnTo>
                  <a:lnTo>
                    <a:pt x="318" y="193"/>
                  </a:lnTo>
                  <a:lnTo>
                    <a:pt x="321" y="192"/>
                  </a:lnTo>
                  <a:lnTo>
                    <a:pt x="324" y="189"/>
                  </a:lnTo>
                  <a:lnTo>
                    <a:pt x="327" y="187"/>
                  </a:lnTo>
                  <a:lnTo>
                    <a:pt x="330" y="184"/>
                  </a:lnTo>
                  <a:lnTo>
                    <a:pt x="332" y="180"/>
                  </a:lnTo>
                  <a:lnTo>
                    <a:pt x="334" y="176"/>
                  </a:lnTo>
                  <a:lnTo>
                    <a:pt x="336" y="175"/>
                  </a:lnTo>
                  <a:lnTo>
                    <a:pt x="338" y="175"/>
                  </a:lnTo>
                  <a:lnTo>
                    <a:pt x="339" y="175"/>
                  </a:lnTo>
                  <a:lnTo>
                    <a:pt x="343" y="178"/>
                  </a:lnTo>
                  <a:lnTo>
                    <a:pt x="346" y="182"/>
                  </a:lnTo>
                  <a:lnTo>
                    <a:pt x="346" y="187"/>
                  </a:lnTo>
                  <a:lnTo>
                    <a:pt x="345" y="196"/>
                  </a:lnTo>
                  <a:lnTo>
                    <a:pt x="342" y="204"/>
                  </a:lnTo>
                  <a:lnTo>
                    <a:pt x="338" y="213"/>
                  </a:lnTo>
                  <a:lnTo>
                    <a:pt x="335" y="216"/>
                  </a:lnTo>
                  <a:lnTo>
                    <a:pt x="331" y="219"/>
                  </a:lnTo>
                  <a:lnTo>
                    <a:pt x="329" y="223"/>
                  </a:lnTo>
                  <a:lnTo>
                    <a:pt x="327" y="227"/>
                  </a:lnTo>
                  <a:lnTo>
                    <a:pt x="325" y="231"/>
                  </a:lnTo>
                  <a:lnTo>
                    <a:pt x="324" y="235"/>
                  </a:lnTo>
                  <a:lnTo>
                    <a:pt x="323" y="238"/>
                  </a:lnTo>
                  <a:lnTo>
                    <a:pt x="323" y="241"/>
                  </a:lnTo>
                  <a:lnTo>
                    <a:pt x="321" y="243"/>
                  </a:lnTo>
                  <a:lnTo>
                    <a:pt x="318" y="244"/>
                  </a:lnTo>
                  <a:lnTo>
                    <a:pt x="315" y="244"/>
                  </a:lnTo>
                  <a:lnTo>
                    <a:pt x="312" y="244"/>
                  </a:lnTo>
                  <a:lnTo>
                    <a:pt x="310" y="245"/>
                  </a:lnTo>
                  <a:lnTo>
                    <a:pt x="309" y="245"/>
                  </a:lnTo>
                  <a:lnTo>
                    <a:pt x="308" y="244"/>
                  </a:lnTo>
                  <a:lnTo>
                    <a:pt x="307" y="241"/>
                  </a:lnTo>
                  <a:lnTo>
                    <a:pt x="307" y="237"/>
                  </a:lnTo>
                  <a:lnTo>
                    <a:pt x="308" y="234"/>
                  </a:lnTo>
                  <a:lnTo>
                    <a:pt x="310" y="228"/>
                  </a:lnTo>
                  <a:lnTo>
                    <a:pt x="313" y="224"/>
                  </a:lnTo>
                  <a:lnTo>
                    <a:pt x="315" y="219"/>
                  </a:lnTo>
                  <a:lnTo>
                    <a:pt x="316" y="216"/>
                  </a:lnTo>
                  <a:lnTo>
                    <a:pt x="315" y="213"/>
                  </a:lnTo>
                  <a:lnTo>
                    <a:pt x="314" y="211"/>
                  </a:lnTo>
                  <a:lnTo>
                    <a:pt x="307" y="212"/>
                  </a:lnTo>
                  <a:lnTo>
                    <a:pt x="301" y="214"/>
                  </a:lnTo>
                  <a:lnTo>
                    <a:pt x="296" y="219"/>
                  </a:lnTo>
                  <a:lnTo>
                    <a:pt x="293" y="225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0" y="245"/>
                  </a:lnTo>
                  <a:lnTo>
                    <a:pt x="287" y="249"/>
                  </a:lnTo>
                  <a:lnTo>
                    <a:pt x="283" y="253"/>
                  </a:lnTo>
                  <a:lnTo>
                    <a:pt x="281" y="257"/>
                  </a:lnTo>
                  <a:lnTo>
                    <a:pt x="278" y="261"/>
                  </a:lnTo>
                  <a:lnTo>
                    <a:pt x="276" y="265"/>
                  </a:lnTo>
                  <a:lnTo>
                    <a:pt x="274" y="268"/>
                  </a:lnTo>
                  <a:lnTo>
                    <a:pt x="273" y="272"/>
                  </a:lnTo>
                  <a:lnTo>
                    <a:pt x="273" y="276"/>
                  </a:lnTo>
                  <a:lnTo>
                    <a:pt x="274" y="280"/>
                  </a:lnTo>
                  <a:lnTo>
                    <a:pt x="276" y="285"/>
                  </a:lnTo>
                  <a:lnTo>
                    <a:pt x="277" y="289"/>
                  </a:lnTo>
                  <a:lnTo>
                    <a:pt x="279" y="291"/>
                  </a:lnTo>
                  <a:lnTo>
                    <a:pt x="280" y="293"/>
                  </a:lnTo>
                  <a:lnTo>
                    <a:pt x="281" y="295"/>
                  </a:lnTo>
                  <a:lnTo>
                    <a:pt x="279" y="299"/>
                  </a:lnTo>
                  <a:lnTo>
                    <a:pt x="276" y="301"/>
                  </a:lnTo>
                  <a:lnTo>
                    <a:pt x="273" y="303"/>
                  </a:lnTo>
                  <a:lnTo>
                    <a:pt x="269" y="305"/>
                  </a:lnTo>
                  <a:lnTo>
                    <a:pt x="265" y="307"/>
                  </a:lnTo>
                  <a:lnTo>
                    <a:pt x="261" y="309"/>
                  </a:lnTo>
                  <a:lnTo>
                    <a:pt x="258" y="310"/>
                  </a:lnTo>
                  <a:lnTo>
                    <a:pt x="255" y="311"/>
                  </a:lnTo>
                  <a:lnTo>
                    <a:pt x="252" y="312"/>
                  </a:lnTo>
                  <a:lnTo>
                    <a:pt x="250" y="313"/>
                  </a:lnTo>
                  <a:lnTo>
                    <a:pt x="249" y="314"/>
                  </a:lnTo>
                  <a:lnTo>
                    <a:pt x="249" y="315"/>
                  </a:lnTo>
                  <a:lnTo>
                    <a:pt x="249" y="319"/>
                  </a:lnTo>
                  <a:lnTo>
                    <a:pt x="249" y="324"/>
                  </a:lnTo>
                  <a:lnTo>
                    <a:pt x="249" y="329"/>
                  </a:lnTo>
                  <a:lnTo>
                    <a:pt x="249" y="333"/>
                  </a:lnTo>
                  <a:lnTo>
                    <a:pt x="250" y="336"/>
                  </a:lnTo>
                  <a:lnTo>
                    <a:pt x="250" y="341"/>
                  </a:lnTo>
                  <a:lnTo>
                    <a:pt x="251" y="345"/>
                  </a:lnTo>
                  <a:lnTo>
                    <a:pt x="252" y="350"/>
                  </a:lnTo>
                  <a:lnTo>
                    <a:pt x="250" y="354"/>
                  </a:lnTo>
                  <a:lnTo>
                    <a:pt x="248" y="356"/>
                  </a:lnTo>
                  <a:lnTo>
                    <a:pt x="244" y="356"/>
                  </a:lnTo>
                  <a:lnTo>
                    <a:pt x="241" y="354"/>
                  </a:lnTo>
                  <a:lnTo>
                    <a:pt x="240" y="350"/>
                  </a:lnTo>
                  <a:lnTo>
                    <a:pt x="241" y="346"/>
                  </a:lnTo>
                  <a:lnTo>
                    <a:pt x="241" y="342"/>
                  </a:lnTo>
                  <a:lnTo>
                    <a:pt x="240" y="341"/>
                  </a:lnTo>
                  <a:lnTo>
                    <a:pt x="240" y="339"/>
                  </a:lnTo>
                  <a:lnTo>
                    <a:pt x="238" y="339"/>
                  </a:lnTo>
                  <a:lnTo>
                    <a:pt x="235" y="342"/>
                  </a:lnTo>
                  <a:lnTo>
                    <a:pt x="233" y="346"/>
                  </a:lnTo>
                  <a:lnTo>
                    <a:pt x="231" y="349"/>
                  </a:lnTo>
                  <a:lnTo>
                    <a:pt x="230" y="353"/>
                  </a:lnTo>
                  <a:lnTo>
                    <a:pt x="229" y="356"/>
                  </a:lnTo>
                  <a:lnTo>
                    <a:pt x="229" y="359"/>
                  </a:lnTo>
                  <a:lnTo>
                    <a:pt x="230" y="364"/>
                  </a:lnTo>
                  <a:lnTo>
                    <a:pt x="232" y="369"/>
                  </a:lnTo>
                  <a:lnTo>
                    <a:pt x="234" y="374"/>
                  </a:lnTo>
                  <a:lnTo>
                    <a:pt x="237" y="381"/>
                  </a:lnTo>
                  <a:lnTo>
                    <a:pt x="242" y="388"/>
                  </a:lnTo>
                  <a:lnTo>
                    <a:pt x="246" y="395"/>
                  </a:lnTo>
                  <a:lnTo>
                    <a:pt x="248" y="397"/>
                  </a:lnTo>
                  <a:lnTo>
                    <a:pt x="251" y="400"/>
                  </a:lnTo>
                  <a:lnTo>
                    <a:pt x="252" y="402"/>
                  </a:lnTo>
                  <a:lnTo>
                    <a:pt x="249" y="407"/>
                  </a:lnTo>
                  <a:lnTo>
                    <a:pt x="245" y="412"/>
                  </a:lnTo>
                  <a:lnTo>
                    <a:pt x="241" y="416"/>
                  </a:lnTo>
                  <a:lnTo>
                    <a:pt x="234" y="427"/>
                  </a:lnTo>
                  <a:lnTo>
                    <a:pt x="227" y="439"/>
                  </a:lnTo>
                  <a:lnTo>
                    <a:pt x="220" y="451"/>
                  </a:lnTo>
                  <a:lnTo>
                    <a:pt x="215" y="459"/>
                  </a:lnTo>
                  <a:lnTo>
                    <a:pt x="211" y="468"/>
                  </a:lnTo>
                  <a:lnTo>
                    <a:pt x="207" y="478"/>
                  </a:lnTo>
                  <a:lnTo>
                    <a:pt x="205" y="482"/>
                  </a:lnTo>
                  <a:lnTo>
                    <a:pt x="205" y="487"/>
                  </a:lnTo>
                  <a:lnTo>
                    <a:pt x="205" y="491"/>
                  </a:lnTo>
                  <a:lnTo>
                    <a:pt x="208" y="500"/>
                  </a:lnTo>
                  <a:lnTo>
                    <a:pt x="212" y="508"/>
                  </a:lnTo>
                  <a:lnTo>
                    <a:pt x="217" y="515"/>
                  </a:lnTo>
                  <a:lnTo>
                    <a:pt x="223" y="522"/>
                  </a:lnTo>
                  <a:lnTo>
                    <a:pt x="229" y="529"/>
                  </a:lnTo>
                  <a:lnTo>
                    <a:pt x="234" y="536"/>
                  </a:lnTo>
                  <a:lnTo>
                    <a:pt x="237" y="545"/>
                  </a:lnTo>
                  <a:lnTo>
                    <a:pt x="240" y="553"/>
                  </a:lnTo>
                  <a:lnTo>
                    <a:pt x="241" y="562"/>
                  </a:lnTo>
                  <a:lnTo>
                    <a:pt x="241" y="566"/>
                  </a:lnTo>
                  <a:lnTo>
                    <a:pt x="240" y="570"/>
                  </a:lnTo>
                  <a:lnTo>
                    <a:pt x="237" y="572"/>
                  </a:lnTo>
                  <a:lnTo>
                    <a:pt x="229" y="571"/>
                  </a:lnTo>
                  <a:lnTo>
                    <a:pt x="221" y="567"/>
                  </a:lnTo>
                  <a:lnTo>
                    <a:pt x="214" y="562"/>
                  </a:lnTo>
                  <a:lnTo>
                    <a:pt x="210" y="557"/>
                  </a:lnTo>
                  <a:lnTo>
                    <a:pt x="207" y="550"/>
                  </a:lnTo>
                  <a:lnTo>
                    <a:pt x="204" y="544"/>
                  </a:lnTo>
                  <a:lnTo>
                    <a:pt x="202" y="538"/>
                  </a:lnTo>
                  <a:lnTo>
                    <a:pt x="200" y="533"/>
                  </a:lnTo>
                  <a:lnTo>
                    <a:pt x="198" y="527"/>
                  </a:lnTo>
                  <a:lnTo>
                    <a:pt x="196" y="523"/>
                  </a:lnTo>
                  <a:lnTo>
                    <a:pt x="193" y="519"/>
                  </a:lnTo>
                  <a:lnTo>
                    <a:pt x="190" y="515"/>
                  </a:lnTo>
                  <a:lnTo>
                    <a:pt x="186" y="513"/>
                  </a:lnTo>
                  <a:lnTo>
                    <a:pt x="181" y="511"/>
                  </a:lnTo>
                  <a:lnTo>
                    <a:pt x="176" y="511"/>
                  </a:lnTo>
                  <a:lnTo>
                    <a:pt x="170" y="511"/>
                  </a:lnTo>
                  <a:lnTo>
                    <a:pt x="163" y="511"/>
                  </a:lnTo>
                  <a:lnTo>
                    <a:pt x="157" y="512"/>
                  </a:lnTo>
                  <a:lnTo>
                    <a:pt x="147" y="513"/>
                  </a:lnTo>
                  <a:lnTo>
                    <a:pt x="137" y="513"/>
                  </a:lnTo>
                  <a:lnTo>
                    <a:pt x="127" y="514"/>
                  </a:lnTo>
                  <a:lnTo>
                    <a:pt x="123" y="515"/>
                  </a:lnTo>
                  <a:lnTo>
                    <a:pt x="118" y="516"/>
                  </a:lnTo>
                  <a:lnTo>
                    <a:pt x="113" y="517"/>
                  </a:lnTo>
                  <a:lnTo>
                    <a:pt x="109" y="517"/>
                  </a:lnTo>
                  <a:lnTo>
                    <a:pt x="106" y="518"/>
                  </a:lnTo>
                  <a:lnTo>
                    <a:pt x="103" y="520"/>
                  </a:lnTo>
                  <a:lnTo>
                    <a:pt x="102" y="523"/>
                  </a:lnTo>
                  <a:lnTo>
                    <a:pt x="102" y="528"/>
                  </a:lnTo>
                  <a:lnTo>
                    <a:pt x="103" y="532"/>
                  </a:lnTo>
                  <a:lnTo>
                    <a:pt x="102" y="535"/>
                  </a:lnTo>
                  <a:lnTo>
                    <a:pt x="102" y="537"/>
                  </a:lnTo>
                  <a:lnTo>
                    <a:pt x="100" y="539"/>
                  </a:lnTo>
                  <a:lnTo>
                    <a:pt x="96" y="540"/>
                  </a:lnTo>
                  <a:lnTo>
                    <a:pt x="91" y="540"/>
                  </a:lnTo>
                  <a:lnTo>
                    <a:pt x="86" y="539"/>
                  </a:lnTo>
                  <a:lnTo>
                    <a:pt x="82" y="537"/>
                  </a:lnTo>
                  <a:lnTo>
                    <a:pt x="77" y="535"/>
                  </a:lnTo>
                  <a:lnTo>
                    <a:pt x="73" y="533"/>
                  </a:lnTo>
                  <a:lnTo>
                    <a:pt x="64" y="533"/>
                  </a:lnTo>
                  <a:lnTo>
                    <a:pt x="56" y="533"/>
                  </a:lnTo>
                  <a:lnTo>
                    <a:pt x="47" y="533"/>
                  </a:lnTo>
                  <a:lnTo>
                    <a:pt x="44" y="534"/>
                  </a:lnTo>
                  <a:lnTo>
                    <a:pt x="41" y="535"/>
                  </a:lnTo>
                  <a:lnTo>
                    <a:pt x="38" y="536"/>
                  </a:lnTo>
                  <a:lnTo>
                    <a:pt x="32" y="540"/>
                  </a:lnTo>
                  <a:lnTo>
                    <a:pt x="26" y="544"/>
                  </a:lnTo>
                  <a:lnTo>
                    <a:pt x="20" y="548"/>
                  </a:lnTo>
                  <a:lnTo>
                    <a:pt x="17" y="552"/>
                  </a:lnTo>
                  <a:lnTo>
                    <a:pt x="13" y="555"/>
                  </a:lnTo>
                  <a:lnTo>
                    <a:pt x="10" y="559"/>
                  </a:lnTo>
                  <a:lnTo>
                    <a:pt x="7" y="562"/>
                  </a:lnTo>
                  <a:lnTo>
                    <a:pt x="4" y="566"/>
                  </a:lnTo>
                  <a:lnTo>
                    <a:pt x="2" y="569"/>
                  </a:lnTo>
                  <a:lnTo>
                    <a:pt x="1" y="573"/>
                  </a:lnTo>
                  <a:lnTo>
                    <a:pt x="0" y="576"/>
                  </a:lnTo>
                  <a:lnTo>
                    <a:pt x="0" y="580"/>
                  </a:lnTo>
                  <a:lnTo>
                    <a:pt x="1" y="584"/>
                  </a:lnTo>
                  <a:lnTo>
                    <a:pt x="2" y="588"/>
                  </a:lnTo>
                  <a:lnTo>
                    <a:pt x="3" y="592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0" name="Freeform 150"/>
            <p:cNvSpPr>
              <a:spLocks/>
            </p:cNvSpPr>
            <p:nvPr/>
          </p:nvSpPr>
          <p:spPr bwMode="auto">
            <a:xfrm>
              <a:off x="2577" y="2673"/>
              <a:ext cx="173" cy="199"/>
            </a:xfrm>
            <a:custGeom>
              <a:avLst/>
              <a:gdLst>
                <a:gd name="T0" fmla="*/ 2 w 173"/>
                <a:gd name="T1" fmla="*/ 9 h 199"/>
                <a:gd name="T2" fmla="*/ 4 w 173"/>
                <a:gd name="T3" fmla="*/ 20 h 199"/>
                <a:gd name="T4" fmla="*/ 7 w 173"/>
                <a:gd name="T5" fmla="*/ 32 h 199"/>
                <a:gd name="T6" fmla="*/ 9 w 173"/>
                <a:gd name="T7" fmla="*/ 44 h 199"/>
                <a:gd name="T8" fmla="*/ 12 w 173"/>
                <a:gd name="T9" fmla="*/ 55 h 199"/>
                <a:gd name="T10" fmla="*/ 14 w 173"/>
                <a:gd name="T11" fmla="*/ 64 h 199"/>
                <a:gd name="T12" fmla="*/ 15 w 173"/>
                <a:gd name="T13" fmla="*/ 71 h 199"/>
                <a:gd name="T14" fmla="*/ 17 w 173"/>
                <a:gd name="T15" fmla="*/ 78 h 199"/>
                <a:gd name="T16" fmla="*/ 19 w 173"/>
                <a:gd name="T17" fmla="*/ 85 h 199"/>
                <a:gd name="T18" fmla="*/ 21 w 173"/>
                <a:gd name="T19" fmla="*/ 93 h 199"/>
                <a:gd name="T20" fmla="*/ 22 w 173"/>
                <a:gd name="T21" fmla="*/ 99 h 199"/>
                <a:gd name="T22" fmla="*/ 24 w 173"/>
                <a:gd name="T23" fmla="*/ 105 h 199"/>
                <a:gd name="T24" fmla="*/ 25 w 173"/>
                <a:gd name="T25" fmla="*/ 111 h 199"/>
                <a:gd name="T26" fmla="*/ 28 w 173"/>
                <a:gd name="T27" fmla="*/ 117 h 199"/>
                <a:gd name="T28" fmla="*/ 32 w 173"/>
                <a:gd name="T29" fmla="*/ 121 h 199"/>
                <a:gd name="T30" fmla="*/ 41 w 173"/>
                <a:gd name="T31" fmla="*/ 123 h 199"/>
                <a:gd name="T32" fmla="*/ 52 w 173"/>
                <a:gd name="T33" fmla="*/ 124 h 199"/>
                <a:gd name="T34" fmla="*/ 63 w 173"/>
                <a:gd name="T35" fmla="*/ 122 h 199"/>
                <a:gd name="T36" fmla="*/ 74 w 173"/>
                <a:gd name="T37" fmla="*/ 122 h 199"/>
                <a:gd name="T38" fmla="*/ 85 w 173"/>
                <a:gd name="T39" fmla="*/ 123 h 199"/>
                <a:gd name="T40" fmla="*/ 92 w 173"/>
                <a:gd name="T41" fmla="*/ 128 h 199"/>
                <a:gd name="T42" fmla="*/ 96 w 173"/>
                <a:gd name="T43" fmla="*/ 134 h 199"/>
                <a:gd name="T44" fmla="*/ 99 w 173"/>
                <a:gd name="T45" fmla="*/ 141 h 199"/>
                <a:gd name="T46" fmla="*/ 101 w 173"/>
                <a:gd name="T47" fmla="*/ 149 h 199"/>
                <a:gd name="T48" fmla="*/ 104 w 173"/>
                <a:gd name="T49" fmla="*/ 156 h 199"/>
                <a:gd name="T50" fmla="*/ 109 w 173"/>
                <a:gd name="T51" fmla="*/ 163 h 199"/>
                <a:gd name="T52" fmla="*/ 113 w 173"/>
                <a:gd name="T53" fmla="*/ 171 h 199"/>
                <a:gd name="T54" fmla="*/ 117 w 173"/>
                <a:gd name="T55" fmla="*/ 179 h 199"/>
                <a:gd name="T56" fmla="*/ 122 w 173"/>
                <a:gd name="T57" fmla="*/ 186 h 199"/>
                <a:gd name="T58" fmla="*/ 128 w 173"/>
                <a:gd name="T59" fmla="*/ 192 h 199"/>
                <a:gd name="T60" fmla="*/ 133 w 173"/>
                <a:gd name="T61" fmla="*/ 196 h 199"/>
                <a:gd name="T62" fmla="*/ 139 w 173"/>
                <a:gd name="T63" fmla="*/ 198 h 199"/>
                <a:gd name="T64" fmla="*/ 145 w 173"/>
                <a:gd name="T65" fmla="*/ 198 h 199"/>
                <a:gd name="T66" fmla="*/ 151 w 173"/>
                <a:gd name="T67" fmla="*/ 197 h 199"/>
                <a:gd name="T68" fmla="*/ 156 w 173"/>
                <a:gd name="T69" fmla="*/ 194 h 199"/>
                <a:gd name="T70" fmla="*/ 161 w 173"/>
                <a:gd name="T71" fmla="*/ 189 h 199"/>
                <a:gd name="T72" fmla="*/ 165 w 173"/>
                <a:gd name="T73" fmla="*/ 182 h 199"/>
                <a:gd name="T74" fmla="*/ 168 w 173"/>
                <a:gd name="T75" fmla="*/ 174 h 199"/>
                <a:gd name="T76" fmla="*/ 170 w 173"/>
                <a:gd name="T77" fmla="*/ 165 h 199"/>
                <a:gd name="T78" fmla="*/ 172 w 173"/>
                <a:gd name="T79" fmla="*/ 157 h 199"/>
                <a:gd name="T80" fmla="*/ 172 w 173"/>
                <a:gd name="T81" fmla="*/ 146 h 199"/>
                <a:gd name="T82" fmla="*/ 171 w 173"/>
                <a:gd name="T83" fmla="*/ 135 h 199"/>
                <a:gd name="T84" fmla="*/ 169 w 173"/>
                <a:gd name="T85" fmla="*/ 125 h 199"/>
                <a:gd name="T86" fmla="*/ 166 w 173"/>
                <a:gd name="T87" fmla="*/ 114 h 199"/>
                <a:gd name="T88" fmla="*/ 163 w 173"/>
                <a:gd name="T89" fmla="*/ 103 h 199"/>
                <a:gd name="T90" fmla="*/ 161 w 173"/>
                <a:gd name="T91" fmla="*/ 93 h 199"/>
                <a:gd name="T92" fmla="*/ 158 w 173"/>
                <a:gd name="T93" fmla="*/ 84 h 199"/>
                <a:gd name="T94" fmla="*/ 155 w 173"/>
                <a:gd name="T95" fmla="*/ 75 h 199"/>
                <a:gd name="T96" fmla="*/ 152 w 173"/>
                <a:gd name="T97" fmla="*/ 66 h 199"/>
                <a:gd name="T98" fmla="*/ 148 w 173"/>
                <a:gd name="T99" fmla="*/ 57 h 199"/>
                <a:gd name="T100" fmla="*/ 146 w 173"/>
                <a:gd name="T101" fmla="*/ 49 h 199"/>
                <a:gd name="T102" fmla="*/ 143 w 173"/>
                <a:gd name="T103" fmla="*/ 41 h 199"/>
                <a:gd name="T104" fmla="*/ 140 w 173"/>
                <a:gd name="T105" fmla="*/ 34 h 199"/>
                <a:gd name="T106" fmla="*/ 136 w 173"/>
                <a:gd name="T107" fmla="*/ 26 h 199"/>
                <a:gd name="T108" fmla="*/ 133 w 173"/>
                <a:gd name="T109" fmla="*/ 18 h 199"/>
                <a:gd name="T110" fmla="*/ 132 w 173"/>
                <a:gd name="T111" fmla="*/ 14 h 199"/>
                <a:gd name="T112" fmla="*/ 131 w 173"/>
                <a:gd name="T113" fmla="*/ 10 h 199"/>
                <a:gd name="T114" fmla="*/ 130 w 173"/>
                <a:gd name="T115" fmla="*/ 7 h 199"/>
                <a:gd name="T116" fmla="*/ 128 w 173"/>
                <a:gd name="T117" fmla="*/ 4 h 199"/>
                <a:gd name="T118" fmla="*/ 127 w 173"/>
                <a:gd name="T119" fmla="*/ 1 h 1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3"/>
                <a:gd name="T181" fmla="*/ 0 h 199"/>
                <a:gd name="T182" fmla="*/ 173 w 173"/>
                <a:gd name="T183" fmla="*/ 199 h 1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3" h="199">
                  <a:moveTo>
                    <a:pt x="0" y="0"/>
                  </a:moveTo>
                  <a:lnTo>
                    <a:pt x="1" y="3"/>
                  </a:lnTo>
                  <a:lnTo>
                    <a:pt x="1" y="6"/>
                  </a:lnTo>
                  <a:lnTo>
                    <a:pt x="2" y="9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6" y="29"/>
                  </a:lnTo>
                  <a:lnTo>
                    <a:pt x="7" y="32"/>
                  </a:lnTo>
                  <a:lnTo>
                    <a:pt x="7" y="35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9" y="44"/>
                  </a:lnTo>
                  <a:lnTo>
                    <a:pt x="10" y="47"/>
                  </a:lnTo>
                  <a:lnTo>
                    <a:pt x="10" y="49"/>
                  </a:lnTo>
                  <a:lnTo>
                    <a:pt x="11" y="52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3" y="62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4" y="67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5" y="73"/>
                  </a:lnTo>
                  <a:lnTo>
                    <a:pt x="16" y="74"/>
                  </a:lnTo>
                  <a:lnTo>
                    <a:pt x="16" y="76"/>
                  </a:lnTo>
                  <a:lnTo>
                    <a:pt x="17" y="78"/>
                  </a:lnTo>
                  <a:lnTo>
                    <a:pt x="17" y="80"/>
                  </a:lnTo>
                  <a:lnTo>
                    <a:pt x="18" y="82"/>
                  </a:lnTo>
                  <a:lnTo>
                    <a:pt x="18" y="84"/>
                  </a:lnTo>
                  <a:lnTo>
                    <a:pt x="19" y="85"/>
                  </a:lnTo>
                  <a:lnTo>
                    <a:pt x="19" y="87"/>
                  </a:lnTo>
                  <a:lnTo>
                    <a:pt x="20" y="89"/>
                  </a:lnTo>
                  <a:lnTo>
                    <a:pt x="20" y="91"/>
                  </a:lnTo>
                  <a:lnTo>
                    <a:pt x="21" y="93"/>
                  </a:lnTo>
                  <a:lnTo>
                    <a:pt x="21" y="95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2" y="99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4" y="103"/>
                  </a:lnTo>
                  <a:lnTo>
                    <a:pt x="24" y="105"/>
                  </a:lnTo>
                  <a:lnTo>
                    <a:pt x="24" y="107"/>
                  </a:lnTo>
                  <a:lnTo>
                    <a:pt x="25" y="108"/>
                  </a:lnTo>
                  <a:lnTo>
                    <a:pt x="25" y="110"/>
                  </a:lnTo>
                  <a:lnTo>
                    <a:pt x="25" y="111"/>
                  </a:lnTo>
                  <a:lnTo>
                    <a:pt x="26" y="113"/>
                  </a:lnTo>
                  <a:lnTo>
                    <a:pt x="27" y="114"/>
                  </a:lnTo>
                  <a:lnTo>
                    <a:pt x="27" y="116"/>
                  </a:lnTo>
                  <a:lnTo>
                    <a:pt x="28" y="117"/>
                  </a:lnTo>
                  <a:lnTo>
                    <a:pt x="29" y="118"/>
                  </a:lnTo>
                  <a:lnTo>
                    <a:pt x="30" y="119"/>
                  </a:lnTo>
                  <a:lnTo>
                    <a:pt x="31" y="120"/>
                  </a:lnTo>
                  <a:lnTo>
                    <a:pt x="32" y="121"/>
                  </a:lnTo>
                  <a:lnTo>
                    <a:pt x="33" y="122"/>
                  </a:lnTo>
                  <a:lnTo>
                    <a:pt x="36" y="122"/>
                  </a:lnTo>
                  <a:lnTo>
                    <a:pt x="39" y="123"/>
                  </a:lnTo>
                  <a:lnTo>
                    <a:pt x="41" y="123"/>
                  </a:lnTo>
                  <a:lnTo>
                    <a:pt x="44" y="124"/>
                  </a:lnTo>
                  <a:lnTo>
                    <a:pt x="47" y="124"/>
                  </a:lnTo>
                  <a:lnTo>
                    <a:pt x="49" y="124"/>
                  </a:lnTo>
                  <a:lnTo>
                    <a:pt x="52" y="124"/>
                  </a:lnTo>
                  <a:lnTo>
                    <a:pt x="55" y="123"/>
                  </a:lnTo>
                  <a:lnTo>
                    <a:pt x="58" y="123"/>
                  </a:lnTo>
                  <a:lnTo>
                    <a:pt x="61" y="123"/>
                  </a:lnTo>
                  <a:lnTo>
                    <a:pt x="63" y="122"/>
                  </a:lnTo>
                  <a:lnTo>
                    <a:pt x="66" y="122"/>
                  </a:lnTo>
                  <a:lnTo>
                    <a:pt x="69" y="122"/>
                  </a:lnTo>
                  <a:lnTo>
                    <a:pt x="72" y="122"/>
                  </a:lnTo>
                  <a:lnTo>
                    <a:pt x="74" y="122"/>
                  </a:lnTo>
                  <a:lnTo>
                    <a:pt x="77" y="122"/>
                  </a:lnTo>
                  <a:lnTo>
                    <a:pt x="80" y="122"/>
                  </a:lnTo>
                  <a:lnTo>
                    <a:pt x="82" y="123"/>
                  </a:lnTo>
                  <a:lnTo>
                    <a:pt x="85" y="123"/>
                  </a:lnTo>
                  <a:lnTo>
                    <a:pt x="88" y="125"/>
                  </a:lnTo>
                  <a:lnTo>
                    <a:pt x="89" y="125"/>
                  </a:lnTo>
                  <a:lnTo>
                    <a:pt x="91" y="127"/>
                  </a:lnTo>
                  <a:lnTo>
                    <a:pt x="92" y="128"/>
                  </a:lnTo>
                  <a:lnTo>
                    <a:pt x="93" y="129"/>
                  </a:lnTo>
                  <a:lnTo>
                    <a:pt x="94" y="130"/>
                  </a:lnTo>
                  <a:lnTo>
                    <a:pt x="95" y="132"/>
                  </a:lnTo>
                  <a:lnTo>
                    <a:pt x="96" y="134"/>
                  </a:lnTo>
                  <a:lnTo>
                    <a:pt x="97" y="135"/>
                  </a:lnTo>
                  <a:lnTo>
                    <a:pt x="98" y="137"/>
                  </a:lnTo>
                  <a:lnTo>
                    <a:pt x="98" y="139"/>
                  </a:lnTo>
                  <a:lnTo>
                    <a:pt x="99" y="141"/>
                  </a:lnTo>
                  <a:lnTo>
                    <a:pt x="99" y="143"/>
                  </a:lnTo>
                  <a:lnTo>
                    <a:pt x="100" y="145"/>
                  </a:lnTo>
                  <a:lnTo>
                    <a:pt x="101" y="147"/>
                  </a:lnTo>
                  <a:lnTo>
                    <a:pt x="101" y="149"/>
                  </a:lnTo>
                  <a:lnTo>
                    <a:pt x="102" y="150"/>
                  </a:lnTo>
                  <a:lnTo>
                    <a:pt x="103" y="152"/>
                  </a:lnTo>
                  <a:lnTo>
                    <a:pt x="104" y="154"/>
                  </a:lnTo>
                  <a:lnTo>
                    <a:pt x="104" y="156"/>
                  </a:lnTo>
                  <a:lnTo>
                    <a:pt x="106" y="158"/>
                  </a:lnTo>
                  <a:lnTo>
                    <a:pt x="107" y="159"/>
                  </a:lnTo>
                  <a:lnTo>
                    <a:pt x="108" y="161"/>
                  </a:lnTo>
                  <a:lnTo>
                    <a:pt x="109" y="163"/>
                  </a:lnTo>
                  <a:lnTo>
                    <a:pt x="110" y="165"/>
                  </a:lnTo>
                  <a:lnTo>
                    <a:pt x="111" y="167"/>
                  </a:lnTo>
                  <a:lnTo>
                    <a:pt x="112" y="169"/>
                  </a:lnTo>
                  <a:lnTo>
                    <a:pt x="113" y="171"/>
                  </a:lnTo>
                  <a:lnTo>
                    <a:pt x="114" y="173"/>
                  </a:lnTo>
                  <a:lnTo>
                    <a:pt x="115" y="175"/>
                  </a:lnTo>
                  <a:lnTo>
                    <a:pt x="116" y="177"/>
                  </a:lnTo>
                  <a:lnTo>
                    <a:pt x="117" y="179"/>
                  </a:lnTo>
                  <a:lnTo>
                    <a:pt x="118" y="181"/>
                  </a:lnTo>
                  <a:lnTo>
                    <a:pt x="119" y="183"/>
                  </a:lnTo>
                  <a:lnTo>
                    <a:pt x="121" y="184"/>
                  </a:lnTo>
                  <a:lnTo>
                    <a:pt x="122" y="186"/>
                  </a:lnTo>
                  <a:lnTo>
                    <a:pt x="123" y="188"/>
                  </a:lnTo>
                  <a:lnTo>
                    <a:pt x="125" y="189"/>
                  </a:lnTo>
                  <a:lnTo>
                    <a:pt x="126" y="191"/>
                  </a:lnTo>
                  <a:lnTo>
                    <a:pt x="128" y="192"/>
                  </a:lnTo>
                  <a:lnTo>
                    <a:pt x="130" y="194"/>
                  </a:lnTo>
                  <a:lnTo>
                    <a:pt x="131" y="194"/>
                  </a:lnTo>
                  <a:lnTo>
                    <a:pt x="132" y="195"/>
                  </a:lnTo>
                  <a:lnTo>
                    <a:pt x="133" y="196"/>
                  </a:lnTo>
                  <a:lnTo>
                    <a:pt x="135" y="196"/>
                  </a:lnTo>
                  <a:lnTo>
                    <a:pt x="136" y="197"/>
                  </a:lnTo>
                  <a:lnTo>
                    <a:pt x="138" y="197"/>
                  </a:lnTo>
                  <a:lnTo>
                    <a:pt x="139" y="198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3" y="198"/>
                  </a:lnTo>
                  <a:lnTo>
                    <a:pt x="145" y="198"/>
                  </a:lnTo>
                  <a:lnTo>
                    <a:pt x="146" y="198"/>
                  </a:lnTo>
                  <a:lnTo>
                    <a:pt x="148" y="198"/>
                  </a:lnTo>
                  <a:lnTo>
                    <a:pt x="149" y="198"/>
                  </a:lnTo>
                  <a:lnTo>
                    <a:pt x="151" y="197"/>
                  </a:lnTo>
                  <a:lnTo>
                    <a:pt x="152" y="197"/>
                  </a:lnTo>
                  <a:lnTo>
                    <a:pt x="153" y="196"/>
                  </a:lnTo>
                  <a:lnTo>
                    <a:pt x="155" y="195"/>
                  </a:lnTo>
                  <a:lnTo>
                    <a:pt x="156" y="194"/>
                  </a:lnTo>
                  <a:lnTo>
                    <a:pt x="157" y="194"/>
                  </a:lnTo>
                  <a:lnTo>
                    <a:pt x="158" y="192"/>
                  </a:lnTo>
                  <a:lnTo>
                    <a:pt x="160" y="191"/>
                  </a:lnTo>
                  <a:lnTo>
                    <a:pt x="161" y="189"/>
                  </a:lnTo>
                  <a:lnTo>
                    <a:pt x="162" y="187"/>
                  </a:lnTo>
                  <a:lnTo>
                    <a:pt x="163" y="186"/>
                  </a:lnTo>
                  <a:lnTo>
                    <a:pt x="164" y="184"/>
                  </a:lnTo>
                  <a:lnTo>
                    <a:pt x="165" y="182"/>
                  </a:lnTo>
                  <a:lnTo>
                    <a:pt x="166" y="180"/>
                  </a:lnTo>
                  <a:lnTo>
                    <a:pt x="167" y="178"/>
                  </a:lnTo>
                  <a:lnTo>
                    <a:pt x="168" y="176"/>
                  </a:lnTo>
                  <a:lnTo>
                    <a:pt x="168" y="174"/>
                  </a:lnTo>
                  <a:lnTo>
                    <a:pt x="169" y="172"/>
                  </a:lnTo>
                  <a:lnTo>
                    <a:pt x="170" y="169"/>
                  </a:lnTo>
                  <a:lnTo>
                    <a:pt x="170" y="167"/>
                  </a:lnTo>
                  <a:lnTo>
                    <a:pt x="170" y="165"/>
                  </a:lnTo>
                  <a:lnTo>
                    <a:pt x="171" y="163"/>
                  </a:lnTo>
                  <a:lnTo>
                    <a:pt x="171" y="161"/>
                  </a:lnTo>
                  <a:lnTo>
                    <a:pt x="172" y="159"/>
                  </a:lnTo>
                  <a:lnTo>
                    <a:pt x="172" y="157"/>
                  </a:lnTo>
                  <a:lnTo>
                    <a:pt x="172" y="155"/>
                  </a:lnTo>
                  <a:lnTo>
                    <a:pt x="172" y="152"/>
                  </a:lnTo>
                  <a:lnTo>
                    <a:pt x="172" y="149"/>
                  </a:lnTo>
                  <a:lnTo>
                    <a:pt x="172" y="146"/>
                  </a:lnTo>
                  <a:lnTo>
                    <a:pt x="172" y="144"/>
                  </a:lnTo>
                  <a:lnTo>
                    <a:pt x="172" y="141"/>
                  </a:lnTo>
                  <a:lnTo>
                    <a:pt x="171" y="138"/>
                  </a:lnTo>
                  <a:lnTo>
                    <a:pt x="171" y="135"/>
                  </a:lnTo>
                  <a:lnTo>
                    <a:pt x="170" y="133"/>
                  </a:lnTo>
                  <a:lnTo>
                    <a:pt x="170" y="130"/>
                  </a:lnTo>
                  <a:lnTo>
                    <a:pt x="169" y="127"/>
                  </a:lnTo>
                  <a:lnTo>
                    <a:pt x="169" y="125"/>
                  </a:lnTo>
                  <a:lnTo>
                    <a:pt x="168" y="122"/>
                  </a:lnTo>
                  <a:lnTo>
                    <a:pt x="168" y="119"/>
                  </a:lnTo>
                  <a:lnTo>
                    <a:pt x="167" y="117"/>
                  </a:lnTo>
                  <a:lnTo>
                    <a:pt x="166" y="114"/>
                  </a:lnTo>
                  <a:lnTo>
                    <a:pt x="165" y="111"/>
                  </a:lnTo>
                  <a:lnTo>
                    <a:pt x="165" y="108"/>
                  </a:lnTo>
                  <a:lnTo>
                    <a:pt x="164" y="106"/>
                  </a:lnTo>
                  <a:lnTo>
                    <a:pt x="163" y="103"/>
                  </a:lnTo>
                  <a:lnTo>
                    <a:pt x="163" y="100"/>
                  </a:lnTo>
                  <a:lnTo>
                    <a:pt x="162" y="98"/>
                  </a:lnTo>
                  <a:lnTo>
                    <a:pt x="161" y="96"/>
                  </a:lnTo>
                  <a:lnTo>
                    <a:pt x="161" y="93"/>
                  </a:lnTo>
                  <a:lnTo>
                    <a:pt x="160" y="91"/>
                  </a:lnTo>
                  <a:lnTo>
                    <a:pt x="160" y="89"/>
                  </a:lnTo>
                  <a:lnTo>
                    <a:pt x="159" y="87"/>
                  </a:lnTo>
                  <a:lnTo>
                    <a:pt x="158" y="84"/>
                  </a:lnTo>
                  <a:lnTo>
                    <a:pt x="157" y="82"/>
                  </a:lnTo>
                  <a:lnTo>
                    <a:pt x="156" y="80"/>
                  </a:lnTo>
                  <a:lnTo>
                    <a:pt x="156" y="78"/>
                  </a:lnTo>
                  <a:lnTo>
                    <a:pt x="155" y="75"/>
                  </a:lnTo>
                  <a:lnTo>
                    <a:pt x="154" y="73"/>
                  </a:lnTo>
                  <a:lnTo>
                    <a:pt x="153" y="71"/>
                  </a:lnTo>
                  <a:lnTo>
                    <a:pt x="153" y="69"/>
                  </a:lnTo>
                  <a:lnTo>
                    <a:pt x="152" y="66"/>
                  </a:lnTo>
                  <a:lnTo>
                    <a:pt x="151" y="64"/>
                  </a:lnTo>
                  <a:lnTo>
                    <a:pt x="150" y="62"/>
                  </a:lnTo>
                  <a:lnTo>
                    <a:pt x="149" y="60"/>
                  </a:lnTo>
                  <a:lnTo>
                    <a:pt x="148" y="57"/>
                  </a:lnTo>
                  <a:lnTo>
                    <a:pt x="148" y="55"/>
                  </a:lnTo>
                  <a:lnTo>
                    <a:pt x="147" y="53"/>
                  </a:lnTo>
                  <a:lnTo>
                    <a:pt x="146" y="51"/>
                  </a:lnTo>
                  <a:lnTo>
                    <a:pt x="146" y="49"/>
                  </a:lnTo>
                  <a:lnTo>
                    <a:pt x="145" y="47"/>
                  </a:lnTo>
                  <a:lnTo>
                    <a:pt x="144" y="46"/>
                  </a:lnTo>
                  <a:lnTo>
                    <a:pt x="143" y="43"/>
                  </a:lnTo>
                  <a:lnTo>
                    <a:pt x="143" y="41"/>
                  </a:lnTo>
                  <a:lnTo>
                    <a:pt x="142" y="39"/>
                  </a:lnTo>
                  <a:lnTo>
                    <a:pt x="141" y="37"/>
                  </a:lnTo>
                  <a:lnTo>
                    <a:pt x="140" y="36"/>
                  </a:lnTo>
                  <a:lnTo>
                    <a:pt x="140" y="34"/>
                  </a:lnTo>
                  <a:lnTo>
                    <a:pt x="139" y="32"/>
                  </a:lnTo>
                  <a:lnTo>
                    <a:pt x="138" y="30"/>
                  </a:lnTo>
                  <a:lnTo>
                    <a:pt x="137" y="28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5" y="22"/>
                  </a:lnTo>
                  <a:lnTo>
                    <a:pt x="134" y="20"/>
                  </a:lnTo>
                  <a:lnTo>
                    <a:pt x="133" y="18"/>
                  </a:lnTo>
                  <a:lnTo>
                    <a:pt x="133" y="16"/>
                  </a:lnTo>
                  <a:lnTo>
                    <a:pt x="132" y="15"/>
                  </a:lnTo>
                  <a:lnTo>
                    <a:pt x="132" y="14"/>
                  </a:lnTo>
                  <a:lnTo>
                    <a:pt x="131" y="13"/>
                  </a:lnTo>
                  <a:lnTo>
                    <a:pt x="131" y="12"/>
                  </a:lnTo>
                  <a:lnTo>
                    <a:pt x="131" y="11"/>
                  </a:lnTo>
                  <a:lnTo>
                    <a:pt x="131" y="10"/>
                  </a:lnTo>
                  <a:lnTo>
                    <a:pt x="130" y="10"/>
                  </a:lnTo>
                  <a:lnTo>
                    <a:pt x="130" y="9"/>
                  </a:lnTo>
                  <a:lnTo>
                    <a:pt x="130" y="8"/>
                  </a:lnTo>
                  <a:lnTo>
                    <a:pt x="130" y="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8" y="5"/>
                  </a:lnTo>
                  <a:lnTo>
                    <a:pt x="128" y="4"/>
                  </a:lnTo>
                  <a:lnTo>
                    <a:pt x="128" y="3"/>
                  </a:lnTo>
                  <a:lnTo>
                    <a:pt x="127" y="2"/>
                  </a:lnTo>
                  <a:lnTo>
                    <a:pt x="127" y="1"/>
                  </a:lnTo>
                  <a:lnTo>
                    <a:pt x="127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1" name="Freeform 151"/>
            <p:cNvSpPr>
              <a:spLocks/>
            </p:cNvSpPr>
            <p:nvPr/>
          </p:nvSpPr>
          <p:spPr bwMode="auto">
            <a:xfrm>
              <a:off x="1916" y="2673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2" name="Freeform 152"/>
            <p:cNvSpPr>
              <a:spLocks/>
            </p:cNvSpPr>
            <p:nvPr/>
          </p:nvSpPr>
          <p:spPr bwMode="auto">
            <a:xfrm>
              <a:off x="2022" y="2673"/>
              <a:ext cx="386" cy="593"/>
            </a:xfrm>
            <a:custGeom>
              <a:avLst/>
              <a:gdLst>
                <a:gd name="T0" fmla="*/ 0 w 386"/>
                <a:gd name="T1" fmla="*/ 579 h 593"/>
                <a:gd name="T2" fmla="*/ 20 w 386"/>
                <a:gd name="T3" fmla="*/ 562 h 593"/>
                <a:gd name="T4" fmla="*/ 52 w 386"/>
                <a:gd name="T5" fmla="*/ 552 h 593"/>
                <a:gd name="T6" fmla="*/ 80 w 386"/>
                <a:gd name="T7" fmla="*/ 547 h 593"/>
                <a:gd name="T8" fmla="*/ 105 w 386"/>
                <a:gd name="T9" fmla="*/ 540 h 593"/>
                <a:gd name="T10" fmla="*/ 131 w 386"/>
                <a:gd name="T11" fmla="*/ 523 h 593"/>
                <a:gd name="T12" fmla="*/ 149 w 386"/>
                <a:gd name="T13" fmla="*/ 520 h 593"/>
                <a:gd name="T14" fmla="*/ 170 w 386"/>
                <a:gd name="T15" fmla="*/ 530 h 593"/>
                <a:gd name="T16" fmla="*/ 191 w 386"/>
                <a:gd name="T17" fmla="*/ 549 h 593"/>
                <a:gd name="T18" fmla="*/ 203 w 386"/>
                <a:gd name="T19" fmla="*/ 570 h 593"/>
                <a:gd name="T20" fmla="*/ 203 w 386"/>
                <a:gd name="T21" fmla="*/ 584 h 593"/>
                <a:gd name="T22" fmla="*/ 217 w 386"/>
                <a:gd name="T23" fmla="*/ 584 h 593"/>
                <a:gd name="T24" fmla="*/ 233 w 386"/>
                <a:gd name="T25" fmla="*/ 574 h 593"/>
                <a:gd name="T26" fmla="*/ 239 w 386"/>
                <a:gd name="T27" fmla="*/ 558 h 593"/>
                <a:gd name="T28" fmla="*/ 233 w 386"/>
                <a:gd name="T29" fmla="*/ 536 h 593"/>
                <a:gd name="T30" fmla="*/ 221 w 386"/>
                <a:gd name="T31" fmla="*/ 509 h 593"/>
                <a:gd name="T32" fmla="*/ 218 w 386"/>
                <a:gd name="T33" fmla="*/ 484 h 593"/>
                <a:gd name="T34" fmla="*/ 218 w 386"/>
                <a:gd name="T35" fmla="*/ 471 h 593"/>
                <a:gd name="T36" fmla="*/ 234 w 386"/>
                <a:gd name="T37" fmla="*/ 451 h 593"/>
                <a:gd name="T38" fmla="*/ 250 w 386"/>
                <a:gd name="T39" fmla="*/ 428 h 593"/>
                <a:gd name="T40" fmla="*/ 257 w 386"/>
                <a:gd name="T41" fmla="*/ 402 h 593"/>
                <a:gd name="T42" fmla="*/ 258 w 386"/>
                <a:gd name="T43" fmla="*/ 375 h 593"/>
                <a:gd name="T44" fmla="*/ 257 w 386"/>
                <a:gd name="T45" fmla="*/ 346 h 593"/>
                <a:gd name="T46" fmla="*/ 260 w 386"/>
                <a:gd name="T47" fmla="*/ 328 h 593"/>
                <a:gd name="T48" fmla="*/ 268 w 386"/>
                <a:gd name="T49" fmla="*/ 311 h 593"/>
                <a:gd name="T50" fmla="*/ 278 w 386"/>
                <a:gd name="T51" fmla="*/ 302 h 593"/>
                <a:gd name="T52" fmla="*/ 286 w 386"/>
                <a:gd name="T53" fmla="*/ 296 h 593"/>
                <a:gd name="T54" fmla="*/ 284 w 386"/>
                <a:gd name="T55" fmla="*/ 284 h 593"/>
                <a:gd name="T56" fmla="*/ 278 w 386"/>
                <a:gd name="T57" fmla="*/ 266 h 593"/>
                <a:gd name="T58" fmla="*/ 278 w 386"/>
                <a:gd name="T59" fmla="*/ 261 h 593"/>
                <a:gd name="T60" fmla="*/ 280 w 386"/>
                <a:gd name="T61" fmla="*/ 250 h 593"/>
                <a:gd name="T62" fmla="*/ 287 w 386"/>
                <a:gd name="T63" fmla="*/ 240 h 593"/>
                <a:gd name="T64" fmla="*/ 300 w 386"/>
                <a:gd name="T65" fmla="*/ 238 h 593"/>
                <a:gd name="T66" fmla="*/ 316 w 386"/>
                <a:gd name="T67" fmla="*/ 240 h 593"/>
                <a:gd name="T68" fmla="*/ 331 w 386"/>
                <a:gd name="T69" fmla="*/ 227 h 593"/>
                <a:gd name="T70" fmla="*/ 342 w 386"/>
                <a:gd name="T71" fmla="*/ 205 h 593"/>
                <a:gd name="T72" fmla="*/ 348 w 386"/>
                <a:gd name="T73" fmla="*/ 188 h 593"/>
                <a:gd name="T74" fmla="*/ 342 w 386"/>
                <a:gd name="T75" fmla="*/ 177 h 593"/>
                <a:gd name="T76" fmla="*/ 326 w 386"/>
                <a:gd name="T77" fmla="*/ 177 h 593"/>
                <a:gd name="T78" fmla="*/ 311 w 386"/>
                <a:gd name="T79" fmla="*/ 182 h 593"/>
                <a:gd name="T80" fmla="*/ 301 w 386"/>
                <a:gd name="T81" fmla="*/ 182 h 593"/>
                <a:gd name="T82" fmla="*/ 296 w 386"/>
                <a:gd name="T83" fmla="*/ 169 h 593"/>
                <a:gd name="T84" fmla="*/ 315 w 386"/>
                <a:gd name="T85" fmla="*/ 158 h 593"/>
                <a:gd name="T86" fmla="*/ 350 w 386"/>
                <a:gd name="T87" fmla="*/ 155 h 593"/>
                <a:gd name="T88" fmla="*/ 381 w 386"/>
                <a:gd name="T89" fmla="*/ 148 h 593"/>
                <a:gd name="T90" fmla="*/ 385 w 386"/>
                <a:gd name="T91" fmla="*/ 131 h 593"/>
                <a:gd name="T92" fmla="*/ 376 w 386"/>
                <a:gd name="T93" fmla="*/ 111 h 593"/>
                <a:gd name="T94" fmla="*/ 350 w 386"/>
                <a:gd name="T95" fmla="*/ 114 h 593"/>
                <a:gd name="T96" fmla="*/ 337 w 386"/>
                <a:gd name="T97" fmla="*/ 112 h 593"/>
                <a:gd name="T98" fmla="*/ 334 w 386"/>
                <a:gd name="T99" fmla="*/ 95 h 593"/>
                <a:gd name="T100" fmla="*/ 327 w 386"/>
                <a:gd name="T101" fmla="*/ 75 h 593"/>
                <a:gd name="T102" fmla="*/ 311 w 386"/>
                <a:gd name="T103" fmla="*/ 69 h 593"/>
                <a:gd name="T104" fmla="*/ 299 w 386"/>
                <a:gd name="T105" fmla="*/ 61 h 593"/>
                <a:gd name="T106" fmla="*/ 274 w 386"/>
                <a:gd name="T107" fmla="*/ 56 h 593"/>
                <a:gd name="T108" fmla="*/ 249 w 386"/>
                <a:gd name="T109" fmla="*/ 42 h 593"/>
                <a:gd name="T110" fmla="*/ 226 w 386"/>
                <a:gd name="T111" fmla="*/ 25 h 593"/>
                <a:gd name="T112" fmla="*/ 210 w 386"/>
                <a:gd name="T113" fmla="*/ 9 h 5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6"/>
                <a:gd name="T172" fmla="*/ 0 h 593"/>
                <a:gd name="T173" fmla="*/ 386 w 386"/>
                <a:gd name="T174" fmla="*/ 593 h 5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6" h="593">
                  <a:moveTo>
                    <a:pt x="5" y="592"/>
                  </a:moveTo>
                  <a:lnTo>
                    <a:pt x="3" y="590"/>
                  </a:lnTo>
                  <a:lnTo>
                    <a:pt x="1" y="587"/>
                  </a:lnTo>
                  <a:lnTo>
                    <a:pt x="0" y="583"/>
                  </a:lnTo>
                  <a:lnTo>
                    <a:pt x="0" y="579"/>
                  </a:lnTo>
                  <a:lnTo>
                    <a:pt x="1" y="575"/>
                  </a:lnTo>
                  <a:lnTo>
                    <a:pt x="3" y="572"/>
                  </a:lnTo>
                  <a:lnTo>
                    <a:pt x="8" y="567"/>
                  </a:lnTo>
                  <a:lnTo>
                    <a:pt x="14" y="564"/>
                  </a:lnTo>
                  <a:lnTo>
                    <a:pt x="20" y="562"/>
                  </a:lnTo>
                  <a:lnTo>
                    <a:pt x="27" y="559"/>
                  </a:lnTo>
                  <a:lnTo>
                    <a:pt x="34" y="557"/>
                  </a:lnTo>
                  <a:lnTo>
                    <a:pt x="40" y="555"/>
                  </a:lnTo>
                  <a:lnTo>
                    <a:pt x="46" y="554"/>
                  </a:lnTo>
                  <a:lnTo>
                    <a:pt x="52" y="552"/>
                  </a:lnTo>
                  <a:lnTo>
                    <a:pt x="57" y="551"/>
                  </a:lnTo>
                  <a:lnTo>
                    <a:pt x="63" y="550"/>
                  </a:lnTo>
                  <a:lnTo>
                    <a:pt x="69" y="549"/>
                  </a:lnTo>
                  <a:lnTo>
                    <a:pt x="75" y="548"/>
                  </a:lnTo>
                  <a:lnTo>
                    <a:pt x="80" y="547"/>
                  </a:lnTo>
                  <a:lnTo>
                    <a:pt x="85" y="546"/>
                  </a:lnTo>
                  <a:lnTo>
                    <a:pt x="90" y="545"/>
                  </a:lnTo>
                  <a:lnTo>
                    <a:pt x="95" y="543"/>
                  </a:lnTo>
                  <a:lnTo>
                    <a:pt x="100" y="542"/>
                  </a:lnTo>
                  <a:lnTo>
                    <a:pt x="105" y="540"/>
                  </a:lnTo>
                  <a:lnTo>
                    <a:pt x="110" y="537"/>
                  </a:lnTo>
                  <a:lnTo>
                    <a:pt x="116" y="534"/>
                  </a:lnTo>
                  <a:lnTo>
                    <a:pt x="121" y="530"/>
                  </a:lnTo>
                  <a:lnTo>
                    <a:pt x="126" y="527"/>
                  </a:lnTo>
                  <a:lnTo>
                    <a:pt x="131" y="523"/>
                  </a:lnTo>
                  <a:lnTo>
                    <a:pt x="136" y="521"/>
                  </a:lnTo>
                  <a:lnTo>
                    <a:pt x="140" y="520"/>
                  </a:lnTo>
                  <a:lnTo>
                    <a:pt x="143" y="520"/>
                  </a:lnTo>
                  <a:lnTo>
                    <a:pt x="146" y="520"/>
                  </a:lnTo>
                  <a:lnTo>
                    <a:pt x="149" y="520"/>
                  </a:lnTo>
                  <a:lnTo>
                    <a:pt x="152" y="521"/>
                  </a:lnTo>
                  <a:lnTo>
                    <a:pt x="155" y="522"/>
                  </a:lnTo>
                  <a:lnTo>
                    <a:pt x="160" y="525"/>
                  </a:lnTo>
                  <a:lnTo>
                    <a:pt x="165" y="527"/>
                  </a:lnTo>
                  <a:lnTo>
                    <a:pt x="170" y="530"/>
                  </a:lnTo>
                  <a:lnTo>
                    <a:pt x="174" y="533"/>
                  </a:lnTo>
                  <a:lnTo>
                    <a:pt x="179" y="537"/>
                  </a:lnTo>
                  <a:lnTo>
                    <a:pt x="183" y="540"/>
                  </a:lnTo>
                  <a:lnTo>
                    <a:pt x="187" y="544"/>
                  </a:lnTo>
                  <a:lnTo>
                    <a:pt x="191" y="549"/>
                  </a:lnTo>
                  <a:lnTo>
                    <a:pt x="194" y="553"/>
                  </a:lnTo>
                  <a:lnTo>
                    <a:pt x="197" y="558"/>
                  </a:lnTo>
                  <a:lnTo>
                    <a:pt x="200" y="562"/>
                  </a:lnTo>
                  <a:lnTo>
                    <a:pt x="203" y="567"/>
                  </a:lnTo>
                  <a:lnTo>
                    <a:pt x="203" y="570"/>
                  </a:lnTo>
                  <a:lnTo>
                    <a:pt x="203" y="573"/>
                  </a:lnTo>
                  <a:lnTo>
                    <a:pt x="202" y="576"/>
                  </a:lnTo>
                  <a:lnTo>
                    <a:pt x="202" y="579"/>
                  </a:lnTo>
                  <a:lnTo>
                    <a:pt x="202" y="582"/>
                  </a:lnTo>
                  <a:lnTo>
                    <a:pt x="203" y="584"/>
                  </a:lnTo>
                  <a:lnTo>
                    <a:pt x="205" y="586"/>
                  </a:lnTo>
                  <a:lnTo>
                    <a:pt x="208" y="586"/>
                  </a:lnTo>
                  <a:lnTo>
                    <a:pt x="211" y="586"/>
                  </a:lnTo>
                  <a:lnTo>
                    <a:pt x="214" y="585"/>
                  </a:lnTo>
                  <a:lnTo>
                    <a:pt x="217" y="584"/>
                  </a:lnTo>
                  <a:lnTo>
                    <a:pt x="219" y="582"/>
                  </a:lnTo>
                  <a:lnTo>
                    <a:pt x="223" y="581"/>
                  </a:lnTo>
                  <a:lnTo>
                    <a:pt x="226" y="579"/>
                  </a:lnTo>
                  <a:lnTo>
                    <a:pt x="230" y="576"/>
                  </a:lnTo>
                  <a:lnTo>
                    <a:pt x="233" y="574"/>
                  </a:lnTo>
                  <a:lnTo>
                    <a:pt x="235" y="571"/>
                  </a:lnTo>
                  <a:lnTo>
                    <a:pt x="237" y="567"/>
                  </a:lnTo>
                  <a:lnTo>
                    <a:pt x="239" y="564"/>
                  </a:lnTo>
                  <a:lnTo>
                    <a:pt x="239" y="561"/>
                  </a:lnTo>
                  <a:lnTo>
                    <a:pt x="239" y="558"/>
                  </a:lnTo>
                  <a:lnTo>
                    <a:pt x="239" y="554"/>
                  </a:lnTo>
                  <a:lnTo>
                    <a:pt x="238" y="551"/>
                  </a:lnTo>
                  <a:lnTo>
                    <a:pt x="237" y="548"/>
                  </a:lnTo>
                  <a:lnTo>
                    <a:pt x="236" y="542"/>
                  </a:lnTo>
                  <a:lnTo>
                    <a:pt x="233" y="536"/>
                  </a:lnTo>
                  <a:lnTo>
                    <a:pt x="230" y="530"/>
                  </a:lnTo>
                  <a:lnTo>
                    <a:pt x="227" y="525"/>
                  </a:lnTo>
                  <a:lnTo>
                    <a:pt x="224" y="519"/>
                  </a:lnTo>
                  <a:lnTo>
                    <a:pt x="222" y="513"/>
                  </a:lnTo>
                  <a:lnTo>
                    <a:pt x="221" y="509"/>
                  </a:lnTo>
                  <a:lnTo>
                    <a:pt x="220" y="504"/>
                  </a:lnTo>
                  <a:lnTo>
                    <a:pt x="219" y="499"/>
                  </a:lnTo>
                  <a:lnTo>
                    <a:pt x="219" y="494"/>
                  </a:lnTo>
                  <a:lnTo>
                    <a:pt x="218" y="489"/>
                  </a:lnTo>
                  <a:lnTo>
                    <a:pt x="218" y="484"/>
                  </a:lnTo>
                  <a:lnTo>
                    <a:pt x="217" y="482"/>
                  </a:lnTo>
                  <a:lnTo>
                    <a:pt x="217" y="479"/>
                  </a:lnTo>
                  <a:lnTo>
                    <a:pt x="217" y="476"/>
                  </a:lnTo>
                  <a:lnTo>
                    <a:pt x="218" y="473"/>
                  </a:lnTo>
                  <a:lnTo>
                    <a:pt x="218" y="471"/>
                  </a:lnTo>
                  <a:lnTo>
                    <a:pt x="219" y="468"/>
                  </a:lnTo>
                  <a:lnTo>
                    <a:pt x="222" y="463"/>
                  </a:lnTo>
                  <a:lnTo>
                    <a:pt x="226" y="459"/>
                  </a:lnTo>
                  <a:lnTo>
                    <a:pt x="231" y="455"/>
                  </a:lnTo>
                  <a:lnTo>
                    <a:pt x="234" y="451"/>
                  </a:lnTo>
                  <a:lnTo>
                    <a:pt x="239" y="447"/>
                  </a:lnTo>
                  <a:lnTo>
                    <a:pt x="242" y="442"/>
                  </a:lnTo>
                  <a:lnTo>
                    <a:pt x="245" y="438"/>
                  </a:lnTo>
                  <a:lnTo>
                    <a:pt x="247" y="433"/>
                  </a:lnTo>
                  <a:lnTo>
                    <a:pt x="250" y="428"/>
                  </a:lnTo>
                  <a:lnTo>
                    <a:pt x="252" y="423"/>
                  </a:lnTo>
                  <a:lnTo>
                    <a:pt x="254" y="418"/>
                  </a:lnTo>
                  <a:lnTo>
                    <a:pt x="256" y="412"/>
                  </a:lnTo>
                  <a:lnTo>
                    <a:pt x="257" y="407"/>
                  </a:lnTo>
                  <a:lnTo>
                    <a:pt x="257" y="402"/>
                  </a:lnTo>
                  <a:lnTo>
                    <a:pt x="258" y="397"/>
                  </a:lnTo>
                  <a:lnTo>
                    <a:pt x="258" y="392"/>
                  </a:lnTo>
                  <a:lnTo>
                    <a:pt x="258" y="386"/>
                  </a:lnTo>
                  <a:lnTo>
                    <a:pt x="258" y="381"/>
                  </a:lnTo>
                  <a:lnTo>
                    <a:pt x="258" y="375"/>
                  </a:lnTo>
                  <a:lnTo>
                    <a:pt x="258" y="369"/>
                  </a:lnTo>
                  <a:lnTo>
                    <a:pt x="257" y="363"/>
                  </a:lnTo>
                  <a:lnTo>
                    <a:pt x="257" y="358"/>
                  </a:lnTo>
                  <a:lnTo>
                    <a:pt x="257" y="352"/>
                  </a:lnTo>
                  <a:lnTo>
                    <a:pt x="257" y="346"/>
                  </a:lnTo>
                  <a:lnTo>
                    <a:pt x="257" y="343"/>
                  </a:lnTo>
                  <a:lnTo>
                    <a:pt x="258" y="339"/>
                  </a:lnTo>
                  <a:lnTo>
                    <a:pt x="258" y="335"/>
                  </a:lnTo>
                  <a:lnTo>
                    <a:pt x="259" y="332"/>
                  </a:lnTo>
                  <a:lnTo>
                    <a:pt x="260" y="328"/>
                  </a:lnTo>
                  <a:lnTo>
                    <a:pt x="261" y="325"/>
                  </a:lnTo>
                  <a:lnTo>
                    <a:pt x="263" y="322"/>
                  </a:lnTo>
                  <a:lnTo>
                    <a:pt x="264" y="318"/>
                  </a:lnTo>
                  <a:lnTo>
                    <a:pt x="266" y="315"/>
                  </a:lnTo>
                  <a:lnTo>
                    <a:pt x="268" y="311"/>
                  </a:lnTo>
                  <a:lnTo>
                    <a:pt x="270" y="308"/>
                  </a:lnTo>
                  <a:lnTo>
                    <a:pt x="272" y="306"/>
                  </a:lnTo>
                  <a:lnTo>
                    <a:pt x="274" y="304"/>
                  </a:lnTo>
                  <a:lnTo>
                    <a:pt x="276" y="303"/>
                  </a:lnTo>
                  <a:lnTo>
                    <a:pt x="278" y="302"/>
                  </a:lnTo>
                  <a:lnTo>
                    <a:pt x="280" y="302"/>
                  </a:lnTo>
                  <a:lnTo>
                    <a:pt x="283" y="301"/>
                  </a:lnTo>
                  <a:lnTo>
                    <a:pt x="284" y="299"/>
                  </a:lnTo>
                  <a:lnTo>
                    <a:pt x="285" y="298"/>
                  </a:lnTo>
                  <a:lnTo>
                    <a:pt x="286" y="296"/>
                  </a:lnTo>
                  <a:lnTo>
                    <a:pt x="286" y="294"/>
                  </a:lnTo>
                  <a:lnTo>
                    <a:pt x="286" y="292"/>
                  </a:lnTo>
                  <a:lnTo>
                    <a:pt x="286" y="289"/>
                  </a:lnTo>
                  <a:lnTo>
                    <a:pt x="286" y="287"/>
                  </a:lnTo>
                  <a:lnTo>
                    <a:pt x="284" y="284"/>
                  </a:lnTo>
                  <a:lnTo>
                    <a:pt x="283" y="280"/>
                  </a:lnTo>
                  <a:lnTo>
                    <a:pt x="282" y="277"/>
                  </a:lnTo>
                  <a:lnTo>
                    <a:pt x="281" y="274"/>
                  </a:lnTo>
                  <a:lnTo>
                    <a:pt x="279" y="270"/>
                  </a:lnTo>
                  <a:lnTo>
                    <a:pt x="278" y="266"/>
                  </a:lnTo>
                  <a:lnTo>
                    <a:pt x="278" y="265"/>
                  </a:lnTo>
                  <a:lnTo>
                    <a:pt x="278" y="264"/>
                  </a:lnTo>
                  <a:lnTo>
                    <a:pt x="278" y="263"/>
                  </a:lnTo>
                  <a:lnTo>
                    <a:pt x="278" y="262"/>
                  </a:lnTo>
                  <a:lnTo>
                    <a:pt x="278" y="261"/>
                  </a:lnTo>
                  <a:lnTo>
                    <a:pt x="278" y="260"/>
                  </a:lnTo>
                  <a:lnTo>
                    <a:pt x="279" y="258"/>
                  </a:lnTo>
                  <a:lnTo>
                    <a:pt x="279" y="255"/>
                  </a:lnTo>
                  <a:lnTo>
                    <a:pt x="279" y="252"/>
                  </a:lnTo>
                  <a:lnTo>
                    <a:pt x="280" y="250"/>
                  </a:lnTo>
                  <a:lnTo>
                    <a:pt x="281" y="248"/>
                  </a:lnTo>
                  <a:lnTo>
                    <a:pt x="283" y="245"/>
                  </a:lnTo>
                  <a:lnTo>
                    <a:pt x="284" y="243"/>
                  </a:lnTo>
                  <a:lnTo>
                    <a:pt x="285" y="242"/>
                  </a:lnTo>
                  <a:lnTo>
                    <a:pt x="287" y="240"/>
                  </a:lnTo>
                  <a:lnTo>
                    <a:pt x="289" y="239"/>
                  </a:lnTo>
                  <a:lnTo>
                    <a:pt x="291" y="238"/>
                  </a:lnTo>
                  <a:lnTo>
                    <a:pt x="293" y="238"/>
                  </a:lnTo>
                  <a:lnTo>
                    <a:pt x="296" y="238"/>
                  </a:lnTo>
                  <a:lnTo>
                    <a:pt x="300" y="238"/>
                  </a:lnTo>
                  <a:lnTo>
                    <a:pt x="303" y="240"/>
                  </a:lnTo>
                  <a:lnTo>
                    <a:pt x="306" y="240"/>
                  </a:lnTo>
                  <a:lnTo>
                    <a:pt x="310" y="241"/>
                  </a:lnTo>
                  <a:lnTo>
                    <a:pt x="313" y="241"/>
                  </a:lnTo>
                  <a:lnTo>
                    <a:pt x="316" y="240"/>
                  </a:lnTo>
                  <a:lnTo>
                    <a:pt x="320" y="238"/>
                  </a:lnTo>
                  <a:lnTo>
                    <a:pt x="323" y="235"/>
                  </a:lnTo>
                  <a:lnTo>
                    <a:pt x="326" y="233"/>
                  </a:lnTo>
                  <a:lnTo>
                    <a:pt x="328" y="230"/>
                  </a:lnTo>
                  <a:lnTo>
                    <a:pt x="331" y="227"/>
                  </a:lnTo>
                  <a:lnTo>
                    <a:pt x="333" y="223"/>
                  </a:lnTo>
                  <a:lnTo>
                    <a:pt x="336" y="219"/>
                  </a:lnTo>
                  <a:lnTo>
                    <a:pt x="338" y="214"/>
                  </a:lnTo>
                  <a:lnTo>
                    <a:pt x="340" y="209"/>
                  </a:lnTo>
                  <a:lnTo>
                    <a:pt x="342" y="205"/>
                  </a:lnTo>
                  <a:lnTo>
                    <a:pt x="344" y="200"/>
                  </a:lnTo>
                  <a:lnTo>
                    <a:pt x="345" y="197"/>
                  </a:lnTo>
                  <a:lnTo>
                    <a:pt x="347" y="194"/>
                  </a:lnTo>
                  <a:lnTo>
                    <a:pt x="347" y="191"/>
                  </a:lnTo>
                  <a:lnTo>
                    <a:pt x="348" y="188"/>
                  </a:lnTo>
                  <a:lnTo>
                    <a:pt x="348" y="185"/>
                  </a:lnTo>
                  <a:lnTo>
                    <a:pt x="347" y="182"/>
                  </a:lnTo>
                  <a:lnTo>
                    <a:pt x="346" y="180"/>
                  </a:lnTo>
                  <a:lnTo>
                    <a:pt x="344" y="178"/>
                  </a:lnTo>
                  <a:lnTo>
                    <a:pt x="342" y="177"/>
                  </a:lnTo>
                  <a:lnTo>
                    <a:pt x="339" y="176"/>
                  </a:lnTo>
                  <a:lnTo>
                    <a:pt x="336" y="176"/>
                  </a:lnTo>
                  <a:lnTo>
                    <a:pt x="334" y="176"/>
                  </a:lnTo>
                  <a:lnTo>
                    <a:pt x="330" y="176"/>
                  </a:lnTo>
                  <a:lnTo>
                    <a:pt x="326" y="177"/>
                  </a:lnTo>
                  <a:lnTo>
                    <a:pt x="323" y="179"/>
                  </a:lnTo>
                  <a:lnTo>
                    <a:pt x="320" y="180"/>
                  </a:lnTo>
                  <a:lnTo>
                    <a:pt x="316" y="181"/>
                  </a:lnTo>
                  <a:lnTo>
                    <a:pt x="313" y="182"/>
                  </a:lnTo>
                  <a:lnTo>
                    <a:pt x="311" y="182"/>
                  </a:lnTo>
                  <a:lnTo>
                    <a:pt x="308" y="183"/>
                  </a:lnTo>
                  <a:lnTo>
                    <a:pt x="306" y="183"/>
                  </a:lnTo>
                  <a:lnTo>
                    <a:pt x="304" y="183"/>
                  </a:lnTo>
                  <a:lnTo>
                    <a:pt x="302" y="183"/>
                  </a:lnTo>
                  <a:lnTo>
                    <a:pt x="301" y="182"/>
                  </a:lnTo>
                  <a:lnTo>
                    <a:pt x="299" y="180"/>
                  </a:lnTo>
                  <a:lnTo>
                    <a:pt x="298" y="177"/>
                  </a:lnTo>
                  <a:lnTo>
                    <a:pt x="296" y="174"/>
                  </a:lnTo>
                  <a:lnTo>
                    <a:pt x="296" y="172"/>
                  </a:lnTo>
                  <a:lnTo>
                    <a:pt x="296" y="169"/>
                  </a:lnTo>
                  <a:lnTo>
                    <a:pt x="298" y="167"/>
                  </a:lnTo>
                  <a:lnTo>
                    <a:pt x="301" y="164"/>
                  </a:lnTo>
                  <a:lnTo>
                    <a:pt x="305" y="161"/>
                  </a:lnTo>
                  <a:lnTo>
                    <a:pt x="310" y="160"/>
                  </a:lnTo>
                  <a:lnTo>
                    <a:pt x="315" y="158"/>
                  </a:lnTo>
                  <a:lnTo>
                    <a:pt x="320" y="157"/>
                  </a:lnTo>
                  <a:lnTo>
                    <a:pt x="325" y="156"/>
                  </a:lnTo>
                  <a:lnTo>
                    <a:pt x="333" y="155"/>
                  </a:lnTo>
                  <a:lnTo>
                    <a:pt x="342" y="155"/>
                  </a:lnTo>
                  <a:lnTo>
                    <a:pt x="350" y="155"/>
                  </a:lnTo>
                  <a:lnTo>
                    <a:pt x="359" y="155"/>
                  </a:lnTo>
                  <a:lnTo>
                    <a:pt x="368" y="154"/>
                  </a:lnTo>
                  <a:lnTo>
                    <a:pt x="376" y="152"/>
                  </a:lnTo>
                  <a:lnTo>
                    <a:pt x="379" y="150"/>
                  </a:lnTo>
                  <a:lnTo>
                    <a:pt x="381" y="148"/>
                  </a:lnTo>
                  <a:lnTo>
                    <a:pt x="382" y="145"/>
                  </a:lnTo>
                  <a:lnTo>
                    <a:pt x="384" y="142"/>
                  </a:lnTo>
                  <a:lnTo>
                    <a:pt x="385" y="139"/>
                  </a:lnTo>
                  <a:lnTo>
                    <a:pt x="385" y="135"/>
                  </a:lnTo>
                  <a:lnTo>
                    <a:pt x="385" y="131"/>
                  </a:lnTo>
                  <a:lnTo>
                    <a:pt x="384" y="126"/>
                  </a:lnTo>
                  <a:lnTo>
                    <a:pt x="383" y="122"/>
                  </a:lnTo>
                  <a:lnTo>
                    <a:pt x="382" y="117"/>
                  </a:lnTo>
                  <a:lnTo>
                    <a:pt x="379" y="114"/>
                  </a:lnTo>
                  <a:lnTo>
                    <a:pt x="376" y="111"/>
                  </a:lnTo>
                  <a:lnTo>
                    <a:pt x="371" y="110"/>
                  </a:lnTo>
                  <a:lnTo>
                    <a:pt x="366" y="110"/>
                  </a:lnTo>
                  <a:lnTo>
                    <a:pt x="360" y="111"/>
                  </a:lnTo>
                  <a:lnTo>
                    <a:pt x="355" y="113"/>
                  </a:lnTo>
                  <a:lnTo>
                    <a:pt x="350" y="114"/>
                  </a:lnTo>
                  <a:lnTo>
                    <a:pt x="344" y="114"/>
                  </a:lnTo>
                  <a:lnTo>
                    <a:pt x="342" y="114"/>
                  </a:lnTo>
                  <a:lnTo>
                    <a:pt x="341" y="114"/>
                  </a:lnTo>
                  <a:lnTo>
                    <a:pt x="339" y="113"/>
                  </a:lnTo>
                  <a:lnTo>
                    <a:pt x="337" y="112"/>
                  </a:lnTo>
                  <a:lnTo>
                    <a:pt x="336" y="111"/>
                  </a:lnTo>
                  <a:lnTo>
                    <a:pt x="335" y="110"/>
                  </a:lnTo>
                  <a:lnTo>
                    <a:pt x="334" y="105"/>
                  </a:lnTo>
                  <a:lnTo>
                    <a:pt x="334" y="100"/>
                  </a:lnTo>
                  <a:lnTo>
                    <a:pt x="334" y="95"/>
                  </a:lnTo>
                  <a:lnTo>
                    <a:pt x="334" y="89"/>
                  </a:lnTo>
                  <a:lnTo>
                    <a:pt x="334" y="84"/>
                  </a:lnTo>
                  <a:lnTo>
                    <a:pt x="332" y="79"/>
                  </a:lnTo>
                  <a:lnTo>
                    <a:pt x="330" y="77"/>
                  </a:lnTo>
                  <a:lnTo>
                    <a:pt x="327" y="75"/>
                  </a:lnTo>
                  <a:lnTo>
                    <a:pt x="324" y="74"/>
                  </a:lnTo>
                  <a:lnTo>
                    <a:pt x="321" y="73"/>
                  </a:lnTo>
                  <a:lnTo>
                    <a:pt x="317" y="72"/>
                  </a:lnTo>
                  <a:lnTo>
                    <a:pt x="314" y="71"/>
                  </a:lnTo>
                  <a:lnTo>
                    <a:pt x="311" y="69"/>
                  </a:lnTo>
                  <a:lnTo>
                    <a:pt x="309" y="68"/>
                  </a:lnTo>
                  <a:lnTo>
                    <a:pt x="307" y="66"/>
                  </a:lnTo>
                  <a:lnTo>
                    <a:pt x="304" y="64"/>
                  </a:lnTo>
                  <a:lnTo>
                    <a:pt x="302" y="63"/>
                  </a:lnTo>
                  <a:lnTo>
                    <a:pt x="299" y="61"/>
                  </a:lnTo>
                  <a:lnTo>
                    <a:pt x="294" y="60"/>
                  </a:lnTo>
                  <a:lnTo>
                    <a:pt x="289" y="59"/>
                  </a:lnTo>
                  <a:lnTo>
                    <a:pt x="284" y="58"/>
                  </a:lnTo>
                  <a:lnTo>
                    <a:pt x="279" y="57"/>
                  </a:lnTo>
                  <a:lnTo>
                    <a:pt x="274" y="56"/>
                  </a:lnTo>
                  <a:lnTo>
                    <a:pt x="269" y="54"/>
                  </a:lnTo>
                  <a:lnTo>
                    <a:pt x="264" y="51"/>
                  </a:lnTo>
                  <a:lnTo>
                    <a:pt x="259" y="49"/>
                  </a:lnTo>
                  <a:lnTo>
                    <a:pt x="253" y="46"/>
                  </a:lnTo>
                  <a:lnTo>
                    <a:pt x="249" y="42"/>
                  </a:lnTo>
                  <a:lnTo>
                    <a:pt x="244" y="39"/>
                  </a:lnTo>
                  <a:lnTo>
                    <a:pt x="239" y="36"/>
                  </a:lnTo>
                  <a:lnTo>
                    <a:pt x="234" y="32"/>
                  </a:lnTo>
                  <a:lnTo>
                    <a:pt x="230" y="29"/>
                  </a:lnTo>
                  <a:lnTo>
                    <a:pt x="226" y="25"/>
                  </a:lnTo>
                  <a:lnTo>
                    <a:pt x="221" y="21"/>
                  </a:lnTo>
                  <a:lnTo>
                    <a:pt x="217" y="17"/>
                  </a:lnTo>
                  <a:lnTo>
                    <a:pt x="213" y="13"/>
                  </a:lnTo>
                  <a:lnTo>
                    <a:pt x="212" y="11"/>
                  </a:lnTo>
                  <a:lnTo>
                    <a:pt x="210" y="9"/>
                  </a:lnTo>
                  <a:lnTo>
                    <a:pt x="208" y="7"/>
                  </a:lnTo>
                  <a:lnTo>
                    <a:pt x="207" y="5"/>
                  </a:lnTo>
                  <a:lnTo>
                    <a:pt x="205" y="3"/>
                  </a:lnTo>
                  <a:lnTo>
                    <a:pt x="204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3" name="Freeform 153"/>
            <p:cNvSpPr>
              <a:spLocks/>
            </p:cNvSpPr>
            <p:nvPr/>
          </p:nvSpPr>
          <p:spPr bwMode="auto">
            <a:xfrm>
              <a:off x="1915" y="2673"/>
              <a:ext cx="398" cy="227"/>
            </a:xfrm>
            <a:custGeom>
              <a:avLst/>
              <a:gdLst>
                <a:gd name="T0" fmla="*/ 12 w 398"/>
                <a:gd name="T1" fmla="*/ 95 h 227"/>
                <a:gd name="T2" fmla="*/ 30 w 398"/>
                <a:gd name="T3" fmla="*/ 103 h 227"/>
                <a:gd name="T4" fmla="*/ 50 w 398"/>
                <a:gd name="T5" fmla="*/ 108 h 227"/>
                <a:gd name="T6" fmla="*/ 67 w 398"/>
                <a:gd name="T7" fmla="*/ 113 h 227"/>
                <a:gd name="T8" fmla="*/ 80 w 398"/>
                <a:gd name="T9" fmla="*/ 114 h 227"/>
                <a:gd name="T10" fmla="*/ 90 w 398"/>
                <a:gd name="T11" fmla="*/ 115 h 227"/>
                <a:gd name="T12" fmla="*/ 97 w 398"/>
                <a:gd name="T13" fmla="*/ 117 h 227"/>
                <a:gd name="T14" fmla="*/ 94 w 398"/>
                <a:gd name="T15" fmla="*/ 127 h 227"/>
                <a:gd name="T16" fmla="*/ 94 w 398"/>
                <a:gd name="T17" fmla="*/ 138 h 227"/>
                <a:gd name="T18" fmla="*/ 104 w 398"/>
                <a:gd name="T19" fmla="*/ 146 h 227"/>
                <a:gd name="T20" fmla="*/ 117 w 398"/>
                <a:gd name="T21" fmla="*/ 150 h 227"/>
                <a:gd name="T22" fmla="*/ 129 w 398"/>
                <a:gd name="T23" fmla="*/ 155 h 227"/>
                <a:gd name="T24" fmla="*/ 136 w 398"/>
                <a:gd name="T25" fmla="*/ 161 h 227"/>
                <a:gd name="T26" fmla="*/ 141 w 398"/>
                <a:gd name="T27" fmla="*/ 169 h 227"/>
                <a:gd name="T28" fmla="*/ 180 w 398"/>
                <a:gd name="T29" fmla="*/ 193 h 227"/>
                <a:gd name="T30" fmla="*/ 216 w 398"/>
                <a:gd name="T31" fmla="*/ 214 h 227"/>
                <a:gd name="T32" fmla="*/ 238 w 398"/>
                <a:gd name="T33" fmla="*/ 224 h 227"/>
                <a:gd name="T34" fmla="*/ 260 w 398"/>
                <a:gd name="T35" fmla="*/ 226 h 227"/>
                <a:gd name="T36" fmla="*/ 286 w 398"/>
                <a:gd name="T37" fmla="*/ 223 h 227"/>
                <a:gd name="T38" fmla="*/ 311 w 398"/>
                <a:gd name="T39" fmla="*/ 214 h 227"/>
                <a:gd name="T40" fmla="*/ 331 w 398"/>
                <a:gd name="T41" fmla="*/ 194 h 227"/>
                <a:gd name="T42" fmla="*/ 346 w 398"/>
                <a:gd name="T43" fmla="*/ 171 h 227"/>
                <a:gd name="T44" fmla="*/ 361 w 398"/>
                <a:gd name="T45" fmla="*/ 150 h 227"/>
                <a:gd name="T46" fmla="*/ 379 w 398"/>
                <a:gd name="T47" fmla="*/ 135 h 227"/>
                <a:gd name="T48" fmla="*/ 392 w 398"/>
                <a:gd name="T49" fmla="*/ 125 h 227"/>
                <a:gd name="T50" fmla="*/ 397 w 398"/>
                <a:gd name="T51" fmla="*/ 112 h 227"/>
                <a:gd name="T52" fmla="*/ 395 w 398"/>
                <a:gd name="T53" fmla="*/ 98 h 227"/>
                <a:gd name="T54" fmla="*/ 387 w 398"/>
                <a:gd name="T55" fmla="*/ 87 h 227"/>
                <a:gd name="T56" fmla="*/ 373 w 398"/>
                <a:gd name="T57" fmla="*/ 83 h 227"/>
                <a:gd name="T58" fmla="*/ 357 w 398"/>
                <a:gd name="T59" fmla="*/ 81 h 227"/>
                <a:gd name="T60" fmla="*/ 341 w 398"/>
                <a:gd name="T61" fmla="*/ 75 h 227"/>
                <a:gd name="T62" fmla="*/ 325 w 398"/>
                <a:gd name="T63" fmla="*/ 57 h 227"/>
                <a:gd name="T64" fmla="*/ 318 w 398"/>
                <a:gd name="T65" fmla="*/ 37 h 227"/>
                <a:gd name="T66" fmla="*/ 316 w 398"/>
                <a:gd name="T67" fmla="*/ 19 h 227"/>
                <a:gd name="T68" fmla="*/ 309 w 398"/>
                <a:gd name="T69" fmla="*/ 8 h 227"/>
                <a:gd name="T70" fmla="*/ 309 w 398"/>
                <a:gd name="T71" fmla="*/ 2 h 227"/>
                <a:gd name="T72" fmla="*/ 306 w 398"/>
                <a:gd name="T73" fmla="*/ 0 h 227"/>
                <a:gd name="T74" fmla="*/ 301 w 398"/>
                <a:gd name="T75" fmla="*/ 0 h 227"/>
                <a:gd name="T76" fmla="*/ 270 w 398"/>
                <a:gd name="T77" fmla="*/ 0 h 227"/>
                <a:gd name="T78" fmla="*/ 229 w 398"/>
                <a:gd name="T79" fmla="*/ 0 h 227"/>
                <a:gd name="T80" fmla="*/ 183 w 398"/>
                <a:gd name="T81" fmla="*/ 0 h 227"/>
                <a:gd name="T82" fmla="*/ 141 w 398"/>
                <a:gd name="T83" fmla="*/ 0 h 227"/>
                <a:gd name="T84" fmla="*/ 110 w 398"/>
                <a:gd name="T85" fmla="*/ 0 h 227"/>
                <a:gd name="T86" fmla="*/ 85 w 398"/>
                <a:gd name="T87" fmla="*/ 0 h 227"/>
                <a:gd name="T88" fmla="*/ 65 w 398"/>
                <a:gd name="T89" fmla="*/ 0 h 227"/>
                <a:gd name="T90" fmla="*/ 43 w 398"/>
                <a:gd name="T91" fmla="*/ 0 h 227"/>
                <a:gd name="T92" fmla="*/ 28 w 398"/>
                <a:gd name="T93" fmla="*/ 0 h 227"/>
                <a:gd name="T94" fmla="*/ 20 w 398"/>
                <a:gd name="T95" fmla="*/ 0 h 227"/>
                <a:gd name="T96" fmla="*/ 15 w 398"/>
                <a:gd name="T97" fmla="*/ 0 h 227"/>
                <a:gd name="T98" fmla="*/ 10 w 398"/>
                <a:gd name="T99" fmla="*/ 0 h 227"/>
                <a:gd name="T100" fmla="*/ 6 w 398"/>
                <a:gd name="T101" fmla="*/ 0 h 227"/>
                <a:gd name="T102" fmla="*/ 3 w 398"/>
                <a:gd name="T103" fmla="*/ 0 h 227"/>
                <a:gd name="T104" fmla="*/ 1 w 398"/>
                <a:gd name="T105" fmla="*/ 5 h 227"/>
                <a:gd name="T106" fmla="*/ 0 w 398"/>
                <a:gd name="T107" fmla="*/ 15 h 227"/>
                <a:gd name="T108" fmla="*/ 1 w 398"/>
                <a:gd name="T109" fmla="*/ 28 h 227"/>
                <a:gd name="T110" fmla="*/ 1 w 398"/>
                <a:gd name="T111" fmla="*/ 43 h 227"/>
                <a:gd name="T112" fmla="*/ 1 w 398"/>
                <a:gd name="T113" fmla="*/ 53 h 227"/>
                <a:gd name="T114" fmla="*/ 1 w 398"/>
                <a:gd name="T115" fmla="*/ 62 h 227"/>
                <a:gd name="T116" fmla="*/ 1 w 398"/>
                <a:gd name="T117" fmla="*/ 71 h 227"/>
                <a:gd name="T118" fmla="*/ 1 w 398"/>
                <a:gd name="T119" fmla="*/ 77 h 227"/>
                <a:gd name="T120" fmla="*/ 0 w 398"/>
                <a:gd name="T121" fmla="*/ 82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8"/>
                <a:gd name="T184" fmla="*/ 0 h 227"/>
                <a:gd name="T185" fmla="*/ 398 w 398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8" h="227">
                  <a:moveTo>
                    <a:pt x="1" y="86"/>
                  </a:moveTo>
                  <a:lnTo>
                    <a:pt x="3" y="88"/>
                  </a:lnTo>
                  <a:lnTo>
                    <a:pt x="6" y="91"/>
                  </a:lnTo>
                  <a:lnTo>
                    <a:pt x="9" y="93"/>
                  </a:lnTo>
                  <a:lnTo>
                    <a:pt x="12" y="95"/>
                  </a:lnTo>
                  <a:lnTo>
                    <a:pt x="16" y="97"/>
                  </a:lnTo>
                  <a:lnTo>
                    <a:pt x="19" y="99"/>
                  </a:lnTo>
                  <a:lnTo>
                    <a:pt x="22" y="101"/>
                  </a:lnTo>
                  <a:lnTo>
                    <a:pt x="26" y="102"/>
                  </a:lnTo>
                  <a:lnTo>
                    <a:pt x="30" y="103"/>
                  </a:lnTo>
                  <a:lnTo>
                    <a:pt x="34" y="105"/>
                  </a:lnTo>
                  <a:lnTo>
                    <a:pt x="38" y="105"/>
                  </a:lnTo>
                  <a:lnTo>
                    <a:pt x="42" y="106"/>
                  </a:lnTo>
                  <a:lnTo>
                    <a:pt x="45" y="107"/>
                  </a:lnTo>
                  <a:lnTo>
                    <a:pt x="50" y="108"/>
                  </a:lnTo>
                  <a:lnTo>
                    <a:pt x="53" y="109"/>
                  </a:lnTo>
                  <a:lnTo>
                    <a:pt x="56" y="110"/>
                  </a:lnTo>
                  <a:lnTo>
                    <a:pt x="60" y="111"/>
                  </a:lnTo>
                  <a:lnTo>
                    <a:pt x="63" y="112"/>
                  </a:lnTo>
                  <a:lnTo>
                    <a:pt x="67" y="113"/>
                  </a:lnTo>
                  <a:lnTo>
                    <a:pt x="70" y="113"/>
                  </a:lnTo>
                  <a:lnTo>
                    <a:pt x="74" y="114"/>
                  </a:lnTo>
                  <a:lnTo>
                    <a:pt x="76" y="114"/>
                  </a:lnTo>
                  <a:lnTo>
                    <a:pt x="78" y="114"/>
                  </a:lnTo>
                  <a:lnTo>
                    <a:pt x="80" y="114"/>
                  </a:lnTo>
                  <a:lnTo>
                    <a:pt x="82" y="114"/>
                  </a:lnTo>
                  <a:lnTo>
                    <a:pt x="84" y="114"/>
                  </a:lnTo>
                  <a:lnTo>
                    <a:pt x="87" y="114"/>
                  </a:lnTo>
                  <a:lnTo>
                    <a:pt x="89" y="114"/>
                  </a:lnTo>
                  <a:lnTo>
                    <a:pt x="90" y="115"/>
                  </a:lnTo>
                  <a:lnTo>
                    <a:pt x="92" y="115"/>
                  </a:lnTo>
                  <a:lnTo>
                    <a:pt x="93" y="115"/>
                  </a:lnTo>
                  <a:lnTo>
                    <a:pt x="95" y="116"/>
                  </a:lnTo>
                  <a:lnTo>
                    <a:pt x="96" y="117"/>
                  </a:lnTo>
                  <a:lnTo>
                    <a:pt x="97" y="117"/>
                  </a:lnTo>
                  <a:lnTo>
                    <a:pt x="97" y="119"/>
                  </a:lnTo>
                  <a:lnTo>
                    <a:pt x="97" y="121"/>
                  </a:lnTo>
                  <a:lnTo>
                    <a:pt x="97" y="123"/>
                  </a:lnTo>
                  <a:lnTo>
                    <a:pt x="95" y="125"/>
                  </a:lnTo>
                  <a:lnTo>
                    <a:pt x="94" y="127"/>
                  </a:lnTo>
                  <a:lnTo>
                    <a:pt x="92" y="129"/>
                  </a:lnTo>
                  <a:lnTo>
                    <a:pt x="92" y="132"/>
                  </a:lnTo>
                  <a:lnTo>
                    <a:pt x="92" y="134"/>
                  </a:lnTo>
                  <a:lnTo>
                    <a:pt x="92" y="136"/>
                  </a:lnTo>
                  <a:lnTo>
                    <a:pt x="94" y="138"/>
                  </a:lnTo>
                  <a:lnTo>
                    <a:pt x="95" y="140"/>
                  </a:lnTo>
                  <a:lnTo>
                    <a:pt x="97" y="142"/>
                  </a:lnTo>
                  <a:lnTo>
                    <a:pt x="99" y="143"/>
                  </a:lnTo>
                  <a:lnTo>
                    <a:pt x="101" y="145"/>
                  </a:lnTo>
                  <a:lnTo>
                    <a:pt x="104" y="146"/>
                  </a:lnTo>
                  <a:lnTo>
                    <a:pt x="106" y="147"/>
                  </a:lnTo>
                  <a:lnTo>
                    <a:pt x="109" y="148"/>
                  </a:lnTo>
                  <a:lnTo>
                    <a:pt x="112" y="149"/>
                  </a:lnTo>
                  <a:lnTo>
                    <a:pt x="115" y="149"/>
                  </a:lnTo>
                  <a:lnTo>
                    <a:pt x="117" y="150"/>
                  </a:lnTo>
                  <a:lnTo>
                    <a:pt x="121" y="151"/>
                  </a:lnTo>
                  <a:lnTo>
                    <a:pt x="123" y="152"/>
                  </a:lnTo>
                  <a:lnTo>
                    <a:pt x="125" y="153"/>
                  </a:lnTo>
                  <a:lnTo>
                    <a:pt x="127" y="154"/>
                  </a:lnTo>
                  <a:lnTo>
                    <a:pt x="129" y="155"/>
                  </a:lnTo>
                  <a:lnTo>
                    <a:pt x="131" y="155"/>
                  </a:lnTo>
                  <a:lnTo>
                    <a:pt x="132" y="157"/>
                  </a:lnTo>
                  <a:lnTo>
                    <a:pt x="134" y="158"/>
                  </a:lnTo>
                  <a:lnTo>
                    <a:pt x="135" y="159"/>
                  </a:lnTo>
                  <a:lnTo>
                    <a:pt x="136" y="161"/>
                  </a:lnTo>
                  <a:lnTo>
                    <a:pt x="138" y="162"/>
                  </a:lnTo>
                  <a:lnTo>
                    <a:pt x="138" y="164"/>
                  </a:lnTo>
                  <a:lnTo>
                    <a:pt x="139" y="166"/>
                  </a:lnTo>
                  <a:lnTo>
                    <a:pt x="140" y="167"/>
                  </a:lnTo>
                  <a:lnTo>
                    <a:pt x="141" y="169"/>
                  </a:lnTo>
                  <a:lnTo>
                    <a:pt x="143" y="170"/>
                  </a:lnTo>
                  <a:lnTo>
                    <a:pt x="152" y="176"/>
                  </a:lnTo>
                  <a:lnTo>
                    <a:pt x="161" y="182"/>
                  </a:lnTo>
                  <a:lnTo>
                    <a:pt x="170" y="187"/>
                  </a:lnTo>
                  <a:lnTo>
                    <a:pt x="180" y="193"/>
                  </a:lnTo>
                  <a:lnTo>
                    <a:pt x="189" y="198"/>
                  </a:lnTo>
                  <a:lnTo>
                    <a:pt x="198" y="204"/>
                  </a:lnTo>
                  <a:lnTo>
                    <a:pt x="207" y="209"/>
                  </a:lnTo>
                  <a:lnTo>
                    <a:pt x="211" y="211"/>
                  </a:lnTo>
                  <a:lnTo>
                    <a:pt x="216" y="214"/>
                  </a:lnTo>
                  <a:lnTo>
                    <a:pt x="220" y="216"/>
                  </a:lnTo>
                  <a:lnTo>
                    <a:pt x="224" y="219"/>
                  </a:lnTo>
                  <a:lnTo>
                    <a:pt x="228" y="221"/>
                  </a:lnTo>
                  <a:lnTo>
                    <a:pt x="233" y="223"/>
                  </a:lnTo>
                  <a:lnTo>
                    <a:pt x="238" y="224"/>
                  </a:lnTo>
                  <a:lnTo>
                    <a:pt x="242" y="225"/>
                  </a:lnTo>
                  <a:lnTo>
                    <a:pt x="247" y="226"/>
                  </a:lnTo>
                  <a:lnTo>
                    <a:pt x="251" y="226"/>
                  </a:lnTo>
                  <a:lnTo>
                    <a:pt x="255" y="226"/>
                  </a:lnTo>
                  <a:lnTo>
                    <a:pt x="260" y="226"/>
                  </a:lnTo>
                  <a:lnTo>
                    <a:pt x="265" y="226"/>
                  </a:lnTo>
                  <a:lnTo>
                    <a:pt x="269" y="226"/>
                  </a:lnTo>
                  <a:lnTo>
                    <a:pt x="275" y="225"/>
                  </a:lnTo>
                  <a:lnTo>
                    <a:pt x="280" y="224"/>
                  </a:lnTo>
                  <a:lnTo>
                    <a:pt x="286" y="223"/>
                  </a:lnTo>
                  <a:lnTo>
                    <a:pt x="291" y="222"/>
                  </a:lnTo>
                  <a:lnTo>
                    <a:pt x="297" y="221"/>
                  </a:lnTo>
                  <a:lnTo>
                    <a:pt x="302" y="219"/>
                  </a:lnTo>
                  <a:lnTo>
                    <a:pt x="307" y="216"/>
                  </a:lnTo>
                  <a:lnTo>
                    <a:pt x="311" y="214"/>
                  </a:lnTo>
                  <a:lnTo>
                    <a:pt x="316" y="210"/>
                  </a:lnTo>
                  <a:lnTo>
                    <a:pt x="319" y="206"/>
                  </a:lnTo>
                  <a:lnTo>
                    <a:pt x="323" y="203"/>
                  </a:lnTo>
                  <a:lnTo>
                    <a:pt x="327" y="198"/>
                  </a:lnTo>
                  <a:lnTo>
                    <a:pt x="331" y="194"/>
                  </a:lnTo>
                  <a:lnTo>
                    <a:pt x="334" y="189"/>
                  </a:lnTo>
                  <a:lnTo>
                    <a:pt x="337" y="185"/>
                  </a:lnTo>
                  <a:lnTo>
                    <a:pt x="340" y="180"/>
                  </a:lnTo>
                  <a:lnTo>
                    <a:pt x="343" y="175"/>
                  </a:lnTo>
                  <a:lnTo>
                    <a:pt x="346" y="171"/>
                  </a:lnTo>
                  <a:lnTo>
                    <a:pt x="348" y="166"/>
                  </a:lnTo>
                  <a:lnTo>
                    <a:pt x="351" y="161"/>
                  </a:lnTo>
                  <a:lnTo>
                    <a:pt x="355" y="156"/>
                  </a:lnTo>
                  <a:lnTo>
                    <a:pt x="358" y="153"/>
                  </a:lnTo>
                  <a:lnTo>
                    <a:pt x="361" y="150"/>
                  </a:lnTo>
                  <a:lnTo>
                    <a:pt x="365" y="147"/>
                  </a:lnTo>
                  <a:lnTo>
                    <a:pt x="368" y="144"/>
                  </a:lnTo>
                  <a:lnTo>
                    <a:pt x="372" y="141"/>
                  </a:lnTo>
                  <a:lnTo>
                    <a:pt x="376" y="138"/>
                  </a:lnTo>
                  <a:lnTo>
                    <a:pt x="379" y="135"/>
                  </a:lnTo>
                  <a:lnTo>
                    <a:pt x="381" y="133"/>
                  </a:lnTo>
                  <a:lnTo>
                    <a:pt x="384" y="131"/>
                  </a:lnTo>
                  <a:lnTo>
                    <a:pt x="387" y="129"/>
                  </a:lnTo>
                  <a:lnTo>
                    <a:pt x="390" y="127"/>
                  </a:lnTo>
                  <a:lnTo>
                    <a:pt x="392" y="125"/>
                  </a:lnTo>
                  <a:lnTo>
                    <a:pt x="394" y="123"/>
                  </a:lnTo>
                  <a:lnTo>
                    <a:pt x="396" y="120"/>
                  </a:lnTo>
                  <a:lnTo>
                    <a:pt x="396" y="118"/>
                  </a:lnTo>
                  <a:lnTo>
                    <a:pt x="397" y="115"/>
                  </a:lnTo>
                  <a:lnTo>
                    <a:pt x="397" y="112"/>
                  </a:lnTo>
                  <a:lnTo>
                    <a:pt x="397" y="109"/>
                  </a:lnTo>
                  <a:lnTo>
                    <a:pt x="397" y="106"/>
                  </a:lnTo>
                  <a:lnTo>
                    <a:pt x="396" y="103"/>
                  </a:lnTo>
                  <a:lnTo>
                    <a:pt x="396" y="101"/>
                  </a:lnTo>
                  <a:lnTo>
                    <a:pt x="395" y="98"/>
                  </a:lnTo>
                  <a:lnTo>
                    <a:pt x="393" y="96"/>
                  </a:lnTo>
                  <a:lnTo>
                    <a:pt x="392" y="93"/>
                  </a:lnTo>
                  <a:lnTo>
                    <a:pt x="391" y="91"/>
                  </a:lnTo>
                  <a:lnTo>
                    <a:pt x="389" y="89"/>
                  </a:lnTo>
                  <a:lnTo>
                    <a:pt x="387" y="87"/>
                  </a:lnTo>
                  <a:lnTo>
                    <a:pt x="385" y="86"/>
                  </a:lnTo>
                  <a:lnTo>
                    <a:pt x="382" y="85"/>
                  </a:lnTo>
                  <a:lnTo>
                    <a:pt x="379" y="84"/>
                  </a:lnTo>
                  <a:lnTo>
                    <a:pt x="376" y="83"/>
                  </a:lnTo>
                  <a:lnTo>
                    <a:pt x="373" y="83"/>
                  </a:lnTo>
                  <a:lnTo>
                    <a:pt x="370" y="83"/>
                  </a:lnTo>
                  <a:lnTo>
                    <a:pt x="367" y="83"/>
                  </a:lnTo>
                  <a:lnTo>
                    <a:pt x="364" y="83"/>
                  </a:lnTo>
                  <a:lnTo>
                    <a:pt x="361" y="82"/>
                  </a:lnTo>
                  <a:lnTo>
                    <a:pt x="357" y="81"/>
                  </a:lnTo>
                  <a:lnTo>
                    <a:pt x="354" y="80"/>
                  </a:lnTo>
                  <a:lnTo>
                    <a:pt x="350" y="79"/>
                  </a:lnTo>
                  <a:lnTo>
                    <a:pt x="347" y="78"/>
                  </a:lnTo>
                  <a:lnTo>
                    <a:pt x="344" y="77"/>
                  </a:lnTo>
                  <a:lnTo>
                    <a:pt x="341" y="75"/>
                  </a:lnTo>
                  <a:lnTo>
                    <a:pt x="338" y="72"/>
                  </a:lnTo>
                  <a:lnTo>
                    <a:pt x="334" y="68"/>
                  </a:lnTo>
                  <a:lnTo>
                    <a:pt x="331" y="65"/>
                  </a:lnTo>
                  <a:lnTo>
                    <a:pt x="328" y="61"/>
                  </a:lnTo>
                  <a:lnTo>
                    <a:pt x="325" y="57"/>
                  </a:lnTo>
                  <a:lnTo>
                    <a:pt x="322" y="52"/>
                  </a:lnTo>
                  <a:lnTo>
                    <a:pt x="320" y="48"/>
                  </a:lnTo>
                  <a:lnTo>
                    <a:pt x="319" y="44"/>
                  </a:lnTo>
                  <a:lnTo>
                    <a:pt x="319" y="41"/>
                  </a:lnTo>
                  <a:lnTo>
                    <a:pt x="318" y="37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7" y="21"/>
                  </a:lnTo>
                  <a:lnTo>
                    <a:pt x="316" y="19"/>
                  </a:lnTo>
                  <a:lnTo>
                    <a:pt x="315" y="16"/>
                  </a:lnTo>
                  <a:lnTo>
                    <a:pt x="314" y="14"/>
                  </a:lnTo>
                  <a:lnTo>
                    <a:pt x="312" y="12"/>
                  </a:lnTo>
                  <a:lnTo>
                    <a:pt x="311" y="10"/>
                  </a:lnTo>
                  <a:lnTo>
                    <a:pt x="309" y="8"/>
                  </a:lnTo>
                  <a:lnTo>
                    <a:pt x="308" y="6"/>
                  </a:lnTo>
                  <a:lnTo>
                    <a:pt x="308" y="5"/>
                  </a:lnTo>
                  <a:lnTo>
                    <a:pt x="308" y="4"/>
                  </a:lnTo>
                  <a:lnTo>
                    <a:pt x="309" y="2"/>
                  </a:lnTo>
                  <a:lnTo>
                    <a:pt x="309" y="1"/>
                  </a:lnTo>
                  <a:lnTo>
                    <a:pt x="308" y="0"/>
                  </a:lnTo>
                  <a:lnTo>
                    <a:pt x="307" y="0"/>
                  </a:lnTo>
                  <a:lnTo>
                    <a:pt x="306" y="0"/>
                  </a:lnTo>
                  <a:lnTo>
                    <a:pt x="305" y="0"/>
                  </a:lnTo>
                  <a:lnTo>
                    <a:pt x="304" y="0"/>
                  </a:lnTo>
                  <a:lnTo>
                    <a:pt x="303" y="0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76" y="0"/>
                  </a:lnTo>
                  <a:lnTo>
                    <a:pt x="270" y="0"/>
                  </a:lnTo>
                  <a:lnTo>
                    <a:pt x="263" y="0"/>
                  </a:lnTo>
                  <a:lnTo>
                    <a:pt x="257" y="0"/>
                  </a:lnTo>
                  <a:lnTo>
                    <a:pt x="248" y="0"/>
                  </a:lnTo>
                  <a:lnTo>
                    <a:pt x="238" y="0"/>
                  </a:lnTo>
                  <a:lnTo>
                    <a:pt x="229" y="0"/>
                  </a:lnTo>
                  <a:lnTo>
                    <a:pt x="219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1" y="0"/>
                  </a:lnTo>
                  <a:lnTo>
                    <a:pt x="183" y="0"/>
                  </a:lnTo>
                  <a:lnTo>
                    <a:pt x="174" y="0"/>
                  </a:lnTo>
                  <a:lnTo>
                    <a:pt x="166" y="0"/>
                  </a:lnTo>
                  <a:lnTo>
                    <a:pt x="158" y="0"/>
                  </a:lnTo>
                  <a:lnTo>
                    <a:pt x="149" y="0"/>
                  </a:lnTo>
                  <a:lnTo>
                    <a:pt x="141" y="0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1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8"/>
                  </a:lnTo>
                  <a:lnTo>
                    <a:pt x="1" y="31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1" y="48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1" y="71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1" y="74"/>
                  </a:lnTo>
                  <a:lnTo>
                    <a:pt x="1" y="76"/>
                  </a:lnTo>
                  <a:lnTo>
                    <a:pt x="1" y="77"/>
                  </a:lnTo>
                  <a:lnTo>
                    <a:pt x="1" y="78"/>
                  </a:lnTo>
                  <a:lnTo>
                    <a:pt x="1" y="79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2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1" y="86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4" name="Freeform 154"/>
            <p:cNvSpPr>
              <a:spLocks/>
            </p:cNvSpPr>
            <p:nvPr/>
          </p:nvSpPr>
          <p:spPr bwMode="auto">
            <a:xfrm>
              <a:off x="198" y="2673"/>
              <a:ext cx="520" cy="593"/>
            </a:xfrm>
            <a:custGeom>
              <a:avLst/>
              <a:gdLst>
                <a:gd name="T0" fmla="*/ 0 w 520"/>
                <a:gd name="T1" fmla="*/ 0 h 593"/>
                <a:gd name="T2" fmla="*/ 519 w 520"/>
                <a:gd name="T3" fmla="*/ 0 h 593"/>
                <a:gd name="T4" fmla="*/ 519 w 520"/>
                <a:gd name="T5" fmla="*/ 592 h 593"/>
                <a:gd name="T6" fmla="*/ 0 w 520"/>
                <a:gd name="T7" fmla="*/ 592 h 593"/>
                <a:gd name="T8" fmla="*/ 0 w 520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3"/>
                <a:gd name="T17" fmla="*/ 520 w 520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3">
                  <a:moveTo>
                    <a:pt x="0" y="0"/>
                  </a:moveTo>
                  <a:lnTo>
                    <a:pt x="519" y="0"/>
                  </a:lnTo>
                  <a:lnTo>
                    <a:pt x="519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5" name="Freeform 155"/>
            <p:cNvSpPr>
              <a:spLocks/>
            </p:cNvSpPr>
            <p:nvPr/>
          </p:nvSpPr>
          <p:spPr bwMode="auto">
            <a:xfrm>
              <a:off x="307" y="2675"/>
              <a:ext cx="392" cy="591"/>
            </a:xfrm>
            <a:custGeom>
              <a:avLst/>
              <a:gdLst>
                <a:gd name="T0" fmla="*/ 1 w 392"/>
                <a:gd name="T1" fmla="*/ 573 h 591"/>
                <a:gd name="T2" fmla="*/ 26 w 392"/>
                <a:gd name="T3" fmla="*/ 563 h 591"/>
                <a:gd name="T4" fmla="*/ 59 w 392"/>
                <a:gd name="T5" fmla="*/ 561 h 591"/>
                <a:gd name="T6" fmla="*/ 81 w 392"/>
                <a:gd name="T7" fmla="*/ 551 h 591"/>
                <a:gd name="T8" fmla="*/ 99 w 392"/>
                <a:gd name="T9" fmla="*/ 537 h 591"/>
                <a:gd name="T10" fmla="*/ 121 w 392"/>
                <a:gd name="T11" fmla="*/ 525 h 591"/>
                <a:gd name="T12" fmla="*/ 135 w 392"/>
                <a:gd name="T13" fmla="*/ 521 h 591"/>
                <a:gd name="T14" fmla="*/ 151 w 392"/>
                <a:gd name="T15" fmla="*/ 535 h 591"/>
                <a:gd name="T16" fmla="*/ 164 w 392"/>
                <a:gd name="T17" fmla="*/ 558 h 591"/>
                <a:gd name="T18" fmla="*/ 169 w 392"/>
                <a:gd name="T19" fmla="*/ 580 h 591"/>
                <a:gd name="T20" fmla="*/ 189 w 392"/>
                <a:gd name="T21" fmla="*/ 584 h 591"/>
                <a:gd name="T22" fmla="*/ 216 w 392"/>
                <a:gd name="T23" fmla="*/ 578 h 591"/>
                <a:gd name="T24" fmla="*/ 227 w 392"/>
                <a:gd name="T25" fmla="*/ 566 h 591"/>
                <a:gd name="T26" fmla="*/ 221 w 392"/>
                <a:gd name="T27" fmla="*/ 531 h 591"/>
                <a:gd name="T28" fmla="*/ 215 w 392"/>
                <a:gd name="T29" fmla="*/ 499 h 591"/>
                <a:gd name="T30" fmla="*/ 213 w 392"/>
                <a:gd name="T31" fmla="*/ 477 h 591"/>
                <a:gd name="T32" fmla="*/ 226 w 392"/>
                <a:gd name="T33" fmla="*/ 455 h 591"/>
                <a:gd name="T34" fmla="*/ 244 w 392"/>
                <a:gd name="T35" fmla="*/ 428 h 591"/>
                <a:gd name="T36" fmla="*/ 252 w 392"/>
                <a:gd name="T37" fmla="*/ 403 h 591"/>
                <a:gd name="T38" fmla="*/ 254 w 392"/>
                <a:gd name="T39" fmla="*/ 377 h 591"/>
                <a:gd name="T40" fmla="*/ 250 w 392"/>
                <a:gd name="T41" fmla="*/ 361 h 591"/>
                <a:gd name="T42" fmla="*/ 254 w 392"/>
                <a:gd name="T43" fmla="*/ 339 h 591"/>
                <a:gd name="T44" fmla="*/ 273 w 392"/>
                <a:gd name="T45" fmla="*/ 320 h 591"/>
                <a:gd name="T46" fmla="*/ 296 w 392"/>
                <a:gd name="T47" fmla="*/ 305 h 591"/>
                <a:gd name="T48" fmla="*/ 311 w 392"/>
                <a:gd name="T49" fmla="*/ 284 h 591"/>
                <a:gd name="T50" fmla="*/ 311 w 392"/>
                <a:gd name="T51" fmla="*/ 268 h 591"/>
                <a:gd name="T52" fmla="*/ 302 w 392"/>
                <a:gd name="T53" fmla="*/ 253 h 591"/>
                <a:gd name="T54" fmla="*/ 312 w 392"/>
                <a:gd name="T55" fmla="*/ 222 h 591"/>
                <a:gd name="T56" fmla="*/ 332 w 392"/>
                <a:gd name="T57" fmla="*/ 204 h 591"/>
                <a:gd name="T58" fmla="*/ 336 w 392"/>
                <a:gd name="T59" fmla="*/ 185 h 591"/>
                <a:gd name="T60" fmla="*/ 323 w 392"/>
                <a:gd name="T61" fmla="*/ 173 h 591"/>
                <a:gd name="T62" fmla="*/ 300 w 392"/>
                <a:gd name="T63" fmla="*/ 171 h 591"/>
                <a:gd name="T64" fmla="*/ 270 w 392"/>
                <a:gd name="T65" fmla="*/ 170 h 591"/>
                <a:gd name="T66" fmla="*/ 261 w 392"/>
                <a:gd name="T67" fmla="*/ 160 h 591"/>
                <a:gd name="T68" fmla="*/ 273 w 392"/>
                <a:gd name="T69" fmla="*/ 142 h 591"/>
                <a:gd name="T70" fmla="*/ 295 w 392"/>
                <a:gd name="T71" fmla="*/ 129 h 591"/>
                <a:gd name="T72" fmla="*/ 310 w 392"/>
                <a:gd name="T73" fmla="*/ 115 h 591"/>
                <a:gd name="T74" fmla="*/ 324 w 392"/>
                <a:gd name="T75" fmla="*/ 119 h 591"/>
                <a:gd name="T76" fmla="*/ 328 w 392"/>
                <a:gd name="T77" fmla="*/ 146 h 591"/>
                <a:gd name="T78" fmla="*/ 350 w 392"/>
                <a:gd name="T79" fmla="*/ 153 h 591"/>
                <a:gd name="T80" fmla="*/ 362 w 392"/>
                <a:gd name="T81" fmla="*/ 145 h 591"/>
                <a:gd name="T82" fmla="*/ 374 w 392"/>
                <a:gd name="T83" fmla="*/ 145 h 591"/>
                <a:gd name="T84" fmla="*/ 389 w 392"/>
                <a:gd name="T85" fmla="*/ 140 h 591"/>
                <a:gd name="T86" fmla="*/ 387 w 392"/>
                <a:gd name="T87" fmla="*/ 121 h 591"/>
                <a:gd name="T88" fmla="*/ 364 w 392"/>
                <a:gd name="T89" fmla="*/ 112 h 591"/>
                <a:gd name="T90" fmla="*/ 344 w 392"/>
                <a:gd name="T91" fmla="*/ 110 h 591"/>
                <a:gd name="T92" fmla="*/ 338 w 392"/>
                <a:gd name="T93" fmla="*/ 101 h 591"/>
                <a:gd name="T94" fmla="*/ 332 w 392"/>
                <a:gd name="T95" fmla="*/ 78 h 591"/>
                <a:gd name="T96" fmla="*/ 342 w 392"/>
                <a:gd name="T97" fmla="*/ 63 h 591"/>
                <a:gd name="T98" fmla="*/ 338 w 392"/>
                <a:gd name="T99" fmla="*/ 48 h 591"/>
                <a:gd name="T100" fmla="*/ 328 w 392"/>
                <a:gd name="T101" fmla="*/ 50 h 591"/>
                <a:gd name="T102" fmla="*/ 300 w 392"/>
                <a:gd name="T103" fmla="*/ 53 h 591"/>
                <a:gd name="T104" fmla="*/ 282 w 392"/>
                <a:gd name="T105" fmla="*/ 45 h 591"/>
                <a:gd name="T106" fmla="*/ 264 w 392"/>
                <a:gd name="T107" fmla="*/ 35 h 591"/>
                <a:gd name="T108" fmla="*/ 242 w 392"/>
                <a:gd name="T109" fmla="*/ 20 h 591"/>
                <a:gd name="T110" fmla="*/ 226 w 392"/>
                <a:gd name="T111" fmla="*/ 13 h 591"/>
                <a:gd name="T112" fmla="*/ 212 w 392"/>
                <a:gd name="T113" fmla="*/ 3 h 5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2"/>
                <a:gd name="T172" fmla="*/ 0 h 591"/>
                <a:gd name="T173" fmla="*/ 392 w 392"/>
                <a:gd name="T174" fmla="*/ 591 h 5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2" h="591">
                  <a:moveTo>
                    <a:pt x="4" y="590"/>
                  </a:moveTo>
                  <a:lnTo>
                    <a:pt x="1" y="587"/>
                  </a:lnTo>
                  <a:lnTo>
                    <a:pt x="0" y="582"/>
                  </a:lnTo>
                  <a:lnTo>
                    <a:pt x="0" y="578"/>
                  </a:lnTo>
                  <a:lnTo>
                    <a:pt x="1" y="573"/>
                  </a:lnTo>
                  <a:lnTo>
                    <a:pt x="4" y="570"/>
                  </a:lnTo>
                  <a:lnTo>
                    <a:pt x="8" y="567"/>
                  </a:lnTo>
                  <a:lnTo>
                    <a:pt x="14" y="565"/>
                  </a:lnTo>
                  <a:lnTo>
                    <a:pt x="20" y="564"/>
                  </a:lnTo>
                  <a:lnTo>
                    <a:pt x="26" y="563"/>
                  </a:lnTo>
                  <a:lnTo>
                    <a:pt x="32" y="563"/>
                  </a:lnTo>
                  <a:lnTo>
                    <a:pt x="39" y="562"/>
                  </a:lnTo>
                  <a:lnTo>
                    <a:pt x="45" y="562"/>
                  </a:lnTo>
                  <a:lnTo>
                    <a:pt x="52" y="561"/>
                  </a:lnTo>
                  <a:lnTo>
                    <a:pt x="59" y="561"/>
                  </a:lnTo>
                  <a:lnTo>
                    <a:pt x="65" y="560"/>
                  </a:lnTo>
                  <a:lnTo>
                    <a:pt x="69" y="558"/>
                  </a:lnTo>
                  <a:lnTo>
                    <a:pt x="73" y="556"/>
                  </a:lnTo>
                  <a:lnTo>
                    <a:pt x="77" y="554"/>
                  </a:lnTo>
                  <a:lnTo>
                    <a:pt x="81" y="551"/>
                  </a:lnTo>
                  <a:lnTo>
                    <a:pt x="84" y="549"/>
                  </a:lnTo>
                  <a:lnTo>
                    <a:pt x="88" y="546"/>
                  </a:lnTo>
                  <a:lnTo>
                    <a:pt x="92" y="543"/>
                  </a:lnTo>
                  <a:lnTo>
                    <a:pt x="95" y="540"/>
                  </a:lnTo>
                  <a:lnTo>
                    <a:pt x="99" y="537"/>
                  </a:lnTo>
                  <a:lnTo>
                    <a:pt x="103" y="534"/>
                  </a:lnTo>
                  <a:lnTo>
                    <a:pt x="107" y="531"/>
                  </a:lnTo>
                  <a:lnTo>
                    <a:pt x="111" y="529"/>
                  </a:lnTo>
                  <a:lnTo>
                    <a:pt x="116" y="527"/>
                  </a:lnTo>
                  <a:lnTo>
                    <a:pt x="121" y="525"/>
                  </a:lnTo>
                  <a:lnTo>
                    <a:pt x="125" y="523"/>
                  </a:lnTo>
                  <a:lnTo>
                    <a:pt x="128" y="523"/>
                  </a:lnTo>
                  <a:lnTo>
                    <a:pt x="130" y="522"/>
                  </a:lnTo>
                  <a:lnTo>
                    <a:pt x="133" y="521"/>
                  </a:lnTo>
                  <a:lnTo>
                    <a:pt x="135" y="521"/>
                  </a:lnTo>
                  <a:lnTo>
                    <a:pt x="137" y="522"/>
                  </a:lnTo>
                  <a:lnTo>
                    <a:pt x="141" y="524"/>
                  </a:lnTo>
                  <a:lnTo>
                    <a:pt x="145" y="528"/>
                  </a:lnTo>
                  <a:lnTo>
                    <a:pt x="148" y="531"/>
                  </a:lnTo>
                  <a:lnTo>
                    <a:pt x="151" y="535"/>
                  </a:lnTo>
                  <a:lnTo>
                    <a:pt x="154" y="538"/>
                  </a:lnTo>
                  <a:lnTo>
                    <a:pt x="157" y="543"/>
                  </a:lnTo>
                  <a:lnTo>
                    <a:pt x="159" y="548"/>
                  </a:lnTo>
                  <a:lnTo>
                    <a:pt x="162" y="553"/>
                  </a:lnTo>
                  <a:lnTo>
                    <a:pt x="164" y="558"/>
                  </a:lnTo>
                  <a:lnTo>
                    <a:pt x="166" y="563"/>
                  </a:lnTo>
                  <a:lnTo>
                    <a:pt x="167" y="567"/>
                  </a:lnTo>
                  <a:lnTo>
                    <a:pt x="168" y="572"/>
                  </a:lnTo>
                  <a:lnTo>
                    <a:pt x="168" y="576"/>
                  </a:lnTo>
                  <a:lnTo>
                    <a:pt x="169" y="580"/>
                  </a:lnTo>
                  <a:lnTo>
                    <a:pt x="172" y="583"/>
                  </a:lnTo>
                  <a:lnTo>
                    <a:pt x="175" y="585"/>
                  </a:lnTo>
                  <a:lnTo>
                    <a:pt x="180" y="586"/>
                  </a:lnTo>
                  <a:lnTo>
                    <a:pt x="184" y="585"/>
                  </a:lnTo>
                  <a:lnTo>
                    <a:pt x="189" y="584"/>
                  </a:lnTo>
                  <a:lnTo>
                    <a:pt x="193" y="583"/>
                  </a:lnTo>
                  <a:lnTo>
                    <a:pt x="199" y="583"/>
                  </a:lnTo>
                  <a:lnTo>
                    <a:pt x="205" y="582"/>
                  </a:lnTo>
                  <a:lnTo>
                    <a:pt x="211" y="580"/>
                  </a:lnTo>
                  <a:lnTo>
                    <a:pt x="216" y="578"/>
                  </a:lnTo>
                  <a:lnTo>
                    <a:pt x="222" y="576"/>
                  </a:lnTo>
                  <a:lnTo>
                    <a:pt x="224" y="574"/>
                  </a:lnTo>
                  <a:lnTo>
                    <a:pt x="226" y="572"/>
                  </a:lnTo>
                  <a:lnTo>
                    <a:pt x="227" y="569"/>
                  </a:lnTo>
                  <a:lnTo>
                    <a:pt x="227" y="566"/>
                  </a:lnTo>
                  <a:lnTo>
                    <a:pt x="227" y="563"/>
                  </a:lnTo>
                  <a:lnTo>
                    <a:pt x="227" y="555"/>
                  </a:lnTo>
                  <a:lnTo>
                    <a:pt x="225" y="547"/>
                  </a:lnTo>
                  <a:lnTo>
                    <a:pt x="223" y="539"/>
                  </a:lnTo>
                  <a:lnTo>
                    <a:pt x="221" y="531"/>
                  </a:lnTo>
                  <a:lnTo>
                    <a:pt x="219" y="523"/>
                  </a:lnTo>
                  <a:lnTo>
                    <a:pt x="217" y="518"/>
                  </a:lnTo>
                  <a:lnTo>
                    <a:pt x="216" y="511"/>
                  </a:lnTo>
                  <a:lnTo>
                    <a:pt x="216" y="505"/>
                  </a:lnTo>
                  <a:lnTo>
                    <a:pt x="215" y="499"/>
                  </a:lnTo>
                  <a:lnTo>
                    <a:pt x="214" y="493"/>
                  </a:lnTo>
                  <a:lnTo>
                    <a:pt x="214" y="489"/>
                  </a:lnTo>
                  <a:lnTo>
                    <a:pt x="213" y="485"/>
                  </a:lnTo>
                  <a:lnTo>
                    <a:pt x="213" y="481"/>
                  </a:lnTo>
                  <a:lnTo>
                    <a:pt x="213" y="477"/>
                  </a:lnTo>
                  <a:lnTo>
                    <a:pt x="214" y="474"/>
                  </a:lnTo>
                  <a:lnTo>
                    <a:pt x="216" y="469"/>
                  </a:lnTo>
                  <a:lnTo>
                    <a:pt x="219" y="464"/>
                  </a:lnTo>
                  <a:lnTo>
                    <a:pt x="222" y="460"/>
                  </a:lnTo>
                  <a:lnTo>
                    <a:pt x="226" y="455"/>
                  </a:lnTo>
                  <a:lnTo>
                    <a:pt x="229" y="451"/>
                  </a:lnTo>
                  <a:lnTo>
                    <a:pt x="233" y="445"/>
                  </a:lnTo>
                  <a:lnTo>
                    <a:pt x="237" y="440"/>
                  </a:lnTo>
                  <a:lnTo>
                    <a:pt x="241" y="434"/>
                  </a:lnTo>
                  <a:lnTo>
                    <a:pt x="244" y="428"/>
                  </a:lnTo>
                  <a:lnTo>
                    <a:pt x="247" y="422"/>
                  </a:lnTo>
                  <a:lnTo>
                    <a:pt x="249" y="418"/>
                  </a:lnTo>
                  <a:lnTo>
                    <a:pt x="251" y="413"/>
                  </a:lnTo>
                  <a:lnTo>
                    <a:pt x="252" y="408"/>
                  </a:lnTo>
                  <a:lnTo>
                    <a:pt x="252" y="403"/>
                  </a:lnTo>
                  <a:lnTo>
                    <a:pt x="253" y="398"/>
                  </a:lnTo>
                  <a:lnTo>
                    <a:pt x="254" y="393"/>
                  </a:lnTo>
                  <a:lnTo>
                    <a:pt x="254" y="388"/>
                  </a:lnTo>
                  <a:lnTo>
                    <a:pt x="254" y="382"/>
                  </a:lnTo>
                  <a:lnTo>
                    <a:pt x="254" y="377"/>
                  </a:lnTo>
                  <a:lnTo>
                    <a:pt x="253" y="371"/>
                  </a:lnTo>
                  <a:lnTo>
                    <a:pt x="253" y="369"/>
                  </a:lnTo>
                  <a:lnTo>
                    <a:pt x="252" y="366"/>
                  </a:lnTo>
                  <a:lnTo>
                    <a:pt x="251" y="363"/>
                  </a:lnTo>
                  <a:lnTo>
                    <a:pt x="250" y="361"/>
                  </a:lnTo>
                  <a:lnTo>
                    <a:pt x="250" y="358"/>
                  </a:lnTo>
                  <a:lnTo>
                    <a:pt x="251" y="353"/>
                  </a:lnTo>
                  <a:lnTo>
                    <a:pt x="251" y="348"/>
                  </a:lnTo>
                  <a:lnTo>
                    <a:pt x="252" y="344"/>
                  </a:lnTo>
                  <a:lnTo>
                    <a:pt x="254" y="339"/>
                  </a:lnTo>
                  <a:lnTo>
                    <a:pt x="256" y="335"/>
                  </a:lnTo>
                  <a:lnTo>
                    <a:pt x="260" y="331"/>
                  </a:lnTo>
                  <a:lnTo>
                    <a:pt x="264" y="327"/>
                  </a:lnTo>
                  <a:lnTo>
                    <a:pt x="268" y="324"/>
                  </a:lnTo>
                  <a:lnTo>
                    <a:pt x="273" y="320"/>
                  </a:lnTo>
                  <a:lnTo>
                    <a:pt x="277" y="317"/>
                  </a:lnTo>
                  <a:lnTo>
                    <a:pt x="282" y="314"/>
                  </a:lnTo>
                  <a:lnTo>
                    <a:pt x="286" y="311"/>
                  </a:lnTo>
                  <a:lnTo>
                    <a:pt x="291" y="308"/>
                  </a:lnTo>
                  <a:lnTo>
                    <a:pt x="296" y="305"/>
                  </a:lnTo>
                  <a:lnTo>
                    <a:pt x="300" y="302"/>
                  </a:lnTo>
                  <a:lnTo>
                    <a:pt x="303" y="298"/>
                  </a:lnTo>
                  <a:lnTo>
                    <a:pt x="306" y="294"/>
                  </a:lnTo>
                  <a:lnTo>
                    <a:pt x="309" y="289"/>
                  </a:lnTo>
                  <a:lnTo>
                    <a:pt x="311" y="284"/>
                  </a:lnTo>
                  <a:lnTo>
                    <a:pt x="313" y="280"/>
                  </a:lnTo>
                  <a:lnTo>
                    <a:pt x="314" y="277"/>
                  </a:lnTo>
                  <a:lnTo>
                    <a:pt x="313" y="274"/>
                  </a:lnTo>
                  <a:lnTo>
                    <a:pt x="313" y="271"/>
                  </a:lnTo>
                  <a:lnTo>
                    <a:pt x="311" y="268"/>
                  </a:lnTo>
                  <a:lnTo>
                    <a:pt x="310" y="266"/>
                  </a:lnTo>
                  <a:lnTo>
                    <a:pt x="308" y="263"/>
                  </a:lnTo>
                  <a:lnTo>
                    <a:pt x="306" y="259"/>
                  </a:lnTo>
                  <a:lnTo>
                    <a:pt x="303" y="256"/>
                  </a:lnTo>
                  <a:lnTo>
                    <a:pt x="302" y="253"/>
                  </a:lnTo>
                  <a:lnTo>
                    <a:pt x="301" y="249"/>
                  </a:lnTo>
                  <a:lnTo>
                    <a:pt x="303" y="242"/>
                  </a:lnTo>
                  <a:lnTo>
                    <a:pt x="305" y="235"/>
                  </a:lnTo>
                  <a:lnTo>
                    <a:pt x="309" y="229"/>
                  </a:lnTo>
                  <a:lnTo>
                    <a:pt x="312" y="222"/>
                  </a:lnTo>
                  <a:lnTo>
                    <a:pt x="316" y="216"/>
                  </a:lnTo>
                  <a:lnTo>
                    <a:pt x="320" y="212"/>
                  </a:lnTo>
                  <a:lnTo>
                    <a:pt x="324" y="209"/>
                  </a:lnTo>
                  <a:lnTo>
                    <a:pt x="328" y="207"/>
                  </a:lnTo>
                  <a:lnTo>
                    <a:pt x="332" y="204"/>
                  </a:lnTo>
                  <a:lnTo>
                    <a:pt x="335" y="200"/>
                  </a:lnTo>
                  <a:lnTo>
                    <a:pt x="336" y="196"/>
                  </a:lnTo>
                  <a:lnTo>
                    <a:pt x="337" y="192"/>
                  </a:lnTo>
                  <a:lnTo>
                    <a:pt x="337" y="189"/>
                  </a:lnTo>
                  <a:lnTo>
                    <a:pt x="336" y="185"/>
                  </a:lnTo>
                  <a:lnTo>
                    <a:pt x="335" y="182"/>
                  </a:lnTo>
                  <a:lnTo>
                    <a:pt x="332" y="179"/>
                  </a:lnTo>
                  <a:lnTo>
                    <a:pt x="330" y="177"/>
                  </a:lnTo>
                  <a:lnTo>
                    <a:pt x="326" y="175"/>
                  </a:lnTo>
                  <a:lnTo>
                    <a:pt x="323" y="173"/>
                  </a:lnTo>
                  <a:lnTo>
                    <a:pt x="320" y="172"/>
                  </a:lnTo>
                  <a:lnTo>
                    <a:pt x="315" y="172"/>
                  </a:lnTo>
                  <a:lnTo>
                    <a:pt x="310" y="171"/>
                  </a:lnTo>
                  <a:lnTo>
                    <a:pt x="305" y="171"/>
                  </a:lnTo>
                  <a:lnTo>
                    <a:pt x="300" y="171"/>
                  </a:lnTo>
                  <a:lnTo>
                    <a:pt x="295" y="171"/>
                  </a:lnTo>
                  <a:lnTo>
                    <a:pt x="289" y="171"/>
                  </a:lnTo>
                  <a:lnTo>
                    <a:pt x="283" y="171"/>
                  </a:lnTo>
                  <a:lnTo>
                    <a:pt x="276" y="170"/>
                  </a:lnTo>
                  <a:lnTo>
                    <a:pt x="270" y="170"/>
                  </a:lnTo>
                  <a:lnTo>
                    <a:pt x="264" y="168"/>
                  </a:lnTo>
                  <a:lnTo>
                    <a:pt x="262" y="167"/>
                  </a:lnTo>
                  <a:lnTo>
                    <a:pt x="261" y="165"/>
                  </a:lnTo>
                  <a:lnTo>
                    <a:pt x="261" y="162"/>
                  </a:lnTo>
                  <a:lnTo>
                    <a:pt x="261" y="160"/>
                  </a:lnTo>
                  <a:lnTo>
                    <a:pt x="262" y="157"/>
                  </a:lnTo>
                  <a:lnTo>
                    <a:pt x="264" y="153"/>
                  </a:lnTo>
                  <a:lnTo>
                    <a:pt x="267" y="150"/>
                  </a:lnTo>
                  <a:lnTo>
                    <a:pt x="269" y="146"/>
                  </a:lnTo>
                  <a:lnTo>
                    <a:pt x="273" y="142"/>
                  </a:lnTo>
                  <a:lnTo>
                    <a:pt x="276" y="139"/>
                  </a:lnTo>
                  <a:lnTo>
                    <a:pt x="280" y="136"/>
                  </a:lnTo>
                  <a:lnTo>
                    <a:pt x="285" y="133"/>
                  </a:lnTo>
                  <a:lnTo>
                    <a:pt x="290" y="131"/>
                  </a:lnTo>
                  <a:lnTo>
                    <a:pt x="295" y="129"/>
                  </a:lnTo>
                  <a:lnTo>
                    <a:pt x="300" y="126"/>
                  </a:lnTo>
                  <a:lnTo>
                    <a:pt x="303" y="123"/>
                  </a:lnTo>
                  <a:lnTo>
                    <a:pt x="305" y="120"/>
                  </a:lnTo>
                  <a:lnTo>
                    <a:pt x="308" y="118"/>
                  </a:lnTo>
                  <a:lnTo>
                    <a:pt x="310" y="115"/>
                  </a:lnTo>
                  <a:lnTo>
                    <a:pt x="313" y="114"/>
                  </a:lnTo>
                  <a:lnTo>
                    <a:pt x="316" y="114"/>
                  </a:lnTo>
                  <a:lnTo>
                    <a:pt x="319" y="115"/>
                  </a:lnTo>
                  <a:lnTo>
                    <a:pt x="321" y="116"/>
                  </a:lnTo>
                  <a:lnTo>
                    <a:pt x="324" y="119"/>
                  </a:lnTo>
                  <a:lnTo>
                    <a:pt x="325" y="121"/>
                  </a:lnTo>
                  <a:lnTo>
                    <a:pt x="327" y="127"/>
                  </a:lnTo>
                  <a:lnTo>
                    <a:pt x="327" y="134"/>
                  </a:lnTo>
                  <a:lnTo>
                    <a:pt x="328" y="140"/>
                  </a:lnTo>
                  <a:lnTo>
                    <a:pt x="328" y="146"/>
                  </a:lnTo>
                  <a:lnTo>
                    <a:pt x="332" y="152"/>
                  </a:lnTo>
                  <a:lnTo>
                    <a:pt x="335" y="154"/>
                  </a:lnTo>
                  <a:lnTo>
                    <a:pt x="340" y="154"/>
                  </a:lnTo>
                  <a:lnTo>
                    <a:pt x="345" y="154"/>
                  </a:lnTo>
                  <a:lnTo>
                    <a:pt x="350" y="153"/>
                  </a:lnTo>
                  <a:lnTo>
                    <a:pt x="355" y="152"/>
                  </a:lnTo>
                  <a:lnTo>
                    <a:pt x="358" y="150"/>
                  </a:lnTo>
                  <a:lnTo>
                    <a:pt x="359" y="149"/>
                  </a:lnTo>
                  <a:lnTo>
                    <a:pt x="361" y="147"/>
                  </a:lnTo>
                  <a:lnTo>
                    <a:pt x="362" y="145"/>
                  </a:lnTo>
                  <a:lnTo>
                    <a:pt x="365" y="144"/>
                  </a:lnTo>
                  <a:lnTo>
                    <a:pt x="367" y="144"/>
                  </a:lnTo>
                  <a:lnTo>
                    <a:pt x="369" y="144"/>
                  </a:lnTo>
                  <a:lnTo>
                    <a:pt x="372" y="145"/>
                  </a:lnTo>
                  <a:lnTo>
                    <a:pt x="374" y="145"/>
                  </a:lnTo>
                  <a:lnTo>
                    <a:pt x="377" y="145"/>
                  </a:lnTo>
                  <a:lnTo>
                    <a:pt x="380" y="145"/>
                  </a:lnTo>
                  <a:lnTo>
                    <a:pt x="383" y="144"/>
                  </a:lnTo>
                  <a:lnTo>
                    <a:pt x="386" y="142"/>
                  </a:lnTo>
                  <a:lnTo>
                    <a:pt x="389" y="140"/>
                  </a:lnTo>
                  <a:lnTo>
                    <a:pt x="390" y="138"/>
                  </a:lnTo>
                  <a:lnTo>
                    <a:pt x="391" y="134"/>
                  </a:lnTo>
                  <a:lnTo>
                    <a:pt x="390" y="130"/>
                  </a:lnTo>
                  <a:lnTo>
                    <a:pt x="389" y="125"/>
                  </a:lnTo>
                  <a:lnTo>
                    <a:pt x="387" y="121"/>
                  </a:lnTo>
                  <a:lnTo>
                    <a:pt x="384" y="118"/>
                  </a:lnTo>
                  <a:lnTo>
                    <a:pt x="380" y="115"/>
                  </a:lnTo>
                  <a:lnTo>
                    <a:pt x="375" y="114"/>
                  </a:lnTo>
                  <a:lnTo>
                    <a:pt x="369" y="113"/>
                  </a:lnTo>
                  <a:lnTo>
                    <a:pt x="364" y="112"/>
                  </a:lnTo>
                  <a:lnTo>
                    <a:pt x="358" y="111"/>
                  </a:lnTo>
                  <a:lnTo>
                    <a:pt x="355" y="110"/>
                  </a:lnTo>
                  <a:lnTo>
                    <a:pt x="351" y="111"/>
                  </a:lnTo>
                  <a:lnTo>
                    <a:pt x="347" y="111"/>
                  </a:lnTo>
                  <a:lnTo>
                    <a:pt x="344" y="110"/>
                  </a:lnTo>
                  <a:lnTo>
                    <a:pt x="340" y="109"/>
                  </a:lnTo>
                  <a:lnTo>
                    <a:pt x="339" y="108"/>
                  </a:lnTo>
                  <a:lnTo>
                    <a:pt x="338" y="106"/>
                  </a:lnTo>
                  <a:lnTo>
                    <a:pt x="338" y="103"/>
                  </a:lnTo>
                  <a:lnTo>
                    <a:pt x="338" y="101"/>
                  </a:lnTo>
                  <a:lnTo>
                    <a:pt x="337" y="99"/>
                  </a:lnTo>
                  <a:lnTo>
                    <a:pt x="336" y="94"/>
                  </a:lnTo>
                  <a:lnTo>
                    <a:pt x="334" y="89"/>
                  </a:lnTo>
                  <a:lnTo>
                    <a:pt x="332" y="83"/>
                  </a:lnTo>
                  <a:lnTo>
                    <a:pt x="332" y="78"/>
                  </a:lnTo>
                  <a:lnTo>
                    <a:pt x="332" y="73"/>
                  </a:lnTo>
                  <a:lnTo>
                    <a:pt x="333" y="70"/>
                  </a:lnTo>
                  <a:lnTo>
                    <a:pt x="336" y="67"/>
                  </a:lnTo>
                  <a:lnTo>
                    <a:pt x="339" y="65"/>
                  </a:lnTo>
                  <a:lnTo>
                    <a:pt x="342" y="63"/>
                  </a:lnTo>
                  <a:lnTo>
                    <a:pt x="343" y="60"/>
                  </a:lnTo>
                  <a:lnTo>
                    <a:pt x="343" y="56"/>
                  </a:lnTo>
                  <a:lnTo>
                    <a:pt x="343" y="53"/>
                  </a:lnTo>
                  <a:lnTo>
                    <a:pt x="341" y="50"/>
                  </a:lnTo>
                  <a:lnTo>
                    <a:pt x="338" y="48"/>
                  </a:lnTo>
                  <a:lnTo>
                    <a:pt x="336" y="46"/>
                  </a:lnTo>
                  <a:lnTo>
                    <a:pt x="334" y="46"/>
                  </a:lnTo>
                  <a:lnTo>
                    <a:pt x="332" y="47"/>
                  </a:lnTo>
                  <a:lnTo>
                    <a:pt x="330" y="48"/>
                  </a:lnTo>
                  <a:lnTo>
                    <a:pt x="328" y="50"/>
                  </a:lnTo>
                  <a:lnTo>
                    <a:pt x="325" y="50"/>
                  </a:lnTo>
                  <a:lnTo>
                    <a:pt x="319" y="51"/>
                  </a:lnTo>
                  <a:lnTo>
                    <a:pt x="313" y="52"/>
                  </a:lnTo>
                  <a:lnTo>
                    <a:pt x="306" y="53"/>
                  </a:lnTo>
                  <a:lnTo>
                    <a:pt x="300" y="53"/>
                  </a:lnTo>
                  <a:lnTo>
                    <a:pt x="294" y="52"/>
                  </a:lnTo>
                  <a:lnTo>
                    <a:pt x="291" y="51"/>
                  </a:lnTo>
                  <a:lnTo>
                    <a:pt x="288" y="49"/>
                  </a:lnTo>
                  <a:lnTo>
                    <a:pt x="284" y="47"/>
                  </a:lnTo>
                  <a:lnTo>
                    <a:pt x="282" y="45"/>
                  </a:lnTo>
                  <a:lnTo>
                    <a:pt x="279" y="43"/>
                  </a:lnTo>
                  <a:lnTo>
                    <a:pt x="275" y="41"/>
                  </a:lnTo>
                  <a:lnTo>
                    <a:pt x="271" y="39"/>
                  </a:lnTo>
                  <a:lnTo>
                    <a:pt x="268" y="37"/>
                  </a:lnTo>
                  <a:lnTo>
                    <a:pt x="264" y="35"/>
                  </a:lnTo>
                  <a:lnTo>
                    <a:pt x="261" y="32"/>
                  </a:lnTo>
                  <a:lnTo>
                    <a:pt x="256" y="29"/>
                  </a:lnTo>
                  <a:lnTo>
                    <a:pt x="251" y="26"/>
                  </a:lnTo>
                  <a:lnTo>
                    <a:pt x="246" y="23"/>
                  </a:lnTo>
                  <a:lnTo>
                    <a:pt x="242" y="20"/>
                  </a:lnTo>
                  <a:lnTo>
                    <a:pt x="237" y="17"/>
                  </a:lnTo>
                  <a:lnTo>
                    <a:pt x="234" y="16"/>
                  </a:lnTo>
                  <a:lnTo>
                    <a:pt x="231" y="15"/>
                  </a:lnTo>
                  <a:lnTo>
                    <a:pt x="228" y="14"/>
                  </a:lnTo>
                  <a:lnTo>
                    <a:pt x="226" y="13"/>
                  </a:lnTo>
                  <a:lnTo>
                    <a:pt x="223" y="11"/>
                  </a:lnTo>
                  <a:lnTo>
                    <a:pt x="220" y="9"/>
                  </a:lnTo>
                  <a:lnTo>
                    <a:pt x="217" y="7"/>
                  </a:lnTo>
                  <a:lnTo>
                    <a:pt x="215" y="5"/>
                  </a:lnTo>
                  <a:lnTo>
                    <a:pt x="212" y="3"/>
                  </a:lnTo>
                  <a:lnTo>
                    <a:pt x="21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6" name="Freeform 156"/>
            <p:cNvSpPr>
              <a:spLocks/>
            </p:cNvSpPr>
            <p:nvPr/>
          </p:nvSpPr>
          <p:spPr bwMode="auto">
            <a:xfrm>
              <a:off x="196" y="2673"/>
              <a:ext cx="502" cy="377"/>
            </a:xfrm>
            <a:custGeom>
              <a:avLst/>
              <a:gdLst>
                <a:gd name="T0" fmla="*/ 14 w 502"/>
                <a:gd name="T1" fmla="*/ 265 h 377"/>
                <a:gd name="T2" fmla="*/ 42 w 502"/>
                <a:gd name="T3" fmla="*/ 260 h 377"/>
                <a:gd name="T4" fmla="*/ 60 w 502"/>
                <a:gd name="T5" fmla="*/ 286 h 377"/>
                <a:gd name="T6" fmla="*/ 67 w 502"/>
                <a:gd name="T7" fmla="*/ 320 h 377"/>
                <a:gd name="T8" fmla="*/ 86 w 502"/>
                <a:gd name="T9" fmla="*/ 335 h 377"/>
                <a:gd name="T10" fmla="*/ 93 w 502"/>
                <a:gd name="T11" fmla="*/ 312 h 377"/>
                <a:gd name="T12" fmla="*/ 104 w 502"/>
                <a:gd name="T13" fmla="*/ 332 h 377"/>
                <a:gd name="T14" fmla="*/ 121 w 502"/>
                <a:gd name="T15" fmla="*/ 346 h 377"/>
                <a:gd name="T16" fmla="*/ 126 w 502"/>
                <a:gd name="T17" fmla="*/ 306 h 377"/>
                <a:gd name="T18" fmla="*/ 147 w 502"/>
                <a:gd name="T19" fmla="*/ 293 h 377"/>
                <a:gd name="T20" fmla="*/ 165 w 502"/>
                <a:gd name="T21" fmla="*/ 303 h 377"/>
                <a:gd name="T22" fmla="*/ 176 w 502"/>
                <a:gd name="T23" fmla="*/ 339 h 377"/>
                <a:gd name="T24" fmla="*/ 180 w 502"/>
                <a:gd name="T25" fmla="*/ 371 h 377"/>
                <a:gd name="T26" fmla="*/ 223 w 502"/>
                <a:gd name="T27" fmla="*/ 373 h 377"/>
                <a:gd name="T28" fmla="*/ 256 w 502"/>
                <a:gd name="T29" fmla="*/ 366 h 377"/>
                <a:gd name="T30" fmla="*/ 268 w 502"/>
                <a:gd name="T31" fmla="*/ 341 h 377"/>
                <a:gd name="T32" fmla="*/ 284 w 502"/>
                <a:gd name="T33" fmla="*/ 318 h 377"/>
                <a:gd name="T34" fmla="*/ 323 w 502"/>
                <a:gd name="T35" fmla="*/ 320 h 377"/>
                <a:gd name="T36" fmla="*/ 370 w 502"/>
                <a:gd name="T37" fmla="*/ 307 h 377"/>
                <a:gd name="T38" fmla="*/ 404 w 502"/>
                <a:gd name="T39" fmla="*/ 274 h 377"/>
                <a:gd name="T40" fmla="*/ 412 w 502"/>
                <a:gd name="T41" fmla="*/ 253 h 377"/>
                <a:gd name="T42" fmla="*/ 424 w 502"/>
                <a:gd name="T43" fmla="*/ 224 h 377"/>
                <a:gd name="T44" fmla="*/ 447 w 502"/>
                <a:gd name="T45" fmla="*/ 196 h 377"/>
                <a:gd name="T46" fmla="*/ 432 w 502"/>
                <a:gd name="T47" fmla="*/ 175 h 377"/>
                <a:gd name="T48" fmla="*/ 395 w 502"/>
                <a:gd name="T49" fmla="*/ 173 h 377"/>
                <a:gd name="T50" fmla="*/ 373 w 502"/>
                <a:gd name="T51" fmla="*/ 167 h 377"/>
                <a:gd name="T52" fmla="*/ 385 w 502"/>
                <a:gd name="T53" fmla="*/ 143 h 377"/>
                <a:gd name="T54" fmla="*/ 412 w 502"/>
                <a:gd name="T55" fmla="*/ 126 h 377"/>
                <a:gd name="T56" fmla="*/ 427 w 502"/>
                <a:gd name="T57" fmla="*/ 115 h 377"/>
                <a:gd name="T58" fmla="*/ 438 w 502"/>
                <a:gd name="T59" fmla="*/ 133 h 377"/>
                <a:gd name="T60" fmla="*/ 452 w 502"/>
                <a:gd name="T61" fmla="*/ 156 h 377"/>
                <a:gd name="T62" fmla="*/ 474 w 502"/>
                <a:gd name="T63" fmla="*/ 146 h 377"/>
                <a:gd name="T64" fmla="*/ 493 w 502"/>
                <a:gd name="T65" fmla="*/ 147 h 377"/>
                <a:gd name="T66" fmla="*/ 493 w 502"/>
                <a:gd name="T67" fmla="*/ 120 h 377"/>
                <a:gd name="T68" fmla="*/ 460 w 502"/>
                <a:gd name="T69" fmla="*/ 113 h 377"/>
                <a:gd name="T70" fmla="*/ 447 w 502"/>
                <a:gd name="T71" fmla="*/ 95 h 377"/>
                <a:gd name="T72" fmla="*/ 426 w 502"/>
                <a:gd name="T73" fmla="*/ 65 h 377"/>
                <a:gd name="T74" fmla="*/ 389 w 502"/>
                <a:gd name="T75" fmla="*/ 45 h 377"/>
                <a:gd name="T76" fmla="*/ 353 w 502"/>
                <a:gd name="T77" fmla="*/ 22 h 377"/>
                <a:gd name="T78" fmla="*/ 331 w 502"/>
                <a:gd name="T79" fmla="*/ 12 h 377"/>
                <a:gd name="T80" fmla="*/ 322 w 502"/>
                <a:gd name="T81" fmla="*/ 3 h 377"/>
                <a:gd name="T82" fmla="*/ 294 w 502"/>
                <a:gd name="T83" fmla="*/ 0 h 377"/>
                <a:gd name="T84" fmla="*/ 241 w 502"/>
                <a:gd name="T85" fmla="*/ 0 h 377"/>
                <a:gd name="T86" fmla="*/ 191 w 502"/>
                <a:gd name="T87" fmla="*/ 0 h 377"/>
                <a:gd name="T88" fmla="*/ 138 w 502"/>
                <a:gd name="T89" fmla="*/ 0 h 377"/>
                <a:gd name="T90" fmla="*/ 80 w 502"/>
                <a:gd name="T91" fmla="*/ 0 h 377"/>
                <a:gd name="T92" fmla="*/ 41 w 502"/>
                <a:gd name="T93" fmla="*/ 0 h 377"/>
                <a:gd name="T94" fmla="*/ 15 w 502"/>
                <a:gd name="T95" fmla="*/ 0 h 377"/>
                <a:gd name="T96" fmla="*/ 2 w 502"/>
                <a:gd name="T97" fmla="*/ 0 h 377"/>
                <a:gd name="T98" fmla="*/ 2 w 502"/>
                <a:gd name="T99" fmla="*/ 34 h 377"/>
                <a:gd name="T100" fmla="*/ 2 w 502"/>
                <a:gd name="T101" fmla="*/ 108 h 377"/>
                <a:gd name="T102" fmla="*/ 2 w 502"/>
                <a:gd name="T103" fmla="*/ 172 h 377"/>
                <a:gd name="T104" fmla="*/ 2 w 502"/>
                <a:gd name="T105" fmla="*/ 237 h 37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2"/>
                <a:gd name="T160" fmla="*/ 0 h 377"/>
                <a:gd name="T161" fmla="*/ 502 w 502"/>
                <a:gd name="T162" fmla="*/ 377 h 37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2" h="377">
                  <a:moveTo>
                    <a:pt x="2" y="257"/>
                  </a:moveTo>
                  <a:lnTo>
                    <a:pt x="5" y="257"/>
                  </a:lnTo>
                  <a:lnTo>
                    <a:pt x="8" y="258"/>
                  </a:lnTo>
                  <a:lnTo>
                    <a:pt x="10" y="260"/>
                  </a:lnTo>
                  <a:lnTo>
                    <a:pt x="12" y="262"/>
                  </a:lnTo>
                  <a:lnTo>
                    <a:pt x="14" y="265"/>
                  </a:lnTo>
                  <a:lnTo>
                    <a:pt x="17" y="266"/>
                  </a:lnTo>
                  <a:lnTo>
                    <a:pt x="23" y="264"/>
                  </a:lnTo>
                  <a:lnTo>
                    <a:pt x="30" y="261"/>
                  </a:lnTo>
                  <a:lnTo>
                    <a:pt x="36" y="258"/>
                  </a:lnTo>
                  <a:lnTo>
                    <a:pt x="39" y="258"/>
                  </a:lnTo>
                  <a:lnTo>
                    <a:pt x="42" y="260"/>
                  </a:lnTo>
                  <a:lnTo>
                    <a:pt x="45" y="262"/>
                  </a:lnTo>
                  <a:lnTo>
                    <a:pt x="49" y="265"/>
                  </a:lnTo>
                  <a:lnTo>
                    <a:pt x="52" y="270"/>
                  </a:lnTo>
                  <a:lnTo>
                    <a:pt x="54" y="275"/>
                  </a:lnTo>
                  <a:lnTo>
                    <a:pt x="57" y="280"/>
                  </a:lnTo>
                  <a:lnTo>
                    <a:pt x="60" y="286"/>
                  </a:lnTo>
                  <a:lnTo>
                    <a:pt x="62" y="292"/>
                  </a:lnTo>
                  <a:lnTo>
                    <a:pt x="63" y="297"/>
                  </a:lnTo>
                  <a:lnTo>
                    <a:pt x="64" y="304"/>
                  </a:lnTo>
                  <a:lnTo>
                    <a:pt x="65" y="310"/>
                  </a:lnTo>
                  <a:lnTo>
                    <a:pt x="66" y="315"/>
                  </a:lnTo>
                  <a:lnTo>
                    <a:pt x="67" y="320"/>
                  </a:lnTo>
                  <a:lnTo>
                    <a:pt x="69" y="325"/>
                  </a:lnTo>
                  <a:lnTo>
                    <a:pt x="72" y="328"/>
                  </a:lnTo>
                  <a:lnTo>
                    <a:pt x="75" y="331"/>
                  </a:lnTo>
                  <a:lnTo>
                    <a:pt x="78" y="334"/>
                  </a:lnTo>
                  <a:lnTo>
                    <a:pt x="82" y="335"/>
                  </a:lnTo>
                  <a:lnTo>
                    <a:pt x="86" y="335"/>
                  </a:lnTo>
                  <a:lnTo>
                    <a:pt x="89" y="334"/>
                  </a:lnTo>
                  <a:lnTo>
                    <a:pt x="91" y="329"/>
                  </a:lnTo>
                  <a:lnTo>
                    <a:pt x="93" y="323"/>
                  </a:lnTo>
                  <a:lnTo>
                    <a:pt x="93" y="317"/>
                  </a:lnTo>
                  <a:lnTo>
                    <a:pt x="93" y="314"/>
                  </a:lnTo>
                  <a:lnTo>
                    <a:pt x="93" y="312"/>
                  </a:lnTo>
                  <a:lnTo>
                    <a:pt x="93" y="311"/>
                  </a:lnTo>
                  <a:lnTo>
                    <a:pt x="96" y="314"/>
                  </a:lnTo>
                  <a:lnTo>
                    <a:pt x="98" y="318"/>
                  </a:lnTo>
                  <a:lnTo>
                    <a:pt x="100" y="322"/>
                  </a:lnTo>
                  <a:lnTo>
                    <a:pt x="102" y="327"/>
                  </a:lnTo>
                  <a:lnTo>
                    <a:pt x="104" y="332"/>
                  </a:lnTo>
                  <a:lnTo>
                    <a:pt x="107" y="337"/>
                  </a:lnTo>
                  <a:lnTo>
                    <a:pt x="109" y="339"/>
                  </a:lnTo>
                  <a:lnTo>
                    <a:pt x="111" y="342"/>
                  </a:lnTo>
                  <a:lnTo>
                    <a:pt x="115" y="344"/>
                  </a:lnTo>
                  <a:lnTo>
                    <a:pt x="118" y="345"/>
                  </a:lnTo>
                  <a:lnTo>
                    <a:pt x="121" y="346"/>
                  </a:lnTo>
                  <a:lnTo>
                    <a:pt x="123" y="344"/>
                  </a:lnTo>
                  <a:lnTo>
                    <a:pt x="125" y="335"/>
                  </a:lnTo>
                  <a:lnTo>
                    <a:pt x="125" y="325"/>
                  </a:lnTo>
                  <a:lnTo>
                    <a:pt x="125" y="316"/>
                  </a:lnTo>
                  <a:lnTo>
                    <a:pt x="125" y="311"/>
                  </a:lnTo>
                  <a:lnTo>
                    <a:pt x="126" y="306"/>
                  </a:lnTo>
                  <a:lnTo>
                    <a:pt x="128" y="302"/>
                  </a:lnTo>
                  <a:lnTo>
                    <a:pt x="131" y="298"/>
                  </a:lnTo>
                  <a:lnTo>
                    <a:pt x="134" y="295"/>
                  </a:lnTo>
                  <a:lnTo>
                    <a:pt x="138" y="293"/>
                  </a:lnTo>
                  <a:lnTo>
                    <a:pt x="143" y="292"/>
                  </a:lnTo>
                  <a:lnTo>
                    <a:pt x="147" y="293"/>
                  </a:lnTo>
                  <a:lnTo>
                    <a:pt x="152" y="293"/>
                  </a:lnTo>
                  <a:lnTo>
                    <a:pt x="155" y="293"/>
                  </a:lnTo>
                  <a:lnTo>
                    <a:pt x="157" y="292"/>
                  </a:lnTo>
                  <a:lnTo>
                    <a:pt x="160" y="293"/>
                  </a:lnTo>
                  <a:lnTo>
                    <a:pt x="163" y="297"/>
                  </a:lnTo>
                  <a:lnTo>
                    <a:pt x="165" y="303"/>
                  </a:lnTo>
                  <a:lnTo>
                    <a:pt x="167" y="308"/>
                  </a:lnTo>
                  <a:lnTo>
                    <a:pt x="169" y="315"/>
                  </a:lnTo>
                  <a:lnTo>
                    <a:pt x="170" y="322"/>
                  </a:lnTo>
                  <a:lnTo>
                    <a:pt x="172" y="329"/>
                  </a:lnTo>
                  <a:lnTo>
                    <a:pt x="173" y="334"/>
                  </a:lnTo>
                  <a:lnTo>
                    <a:pt x="176" y="339"/>
                  </a:lnTo>
                  <a:lnTo>
                    <a:pt x="178" y="344"/>
                  </a:lnTo>
                  <a:lnTo>
                    <a:pt x="177" y="350"/>
                  </a:lnTo>
                  <a:lnTo>
                    <a:pt x="176" y="355"/>
                  </a:lnTo>
                  <a:lnTo>
                    <a:pt x="176" y="361"/>
                  </a:lnTo>
                  <a:lnTo>
                    <a:pt x="177" y="366"/>
                  </a:lnTo>
                  <a:lnTo>
                    <a:pt x="180" y="371"/>
                  </a:lnTo>
                  <a:lnTo>
                    <a:pt x="184" y="374"/>
                  </a:lnTo>
                  <a:lnTo>
                    <a:pt x="190" y="376"/>
                  </a:lnTo>
                  <a:lnTo>
                    <a:pt x="197" y="376"/>
                  </a:lnTo>
                  <a:lnTo>
                    <a:pt x="205" y="376"/>
                  </a:lnTo>
                  <a:lnTo>
                    <a:pt x="214" y="375"/>
                  </a:lnTo>
                  <a:lnTo>
                    <a:pt x="223" y="373"/>
                  </a:lnTo>
                  <a:lnTo>
                    <a:pt x="232" y="371"/>
                  </a:lnTo>
                  <a:lnTo>
                    <a:pt x="237" y="371"/>
                  </a:lnTo>
                  <a:lnTo>
                    <a:pt x="243" y="372"/>
                  </a:lnTo>
                  <a:lnTo>
                    <a:pt x="248" y="371"/>
                  </a:lnTo>
                  <a:lnTo>
                    <a:pt x="253" y="369"/>
                  </a:lnTo>
                  <a:lnTo>
                    <a:pt x="256" y="366"/>
                  </a:lnTo>
                  <a:lnTo>
                    <a:pt x="259" y="362"/>
                  </a:lnTo>
                  <a:lnTo>
                    <a:pt x="260" y="358"/>
                  </a:lnTo>
                  <a:lnTo>
                    <a:pt x="261" y="352"/>
                  </a:lnTo>
                  <a:lnTo>
                    <a:pt x="262" y="347"/>
                  </a:lnTo>
                  <a:lnTo>
                    <a:pt x="264" y="344"/>
                  </a:lnTo>
                  <a:lnTo>
                    <a:pt x="268" y="341"/>
                  </a:lnTo>
                  <a:lnTo>
                    <a:pt x="271" y="338"/>
                  </a:lnTo>
                  <a:lnTo>
                    <a:pt x="273" y="333"/>
                  </a:lnTo>
                  <a:lnTo>
                    <a:pt x="276" y="328"/>
                  </a:lnTo>
                  <a:lnTo>
                    <a:pt x="278" y="323"/>
                  </a:lnTo>
                  <a:lnTo>
                    <a:pt x="281" y="321"/>
                  </a:lnTo>
                  <a:lnTo>
                    <a:pt x="284" y="318"/>
                  </a:lnTo>
                  <a:lnTo>
                    <a:pt x="288" y="317"/>
                  </a:lnTo>
                  <a:lnTo>
                    <a:pt x="295" y="317"/>
                  </a:lnTo>
                  <a:lnTo>
                    <a:pt x="301" y="319"/>
                  </a:lnTo>
                  <a:lnTo>
                    <a:pt x="308" y="320"/>
                  </a:lnTo>
                  <a:lnTo>
                    <a:pt x="316" y="321"/>
                  </a:lnTo>
                  <a:lnTo>
                    <a:pt x="323" y="320"/>
                  </a:lnTo>
                  <a:lnTo>
                    <a:pt x="330" y="320"/>
                  </a:lnTo>
                  <a:lnTo>
                    <a:pt x="339" y="321"/>
                  </a:lnTo>
                  <a:lnTo>
                    <a:pt x="349" y="321"/>
                  </a:lnTo>
                  <a:lnTo>
                    <a:pt x="358" y="319"/>
                  </a:lnTo>
                  <a:lnTo>
                    <a:pt x="365" y="314"/>
                  </a:lnTo>
                  <a:lnTo>
                    <a:pt x="370" y="307"/>
                  </a:lnTo>
                  <a:lnTo>
                    <a:pt x="376" y="300"/>
                  </a:lnTo>
                  <a:lnTo>
                    <a:pt x="382" y="296"/>
                  </a:lnTo>
                  <a:lnTo>
                    <a:pt x="389" y="292"/>
                  </a:lnTo>
                  <a:lnTo>
                    <a:pt x="394" y="287"/>
                  </a:lnTo>
                  <a:lnTo>
                    <a:pt x="399" y="281"/>
                  </a:lnTo>
                  <a:lnTo>
                    <a:pt x="404" y="274"/>
                  </a:lnTo>
                  <a:lnTo>
                    <a:pt x="408" y="267"/>
                  </a:lnTo>
                  <a:lnTo>
                    <a:pt x="409" y="264"/>
                  </a:lnTo>
                  <a:lnTo>
                    <a:pt x="411" y="261"/>
                  </a:lnTo>
                  <a:lnTo>
                    <a:pt x="412" y="258"/>
                  </a:lnTo>
                  <a:lnTo>
                    <a:pt x="412" y="255"/>
                  </a:lnTo>
                  <a:lnTo>
                    <a:pt x="412" y="253"/>
                  </a:lnTo>
                  <a:lnTo>
                    <a:pt x="412" y="251"/>
                  </a:lnTo>
                  <a:lnTo>
                    <a:pt x="413" y="247"/>
                  </a:lnTo>
                  <a:lnTo>
                    <a:pt x="414" y="243"/>
                  </a:lnTo>
                  <a:lnTo>
                    <a:pt x="416" y="240"/>
                  </a:lnTo>
                  <a:lnTo>
                    <a:pt x="419" y="232"/>
                  </a:lnTo>
                  <a:lnTo>
                    <a:pt x="424" y="224"/>
                  </a:lnTo>
                  <a:lnTo>
                    <a:pt x="428" y="217"/>
                  </a:lnTo>
                  <a:lnTo>
                    <a:pt x="433" y="213"/>
                  </a:lnTo>
                  <a:lnTo>
                    <a:pt x="439" y="209"/>
                  </a:lnTo>
                  <a:lnTo>
                    <a:pt x="443" y="204"/>
                  </a:lnTo>
                  <a:lnTo>
                    <a:pt x="446" y="201"/>
                  </a:lnTo>
                  <a:lnTo>
                    <a:pt x="447" y="196"/>
                  </a:lnTo>
                  <a:lnTo>
                    <a:pt x="448" y="192"/>
                  </a:lnTo>
                  <a:lnTo>
                    <a:pt x="447" y="188"/>
                  </a:lnTo>
                  <a:lnTo>
                    <a:pt x="446" y="184"/>
                  </a:lnTo>
                  <a:lnTo>
                    <a:pt x="443" y="181"/>
                  </a:lnTo>
                  <a:lnTo>
                    <a:pt x="438" y="177"/>
                  </a:lnTo>
                  <a:lnTo>
                    <a:pt x="432" y="175"/>
                  </a:lnTo>
                  <a:lnTo>
                    <a:pt x="426" y="174"/>
                  </a:lnTo>
                  <a:lnTo>
                    <a:pt x="420" y="173"/>
                  </a:lnTo>
                  <a:lnTo>
                    <a:pt x="414" y="173"/>
                  </a:lnTo>
                  <a:lnTo>
                    <a:pt x="408" y="173"/>
                  </a:lnTo>
                  <a:lnTo>
                    <a:pt x="401" y="173"/>
                  </a:lnTo>
                  <a:lnTo>
                    <a:pt x="395" y="173"/>
                  </a:lnTo>
                  <a:lnTo>
                    <a:pt x="388" y="172"/>
                  </a:lnTo>
                  <a:lnTo>
                    <a:pt x="384" y="172"/>
                  </a:lnTo>
                  <a:lnTo>
                    <a:pt x="380" y="172"/>
                  </a:lnTo>
                  <a:lnTo>
                    <a:pt x="376" y="170"/>
                  </a:lnTo>
                  <a:lnTo>
                    <a:pt x="374" y="169"/>
                  </a:lnTo>
                  <a:lnTo>
                    <a:pt x="373" y="167"/>
                  </a:lnTo>
                  <a:lnTo>
                    <a:pt x="372" y="165"/>
                  </a:lnTo>
                  <a:lnTo>
                    <a:pt x="373" y="161"/>
                  </a:lnTo>
                  <a:lnTo>
                    <a:pt x="375" y="156"/>
                  </a:lnTo>
                  <a:lnTo>
                    <a:pt x="377" y="152"/>
                  </a:lnTo>
                  <a:lnTo>
                    <a:pt x="380" y="148"/>
                  </a:lnTo>
                  <a:lnTo>
                    <a:pt x="385" y="143"/>
                  </a:lnTo>
                  <a:lnTo>
                    <a:pt x="389" y="140"/>
                  </a:lnTo>
                  <a:lnTo>
                    <a:pt x="394" y="137"/>
                  </a:lnTo>
                  <a:lnTo>
                    <a:pt x="399" y="134"/>
                  </a:lnTo>
                  <a:lnTo>
                    <a:pt x="404" y="132"/>
                  </a:lnTo>
                  <a:lnTo>
                    <a:pt x="408" y="129"/>
                  </a:lnTo>
                  <a:lnTo>
                    <a:pt x="412" y="126"/>
                  </a:lnTo>
                  <a:lnTo>
                    <a:pt x="416" y="123"/>
                  </a:lnTo>
                  <a:lnTo>
                    <a:pt x="418" y="121"/>
                  </a:lnTo>
                  <a:lnTo>
                    <a:pt x="420" y="118"/>
                  </a:lnTo>
                  <a:lnTo>
                    <a:pt x="422" y="117"/>
                  </a:lnTo>
                  <a:lnTo>
                    <a:pt x="424" y="115"/>
                  </a:lnTo>
                  <a:lnTo>
                    <a:pt x="427" y="115"/>
                  </a:lnTo>
                  <a:lnTo>
                    <a:pt x="429" y="115"/>
                  </a:lnTo>
                  <a:lnTo>
                    <a:pt x="432" y="118"/>
                  </a:lnTo>
                  <a:lnTo>
                    <a:pt x="435" y="121"/>
                  </a:lnTo>
                  <a:lnTo>
                    <a:pt x="437" y="125"/>
                  </a:lnTo>
                  <a:lnTo>
                    <a:pt x="438" y="129"/>
                  </a:lnTo>
                  <a:lnTo>
                    <a:pt x="438" y="133"/>
                  </a:lnTo>
                  <a:lnTo>
                    <a:pt x="438" y="138"/>
                  </a:lnTo>
                  <a:lnTo>
                    <a:pt x="439" y="143"/>
                  </a:lnTo>
                  <a:lnTo>
                    <a:pt x="439" y="148"/>
                  </a:lnTo>
                  <a:lnTo>
                    <a:pt x="442" y="152"/>
                  </a:lnTo>
                  <a:lnTo>
                    <a:pt x="446" y="155"/>
                  </a:lnTo>
                  <a:lnTo>
                    <a:pt x="452" y="156"/>
                  </a:lnTo>
                  <a:lnTo>
                    <a:pt x="458" y="155"/>
                  </a:lnTo>
                  <a:lnTo>
                    <a:pt x="463" y="154"/>
                  </a:lnTo>
                  <a:lnTo>
                    <a:pt x="467" y="150"/>
                  </a:lnTo>
                  <a:lnTo>
                    <a:pt x="472" y="147"/>
                  </a:lnTo>
                  <a:lnTo>
                    <a:pt x="473" y="146"/>
                  </a:lnTo>
                  <a:lnTo>
                    <a:pt x="474" y="146"/>
                  </a:lnTo>
                  <a:lnTo>
                    <a:pt x="476" y="146"/>
                  </a:lnTo>
                  <a:lnTo>
                    <a:pt x="479" y="146"/>
                  </a:lnTo>
                  <a:lnTo>
                    <a:pt x="483" y="147"/>
                  </a:lnTo>
                  <a:lnTo>
                    <a:pt x="486" y="147"/>
                  </a:lnTo>
                  <a:lnTo>
                    <a:pt x="490" y="147"/>
                  </a:lnTo>
                  <a:lnTo>
                    <a:pt x="493" y="147"/>
                  </a:lnTo>
                  <a:lnTo>
                    <a:pt x="496" y="145"/>
                  </a:lnTo>
                  <a:lnTo>
                    <a:pt x="499" y="140"/>
                  </a:lnTo>
                  <a:lnTo>
                    <a:pt x="501" y="135"/>
                  </a:lnTo>
                  <a:lnTo>
                    <a:pt x="501" y="129"/>
                  </a:lnTo>
                  <a:lnTo>
                    <a:pt x="498" y="124"/>
                  </a:lnTo>
                  <a:lnTo>
                    <a:pt x="493" y="120"/>
                  </a:lnTo>
                  <a:lnTo>
                    <a:pt x="488" y="116"/>
                  </a:lnTo>
                  <a:lnTo>
                    <a:pt x="482" y="115"/>
                  </a:lnTo>
                  <a:lnTo>
                    <a:pt x="476" y="113"/>
                  </a:lnTo>
                  <a:lnTo>
                    <a:pt x="470" y="113"/>
                  </a:lnTo>
                  <a:lnTo>
                    <a:pt x="465" y="113"/>
                  </a:lnTo>
                  <a:lnTo>
                    <a:pt x="460" y="113"/>
                  </a:lnTo>
                  <a:lnTo>
                    <a:pt x="456" y="113"/>
                  </a:lnTo>
                  <a:lnTo>
                    <a:pt x="453" y="110"/>
                  </a:lnTo>
                  <a:lnTo>
                    <a:pt x="451" y="106"/>
                  </a:lnTo>
                  <a:lnTo>
                    <a:pt x="449" y="102"/>
                  </a:lnTo>
                  <a:lnTo>
                    <a:pt x="448" y="99"/>
                  </a:lnTo>
                  <a:lnTo>
                    <a:pt x="447" y="95"/>
                  </a:lnTo>
                  <a:lnTo>
                    <a:pt x="446" y="92"/>
                  </a:lnTo>
                  <a:lnTo>
                    <a:pt x="446" y="90"/>
                  </a:lnTo>
                  <a:lnTo>
                    <a:pt x="445" y="88"/>
                  </a:lnTo>
                  <a:lnTo>
                    <a:pt x="444" y="86"/>
                  </a:lnTo>
                  <a:lnTo>
                    <a:pt x="435" y="75"/>
                  </a:lnTo>
                  <a:lnTo>
                    <a:pt x="426" y="65"/>
                  </a:lnTo>
                  <a:lnTo>
                    <a:pt x="415" y="56"/>
                  </a:lnTo>
                  <a:lnTo>
                    <a:pt x="411" y="54"/>
                  </a:lnTo>
                  <a:lnTo>
                    <a:pt x="405" y="53"/>
                  </a:lnTo>
                  <a:lnTo>
                    <a:pt x="399" y="52"/>
                  </a:lnTo>
                  <a:lnTo>
                    <a:pt x="394" y="49"/>
                  </a:lnTo>
                  <a:lnTo>
                    <a:pt x="389" y="45"/>
                  </a:lnTo>
                  <a:lnTo>
                    <a:pt x="384" y="42"/>
                  </a:lnTo>
                  <a:lnTo>
                    <a:pt x="378" y="38"/>
                  </a:lnTo>
                  <a:lnTo>
                    <a:pt x="371" y="34"/>
                  </a:lnTo>
                  <a:lnTo>
                    <a:pt x="364" y="30"/>
                  </a:lnTo>
                  <a:lnTo>
                    <a:pt x="358" y="26"/>
                  </a:lnTo>
                  <a:lnTo>
                    <a:pt x="353" y="22"/>
                  </a:lnTo>
                  <a:lnTo>
                    <a:pt x="347" y="19"/>
                  </a:lnTo>
                  <a:lnTo>
                    <a:pt x="342" y="17"/>
                  </a:lnTo>
                  <a:lnTo>
                    <a:pt x="338" y="15"/>
                  </a:lnTo>
                  <a:lnTo>
                    <a:pt x="333" y="13"/>
                  </a:lnTo>
                  <a:lnTo>
                    <a:pt x="332" y="12"/>
                  </a:lnTo>
                  <a:lnTo>
                    <a:pt x="331" y="12"/>
                  </a:lnTo>
                  <a:lnTo>
                    <a:pt x="330" y="11"/>
                  </a:lnTo>
                  <a:lnTo>
                    <a:pt x="328" y="9"/>
                  </a:lnTo>
                  <a:lnTo>
                    <a:pt x="326" y="7"/>
                  </a:lnTo>
                  <a:lnTo>
                    <a:pt x="324" y="5"/>
                  </a:lnTo>
                  <a:lnTo>
                    <a:pt x="323" y="4"/>
                  </a:lnTo>
                  <a:lnTo>
                    <a:pt x="322" y="3"/>
                  </a:lnTo>
                  <a:lnTo>
                    <a:pt x="321" y="2"/>
                  </a:lnTo>
                  <a:lnTo>
                    <a:pt x="316" y="1"/>
                  </a:lnTo>
                  <a:lnTo>
                    <a:pt x="311" y="1"/>
                  </a:lnTo>
                  <a:lnTo>
                    <a:pt x="307" y="0"/>
                  </a:lnTo>
                  <a:lnTo>
                    <a:pt x="300" y="0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79" y="0"/>
                  </a:lnTo>
                  <a:lnTo>
                    <a:pt x="270" y="0"/>
                  </a:lnTo>
                  <a:lnTo>
                    <a:pt x="262" y="0"/>
                  </a:lnTo>
                  <a:lnTo>
                    <a:pt x="251" y="0"/>
                  </a:lnTo>
                  <a:lnTo>
                    <a:pt x="241" y="0"/>
                  </a:lnTo>
                  <a:lnTo>
                    <a:pt x="230" y="0"/>
                  </a:lnTo>
                  <a:lnTo>
                    <a:pt x="223" y="0"/>
                  </a:lnTo>
                  <a:lnTo>
                    <a:pt x="216" y="0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1" y="0"/>
                  </a:lnTo>
                  <a:lnTo>
                    <a:pt x="182" y="0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38" y="0"/>
                  </a:lnTo>
                  <a:lnTo>
                    <a:pt x="125" y="0"/>
                  </a:lnTo>
                  <a:lnTo>
                    <a:pt x="115" y="0"/>
                  </a:lnTo>
                  <a:lnTo>
                    <a:pt x="104" y="0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6"/>
                  </a:lnTo>
                  <a:lnTo>
                    <a:pt x="1" y="12"/>
                  </a:lnTo>
                  <a:lnTo>
                    <a:pt x="2" y="17"/>
                  </a:lnTo>
                  <a:lnTo>
                    <a:pt x="2" y="25"/>
                  </a:lnTo>
                  <a:lnTo>
                    <a:pt x="2" y="34"/>
                  </a:lnTo>
                  <a:lnTo>
                    <a:pt x="2" y="42"/>
                  </a:lnTo>
                  <a:lnTo>
                    <a:pt x="2" y="56"/>
                  </a:lnTo>
                  <a:lnTo>
                    <a:pt x="2" y="71"/>
                  </a:lnTo>
                  <a:lnTo>
                    <a:pt x="2" y="85"/>
                  </a:lnTo>
                  <a:lnTo>
                    <a:pt x="2" y="97"/>
                  </a:lnTo>
                  <a:lnTo>
                    <a:pt x="2" y="108"/>
                  </a:lnTo>
                  <a:lnTo>
                    <a:pt x="2" y="120"/>
                  </a:lnTo>
                  <a:lnTo>
                    <a:pt x="2" y="129"/>
                  </a:lnTo>
                  <a:lnTo>
                    <a:pt x="2" y="139"/>
                  </a:lnTo>
                  <a:lnTo>
                    <a:pt x="2" y="148"/>
                  </a:lnTo>
                  <a:lnTo>
                    <a:pt x="2" y="160"/>
                  </a:lnTo>
                  <a:lnTo>
                    <a:pt x="2" y="172"/>
                  </a:lnTo>
                  <a:lnTo>
                    <a:pt x="2" y="184"/>
                  </a:lnTo>
                  <a:lnTo>
                    <a:pt x="2" y="194"/>
                  </a:lnTo>
                  <a:lnTo>
                    <a:pt x="2" y="202"/>
                  </a:lnTo>
                  <a:lnTo>
                    <a:pt x="2" y="212"/>
                  </a:lnTo>
                  <a:lnTo>
                    <a:pt x="2" y="224"/>
                  </a:lnTo>
                  <a:lnTo>
                    <a:pt x="2" y="237"/>
                  </a:lnTo>
                  <a:lnTo>
                    <a:pt x="2" y="249"/>
                  </a:lnTo>
                  <a:lnTo>
                    <a:pt x="1" y="252"/>
                  </a:lnTo>
                  <a:lnTo>
                    <a:pt x="0" y="255"/>
                  </a:lnTo>
                  <a:lnTo>
                    <a:pt x="2" y="257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7" name="Freeform 157"/>
            <p:cNvSpPr>
              <a:spLocks/>
            </p:cNvSpPr>
            <p:nvPr/>
          </p:nvSpPr>
          <p:spPr bwMode="auto">
            <a:xfrm>
              <a:off x="766" y="2674"/>
              <a:ext cx="520" cy="592"/>
            </a:xfrm>
            <a:custGeom>
              <a:avLst/>
              <a:gdLst>
                <a:gd name="T0" fmla="*/ 0 w 520"/>
                <a:gd name="T1" fmla="*/ 0 h 592"/>
                <a:gd name="T2" fmla="*/ 519 w 520"/>
                <a:gd name="T3" fmla="*/ 0 h 592"/>
                <a:gd name="T4" fmla="*/ 519 w 520"/>
                <a:gd name="T5" fmla="*/ 591 h 592"/>
                <a:gd name="T6" fmla="*/ 0 w 520"/>
                <a:gd name="T7" fmla="*/ 591 h 592"/>
                <a:gd name="T8" fmla="*/ 0 w 520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0"/>
                <a:gd name="T16" fmla="*/ 0 h 592"/>
                <a:gd name="T17" fmla="*/ 520 w 520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0" h="592">
                  <a:moveTo>
                    <a:pt x="0" y="0"/>
                  </a:moveTo>
                  <a:lnTo>
                    <a:pt x="519" y="0"/>
                  </a:lnTo>
                  <a:lnTo>
                    <a:pt x="519" y="591"/>
                  </a:lnTo>
                  <a:lnTo>
                    <a:pt x="0" y="591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8" name="Freeform 158"/>
            <p:cNvSpPr>
              <a:spLocks/>
            </p:cNvSpPr>
            <p:nvPr/>
          </p:nvSpPr>
          <p:spPr bwMode="auto">
            <a:xfrm>
              <a:off x="881" y="2674"/>
              <a:ext cx="401" cy="592"/>
            </a:xfrm>
            <a:custGeom>
              <a:avLst/>
              <a:gdLst>
                <a:gd name="T0" fmla="*/ 2 w 401"/>
                <a:gd name="T1" fmla="*/ 575 h 592"/>
                <a:gd name="T2" fmla="*/ 39 w 401"/>
                <a:gd name="T3" fmla="*/ 563 h 592"/>
                <a:gd name="T4" fmla="*/ 73 w 401"/>
                <a:gd name="T5" fmla="*/ 557 h 592"/>
                <a:gd name="T6" fmla="*/ 93 w 401"/>
                <a:gd name="T7" fmla="*/ 547 h 592"/>
                <a:gd name="T8" fmla="*/ 111 w 401"/>
                <a:gd name="T9" fmla="*/ 531 h 592"/>
                <a:gd name="T10" fmla="*/ 126 w 401"/>
                <a:gd name="T11" fmla="*/ 519 h 592"/>
                <a:gd name="T12" fmla="*/ 156 w 401"/>
                <a:gd name="T13" fmla="*/ 536 h 592"/>
                <a:gd name="T14" fmla="*/ 172 w 401"/>
                <a:gd name="T15" fmla="*/ 559 h 592"/>
                <a:gd name="T16" fmla="*/ 180 w 401"/>
                <a:gd name="T17" fmla="*/ 583 h 592"/>
                <a:gd name="T18" fmla="*/ 206 w 401"/>
                <a:gd name="T19" fmla="*/ 586 h 592"/>
                <a:gd name="T20" fmla="*/ 228 w 401"/>
                <a:gd name="T21" fmla="*/ 567 h 592"/>
                <a:gd name="T22" fmla="*/ 223 w 401"/>
                <a:gd name="T23" fmla="*/ 537 h 592"/>
                <a:gd name="T24" fmla="*/ 212 w 401"/>
                <a:gd name="T25" fmla="*/ 484 h 592"/>
                <a:gd name="T26" fmla="*/ 238 w 401"/>
                <a:gd name="T27" fmla="*/ 438 h 592"/>
                <a:gd name="T28" fmla="*/ 248 w 401"/>
                <a:gd name="T29" fmla="*/ 389 h 592"/>
                <a:gd name="T30" fmla="*/ 250 w 401"/>
                <a:gd name="T31" fmla="*/ 349 h 592"/>
                <a:gd name="T32" fmla="*/ 263 w 401"/>
                <a:gd name="T33" fmla="*/ 327 h 592"/>
                <a:gd name="T34" fmla="*/ 296 w 401"/>
                <a:gd name="T35" fmla="*/ 313 h 592"/>
                <a:gd name="T36" fmla="*/ 314 w 401"/>
                <a:gd name="T37" fmla="*/ 291 h 592"/>
                <a:gd name="T38" fmla="*/ 311 w 401"/>
                <a:gd name="T39" fmla="*/ 271 h 592"/>
                <a:gd name="T40" fmla="*/ 294 w 401"/>
                <a:gd name="T41" fmla="*/ 280 h 592"/>
                <a:gd name="T42" fmla="*/ 279 w 401"/>
                <a:gd name="T43" fmla="*/ 292 h 592"/>
                <a:gd name="T44" fmla="*/ 266 w 401"/>
                <a:gd name="T45" fmla="*/ 281 h 592"/>
                <a:gd name="T46" fmla="*/ 272 w 401"/>
                <a:gd name="T47" fmla="*/ 261 h 592"/>
                <a:gd name="T48" fmla="*/ 283 w 401"/>
                <a:gd name="T49" fmla="*/ 237 h 592"/>
                <a:gd name="T50" fmla="*/ 290 w 401"/>
                <a:gd name="T51" fmla="*/ 224 h 592"/>
                <a:gd name="T52" fmla="*/ 308 w 401"/>
                <a:gd name="T53" fmla="*/ 255 h 592"/>
                <a:gd name="T54" fmla="*/ 329 w 401"/>
                <a:gd name="T55" fmla="*/ 243 h 592"/>
                <a:gd name="T56" fmla="*/ 352 w 401"/>
                <a:gd name="T57" fmla="*/ 222 h 592"/>
                <a:gd name="T58" fmla="*/ 364 w 401"/>
                <a:gd name="T59" fmla="*/ 198 h 592"/>
                <a:gd name="T60" fmla="*/ 348 w 401"/>
                <a:gd name="T61" fmla="*/ 184 h 592"/>
                <a:gd name="T62" fmla="*/ 322 w 401"/>
                <a:gd name="T63" fmla="*/ 175 h 592"/>
                <a:gd name="T64" fmla="*/ 307 w 401"/>
                <a:gd name="T65" fmla="*/ 175 h 592"/>
                <a:gd name="T66" fmla="*/ 285 w 401"/>
                <a:gd name="T67" fmla="*/ 178 h 592"/>
                <a:gd name="T68" fmla="*/ 278 w 401"/>
                <a:gd name="T69" fmla="*/ 166 h 592"/>
                <a:gd name="T70" fmla="*/ 291 w 401"/>
                <a:gd name="T71" fmla="*/ 143 h 592"/>
                <a:gd name="T72" fmla="*/ 301 w 401"/>
                <a:gd name="T73" fmla="*/ 126 h 592"/>
                <a:gd name="T74" fmla="*/ 312 w 401"/>
                <a:gd name="T75" fmla="*/ 114 h 592"/>
                <a:gd name="T76" fmla="*/ 323 w 401"/>
                <a:gd name="T77" fmla="*/ 123 h 592"/>
                <a:gd name="T78" fmla="*/ 327 w 401"/>
                <a:gd name="T79" fmla="*/ 145 h 592"/>
                <a:gd name="T80" fmla="*/ 343 w 401"/>
                <a:gd name="T81" fmla="*/ 150 h 592"/>
                <a:gd name="T82" fmla="*/ 364 w 401"/>
                <a:gd name="T83" fmla="*/ 138 h 592"/>
                <a:gd name="T84" fmla="*/ 381 w 401"/>
                <a:gd name="T85" fmla="*/ 145 h 592"/>
                <a:gd name="T86" fmla="*/ 390 w 401"/>
                <a:gd name="T87" fmla="*/ 165 h 592"/>
                <a:gd name="T88" fmla="*/ 400 w 401"/>
                <a:gd name="T89" fmla="*/ 158 h 592"/>
                <a:gd name="T90" fmla="*/ 385 w 401"/>
                <a:gd name="T91" fmla="*/ 123 h 592"/>
                <a:gd name="T92" fmla="*/ 359 w 401"/>
                <a:gd name="T93" fmla="*/ 108 h 592"/>
                <a:gd name="T94" fmla="*/ 329 w 401"/>
                <a:gd name="T95" fmla="*/ 102 h 592"/>
                <a:gd name="T96" fmla="*/ 317 w 401"/>
                <a:gd name="T97" fmla="*/ 68 h 592"/>
                <a:gd name="T98" fmla="*/ 279 w 401"/>
                <a:gd name="T99" fmla="*/ 57 h 592"/>
                <a:gd name="T100" fmla="*/ 250 w 401"/>
                <a:gd name="T101" fmla="*/ 46 h 592"/>
                <a:gd name="T102" fmla="*/ 227 w 401"/>
                <a:gd name="T103" fmla="*/ 27 h 592"/>
                <a:gd name="T104" fmla="*/ 205 w 401"/>
                <a:gd name="T105" fmla="*/ 10 h 592"/>
                <a:gd name="T106" fmla="*/ 196 w 401"/>
                <a:gd name="T107" fmla="*/ 1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1"/>
                <a:gd name="T163" fmla="*/ 0 h 592"/>
                <a:gd name="T164" fmla="*/ 401 w 401"/>
                <a:gd name="T165" fmla="*/ 592 h 5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1" h="592">
                  <a:moveTo>
                    <a:pt x="4" y="591"/>
                  </a:moveTo>
                  <a:lnTo>
                    <a:pt x="1" y="589"/>
                  </a:lnTo>
                  <a:lnTo>
                    <a:pt x="0" y="585"/>
                  </a:lnTo>
                  <a:lnTo>
                    <a:pt x="0" y="582"/>
                  </a:lnTo>
                  <a:lnTo>
                    <a:pt x="0" y="578"/>
                  </a:lnTo>
                  <a:lnTo>
                    <a:pt x="2" y="575"/>
                  </a:lnTo>
                  <a:lnTo>
                    <a:pt x="7" y="571"/>
                  </a:lnTo>
                  <a:lnTo>
                    <a:pt x="13" y="569"/>
                  </a:lnTo>
                  <a:lnTo>
                    <a:pt x="20" y="567"/>
                  </a:lnTo>
                  <a:lnTo>
                    <a:pt x="26" y="566"/>
                  </a:lnTo>
                  <a:lnTo>
                    <a:pt x="32" y="564"/>
                  </a:lnTo>
                  <a:lnTo>
                    <a:pt x="39" y="563"/>
                  </a:lnTo>
                  <a:lnTo>
                    <a:pt x="45" y="561"/>
                  </a:lnTo>
                  <a:lnTo>
                    <a:pt x="52" y="561"/>
                  </a:lnTo>
                  <a:lnTo>
                    <a:pt x="59" y="560"/>
                  </a:lnTo>
                  <a:lnTo>
                    <a:pt x="65" y="558"/>
                  </a:lnTo>
                  <a:lnTo>
                    <a:pt x="69" y="558"/>
                  </a:lnTo>
                  <a:lnTo>
                    <a:pt x="73" y="557"/>
                  </a:lnTo>
                  <a:lnTo>
                    <a:pt x="77" y="556"/>
                  </a:lnTo>
                  <a:lnTo>
                    <a:pt x="80" y="555"/>
                  </a:lnTo>
                  <a:lnTo>
                    <a:pt x="84" y="554"/>
                  </a:lnTo>
                  <a:lnTo>
                    <a:pt x="87" y="552"/>
                  </a:lnTo>
                  <a:lnTo>
                    <a:pt x="90" y="550"/>
                  </a:lnTo>
                  <a:lnTo>
                    <a:pt x="93" y="547"/>
                  </a:lnTo>
                  <a:lnTo>
                    <a:pt x="96" y="545"/>
                  </a:lnTo>
                  <a:lnTo>
                    <a:pt x="99" y="542"/>
                  </a:lnTo>
                  <a:lnTo>
                    <a:pt x="102" y="539"/>
                  </a:lnTo>
                  <a:lnTo>
                    <a:pt x="105" y="536"/>
                  </a:lnTo>
                  <a:lnTo>
                    <a:pt x="107" y="534"/>
                  </a:lnTo>
                  <a:lnTo>
                    <a:pt x="111" y="531"/>
                  </a:lnTo>
                  <a:lnTo>
                    <a:pt x="114" y="528"/>
                  </a:lnTo>
                  <a:lnTo>
                    <a:pt x="116" y="526"/>
                  </a:lnTo>
                  <a:lnTo>
                    <a:pt x="118" y="523"/>
                  </a:lnTo>
                  <a:lnTo>
                    <a:pt x="121" y="521"/>
                  </a:lnTo>
                  <a:lnTo>
                    <a:pt x="123" y="519"/>
                  </a:lnTo>
                  <a:lnTo>
                    <a:pt x="126" y="519"/>
                  </a:lnTo>
                  <a:lnTo>
                    <a:pt x="132" y="521"/>
                  </a:lnTo>
                  <a:lnTo>
                    <a:pt x="137" y="523"/>
                  </a:lnTo>
                  <a:lnTo>
                    <a:pt x="143" y="526"/>
                  </a:lnTo>
                  <a:lnTo>
                    <a:pt x="148" y="529"/>
                  </a:lnTo>
                  <a:lnTo>
                    <a:pt x="153" y="533"/>
                  </a:lnTo>
                  <a:lnTo>
                    <a:pt x="156" y="536"/>
                  </a:lnTo>
                  <a:lnTo>
                    <a:pt x="159" y="539"/>
                  </a:lnTo>
                  <a:lnTo>
                    <a:pt x="163" y="542"/>
                  </a:lnTo>
                  <a:lnTo>
                    <a:pt x="165" y="546"/>
                  </a:lnTo>
                  <a:lnTo>
                    <a:pt x="168" y="549"/>
                  </a:lnTo>
                  <a:lnTo>
                    <a:pt x="170" y="554"/>
                  </a:lnTo>
                  <a:lnTo>
                    <a:pt x="172" y="559"/>
                  </a:lnTo>
                  <a:lnTo>
                    <a:pt x="173" y="565"/>
                  </a:lnTo>
                  <a:lnTo>
                    <a:pt x="175" y="570"/>
                  </a:lnTo>
                  <a:lnTo>
                    <a:pt x="177" y="575"/>
                  </a:lnTo>
                  <a:lnTo>
                    <a:pt x="178" y="578"/>
                  </a:lnTo>
                  <a:lnTo>
                    <a:pt x="179" y="581"/>
                  </a:lnTo>
                  <a:lnTo>
                    <a:pt x="180" y="583"/>
                  </a:lnTo>
                  <a:lnTo>
                    <a:pt x="182" y="586"/>
                  </a:lnTo>
                  <a:lnTo>
                    <a:pt x="185" y="587"/>
                  </a:lnTo>
                  <a:lnTo>
                    <a:pt x="190" y="588"/>
                  </a:lnTo>
                  <a:lnTo>
                    <a:pt x="195" y="588"/>
                  </a:lnTo>
                  <a:lnTo>
                    <a:pt x="201" y="587"/>
                  </a:lnTo>
                  <a:lnTo>
                    <a:pt x="206" y="586"/>
                  </a:lnTo>
                  <a:lnTo>
                    <a:pt x="211" y="584"/>
                  </a:lnTo>
                  <a:lnTo>
                    <a:pt x="216" y="582"/>
                  </a:lnTo>
                  <a:lnTo>
                    <a:pt x="220" y="579"/>
                  </a:lnTo>
                  <a:lnTo>
                    <a:pt x="223" y="575"/>
                  </a:lnTo>
                  <a:lnTo>
                    <a:pt x="226" y="572"/>
                  </a:lnTo>
                  <a:lnTo>
                    <a:pt x="228" y="567"/>
                  </a:lnTo>
                  <a:lnTo>
                    <a:pt x="229" y="563"/>
                  </a:lnTo>
                  <a:lnTo>
                    <a:pt x="229" y="559"/>
                  </a:lnTo>
                  <a:lnTo>
                    <a:pt x="228" y="555"/>
                  </a:lnTo>
                  <a:lnTo>
                    <a:pt x="228" y="550"/>
                  </a:lnTo>
                  <a:lnTo>
                    <a:pt x="227" y="546"/>
                  </a:lnTo>
                  <a:lnTo>
                    <a:pt x="223" y="537"/>
                  </a:lnTo>
                  <a:lnTo>
                    <a:pt x="220" y="528"/>
                  </a:lnTo>
                  <a:lnTo>
                    <a:pt x="216" y="519"/>
                  </a:lnTo>
                  <a:lnTo>
                    <a:pt x="213" y="509"/>
                  </a:lnTo>
                  <a:lnTo>
                    <a:pt x="211" y="500"/>
                  </a:lnTo>
                  <a:lnTo>
                    <a:pt x="211" y="492"/>
                  </a:lnTo>
                  <a:lnTo>
                    <a:pt x="212" y="484"/>
                  </a:lnTo>
                  <a:lnTo>
                    <a:pt x="213" y="475"/>
                  </a:lnTo>
                  <a:lnTo>
                    <a:pt x="216" y="468"/>
                  </a:lnTo>
                  <a:lnTo>
                    <a:pt x="219" y="460"/>
                  </a:lnTo>
                  <a:lnTo>
                    <a:pt x="224" y="452"/>
                  </a:lnTo>
                  <a:lnTo>
                    <a:pt x="231" y="445"/>
                  </a:lnTo>
                  <a:lnTo>
                    <a:pt x="238" y="438"/>
                  </a:lnTo>
                  <a:lnTo>
                    <a:pt x="245" y="431"/>
                  </a:lnTo>
                  <a:lnTo>
                    <a:pt x="249" y="423"/>
                  </a:lnTo>
                  <a:lnTo>
                    <a:pt x="251" y="415"/>
                  </a:lnTo>
                  <a:lnTo>
                    <a:pt x="250" y="406"/>
                  </a:lnTo>
                  <a:lnTo>
                    <a:pt x="249" y="398"/>
                  </a:lnTo>
                  <a:lnTo>
                    <a:pt x="248" y="389"/>
                  </a:lnTo>
                  <a:lnTo>
                    <a:pt x="248" y="381"/>
                  </a:lnTo>
                  <a:lnTo>
                    <a:pt x="248" y="374"/>
                  </a:lnTo>
                  <a:lnTo>
                    <a:pt x="248" y="368"/>
                  </a:lnTo>
                  <a:lnTo>
                    <a:pt x="248" y="362"/>
                  </a:lnTo>
                  <a:lnTo>
                    <a:pt x="249" y="355"/>
                  </a:lnTo>
                  <a:lnTo>
                    <a:pt x="250" y="349"/>
                  </a:lnTo>
                  <a:lnTo>
                    <a:pt x="252" y="345"/>
                  </a:lnTo>
                  <a:lnTo>
                    <a:pt x="252" y="341"/>
                  </a:lnTo>
                  <a:lnTo>
                    <a:pt x="254" y="337"/>
                  </a:lnTo>
                  <a:lnTo>
                    <a:pt x="255" y="334"/>
                  </a:lnTo>
                  <a:lnTo>
                    <a:pt x="258" y="331"/>
                  </a:lnTo>
                  <a:lnTo>
                    <a:pt x="263" y="327"/>
                  </a:lnTo>
                  <a:lnTo>
                    <a:pt x="268" y="325"/>
                  </a:lnTo>
                  <a:lnTo>
                    <a:pt x="274" y="322"/>
                  </a:lnTo>
                  <a:lnTo>
                    <a:pt x="280" y="320"/>
                  </a:lnTo>
                  <a:lnTo>
                    <a:pt x="285" y="317"/>
                  </a:lnTo>
                  <a:lnTo>
                    <a:pt x="290" y="315"/>
                  </a:lnTo>
                  <a:lnTo>
                    <a:pt x="296" y="313"/>
                  </a:lnTo>
                  <a:lnTo>
                    <a:pt x="301" y="310"/>
                  </a:lnTo>
                  <a:lnTo>
                    <a:pt x="305" y="308"/>
                  </a:lnTo>
                  <a:lnTo>
                    <a:pt x="309" y="304"/>
                  </a:lnTo>
                  <a:lnTo>
                    <a:pt x="312" y="300"/>
                  </a:lnTo>
                  <a:lnTo>
                    <a:pt x="313" y="295"/>
                  </a:lnTo>
                  <a:lnTo>
                    <a:pt x="314" y="291"/>
                  </a:lnTo>
                  <a:lnTo>
                    <a:pt x="314" y="286"/>
                  </a:lnTo>
                  <a:lnTo>
                    <a:pt x="314" y="281"/>
                  </a:lnTo>
                  <a:lnTo>
                    <a:pt x="314" y="279"/>
                  </a:lnTo>
                  <a:lnTo>
                    <a:pt x="313" y="276"/>
                  </a:lnTo>
                  <a:lnTo>
                    <a:pt x="312" y="273"/>
                  </a:lnTo>
                  <a:lnTo>
                    <a:pt x="311" y="271"/>
                  </a:lnTo>
                  <a:lnTo>
                    <a:pt x="309" y="271"/>
                  </a:lnTo>
                  <a:lnTo>
                    <a:pt x="306" y="271"/>
                  </a:lnTo>
                  <a:lnTo>
                    <a:pt x="303" y="273"/>
                  </a:lnTo>
                  <a:lnTo>
                    <a:pt x="300" y="275"/>
                  </a:lnTo>
                  <a:lnTo>
                    <a:pt x="297" y="277"/>
                  </a:lnTo>
                  <a:lnTo>
                    <a:pt x="294" y="280"/>
                  </a:lnTo>
                  <a:lnTo>
                    <a:pt x="292" y="282"/>
                  </a:lnTo>
                  <a:lnTo>
                    <a:pt x="290" y="285"/>
                  </a:lnTo>
                  <a:lnTo>
                    <a:pt x="287" y="288"/>
                  </a:lnTo>
                  <a:lnTo>
                    <a:pt x="285" y="290"/>
                  </a:lnTo>
                  <a:lnTo>
                    <a:pt x="282" y="292"/>
                  </a:lnTo>
                  <a:lnTo>
                    <a:pt x="279" y="292"/>
                  </a:lnTo>
                  <a:lnTo>
                    <a:pt x="275" y="291"/>
                  </a:lnTo>
                  <a:lnTo>
                    <a:pt x="272" y="289"/>
                  </a:lnTo>
                  <a:lnTo>
                    <a:pt x="270" y="287"/>
                  </a:lnTo>
                  <a:lnTo>
                    <a:pt x="267" y="284"/>
                  </a:lnTo>
                  <a:lnTo>
                    <a:pt x="266" y="283"/>
                  </a:lnTo>
                  <a:lnTo>
                    <a:pt x="266" y="281"/>
                  </a:lnTo>
                  <a:lnTo>
                    <a:pt x="266" y="279"/>
                  </a:lnTo>
                  <a:lnTo>
                    <a:pt x="267" y="277"/>
                  </a:lnTo>
                  <a:lnTo>
                    <a:pt x="267" y="275"/>
                  </a:lnTo>
                  <a:lnTo>
                    <a:pt x="269" y="270"/>
                  </a:lnTo>
                  <a:lnTo>
                    <a:pt x="270" y="265"/>
                  </a:lnTo>
                  <a:lnTo>
                    <a:pt x="272" y="261"/>
                  </a:lnTo>
                  <a:lnTo>
                    <a:pt x="274" y="256"/>
                  </a:lnTo>
                  <a:lnTo>
                    <a:pt x="276" y="251"/>
                  </a:lnTo>
                  <a:lnTo>
                    <a:pt x="278" y="248"/>
                  </a:lnTo>
                  <a:lnTo>
                    <a:pt x="280" y="244"/>
                  </a:lnTo>
                  <a:lnTo>
                    <a:pt x="282" y="240"/>
                  </a:lnTo>
                  <a:lnTo>
                    <a:pt x="283" y="237"/>
                  </a:lnTo>
                  <a:lnTo>
                    <a:pt x="285" y="233"/>
                  </a:lnTo>
                  <a:lnTo>
                    <a:pt x="286" y="231"/>
                  </a:lnTo>
                  <a:lnTo>
                    <a:pt x="287" y="228"/>
                  </a:lnTo>
                  <a:lnTo>
                    <a:pt x="287" y="225"/>
                  </a:lnTo>
                  <a:lnTo>
                    <a:pt x="289" y="224"/>
                  </a:lnTo>
                  <a:lnTo>
                    <a:pt x="290" y="224"/>
                  </a:lnTo>
                  <a:lnTo>
                    <a:pt x="293" y="230"/>
                  </a:lnTo>
                  <a:lnTo>
                    <a:pt x="296" y="236"/>
                  </a:lnTo>
                  <a:lnTo>
                    <a:pt x="298" y="243"/>
                  </a:lnTo>
                  <a:lnTo>
                    <a:pt x="301" y="249"/>
                  </a:lnTo>
                  <a:lnTo>
                    <a:pt x="305" y="254"/>
                  </a:lnTo>
                  <a:lnTo>
                    <a:pt x="308" y="255"/>
                  </a:lnTo>
                  <a:lnTo>
                    <a:pt x="311" y="254"/>
                  </a:lnTo>
                  <a:lnTo>
                    <a:pt x="314" y="253"/>
                  </a:lnTo>
                  <a:lnTo>
                    <a:pt x="318" y="250"/>
                  </a:lnTo>
                  <a:lnTo>
                    <a:pt x="321" y="248"/>
                  </a:lnTo>
                  <a:lnTo>
                    <a:pt x="325" y="246"/>
                  </a:lnTo>
                  <a:lnTo>
                    <a:pt x="329" y="243"/>
                  </a:lnTo>
                  <a:lnTo>
                    <a:pt x="333" y="241"/>
                  </a:lnTo>
                  <a:lnTo>
                    <a:pt x="336" y="238"/>
                  </a:lnTo>
                  <a:lnTo>
                    <a:pt x="339" y="234"/>
                  </a:lnTo>
                  <a:lnTo>
                    <a:pt x="344" y="231"/>
                  </a:lnTo>
                  <a:lnTo>
                    <a:pt x="348" y="227"/>
                  </a:lnTo>
                  <a:lnTo>
                    <a:pt x="352" y="222"/>
                  </a:lnTo>
                  <a:lnTo>
                    <a:pt x="356" y="218"/>
                  </a:lnTo>
                  <a:lnTo>
                    <a:pt x="359" y="214"/>
                  </a:lnTo>
                  <a:lnTo>
                    <a:pt x="361" y="210"/>
                  </a:lnTo>
                  <a:lnTo>
                    <a:pt x="363" y="206"/>
                  </a:lnTo>
                  <a:lnTo>
                    <a:pt x="364" y="202"/>
                  </a:lnTo>
                  <a:lnTo>
                    <a:pt x="364" y="198"/>
                  </a:lnTo>
                  <a:lnTo>
                    <a:pt x="363" y="194"/>
                  </a:lnTo>
                  <a:lnTo>
                    <a:pt x="361" y="191"/>
                  </a:lnTo>
                  <a:lnTo>
                    <a:pt x="359" y="189"/>
                  </a:lnTo>
                  <a:lnTo>
                    <a:pt x="356" y="187"/>
                  </a:lnTo>
                  <a:lnTo>
                    <a:pt x="352" y="185"/>
                  </a:lnTo>
                  <a:lnTo>
                    <a:pt x="348" y="184"/>
                  </a:lnTo>
                  <a:lnTo>
                    <a:pt x="344" y="182"/>
                  </a:lnTo>
                  <a:lnTo>
                    <a:pt x="339" y="180"/>
                  </a:lnTo>
                  <a:lnTo>
                    <a:pt x="334" y="178"/>
                  </a:lnTo>
                  <a:lnTo>
                    <a:pt x="329" y="177"/>
                  </a:lnTo>
                  <a:lnTo>
                    <a:pt x="324" y="176"/>
                  </a:lnTo>
                  <a:lnTo>
                    <a:pt x="322" y="175"/>
                  </a:lnTo>
                  <a:lnTo>
                    <a:pt x="321" y="174"/>
                  </a:lnTo>
                  <a:lnTo>
                    <a:pt x="319" y="173"/>
                  </a:lnTo>
                  <a:lnTo>
                    <a:pt x="317" y="173"/>
                  </a:lnTo>
                  <a:lnTo>
                    <a:pt x="315" y="173"/>
                  </a:lnTo>
                  <a:lnTo>
                    <a:pt x="311" y="174"/>
                  </a:lnTo>
                  <a:lnTo>
                    <a:pt x="307" y="175"/>
                  </a:lnTo>
                  <a:lnTo>
                    <a:pt x="303" y="177"/>
                  </a:lnTo>
                  <a:lnTo>
                    <a:pt x="299" y="178"/>
                  </a:lnTo>
                  <a:lnTo>
                    <a:pt x="294" y="179"/>
                  </a:lnTo>
                  <a:lnTo>
                    <a:pt x="291" y="179"/>
                  </a:lnTo>
                  <a:lnTo>
                    <a:pt x="288" y="179"/>
                  </a:lnTo>
                  <a:lnTo>
                    <a:pt x="285" y="178"/>
                  </a:lnTo>
                  <a:lnTo>
                    <a:pt x="282" y="178"/>
                  </a:lnTo>
                  <a:lnTo>
                    <a:pt x="279" y="176"/>
                  </a:lnTo>
                  <a:lnTo>
                    <a:pt x="278" y="174"/>
                  </a:lnTo>
                  <a:lnTo>
                    <a:pt x="277" y="172"/>
                  </a:lnTo>
                  <a:lnTo>
                    <a:pt x="278" y="169"/>
                  </a:lnTo>
                  <a:lnTo>
                    <a:pt x="278" y="166"/>
                  </a:lnTo>
                  <a:lnTo>
                    <a:pt x="279" y="164"/>
                  </a:lnTo>
                  <a:lnTo>
                    <a:pt x="281" y="159"/>
                  </a:lnTo>
                  <a:lnTo>
                    <a:pt x="284" y="155"/>
                  </a:lnTo>
                  <a:lnTo>
                    <a:pt x="286" y="151"/>
                  </a:lnTo>
                  <a:lnTo>
                    <a:pt x="289" y="147"/>
                  </a:lnTo>
                  <a:lnTo>
                    <a:pt x="291" y="143"/>
                  </a:lnTo>
                  <a:lnTo>
                    <a:pt x="293" y="140"/>
                  </a:lnTo>
                  <a:lnTo>
                    <a:pt x="294" y="137"/>
                  </a:lnTo>
                  <a:lnTo>
                    <a:pt x="296" y="135"/>
                  </a:lnTo>
                  <a:lnTo>
                    <a:pt x="297" y="132"/>
                  </a:lnTo>
                  <a:lnTo>
                    <a:pt x="299" y="129"/>
                  </a:lnTo>
                  <a:lnTo>
                    <a:pt x="301" y="126"/>
                  </a:lnTo>
                  <a:lnTo>
                    <a:pt x="302" y="124"/>
                  </a:lnTo>
                  <a:lnTo>
                    <a:pt x="305" y="122"/>
                  </a:lnTo>
                  <a:lnTo>
                    <a:pt x="307" y="119"/>
                  </a:lnTo>
                  <a:lnTo>
                    <a:pt x="309" y="117"/>
                  </a:lnTo>
                  <a:lnTo>
                    <a:pt x="311" y="116"/>
                  </a:lnTo>
                  <a:lnTo>
                    <a:pt x="312" y="114"/>
                  </a:lnTo>
                  <a:lnTo>
                    <a:pt x="314" y="113"/>
                  </a:lnTo>
                  <a:lnTo>
                    <a:pt x="315" y="112"/>
                  </a:lnTo>
                  <a:lnTo>
                    <a:pt x="317" y="113"/>
                  </a:lnTo>
                  <a:lnTo>
                    <a:pt x="319" y="116"/>
                  </a:lnTo>
                  <a:lnTo>
                    <a:pt x="322" y="119"/>
                  </a:lnTo>
                  <a:lnTo>
                    <a:pt x="323" y="123"/>
                  </a:lnTo>
                  <a:lnTo>
                    <a:pt x="324" y="127"/>
                  </a:lnTo>
                  <a:lnTo>
                    <a:pt x="326" y="131"/>
                  </a:lnTo>
                  <a:lnTo>
                    <a:pt x="326" y="134"/>
                  </a:lnTo>
                  <a:lnTo>
                    <a:pt x="327" y="138"/>
                  </a:lnTo>
                  <a:lnTo>
                    <a:pt x="327" y="141"/>
                  </a:lnTo>
                  <a:lnTo>
                    <a:pt x="327" y="145"/>
                  </a:lnTo>
                  <a:lnTo>
                    <a:pt x="329" y="147"/>
                  </a:lnTo>
                  <a:lnTo>
                    <a:pt x="331" y="149"/>
                  </a:lnTo>
                  <a:lnTo>
                    <a:pt x="334" y="150"/>
                  </a:lnTo>
                  <a:lnTo>
                    <a:pt x="336" y="151"/>
                  </a:lnTo>
                  <a:lnTo>
                    <a:pt x="339" y="151"/>
                  </a:lnTo>
                  <a:lnTo>
                    <a:pt x="343" y="150"/>
                  </a:lnTo>
                  <a:lnTo>
                    <a:pt x="346" y="148"/>
                  </a:lnTo>
                  <a:lnTo>
                    <a:pt x="350" y="146"/>
                  </a:lnTo>
                  <a:lnTo>
                    <a:pt x="353" y="143"/>
                  </a:lnTo>
                  <a:lnTo>
                    <a:pt x="356" y="140"/>
                  </a:lnTo>
                  <a:lnTo>
                    <a:pt x="360" y="138"/>
                  </a:lnTo>
                  <a:lnTo>
                    <a:pt x="364" y="138"/>
                  </a:lnTo>
                  <a:lnTo>
                    <a:pt x="367" y="137"/>
                  </a:lnTo>
                  <a:lnTo>
                    <a:pt x="371" y="137"/>
                  </a:lnTo>
                  <a:lnTo>
                    <a:pt x="374" y="138"/>
                  </a:lnTo>
                  <a:lnTo>
                    <a:pt x="377" y="140"/>
                  </a:lnTo>
                  <a:lnTo>
                    <a:pt x="380" y="142"/>
                  </a:lnTo>
                  <a:lnTo>
                    <a:pt x="381" y="145"/>
                  </a:lnTo>
                  <a:lnTo>
                    <a:pt x="383" y="148"/>
                  </a:lnTo>
                  <a:lnTo>
                    <a:pt x="385" y="151"/>
                  </a:lnTo>
                  <a:lnTo>
                    <a:pt x="386" y="155"/>
                  </a:lnTo>
                  <a:lnTo>
                    <a:pt x="387" y="158"/>
                  </a:lnTo>
                  <a:lnTo>
                    <a:pt x="388" y="162"/>
                  </a:lnTo>
                  <a:lnTo>
                    <a:pt x="390" y="165"/>
                  </a:lnTo>
                  <a:lnTo>
                    <a:pt x="391" y="167"/>
                  </a:lnTo>
                  <a:lnTo>
                    <a:pt x="393" y="168"/>
                  </a:lnTo>
                  <a:lnTo>
                    <a:pt x="396" y="167"/>
                  </a:lnTo>
                  <a:lnTo>
                    <a:pt x="398" y="165"/>
                  </a:lnTo>
                  <a:lnTo>
                    <a:pt x="399" y="162"/>
                  </a:lnTo>
                  <a:lnTo>
                    <a:pt x="400" y="158"/>
                  </a:lnTo>
                  <a:lnTo>
                    <a:pt x="400" y="155"/>
                  </a:lnTo>
                  <a:lnTo>
                    <a:pt x="398" y="148"/>
                  </a:lnTo>
                  <a:lnTo>
                    <a:pt x="395" y="141"/>
                  </a:lnTo>
                  <a:lnTo>
                    <a:pt x="392" y="135"/>
                  </a:lnTo>
                  <a:lnTo>
                    <a:pt x="388" y="129"/>
                  </a:lnTo>
                  <a:lnTo>
                    <a:pt x="385" y="123"/>
                  </a:lnTo>
                  <a:lnTo>
                    <a:pt x="381" y="119"/>
                  </a:lnTo>
                  <a:lnTo>
                    <a:pt x="378" y="116"/>
                  </a:lnTo>
                  <a:lnTo>
                    <a:pt x="375" y="113"/>
                  </a:lnTo>
                  <a:lnTo>
                    <a:pt x="371" y="110"/>
                  </a:lnTo>
                  <a:lnTo>
                    <a:pt x="366" y="108"/>
                  </a:lnTo>
                  <a:lnTo>
                    <a:pt x="359" y="108"/>
                  </a:lnTo>
                  <a:lnTo>
                    <a:pt x="352" y="109"/>
                  </a:lnTo>
                  <a:lnTo>
                    <a:pt x="345" y="111"/>
                  </a:lnTo>
                  <a:lnTo>
                    <a:pt x="338" y="111"/>
                  </a:lnTo>
                  <a:lnTo>
                    <a:pt x="332" y="109"/>
                  </a:lnTo>
                  <a:lnTo>
                    <a:pt x="329" y="106"/>
                  </a:lnTo>
                  <a:lnTo>
                    <a:pt x="329" y="102"/>
                  </a:lnTo>
                  <a:lnTo>
                    <a:pt x="331" y="97"/>
                  </a:lnTo>
                  <a:lnTo>
                    <a:pt x="331" y="92"/>
                  </a:lnTo>
                  <a:lnTo>
                    <a:pt x="330" y="87"/>
                  </a:lnTo>
                  <a:lnTo>
                    <a:pt x="326" y="80"/>
                  </a:lnTo>
                  <a:lnTo>
                    <a:pt x="322" y="74"/>
                  </a:lnTo>
                  <a:lnTo>
                    <a:pt x="317" y="68"/>
                  </a:lnTo>
                  <a:lnTo>
                    <a:pt x="311" y="62"/>
                  </a:lnTo>
                  <a:lnTo>
                    <a:pt x="305" y="59"/>
                  </a:lnTo>
                  <a:lnTo>
                    <a:pt x="299" y="57"/>
                  </a:lnTo>
                  <a:lnTo>
                    <a:pt x="292" y="56"/>
                  </a:lnTo>
                  <a:lnTo>
                    <a:pt x="286" y="57"/>
                  </a:lnTo>
                  <a:lnTo>
                    <a:pt x="279" y="57"/>
                  </a:lnTo>
                  <a:lnTo>
                    <a:pt x="273" y="57"/>
                  </a:lnTo>
                  <a:lnTo>
                    <a:pt x="268" y="55"/>
                  </a:lnTo>
                  <a:lnTo>
                    <a:pt x="264" y="54"/>
                  </a:lnTo>
                  <a:lnTo>
                    <a:pt x="259" y="52"/>
                  </a:lnTo>
                  <a:lnTo>
                    <a:pt x="255" y="49"/>
                  </a:lnTo>
                  <a:lnTo>
                    <a:pt x="250" y="46"/>
                  </a:lnTo>
                  <a:lnTo>
                    <a:pt x="247" y="43"/>
                  </a:lnTo>
                  <a:lnTo>
                    <a:pt x="242" y="40"/>
                  </a:lnTo>
                  <a:lnTo>
                    <a:pt x="239" y="37"/>
                  </a:lnTo>
                  <a:lnTo>
                    <a:pt x="235" y="33"/>
                  </a:lnTo>
                  <a:lnTo>
                    <a:pt x="231" y="30"/>
                  </a:lnTo>
                  <a:lnTo>
                    <a:pt x="227" y="27"/>
                  </a:lnTo>
                  <a:lnTo>
                    <a:pt x="222" y="23"/>
                  </a:lnTo>
                  <a:lnTo>
                    <a:pt x="217" y="20"/>
                  </a:lnTo>
                  <a:lnTo>
                    <a:pt x="213" y="16"/>
                  </a:lnTo>
                  <a:lnTo>
                    <a:pt x="208" y="13"/>
                  </a:lnTo>
                  <a:lnTo>
                    <a:pt x="206" y="11"/>
                  </a:lnTo>
                  <a:lnTo>
                    <a:pt x="205" y="10"/>
                  </a:lnTo>
                  <a:lnTo>
                    <a:pt x="203" y="8"/>
                  </a:lnTo>
                  <a:lnTo>
                    <a:pt x="201" y="6"/>
                  </a:lnTo>
                  <a:lnTo>
                    <a:pt x="200" y="4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5" y="0"/>
                  </a:lnTo>
                  <a:lnTo>
                    <a:pt x="193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69" name="Freeform 159"/>
            <p:cNvSpPr>
              <a:spLocks/>
            </p:cNvSpPr>
            <p:nvPr/>
          </p:nvSpPr>
          <p:spPr bwMode="auto">
            <a:xfrm>
              <a:off x="765" y="2673"/>
              <a:ext cx="521" cy="358"/>
            </a:xfrm>
            <a:custGeom>
              <a:avLst/>
              <a:gdLst>
                <a:gd name="T0" fmla="*/ 45 w 521"/>
                <a:gd name="T1" fmla="*/ 253 h 358"/>
                <a:gd name="T2" fmla="*/ 70 w 521"/>
                <a:gd name="T3" fmla="*/ 299 h 358"/>
                <a:gd name="T4" fmla="*/ 81 w 521"/>
                <a:gd name="T5" fmla="*/ 337 h 358"/>
                <a:gd name="T6" fmla="*/ 94 w 521"/>
                <a:gd name="T7" fmla="*/ 316 h 358"/>
                <a:gd name="T8" fmla="*/ 113 w 521"/>
                <a:gd name="T9" fmla="*/ 326 h 358"/>
                <a:gd name="T10" fmla="*/ 124 w 521"/>
                <a:gd name="T11" fmla="*/ 356 h 358"/>
                <a:gd name="T12" fmla="*/ 136 w 521"/>
                <a:gd name="T13" fmla="*/ 313 h 358"/>
                <a:gd name="T14" fmla="*/ 109 w 521"/>
                <a:gd name="T15" fmla="*/ 286 h 358"/>
                <a:gd name="T16" fmla="*/ 124 w 521"/>
                <a:gd name="T17" fmla="*/ 265 h 358"/>
                <a:gd name="T18" fmla="*/ 139 w 521"/>
                <a:gd name="T19" fmla="*/ 269 h 358"/>
                <a:gd name="T20" fmla="*/ 170 w 521"/>
                <a:gd name="T21" fmla="*/ 287 h 358"/>
                <a:gd name="T22" fmla="*/ 176 w 521"/>
                <a:gd name="T23" fmla="*/ 325 h 358"/>
                <a:gd name="T24" fmla="*/ 194 w 521"/>
                <a:gd name="T25" fmla="*/ 349 h 358"/>
                <a:gd name="T26" fmla="*/ 233 w 521"/>
                <a:gd name="T27" fmla="*/ 341 h 358"/>
                <a:gd name="T28" fmla="*/ 286 w 521"/>
                <a:gd name="T29" fmla="*/ 325 h 358"/>
                <a:gd name="T30" fmla="*/ 319 w 521"/>
                <a:gd name="T31" fmla="*/ 298 h 358"/>
                <a:gd name="T32" fmla="*/ 340 w 521"/>
                <a:gd name="T33" fmla="*/ 277 h 358"/>
                <a:gd name="T34" fmla="*/ 379 w 521"/>
                <a:gd name="T35" fmla="*/ 271 h 358"/>
                <a:gd name="T36" fmla="*/ 394 w 521"/>
                <a:gd name="T37" fmla="*/ 248 h 358"/>
                <a:gd name="T38" fmla="*/ 402 w 521"/>
                <a:gd name="T39" fmla="*/ 229 h 358"/>
                <a:gd name="T40" fmla="*/ 415 w 521"/>
                <a:gd name="T41" fmla="*/ 248 h 358"/>
                <a:gd name="T42" fmla="*/ 438 w 521"/>
                <a:gd name="T43" fmla="*/ 249 h 358"/>
                <a:gd name="T44" fmla="*/ 461 w 521"/>
                <a:gd name="T45" fmla="*/ 230 h 358"/>
                <a:gd name="T46" fmla="*/ 476 w 521"/>
                <a:gd name="T47" fmla="*/ 213 h 358"/>
                <a:gd name="T48" fmla="*/ 474 w 521"/>
                <a:gd name="T49" fmla="*/ 189 h 358"/>
                <a:gd name="T50" fmla="*/ 440 w 521"/>
                <a:gd name="T51" fmla="*/ 176 h 358"/>
                <a:gd name="T52" fmla="*/ 413 w 521"/>
                <a:gd name="T53" fmla="*/ 179 h 358"/>
                <a:gd name="T54" fmla="*/ 393 w 521"/>
                <a:gd name="T55" fmla="*/ 169 h 358"/>
                <a:gd name="T56" fmla="*/ 409 w 521"/>
                <a:gd name="T57" fmla="*/ 141 h 358"/>
                <a:gd name="T58" fmla="*/ 423 w 521"/>
                <a:gd name="T59" fmla="*/ 120 h 358"/>
                <a:gd name="T60" fmla="*/ 436 w 521"/>
                <a:gd name="T61" fmla="*/ 117 h 358"/>
                <a:gd name="T62" fmla="*/ 457 w 521"/>
                <a:gd name="T63" fmla="*/ 151 h 358"/>
                <a:gd name="T64" fmla="*/ 479 w 521"/>
                <a:gd name="T65" fmla="*/ 139 h 358"/>
                <a:gd name="T66" fmla="*/ 497 w 521"/>
                <a:gd name="T67" fmla="*/ 146 h 358"/>
                <a:gd name="T68" fmla="*/ 509 w 521"/>
                <a:gd name="T69" fmla="*/ 169 h 358"/>
                <a:gd name="T70" fmla="*/ 510 w 521"/>
                <a:gd name="T71" fmla="*/ 141 h 358"/>
                <a:gd name="T72" fmla="*/ 487 w 521"/>
                <a:gd name="T73" fmla="*/ 111 h 358"/>
                <a:gd name="T74" fmla="*/ 460 w 521"/>
                <a:gd name="T75" fmla="*/ 112 h 358"/>
                <a:gd name="T76" fmla="*/ 447 w 521"/>
                <a:gd name="T77" fmla="*/ 93 h 358"/>
                <a:gd name="T78" fmla="*/ 426 w 521"/>
                <a:gd name="T79" fmla="*/ 63 h 358"/>
                <a:gd name="T80" fmla="*/ 399 w 521"/>
                <a:gd name="T81" fmla="*/ 58 h 358"/>
                <a:gd name="T82" fmla="*/ 368 w 521"/>
                <a:gd name="T83" fmla="*/ 48 h 358"/>
                <a:gd name="T84" fmla="*/ 341 w 521"/>
                <a:gd name="T85" fmla="*/ 26 h 358"/>
                <a:gd name="T86" fmla="*/ 319 w 521"/>
                <a:gd name="T87" fmla="*/ 9 h 358"/>
                <a:gd name="T88" fmla="*/ 312 w 521"/>
                <a:gd name="T89" fmla="*/ 3 h 358"/>
                <a:gd name="T90" fmla="*/ 211 w 521"/>
                <a:gd name="T91" fmla="*/ 1 h 358"/>
                <a:gd name="T92" fmla="*/ 97 w 521"/>
                <a:gd name="T93" fmla="*/ 1 h 358"/>
                <a:gd name="T94" fmla="*/ 40 w 521"/>
                <a:gd name="T95" fmla="*/ 1 h 358"/>
                <a:gd name="T96" fmla="*/ 8 w 521"/>
                <a:gd name="T97" fmla="*/ 1 h 358"/>
                <a:gd name="T98" fmla="*/ 1 w 521"/>
                <a:gd name="T99" fmla="*/ 32 h 358"/>
                <a:gd name="T100" fmla="*/ 1 w 521"/>
                <a:gd name="T101" fmla="*/ 170 h 358"/>
                <a:gd name="T102" fmla="*/ 1 w 521"/>
                <a:gd name="T103" fmla="*/ 210 h 3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1"/>
                <a:gd name="T157" fmla="*/ 0 h 358"/>
                <a:gd name="T158" fmla="*/ 521 w 521"/>
                <a:gd name="T159" fmla="*/ 358 h 35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1" h="358">
                  <a:moveTo>
                    <a:pt x="1" y="232"/>
                  </a:moveTo>
                  <a:lnTo>
                    <a:pt x="9" y="239"/>
                  </a:lnTo>
                  <a:lnTo>
                    <a:pt x="18" y="244"/>
                  </a:lnTo>
                  <a:lnTo>
                    <a:pt x="32" y="248"/>
                  </a:lnTo>
                  <a:lnTo>
                    <a:pt x="45" y="253"/>
                  </a:lnTo>
                  <a:lnTo>
                    <a:pt x="53" y="260"/>
                  </a:lnTo>
                  <a:lnTo>
                    <a:pt x="60" y="269"/>
                  </a:lnTo>
                  <a:lnTo>
                    <a:pt x="67" y="279"/>
                  </a:lnTo>
                  <a:lnTo>
                    <a:pt x="71" y="289"/>
                  </a:lnTo>
                  <a:lnTo>
                    <a:pt x="70" y="299"/>
                  </a:lnTo>
                  <a:lnTo>
                    <a:pt x="68" y="309"/>
                  </a:lnTo>
                  <a:lnTo>
                    <a:pt x="68" y="318"/>
                  </a:lnTo>
                  <a:lnTo>
                    <a:pt x="69" y="326"/>
                  </a:lnTo>
                  <a:lnTo>
                    <a:pt x="74" y="333"/>
                  </a:lnTo>
                  <a:lnTo>
                    <a:pt x="81" y="337"/>
                  </a:lnTo>
                  <a:lnTo>
                    <a:pt x="88" y="339"/>
                  </a:lnTo>
                  <a:lnTo>
                    <a:pt x="95" y="337"/>
                  </a:lnTo>
                  <a:lnTo>
                    <a:pt x="97" y="333"/>
                  </a:lnTo>
                  <a:lnTo>
                    <a:pt x="97" y="328"/>
                  </a:lnTo>
                  <a:lnTo>
                    <a:pt x="94" y="316"/>
                  </a:lnTo>
                  <a:lnTo>
                    <a:pt x="94" y="304"/>
                  </a:lnTo>
                  <a:lnTo>
                    <a:pt x="97" y="308"/>
                  </a:lnTo>
                  <a:lnTo>
                    <a:pt x="101" y="318"/>
                  </a:lnTo>
                  <a:lnTo>
                    <a:pt x="107" y="322"/>
                  </a:lnTo>
                  <a:lnTo>
                    <a:pt x="113" y="326"/>
                  </a:lnTo>
                  <a:lnTo>
                    <a:pt x="117" y="331"/>
                  </a:lnTo>
                  <a:lnTo>
                    <a:pt x="121" y="337"/>
                  </a:lnTo>
                  <a:lnTo>
                    <a:pt x="121" y="345"/>
                  </a:lnTo>
                  <a:lnTo>
                    <a:pt x="121" y="352"/>
                  </a:lnTo>
                  <a:lnTo>
                    <a:pt x="124" y="356"/>
                  </a:lnTo>
                  <a:lnTo>
                    <a:pt x="128" y="357"/>
                  </a:lnTo>
                  <a:lnTo>
                    <a:pt x="134" y="350"/>
                  </a:lnTo>
                  <a:lnTo>
                    <a:pt x="137" y="341"/>
                  </a:lnTo>
                  <a:lnTo>
                    <a:pt x="138" y="327"/>
                  </a:lnTo>
                  <a:lnTo>
                    <a:pt x="136" y="313"/>
                  </a:lnTo>
                  <a:lnTo>
                    <a:pt x="132" y="309"/>
                  </a:lnTo>
                  <a:lnTo>
                    <a:pt x="127" y="306"/>
                  </a:lnTo>
                  <a:lnTo>
                    <a:pt x="119" y="299"/>
                  </a:lnTo>
                  <a:lnTo>
                    <a:pt x="112" y="292"/>
                  </a:lnTo>
                  <a:lnTo>
                    <a:pt x="109" y="286"/>
                  </a:lnTo>
                  <a:lnTo>
                    <a:pt x="109" y="280"/>
                  </a:lnTo>
                  <a:lnTo>
                    <a:pt x="107" y="275"/>
                  </a:lnTo>
                  <a:lnTo>
                    <a:pt x="109" y="271"/>
                  </a:lnTo>
                  <a:lnTo>
                    <a:pt x="116" y="267"/>
                  </a:lnTo>
                  <a:lnTo>
                    <a:pt x="124" y="265"/>
                  </a:lnTo>
                  <a:lnTo>
                    <a:pt x="130" y="261"/>
                  </a:lnTo>
                  <a:lnTo>
                    <a:pt x="137" y="259"/>
                  </a:lnTo>
                  <a:lnTo>
                    <a:pt x="143" y="260"/>
                  </a:lnTo>
                  <a:lnTo>
                    <a:pt x="146" y="265"/>
                  </a:lnTo>
                  <a:lnTo>
                    <a:pt x="139" y="269"/>
                  </a:lnTo>
                  <a:lnTo>
                    <a:pt x="134" y="274"/>
                  </a:lnTo>
                  <a:lnTo>
                    <a:pt x="143" y="280"/>
                  </a:lnTo>
                  <a:lnTo>
                    <a:pt x="155" y="283"/>
                  </a:lnTo>
                  <a:lnTo>
                    <a:pt x="163" y="285"/>
                  </a:lnTo>
                  <a:lnTo>
                    <a:pt x="170" y="287"/>
                  </a:lnTo>
                  <a:lnTo>
                    <a:pt x="172" y="290"/>
                  </a:lnTo>
                  <a:lnTo>
                    <a:pt x="173" y="293"/>
                  </a:lnTo>
                  <a:lnTo>
                    <a:pt x="173" y="308"/>
                  </a:lnTo>
                  <a:lnTo>
                    <a:pt x="173" y="322"/>
                  </a:lnTo>
                  <a:lnTo>
                    <a:pt x="176" y="325"/>
                  </a:lnTo>
                  <a:lnTo>
                    <a:pt x="179" y="326"/>
                  </a:lnTo>
                  <a:lnTo>
                    <a:pt x="183" y="326"/>
                  </a:lnTo>
                  <a:lnTo>
                    <a:pt x="187" y="326"/>
                  </a:lnTo>
                  <a:lnTo>
                    <a:pt x="190" y="338"/>
                  </a:lnTo>
                  <a:lnTo>
                    <a:pt x="194" y="349"/>
                  </a:lnTo>
                  <a:lnTo>
                    <a:pt x="202" y="353"/>
                  </a:lnTo>
                  <a:lnTo>
                    <a:pt x="211" y="354"/>
                  </a:lnTo>
                  <a:lnTo>
                    <a:pt x="218" y="355"/>
                  </a:lnTo>
                  <a:lnTo>
                    <a:pt x="224" y="354"/>
                  </a:lnTo>
                  <a:lnTo>
                    <a:pt x="233" y="341"/>
                  </a:lnTo>
                  <a:lnTo>
                    <a:pt x="242" y="330"/>
                  </a:lnTo>
                  <a:lnTo>
                    <a:pt x="255" y="328"/>
                  </a:lnTo>
                  <a:lnTo>
                    <a:pt x="268" y="330"/>
                  </a:lnTo>
                  <a:lnTo>
                    <a:pt x="277" y="328"/>
                  </a:lnTo>
                  <a:lnTo>
                    <a:pt x="286" y="325"/>
                  </a:lnTo>
                  <a:lnTo>
                    <a:pt x="294" y="320"/>
                  </a:lnTo>
                  <a:lnTo>
                    <a:pt x="302" y="313"/>
                  </a:lnTo>
                  <a:lnTo>
                    <a:pt x="309" y="309"/>
                  </a:lnTo>
                  <a:lnTo>
                    <a:pt x="315" y="306"/>
                  </a:lnTo>
                  <a:lnTo>
                    <a:pt x="319" y="298"/>
                  </a:lnTo>
                  <a:lnTo>
                    <a:pt x="324" y="289"/>
                  </a:lnTo>
                  <a:lnTo>
                    <a:pt x="326" y="286"/>
                  </a:lnTo>
                  <a:lnTo>
                    <a:pt x="330" y="283"/>
                  </a:lnTo>
                  <a:lnTo>
                    <a:pt x="335" y="279"/>
                  </a:lnTo>
                  <a:lnTo>
                    <a:pt x="340" y="277"/>
                  </a:lnTo>
                  <a:lnTo>
                    <a:pt x="350" y="276"/>
                  </a:lnTo>
                  <a:lnTo>
                    <a:pt x="360" y="276"/>
                  </a:lnTo>
                  <a:lnTo>
                    <a:pt x="366" y="275"/>
                  </a:lnTo>
                  <a:lnTo>
                    <a:pt x="372" y="274"/>
                  </a:lnTo>
                  <a:lnTo>
                    <a:pt x="379" y="271"/>
                  </a:lnTo>
                  <a:lnTo>
                    <a:pt x="386" y="267"/>
                  </a:lnTo>
                  <a:lnTo>
                    <a:pt x="386" y="266"/>
                  </a:lnTo>
                  <a:lnTo>
                    <a:pt x="390" y="257"/>
                  </a:lnTo>
                  <a:lnTo>
                    <a:pt x="394" y="248"/>
                  </a:lnTo>
                  <a:lnTo>
                    <a:pt x="397" y="243"/>
                  </a:lnTo>
                  <a:lnTo>
                    <a:pt x="400" y="237"/>
                  </a:lnTo>
                  <a:lnTo>
                    <a:pt x="401" y="234"/>
                  </a:lnTo>
                  <a:lnTo>
                    <a:pt x="402" y="231"/>
                  </a:lnTo>
                  <a:lnTo>
                    <a:pt x="402" y="229"/>
                  </a:lnTo>
                  <a:lnTo>
                    <a:pt x="403" y="228"/>
                  </a:lnTo>
                  <a:lnTo>
                    <a:pt x="408" y="233"/>
                  </a:lnTo>
                  <a:lnTo>
                    <a:pt x="412" y="240"/>
                  </a:lnTo>
                  <a:lnTo>
                    <a:pt x="414" y="244"/>
                  </a:lnTo>
                  <a:lnTo>
                    <a:pt x="415" y="248"/>
                  </a:lnTo>
                  <a:lnTo>
                    <a:pt x="420" y="253"/>
                  </a:lnTo>
                  <a:lnTo>
                    <a:pt x="426" y="255"/>
                  </a:lnTo>
                  <a:lnTo>
                    <a:pt x="429" y="255"/>
                  </a:lnTo>
                  <a:lnTo>
                    <a:pt x="432" y="252"/>
                  </a:lnTo>
                  <a:lnTo>
                    <a:pt x="438" y="249"/>
                  </a:lnTo>
                  <a:lnTo>
                    <a:pt x="443" y="245"/>
                  </a:lnTo>
                  <a:lnTo>
                    <a:pt x="449" y="242"/>
                  </a:lnTo>
                  <a:lnTo>
                    <a:pt x="453" y="237"/>
                  </a:lnTo>
                  <a:lnTo>
                    <a:pt x="457" y="234"/>
                  </a:lnTo>
                  <a:lnTo>
                    <a:pt x="461" y="230"/>
                  </a:lnTo>
                  <a:lnTo>
                    <a:pt x="464" y="227"/>
                  </a:lnTo>
                  <a:lnTo>
                    <a:pt x="468" y="224"/>
                  </a:lnTo>
                  <a:lnTo>
                    <a:pt x="470" y="221"/>
                  </a:lnTo>
                  <a:lnTo>
                    <a:pt x="472" y="218"/>
                  </a:lnTo>
                  <a:lnTo>
                    <a:pt x="476" y="213"/>
                  </a:lnTo>
                  <a:lnTo>
                    <a:pt x="479" y="206"/>
                  </a:lnTo>
                  <a:lnTo>
                    <a:pt x="480" y="203"/>
                  </a:lnTo>
                  <a:lnTo>
                    <a:pt x="480" y="200"/>
                  </a:lnTo>
                  <a:lnTo>
                    <a:pt x="478" y="194"/>
                  </a:lnTo>
                  <a:lnTo>
                    <a:pt x="474" y="189"/>
                  </a:lnTo>
                  <a:lnTo>
                    <a:pt x="463" y="184"/>
                  </a:lnTo>
                  <a:lnTo>
                    <a:pt x="451" y="180"/>
                  </a:lnTo>
                  <a:lnTo>
                    <a:pt x="447" y="179"/>
                  </a:lnTo>
                  <a:lnTo>
                    <a:pt x="444" y="178"/>
                  </a:lnTo>
                  <a:lnTo>
                    <a:pt x="440" y="176"/>
                  </a:lnTo>
                  <a:lnTo>
                    <a:pt x="435" y="175"/>
                  </a:lnTo>
                  <a:lnTo>
                    <a:pt x="430" y="175"/>
                  </a:lnTo>
                  <a:lnTo>
                    <a:pt x="424" y="176"/>
                  </a:lnTo>
                  <a:lnTo>
                    <a:pt x="418" y="178"/>
                  </a:lnTo>
                  <a:lnTo>
                    <a:pt x="413" y="179"/>
                  </a:lnTo>
                  <a:lnTo>
                    <a:pt x="407" y="180"/>
                  </a:lnTo>
                  <a:lnTo>
                    <a:pt x="402" y="180"/>
                  </a:lnTo>
                  <a:lnTo>
                    <a:pt x="397" y="177"/>
                  </a:lnTo>
                  <a:lnTo>
                    <a:pt x="394" y="173"/>
                  </a:lnTo>
                  <a:lnTo>
                    <a:pt x="393" y="169"/>
                  </a:lnTo>
                  <a:lnTo>
                    <a:pt x="395" y="165"/>
                  </a:lnTo>
                  <a:lnTo>
                    <a:pt x="398" y="159"/>
                  </a:lnTo>
                  <a:lnTo>
                    <a:pt x="401" y="154"/>
                  </a:lnTo>
                  <a:lnTo>
                    <a:pt x="405" y="147"/>
                  </a:lnTo>
                  <a:lnTo>
                    <a:pt x="409" y="141"/>
                  </a:lnTo>
                  <a:lnTo>
                    <a:pt x="411" y="136"/>
                  </a:lnTo>
                  <a:lnTo>
                    <a:pt x="414" y="132"/>
                  </a:lnTo>
                  <a:lnTo>
                    <a:pt x="417" y="127"/>
                  </a:lnTo>
                  <a:lnTo>
                    <a:pt x="421" y="123"/>
                  </a:lnTo>
                  <a:lnTo>
                    <a:pt x="423" y="120"/>
                  </a:lnTo>
                  <a:lnTo>
                    <a:pt x="426" y="117"/>
                  </a:lnTo>
                  <a:lnTo>
                    <a:pt x="430" y="116"/>
                  </a:lnTo>
                  <a:lnTo>
                    <a:pt x="434" y="115"/>
                  </a:lnTo>
                  <a:lnTo>
                    <a:pt x="435" y="116"/>
                  </a:lnTo>
                  <a:lnTo>
                    <a:pt x="436" y="117"/>
                  </a:lnTo>
                  <a:lnTo>
                    <a:pt x="439" y="128"/>
                  </a:lnTo>
                  <a:lnTo>
                    <a:pt x="443" y="138"/>
                  </a:lnTo>
                  <a:lnTo>
                    <a:pt x="446" y="146"/>
                  </a:lnTo>
                  <a:lnTo>
                    <a:pt x="451" y="151"/>
                  </a:lnTo>
                  <a:lnTo>
                    <a:pt x="457" y="151"/>
                  </a:lnTo>
                  <a:lnTo>
                    <a:pt x="464" y="149"/>
                  </a:lnTo>
                  <a:lnTo>
                    <a:pt x="468" y="145"/>
                  </a:lnTo>
                  <a:lnTo>
                    <a:pt x="472" y="142"/>
                  </a:lnTo>
                  <a:lnTo>
                    <a:pt x="475" y="140"/>
                  </a:lnTo>
                  <a:lnTo>
                    <a:pt x="479" y="139"/>
                  </a:lnTo>
                  <a:lnTo>
                    <a:pt x="482" y="138"/>
                  </a:lnTo>
                  <a:lnTo>
                    <a:pt x="486" y="138"/>
                  </a:lnTo>
                  <a:lnTo>
                    <a:pt x="491" y="140"/>
                  </a:lnTo>
                  <a:lnTo>
                    <a:pt x="494" y="142"/>
                  </a:lnTo>
                  <a:lnTo>
                    <a:pt x="497" y="146"/>
                  </a:lnTo>
                  <a:lnTo>
                    <a:pt x="500" y="151"/>
                  </a:lnTo>
                  <a:lnTo>
                    <a:pt x="502" y="158"/>
                  </a:lnTo>
                  <a:lnTo>
                    <a:pt x="505" y="164"/>
                  </a:lnTo>
                  <a:lnTo>
                    <a:pt x="507" y="167"/>
                  </a:lnTo>
                  <a:lnTo>
                    <a:pt x="509" y="169"/>
                  </a:lnTo>
                  <a:lnTo>
                    <a:pt x="516" y="171"/>
                  </a:lnTo>
                  <a:lnTo>
                    <a:pt x="520" y="170"/>
                  </a:lnTo>
                  <a:lnTo>
                    <a:pt x="518" y="159"/>
                  </a:lnTo>
                  <a:lnTo>
                    <a:pt x="513" y="148"/>
                  </a:lnTo>
                  <a:lnTo>
                    <a:pt x="510" y="141"/>
                  </a:lnTo>
                  <a:lnTo>
                    <a:pt x="507" y="134"/>
                  </a:lnTo>
                  <a:lnTo>
                    <a:pt x="502" y="126"/>
                  </a:lnTo>
                  <a:lnTo>
                    <a:pt x="497" y="119"/>
                  </a:lnTo>
                  <a:lnTo>
                    <a:pt x="492" y="115"/>
                  </a:lnTo>
                  <a:lnTo>
                    <a:pt x="487" y="111"/>
                  </a:lnTo>
                  <a:lnTo>
                    <a:pt x="483" y="110"/>
                  </a:lnTo>
                  <a:lnTo>
                    <a:pt x="479" y="109"/>
                  </a:lnTo>
                  <a:lnTo>
                    <a:pt x="471" y="110"/>
                  </a:lnTo>
                  <a:lnTo>
                    <a:pt x="464" y="111"/>
                  </a:lnTo>
                  <a:lnTo>
                    <a:pt x="460" y="112"/>
                  </a:lnTo>
                  <a:lnTo>
                    <a:pt x="458" y="112"/>
                  </a:lnTo>
                  <a:lnTo>
                    <a:pt x="451" y="110"/>
                  </a:lnTo>
                  <a:lnTo>
                    <a:pt x="445" y="105"/>
                  </a:lnTo>
                  <a:lnTo>
                    <a:pt x="446" y="99"/>
                  </a:lnTo>
                  <a:lnTo>
                    <a:pt x="447" y="93"/>
                  </a:lnTo>
                  <a:lnTo>
                    <a:pt x="446" y="88"/>
                  </a:lnTo>
                  <a:lnTo>
                    <a:pt x="443" y="82"/>
                  </a:lnTo>
                  <a:lnTo>
                    <a:pt x="438" y="75"/>
                  </a:lnTo>
                  <a:lnTo>
                    <a:pt x="432" y="68"/>
                  </a:lnTo>
                  <a:lnTo>
                    <a:pt x="426" y="63"/>
                  </a:lnTo>
                  <a:lnTo>
                    <a:pt x="419" y="59"/>
                  </a:lnTo>
                  <a:lnTo>
                    <a:pt x="418" y="58"/>
                  </a:lnTo>
                  <a:lnTo>
                    <a:pt x="416" y="58"/>
                  </a:lnTo>
                  <a:lnTo>
                    <a:pt x="407" y="58"/>
                  </a:lnTo>
                  <a:lnTo>
                    <a:pt x="399" y="58"/>
                  </a:lnTo>
                  <a:lnTo>
                    <a:pt x="392" y="58"/>
                  </a:lnTo>
                  <a:lnTo>
                    <a:pt x="386" y="57"/>
                  </a:lnTo>
                  <a:lnTo>
                    <a:pt x="380" y="55"/>
                  </a:lnTo>
                  <a:lnTo>
                    <a:pt x="375" y="52"/>
                  </a:lnTo>
                  <a:lnTo>
                    <a:pt x="368" y="48"/>
                  </a:lnTo>
                  <a:lnTo>
                    <a:pt x="361" y="43"/>
                  </a:lnTo>
                  <a:lnTo>
                    <a:pt x="356" y="38"/>
                  </a:lnTo>
                  <a:lnTo>
                    <a:pt x="350" y="33"/>
                  </a:lnTo>
                  <a:lnTo>
                    <a:pt x="346" y="30"/>
                  </a:lnTo>
                  <a:lnTo>
                    <a:pt x="341" y="26"/>
                  </a:lnTo>
                  <a:lnTo>
                    <a:pt x="336" y="23"/>
                  </a:lnTo>
                  <a:lnTo>
                    <a:pt x="331" y="19"/>
                  </a:lnTo>
                  <a:lnTo>
                    <a:pt x="326" y="15"/>
                  </a:lnTo>
                  <a:lnTo>
                    <a:pt x="321" y="11"/>
                  </a:lnTo>
                  <a:lnTo>
                    <a:pt x="319" y="9"/>
                  </a:lnTo>
                  <a:lnTo>
                    <a:pt x="317" y="7"/>
                  </a:lnTo>
                  <a:lnTo>
                    <a:pt x="316" y="6"/>
                  </a:lnTo>
                  <a:lnTo>
                    <a:pt x="314" y="4"/>
                  </a:lnTo>
                  <a:lnTo>
                    <a:pt x="314" y="3"/>
                  </a:lnTo>
                  <a:lnTo>
                    <a:pt x="312" y="3"/>
                  </a:lnTo>
                  <a:lnTo>
                    <a:pt x="297" y="1"/>
                  </a:lnTo>
                  <a:lnTo>
                    <a:pt x="282" y="1"/>
                  </a:lnTo>
                  <a:lnTo>
                    <a:pt x="260" y="1"/>
                  </a:lnTo>
                  <a:lnTo>
                    <a:pt x="238" y="1"/>
                  </a:lnTo>
                  <a:lnTo>
                    <a:pt x="211" y="1"/>
                  </a:lnTo>
                  <a:lnTo>
                    <a:pt x="184" y="1"/>
                  </a:lnTo>
                  <a:lnTo>
                    <a:pt x="160" y="1"/>
                  </a:lnTo>
                  <a:lnTo>
                    <a:pt x="136" y="1"/>
                  </a:lnTo>
                  <a:lnTo>
                    <a:pt x="116" y="1"/>
                  </a:lnTo>
                  <a:lnTo>
                    <a:pt x="97" y="1"/>
                  </a:lnTo>
                  <a:lnTo>
                    <a:pt x="84" y="1"/>
                  </a:lnTo>
                  <a:lnTo>
                    <a:pt x="72" y="1"/>
                  </a:lnTo>
                  <a:lnTo>
                    <a:pt x="62" y="1"/>
                  </a:lnTo>
                  <a:lnTo>
                    <a:pt x="51" y="1"/>
                  </a:lnTo>
                  <a:lnTo>
                    <a:pt x="40" y="1"/>
                  </a:lnTo>
                  <a:lnTo>
                    <a:pt x="29" y="1"/>
                  </a:lnTo>
                  <a:lnTo>
                    <a:pt x="21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1" y="10"/>
                  </a:lnTo>
                  <a:lnTo>
                    <a:pt x="1" y="32"/>
                  </a:lnTo>
                  <a:lnTo>
                    <a:pt x="1" y="54"/>
                  </a:lnTo>
                  <a:lnTo>
                    <a:pt x="1" y="86"/>
                  </a:lnTo>
                  <a:lnTo>
                    <a:pt x="1" y="117"/>
                  </a:lnTo>
                  <a:lnTo>
                    <a:pt x="1" y="144"/>
                  </a:lnTo>
                  <a:lnTo>
                    <a:pt x="1" y="170"/>
                  </a:lnTo>
                  <a:lnTo>
                    <a:pt x="1" y="179"/>
                  </a:lnTo>
                  <a:lnTo>
                    <a:pt x="1" y="188"/>
                  </a:lnTo>
                  <a:lnTo>
                    <a:pt x="1" y="192"/>
                  </a:lnTo>
                  <a:lnTo>
                    <a:pt x="1" y="196"/>
                  </a:lnTo>
                  <a:lnTo>
                    <a:pt x="1" y="210"/>
                  </a:lnTo>
                  <a:lnTo>
                    <a:pt x="1" y="224"/>
                  </a:lnTo>
                  <a:lnTo>
                    <a:pt x="0" y="228"/>
                  </a:lnTo>
                  <a:lnTo>
                    <a:pt x="1" y="232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0" name="Freeform 160"/>
            <p:cNvSpPr>
              <a:spLocks/>
            </p:cNvSpPr>
            <p:nvPr/>
          </p:nvSpPr>
          <p:spPr bwMode="auto">
            <a:xfrm>
              <a:off x="1343" y="2673"/>
              <a:ext cx="521" cy="593"/>
            </a:xfrm>
            <a:custGeom>
              <a:avLst/>
              <a:gdLst>
                <a:gd name="T0" fmla="*/ 0 w 521"/>
                <a:gd name="T1" fmla="*/ 0 h 593"/>
                <a:gd name="T2" fmla="*/ 520 w 521"/>
                <a:gd name="T3" fmla="*/ 0 h 593"/>
                <a:gd name="T4" fmla="*/ 520 w 521"/>
                <a:gd name="T5" fmla="*/ 592 h 593"/>
                <a:gd name="T6" fmla="*/ 0 w 521"/>
                <a:gd name="T7" fmla="*/ 592 h 593"/>
                <a:gd name="T8" fmla="*/ 0 w 521"/>
                <a:gd name="T9" fmla="*/ 0 h 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1"/>
                <a:gd name="T16" fmla="*/ 0 h 593"/>
                <a:gd name="T17" fmla="*/ 521 w 521"/>
                <a:gd name="T18" fmla="*/ 593 h 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1" h="593">
                  <a:moveTo>
                    <a:pt x="0" y="0"/>
                  </a:moveTo>
                  <a:lnTo>
                    <a:pt x="520" y="0"/>
                  </a:lnTo>
                  <a:lnTo>
                    <a:pt x="520" y="592"/>
                  </a:lnTo>
                  <a:lnTo>
                    <a:pt x="0" y="592"/>
                  </a:ln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1" name="Freeform 161"/>
            <p:cNvSpPr>
              <a:spLocks/>
            </p:cNvSpPr>
            <p:nvPr/>
          </p:nvSpPr>
          <p:spPr bwMode="auto">
            <a:xfrm>
              <a:off x="1459" y="2673"/>
              <a:ext cx="344" cy="593"/>
            </a:xfrm>
            <a:custGeom>
              <a:avLst/>
              <a:gdLst>
                <a:gd name="T0" fmla="*/ 1 w 344"/>
                <a:gd name="T1" fmla="*/ 575 h 593"/>
                <a:gd name="T2" fmla="*/ 28 w 344"/>
                <a:gd name="T3" fmla="*/ 558 h 593"/>
                <a:gd name="T4" fmla="*/ 68 w 344"/>
                <a:gd name="T5" fmla="*/ 557 h 593"/>
                <a:gd name="T6" fmla="*/ 91 w 344"/>
                <a:gd name="T7" fmla="*/ 550 h 593"/>
                <a:gd name="T8" fmla="*/ 104 w 344"/>
                <a:gd name="T9" fmla="*/ 536 h 593"/>
                <a:gd name="T10" fmla="*/ 121 w 344"/>
                <a:gd name="T11" fmla="*/ 523 h 593"/>
                <a:gd name="T12" fmla="*/ 132 w 344"/>
                <a:gd name="T13" fmla="*/ 520 h 593"/>
                <a:gd name="T14" fmla="*/ 151 w 344"/>
                <a:gd name="T15" fmla="*/ 530 h 593"/>
                <a:gd name="T16" fmla="*/ 179 w 344"/>
                <a:gd name="T17" fmla="*/ 554 h 593"/>
                <a:gd name="T18" fmla="*/ 183 w 344"/>
                <a:gd name="T19" fmla="*/ 574 h 593"/>
                <a:gd name="T20" fmla="*/ 186 w 344"/>
                <a:gd name="T21" fmla="*/ 587 h 593"/>
                <a:gd name="T22" fmla="*/ 212 w 344"/>
                <a:gd name="T23" fmla="*/ 584 h 593"/>
                <a:gd name="T24" fmla="*/ 229 w 344"/>
                <a:gd name="T25" fmla="*/ 566 h 593"/>
                <a:gd name="T26" fmla="*/ 218 w 344"/>
                <a:gd name="T27" fmla="*/ 524 h 593"/>
                <a:gd name="T28" fmla="*/ 210 w 344"/>
                <a:gd name="T29" fmla="*/ 482 h 593"/>
                <a:gd name="T30" fmla="*/ 222 w 344"/>
                <a:gd name="T31" fmla="*/ 452 h 593"/>
                <a:gd name="T32" fmla="*/ 244 w 344"/>
                <a:gd name="T33" fmla="*/ 423 h 593"/>
                <a:gd name="T34" fmla="*/ 256 w 344"/>
                <a:gd name="T35" fmla="*/ 401 h 593"/>
                <a:gd name="T36" fmla="*/ 251 w 344"/>
                <a:gd name="T37" fmla="*/ 370 h 593"/>
                <a:gd name="T38" fmla="*/ 253 w 344"/>
                <a:gd name="T39" fmla="*/ 343 h 593"/>
                <a:gd name="T40" fmla="*/ 259 w 344"/>
                <a:gd name="T41" fmla="*/ 324 h 593"/>
                <a:gd name="T42" fmla="*/ 274 w 344"/>
                <a:gd name="T43" fmla="*/ 315 h 593"/>
                <a:gd name="T44" fmla="*/ 298 w 344"/>
                <a:gd name="T45" fmla="*/ 308 h 593"/>
                <a:gd name="T46" fmla="*/ 304 w 344"/>
                <a:gd name="T47" fmla="*/ 293 h 593"/>
                <a:gd name="T48" fmla="*/ 307 w 344"/>
                <a:gd name="T49" fmla="*/ 283 h 593"/>
                <a:gd name="T50" fmla="*/ 288 w 344"/>
                <a:gd name="T51" fmla="*/ 289 h 593"/>
                <a:gd name="T52" fmla="*/ 267 w 344"/>
                <a:gd name="T53" fmla="*/ 286 h 593"/>
                <a:gd name="T54" fmla="*/ 262 w 344"/>
                <a:gd name="T55" fmla="*/ 264 h 593"/>
                <a:gd name="T56" fmla="*/ 279 w 344"/>
                <a:gd name="T57" fmla="*/ 245 h 593"/>
                <a:gd name="T58" fmla="*/ 283 w 344"/>
                <a:gd name="T59" fmla="*/ 223 h 593"/>
                <a:gd name="T60" fmla="*/ 295 w 344"/>
                <a:gd name="T61" fmla="*/ 219 h 593"/>
                <a:gd name="T62" fmla="*/ 299 w 344"/>
                <a:gd name="T63" fmla="*/ 244 h 593"/>
                <a:gd name="T64" fmla="*/ 311 w 344"/>
                <a:gd name="T65" fmla="*/ 253 h 593"/>
                <a:gd name="T66" fmla="*/ 331 w 344"/>
                <a:gd name="T67" fmla="*/ 226 h 593"/>
                <a:gd name="T68" fmla="*/ 342 w 344"/>
                <a:gd name="T69" fmla="*/ 197 h 593"/>
                <a:gd name="T70" fmla="*/ 333 w 344"/>
                <a:gd name="T71" fmla="*/ 183 h 593"/>
                <a:gd name="T72" fmla="*/ 322 w 344"/>
                <a:gd name="T73" fmla="*/ 186 h 593"/>
                <a:gd name="T74" fmla="*/ 306 w 344"/>
                <a:gd name="T75" fmla="*/ 203 h 593"/>
                <a:gd name="T76" fmla="*/ 288 w 344"/>
                <a:gd name="T77" fmla="*/ 192 h 593"/>
                <a:gd name="T78" fmla="*/ 282 w 344"/>
                <a:gd name="T79" fmla="*/ 172 h 593"/>
                <a:gd name="T80" fmla="*/ 271 w 344"/>
                <a:gd name="T81" fmla="*/ 171 h 593"/>
                <a:gd name="T82" fmla="*/ 255 w 344"/>
                <a:gd name="T83" fmla="*/ 188 h 593"/>
                <a:gd name="T84" fmla="*/ 239 w 344"/>
                <a:gd name="T85" fmla="*/ 188 h 593"/>
                <a:gd name="T86" fmla="*/ 252 w 344"/>
                <a:gd name="T87" fmla="*/ 167 h 593"/>
                <a:gd name="T88" fmla="*/ 292 w 344"/>
                <a:gd name="T89" fmla="*/ 138 h 593"/>
                <a:gd name="T90" fmla="*/ 312 w 344"/>
                <a:gd name="T91" fmla="*/ 119 h 593"/>
                <a:gd name="T92" fmla="*/ 315 w 344"/>
                <a:gd name="T93" fmla="*/ 87 h 593"/>
                <a:gd name="T94" fmla="*/ 309 w 344"/>
                <a:gd name="T95" fmla="*/ 65 h 593"/>
                <a:gd name="T96" fmla="*/ 293 w 344"/>
                <a:gd name="T97" fmla="*/ 57 h 593"/>
                <a:gd name="T98" fmla="*/ 264 w 344"/>
                <a:gd name="T99" fmla="*/ 50 h 593"/>
                <a:gd name="T100" fmla="*/ 244 w 344"/>
                <a:gd name="T101" fmla="*/ 37 h 593"/>
                <a:gd name="T102" fmla="*/ 225 w 344"/>
                <a:gd name="T103" fmla="*/ 22 h 593"/>
                <a:gd name="T104" fmla="*/ 212 w 344"/>
                <a:gd name="T105" fmla="*/ 10 h 5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4"/>
                <a:gd name="T160" fmla="*/ 0 h 593"/>
                <a:gd name="T161" fmla="*/ 344 w 344"/>
                <a:gd name="T162" fmla="*/ 593 h 5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4" h="593">
                  <a:moveTo>
                    <a:pt x="6" y="592"/>
                  </a:moveTo>
                  <a:lnTo>
                    <a:pt x="3" y="589"/>
                  </a:lnTo>
                  <a:lnTo>
                    <a:pt x="1" y="584"/>
                  </a:lnTo>
                  <a:lnTo>
                    <a:pt x="0" y="579"/>
                  </a:lnTo>
                  <a:lnTo>
                    <a:pt x="1" y="575"/>
                  </a:lnTo>
                  <a:lnTo>
                    <a:pt x="4" y="570"/>
                  </a:lnTo>
                  <a:lnTo>
                    <a:pt x="8" y="565"/>
                  </a:lnTo>
                  <a:lnTo>
                    <a:pt x="13" y="562"/>
                  </a:lnTo>
                  <a:lnTo>
                    <a:pt x="19" y="560"/>
                  </a:lnTo>
                  <a:lnTo>
                    <a:pt x="28" y="558"/>
                  </a:lnTo>
                  <a:lnTo>
                    <a:pt x="37" y="558"/>
                  </a:lnTo>
                  <a:lnTo>
                    <a:pt x="46" y="558"/>
                  </a:lnTo>
                  <a:lnTo>
                    <a:pt x="55" y="558"/>
                  </a:lnTo>
                  <a:lnTo>
                    <a:pt x="62" y="558"/>
                  </a:lnTo>
                  <a:lnTo>
                    <a:pt x="68" y="557"/>
                  </a:lnTo>
                  <a:lnTo>
                    <a:pt x="75" y="555"/>
                  </a:lnTo>
                  <a:lnTo>
                    <a:pt x="81" y="554"/>
                  </a:lnTo>
                  <a:lnTo>
                    <a:pt x="84" y="553"/>
                  </a:lnTo>
                  <a:lnTo>
                    <a:pt x="88" y="552"/>
                  </a:lnTo>
                  <a:lnTo>
                    <a:pt x="91" y="550"/>
                  </a:lnTo>
                  <a:lnTo>
                    <a:pt x="94" y="548"/>
                  </a:lnTo>
                  <a:lnTo>
                    <a:pt x="97" y="545"/>
                  </a:lnTo>
                  <a:lnTo>
                    <a:pt x="99" y="542"/>
                  </a:lnTo>
                  <a:lnTo>
                    <a:pt x="101" y="539"/>
                  </a:lnTo>
                  <a:lnTo>
                    <a:pt x="104" y="536"/>
                  </a:lnTo>
                  <a:lnTo>
                    <a:pt x="107" y="533"/>
                  </a:lnTo>
                  <a:lnTo>
                    <a:pt x="111" y="530"/>
                  </a:lnTo>
                  <a:lnTo>
                    <a:pt x="115" y="528"/>
                  </a:lnTo>
                  <a:lnTo>
                    <a:pt x="119" y="525"/>
                  </a:lnTo>
                  <a:lnTo>
                    <a:pt x="121" y="523"/>
                  </a:lnTo>
                  <a:lnTo>
                    <a:pt x="123" y="522"/>
                  </a:lnTo>
                  <a:lnTo>
                    <a:pt x="125" y="520"/>
                  </a:lnTo>
                  <a:lnTo>
                    <a:pt x="128" y="519"/>
                  </a:lnTo>
                  <a:lnTo>
                    <a:pt x="130" y="519"/>
                  </a:lnTo>
                  <a:lnTo>
                    <a:pt x="132" y="520"/>
                  </a:lnTo>
                  <a:lnTo>
                    <a:pt x="135" y="521"/>
                  </a:lnTo>
                  <a:lnTo>
                    <a:pt x="136" y="522"/>
                  </a:lnTo>
                  <a:lnTo>
                    <a:pt x="142" y="525"/>
                  </a:lnTo>
                  <a:lnTo>
                    <a:pt x="147" y="527"/>
                  </a:lnTo>
                  <a:lnTo>
                    <a:pt x="151" y="530"/>
                  </a:lnTo>
                  <a:lnTo>
                    <a:pt x="156" y="533"/>
                  </a:lnTo>
                  <a:lnTo>
                    <a:pt x="162" y="538"/>
                  </a:lnTo>
                  <a:lnTo>
                    <a:pt x="168" y="543"/>
                  </a:lnTo>
                  <a:lnTo>
                    <a:pt x="174" y="548"/>
                  </a:lnTo>
                  <a:lnTo>
                    <a:pt x="179" y="554"/>
                  </a:lnTo>
                  <a:lnTo>
                    <a:pt x="181" y="558"/>
                  </a:lnTo>
                  <a:lnTo>
                    <a:pt x="182" y="562"/>
                  </a:lnTo>
                  <a:lnTo>
                    <a:pt x="183" y="566"/>
                  </a:lnTo>
                  <a:lnTo>
                    <a:pt x="183" y="570"/>
                  </a:lnTo>
                  <a:lnTo>
                    <a:pt x="183" y="574"/>
                  </a:lnTo>
                  <a:lnTo>
                    <a:pt x="183" y="577"/>
                  </a:lnTo>
                  <a:lnTo>
                    <a:pt x="183" y="581"/>
                  </a:lnTo>
                  <a:lnTo>
                    <a:pt x="183" y="584"/>
                  </a:lnTo>
                  <a:lnTo>
                    <a:pt x="184" y="586"/>
                  </a:lnTo>
                  <a:lnTo>
                    <a:pt x="186" y="587"/>
                  </a:lnTo>
                  <a:lnTo>
                    <a:pt x="187" y="588"/>
                  </a:lnTo>
                  <a:lnTo>
                    <a:pt x="189" y="589"/>
                  </a:lnTo>
                  <a:lnTo>
                    <a:pt x="197" y="588"/>
                  </a:lnTo>
                  <a:lnTo>
                    <a:pt x="205" y="586"/>
                  </a:lnTo>
                  <a:lnTo>
                    <a:pt x="212" y="584"/>
                  </a:lnTo>
                  <a:lnTo>
                    <a:pt x="219" y="581"/>
                  </a:lnTo>
                  <a:lnTo>
                    <a:pt x="223" y="578"/>
                  </a:lnTo>
                  <a:lnTo>
                    <a:pt x="226" y="575"/>
                  </a:lnTo>
                  <a:lnTo>
                    <a:pt x="228" y="570"/>
                  </a:lnTo>
                  <a:lnTo>
                    <a:pt x="229" y="566"/>
                  </a:lnTo>
                  <a:lnTo>
                    <a:pt x="228" y="558"/>
                  </a:lnTo>
                  <a:lnTo>
                    <a:pt x="226" y="550"/>
                  </a:lnTo>
                  <a:lnTo>
                    <a:pt x="223" y="542"/>
                  </a:lnTo>
                  <a:lnTo>
                    <a:pt x="221" y="534"/>
                  </a:lnTo>
                  <a:lnTo>
                    <a:pt x="218" y="524"/>
                  </a:lnTo>
                  <a:lnTo>
                    <a:pt x="215" y="514"/>
                  </a:lnTo>
                  <a:lnTo>
                    <a:pt x="212" y="504"/>
                  </a:lnTo>
                  <a:lnTo>
                    <a:pt x="210" y="494"/>
                  </a:lnTo>
                  <a:lnTo>
                    <a:pt x="210" y="488"/>
                  </a:lnTo>
                  <a:lnTo>
                    <a:pt x="210" y="482"/>
                  </a:lnTo>
                  <a:lnTo>
                    <a:pt x="210" y="477"/>
                  </a:lnTo>
                  <a:lnTo>
                    <a:pt x="212" y="471"/>
                  </a:lnTo>
                  <a:lnTo>
                    <a:pt x="214" y="464"/>
                  </a:lnTo>
                  <a:lnTo>
                    <a:pt x="218" y="458"/>
                  </a:lnTo>
                  <a:lnTo>
                    <a:pt x="222" y="452"/>
                  </a:lnTo>
                  <a:lnTo>
                    <a:pt x="225" y="445"/>
                  </a:lnTo>
                  <a:lnTo>
                    <a:pt x="230" y="440"/>
                  </a:lnTo>
                  <a:lnTo>
                    <a:pt x="234" y="434"/>
                  </a:lnTo>
                  <a:lnTo>
                    <a:pt x="239" y="428"/>
                  </a:lnTo>
                  <a:lnTo>
                    <a:pt x="244" y="423"/>
                  </a:lnTo>
                  <a:lnTo>
                    <a:pt x="247" y="419"/>
                  </a:lnTo>
                  <a:lnTo>
                    <a:pt x="251" y="415"/>
                  </a:lnTo>
                  <a:lnTo>
                    <a:pt x="254" y="411"/>
                  </a:lnTo>
                  <a:lnTo>
                    <a:pt x="256" y="406"/>
                  </a:lnTo>
                  <a:lnTo>
                    <a:pt x="256" y="401"/>
                  </a:lnTo>
                  <a:lnTo>
                    <a:pt x="255" y="395"/>
                  </a:lnTo>
                  <a:lnTo>
                    <a:pt x="254" y="390"/>
                  </a:lnTo>
                  <a:lnTo>
                    <a:pt x="252" y="384"/>
                  </a:lnTo>
                  <a:lnTo>
                    <a:pt x="252" y="377"/>
                  </a:lnTo>
                  <a:lnTo>
                    <a:pt x="251" y="370"/>
                  </a:lnTo>
                  <a:lnTo>
                    <a:pt x="251" y="363"/>
                  </a:lnTo>
                  <a:lnTo>
                    <a:pt x="251" y="357"/>
                  </a:lnTo>
                  <a:lnTo>
                    <a:pt x="251" y="352"/>
                  </a:lnTo>
                  <a:lnTo>
                    <a:pt x="252" y="347"/>
                  </a:lnTo>
                  <a:lnTo>
                    <a:pt x="253" y="343"/>
                  </a:lnTo>
                  <a:lnTo>
                    <a:pt x="254" y="339"/>
                  </a:lnTo>
                  <a:lnTo>
                    <a:pt x="255" y="335"/>
                  </a:lnTo>
                  <a:lnTo>
                    <a:pt x="256" y="331"/>
                  </a:lnTo>
                  <a:lnTo>
                    <a:pt x="257" y="327"/>
                  </a:lnTo>
                  <a:lnTo>
                    <a:pt x="259" y="324"/>
                  </a:lnTo>
                  <a:lnTo>
                    <a:pt x="260" y="321"/>
                  </a:lnTo>
                  <a:lnTo>
                    <a:pt x="262" y="319"/>
                  </a:lnTo>
                  <a:lnTo>
                    <a:pt x="265" y="317"/>
                  </a:lnTo>
                  <a:lnTo>
                    <a:pt x="267" y="316"/>
                  </a:lnTo>
                  <a:lnTo>
                    <a:pt x="274" y="315"/>
                  </a:lnTo>
                  <a:lnTo>
                    <a:pt x="281" y="315"/>
                  </a:lnTo>
                  <a:lnTo>
                    <a:pt x="287" y="314"/>
                  </a:lnTo>
                  <a:lnTo>
                    <a:pt x="293" y="313"/>
                  </a:lnTo>
                  <a:lnTo>
                    <a:pt x="296" y="311"/>
                  </a:lnTo>
                  <a:lnTo>
                    <a:pt x="298" y="308"/>
                  </a:lnTo>
                  <a:lnTo>
                    <a:pt x="299" y="304"/>
                  </a:lnTo>
                  <a:lnTo>
                    <a:pt x="301" y="301"/>
                  </a:lnTo>
                  <a:lnTo>
                    <a:pt x="302" y="298"/>
                  </a:lnTo>
                  <a:lnTo>
                    <a:pt x="303" y="296"/>
                  </a:lnTo>
                  <a:lnTo>
                    <a:pt x="304" y="293"/>
                  </a:lnTo>
                  <a:lnTo>
                    <a:pt x="305" y="290"/>
                  </a:lnTo>
                  <a:lnTo>
                    <a:pt x="306" y="288"/>
                  </a:lnTo>
                  <a:lnTo>
                    <a:pt x="307" y="286"/>
                  </a:lnTo>
                  <a:lnTo>
                    <a:pt x="308" y="284"/>
                  </a:lnTo>
                  <a:lnTo>
                    <a:pt x="307" y="283"/>
                  </a:lnTo>
                  <a:lnTo>
                    <a:pt x="303" y="283"/>
                  </a:lnTo>
                  <a:lnTo>
                    <a:pt x="299" y="284"/>
                  </a:lnTo>
                  <a:lnTo>
                    <a:pt x="295" y="286"/>
                  </a:lnTo>
                  <a:lnTo>
                    <a:pt x="292" y="287"/>
                  </a:lnTo>
                  <a:lnTo>
                    <a:pt x="288" y="289"/>
                  </a:lnTo>
                  <a:lnTo>
                    <a:pt x="283" y="291"/>
                  </a:lnTo>
                  <a:lnTo>
                    <a:pt x="279" y="292"/>
                  </a:lnTo>
                  <a:lnTo>
                    <a:pt x="275" y="292"/>
                  </a:lnTo>
                  <a:lnTo>
                    <a:pt x="271" y="289"/>
                  </a:lnTo>
                  <a:lnTo>
                    <a:pt x="267" y="286"/>
                  </a:lnTo>
                  <a:lnTo>
                    <a:pt x="265" y="281"/>
                  </a:lnTo>
                  <a:lnTo>
                    <a:pt x="263" y="277"/>
                  </a:lnTo>
                  <a:lnTo>
                    <a:pt x="262" y="273"/>
                  </a:lnTo>
                  <a:lnTo>
                    <a:pt x="261" y="268"/>
                  </a:lnTo>
                  <a:lnTo>
                    <a:pt x="262" y="264"/>
                  </a:lnTo>
                  <a:lnTo>
                    <a:pt x="263" y="260"/>
                  </a:lnTo>
                  <a:lnTo>
                    <a:pt x="267" y="256"/>
                  </a:lnTo>
                  <a:lnTo>
                    <a:pt x="271" y="253"/>
                  </a:lnTo>
                  <a:lnTo>
                    <a:pt x="276" y="249"/>
                  </a:lnTo>
                  <a:lnTo>
                    <a:pt x="279" y="245"/>
                  </a:lnTo>
                  <a:lnTo>
                    <a:pt x="281" y="241"/>
                  </a:lnTo>
                  <a:lnTo>
                    <a:pt x="281" y="236"/>
                  </a:lnTo>
                  <a:lnTo>
                    <a:pt x="282" y="231"/>
                  </a:lnTo>
                  <a:lnTo>
                    <a:pt x="282" y="226"/>
                  </a:lnTo>
                  <a:lnTo>
                    <a:pt x="283" y="223"/>
                  </a:lnTo>
                  <a:lnTo>
                    <a:pt x="285" y="220"/>
                  </a:lnTo>
                  <a:lnTo>
                    <a:pt x="286" y="218"/>
                  </a:lnTo>
                  <a:lnTo>
                    <a:pt x="289" y="216"/>
                  </a:lnTo>
                  <a:lnTo>
                    <a:pt x="292" y="217"/>
                  </a:lnTo>
                  <a:lnTo>
                    <a:pt x="295" y="219"/>
                  </a:lnTo>
                  <a:lnTo>
                    <a:pt x="298" y="222"/>
                  </a:lnTo>
                  <a:lnTo>
                    <a:pt x="299" y="226"/>
                  </a:lnTo>
                  <a:lnTo>
                    <a:pt x="300" y="231"/>
                  </a:lnTo>
                  <a:lnTo>
                    <a:pt x="300" y="238"/>
                  </a:lnTo>
                  <a:lnTo>
                    <a:pt x="299" y="244"/>
                  </a:lnTo>
                  <a:lnTo>
                    <a:pt x="301" y="250"/>
                  </a:lnTo>
                  <a:lnTo>
                    <a:pt x="303" y="252"/>
                  </a:lnTo>
                  <a:lnTo>
                    <a:pt x="305" y="253"/>
                  </a:lnTo>
                  <a:lnTo>
                    <a:pt x="308" y="253"/>
                  </a:lnTo>
                  <a:lnTo>
                    <a:pt x="311" y="253"/>
                  </a:lnTo>
                  <a:lnTo>
                    <a:pt x="316" y="249"/>
                  </a:lnTo>
                  <a:lnTo>
                    <a:pt x="319" y="244"/>
                  </a:lnTo>
                  <a:lnTo>
                    <a:pt x="323" y="238"/>
                  </a:lnTo>
                  <a:lnTo>
                    <a:pt x="326" y="233"/>
                  </a:lnTo>
                  <a:lnTo>
                    <a:pt x="331" y="226"/>
                  </a:lnTo>
                  <a:lnTo>
                    <a:pt x="336" y="219"/>
                  </a:lnTo>
                  <a:lnTo>
                    <a:pt x="340" y="212"/>
                  </a:lnTo>
                  <a:lnTo>
                    <a:pt x="343" y="204"/>
                  </a:lnTo>
                  <a:lnTo>
                    <a:pt x="343" y="201"/>
                  </a:lnTo>
                  <a:lnTo>
                    <a:pt x="342" y="197"/>
                  </a:lnTo>
                  <a:lnTo>
                    <a:pt x="340" y="193"/>
                  </a:lnTo>
                  <a:lnTo>
                    <a:pt x="338" y="189"/>
                  </a:lnTo>
                  <a:lnTo>
                    <a:pt x="337" y="187"/>
                  </a:lnTo>
                  <a:lnTo>
                    <a:pt x="335" y="185"/>
                  </a:lnTo>
                  <a:lnTo>
                    <a:pt x="333" y="183"/>
                  </a:lnTo>
                  <a:lnTo>
                    <a:pt x="331" y="182"/>
                  </a:lnTo>
                  <a:lnTo>
                    <a:pt x="328" y="182"/>
                  </a:lnTo>
                  <a:lnTo>
                    <a:pt x="326" y="183"/>
                  </a:lnTo>
                  <a:lnTo>
                    <a:pt x="324" y="185"/>
                  </a:lnTo>
                  <a:lnTo>
                    <a:pt x="322" y="186"/>
                  </a:lnTo>
                  <a:lnTo>
                    <a:pt x="319" y="190"/>
                  </a:lnTo>
                  <a:lnTo>
                    <a:pt x="316" y="194"/>
                  </a:lnTo>
                  <a:lnTo>
                    <a:pt x="313" y="198"/>
                  </a:lnTo>
                  <a:lnTo>
                    <a:pt x="309" y="201"/>
                  </a:lnTo>
                  <a:lnTo>
                    <a:pt x="306" y="203"/>
                  </a:lnTo>
                  <a:lnTo>
                    <a:pt x="302" y="204"/>
                  </a:lnTo>
                  <a:lnTo>
                    <a:pt x="298" y="203"/>
                  </a:lnTo>
                  <a:lnTo>
                    <a:pt x="294" y="201"/>
                  </a:lnTo>
                  <a:lnTo>
                    <a:pt x="291" y="197"/>
                  </a:lnTo>
                  <a:lnTo>
                    <a:pt x="288" y="192"/>
                  </a:lnTo>
                  <a:lnTo>
                    <a:pt x="286" y="186"/>
                  </a:lnTo>
                  <a:lnTo>
                    <a:pt x="284" y="180"/>
                  </a:lnTo>
                  <a:lnTo>
                    <a:pt x="283" y="177"/>
                  </a:lnTo>
                  <a:lnTo>
                    <a:pt x="283" y="175"/>
                  </a:lnTo>
                  <a:lnTo>
                    <a:pt x="282" y="172"/>
                  </a:lnTo>
                  <a:lnTo>
                    <a:pt x="281" y="170"/>
                  </a:lnTo>
                  <a:lnTo>
                    <a:pt x="279" y="169"/>
                  </a:lnTo>
                  <a:lnTo>
                    <a:pt x="276" y="169"/>
                  </a:lnTo>
                  <a:lnTo>
                    <a:pt x="273" y="170"/>
                  </a:lnTo>
                  <a:lnTo>
                    <a:pt x="271" y="171"/>
                  </a:lnTo>
                  <a:lnTo>
                    <a:pt x="267" y="174"/>
                  </a:lnTo>
                  <a:lnTo>
                    <a:pt x="264" y="178"/>
                  </a:lnTo>
                  <a:lnTo>
                    <a:pt x="262" y="182"/>
                  </a:lnTo>
                  <a:lnTo>
                    <a:pt x="259" y="185"/>
                  </a:lnTo>
                  <a:lnTo>
                    <a:pt x="255" y="188"/>
                  </a:lnTo>
                  <a:lnTo>
                    <a:pt x="251" y="190"/>
                  </a:lnTo>
                  <a:lnTo>
                    <a:pt x="247" y="192"/>
                  </a:lnTo>
                  <a:lnTo>
                    <a:pt x="244" y="192"/>
                  </a:lnTo>
                  <a:lnTo>
                    <a:pt x="241" y="191"/>
                  </a:lnTo>
                  <a:lnTo>
                    <a:pt x="239" y="188"/>
                  </a:lnTo>
                  <a:lnTo>
                    <a:pt x="239" y="185"/>
                  </a:lnTo>
                  <a:lnTo>
                    <a:pt x="239" y="182"/>
                  </a:lnTo>
                  <a:lnTo>
                    <a:pt x="242" y="176"/>
                  </a:lnTo>
                  <a:lnTo>
                    <a:pt x="247" y="171"/>
                  </a:lnTo>
                  <a:lnTo>
                    <a:pt x="252" y="167"/>
                  </a:lnTo>
                  <a:lnTo>
                    <a:pt x="257" y="162"/>
                  </a:lnTo>
                  <a:lnTo>
                    <a:pt x="265" y="156"/>
                  </a:lnTo>
                  <a:lnTo>
                    <a:pt x="274" y="150"/>
                  </a:lnTo>
                  <a:lnTo>
                    <a:pt x="283" y="144"/>
                  </a:lnTo>
                  <a:lnTo>
                    <a:pt x="292" y="138"/>
                  </a:lnTo>
                  <a:lnTo>
                    <a:pt x="296" y="135"/>
                  </a:lnTo>
                  <a:lnTo>
                    <a:pt x="302" y="133"/>
                  </a:lnTo>
                  <a:lnTo>
                    <a:pt x="306" y="130"/>
                  </a:lnTo>
                  <a:lnTo>
                    <a:pt x="309" y="126"/>
                  </a:lnTo>
                  <a:lnTo>
                    <a:pt x="312" y="119"/>
                  </a:lnTo>
                  <a:lnTo>
                    <a:pt x="313" y="111"/>
                  </a:lnTo>
                  <a:lnTo>
                    <a:pt x="312" y="104"/>
                  </a:lnTo>
                  <a:lnTo>
                    <a:pt x="313" y="96"/>
                  </a:lnTo>
                  <a:lnTo>
                    <a:pt x="314" y="91"/>
                  </a:lnTo>
                  <a:lnTo>
                    <a:pt x="315" y="87"/>
                  </a:lnTo>
                  <a:lnTo>
                    <a:pt x="316" y="83"/>
                  </a:lnTo>
                  <a:lnTo>
                    <a:pt x="316" y="78"/>
                  </a:lnTo>
                  <a:lnTo>
                    <a:pt x="314" y="73"/>
                  </a:lnTo>
                  <a:lnTo>
                    <a:pt x="312" y="69"/>
                  </a:lnTo>
                  <a:lnTo>
                    <a:pt x="309" y="65"/>
                  </a:lnTo>
                  <a:lnTo>
                    <a:pt x="305" y="61"/>
                  </a:lnTo>
                  <a:lnTo>
                    <a:pt x="303" y="60"/>
                  </a:lnTo>
                  <a:lnTo>
                    <a:pt x="299" y="59"/>
                  </a:lnTo>
                  <a:lnTo>
                    <a:pt x="296" y="57"/>
                  </a:lnTo>
                  <a:lnTo>
                    <a:pt x="293" y="57"/>
                  </a:lnTo>
                  <a:lnTo>
                    <a:pt x="287" y="56"/>
                  </a:lnTo>
                  <a:lnTo>
                    <a:pt x="281" y="55"/>
                  </a:lnTo>
                  <a:lnTo>
                    <a:pt x="275" y="54"/>
                  </a:lnTo>
                  <a:lnTo>
                    <a:pt x="269" y="52"/>
                  </a:lnTo>
                  <a:lnTo>
                    <a:pt x="264" y="50"/>
                  </a:lnTo>
                  <a:lnTo>
                    <a:pt x="260" y="49"/>
                  </a:lnTo>
                  <a:lnTo>
                    <a:pt x="255" y="46"/>
                  </a:lnTo>
                  <a:lnTo>
                    <a:pt x="251" y="43"/>
                  </a:lnTo>
                  <a:lnTo>
                    <a:pt x="247" y="40"/>
                  </a:lnTo>
                  <a:lnTo>
                    <a:pt x="244" y="37"/>
                  </a:lnTo>
                  <a:lnTo>
                    <a:pt x="241" y="34"/>
                  </a:lnTo>
                  <a:lnTo>
                    <a:pt x="237" y="31"/>
                  </a:lnTo>
                  <a:lnTo>
                    <a:pt x="233" y="28"/>
                  </a:lnTo>
                  <a:lnTo>
                    <a:pt x="229" y="25"/>
                  </a:lnTo>
                  <a:lnTo>
                    <a:pt x="225" y="22"/>
                  </a:lnTo>
                  <a:lnTo>
                    <a:pt x="221" y="19"/>
                  </a:lnTo>
                  <a:lnTo>
                    <a:pt x="219" y="17"/>
                  </a:lnTo>
                  <a:lnTo>
                    <a:pt x="216" y="15"/>
                  </a:lnTo>
                  <a:lnTo>
                    <a:pt x="214" y="12"/>
                  </a:lnTo>
                  <a:lnTo>
                    <a:pt x="212" y="10"/>
                  </a:lnTo>
                  <a:lnTo>
                    <a:pt x="209" y="8"/>
                  </a:lnTo>
                  <a:lnTo>
                    <a:pt x="207" y="5"/>
                  </a:lnTo>
                  <a:lnTo>
                    <a:pt x="204" y="3"/>
                  </a:lnTo>
                  <a:lnTo>
                    <a:pt x="201" y="0"/>
                  </a:lnTo>
                </a:path>
              </a:pathLst>
            </a:custGeom>
            <a:noFill/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2" name="Freeform 162"/>
            <p:cNvSpPr>
              <a:spLocks/>
            </p:cNvSpPr>
            <p:nvPr/>
          </p:nvSpPr>
          <p:spPr bwMode="auto">
            <a:xfrm>
              <a:off x="1788" y="2772"/>
              <a:ext cx="66" cy="62"/>
            </a:xfrm>
            <a:custGeom>
              <a:avLst/>
              <a:gdLst>
                <a:gd name="T0" fmla="*/ 8 w 66"/>
                <a:gd name="T1" fmla="*/ 58 h 62"/>
                <a:gd name="T2" fmla="*/ 11 w 66"/>
                <a:gd name="T3" fmla="*/ 54 h 62"/>
                <a:gd name="T4" fmla="*/ 14 w 66"/>
                <a:gd name="T5" fmla="*/ 51 h 62"/>
                <a:gd name="T6" fmla="*/ 17 w 66"/>
                <a:gd name="T7" fmla="*/ 49 h 62"/>
                <a:gd name="T8" fmla="*/ 21 w 66"/>
                <a:gd name="T9" fmla="*/ 46 h 62"/>
                <a:gd name="T10" fmla="*/ 23 w 66"/>
                <a:gd name="T11" fmla="*/ 43 h 62"/>
                <a:gd name="T12" fmla="*/ 26 w 66"/>
                <a:gd name="T13" fmla="*/ 41 h 62"/>
                <a:gd name="T14" fmla="*/ 29 w 66"/>
                <a:gd name="T15" fmla="*/ 39 h 62"/>
                <a:gd name="T16" fmla="*/ 32 w 66"/>
                <a:gd name="T17" fmla="*/ 37 h 62"/>
                <a:gd name="T18" fmla="*/ 36 w 66"/>
                <a:gd name="T19" fmla="*/ 36 h 62"/>
                <a:gd name="T20" fmla="*/ 39 w 66"/>
                <a:gd name="T21" fmla="*/ 37 h 62"/>
                <a:gd name="T22" fmla="*/ 43 w 66"/>
                <a:gd name="T23" fmla="*/ 38 h 62"/>
                <a:gd name="T24" fmla="*/ 46 w 66"/>
                <a:gd name="T25" fmla="*/ 41 h 62"/>
                <a:gd name="T26" fmla="*/ 50 w 66"/>
                <a:gd name="T27" fmla="*/ 43 h 62"/>
                <a:gd name="T28" fmla="*/ 53 w 66"/>
                <a:gd name="T29" fmla="*/ 45 h 62"/>
                <a:gd name="T30" fmla="*/ 56 w 66"/>
                <a:gd name="T31" fmla="*/ 46 h 62"/>
                <a:gd name="T32" fmla="*/ 59 w 66"/>
                <a:gd name="T33" fmla="*/ 46 h 62"/>
                <a:gd name="T34" fmla="*/ 61 w 66"/>
                <a:gd name="T35" fmla="*/ 45 h 62"/>
                <a:gd name="T36" fmla="*/ 64 w 66"/>
                <a:gd name="T37" fmla="*/ 44 h 62"/>
                <a:gd name="T38" fmla="*/ 65 w 66"/>
                <a:gd name="T39" fmla="*/ 43 h 62"/>
                <a:gd name="T40" fmla="*/ 65 w 66"/>
                <a:gd name="T41" fmla="*/ 38 h 62"/>
                <a:gd name="T42" fmla="*/ 64 w 66"/>
                <a:gd name="T43" fmla="*/ 33 h 62"/>
                <a:gd name="T44" fmla="*/ 63 w 66"/>
                <a:gd name="T45" fmla="*/ 28 h 62"/>
                <a:gd name="T46" fmla="*/ 60 w 66"/>
                <a:gd name="T47" fmla="*/ 23 h 62"/>
                <a:gd name="T48" fmla="*/ 57 w 66"/>
                <a:gd name="T49" fmla="*/ 19 h 62"/>
                <a:gd name="T50" fmla="*/ 53 w 66"/>
                <a:gd name="T51" fmla="*/ 16 h 62"/>
                <a:gd name="T52" fmla="*/ 49 w 66"/>
                <a:gd name="T53" fmla="*/ 15 h 62"/>
                <a:gd name="T54" fmla="*/ 44 w 66"/>
                <a:gd name="T55" fmla="*/ 14 h 62"/>
                <a:gd name="T56" fmla="*/ 39 w 66"/>
                <a:gd name="T57" fmla="*/ 14 h 62"/>
                <a:gd name="T58" fmla="*/ 34 w 66"/>
                <a:gd name="T59" fmla="*/ 14 h 62"/>
                <a:gd name="T60" fmla="*/ 31 w 66"/>
                <a:gd name="T61" fmla="*/ 13 h 62"/>
                <a:gd name="T62" fmla="*/ 28 w 66"/>
                <a:gd name="T63" fmla="*/ 13 h 62"/>
                <a:gd name="T64" fmla="*/ 25 w 66"/>
                <a:gd name="T65" fmla="*/ 13 h 62"/>
                <a:gd name="T66" fmla="*/ 22 w 66"/>
                <a:gd name="T67" fmla="*/ 13 h 62"/>
                <a:gd name="T68" fmla="*/ 19 w 66"/>
                <a:gd name="T69" fmla="*/ 12 h 62"/>
                <a:gd name="T70" fmla="*/ 16 w 66"/>
                <a:gd name="T71" fmla="*/ 11 h 62"/>
                <a:gd name="T72" fmla="*/ 14 w 66"/>
                <a:gd name="T73" fmla="*/ 9 h 62"/>
                <a:gd name="T74" fmla="*/ 12 w 66"/>
                <a:gd name="T75" fmla="*/ 7 h 62"/>
                <a:gd name="T76" fmla="*/ 10 w 66"/>
                <a:gd name="T77" fmla="*/ 5 h 62"/>
                <a:gd name="T78" fmla="*/ 8 w 66"/>
                <a:gd name="T79" fmla="*/ 4 h 62"/>
                <a:gd name="T80" fmla="*/ 7 w 66"/>
                <a:gd name="T81" fmla="*/ 2 h 62"/>
                <a:gd name="T82" fmla="*/ 6 w 66"/>
                <a:gd name="T83" fmla="*/ 1 h 62"/>
                <a:gd name="T84" fmla="*/ 5 w 66"/>
                <a:gd name="T85" fmla="*/ 0 h 62"/>
                <a:gd name="T86" fmla="*/ 4 w 66"/>
                <a:gd name="T87" fmla="*/ 3 h 62"/>
                <a:gd name="T88" fmla="*/ 3 w 66"/>
                <a:gd name="T89" fmla="*/ 8 h 62"/>
                <a:gd name="T90" fmla="*/ 2 w 66"/>
                <a:gd name="T91" fmla="*/ 12 h 62"/>
                <a:gd name="T92" fmla="*/ 2 w 66"/>
                <a:gd name="T93" fmla="*/ 17 h 62"/>
                <a:gd name="T94" fmla="*/ 2 w 66"/>
                <a:gd name="T95" fmla="*/ 21 h 62"/>
                <a:gd name="T96" fmla="*/ 1 w 66"/>
                <a:gd name="T97" fmla="*/ 27 h 62"/>
                <a:gd name="T98" fmla="*/ 1 w 66"/>
                <a:gd name="T99" fmla="*/ 32 h 62"/>
                <a:gd name="T100" fmla="*/ 0 w 66"/>
                <a:gd name="T101" fmla="*/ 38 h 62"/>
                <a:gd name="T102" fmla="*/ 0 w 66"/>
                <a:gd name="T103" fmla="*/ 43 h 62"/>
                <a:gd name="T104" fmla="*/ 0 w 66"/>
                <a:gd name="T105" fmla="*/ 48 h 62"/>
                <a:gd name="T106" fmla="*/ 1 w 66"/>
                <a:gd name="T107" fmla="*/ 52 h 62"/>
                <a:gd name="T108" fmla="*/ 2 w 66"/>
                <a:gd name="T109" fmla="*/ 55 h 62"/>
                <a:gd name="T110" fmla="*/ 3 w 66"/>
                <a:gd name="T111" fmla="*/ 58 h 62"/>
                <a:gd name="T112" fmla="*/ 4 w 66"/>
                <a:gd name="T113" fmla="*/ 61 h 62"/>
                <a:gd name="T114" fmla="*/ 6 w 66"/>
                <a:gd name="T115" fmla="*/ 61 h 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62"/>
                <a:gd name="T176" fmla="*/ 66 w 66"/>
                <a:gd name="T177" fmla="*/ 62 h 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62">
                  <a:moveTo>
                    <a:pt x="6" y="60"/>
                  </a:moveTo>
                  <a:lnTo>
                    <a:pt x="7" y="59"/>
                  </a:lnTo>
                  <a:lnTo>
                    <a:pt x="8" y="58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8" y="48"/>
                  </a:lnTo>
                  <a:lnTo>
                    <a:pt x="19" y="47"/>
                  </a:lnTo>
                  <a:lnTo>
                    <a:pt x="20" y="46"/>
                  </a:lnTo>
                  <a:lnTo>
                    <a:pt x="21" y="46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4"/>
                  </a:lnTo>
                  <a:lnTo>
                    <a:pt x="23" y="43"/>
                  </a:lnTo>
                  <a:lnTo>
                    <a:pt x="24" y="43"/>
                  </a:lnTo>
                  <a:lnTo>
                    <a:pt x="25" y="42"/>
                  </a:lnTo>
                  <a:lnTo>
                    <a:pt x="26" y="42"/>
                  </a:lnTo>
                  <a:lnTo>
                    <a:pt x="26" y="41"/>
                  </a:lnTo>
                  <a:lnTo>
                    <a:pt x="27" y="41"/>
                  </a:lnTo>
                  <a:lnTo>
                    <a:pt x="27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7" y="36"/>
                  </a:lnTo>
                  <a:lnTo>
                    <a:pt x="38" y="36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4" y="39"/>
                  </a:lnTo>
                  <a:lnTo>
                    <a:pt x="45" y="40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48" y="42"/>
                  </a:lnTo>
                  <a:lnTo>
                    <a:pt x="49" y="43"/>
                  </a:lnTo>
                  <a:lnTo>
                    <a:pt x="50" y="43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3" y="45"/>
                  </a:lnTo>
                  <a:lnTo>
                    <a:pt x="54" y="45"/>
                  </a:lnTo>
                  <a:lnTo>
                    <a:pt x="55" y="45"/>
                  </a:lnTo>
                  <a:lnTo>
                    <a:pt x="56" y="46"/>
                  </a:lnTo>
                  <a:lnTo>
                    <a:pt x="57" y="46"/>
                  </a:lnTo>
                  <a:lnTo>
                    <a:pt x="58" y="46"/>
                  </a:lnTo>
                  <a:lnTo>
                    <a:pt x="59" y="46"/>
                  </a:lnTo>
                  <a:lnTo>
                    <a:pt x="60" y="46"/>
                  </a:lnTo>
                  <a:lnTo>
                    <a:pt x="61" y="45"/>
                  </a:lnTo>
                  <a:lnTo>
                    <a:pt x="62" y="45"/>
                  </a:lnTo>
                  <a:lnTo>
                    <a:pt x="63" y="45"/>
                  </a:lnTo>
                  <a:lnTo>
                    <a:pt x="63" y="44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5" y="43"/>
                  </a:lnTo>
                  <a:lnTo>
                    <a:pt x="65" y="42"/>
                  </a:lnTo>
                  <a:lnTo>
                    <a:pt x="65" y="41"/>
                  </a:lnTo>
                  <a:lnTo>
                    <a:pt x="65" y="39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4" y="36"/>
                  </a:lnTo>
                  <a:lnTo>
                    <a:pt x="64" y="34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3" y="31"/>
                  </a:lnTo>
                  <a:lnTo>
                    <a:pt x="63" y="29"/>
                  </a:lnTo>
                  <a:lnTo>
                    <a:pt x="63" y="28"/>
                  </a:lnTo>
                  <a:lnTo>
                    <a:pt x="62" y="27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0" y="23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8" y="20"/>
                  </a:lnTo>
                  <a:lnTo>
                    <a:pt x="57" y="19"/>
                  </a:lnTo>
                  <a:lnTo>
                    <a:pt x="56" y="18"/>
                  </a:lnTo>
                  <a:lnTo>
                    <a:pt x="55" y="17"/>
                  </a:lnTo>
                  <a:lnTo>
                    <a:pt x="54" y="17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1" y="16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6" y="14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39" y="14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7" y="12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1" y="53"/>
                  </a:lnTo>
                  <a:lnTo>
                    <a:pt x="1" y="54"/>
                  </a:lnTo>
                  <a:lnTo>
                    <a:pt x="2" y="55"/>
                  </a:lnTo>
                  <a:lnTo>
                    <a:pt x="2" y="56"/>
                  </a:lnTo>
                  <a:lnTo>
                    <a:pt x="2" y="57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4" y="61"/>
                  </a:lnTo>
                  <a:lnTo>
                    <a:pt x="5" y="61"/>
                  </a:lnTo>
                  <a:lnTo>
                    <a:pt x="6" y="61"/>
                  </a:lnTo>
                  <a:lnTo>
                    <a:pt x="6" y="60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3" name="Freeform 163"/>
            <p:cNvSpPr>
              <a:spLocks/>
            </p:cNvSpPr>
            <p:nvPr/>
          </p:nvSpPr>
          <p:spPr bwMode="auto">
            <a:xfrm>
              <a:off x="1343" y="2673"/>
              <a:ext cx="433" cy="290"/>
            </a:xfrm>
            <a:custGeom>
              <a:avLst/>
              <a:gdLst>
                <a:gd name="T0" fmla="*/ 25 w 433"/>
                <a:gd name="T1" fmla="*/ 214 h 290"/>
                <a:gd name="T2" fmla="*/ 48 w 433"/>
                <a:gd name="T3" fmla="*/ 214 h 290"/>
                <a:gd name="T4" fmla="*/ 57 w 433"/>
                <a:gd name="T5" fmla="*/ 206 h 290"/>
                <a:gd name="T6" fmla="*/ 67 w 433"/>
                <a:gd name="T7" fmla="*/ 209 h 290"/>
                <a:gd name="T8" fmla="*/ 86 w 433"/>
                <a:gd name="T9" fmla="*/ 236 h 290"/>
                <a:gd name="T10" fmla="*/ 116 w 433"/>
                <a:gd name="T11" fmla="*/ 243 h 290"/>
                <a:gd name="T12" fmla="*/ 148 w 433"/>
                <a:gd name="T13" fmla="*/ 249 h 290"/>
                <a:gd name="T14" fmla="*/ 163 w 433"/>
                <a:gd name="T15" fmla="*/ 261 h 290"/>
                <a:gd name="T16" fmla="*/ 187 w 433"/>
                <a:gd name="T17" fmla="*/ 272 h 290"/>
                <a:gd name="T18" fmla="*/ 199 w 433"/>
                <a:gd name="T19" fmla="*/ 289 h 290"/>
                <a:gd name="T20" fmla="*/ 221 w 433"/>
                <a:gd name="T21" fmla="*/ 286 h 290"/>
                <a:gd name="T22" fmla="*/ 244 w 433"/>
                <a:gd name="T23" fmla="*/ 277 h 290"/>
                <a:gd name="T24" fmla="*/ 275 w 433"/>
                <a:gd name="T25" fmla="*/ 274 h 290"/>
                <a:gd name="T26" fmla="*/ 308 w 433"/>
                <a:gd name="T27" fmla="*/ 265 h 290"/>
                <a:gd name="T28" fmla="*/ 343 w 433"/>
                <a:gd name="T29" fmla="*/ 245 h 290"/>
                <a:gd name="T30" fmla="*/ 352 w 433"/>
                <a:gd name="T31" fmla="*/ 206 h 290"/>
                <a:gd name="T32" fmla="*/ 356 w 433"/>
                <a:gd name="T33" fmla="*/ 181 h 290"/>
                <a:gd name="T34" fmla="*/ 361 w 433"/>
                <a:gd name="T35" fmla="*/ 171 h 290"/>
                <a:gd name="T36" fmla="*/ 375 w 433"/>
                <a:gd name="T37" fmla="*/ 160 h 290"/>
                <a:gd name="T38" fmla="*/ 393 w 433"/>
                <a:gd name="T39" fmla="*/ 147 h 290"/>
                <a:gd name="T40" fmla="*/ 410 w 433"/>
                <a:gd name="T41" fmla="*/ 137 h 290"/>
                <a:gd name="T42" fmla="*/ 424 w 433"/>
                <a:gd name="T43" fmla="*/ 131 h 290"/>
                <a:gd name="T44" fmla="*/ 427 w 433"/>
                <a:gd name="T45" fmla="*/ 121 h 290"/>
                <a:gd name="T46" fmla="*/ 428 w 433"/>
                <a:gd name="T47" fmla="*/ 102 h 290"/>
                <a:gd name="T48" fmla="*/ 432 w 433"/>
                <a:gd name="T49" fmla="*/ 81 h 290"/>
                <a:gd name="T50" fmla="*/ 416 w 433"/>
                <a:gd name="T51" fmla="*/ 58 h 290"/>
                <a:gd name="T52" fmla="*/ 404 w 433"/>
                <a:gd name="T53" fmla="*/ 56 h 290"/>
                <a:gd name="T54" fmla="*/ 390 w 433"/>
                <a:gd name="T55" fmla="*/ 54 h 290"/>
                <a:gd name="T56" fmla="*/ 374 w 433"/>
                <a:gd name="T57" fmla="*/ 47 h 290"/>
                <a:gd name="T58" fmla="*/ 359 w 433"/>
                <a:gd name="T59" fmla="*/ 37 h 290"/>
                <a:gd name="T60" fmla="*/ 347 w 433"/>
                <a:gd name="T61" fmla="*/ 27 h 290"/>
                <a:gd name="T62" fmla="*/ 336 w 433"/>
                <a:gd name="T63" fmla="*/ 18 h 290"/>
                <a:gd name="T64" fmla="*/ 329 w 433"/>
                <a:gd name="T65" fmla="*/ 11 h 290"/>
                <a:gd name="T66" fmla="*/ 325 w 433"/>
                <a:gd name="T67" fmla="*/ 8 h 290"/>
                <a:gd name="T68" fmla="*/ 321 w 433"/>
                <a:gd name="T69" fmla="*/ 3 h 290"/>
                <a:gd name="T70" fmla="*/ 312 w 433"/>
                <a:gd name="T71" fmla="*/ 1 h 290"/>
                <a:gd name="T72" fmla="*/ 289 w 433"/>
                <a:gd name="T73" fmla="*/ 0 h 290"/>
                <a:gd name="T74" fmla="*/ 244 w 433"/>
                <a:gd name="T75" fmla="*/ 0 h 290"/>
                <a:gd name="T76" fmla="*/ 217 w 433"/>
                <a:gd name="T77" fmla="*/ 0 h 290"/>
                <a:gd name="T78" fmla="*/ 187 w 433"/>
                <a:gd name="T79" fmla="*/ 0 h 290"/>
                <a:gd name="T80" fmla="*/ 155 w 433"/>
                <a:gd name="T81" fmla="*/ 0 h 290"/>
                <a:gd name="T82" fmla="*/ 121 w 433"/>
                <a:gd name="T83" fmla="*/ 0 h 290"/>
                <a:gd name="T84" fmla="*/ 102 w 433"/>
                <a:gd name="T85" fmla="*/ 0 h 290"/>
                <a:gd name="T86" fmla="*/ 84 w 433"/>
                <a:gd name="T87" fmla="*/ 0 h 290"/>
                <a:gd name="T88" fmla="*/ 72 w 433"/>
                <a:gd name="T89" fmla="*/ 0 h 290"/>
                <a:gd name="T90" fmla="*/ 55 w 433"/>
                <a:gd name="T91" fmla="*/ 0 h 290"/>
                <a:gd name="T92" fmla="*/ 29 w 433"/>
                <a:gd name="T93" fmla="*/ 0 h 290"/>
                <a:gd name="T94" fmla="*/ 14 w 433"/>
                <a:gd name="T95" fmla="*/ 0 h 290"/>
                <a:gd name="T96" fmla="*/ 4 w 433"/>
                <a:gd name="T97" fmla="*/ 0 h 290"/>
                <a:gd name="T98" fmla="*/ 2 w 433"/>
                <a:gd name="T99" fmla="*/ 5 h 290"/>
                <a:gd name="T100" fmla="*/ 0 w 433"/>
                <a:gd name="T101" fmla="*/ 49 h 290"/>
                <a:gd name="T102" fmla="*/ 0 w 433"/>
                <a:gd name="T103" fmla="*/ 118 h 290"/>
                <a:gd name="T104" fmla="*/ 0 w 433"/>
                <a:gd name="T105" fmla="*/ 179 h 290"/>
                <a:gd name="T106" fmla="*/ 0 w 433"/>
                <a:gd name="T107" fmla="*/ 201 h 29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33"/>
                <a:gd name="T163" fmla="*/ 0 h 290"/>
                <a:gd name="T164" fmla="*/ 433 w 433"/>
                <a:gd name="T165" fmla="*/ 290 h 29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33" h="290">
                  <a:moveTo>
                    <a:pt x="0" y="203"/>
                  </a:moveTo>
                  <a:lnTo>
                    <a:pt x="7" y="206"/>
                  </a:lnTo>
                  <a:lnTo>
                    <a:pt x="13" y="209"/>
                  </a:lnTo>
                  <a:lnTo>
                    <a:pt x="19" y="212"/>
                  </a:lnTo>
                  <a:lnTo>
                    <a:pt x="25" y="214"/>
                  </a:lnTo>
                  <a:lnTo>
                    <a:pt x="30" y="214"/>
                  </a:lnTo>
                  <a:lnTo>
                    <a:pt x="35" y="214"/>
                  </a:lnTo>
                  <a:lnTo>
                    <a:pt x="40" y="214"/>
                  </a:lnTo>
                  <a:lnTo>
                    <a:pt x="45" y="214"/>
                  </a:lnTo>
                  <a:lnTo>
                    <a:pt x="48" y="214"/>
                  </a:lnTo>
                  <a:lnTo>
                    <a:pt x="50" y="214"/>
                  </a:lnTo>
                  <a:lnTo>
                    <a:pt x="53" y="213"/>
                  </a:lnTo>
                  <a:lnTo>
                    <a:pt x="55" y="212"/>
                  </a:lnTo>
                  <a:lnTo>
                    <a:pt x="57" y="209"/>
                  </a:lnTo>
                  <a:lnTo>
                    <a:pt x="57" y="206"/>
                  </a:lnTo>
                  <a:lnTo>
                    <a:pt x="57" y="203"/>
                  </a:lnTo>
                  <a:lnTo>
                    <a:pt x="59" y="201"/>
                  </a:lnTo>
                  <a:lnTo>
                    <a:pt x="62" y="202"/>
                  </a:lnTo>
                  <a:lnTo>
                    <a:pt x="64" y="205"/>
                  </a:lnTo>
                  <a:lnTo>
                    <a:pt x="67" y="209"/>
                  </a:lnTo>
                  <a:lnTo>
                    <a:pt x="69" y="212"/>
                  </a:lnTo>
                  <a:lnTo>
                    <a:pt x="73" y="218"/>
                  </a:lnTo>
                  <a:lnTo>
                    <a:pt x="77" y="225"/>
                  </a:lnTo>
                  <a:lnTo>
                    <a:pt x="81" y="231"/>
                  </a:lnTo>
                  <a:lnTo>
                    <a:pt x="86" y="236"/>
                  </a:lnTo>
                  <a:lnTo>
                    <a:pt x="91" y="239"/>
                  </a:lnTo>
                  <a:lnTo>
                    <a:pt x="96" y="240"/>
                  </a:lnTo>
                  <a:lnTo>
                    <a:pt x="102" y="241"/>
                  </a:lnTo>
                  <a:lnTo>
                    <a:pt x="108" y="242"/>
                  </a:lnTo>
                  <a:lnTo>
                    <a:pt x="116" y="243"/>
                  </a:lnTo>
                  <a:lnTo>
                    <a:pt x="124" y="244"/>
                  </a:lnTo>
                  <a:lnTo>
                    <a:pt x="132" y="245"/>
                  </a:lnTo>
                  <a:lnTo>
                    <a:pt x="140" y="246"/>
                  </a:lnTo>
                  <a:lnTo>
                    <a:pt x="144" y="248"/>
                  </a:lnTo>
                  <a:lnTo>
                    <a:pt x="148" y="249"/>
                  </a:lnTo>
                  <a:lnTo>
                    <a:pt x="151" y="251"/>
                  </a:lnTo>
                  <a:lnTo>
                    <a:pt x="155" y="253"/>
                  </a:lnTo>
                  <a:lnTo>
                    <a:pt x="158" y="255"/>
                  </a:lnTo>
                  <a:lnTo>
                    <a:pt x="160" y="258"/>
                  </a:lnTo>
                  <a:lnTo>
                    <a:pt x="163" y="261"/>
                  </a:lnTo>
                  <a:lnTo>
                    <a:pt x="165" y="263"/>
                  </a:lnTo>
                  <a:lnTo>
                    <a:pt x="170" y="266"/>
                  </a:lnTo>
                  <a:lnTo>
                    <a:pt x="176" y="267"/>
                  </a:lnTo>
                  <a:lnTo>
                    <a:pt x="182" y="269"/>
                  </a:lnTo>
                  <a:lnTo>
                    <a:pt x="187" y="272"/>
                  </a:lnTo>
                  <a:lnTo>
                    <a:pt x="189" y="276"/>
                  </a:lnTo>
                  <a:lnTo>
                    <a:pt x="191" y="280"/>
                  </a:lnTo>
                  <a:lnTo>
                    <a:pt x="193" y="284"/>
                  </a:lnTo>
                  <a:lnTo>
                    <a:pt x="195" y="287"/>
                  </a:lnTo>
                  <a:lnTo>
                    <a:pt x="199" y="289"/>
                  </a:lnTo>
                  <a:lnTo>
                    <a:pt x="203" y="289"/>
                  </a:lnTo>
                  <a:lnTo>
                    <a:pt x="208" y="289"/>
                  </a:lnTo>
                  <a:lnTo>
                    <a:pt x="212" y="289"/>
                  </a:lnTo>
                  <a:lnTo>
                    <a:pt x="217" y="288"/>
                  </a:lnTo>
                  <a:lnTo>
                    <a:pt x="221" y="286"/>
                  </a:lnTo>
                  <a:lnTo>
                    <a:pt x="225" y="285"/>
                  </a:lnTo>
                  <a:lnTo>
                    <a:pt x="230" y="283"/>
                  </a:lnTo>
                  <a:lnTo>
                    <a:pt x="235" y="281"/>
                  </a:lnTo>
                  <a:lnTo>
                    <a:pt x="239" y="278"/>
                  </a:lnTo>
                  <a:lnTo>
                    <a:pt x="244" y="277"/>
                  </a:lnTo>
                  <a:lnTo>
                    <a:pt x="248" y="275"/>
                  </a:lnTo>
                  <a:lnTo>
                    <a:pt x="255" y="275"/>
                  </a:lnTo>
                  <a:lnTo>
                    <a:pt x="262" y="274"/>
                  </a:lnTo>
                  <a:lnTo>
                    <a:pt x="268" y="274"/>
                  </a:lnTo>
                  <a:lnTo>
                    <a:pt x="275" y="274"/>
                  </a:lnTo>
                  <a:lnTo>
                    <a:pt x="281" y="273"/>
                  </a:lnTo>
                  <a:lnTo>
                    <a:pt x="287" y="271"/>
                  </a:lnTo>
                  <a:lnTo>
                    <a:pt x="292" y="270"/>
                  </a:lnTo>
                  <a:lnTo>
                    <a:pt x="298" y="268"/>
                  </a:lnTo>
                  <a:lnTo>
                    <a:pt x="308" y="265"/>
                  </a:lnTo>
                  <a:lnTo>
                    <a:pt x="318" y="261"/>
                  </a:lnTo>
                  <a:lnTo>
                    <a:pt x="328" y="258"/>
                  </a:lnTo>
                  <a:lnTo>
                    <a:pt x="337" y="253"/>
                  </a:lnTo>
                  <a:lnTo>
                    <a:pt x="341" y="249"/>
                  </a:lnTo>
                  <a:lnTo>
                    <a:pt x="343" y="245"/>
                  </a:lnTo>
                  <a:lnTo>
                    <a:pt x="346" y="239"/>
                  </a:lnTo>
                  <a:lnTo>
                    <a:pt x="347" y="234"/>
                  </a:lnTo>
                  <a:lnTo>
                    <a:pt x="350" y="225"/>
                  </a:lnTo>
                  <a:lnTo>
                    <a:pt x="351" y="216"/>
                  </a:lnTo>
                  <a:lnTo>
                    <a:pt x="352" y="206"/>
                  </a:lnTo>
                  <a:lnTo>
                    <a:pt x="353" y="197"/>
                  </a:lnTo>
                  <a:lnTo>
                    <a:pt x="354" y="193"/>
                  </a:lnTo>
                  <a:lnTo>
                    <a:pt x="354" y="189"/>
                  </a:lnTo>
                  <a:lnTo>
                    <a:pt x="355" y="185"/>
                  </a:lnTo>
                  <a:lnTo>
                    <a:pt x="356" y="181"/>
                  </a:lnTo>
                  <a:lnTo>
                    <a:pt x="356" y="179"/>
                  </a:lnTo>
                  <a:lnTo>
                    <a:pt x="356" y="177"/>
                  </a:lnTo>
                  <a:lnTo>
                    <a:pt x="358" y="175"/>
                  </a:lnTo>
                  <a:lnTo>
                    <a:pt x="358" y="174"/>
                  </a:lnTo>
                  <a:lnTo>
                    <a:pt x="361" y="171"/>
                  </a:lnTo>
                  <a:lnTo>
                    <a:pt x="364" y="169"/>
                  </a:lnTo>
                  <a:lnTo>
                    <a:pt x="367" y="167"/>
                  </a:lnTo>
                  <a:lnTo>
                    <a:pt x="370" y="165"/>
                  </a:lnTo>
                  <a:lnTo>
                    <a:pt x="373" y="162"/>
                  </a:lnTo>
                  <a:lnTo>
                    <a:pt x="375" y="160"/>
                  </a:lnTo>
                  <a:lnTo>
                    <a:pt x="378" y="158"/>
                  </a:lnTo>
                  <a:lnTo>
                    <a:pt x="381" y="156"/>
                  </a:lnTo>
                  <a:lnTo>
                    <a:pt x="385" y="153"/>
                  </a:lnTo>
                  <a:lnTo>
                    <a:pt x="389" y="150"/>
                  </a:lnTo>
                  <a:lnTo>
                    <a:pt x="393" y="147"/>
                  </a:lnTo>
                  <a:lnTo>
                    <a:pt x="398" y="145"/>
                  </a:lnTo>
                  <a:lnTo>
                    <a:pt x="401" y="143"/>
                  </a:lnTo>
                  <a:lnTo>
                    <a:pt x="404" y="141"/>
                  </a:lnTo>
                  <a:lnTo>
                    <a:pt x="407" y="139"/>
                  </a:lnTo>
                  <a:lnTo>
                    <a:pt x="410" y="137"/>
                  </a:lnTo>
                  <a:lnTo>
                    <a:pt x="413" y="136"/>
                  </a:lnTo>
                  <a:lnTo>
                    <a:pt x="416" y="135"/>
                  </a:lnTo>
                  <a:lnTo>
                    <a:pt x="419" y="134"/>
                  </a:lnTo>
                  <a:lnTo>
                    <a:pt x="422" y="133"/>
                  </a:lnTo>
                  <a:lnTo>
                    <a:pt x="424" y="131"/>
                  </a:lnTo>
                  <a:lnTo>
                    <a:pt x="424" y="130"/>
                  </a:lnTo>
                  <a:lnTo>
                    <a:pt x="425" y="128"/>
                  </a:lnTo>
                  <a:lnTo>
                    <a:pt x="425" y="126"/>
                  </a:lnTo>
                  <a:lnTo>
                    <a:pt x="426" y="124"/>
                  </a:lnTo>
                  <a:lnTo>
                    <a:pt x="427" y="121"/>
                  </a:lnTo>
                  <a:lnTo>
                    <a:pt x="428" y="118"/>
                  </a:lnTo>
                  <a:lnTo>
                    <a:pt x="428" y="116"/>
                  </a:lnTo>
                  <a:lnTo>
                    <a:pt x="429" y="111"/>
                  </a:lnTo>
                  <a:lnTo>
                    <a:pt x="429" y="106"/>
                  </a:lnTo>
                  <a:lnTo>
                    <a:pt x="428" y="102"/>
                  </a:lnTo>
                  <a:lnTo>
                    <a:pt x="429" y="98"/>
                  </a:lnTo>
                  <a:lnTo>
                    <a:pt x="430" y="93"/>
                  </a:lnTo>
                  <a:lnTo>
                    <a:pt x="431" y="89"/>
                  </a:lnTo>
                  <a:lnTo>
                    <a:pt x="432" y="85"/>
                  </a:lnTo>
                  <a:lnTo>
                    <a:pt x="432" y="81"/>
                  </a:lnTo>
                  <a:lnTo>
                    <a:pt x="429" y="75"/>
                  </a:lnTo>
                  <a:lnTo>
                    <a:pt x="426" y="69"/>
                  </a:lnTo>
                  <a:lnTo>
                    <a:pt x="422" y="64"/>
                  </a:lnTo>
                  <a:lnTo>
                    <a:pt x="418" y="59"/>
                  </a:lnTo>
                  <a:lnTo>
                    <a:pt x="416" y="58"/>
                  </a:lnTo>
                  <a:lnTo>
                    <a:pt x="414" y="57"/>
                  </a:lnTo>
                  <a:lnTo>
                    <a:pt x="411" y="57"/>
                  </a:lnTo>
                  <a:lnTo>
                    <a:pt x="409" y="57"/>
                  </a:lnTo>
                  <a:lnTo>
                    <a:pt x="407" y="56"/>
                  </a:lnTo>
                  <a:lnTo>
                    <a:pt x="404" y="56"/>
                  </a:lnTo>
                  <a:lnTo>
                    <a:pt x="402" y="56"/>
                  </a:lnTo>
                  <a:lnTo>
                    <a:pt x="400" y="55"/>
                  </a:lnTo>
                  <a:lnTo>
                    <a:pt x="397" y="55"/>
                  </a:lnTo>
                  <a:lnTo>
                    <a:pt x="393" y="54"/>
                  </a:lnTo>
                  <a:lnTo>
                    <a:pt x="390" y="54"/>
                  </a:lnTo>
                  <a:lnTo>
                    <a:pt x="387" y="53"/>
                  </a:lnTo>
                  <a:lnTo>
                    <a:pt x="383" y="52"/>
                  </a:lnTo>
                  <a:lnTo>
                    <a:pt x="380" y="50"/>
                  </a:lnTo>
                  <a:lnTo>
                    <a:pt x="377" y="49"/>
                  </a:lnTo>
                  <a:lnTo>
                    <a:pt x="374" y="47"/>
                  </a:lnTo>
                  <a:lnTo>
                    <a:pt x="371" y="45"/>
                  </a:lnTo>
                  <a:lnTo>
                    <a:pt x="367" y="43"/>
                  </a:lnTo>
                  <a:lnTo>
                    <a:pt x="364" y="41"/>
                  </a:lnTo>
                  <a:lnTo>
                    <a:pt x="361" y="39"/>
                  </a:lnTo>
                  <a:lnTo>
                    <a:pt x="359" y="37"/>
                  </a:lnTo>
                  <a:lnTo>
                    <a:pt x="357" y="35"/>
                  </a:lnTo>
                  <a:lnTo>
                    <a:pt x="355" y="33"/>
                  </a:lnTo>
                  <a:lnTo>
                    <a:pt x="353" y="31"/>
                  </a:lnTo>
                  <a:lnTo>
                    <a:pt x="350" y="29"/>
                  </a:lnTo>
                  <a:lnTo>
                    <a:pt x="347" y="27"/>
                  </a:lnTo>
                  <a:lnTo>
                    <a:pt x="344" y="25"/>
                  </a:lnTo>
                  <a:lnTo>
                    <a:pt x="341" y="22"/>
                  </a:lnTo>
                  <a:lnTo>
                    <a:pt x="339" y="21"/>
                  </a:lnTo>
                  <a:lnTo>
                    <a:pt x="337" y="20"/>
                  </a:lnTo>
                  <a:lnTo>
                    <a:pt x="336" y="18"/>
                  </a:lnTo>
                  <a:lnTo>
                    <a:pt x="334" y="16"/>
                  </a:lnTo>
                  <a:lnTo>
                    <a:pt x="333" y="15"/>
                  </a:lnTo>
                  <a:lnTo>
                    <a:pt x="331" y="14"/>
                  </a:lnTo>
                  <a:lnTo>
                    <a:pt x="330" y="12"/>
                  </a:lnTo>
                  <a:lnTo>
                    <a:pt x="329" y="11"/>
                  </a:lnTo>
                  <a:lnTo>
                    <a:pt x="328" y="10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5" y="8"/>
                  </a:lnTo>
                  <a:lnTo>
                    <a:pt x="324" y="7"/>
                  </a:lnTo>
                  <a:lnTo>
                    <a:pt x="323" y="5"/>
                  </a:lnTo>
                  <a:lnTo>
                    <a:pt x="321" y="4"/>
                  </a:lnTo>
                  <a:lnTo>
                    <a:pt x="321" y="3"/>
                  </a:lnTo>
                  <a:lnTo>
                    <a:pt x="320" y="3"/>
                  </a:lnTo>
                  <a:lnTo>
                    <a:pt x="319" y="2"/>
                  </a:lnTo>
                  <a:lnTo>
                    <a:pt x="317" y="2"/>
                  </a:lnTo>
                  <a:lnTo>
                    <a:pt x="314" y="1"/>
                  </a:lnTo>
                  <a:lnTo>
                    <a:pt x="312" y="1"/>
                  </a:lnTo>
                  <a:lnTo>
                    <a:pt x="310" y="0"/>
                  </a:lnTo>
                  <a:lnTo>
                    <a:pt x="304" y="0"/>
                  </a:lnTo>
                  <a:lnTo>
                    <a:pt x="299" y="0"/>
                  </a:lnTo>
                  <a:lnTo>
                    <a:pt x="294" y="0"/>
                  </a:lnTo>
                  <a:lnTo>
                    <a:pt x="289" y="0"/>
                  </a:lnTo>
                  <a:lnTo>
                    <a:pt x="279" y="0"/>
                  </a:lnTo>
                  <a:lnTo>
                    <a:pt x="269" y="0"/>
                  </a:lnTo>
                  <a:lnTo>
                    <a:pt x="259" y="0"/>
                  </a:lnTo>
                  <a:lnTo>
                    <a:pt x="250" y="0"/>
                  </a:lnTo>
                  <a:lnTo>
                    <a:pt x="244" y="0"/>
                  </a:lnTo>
                  <a:lnTo>
                    <a:pt x="239" y="0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3" y="0"/>
                  </a:lnTo>
                  <a:lnTo>
                    <a:pt x="217" y="0"/>
                  </a:lnTo>
                  <a:lnTo>
                    <a:pt x="212" y="0"/>
                  </a:lnTo>
                  <a:lnTo>
                    <a:pt x="206" y="0"/>
                  </a:lnTo>
                  <a:lnTo>
                    <a:pt x="200" y="0"/>
                  </a:lnTo>
                  <a:lnTo>
                    <a:pt x="193" y="0"/>
                  </a:lnTo>
                  <a:lnTo>
                    <a:pt x="187" y="0"/>
                  </a:lnTo>
                  <a:lnTo>
                    <a:pt x="180" y="0"/>
                  </a:lnTo>
                  <a:lnTo>
                    <a:pt x="174" y="0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47" y="0"/>
                  </a:lnTo>
                  <a:lnTo>
                    <a:pt x="140" y="0"/>
                  </a:lnTo>
                  <a:lnTo>
                    <a:pt x="132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8" y="0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5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0" y="92"/>
                  </a:lnTo>
                  <a:lnTo>
                    <a:pt x="0" y="105"/>
                  </a:lnTo>
                  <a:lnTo>
                    <a:pt x="0" y="118"/>
                  </a:lnTo>
                  <a:lnTo>
                    <a:pt x="0" y="131"/>
                  </a:lnTo>
                  <a:lnTo>
                    <a:pt x="0" y="143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0" y="184"/>
                  </a:lnTo>
                  <a:lnTo>
                    <a:pt x="0" y="189"/>
                  </a:lnTo>
                  <a:lnTo>
                    <a:pt x="0" y="195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03"/>
                  </a:lnTo>
                </a:path>
              </a:pathLst>
            </a:custGeom>
            <a:solidFill>
              <a:srgbClr val="DDDDDD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4" name="Freeform 164"/>
            <p:cNvSpPr>
              <a:spLocks/>
            </p:cNvSpPr>
            <p:nvPr/>
          </p:nvSpPr>
          <p:spPr bwMode="auto">
            <a:xfrm>
              <a:off x="1629" y="2951"/>
              <a:ext cx="34" cy="23"/>
            </a:xfrm>
            <a:custGeom>
              <a:avLst/>
              <a:gdLst>
                <a:gd name="T0" fmla="*/ 2 w 34"/>
                <a:gd name="T1" fmla="*/ 22 h 23"/>
                <a:gd name="T2" fmla="*/ 5 w 34"/>
                <a:gd name="T3" fmla="*/ 22 h 23"/>
                <a:gd name="T4" fmla="*/ 7 w 34"/>
                <a:gd name="T5" fmla="*/ 21 h 23"/>
                <a:gd name="T6" fmla="*/ 9 w 34"/>
                <a:gd name="T7" fmla="*/ 21 h 23"/>
                <a:gd name="T8" fmla="*/ 11 w 34"/>
                <a:gd name="T9" fmla="*/ 20 h 23"/>
                <a:gd name="T10" fmla="*/ 13 w 34"/>
                <a:gd name="T11" fmla="*/ 19 h 23"/>
                <a:gd name="T12" fmla="*/ 15 w 34"/>
                <a:gd name="T13" fmla="*/ 19 h 23"/>
                <a:gd name="T14" fmla="*/ 17 w 34"/>
                <a:gd name="T15" fmla="*/ 18 h 23"/>
                <a:gd name="T16" fmla="*/ 19 w 34"/>
                <a:gd name="T17" fmla="*/ 18 h 23"/>
                <a:gd name="T18" fmla="*/ 21 w 34"/>
                <a:gd name="T19" fmla="*/ 17 h 23"/>
                <a:gd name="T20" fmla="*/ 22 w 34"/>
                <a:gd name="T21" fmla="*/ 17 h 23"/>
                <a:gd name="T22" fmla="*/ 24 w 34"/>
                <a:gd name="T23" fmla="*/ 16 h 23"/>
                <a:gd name="T24" fmla="*/ 26 w 34"/>
                <a:gd name="T25" fmla="*/ 15 h 23"/>
                <a:gd name="T26" fmla="*/ 28 w 34"/>
                <a:gd name="T27" fmla="*/ 14 h 23"/>
                <a:gd name="T28" fmla="*/ 29 w 34"/>
                <a:gd name="T29" fmla="*/ 14 h 23"/>
                <a:gd name="T30" fmla="*/ 30 w 34"/>
                <a:gd name="T31" fmla="*/ 13 h 23"/>
                <a:gd name="T32" fmla="*/ 31 w 34"/>
                <a:gd name="T33" fmla="*/ 12 h 23"/>
                <a:gd name="T34" fmla="*/ 32 w 34"/>
                <a:gd name="T35" fmla="*/ 11 h 23"/>
                <a:gd name="T36" fmla="*/ 32 w 34"/>
                <a:gd name="T37" fmla="*/ 10 h 23"/>
                <a:gd name="T38" fmla="*/ 33 w 34"/>
                <a:gd name="T39" fmla="*/ 9 h 23"/>
                <a:gd name="T40" fmla="*/ 33 w 34"/>
                <a:gd name="T41" fmla="*/ 8 h 23"/>
                <a:gd name="T42" fmla="*/ 33 w 34"/>
                <a:gd name="T43" fmla="*/ 7 h 23"/>
                <a:gd name="T44" fmla="*/ 33 w 34"/>
                <a:gd name="T45" fmla="*/ 5 h 23"/>
                <a:gd name="T46" fmla="*/ 33 w 34"/>
                <a:gd name="T47" fmla="*/ 4 h 23"/>
                <a:gd name="T48" fmla="*/ 33 w 34"/>
                <a:gd name="T49" fmla="*/ 3 h 23"/>
                <a:gd name="T50" fmla="*/ 33 w 34"/>
                <a:gd name="T51" fmla="*/ 2 h 23"/>
                <a:gd name="T52" fmla="*/ 33 w 34"/>
                <a:gd name="T53" fmla="*/ 1 h 23"/>
                <a:gd name="T54" fmla="*/ 32 w 34"/>
                <a:gd name="T55" fmla="*/ 0 h 23"/>
                <a:gd name="T56" fmla="*/ 31 w 34"/>
                <a:gd name="T57" fmla="*/ 0 h 23"/>
                <a:gd name="T58" fmla="*/ 30 w 34"/>
                <a:gd name="T59" fmla="*/ 0 h 23"/>
                <a:gd name="T60" fmla="*/ 29 w 34"/>
                <a:gd name="T61" fmla="*/ 0 h 23"/>
                <a:gd name="T62" fmla="*/ 27 w 34"/>
                <a:gd name="T63" fmla="*/ 0 h 23"/>
                <a:gd name="T64" fmla="*/ 26 w 34"/>
                <a:gd name="T65" fmla="*/ 0 h 23"/>
                <a:gd name="T66" fmla="*/ 24 w 34"/>
                <a:gd name="T67" fmla="*/ 1 h 23"/>
                <a:gd name="T68" fmla="*/ 23 w 34"/>
                <a:gd name="T69" fmla="*/ 1 h 23"/>
                <a:gd name="T70" fmla="*/ 22 w 34"/>
                <a:gd name="T71" fmla="*/ 2 h 23"/>
                <a:gd name="T72" fmla="*/ 20 w 34"/>
                <a:gd name="T73" fmla="*/ 3 h 23"/>
                <a:gd name="T74" fmla="*/ 19 w 34"/>
                <a:gd name="T75" fmla="*/ 3 h 23"/>
                <a:gd name="T76" fmla="*/ 18 w 34"/>
                <a:gd name="T77" fmla="*/ 4 h 23"/>
                <a:gd name="T78" fmla="*/ 17 w 34"/>
                <a:gd name="T79" fmla="*/ 5 h 23"/>
                <a:gd name="T80" fmla="*/ 15 w 34"/>
                <a:gd name="T81" fmla="*/ 5 h 23"/>
                <a:gd name="T82" fmla="*/ 14 w 34"/>
                <a:gd name="T83" fmla="*/ 7 h 23"/>
                <a:gd name="T84" fmla="*/ 13 w 34"/>
                <a:gd name="T85" fmla="*/ 7 h 23"/>
                <a:gd name="T86" fmla="*/ 12 w 34"/>
                <a:gd name="T87" fmla="*/ 8 h 23"/>
                <a:gd name="T88" fmla="*/ 10 w 34"/>
                <a:gd name="T89" fmla="*/ 9 h 23"/>
                <a:gd name="T90" fmla="*/ 9 w 34"/>
                <a:gd name="T91" fmla="*/ 10 h 23"/>
                <a:gd name="T92" fmla="*/ 8 w 34"/>
                <a:gd name="T93" fmla="*/ 10 h 23"/>
                <a:gd name="T94" fmla="*/ 7 w 34"/>
                <a:gd name="T95" fmla="*/ 11 h 23"/>
                <a:gd name="T96" fmla="*/ 5 w 34"/>
                <a:gd name="T97" fmla="*/ 12 h 23"/>
                <a:gd name="T98" fmla="*/ 4 w 34"/>
                <a:gd name="T99" fmla="*/ 13 h 23"/>
                <a:gd name="T100" fmla="*/ 3 w 34"/>
                <a:gd name="T101" fmla="*/ 14 h 23"/>
                <a:gd name="T102" fmla="*/ 2 w 34"/>
                <a:gd name="T103" fmla="*/ 16 h 23"/>
                <a:gd name="T104" fmla="*/ 1 w 34"/>
                <a:gd name="T105" fmla="*/ 18 h 23"/>
                <a:gd name="T106" fmla="*/ 0 w 34"/>
                <a:gd name="T107" fmla="*/ 20 h 23"/>
                <a:gd name="T108" fmla="*/ 0 w 34"/>
                <a:gd name="T109" fmla="*/ 21 h 23"/>
                <a:gd name="T110" fmla="*/ 0 w 34"/>
                <a:gd name="T111" fmla="*/ 22 h 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"/>
                <a:gd name="T169" fmla="*/ 0 h 23"/>
                <a:gd name="T170" fmla="*/ 34 w 34"/>
                <a:gd name="T171" fmla="*/ 23 h 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" h="23">
                  <a:moveTo>
                    <a:pt x="1" y="22"/>
                  </a:move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2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5" name="Freeform 165"/>
            <p:cNvSpPr>
              <a:spLocks/>
            </p:cNvSpPr>
            <p:nvPr/>
          </p:nvSpPr>
          <p:spPr bwMode="auto">
            <a:xfrm>
              <a:off x="1595" y="2980"/>
              <a:ext cx="42" cy="31"/>
            </a:xfrm>
            <a:custGeom>
              <a:avLst/>
              <a:gdLst>
                <a:gd name="T0" fmla="*/ 2 w 42"/>
                <a:gd name="T1" fmla="*/ 30 h 31"/>
                <a:gd name="T2" fmla="*/ 5 w 42"/>
                <a:gd name="T3" fmla="*/ 30 h 31"/>
                <a:gd name="T4" fmla="*/ 7 w 42"/>
                <a:gd name="T5" fmla="*/ 30 h 31"/>
                <a:gd name="T6" fmla="*/ 9 w 42"/>
                <a:gd name="T7" fmla="*/ 30 h 31"/>
                <a:gd name="T8" fmla="*/ 11 w 42"/>
                <a:gd name="T9" fmla="*/ 30 h 31"/>
                <a:gd name="T10" fmla="*/ 13 w 42"/>
                <a:gd name="T11" fmla="*/ 30 h 31"/>
                <a:gd name="T12" fmla="*/ 15 w 42"/>
                <a:gd name="T13" fmla="*/ 30 h 31"/>
                <a:gd name="T14" fmla="*/ 17 w 42"/>
                <a:gd name="T15" fmla="*/ 29 h 31"/>
                <a:gd name="T16" fmla="*/ 19 w 42"/>
                <a:gd name="T17" fmla="*/ 28 h 31"/>
                <a:gd name="T18" fmla="*/ 21 w 42"/>
                <a:gd name="T19" fmla="*/ 26 h 31"/>
                <a:gd name="T20" fmla="*/ 23 w 42"/>
                <a:gd name="T21" fmla="*/ 25 h 31"/>
                <a:gd name="T22" fmla="*/ 24 w 42"/>
                <a:gd name="T23" fmla="*/ 24 h 31"/>
                <a:gd name="T24" fmla="*/ 26 w 42"/>
                <a:gd name="T25" fmla="*/ 22 h 31"/>
                <a:gd name="T26" fmla="*/ 28 w 42"/>
                <a:gd name="T27" fmla="*/ 21 h 31"/>
                <a:gd name="T28" fmla="*/ 29 w 42"/>
                <a:gd name="T29" fmla="*/ 20 h 31"/>
                <a:gd name="T30" fmla="*/ 30 w 42"/>
                <a:gd name="T31" fmla="*/ 19 h 31"/>
                <a:gd name="T32" fmla="*/ 32 w 42"/>
                <a:gd name="T33" fmla="*/ 18 h 31"/>
                <a:gd name="T34" fmla="*/ 33 w 42"/>
                <a:gd name="T35" fmla="*/ 17 h 31"/>
                <a:gd name="T36" fmla="*/ 34 w 42"/>
                <a:gd name="T37" fmla="*/ 15 h 31"/>
                <a:gd name="T38" fmla="*/ 35 w 42"/>
                <a:gd name="T39" fmla="*/ 14 h 31"/>
                <a:gd name="T40" fmla="*/ 36 w 42"/>
                <a:gd name="T41" fmla="*/ 13 h 31"/>
                <a:gd name="T42" fmla="*/ 37 w 42"/>
                <a:gd name="T43" fmla="*/ 12 h 31"/>
                <a:gd name="T44" fmla="*/ 38 w 42"/>
                <a:gd name="T45" fmla="*/ 11 h 31"/>
                <a:gd name="T46" fmla="*/ 39 w 42"/>
                <a:gd name="T47" fmla="*/ 10 h 31"/>
                <a:gd name="T48" fmla="*/ 39 w 42"/>
                <a:gd name="T49" fmla="*/ 9 h 31"/>
                <a:gd name="T50" fmla="*/ 40 w 42"/>
                <a:gd name="T51" fmla="*/ 8 h 31"/>
                <a:gd name="T52" fmla="*/ 40 w 42"/>
                <a:gd name="T53" fmla="*/ 7 h 31"/>
                <a:gd name="T54" fmla="*/ 41 w 42"/>
                <a:gd name="T55" fmla="*/ 5 h 31"/>
                <a:gd name="T56" fmla="*/ 41 w 42"/>
                <a:gd name="T57" fmla="*/ 4 h 31"/>
                <a:gd name="T58" fmla="*/ 41 w 42"/>
                <a:gd name="T59" fmla="*/ 3 h 31"/>
                <a:gd name="T60" fmla="*/ 41 w 42"/>
                <a:gd name="T61" fmla="*/ 2 h 31"/>
                <a:gd name="T62" fmla="*/ 41 w 42"/>
                <a:gd name="T63" fmla="*/ 1 h 31"/>
                <a:gd name="T64" fmla="*/ 40 w 42"/>
                <a:gd name="T65" fmla="*/ 0 h 31"/>
                <a:gd name="T66" fmla="*/ 38 w 42"/>
                <a:gd name="T67" fmla="*/ 0 h 31"/>
                <a:gd name="T68" fmla="*/ 37 w 42"/>
                <a:gd name="T69" fmla="*/ 0 h 31"/>
                <a:gd name="T70" fmla="*/ 35 w 42"/>
                <a:gd name="T71" fmla="*/ 0 h 31"/>
                <a:gd name="T72" fmla="*/ 34 w 42"/>
                <a:gd name="T73" fmla="*/ 1 h 31"/>
                <a:gd name="T74" fmla="*/ 33 w 42"/>
                <a:gd name="T75" fmla="*/ 2 h 31"/>
                <a:gd name="T76" fmla="*/ 32 w 42"/>
                <a:gd name="T77" fmla="*/ 2 h 31"/>
                <a:gd name="T78" fmla="*/ 30 w 42"/>
                <a:gd name="T79" fmla="*/ 3 h 31"/>
                <a:gd name="T80" fmla="*/ 28 w 42"/>
                <a:gd name="T81" fmla="*/ 4 h 31"/>
                <a:gd name="T82" fmla="*/ 26 w 42"/>
                <a:gd name="T83" fmla="*/ 5 h 31"/>
                <a:gd name="T84" fmla="*/ 24 w 42"/>
                <a:gd name="T85" fmla="*/ 6 h 31"/>
                <a:gd name="T86" fmla="*/ 22 w 42"/>
                <a:gd name="T87" fmla="*/ 7 h 31"/>
                <a:gd name="T88" fmla="*/ 21 w 42"/>
                <a:gd name="T89" fmla="*/ 9 h 31"/>
                <a:gd name="T90" fmla="*/ 19 w 42"/>
                <a:gd name="T91" fmla="*/ 10 h 31"/>
                <a:gd name="T92" fmla="*/ 17 w 42"/>
                <a:gd name="T93" fmla="*/ 12 h 31"/>
                <a:gd name="T94" fmla="*/ 15 w 42"/>
                <a:gd name="T95" fmla="*/ 13 h 31"/>
                <a:gd name="T96" fmla="*/ 13 w 42"/>
                <a:gd name="T97" fmla="*/ 14 h 31"/>
                <a:gd name="T98" fmla="*/ 11 w 42"/>
                <a:gd name="T99" fmla="*/ 16 h 31"/>
                <a:gd name="T100" fmla="*/ 9 w 42"/>
                <a:gd name="T101" fmla="*/ 18 h 31"/>
                <a:gd name="T102" fmla="*/ 7 w 42"/>
                <a:gd name="T103" fmla="*/ 19 h 31"/>
                <a:gd name="T104" fmla="*/ 6 w 42"/>
                <a:gd name="T105" fmla="*/ 21 h 31"/>
                <a:gd name="T106" fmla="*/ 4 w 42"/>
                <a:gd name="T107" fmla="*/ 22 h 31"/>
                <a:gd name="T108" fmla="*/ 3 w 42"/>
                <a:gd name="T109" fmla="*/ 24 h 31"/>
                <a:gd name="T110" fmla="*/ 2 w 42"/>
                <a:gd name="T111" fmla="*/ 25 h 31"/>
                <a:gd name="T112" fmla="*/ 0 w 42"/>
                <a:gd name="T113" fmla="*/ 27 h 31"/>
                <a:gd name="T114" fmla="*/ 0 w 42"/>
                <a:gd name="T115" fmla="*/ 29 h 31"/>
                <a:gd name="T116" fmla="*/ 0 w 42"/>
                <a:gd name="T117" fmla="*/ 29 h 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1"/>
                <a:gd name="T179" fmla="*/ 42 w 42"/>
                <a:gd name="T180" fmla="*/ 31 h 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1">
                  <a:moveTo>
                    <a:pt x="1" y="30"/>
                  </a:move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6" name="Freeform 166"/>
            <p:cNvSpPr>
              <a:spLocks/>
            </p:cNvSpPr>
            <p:nvPr/>
          </p:nvSpPr>
          <p:spPr bwMode="auto">
            <a:xfrm>
              <a:off x="2195" y="2942"/>
              <a:ext cx="35" cy="24"/>
            </a:xfrm>
            <a:custGeom>
              <a:avLst/>
              <a:gdLst>
                <a:gd name="T0" fmla="*/ 3 w 35"/>
                <a:gd name="T1" fmla="*/ 23 h 24"/>
                <a:gd name="T2" fmla="*/ 5 w 35"/>
                <a:gd name="T3" fmla="*/ 22 h 24"/>
                <a:gd name="T4" fmla="*/ 7 w 35"/>
                <a:gd name="T5" fmla="*/ 21 h 24"/>
                <a:gd name="T6" fmla="*/ 10 w 35"/>
                <a:gd name="T7" fmla="*/ 21 h 24"/>
                <a:gd name="T8" fmla="*/ 12 w 35"/>
                <a:gd name="T9" fmla="*/ 20 h 24"/>
                <a:gd name="T10" fmla="*/ 14 w 35"/>
                <a:gd name="T11" fmla="*/ 20 h 24"/>
                <a:gd name="T12" fmla="*/ 16 w 35"/>
                <a:gd name="T13" fmla="*/ 19 h 24"/>
                <a:gd name="T14" fmla="*/ 18 w 35"/>
                <a:gd name="T15" fmla="*/ 18 h 24"/>
                <a:gd name="T16" fmla="*/ 20 w 35"/>
                <a:gd name="T17" fmla="*/ 18 h 24"/>
                <a:gd name="T18" fmla="*/ 22 w 35"/>
                <a:gd name="T19" fmla="*/ 18 h 24"/>
                <a:gd name="T20" fmla="*/ 23 w 35"/>
                <a:gd name="T21" fmla="*/ 17 h 24"/>
                <a:gd name="T22" fmla="*/ 25 w 35"/>
                <a:gd name="T23" fmla="*/ 16 h 24"/>
                <a:gd name="T24" fmla="*/ 27 w 35"/>
                <a:gd name="T25" fmla="*/ 16 h 24"/>
                <a:gd name="T26" fmla="*/ 29 w 35"/>
                <a:gd name="T27" fmla="*/ 15 h 24"/>
                <a:gd name="T28" fmla="*/ 30 w 35"/>
                <a:gd name="T29" fmla="*/ 14 h 24"/>
                <a:gd name="T30" fmla="*/ 31 w 35"/>
                <a:gd name="T31" fmla="*/ 14 h 24"/>
                <a:gd name="T32" fmla="*/ 32 w 35"/>
                <a:gd name="T33" fmla="*/ 13 h 24"/>
                <a:gd name="T34" fmla="*/ 32 w 35"/>
                <a:gd name="T35" fmla="*/ 12 h 24"/>
                <a:gd name="T36" fmla="*/ 33 w 35"/>
                <a:gd name="T37" fmla="*/ 11 h 24"/>
                <a:gd name="T38" fmla="*/ 34 w 35"/>
                <a:gd name="T39" fmla="*/ 10 h 24"/>
                <a:gd name="T40" fmla="*/ 34 w 35"/>
                <a:gd name="T41" fmla="*/ 8 h 24"/>
                <a:gd name="T42" fmla="*/ 34 w 35"/>
                <a:gd name="T43" fmla="*/ 7 h 24"/>
                <a:gd name="T44" fmla="*/ 34 w 35"/>
                <a:gd name="T45" fmla="*/ 6 h 24"/>
                <a:gd name="T46" fmla="*/ 34 w 35"/>
                <a:gd name="T47" fmla="*/ 5 h 24"/>
                <a:gd name="T48" fmla="*/ 34 w 35"/>
                <a:gd name="T49" fmla="*/ 4 h 24"/>
                <a:gd name="T50" fmla="*/ 34 w 35"/>
                <a:gd name="T51" fmla="*/ 3 h 24"/>
                <a:gd name="T52" fmla="*/ 34 w 35"/>
                <a:gd name="T53" fmla="*/ 1 h 24"/>
                <a:gd name="T54" fmla="*/ 32 w 35"/>
                <a:gd name="T55" fmla="*/ 1 h 24"/>
                <a:gd name="T56" fmla="*/ 31 w 35"/>
                <a:gd name="T57" fmla="*/ 0 h 24"/>
                <a:gd name="T58" fmla="*/ 30 w 35"/>
                <a:gd name="T59" fmla="*/ 0 h 24"/>
                <a:gd name="T60" fmla="*/ 29 w 35"/>
                <a:gd name="T61" fmla="*/ 0 h 24"/>
                <a:gd name="T62" fmla="*/ 27 w 35"/>
                <a:gd name="T63" fmla="*/ 1 h 24"/>
                <a:gd name="T64" fmla="*/ 26 w 35"/>
                <a:gd name="T65" fmla="*/ 1 h 24"/>
                <a:gd name="T66" fmla="*/ 24 w 35"/>
                <a:gd name="T67" fmla="*/ 2 h 24"/>
                <a:gd name="T68" fmla="*/ 23 w 35"/>
                <a:gd name="T69" fmla="*/ 2 h 24"/>
                <a:gd name="T70" fmla="*/ 21 w 35"/>
                <a:gd name="T71" fmla="*/ 3 h 24"/>
                <a:gd name="T72" fmla="*/ 20 w 35"/>
                <a:gd name="T73" fmla="*/ 3 h 24"/>
                <a:gd name="T74" fmla="*/ 19 w 35"/>
                <a:gd name="T75" fmla="*/ 4 h 24"/>
                <a:gd name="T76" fmla="*/ 18 w 35"/>
                <a:gd name="T77" fmla="*/ 5 h 24"/>
                <a:gd name="T78" fmla="*/ 17 w 35"/>
                <a:gd name="T79" fmla="*/ 6 h 24"/>
                <a:gd name="T80" fmla="*/ 16 w 35"/>
                <a:gd name="T81" fmla="*/ 6 h 24"/>
                <a:gd name="T82" fmla="*/ 14 w 35"/>
                <a:gd name="T83" fmla="*/ 8 h 24"/>
                <a:gd name="T84" fmla="*/ 14 w 35"/>
                <a:gd name="T85" fmla="*/ 8 h 24"/>
                <a:gd name="T86" fmla="*/ 12 w 35"/>
                <a:gd name="T87" fmla="*/ 9 h 24"/>
                <a:gd name="T88" fmla="*/ 11 w 35"/>
                <a:gd name="T89" fmla="*/ 10 h 24"/>
                <a:gd name="T90" fmla="*/ 9 w 35"/>
                <a:gd name="T91" fmla="*/ 10 h 24"/>
                <a:gd name="T92" fmla="*/ 8 w 35"/>
                <a:gd name="T93" fmla="*/ 11 h 24"/>
                <a:gd name="T94" fmla="*/ 7 w 35"/>
                <a:gd name="T95" fmla="*/ 12 h 24"/>
                <a:gd name="T96" fmla="*/ 6 w 35"/>
                <a:gd name="T97" fmla="*/ 13 h 24"/>
                <a:gd name="T98" fmla="*/ 5 w 35"/>
                <a:gd name="T99" fmla="*/ 14 h 24"/>
                <a:gd name="T100" fmla="*/ 4 w 35"/>
                <a:gd name="T101" fmla="*/ 15 h 24"/>
                <a:gd name="T102" fmla="*/ 3 w 35"/>
                <a:gd name="T103" fmla="*/ 17 h 24"/>
                <a:gd name="T104" fmla="*/ 2 w 35"/>
                <a:gd name="T105" fmla="*/ 19 h 24"/>
                <a:gd name="T106" fmla="*/ 1 w 35"/>
                <a:gd name="T107" fmla="*/ 21 h 24"/>
                <a:gd name="T108" fmla="*/ 0 w 35"/>
                <a:gd name="T109" fmla="*/ 22 h 24"/>
                <a:gd name="T110" fmla="*/ 1 w 35"/>
                <a:gd name="T111" fmla="*/ 23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"/>
                <a:gd name="T169" fmla="*/ 0 h 24"/>
                <a:gd name="T170" fmla="*/ 35 w 35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" h="24">
                  <a:moveTo>
                    <a:pt x="2" y="23"/>
                  </a:moveTo>
                  <a:lnTo>
                    <a:pt x="2" y="23"/>
                  </a:lnTo>
                  <a:lnTo>
                    <a:pt x="3" y="23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7" name="Freeform 167"/>
            <p:cNvSpPr>
              <a:spLocks/>
            </p:cNvSpPr>
            <p:nvPr/>
          </p:nvSpPr>
          <p:spPr bwMode="auto">
            <a:xfrm>
              <a:off x="2162" y="2971"/>
              <a:ext cx="42" cy="32"/>
            </a:xfrm>
            <a:custGeom>
              <a:avLst/>
              <a:gdLst>
                <a:gd name="T0" fmla="*/ 2 w 42"/>
                <a:gd name="T1" fmla="*/ 30 h 32"/>
                <a:gd name="T2" fmla="*/ 5 w 42"/>
                <a:gd name="T3" fmla="*/ 31 h 32"/>
                <a:gd name="T4" fmla="*/ 7 w 42"/>
                <a:gd name="T5" fmla="*/ 31 h 32"/>
                <a:gd name="T6" fmla="*/ 9 w 42"/>
                <a:gd name="T7" fmla="*/ 31 h 32"/>
                <a:gd name="T8" fmla="*/ 11 w 42"/>
                <a:gd name="T9" fmla="*/ 31 h 32"/>
                <a:gd name="T10" fmla="*/ 13 w 42"/>
                <a:gd name="T11" fmla="*/ 31 h 32"/>
                <a:gd name="T12" fmla="*/ 15 w 42"/>
                <a:gd name="T13" fmla="*/ 30 h 32"/>
                <a:gd name="T14" fmla="*/ 17 w 42"/>
                <a:gd name="T15" fmla="*/ 29 h 32"/>
                <a:gd name="T16" fmla="*/ 19 w 42"/>
                <a:gd name="T17" fmla="*/ 28 h 32"/>
                <a:gd name="T18" fmla="*/ 21 w 42"/>
                <a:gd name="T19" fmla="*/ 27 h 32"/>
                <a:gd name="T20" fmla="*/ 23 w 42"/>
                <a:gd name="T21" fmla="*/ 26 h 32"/>
                <a:gd name="T22" fmla="*/ 24 w 42"/>
                <a:gd name="T23" fmla="*/ 24 h 32"/>
                <a:gd name="T24" fmla="*/ 26 w 42"/>
                <a:gd name="T25" fmla="*/ 23 h 32"/>
                <a:gd name="T26" fmla="*/ 28 w 42"/>
                <a:gd name="T27" fmla="*/ 21 h 32"/>
                <a:gd name="T28" fmla="*/ 29 w 42"/>
                <a:gd name="T29" fmla="*/ 20 h 32"/>
                <a:gd name="T30" fmla="*/ 30 w 42"/>
                <a:gd name="T31" fmla="*/ 19 h 32"/>
                <a:gd name="T32" fmla="*/ 32 w 42"/>
                <a:gd name="T33" fmla="*/ 18 h 32"/>
                <a:gd name="T34" fmla="*/ 33 w 42"/>
                <a:gd name="T35" fmla="*/ 17 h 32"/>
                <a:gd name="T36" fmla="*/ 34 w 42"/>
                <a:gd name="T37" fmla="*/ 16 h 32"/>
                <a:gd name="T38" fmla="*/ 35 w 42"/>
                <a:gd name="T39" fmla="*/ 14 h 32"/>
                <a:gd name="T40" fmla="*/ 36 w 42"/>
                <a:gd name="T41" fmla="*/ 14 h 32"/>
                <a:gd name="T42" fmla="*/ 37 w 42"/>
                <a:gd name="T43" fmla="*/ 13 h 32"/>
                <a:gd name="T44" fmla="*/ 38 w 42"/>
                <a:gd name="T45" fmla="*/ 12 h 32"/>
                <a:gd name="T46" fmla="*/ 38 w 42"/>
                <a:gd name="T47" fmla="*/ 11 h 32"/>
                <a:gd name="T48" fmla="*/ 39 w 42"/>
                <a:gd name="T49" fmla="*/ 9 h 32"/>
                <a:gd name="T50" fmla="*/ 40 w 42"/>
                <a:gd name="T51" fmla="*/ 8 h 32"/>
                <a:gd name="T52" fmla="*/ 40 w 42"/>
                <a:gd name="T53" fmla="*/ 7 h 32"/>
                <a:gd name="T54" fmla="*/ 40 w 42"/>
                <a:gd name="T55" fmla="*/ 6 h 32"/>
                <a:gd name="T56" fmla="*/ 41 w 42"/>
                <a:gd name="T57" fmla="*/ 5 h 32"/>
                <a:gd name="T58" fmla="*/ 41 w 42"/>
                <a:gd name="T59" fmla="*/ 4 h 32"/>
                <a:gd name="T60" fmla="*/ 41 w 42"/>
                <a:gd name="T61" fmla="*/ 3 h 32"/>
                <a:gd name="T62" fmla="*/ 41 w 42"/>
                <a:gd name="T63" fmla="*/ 1 h 32"/>
                <a:gd name="T64" fmla="*/ 40 w 42"/>
                <a:gd name="T65" fmla="*/ 1 h 32"/>
                <a:gd name="T66" fmla="*/ 38 w 42"/>
                <a:gd name="T67" fmla="*/ 0 h 32"/>
                <a:gd name="T68" fmla="*/ 37 w 42"/>
                <a:gd name="T69" fmla="*/ 0 h 32"/>
                <a:gd name="T70" fmla="*/ 35 w 42"/>
                <a:gd name="T71" fmla="*/ 1 h 32"/>
                <a:gd name="T72" fmla="*/ 34 w 42"/>
                <a:gd name="T73" fmla="*/ 1 h 32"/>
                <a:gd name="T74" fmla="*/ 33 w 42"/>
                <a:gd name="T75" fmla="*/ 2 h 32"/>
                <a:gd name="T76" fmla="*/ 32 w 42"/>
                <a:gd name="T77" fmla="*/ 3 h 32"/>
                <a:gd name="T78" fmla="*/ 30 w 42"/>
                <a:gd name="T79" fmla="*/ 4 h 32"/>
                <a:gd name="T80" fmla="*/ 28 w 42"/>
                <a:gd name="T81" fmla="*/ 4 h 32"/>
                <a:gd name="T82" fmla="*/ 26 w 42"/>
                <a:gd name="T83" fmla="*/ 6 h 32"/>
                <a:gd name="T84" fmla="*/ 24 w 42"/>
                <a:gd name="T85" fmla="*/ 7 h 32"/>
                <a:gd name="T86" fmla="*/ 22 w 42"/>
                <a:gd name="T87" fmla="*/ 8 h 32"/>
                <a:gd name="T88" fmla="*/ 21 w 42"/>
                <a:gd name="T89" fmla="*/ 9 h 32"/>
                <a:gd name="T90" fmla="*/ 19 w 42"/>
                <a:gd name="T91" fmla="*/ 10 h 32"/>
                <a:gd name="T92" fmla="*/ 17 w 42"/>
                <a:gd name="T93" fmla="*/ 12 h 32"/>
                <a:gd name="T94" fmla="*/ 15 w 42"/>
                <a:gd name="T95" fmla="*/ 13 h 32"/>
                <a:gd name="T96" fmla="*/ 13 w 42"/>
                <a:gd name="T97" fmla="*/ 15 h 32"/>
                <a:gd name="T98" fmla="*/ 11 w 42"/>
                <a:gd name="T99" fmla="*/ 16 h 32"/>
                <a:gd name="T100" fmla="*/ 9 w 42"/>
                <a:gd name="T101" fmla="*/ 18 h 32"/>
                <a:gd name="T102" fmla="*/ 7 w 42"/>
                <a:gd name="T103" fmla="*/ 20 h 32"/>
                <a:gd name="T104" fmla="*/ 6 w 42"/>
                <a:gd name="T105" fmla="*/ 21 h 32"/>
                <a:gd name="T106" fmla="*/ 4 w 42"/>
                <a:gd name="T107" fmla="*/ 23 h 32"/>
                <a:gd name="T108" fmla="*/ 3 w 42"/>
                <a:gd name="T109" fmla="*/ 24 h 32"/>
                <a:gd name="T110" fmla="*/ 1 w 42"/>
                <a:gd name="T111" fmla="*/ 26 h 32"/>
                <a:gd name="T112" fmla="*/ 0 w 42"/>
                <a:gd name="T113" fmla="*/ 28 h 32"/>
                <a:gd name="T114" fmla="*/ 0 w 42"/>
                <a:gd name="T115" fmla="*/ 29 h 32"/>
                <a:gd name="T116" fmla="*/ 0 w 42"/>
                <a:gd name="T117" fmla="*/ 30 h 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2"/>
                <a:gd name="T179" fmla="*/ 42 w 42"/>
                <a:gd name="T180" fmla="*/ 32 h 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2">
                  <a:moveTo>
                    <a:pt x="1" y="30"/>
                  </a:moveTo>
                  <a:lnTo>
                    <a:pt x="1" y="30"/>
                  </a:lnTo>
                  <a:lnTo>
                    <a:pt x="2" y="30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5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8" name="Freeform 168"/>
            <p:cNvSpPr>
              <a:spLocks/>
            </p:cNvSpPr>
            <p:nvPr/>
          </p:nvSpPr>
          <p:spPr bwMode="auto">
            <a:xfrm>
              <a:off x="2064" y="2895"/>
              <a:ext cx="124" cy="115"/>
            </a:xfrm>
            <a:custGeom>
              <a:avLst/>
              <a:gdLst>
                <a:gd name="T0" fmla="*/ 44 w 124"/>
                <a:gd name="T1" fmla="*/ 6 h 115"/>
                <a:gd name="T2" fmla="*/ 55 w 124"/>
                <a:gd name="T3" fmla="*/ 13 h 115"/>
                <a:gd name="T4" fmla="*/ 63 w 124"/>
                <a:gd name="T5" fmla="*/ 19 h 115"/>
                <a:gd name="T6" fmla="*/ 69 w 124"/>
                <a:gd name="T7" fmla="*/ 27 h 115"/>
                <a:gd name="T8" fmla="*/ 72 w 124"/>
                <a:gd name="T9" fmla="*/ 34 h 115"/>
                <a:gd name="T10" fmla="*/ 86 w 124"/>
                <a:gd name="T11" fmla="*/ 34 h 115"/>
                <a:gd name="T12" fmla="*/ 98 w 124"/>
                <a:gd name="T13" fmla="*/ 34 h 115"/>
                <a:gd name="T14" fmla="*/ 104 w 124"/>
                <a:gd name="T15" fmla="*/ 33 h 115"/>
                <a:gd name="T16" fmla="*/ 110 w 124"/>
                <a:gd name="T17" fmla="*/ 36 h 115"/>
                <a:gd name="T18" fmla="*/ 120 w 124"/>
                <a:gd name="T19" fmla="*/ 41 h 115"/>
                <a:gd name="T20" fmla="*/ 123 w 124"/>
                <a:gd name="T21" fmla="*/ 46 h 115"/>
                <a:gd name="T22" fmla="*/ 121 w 124"/>
                <a:gd name="T23" fmla="*/ 51 h 115"/>
                <a:gd name="T24" fmla="*/ 116 w 124"/>
                <a:gd name="T25" fmla="*/ 52 h 115"/>
                <a:gd name="T26" fmla="*/ 112 w 124"/>
                <a:gd name="T27" fmla="*/ 51 h 115"/>
                <a:gd name="T28" fmla="*/ 109 w 124"/>
                <a:gd name="T29" fmla="*/ 50 h 115"/>
                <a:gd name="T30" fmla="*/ 106 w 124"/>
                <a:gd name="T31" fmla="*/ 51 h 115"/>
                <a:gd name="T32" fmla="*/ 106 w 124"/>
                <a:gd name="T33" fmla="*/ 57 h 115"/>
                <a:gd name="T34" fmla="*/ 106 w 124"/>
                <a:gd name="T35" fmla="*/ 69 h 115"/>
                <a:gd name="T36" fmla="*/ 107 w 124"/>
                <a:gd name="T37" fmla="*/ 77 h 115"/>
                <a:gd name="T38" fmla="*/ 105 w 124"/>
                <a:gd name="T39" fmla="*/ 82 h 115"/>
                <a:gd name="T40" fmla="*/ 99 w 124"/>
                <a:gd name="T41" fmla="*/ 80 h 115"/>
                <a:gd name="T42" fmla="*/ 92 w 124"/>
                <a:gd name="T43" fmla="*/ 74 h 115"/>
                <a:gd name="T44" fmla="*/ 85 w 124"/>
                <a:gd name="T45" fmla="*/ 74 h 115"/>
                <a:gd name="T46" fmla="*/ 86 w 124"/>
                <a:gd name="T47" fmla="*/ 65 h 115"/>
                <a:gd name="T48" fmla="*/ 81 w 124"/>
                <a:gd name="T49" fmla="*/ 57 h 115"/>
                <a:gd name="T50" fmla="*/ 73 w 124"/>
                <a:gd name="T51" fmla="*/ 55 h 115"/>
                <a:gd name="T52" fmla="*/ 65 w 124"/>
                <a:gd name="T53" fmla="*/ 57 h 115"/>
                <a:gd name="T54" fmla="*/ 61 w 124"/>
                <a:gd name="T55" fmla="*/ 63 h 115"/>
                <a:gd name="T56" fmla="*/ 59 w 124"/>
                <a:gd name="T57" fmla="*/ 74 h 115"/>
                <a:gd name="T58" fmla="*/ 61 w 124"/>
                <a:gd name="T59" fmla="*/ 85 h 115"/>
                <a:gd name="T60" fmla="*/ 64 w 124"/>
                <a:gd name="T61" fmla="*/ 97 h 115"/>
                <a:gd name="T62" fmla="*/ 64 w 124"/>
                <a:gd name="T63" fmla="*/ 107 h 115"/>
                <a:gd name="T64" fmla="*/ 59 w 124"/>
                <a:gd name="T65" fmla="*/ 113 h 115"/>
                <a:gd name="T66" fmla="*/ 51 w 124"/>
                <a:gd name="T67" fmla="*/ 113 h 115"/>
                <a:gd name="T68" fmla="*/ 48 w 124"/>
                <a:gd name="T69" fmla="*/ 107 h 115"/>
                <a:gd name="T70" fmla="*/ 47 w 124"/>
                <a:gd name="T71" fmla="*/ 93 h 115"/>
                <a:gd name="T72" fmla="*/ 46 w 124"/>
                <a:gd name="T73" fmla="*/ 84 h 115"/>
                <a:gd name="T74" fmla="*/ 46 w 124"/>
                <a:gd name="T75" fmla="*/ 76 h 115"/>
                <a:gd name="T76" fmla="*/ 45 w 124"/>
                <a:gd name="T77" fmla="*/ 66 h 115"/>
                <a:gd name="T78" fmla="*/ 46 w 124"/>
                <a:gd name="T79" fmla="*/ 57 h 115"/>
                <a:gd name="T80" fmla="*/ 49 w 124"/>
                <a:gd name="T81" fmla="*/ 51 h 115"/>
                <a:gd name="T82" fmla="*/ 54 w 124"/>
                <a:gd name="T83" fmla="*/ 48 h 115"/>
                <a:gd name="T84" fmla="*/ 61 w 124"/>
                <a:gd name="T85" fmla="*/ 46 h 115"/>
                <a:gd name="T86" fmla="*/ 69 w 124"/>
                <a:gd name="T87" fmla="*/ 45 h 115"/>
                <a:gd name="T88" fmla="*/ 74 w 124"/>
                <a:gd name="T89" fmla="*/ 41 h 115"/>
                <a:gd name="T90" fmla="*/ 70 w 124"/>
                <a:gd name="T91" fmla="*/ 36 h 115"/>
                <a:gd name="T92" fmla="*/ 66 w 124"/>
                <a:gd name="T93" fmla="*/ 31 h 115"/>
                <a:gd name="T94" fmla="*/ 61 w 124"/>
                <a:gd name="T95" fmla="*/ 31 h 115"/>
                <a:gd name="T96" fmla="*/ 54 w 124"/>
                <a:gd name="T97" fmla="*/ 35 h 115"/>
                <a:gd name="T98" fmla="*/ 48 w 124"/>
                <a:gd name="T99" fmla="*/ 36 h 115"/>
                <a:gd name="T100" fmla="*/ 41 w 124"/>
                <a:gd name="T101" fmla="*/ 36 h 115"/>
                <a:gd name="T102" fmla="*/ 32 w 124"/>
                <a:gd name="T103" fmla="*/ 33 h 115"/>
                <a:gd name="T104" fmla="*/ 27 w 124"/>
                <a:gd name="T105" fmla="*/ 34 h 115"/>
                <a:gd name="T106" fmla="*/ 21 w 124"/>
                <a:gd name="T107" fmla="*/ 39 h 115"/>
                <a:gd name="T108" fmla="*/ 14 w 124"/>
                <a:gd name="T109" fmla="*/ 43 h 115"/>
                <a:gd name="T110" fmla="*/ 7 w 124"/>
                <a:gd name="T111" fmla="*/ 44 h 115"/>
                <a:gd name="T112" fmla="*/ 1 w 124"/>
                <a:gd name="T113" fmla="*/ 41 h 115"/>
                <a:gd name="T114" fmla="*/ 0 w 124"/>
                <a:gd name="T115" fmla="*/ 37 h 115"/>
                <a:gd name="T116" fmla="*/ 2 w 124"/>
                <a:gd name="T117" fmla="*/ 32 h 115"/>
                <a:gd name="T118" fmla="*/ 14 w 124"/>
                <a:gd name="T119" fmla="*/ 25 h 115"/>
                <a:gd name="T120" fmla="*/ 19 w 124"/>
                <a:gd name="T121" fmla="*/ 16 h 115"/>
                <a:gd name="T122" fmla="*/ 22 w 124"/>
                <a:gd name="T123" fmla="*/ 8 h 115"/>
                <a:gd name="T124" fmla="*/ 28 w 124"/>
                <a:gd name="T125" fmla="*/ 3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15"/>
                <a:gd name="T191" fmla="*/ 124 w 124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15">
                  <a:moveTo>
                    <a:pt x="34" y="1"/>
                  </a:moveTo>
                  <a:lnTo>
                    <a:pt x="37" y="2"/>
                  </a:lnTo>
                  <a:lnTo>
                    <a:pt x="39" y="3"/>
                  </a:lnTo>
                  <a:lnTo>
                    <a:pt x="41" y="5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49" y="9"/>
                  </a:lnTo>
                  <a:lnTo>
                    <a:pt x="51" y="10"/>
                  </a:lnTo>
                  <a:lnTo>
                    <a:pt x="52" y="11"/>
                  </a:lnTo>
                  <a:lnTo>
                    <a:pt x="55" y="13"/>
                  </a:lnTo>
                  <a:lnTo>
                    <a:pt x="57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2" y="18"/>
                  </a:lnTo>
                  <a:lnTo>
                    <a:pt x="63" y="19"/>
                  </a:lnTo>
                  <a:lnTo>
                    <a:pt x="64" y="21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8" y="25"/>
                  </a:lnTo>
                  <a:lnTo>
                    <a:pt x="69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70" y="31"/>
                  </a:lnTo>
                  <a:lnTo>
                    <a:pt x="71" y="33"/>
                  </a:lnTo>
                  <a:lnTo>
                    <a:pt x="72" y="34"/>
                  </a:lnTo>
                  <a:lnTo>
                    <a:pt x="74" y="35"/>
                  </a:lnTo>
                  <a:lnTo>
                    <a:pt x="78" y="35"/>
                  </a:lnTo>
                  <a:lnTo>
                    <a:pt x="80" y="35"/>
                  </a:lnTo>
                  <a:lnTo>
                    <a:pt x="83" y="34"/>
                  </a:lnTo>
                  <a:lnTo>
                    <a:pt x="86" y="34"/>
                  </a:lnTo>
                  <a:lnTo>
                    <a:pt x="89" y="34"/>
                  </a:lnTo>
                  <a:lnTo>
                    <a:pt x="91" y="34"/>
                  </a:lnTo>
                  <a:lnTo>
                    <a:pt x="93" y="34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2" y="34"/>
                  </a:lnTo>
                  <a:lnTo>
                    <a:pt x="103" y="34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4"/>
                  </a:lnTo>
                  <a:lnTo>
                    <a:pt x="108" y="35"/>
                  </a:lnTo>
                  <a:lnTo>
                    <a:pt x="110" y="36"/>
                  </a:lnTo>
                  <a:lnTo>
                    <a:pt x="113" y="37"/>
                  </a:lnTo>
                  <a:lnTo>
                    <a:pt x="115" y="38"/>
                  </a:lnTo>
                  <a:lnTo>
                    <a:pt x="117" y="39"/>
                  </a:lnTo>
                  <a:lnTo>
                    <a:pt x="119" y="40"/>
                  </a:lnTo>
                  <a:lnTo>
                    <a:pt x="120" y="41"/>
                  </a:lnTo>
                  <a:lnTo>
                    <a:pt x="121" y="42"/>
                  </a:lnTo>
                  <a:lnTo>
                    <a:pt x="122" y="43"/>
                  </a:lnTo>
                  <a:lnTo>
                    <a:pt x="122" y="44"/>
                  </a:lnTo>
                  <a:lnTo>
                    <a:pt x="123" y="45"/>
                  </a:lnTo>
                  <a:lnTo>
                    <a:pt x="123" y="46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2" y="49"/>
                  </a:lnTo>
                  <a:lnTo>
                    <a:pt x="121" y="50"/>
                  </a:lnTo>
                  <a:lnTo>
                    <a:pt x="121" y="51"/>
                  </a:lnTo>
                  <a:lnTo>
                    <a:pt x="120" y="52"/>
                  </a:lnTo>
                  <a:lnTo>
                    <a:pt x="119" y="52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6" y="52"/>
                  </a:lnTo>
                  <a:lnTo>
                    <a:pt x="114" y="52"/>
                  </a:lnTo>
                  <a:lnTo>
                    <a:pt x="113" y="52"/>
                  </a:lnTo>
                  <a:lnTo>
                    <a:pt x="112" y="52"/>
                  </a:lnTo>
                  <a:lnTo>
                    <a:pt x="112" y="51"/>
                  </a:lnTo>
                  <a:lnTo>
                    <a:pt x="111" y="51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08" y="49"/>
                  </a:lnTo>
                  <a:lnTo>
                    <a:pt x="107" y="49"/>
                  </a:lnTo>
                  <a:lnTo>
                    <a:pt x="106" y="50"/>
                  </a:lnTo>
                  <a:lnTo>
                    <a:pt x="106" y="51"/>
                  </a:lnTo>
                  <a:lnTo>
                    <a:pt x="106" y="52"/>
                  </a:lnTo>
                  <a:lnTo>
                    <a:pt x="106" y="53"/>
                  </a:lnTo>
                  <a:lnTo>
                    <a:pt x="106" y="55"/>
                  </a:lnTo>
                  <a:lnTo>
                    <a:pt x="106" y="56"/>
                  </a:lnTo>
                  <a:lnTo>
                    <a:pt x="106" y="57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6" y="71"/>
                  </a:lnTo>
                  <a:lnTo>
                    <a:pt x="106" y="73"/>
                  </a:lnTo>
                  <a:lnTo>
                    <a:pt x="107" y="74"/>
                  </a:lnTo>
                  <a:lnTo>
                    <a:pt x="107" y="76"/>
                  </a:lnTo>
                  <a:lnTo>
                    <a:pt x="107" y="77"/>
                  </a:lnTo>
                  <a:lnTo>
                    <a:pt x="107" y="79"/>
                  </a:lnTo>
                  <a:lnTo>
                    <a:pt x="106" y="80"/>
                  </a:lnTo>
                  <a:lnTo>
                    <a:pt x="106" y="81"/>
                  </a:lnTo>
                  <a:lnTo>
                    <a:pt x="105" y="82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2"/>
                  </a:lnTo>
                  <a:lnTo>
                    <a:pt x="100" y="81"/>
                  </a:lnTo>
                  <a:lnTo>
                    <a:pt x="99" y="80"/>
                  </a:lnTo>
                  <a:lnTo>
                    <a:pt x="97" y="78"/>
                  </a:lnTo>
                  <a:lnTo>
                    <a:pt x="96" y="77"/>
                  </a:lnTo>
                  <a:lnTo>
                    <a:pt x="94" y="75"/>
                  </a:lnTo>
                  <a:lnTo>
                    <a:pt x="93" y="74"/>
                  </a:lnTo>
                  <a:lnTo>
                    <a:pt x="92" y="74"/>
                  </a:lnTo>
                  <a:lnTo>
                    <a:pt x="90" y="74"/>
                  </a:lnTo>
                  <a:lnTo>
                    <a:pt x="89" y="75"/>
                  </a:lnTo>
                  <a:lnTo>
                    <a:pt x="87" y="75"/>
                  </a:lnTo>
                  <a:lnTo>
                    <a:pt x="86" y="75"/>
                  </a:lnTo>
                  <a:lnTo>
                    <a:pt x="85" y="74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6" y="69"/>
                  </a:lnTo>
                  <a:lnTo>
                    <a:pt x="86" y="67"/>
                  </a:lnTo>
                  <a:lnTo>
                    <a:pt x="86" y="65"/>
                  </a:lnTo>
                  <a:lnTo>
                    <a:pt x="86" y="63"/>
                  </a:lnTo>
                  <a:lnTo>
                    <a:pt x="85" y="62"/>
                  </a:lnTo>
                  <a:lnTo>
                    <a:pt x="84" y="60"/>
                  </a:lnTo>
                  <a:lnTo>
                    <a:pt x="83" y="58"/>
                  </a:lnTo>
                  <a:lnTo>
                    <a:pt x="81" y="57"/>
                  </a:lnTo>
                  <a:lnTo>
                    <a:pt x="79" y="57"/>
                  </a:lnTo>
                  <a:lnTo>
                    <a:pt x="78" y="55"/>
                  </a:lnTo>
                  <a:lnTo>
                    <a:pt x="76" y="55"/>
                  </a:lnTo>
                  <a:lnTo>
                    <a:pt x="74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7" y="55"/>
                  </a:lnTo>
                  <a:lnTo>
                    <a:pt x="66" y="56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8"/>
                  </a:lnTo>
                  <a:lnTo>
                    <a:pt x="62" y="60"/>
                  </a:lnTo>
                  <a:lnTo>
                    <a:pt x="61" y="6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59" y="67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59" y="74"/>
                  </a:lnTo>
                  <a:lnTo>
                    <a:pt x="59" y="77"/>
                  </a:lnTo>
                  <a:lnTo>
                    <a:pt x="59" y="79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1" y="85"/>
                  </a:lnTo>
                  <a:lnTo>
                    <a:pt x="61" y="87"/>
                  </a:lnTo>
                  <a:lnTo>
                    <a:pt x="62" y="90"/>
                  </a:lnTo>
                  <a:lnTo>
                    <a:pt x="62" y="92"/>
                  </a:lnTo>
                  <a:lnTo>
                    <a:pt x="63" y="94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64" y="102"/>
                  </a:lnTo>
                  <a:lnTo>
                    <a:pt x="64" y="103"/>
                  </a:lnTo>
                  <a:lnTo>
                    <a:pt x="64" y="105"/>
                  </a:lnTo>
                  <a:lnTo>
                    <a:pt x="64" y="107"/>
                  </a:lnTo>
                  <a:lnTo>
                    <a:pt x="63" y="109"/>
                  </a:lnTo>
                  <a:lnTo>
                    <a:pt x="62" y="110"/>
                  </a:lnTo>
                  <a:lnTo>
                    <a:pt x="61" y="111"/>
                  </a:lnTo>
                  <a:lnTo>
                    <a:pt x="60" y="112"/>
                  </a:lnTo>
                  <a:lnTo>
                    <a:pt x="59" y="113"/>
                  </a:lnTo>
                  <a:lnTo>
                    <a:pt x="57" y="114"/>
                  </a:lnTo>
                  <a:lnTo>
                    <a:pt x="56" y="114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1" y="113"/>
                  </a:lnTo>
                  <a:lnTo>
                    <a:pt x="50" y="112"/>
                  </a:lnTo>
                  <a:lnTo>
                    <a:pt x="49" y="111"/>
                  </a:lnTo>
                  <a:lnTo>
                    <a:pt x="49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7" y="104"/>
                  </a:lnTo>
                  <a:lnTo>
                    <a:pt x="47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7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7" y="87"/>
                  </a:lnTo>
                  <a:lnTo>
                    <a:pt x="47" y="86"/>
                  </a:lnTo>
                  <a:lnTo>
                    <a:pt x="46" y="84"/>
                  </a:lnTo>
                  <a:lnTo>
                    <a:pt x="46" y="83"/>
                  </a:lnTo>
                  <a:lnTo>
                    <a:pt x="46" y="81"/>
                  </a:lnTo>
                  <a:lnTo>
                    <a:pt x="46" y="79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5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5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6" y="55"/>
                  </a:lnTo>
                  <a:lnTo>
                    <a:pt x="47" y="54"/>
                  </a:lnTo>
                  <a:lnTo>
                    <a:pt x="47" y="53"/>
                  </a:lnTo>
                  <a:lnTo>
                    <a:pt x="48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1" y="50"/>
                  </a:lnTo>
                  <a:lnTo>
                    <a:pt x="52" y="49"/>
                  </a:lnTo>
                  <a:lnTo>
                    <a:pt x="53" y="48"/>
                  </a:lnTo>
                  <a:lnTo>
                    <a:pt x="54" y="48"/>
                  </a:lnTo>
                  <a:lnTo>
                    <a:pt x="55" y="47"/>
                  </a:lnTo>
                  <a:lnTo>
                    <a:pt x="57" y="47"/>
                  </a:lnTo>
                  <a:lnTo>
                    <a:pt x="58" y="46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4" y="46"/>
                  </a:lnTo>
                  <a:lnTo>
                    <a:pt x="65" y="45"/>
                  </a:lnTo>
                  <a:lnTo>
                    <a:pt x="67" y="45"/>
                  </a:lnTo>
                  <a:lnTo>
                    <a:pt x="69" y="45"/>
                  </a:lnTo>
                  <a:lnTo>
                    <a:pt x="71" y="45"/>
                  </a:lnTo>
                  <a:lnTo>
                    <a:pt x="73" y="45"/>
                  </a:lnTo>
                  <a:lnTo>
                    <a:pt x="74" y="43"/>
                  </a:lnTo>
                  <a:lnTo>
                    <a:pt x="74" y="41"/>
                  </a:lnTo>
                  <a:lnTo>
                    <a:pt x="73" y="40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70" y="36"/>
                  </a:lnTo>
                  <a:lnTo>
                    <a:pt x="69" y="35"/>
                  </a:lnTo>
                  <a:lnTo>
                    <a:pt x="69" y="34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6" y="31"/>
                  </a:lnTo>
                  <a:lnTo>
                    <a:pt x="65" y="31"/>
                  </a:lnTo>
                  <a:lnTo>
                    <a:pt x="64" y="31"/>
                  </a:lnTo>
                  <a:lnTo>
                    <a:pt x="63" y="31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59" y="32"/>
                  </a:lnTo>
                  <a:lnTo>
                    <a:pt x="57" y="33"/>
                  </a:lnTo>
                  <a:lnTo>
                    <a:pt x="55" y="34"/>
                  </a:lnTo>
                  <a:lnTo>
                    <a:pt x="54" y="35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3" y="36"/>
                  </a:lnTo>
                  <a:lnTo>
                    <a:pt x="41" y="36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4" y="35"/>
                  </a:lnTo>
                  <a:lnTo>
                    <a:pt x="23" y="36"/>
                  </a:lnTo>
                  <a:lnTo>
                    <a:pt x="22" y="38"/>
                  </a:lnTo>
                  <a:lnTo>
                    <a:pt x="21" y="39"/>
                  </a:lnTo>
                  <a:lnTo>
                    <a:pt x="20" y="40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5" y="42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9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14" y="25"/>
                  </a:lnTo>
                  <a:lnTo>
                    <a:pt x="16" y="23"/>
                  </a:lnTo>
                  <a:lnTo>
                    <a:pt x="17" y="21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1" y="11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4" y="1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79" name="Freeform 169"/>
            <p:cNvSpPr>
              <a:spLocks/>
            </p:cNvSpPr>
            <p:nvPr/>
          </p:nvSpPr>
          <p:spPr bwMode="auto">
            <a:xfrm>
              <a:off x="2768" y="2947"/>
              <a:ext cx="35" cy="24"/>
            </a:xfrm>
            <a:custGeom>
              <a:avLst/>
              <a:gdLst>
                <a:gd name="T0" fmla="*/ 3 w 35"/>
                <a:gd name="T1" fmla="*/ 23 h 24"/>
                <a:gd name="T2" fmla="*/ 5 w 35"/>
                <a:gd name="T3" fmla="*/ 22 h 24"/>
                <a:gd name="T4" fmla="*/ 7 w 35"/>
                <a:gd name="T5" fmla="*/ 21 h 24"/>
                <a:gd name="T6" fmla="*/ 9 w 35"/>
                <a:gd name="T7" fmla="*/ 21 h 24"/>
                <a:gd name="T8" fmla="*/ 11 w 35"/>
                <a:gd name="T9" fmla="*/ 20 h 24"/>
                <a:gd name="T10" fmla="*/ 13 w 35"/>
                <a:gd name="T11" fmla="*/ 20 h 24"/>
                <a:gd name="T12" fmla="*/ 16 w 35"/>
                <a:gd name="T13" fmla="*/ 19 h 24"/>
                <a:gd name="T14" fmla="*/ 18 w 35"/>
                <a:gd name="T15" fmla="*/ 18 h 24"/>
                <a:gd name="T16" fmla="*/ 19 w 35"/>
                <a:gd name="T17" fmla="*/ 18 h 24"/>
                <a:gd name="T18" fmla="*/ 21 w 35"/>
                <a:gd name="T19" fmla="*/ 18 h 24"/>
                <a:gd name="T20" fmla="*/ 23 w 35"/>
                <a:gd name="T21" fmla="*/ 17 h 24"/>
                <a:gd name="T22" fmla="*/ 25 w 35"/>
                <a:gd name="T23" fmla="*/ 16 h 24"/>
                <a:gd name="T24" fmla="*/ 26 w 35"/>
                <a:gd name="T25" fmla="*/ 16 h 24"/>
                <a:gd name="T26" fmla="*/ 28 w 35"/>
                <a:gd name="T27" fmla="*/ 15 h 24"/>
                <a:gd name="T28" fmla="*/ 29 w 35"/>
                <a:gd name="T29" fmla="*/ 15 h 24"/>
                <a:gd name="T30" fmla="*/ 30 w 35"/>
                <a:gd name="T31" fmla="*/ 14 h 24"/>
                <a:gd name="T32" fmla="*/ 31 w 35"/>
                <a:gd name="T33" fmla="*/ 13 h 24"/>
                <a:gd name="T34" fmla="*/ 31 w 35"/>
                <a:gd name="T35" fmla="*/ 12 h 24"/>
                <a:gd name="T36" fmla="*/ 32 w 35"/>
                <a:gd name="T37" fmla="*/ 11 h 24"/>
                <a:gd name="T38" fmla="*/ 33 w 35"/>
                <a:gd name="T39" fmla="*/ 10 h 24"/>
                <a:gd name="T40" fmla="*/ 33 w 35"/>
                <a:gd name="T41" fmla="*/ 9 h 24"/>
                <a:gd name="T42" fmla="*/ 34 w 35"/>
                <a:gd name="T43" fmla="*/ 8 h 24"/>
                <a:gd name="T44" fmla="*/ 34 w 35"/>
                <a:gd name="T45" fmla="*/ 7 h 24"/>
                <a:gd name="T46" fmla="*/ 34 w 35"/>
                <a:gd name="T47" fmla="*/ 6 h 24"/>
                <a:gd name="T48" fmla="*/ 34 w 35"/>
                <a:gd name="T49" fmla="*/ 5 h 24"/>
                <a:gd name="T50" fmla="*/ 34 w 35"/>
                <a:gd name="T51" fmla="*/ 3 h 24"/>
                <a:gd name="T52" fmla="*/ 34 w 35"/>
                <a:gd name="T53" fmla="*/ 2 h 24"/>
                <a:gd name="T54" fmla="*/ 33 w 35"/>
                <a:gd name="T55" fmla="*/ 1 h 24"/>
                <a:gd name="T56" fmla="*/ 32 w 35"/>
                <a:gd name="T57" fmla="*/ 1 h 24"/>
                <a:gd name="T58" fmla="*/ 31 w 35"/>
                <a:gd name="T59" fmla="*/ 1 h 24"/>
                <a:gd name="T60" fmla="*/ 31 w 35"/>
                <a:gd name="T61" fmla="*/ 0 h 24"/>
                <a:gd name="T62" fmla="*/ 29 w 35"/>
                <a:gd name="T63" fmla="*/ 0 h 24"/>
                <a:gd name="T64" fmla="*/ 28 w 35"/>
                <a:gd name="T65" fmla="*/ 1 h 24"/>
                <a:gd name="T66" fmla="*/ 26 w 35"/>
                <a:gd name="T67" fmla="*/ 1 h 24"/>
                <a:gd name="T68" fmla="*/ 25 w 35"/>
                <a:gd name="T69" fmla="*/ 1 h 24"/>
                <a:gd name="T70" fmla="*/ 23 w 35"/>
                <a:gd name="T71" fmla="*/ 2 h 24"/>
                <a:gd name="T72" fmla="*/ 22 w 35"/>
                <a:gd name="T73" fmla="*/ 3 h 24"/>
                <a:gd name="T74" fmla="*/ 21 w 35"/>
                <a:gd name="T75" fmla="*/ 3 h 24"/>
                <a:gd name="T76" fmla="*/ 19 w 35"/>
                <a:gd name="T77" fmla="*/ 4 h 24"/>
                <a:gd name="T78" fmla="*/ 18 w 35"/>
                <a:gd name="T79" fmla="*/ 5 h 24"/>
                <a:gd name="T80" fmla="*/ 17 w 35"/>
                <a:gd name="T81" fmla="*/ 5 h 24"/>
                <a:gd name="T82" fmla="*/ 16 w 35"/>
                <a:gd name="T83" fmla="*/ 6 h 24"/>
                <a:gd name="T84" fmla="*/ 15 w 35"/>
                <a:gd name="T85" fmla="*/ 7 h 24"/>
                <a:gd name="T86" fmla="*/ 14 w 35"/>
                <a:gd name="T87" fmla="*/ 8 h 24"/>
                <a:gd name="T88" fmla="*/ 13 w 35"/>
                <a:gd name="T89" fmla="*/ 8 h 24"/>
                <a:gd name="T90" fmla="*/ 11 w 35"/>
                <a:gd name="T91" fmla="*/ 9 h 24"/>
                <a:gd name="T92" fmla="*/ 10 w 35"/>
                <a:gd name="T93" fmla="*/ 10 h 24"/>
                <a:gd name="T94" fmla="*/ 9 w 35"/>
                <a:gd name="T95" fmla="*/ 11 h 24"/>
                <a:gd name="T96" fmla="*/ 7 w 35"/>
                <a:gd name="T97" fmla="*/ 11 h 24"/>
                <a:gd name="T98" fmla="*/ 6 w 35"/>
                <a:gd name="T99" fmla="*/ 12 h 24"/>
                <a:gd name="T100" fmla="*/ 5 w 35"/>
                <a:gd name="T101" fmla="*/ 13 h 24"/>
                <a:gd name="T102" fmla="*/ 4 w 35"/>
                <a:gd name="T103" fmla="*/ 14 h 24"/>
                <a:gd name="T104" fmla="*/ 3 w 35"/>
                <a:gd name="T105" fmla="*/ 16 h 24"/>
                <a:gd name="T106" fmla="*/ 2 w 35"/>
                <a:gd name="T107" fmla="*/ 18 h 24"/>
                <a:gd name="T108" fmla="*/ 1 w 35"/>
                <a:gd name="T109" fmla="*/ 20 h 24"/>
                <a:gd name="T110" fmla="*/ 0 w 35"/>
                <a:gd name="T111" fmla="*/ 21 h 24"/>
                <a:gd name="T112" fmla="*/ 0 w 35"/>
                <a:gd name="T113" fmla="*/ 23 h 24"/>
                <a:gd name="T114" fmla="*/ 1 w 35"/>
                <a:gd name="T115" fmla="*/ 23 h 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"/>
                <a:gd name="T175" fmla="*/ 0 h 24"/>
                <a:gd name="T176" fmla="*/ 35 w 35"/>
                <a:gd name="T177" fmla="*/ 24 h 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" h="24">
                  <a:moveTo>
                    <a:pt x="1" y="23"/>
                  </a:moveTo>
                  <a:lnTo>
                    <a:pt x="2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0" name="Freeform 170"/>
            <p:cNvSpPr>
              <a:spLocks/>
            </p:cNvSpPr>
            <p:nvPr/>
          </p:nvSpPr>
          <p:spPr bwMode="auto">
            <a:xfrm>
              <a:off x="2735" y="2976"/>
              <a:ext cx="41" cy="32"/>
            </a:xfrm>
            <a:custGeom>
              <a:avLst/>
              <a:gdLst>
                <a:gd name="T0" fmla="*/ 2 w 41"/>
                <a:gd name="T1" fmla="*/ 30 h 32"/>
                <a:gd name="T2" fmla="*/ 4 w 41"/>
                <a:gd name="T3" fmla="*/ 31 h 32"/>
                <a:gd name="T4" fmla="*/ 6 w 41"/>
                <a:gd name="T5" fmla="*/ 31 h 32"/>
                <a:gd name="T6" fmla="*/ 8 w 41"/>
                <a:gd name="T7" fmla="*/ 31 h 32"/>
                <a:gd name="T8" fmla="*/ 10 w 41"/>
                <a:gd name="T9" fmla="*/ 31 h 32"/>
                <a:gd name="T10" fmla="*/ 13 w 41"/>
                <a:gd name="T11" fmla="*/ 31 h 32"/>
                <a:gd name="T12" fmla="*/ 15 w 41"/>
                <a:gd name="T13" fmla="*/ 30 h 32"/>
                <a:gd name="T14" fmla="*/ 17 w 41"/>
                <a:gd name="T15" fmla="*/ 29 h 32"/>
                <a:gd name="T16" fmla="*/ 19 w 41"/>
                <a:gd name="T17" fmla="*/ 28 h 32"/>
                <a:gd name="T18" fmla="*/ 20 w 41"/>
                <a:gd name="T19" fmla="*/ 27 h 32"/>
                <a:gd name="T20" fmla="*/ 22 w 41"/>
                <a:gd name="T21" fmla="*/ 26 h 32"/>
                <a:gd name="T22" fmla="*/ 24 w 41"/>
                <a:gd name="T23" fmla="*/ 24 h 32"/>
                <a:gd name="T24" fmla="*/ 25 w 41"/>
                <a:gd name="T25" fmla="*/ 23 h 32"/>
                <a:gd name="T26" fmla="*/ 27 w 41"/>
                <a:gd name="T27" fmla="*/ 21 h 32"/>
                <a:gd name="T28" fmla="*/ 29 w 41"/>
                <a:gd name="T29" fmla="*/ 20 h 32"/>
                <a:gd name="T30" fmla="*/ 30 w 41"/>
                <a:gd name="T31" fmla="*/ 19 h 32"/>
                <a:gd name="T32" fmla="*/ 31 w 41"/>
                <a:gd name="T33" fmla="*/ 18 h 32"/>
                <a:gd name="T34" fmla="*/ 32 w 41"/>
                <a:gd name="T35" fmla="*/ 17 h 32"/>
                <a:gd name="T36" fmla="*/ 34 w 41"/>
                <a:gd name="T37" fmla="*/ 16 h 32"/>
                <a:gd name="T38" fmla="*/ 35 w 41"/>
                <a:gd name="T39" fmla="*/ 14 h 32"/>
                <a:gd name="T40" fmla="*/ 36 w 41"/>
                <a:gd name="T41" fmla="*/ 13 h 32"/>
                <a:gd name="T42" fmla="*/ 37 w 41"/>
                <a:gd name="T43" fmla="*/ 12 h 32"/>
                <a:gd name="T44" fmla="*/ 37 w 41"/>
                <a:gd name="T45" fmla="*/ 11 h 32"/>
                <a:gd name="T46" fmla="*/ 38 w 41"/>
                <a:gd name="T47" fmla="*/ 10 h 32"/>
                <a:gd name="T48" fmla="*/ 39 w 41"/>
                <a:gd name="T49" fmla="*/ 9 h 32"/>
                <a:gd name="T50" fmla="*/ 39 w 41"/>
                <a:gd name="T51" fmla="*/ 8 h 32"/>
                <a:gd name="T52" fmla="*/ 40 w 41"/>
                <a:gd name="T53" fmla="*/ 7 h 32"/>
                <a:gd name="T54" fmla="*/ 40 w 41"/>
                <a:gd name="T55" fmla="*/ 6 h 32"/>
                <a:gd name="T56" fmla="*/ 40 w 41"/>
                <a:gd name="T57" fmla="*/ 5 h 32"/>
                <a:gd name="T58" fmla="*/ 40 w 41"/>
                <a:gd name="T59" fmla="*/ 4 h 32"/>
                <a:gd name="T60" fmla="*/ 40 w 41"/>
                <a:gd name="T61" fmla="*/ 3 h 32"/>
                <a:gd name="T62" fmla="*/ 40 w 41"/>
                <a:gd name="T63" fmla="*/ 1 h 32"/>
                <a:gd name="T64" fmla="*/ 40 w 41"/>
                <a:gd name="T65" fmla="*/ 1 h 32"/>
                <a:gd name="T66" fmla="*/ 39 w 41"/>
                <a:gd name="T67" fmla="*/ 0 h 32"/>
                <a:gd name="T68" fmla="*/ 37 w 41"/>
                <a:gd name="T69" fmla="*/ 0 h 32"/>
                <a:gd name="T70" fmla="*/ 36 w 41"/>
                <a:gd name="T71" fmla="*/ 1 h 32"/>
                <a:gd name="T72" fmla="*/ 35 w 41"/>
                <a:gd name="T73" fmla="*/ 1 h 32"/>
                <a:gd name="T74" fmla="*/ 33 w 41"/>
                <a:gd name="T75" fmla="*/ 2 h 32"/>
                <a:gd name="T76" fmla="*/ 32 w 41"/>
                <a:gd name="T77" fmla="*/ 2 h 32"/>
                <a:gd name="T78" fmla="*/ 30 w 41"/>
                <a:gd name="T79" fmla="*/ 3 h 32"/>
                <a:gd name="T80" fmla="*/ 29 w 41"/>
                <a:gd name="T81" fmla="*/ 4 h 32"/>
                <a:gd name="T82" fmla="*/ 27 w 41"/>
                <a:gd name="T83" fmla="*/ 5 h 32"/>
                <a:gd name="T84" fmla="*/ 25 w 41"/>
                <a:gd name="T85" fmla="*/ 6 h 32"/>
                <a:gd name="T86" fmla="*/ 23 w 41"/>
                <a:gd name="T87" fmla="*/ 7 h 32"/>
                <a:gd name="T88" fmla="*/ 21 w 41"/>
                <a:gd name="T89" fmla="*/ 8 h 32"/>
                <a:gd name="T90" fmla="*/ 20 w 41"/>
                <a:gd name="T91" fmla="*/ 9 h 32"/>
                <a:gd name="T92" fmla="*/ 18 w 41"/>
                <a:gd name="T93" fmla="*/ 11 h 32"/>
                <a:gd name="T94" fmla="*/ 16 w 41"/>
                <a:gd name="T95" fmla="*/ 13 h 32"/>
                <a:gd name="T96" fmla="*/ 14 w 41"/>
                <a:gd name="T97" fmla="*/ 14 h 32"/>
                <a:gd name="T98" fmla="*/ 12 w 41"/>
                <a:gd name="T99" fmla="*/ 15 h 32"/>
                <a:gd name="T100" fmla="*/ 10 w 41"/>
                <a:gd name="T101" fmla="*/ 17 h 32"/>
                <a:gd name="T102" fmla="*/ 8 w 41"/>
                <a:gd name="T103" fmla="*/ 19 h 32"/>
                <a:gd name="T104" fmla="*/ 6 w 41"/>
                <a:gd name="T105" fmla="*/ 20 h 32"/>
                <a:gd name="T106" fmla="*/ 5 w 41"/>
                <a:gd name="T107" fmla="*/ 22 h 32"/>
                <a:gd name="T108" fmla="*/ 3 w 41"/>
                <a:gd name="T109" fmla="*/ 23 h 32"/>
                <a:gd name="T110" fmla="*/ 2 w 41"/>
                <a:gd name="T111" fmla="*/ 25 h 32"/>
                <a:gd name="T112" fmla="*/ 0 w 41"/>
                <a:gd name="T113" fmla="*/ 26 h 32"/>
                <a:gd name="T114" fmla="*/ 0 w 41"/>
                <a:gd name="T115" fmla="*/ 28 h 32"/>
                <a:gd name="T116" fmla="*/ 0 w 41"/>
                <a:gd name="T117" fmla="*/ 29 h 32"/>
                <a:gd name="T118" fmla="*/ 0 w 41"/>
                <a:gd name="T119" fmla="*/ 30 h 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"/>
                <a:gd name="T181" fmla="*/ 0 h 32"/>
                <a:gd name="T182" fmla="*/ 41 w 41"/>
                <a:gd name="T183" fmla="*/ 32 h 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" h="32">
                  <a:moveTo>
                    <a:pt x="0" y="30"/>
                  </a:moveTo>
                  <a:lnTo>
                    <a:pt x="1" y="30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0" y="5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1" name="Freeform 171"/>
            <p:cNvSpPr>
              <a:spLocks/>
            </p:cNvSpPr>
            <p:nvPr/>
          </p:nvSpPr>
          <p:spPr bwMode="auto">
            <a:xfrm>
              <a:off x="2636" y="2900"/>
              <a:ext cx="124" cy="115"/>
            </a:xfrm>
            <a:custGeom>
              <a:avLst/>
              <a:gdLst>
                <a:gd name="T0" fmla="*/ 44 w 124"/>
                <a:gd name="T1" fmla="*/ 6 h 115"/>
                <a:gd name="T2" fmla="*/ 55 w 124"/>
                <a:gd name="T3" fmla="*/ 13 h 115"/>
                <a:gd name="T4" fmla="*/ 64 w 124"/>
                <a:gd name="T5" fmla="*/ 19 h 115"/>
                <a:gd name="T6" fmla="*/ 69 w 124"/>
                <a:gd name="T7" fmla="*/ 27 h 115"/>
                <a:gd name="T8" fmla="*/ 72 w 124"/>
                <a:gd name="T9" fmla="*/ 34 h 115"/>
                <a:gd name="T10" fmla="*/ 87 w 124"/>
                <a:gd name="T11" fmla="*/ 34 h 115"/>
                <a:gd name="T12" fmla="*/ 98 w 124"/>
                <a:gd name="T13" fmla="*/ 34 h 115"/>
                <a:gd name="T14" fmla="*/ 104 w 124"/>
                <a:gd name="T15" fmla="*/ 33 h 115"/>
                <a:gd name="T16" fmla="*/ 111 w 124"/>
                <a:gd name="T17" fmla="*/ 36 h 115"/>
                <a:gd name="T18" fmla="*/ 121 w 124"/>
                <a:gd name="T19" fmla="*/ 41 h 115"/>
                <a:gd name="T20" fmla="*/ 123 w 124"/>
                <a:gd name="T21" fmla="*/ 46 h 115"/>
                <a:gd name="T22" fmla="*/ 121 w 124"/>
                <a:gd name="T23" fmla="*/ 51 h 115"/>
                <a:gd name="T24" fmla="*/ 116 w 124"/>
                <a:gd name="T25" fmla="*/ 52 h 115"/>
                <a:gd name="T26" fmla="*/ 112 w 124"/>
                <a:gd name="T27" fmla="*/ 51 h 115"/>
                <a:gd name="T28" fmla="*/ 109 w 124"/>
                <a:gd name="T29" fmla="*/ 50 h 115"/>
                <a:gd name="T30" fmla="*/ 106 w 124"/>
                <a:gd name="T31" fmla="*/ 51 h 115"/>
                <a:gd name="T32" fmla="*/ 107 w 124"/>
                <a:gd name="T33" fmla="*/ 57 h 115"/>
                <a:gd name="T34" fmla="*/ 107 w 124"/>
                <a:gd name="T35" fmla="*/ 69 h 115"/>
                <a:gd name="T36" fmla="*/ 108 w 124"/>
                <a:gd name="T37" fmla="*/ 77 h 115"/>
                <a:gd name="T38" fmla="*/ 105 w 124"/>
                <a:gd name="T39" fmla="*/ 82 h 115"/>
                <a:gd name="T40" fmla="*/ 99 w 124"/>
                <a:gd name="T41" fmla="*/ 80 h 115"/>
                <a:gd name="T42" fmla="*/ 92 w 124"/>
                <a:gd name="T43" fmla="*/ 74 h 115"/>
                <a:gd name="T44" fmla="*/ 86 w 124"/>
                <a:gd name="T45" fmla="*/ 74 h 115"/>
                <a:gd name="T46" fmla="*/ 87 w 124"/>
                <a:gd name="T47" fmla="*/ 65 h 115"/>
                <a:gd name="T48" fmla="*/ 82 w 124"/>
                <a:gd name="T49" fmla="*/ 57 h 115"/>
                <a:gd name="T50" fmla="*/ 73 w 124"/>
                <a:gd name="T51" fmla="*/ 55 h 115"/>
                <a:gd name="T52" fmla="*/ 66 w 124"/>
                <a:gd name="T53" fmla="*/ 57 h 115"/>
                <a:gd name="T54" fmla="*/ 61 w 124"/>
                <a:gd name="T55" fmla="*/ 63 h 115"/>
                <a:gd name="T56" fmla="*/ 60 w 124"/>
                <a:gd name="T57" fmla="*/ 74 h 115"/>
                <a:gd name="T58" fmla="*/ 61 w 124"/>
                <a:gd name="T59" fmla="*/ 85 h 115"/>
                <a:gd name="T60" fmla="*/ 64 w 124"/>
                <a:gd name="T61" fmla="*/ 97 h 115"/>
                <a:gd name="T62" fmla="*/ 64 w 124"/>
                <a:gd name="T63" fmla="*/ 107 h 115"/>
                <a:gd name="T64" fmla="*/ 59 w 124"/>
                <a:gd name="T65" fmla="*/ 113 h 115"/>
                <a:gd name="T66" fmla="*/ 52 w 124"/>
                <a:gd name="T67" fmla="*/ 113 h 115"/>
                <a:gd name="T68" fmla="*/ 48 w 124"/>
                <a:gd name="T69" fmla="*/ 107 h 115"/>
                <a:gd name="T70" fmla="*/ 48 w 124"/>
                <a:gd name="T71" fmla="*/ 93 h 115"/>
                <a:gd name="T72" fmla="*/ 47 w 124"/>
                <a:gd name="T73" fmla="*/ 84 h 115"/>
                <a:gd name="T74" fmla="*/ 46 w 124"/>
                <a:gd name="T75" fmla="*/ 76 h 115"/>
                <a:gd name="T76" fmla="*/ 46 w 124"/>
                <a:gd name="T77" fmla="*/ 66 h 115"/>
                <a:gd name="T78" fmla="*/ 46 w 124"/>
                <a:gd name="T79" fmla="*/ 57 h 115"/>
                <a:gd name="T80" fmla="*/ 50 w 124"/>
                <a:gd name="T81" fmla="*/ 51 h 115"/>
                <a:gd name="T82" fmla="*/ 55 w 124"/>
                <a:gd name="T83" fmla="*/ 48 h 115"/>
                <a:gd name="T84" fmla="*/ 61 w 124"/>
                <a:gd name="T85" fmla="*/ 46 h 115"/>
                <a:gd name="T86" fmla="*/ 70 w 124"/>
                <a:gd name="T87" fmla="*/ 45 h 115"/>
                <a:gd name="T88" fmla="*/ 75 w 124"/>
                <a:gd name="T89" fmla="*/ 41 h 115"/>
                <a:gd name="T90" fmla="*/ 71 w 124"/>
                <a:gd name="T91" fmla="*/ 36 h 115"/>
                <a:gd name="T92" fmla="*/ 66 w 124"/>
                <a:gd name="T93" fmla="*/ 31 h 115"/>
                <a:gd name="T94" fmla="*/ 62 w 124"/>
                <a:gd name="T95" fmla="*/ 31 h 115"/>
                <a:gd name="T96" fmla="*/ 54 w 124"/>
                <a:gd name="T97" fmla="*/ 35 h 115"/>
                <a:gd name="T98" fmla="*/ 48 w 124"/>
                <a:gd name="T99" fmla="*/ 36 h 115"/>
                <a:gd name="T100" fmla="*/ 42 w 124"/>
                <a:gd name="T101" fmla="*/ 36 h 115"/>
                <a:gd name="T102" fmla="*/ 32 w 124"/>
                <a:gd name="T103" fmla="*/ 33 h 115"/>
                <a:gd name="T104" fmla="*/ 27 w 124"/>
                <a:gd name="T105" fmla="*/ 34 h 115"/>
                <a:gd name="T106" fmla="*/ 22 w 124"/>
                <a:gd name="T107" fmla="*/ 39 h 115"/>
                <a:gd name="T108" fmla="*/ 15 w 124"/>
                <a:gd name="T109" fmla="*/ 43 h 115"/>
                <a:gd name="T110" fmla="*/ 7 w 124"/>
                <a:gd name="T111" fmla="*/ 44 h 115"/>
                <a:gd name="T112" fmla="*/ 2 w 124"/>
                <a:gd name="T113" fmla="*/ 41 h 115"/>
                <a:gd name="T114" fmla="*/ 0 w 124"/>
                <a:gd name="T115" fmla="*/ 37 h 115"/>
                <a:gd name="T116" fmla="*/ 2 w 124"/>
                <a:gd name="T117" fmla="*/ 32 h 115"/>
                <a:gd name="T118" fmla="*/ 15 w 124"/>
                <a:gd name="T119" fmla="*/ 25 h 115"/>
                <a:gd name="T120" fmla="*/ 20 w 124"/>
                <a:gd name="T121" fmla="*/ 16 h 115"/>
                <a:gd name="T122" fmla="*/ 23 w 124"/>
                <a:gd name="T123" fmla="*/ 8 h 115"/>
                <a:gd name="T124" fmla="*/ 29 w 124"/>
                <a:gd name="T125" fmla="*/ 3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15"/>
                <a:gd name="T191" fmla="*/ 124 w 124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15">
                  <a:moveTo>
                    <a:pt x="35" y="1"/>
                  </a:moveTo>
                  <a:lnTo>
                    <a:pt x="37" y="2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7" y="8"/>
                  </a:lnTo>
                  <a:lnTo>
                    <a:pt x="49" y="9"/>
                  </a:lnTo>
                  <a:lnTo>
                    <a:pt x="51" y="10"/>
                  </a:lnTo>
                  <a:lnTo>
                    <a:pt x="53" y="11"/>
                  </a:lnTo>
                  <a:lnTo>
                    <a:pt x="55" y="13"/>
                  </a:lnTo>
                  <a:lnTo>
                    <a:pt x="57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2" y="18"/>
                  </a:lnTo>
                  <a:lnTo>
                    <a:pt x="64" y="19"/>
                  </a:lnTo>
                  <a:lnTo>
                    <a:pt x="65" y="21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9" y="25"/>
                  </a:lnTo>
                  <a:lnTo>
                    <a:pt x="69" y="27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1" y="31"/>
                  </a:lnTo>
                  <a:lnTo>
                    <a:pt x="71" y="33"/>
                  </a:lnTo>
                  <a:lnTo>
                    <a:pt x="72" y="34"/>
                  </a:lnTo>
                  <a:lnTo>
                    <a:pt x="75" y="35"/>
                  </a:lnTo>
                  <a:lnTo>
                    <a:pt x="78" y="35"/>
                  </a:lnTo>
                  <a:lnTo>
                    <a:pt x="81" y="35"/>
                  </a:lnTo>
                  <a:lnTo>
                    <a:pt x="84" y="34"/>
                  </a:lnTo>
                  <a:lnTo>
                    <a:pt x="87" y="34"/>
                  </a:lnTo>
                  <a:lnTo>
                    <a:pt x="90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2" y="34"/>
                  </a:lnTo>
                  <a:lnTo>
                    <a:pt x="103" y="34"/>
                  </a:lnTo>
                  <a:lnTo>
                    <a:pt x="104" y="34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3"/>
                  </a:lnTo>
                  <a:lnTo>
                    <a:pt x="106" y="34"/>
                  </a:lnTo>
                  <a:lnTo>
                    <a:pt x="109" y="35"/>
                  </a:lnTo>
                  <a:lnTo>
                    <a:pt x="111" y="36"/>
                  </a:lnTo>
                  <a:lnTo>
                    <a:pt x="113" y="37"/>
                  </a:lnTo>
                  <a:lnTo>
                    <a:pt x="116" y="38"/>
                  </a:lnTo>
                  <a:lnTo>
                    <a:pt x="118" y="39"/>
                  </a:lnTo>
                  <a:lnTo>
                    <a:pt x="120" y="40"/>
                  </a:lnTo>
                  <a:lnTo>
                    <a:pt x="121" y="41"/>
                  </a:lnTo>
                  <a:lnTo>
                    <a:pt x="121" y="42"/>
                  </a:lnTo>
                  <a:lnTo>
                    <a:pt x="122" y="43"/>
                  </a:lnTo>
                  <a:lnTo>
                    <a:pt x="123" y="44"/>
                  </a:lnTo>
                  <a:lnTo>
                    <a:pt x="123" y="45"/>
                  </a:lnTo>
                  <a:lnTo>
                    <a:pt x="123" y="46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1" y="51"/>
                  </a:lnTo>
                  <a:lnTo>
                    <a:pt x="121" y="52"/>
                  </a:lnTo>
                  <a:lnTo>
                    <a:pt x="119" y="52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6" y="52"/>
                  </a:lnTo>
                  <a:lnTo>
                    <a:pt x="115" y="52"/>
                  </a:lnTo>
                  <a:lnTo>
                    <a:pt x="114" y="52"/>
                  </a:lnTo>
                  <a:lnTo>
                    <a:pt x="113" y="52"/>
                  </a:lnTo>
                  <a:lnTo>
                    <a:pt x="112" y="51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50"/>
                  </a:lnTo>
                  <a:lnTo>
                    <a:pt x="109" y="49"/>
                  </a:lnTo>
                  <a:lnTo>
                    <a:pt x="108" y="49"/>
                  </a:lnTo>
                  <a:lnTo>
                    <a:pt x="107" y="50"/>
                  </a:lnTo>
                  <a:lnTo>
                    <a:pt x="106" y="51"/>
                  </a:lnTo>
                  <a:lnTo>
                    <a:pt x="106" y="52"/>
                  </a:lnTo>
                  <a:lnTo>
                    <a:pt x="106" y="53"/>
                  </a:lnTo>
                  <a:lnTo>
                    <a:pt x="107" y="55"/>
                  </a:lnTo>
                  <a:lnTo>
                    <a:pt x="107" y="56"/>
                  </a:lnTo>
                  <a:lnTo>
                    <a:pt x="107" y="57"/>
                  </a:lnTo>
                  <a:lnTo>
                    <a:pt x="107" y="6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7" y="67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7" y="74"/>
                  </a:lnTo>
                  <a:lnTo>
                    <a:pt x="108" y="76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5" y="82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2"/>
                  </a:lnTo>
                  <a:lnTo>
                    <a:pt x="101" y="81"/>
                  </a:lnTo>
                  <a:lnTo>
                    <a:pt x="99" y="80"/>
                  </a:lnTo>
                  <a:lnTo>
                    <a:pt x="98" y="78"/>
                  </a:lnTo>
                  <a:lnTo>
                    <a:pt x="97" y="77"/>
                  </a:lnTo>
                  <a:lnTo>
                    <a:pt x="95" y="75"/>
                  </a:lnTo>
                  <a:lnTo>
                    <a:pt x="93" y="74"/>
                  </a:lnTo>
                  <a:lnTo>
                    <a:pt x="92" y="74"/>
                  </a:lnTo>
                  <a:lnTo>
                    <a:pt x="91" y="74"/>
                  </a:lnTo>
                  <a:lnTo>
                    <a:pt x="89" y="75"/>
                  </a:lnTo>
                  <a:lnTo>
                    <a:pt x="88" y="75"/>
                  </a:lnTo>
                  <a:lnTo>
                    <a:pt x="87" y="75"/>
                  </a:lnTo>
                  <a:lnTo>
                    <a:pt x="86" y="74"/>
                  </a:lnTo>
                  <a:lnTo>
                    <a:pt x="86" y="73"/>
                  </a:lnTo>
                  <a:lnTo>
                    <a:pt x="86" y="71"/>
                  </a:lnTo>
                  <a:lnTo>
                    <a:pt x="86" y="69"/>
                  </a:lnTo>
                  <a:lnTo>
                    <a:pt x="87" y="67"/>
                  </a:lnTo>
                  <a:lnTo>
                    <a:pt x="87" y="65"/>
                  </a:lnTo>
                  <a:lnTo>
                    <a:pt x="87" y="63"/>
                  </a:lnTo>
                  <a:lnTo>
                    <a:pt x="86" y="62"/>
                  </a:lnTo>
                  <a:lnTo>
                    <a:pt x="85" y="60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0" y="57"/>
                  </a:lnTo>
                  <a:lnTo>
                    <a:pt x="78" y="55"/>
                  </a:lnTo>
                  <a:lnTo>
                    <a:pt x="77" y="55"/>
                  </a:lnTo>
                  <a:lnTo>
                    <a:pt x="75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8" y="55"/>
                  </a:lnTo>
                  <a:lnTo>
                    <a:pt x="67" y="56"/>
                  </a:lnTo>
                  <a:lnTo>
                    <a:pt x="66" y="57"/>
                  </a:lnTo>
                  <a:lnTo>
                    <a:pt x="64" y="58"/>
                  </a:lnTo>
                  <a:lnTo>
                    <a:pt x="63" y="58"/>
                  </a:lnTo>
                  <a:lnTo>
                    <a:pt x="62" y="60"/>
                  </a:lnTo>
                  <a:lnTo>
                    <a:pt x="62" y="6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70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60" y="77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1" y="83"/>
                  </a:lnTo>
                  <a:lnTo>
                    <a:pt x="61" y="85"/>
                  </a:lnTo>
                  <a:lnTo>
                    <a:pt x="62" y="87"/>
                  </a:lnTo>
                  <a:lnTo>
                    <a:pt x="62" y="90"/>
                  </a:lnTo>
                  <a:lnTo>
                    <a:pt x="63" y="92"/>
                  </a:lnTo>
                  <a:lnTo>
                    <a:pt x="64" y="94"/>
                  </a:lnTo>
                  <a:lnTo>
                    <a:pt x="64" y="97"/>
                  </a:lnTo>
                  <a:lnTo>
                    <a:pt x="65" y="99"/>
                  </a:lnTo>
                  <a:lnTo>
                    <a:pt x="65" y="102"/>
                  </a:lnTo>
                  <a:lnTo>
                    <a:pt x="65" y="103"/>
                  </a:lnTo>
                  <a:lnTo>
                    <a:pt x="65" y="105"/>
                  </a:lnTo>
                  <a:lnTo>
                    <a:pt x="64" y="107"/>
                  </a:lnTo>
                  <a:lnTo>
                    <a:pt x="64" y="109"/>
                  </a:lnTo>
                  <a:lnTo>
                    <a:pt x="63" y="110"/>
                  </a:lnTo>
                  <a:lnTo>
                    <a:pt x="62" y="111"/>
                  </a:lnTo>
                  <a:lnTo>
                    <a:pt x="60" y="112"/>
                  </a:lnTo>
                  <a:lnTo>
                    <a:pt x="59" y="113"/>
                  </a:lnTo>
                  <a:lnTo>
                    <a:pt x="57" y="114"/>
                  </a:lnTo>
                  <a:lnTo>
                    <a:pt x="56" y="114"/>
                  </a:lnTo>
                  <a:lnTo>
                    <a:pt x="54" y="114"/>
                  </a:lnTo>
                  <a:lnTo>
                    <a:pt x="53" y="114"/>
                  </a:lnTo>
                  <a:lnTo>
                    <a:pt x="52" y="113"/>
                  </a:lnTo>
                  <a:lnTo>
                    <a:pt x="50" y="112"/>
                  </a:lnTo>
                  <a:lnTo>
                    <a:pt x="50" y="111"/>
                  </a:lnTo>
                  <a:lnTo>
                    <a:pt x="49" y="109"/>
                  </a:lnTo>
                  <a:lnTo>
                    <a:pt x="49" y="108"/>
                  </a:lnTo>
                  <a:lnTo>
                    <a:pt x="48" y="107"/>
                  </a:lnTo>
                  <a:lnTo>
                    <a:pt x="48" y="104"/>
                  </a:lnTo>
                  <a:lnTo>
                    <a:pt x="48" y="101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8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7" y="87"/>
                  </a:lnTo>
                  <a:lnTo>
                    <a:pt x="47" y="86"/>
                  </a:lnTo>
                  <a:lnTo>
                    <a:pt x="47" y="84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7" y="79"/>
                  </a:lnTo>
                  <a:lnTo>
                    <a:pt x="47" y="78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6" y="60"/>
                  </a:lnTo>
                  <a:lnTo>
                    <a:pt x="46" y="58"/>
                  </a:lnTo>
                  <a:lnTo>
                    <a:pt x="46" y="57"/>
                  </a:lnTo>
                  <a:lnTo>
                    <a:pt x="47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0" y="50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4" y="48"/>
                  </a:lnTo>
                  <a:lnTo>
                    <a:pt x="55" y="48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59" y="46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3" y="46"/>
                  </a:lnTo>
                  <a:lnTo>
                    <a:pt x="64" y="46"/>
                  </a:lnTo>
                  <a:lnTo>
                    <a:pt x="66" y="45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2" y="45"/>
                  </a:lnTo>
                  <a:lnTo>
                    <a:pt x="73" y="45"/>
                  </a:lnTo>
                  <a:lnTo>
                    <a:pt x="75" y="43"/>
                  </a:lnTo>
                  <a:lnTo>
                    <a:pt x="75" y="41"/>
                  </a:lnTo>
                  <a:lnTo>
                    <a:pt x="74" y="41"/>
                  </a:lnTo>
                  <a:lnTo>
                    <a:pt x="73" y="40"/>
                  </a:lnTo>
                  <a:lnTo>
                    <a:pt x="72" y="38"/>
                  </a:lnTo>
                  <a:lnTo>
                    <a:pt x="71" y="36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6" y="31"/>
                  </a:lnTo>
                  <a:lnTo>
                    <a:pt x="65" y="31"/>
                  </a:lnTo>
                  <a:lnTo>
                    <a:pt x="64" y="31"/>
                  </a:lnTo>
                  <a:lnTo>
                    <a:pt x="63" y="31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59" y="32"/>
                  </a:lnTo>
                  <a:lnTo>
                    <a:pt x="57" y="33"/>
                  </a:lnTo>
                  <a:lnTo>
                    <a:pt x="56" y="34"/>
                  </a:lnTo>
                  <a:lnTo>
                    <a:pt x="54" y="35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40" y="35"/>
                  </a:lnTo>
                  <a:lnTo>
                    <a:pt x="37" y="35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4" y="36"/>
                  </a:lnTo>
                  <a:lnTo>
                    <a:pt x="23" y="38"/>
                  </a:lnTo>
                  <a:lnTo>
                    <a:pt x="22" y="39"/>
                  </a:lnTo>
                  <a:lnTo>
                    <a:pt x="20" y="40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6" y="42"/>
                  </a:lnTo>
                  <a:lnTo>
                    <a:pt x="15" y="43"/>
                  </a:lnTo>
                  <a:lnTo>
                    <a:pt x="13" y="43"/>
                  </a:lnTo>
                  <a:lnTo>
                    <a:pt x="12" y="43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5" y="31"/>
                  </a:lnTo>
                  <a:lnTo>
                    <a:pt x="7" y="29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15" y="25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7" y="4"/>
                  </a:lnTo>
                  <a:lnTo>
                    <a:pt x="29" y="3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5" y="1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2" name="Freeform 172"/>
            <p:cNvSpPr>
              <a:spLocks/>
            </p:cNvSpPr>
            <p:nvPr/>
          </p:nvSpPr>
          <p:spPr bwMode="auto">
            <a:xfrm>
              <a:off x="3343" y="2950"/>
              <a:ext cx="35" cy="24"/>
            </a:xfrm>
            <a:custGeom>
              <a:avLst/>
              <a:gdLst>
                <a:gd name="T0" fmla="*/ 2 w 35"/>
                <a:gd name="T1" fmla="*/ 23 h 24"/>
                <a:gd name="T2" fmla="*/ 5 w 35"/>
                <a:gd name="T3" fmla="*/ 22 h 24"/>
                <a:gd name="T4" fmla="*/ 7 w 35"/>
                <a:gd name="T5" fmla="*/ 21 h 24"/>
                <a:gd name="T6" fmla="*/ 9 w 35"/>
                <a:gd name="T7" fmla="*/ 21 h 24"/>
                <a:gd name="T8" fmla="*/ 11 w 35"/>
                <a:gd name="T9" fmla="*/ 20 h 24"/>
                <a:gd name="T10" fmla="*/ 13 w 35"/>
                <a:gd name="T11" fmla="*/ 20 h 24"/>
                <a:gd name="T12" fmla="*/ 15 w 35"/>
                <a:gd name="T13" fmla="*/ 19 h 24"/>
                <a:gd name="T14" fmla="*/ 17 w 35"/>
                <a:gd name="T15" fmla="*/ 19 h 24"/>
                <a:gd name="T16" fmla="*/ 19 w 35"/>
                <a:gd name="T17" fmla="*/ 18 h 24"/>
                <a:gd name="T18" fmla="*/ 21 w 35"/>
                <a:gd name="T19" fmla="*/ 18 h 24"/>
                <a:gd name="T20" fmla="*/ 23 w 35"/>
                <a:gd name="T21" fmla="*/ 17 h 24"/>
                <a:gd name="T22" fmla="*/ 24 w 35"/>
                <a:gd name="T23" fmla="*/ 16 h 24"/>
                <a:gd name="T24" fmla="*/ 26 w 35"/>
                <a:gd name="T25" fmla="*/ 16 h 24"/>
                <a:gd name="T26" fmla="*/ 28 w 35"/>
                <a:gd name="T27" fmla="*/ 15 h 24"/>
                <a:gd name="T28" fmla="*/ 29 w 35"/>
                <a:gd name="T29" fmla="*/ 14 h 24"/>
                <a:gd name="T30" fmla="*/ 30 w 35"/>
                <a:gd name="T31" fmla="*/ 14 h 24"/>
                <a:gd name="T32" fmla="*/ 31 w 35"/>
                <a:gd name="T33" fmla="*/ 13 h 24"/>
                <a:gd name="T34" fmla="*/ 32 w 35"/>
                <a:gd name="T35" fmla="*/ 12 h 24"/>
                <a:gd name="T36" fmla="*/ 32 w 35"/>
                <a:gd name="T37" fmla="*/ 11 h 24"/>
                <a:gd name="T38" fmla="*/ 33 w 35"/>
                <a:gd name="T39" fmla="*/ 9 h 24"/>
                <a:gd name="T40" fmla="*/ 33 w 35"/>
                <a:gd name="T41" fmla="*/ 8 h 24"/>
                <a:gd name="T42" fmla="*/ 34 w 35"/>
                <a:gd name="T43" fmla="*/ 7 h 24"/>
                <a:gd name="T44" fmla="*/ 34 w 35"/>
                <a:gd name="T45" fmla="*/ 6 h 24"/>
                <a:gd name="T46" fmla="*/ 34 w 35"/>
                <a:gd name="T47" fmla="*/ 5 h 24"/>
                <a:gd name="T48" fmla="*/ 34 w 35"/>
                <a:gd name="T49" fmla="*/ 4 h 24"/>
                <a:gd name="T50" fmla="*/ 33 w 35"/>
                <a:gd name="T51" fmla="*/ 2 h 24"/>
                <a:gd name="T52" fmla="*/ 33 w 35"/>
                <a:gd name="T53" fmla="*/ 2 h 24"/>
                <a:gd name="T54" fmla="*/ 32 w 35"/>
                <a:gd name="T55" fmla="*/ 1 h 24"/>
                <a:gd name="T56" fmla="*/ 31 w 35"/>
                <a:gd name="T57" fmla="*/ 1 h 24"/>
                <a:gd name="T58" fmla="*/ 30 w 35"/>
                <a:gd name="T59" fmla="*/ 0 h 24"/>
                <a:gd name="T60" fmla="*/ 29 w 35"/>
                <a:gd name="T61" fmla="*/ 0 h 24"/>
                <a:gd name="T62" fmla="*/ 27 w 35"/>
                <a:gd name="T63" fmla="*/ 1 h 24"/>
                <a:gd name="T64" fmla="*/ 26 w 35"/>
                <a:gd name="T65" fmla="*/ 1 h 24"/>
                <a:gd name="T66" fmla="*/ 24 w 35"/>
                <a:gd name="T67" fmla="*/ 1 h 24"/>
                <a:gd name="T68" fmla="*/ 23 w 35"/>
                <a:gd name="T69" fmla="*/ 2 h 24"/>
                <a:gd name="T70" fmla="*/ 21 w 35"/>
                <a:gd name="T71" fmla="*/ 2 h 24"/>
                <a:gd name="T72" fmla="*/ 20 w 35"/>
                <a:gd name="T73" fmla="*/ 3 h 24"/>
                <a:gd name="T74" fmla="*/ 19 w 35"/>
                <a:gd name="T75" fmla="*/ 4 h 24"/>
                <a:gd name="T76" fmla="*/ 18 w 35"/>
                <a:gd name="T77" fmla="*/ 5 h 24"/>
                <a:gd name="T78" fmla="*/ 16 w 35"/>
                <a:gd name="T79" fmla="*/ 6 h 24"/>
                <a:gd name="T80" fmla="*/ 15 w 35"/>
                <a:gd name="T81" fmla="*/ 6 h 24"/>
                <a:gd name="T82" fmla="*/ 14 w 35"/>
                <a:gd name="T83" fmla="*/ 7 h 24"/>
                <a:gd name="T84" fmla="*/ 13 w 35"/>
                <a:gd name="T85" fmla="*/ 8 h 24"/>
                <a:gd name="T86" fmla="*/ 12 w 35"/>
                <a:gd name="T87" fmla="*/ 9 h 24"/>
                <a:gd name="T88" fmla="*/ 11 w 35"/>
                <a:gd name="T89" fmla="*/ 9 h 24"/>
                <a:gd name="T90" fmla="*/ 9 w 35"/>
                <a:gd name="T91" fmla="*/ 10 h 24"/>
                <a:gd name="T92" fmla="*/ 8 w 35"/>
                <a:gd name="T93" fmla="*/ 11 h 24"/>
                <a:gd name="T94" fmla="*/ 7 w 35"/>
                <a:gd name="T95" fmla="*/ 12 h 24"/>
                <a:gd name="T96" fmla="*/ 6 w 35"/>
                <a:gd name="T97" fmla="*/ 13 h 24"/>
                <a:gd name="T98" fmla="*/ 4 w 35"/>
                <a:gd name="T99" fmla="*/ 13 h 24"/>
                <a:gd name="T100" fmla="*/ 3 w 35"/>
                <a:gd name="T101" fmla="*/ 15 h 24"/>
                <a:gd name="T102" fmla="*/ 2 w 35"/>
                <a:gd name="T103" fmla="*/ 16 h 24"/>
                <a:gd name="T104" fmla="*/ 1 w 35"/>
                <a:gd name="T105" fmla="*/ 18 h 24"/>
                <a:gd name="T106" fmla="*/ 1 w 35"/>
                <a:gd name="T107" fmla="*/ 20 h 24"/>
                <a:gd name="T108" fmla="*/ 0 w 35"/>
                <a:gd name="T109" fmla="*/ 22 h 24"/>
                <a:gd name="T110" fmla="*/ 0 w 35"/>
                <a:gd name="T111" fmla="*/ 23 h 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5"/>
                <a:gd name="T169" fmla="*/ 0 h 24"/>
                <a:gd name="T170" fmla="*/ 35 w 35"/>
                <a:gd name="T171" fmla="*/ 24 h 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5" h="24">
                  <a:moveTo>
                    <a:pt x="1" y="23"/>
                  </a:moveTo>
                  <a:lnTo>
                    <a:pt x="2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3" y="10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3" name="Freeform 173"/>
            <p:cNvSpPr>
              <a:spLocks/>
            </p:cNvSpPr>
            <p:nvPr/>
          </p:nvSpPr>
          <p:spPr bwMode="auto">
            <a:xfrm>
              <a:off x="3309" y="2979"/>
              <a:ext cx="43" cy="32"/>
            </a:xfrm>
            <a:custGeom>
              <a:avLst/>
              <a:gdLst>
                <a:gd name="T0" fmla="*/ 3 w 43"/>
                <a:gd name="T1" fmla="*/ 30 h 32"/>
                <a:gd name="T2" fmla="*/ 5 w 43"/>
                <a:gd name="T3" fmla="*/ 31 h 32"/>
                <a:gd name="T4" fmla="*/ 7 w 43"/>
                <a:gd name="T5" fmla="*/ 31 h 32"/>
                <a:gd name="T6" fmla="*/ 9 w 43"/>
                <a:gd name="T7" fmla="*/ 31 h 32"/>
                <a:gd name="T8" fmla="*/ 11 w 43"/>
                <a:gd name="T9" fmla="*/ 31 h 32"/>
                <a:gd name="T10" fmla="*/ 13 w 43"/>
                <a:gd name="T11" fmla="*/ 31 h 32"/>
                <a:gd name="T12" fmla="*/ 16 w 43"/>
                <a:gd name="T13" fmla="*/ 30 h 32"/>
                <a:gd name="T14" fmla="*/ 18 w 43"/>
                <a:gd name="T15" fmla="*/ 29 h 32"/>
                <a:gd name="T16" fmla="*/ 20 w 43"/>
                <a:gd name="T17" fmla="*/ 28 h 32"/>
                <a:gd name="T18" fmla="*/ 21 w 43"/>
                <a:gd name="T19" fmla="*/ 27 h 32"/>
                <a:gd name="T20" fmla="*/ 23 w 43"/>
                <a:gd name="T21" fmla="*/ 26 h 32"/>
                <a:gd name="T22" fmla="*/ 25 w 43"/>
                <a:gd name="T23" fmla="*/ 24 h 32"/>
                <a:gd name="T24" fmla="*/ 26 w 43"/>
                <a:gd name="T25" fmla="*/ 22 h 32"/>
                <a:gd name="T26" fmla="*/ 28 w 43"/>
                <a:gd name="T27" fmla="*/ 21 h 32"/>
                <a:gd name="T28" fmla="*/ 29 w 43"/>
                <a:gd name="T29" fmla="*/ 20 h 32"/>
                <a:gd name="T30" fmla="*/ 31 w 43"/>
                <a:gd name="T31" fmla="*/ 19 h 32"/>
                <a:gd name="T32" fmla="*/ 32 w 43"/>
                <a:gd name="T33" fmla="*/ 18 h 32"/>
                <a:gd name="T34" fmla="*/ 33 w 43"/>
                <a:gd name="T35" fmla="*/ 17 h 32"/>
                <a:gd name="T36" fmla="*/ 34 w 43"/>
                <a:gd name="T37" fmla="*/ 16 h 32"/>
                <a:gd name="T38" fmla="*/ 35 w 43"/>
                <a:gd name="T39" fmla="*/ 15 h 32"/>
                <a:gd name="T40" fmla="*/ 36 w 43"/>
                <a:gd name="T41" fmla="*/ 14 h 32"/>
                <a:gd name="T42" fmla="*/ 37 w 43"/>
                <a:gd name="T43" fmla="*/ 12 h 32"/>
                <a:gd name="T44" fmla="*/ 38 w 43"/>
                <a:gd name="T45" fmla="*/ 11 h 32"/>
                <a:gd name="T46" fmla="*/ 39 w 43"/>
                <a:gd name="T47" fmla="*/ 10 h 32"/>
                <a:gd name="T48" fmla="*/ 40 w 43"/>
                <a:gd name="T49" fmla="*/ 9 h 32"/>
                <a:gd name="T50" fmla="*/ 40 w 43"/>
                <a:gd name="T51" fmla="*/ 8 h 32"/>
                <a:gd name="T52" fmla="*/ 40 w 43"/>
                <a:gd name="T53" fmla="*/ 7 h 32"/>
                <a:gd name="T54" fmla="*/ 41 w 43"/>
                <a:gd name="T55" fmla="*/ 6 h 32"/>
                <a:gd name="T56" fmla="*/ 41 w 43"/>
                <a:gd name="T57" fmla="*/ 5 h 32"/>
                <a:gd name="T58" fmla="*/ 42 w 43"/>
                <a:gd name="T59" fmla="*/ 4 h 32"/>
                <a:gd name="T60" fmla="*/ 42 w 43"/>
                <a:gd name="T61" fmla="*/ 2 h 32"/>
                <a:gd name="T62" fmla="*/ 41 w 43"/>
                <a:gd name="T63" fmla="*/ 1 h 32"/>
                <a:gd name="T64" fmla="*/ 40 w 43"/>
                <a:gd name="T65" fmla="*/ 0 h 32"/>
                <a:gd name="T66" fmla="*/ 38 w 43"/>
                <a:gd name="T67" fmla="*/ 0 h 32"/>
                <a:gd name="T68" fmla="*/ 37 w 43"/>
                <a:gd name="T69" fmla="*/ 0 h 32"/>
                <a:gd name="T70" fmla="*/ 36 w 43"/>
                <a:gd name="T71" fmla="*/ 1 h 32"/>
                <a:gd name="T72" fmla="*/ 35 w 43"/>
                <a:gd name="T73" fmla="*/ 1 h 32"/>
                <a:gd name="T74" fmla="*/ 33 w 43"/>
                <a:gd name="T75" fmla="*/ 2 h 32"/>
                <a:gd name="T76" fmla="*/ 32 w 43"/>
                <a:gd name="T77" fmla="*/ 3 h 32"/>
                <a:gd name="T78" fmla="*/ 30 w 43"/>
                <a:gd name="T79" fmla="*/ 4 h 32"/>
                <a:gd name="T80" fmla="*/ 28 w 43"/>
                <a:gd name="T81" fmla="*/ 4 h 32"/>
                <a:gd name="T82" fmla="*/ 26 w 43"/>
                <a:gd name="T83" fmla="*/ 6 h 32"/>
                <a:gd name="T84" fmla="*/ 25 w 43"/>
                <a:gd name="T85" fmla="*/ 7 h 32"/>
                <a:gd name="T86" fmla="*/ 23 w 43"/>
                <a:gd name="T87" fmla="*/ 8 h 32"/>
                <a:gd name="T88" fmla="*/ 21 w 43"/>
                <a:gd name="T89" fmla="*/ 9 h 32"/>
                <a:gd name="T90" fmla="*/ 19 w 43"/>
                <a:gd name="T91" fmla="*/ 11 h 32"/>
                <a:gd name="T92" fmla="*/ 17 w 43"/>
                <a:gd name="T93" fmla="*/ 12 h 32"/>
                <a:gd name="T94" fmla="*/ 15 w 43"/>
                <a:gd name="T95" fmla="*/ 13 h 32"/>
                <a:gd name="T96" fmla="*/ 13 w 43"/>
                <a:gd name="T97" fmla="*/ 15 h 32"/>
                <a:gd name="T98" fmla="*/ 11 w 43"/>
                <a:gd name="T99" fmla="*/ 16 h 32"/>
                <a:gd name="T100" fmla="*/ 10 w 43"/>
                <a:gd name="T101" fmla="*/ 18 h 32"/>
                <a:gd name="T102" fmla="*/ 8 w 43"/>
                <a:gd name="T103" fmla="*/ 20 h 32"/>
                <a:gd name="T104" fmla="*/ 6 w 43"/>
                <a:gd name="T105" fmla="*/ 21 h 32"/>
                <a:gd name="T106" fmla="*/ 5 w 43"/>
                <a:gd name="T107" fmla="*/ 23 h 32"/>
                <a:gd name="T108" fmla="*/ 3 w 43"/>
                <a:gd name="T109" fmla="*/ 24 h 32"/>
                <a:gd name="T110" fmla="*/ 2 w 43"/>
                <a:gd name="T111" fmla="*/ 26 h 32"/>
                <a:gd name="T112" fmla="*/ 1 w 43"/>
                <a:gd name="T113" fmla="*/ 27 h 32"/>
                <a:gd name="T114" fmla="*/ 0 w 43"/>
                <a:gd name="T115" fmla="*/ 29 h 32"/>
                <a:gd name="T116" fmla="*/ 1 w 43"/>
                <a:gd name="T117" fmla="*/ 30 h 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"/>
                <a:gd name="T178" fmla="*/ 0 h 32"/>
                <a:gd name="T179" fmla="*/ 43 w 43"/>
                <a:gd name="T180" fmla="*/ 32 h 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" h="32">
                  <a:moveTo>
                    <a:pt x="1" y="30"/>
                  </a:moveTo>
                  <a:lnTo>
                    <a:pt x="2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5" y="15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1" y="9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2" y="26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1" y="3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4" name="Freeform 174"/>
            <p:cNvSpPr>
              <a:spLocks/>
            </p:cNvSpPr>
            <p:nvPr/>
          </p:nvSpPr>
          <p:spPr bwMode="auto">
            <a:xfrm>
              <a:off x="3211" y="2903"/>
              <a:ext cx="124" cy="115"/>
            </a:xfrm>
            <a:custGeom>
              <a:avLst/>
              <a:gdLst>
                <a:gd name="T0" fmla="*/ 44 w 124"/>
                <a:gd name="T1" fmla="*/ 6 h 115"/>
                <a:gd name="T2" fmla="*/ 55 w 124"/>
                <a:gd name="T3" fmla="*/ 12 h 115"/>
                <a:gd name="T4" fmla="*/ 64 w 124"/>
                <a:gd name="T5" fmla="*/ 19 h 115"/>
                <a:gd name="T6" fmla="*/ 69 w 124"/>
                <a:gd name="T7" fmla="*/ 27 h 115"/>
                <a:gd name="T8" fmla="*/ 72 w 124"/>
                <a:gd name="T9" fmla="*/ 34 h 115"/>
                <a:gd name="T10" fmla="*/ 87 w 124"/>
                <a:gd name="T11" fmla="*/ 34 h 115"/>
                <a:gd name="T12" fmla="*/ 98 w 124"/>
                <a:gd name="T13" fmla="*/ 34 h 115"/>
                <a:gd name="T14" fmla="*/ 104 w 124"/>
                <a:gd name="T15" fmla="*/ 34 h 115"/>
                <a:gd name="T16" fmla="*/ 111 w 124"/>
                <a:gd name="T17" fmla="*/ 36 h 115"/>
                <a:gd name="T18" fmla="*/ 120 w 124"/>
                <a:gd name="T19" fmla="*/ 41 h 115"/>
                <a:gd name="T20" fmla="*/ 123 w 124"/>
                <a:gd name="T21" fmla="*/ 46 h 115"/>
                <a:gd name="T22" fmla="*/ 121 w 124"/>
                <a:gd name="T23" fmla="*/ 51 h 115"/>
                <a:gd name="T24" fmla="*/ 116 w 124"/>
                <a:gd name="T25" fmla="*/ 52 h 115"/>
                <a:gd name="T26" fmla="*/ 112 w 124"/>
                <a:gd name="T27" fmla="*/ 51 h 115"/>
                <a:gd name="T28" fmla="*/ 109 w 124"/>
                <a:gd name="T29" fmla="*/ 49 h 115"/>
                <a:gd name="T30" fmla="*/ 106 w 124"/>
                <a:gd name="T31" fmla="*/ 51 h 115"/>
                <a:gd name="T32" fmla="*/ 107 w 124"/>
                <a:gd name="T33" fmla="*/ 57 h 115"/>
                <a:gd name="T34" fmla="*/ 107 w 124"/>
                <a:gd name="T35" fmla="*/ 69 h 115"/>
                <a:gd name="T36" fmla="*/ 107 w 124"/>
                <a:gd name="T37" fmla="*/ 78 h 115"/>
                <a:gd name="T38" fmla="*/ 105 w 124"/>
                <a:gd name="T39" fmla="*/ 82 h 115"/>
                <a:gd name="T40" fmla="*/ 99 w 124"/>
                <a:gd name="T41" fmla="*/ 80 h 115"/>
                <a:gd name="T42" fmla="*/ 92 w 124"/>
                <a:gd name="T43" fmla="*/ 74 h 115"/>
                <a:gd name="T44" fmla="*/ 86 w 124"/>
                <a:gd name="T45" fmla="*/ 74 h 115"/>
                <a:gd name="T46" fmla="*/ 87 w 124"/>
                <a:gd name="T47" fmla="*/ 65 h 115"/>
                <a:gd name="T48" fmla="*/ 82 w 124"/>
                <a:gd name="T49" fmla="*/ 57 h 115"/>
                <a:gd name="T50" fmla="*/ 73 w 124"/>
                <a:gd name="T51" fmla="*/ 55 h 115"/>
                <a:gd name="T52" fmla="*/ 65 w 124"/>
                <a:gd name="T53" fmla="*/ 57 h 115"/>
                <a:gd name="T54" fmla="*/ 61 w 124"/>
                <a:gd name="T55" fmla="*/ 63 h 115"/>
                <a:gd name="T56" fmla="*/ 59 w 124"/>
                <a:gd name="T57" fmla="*/ 74 h 115"/>
                <a:gd name="T58" fmla="*/ 61 w 124"/>
                <a:gd name="T59" fmla="*/ 85 h 115"/>
                <a:gd name="T60" fmla="*/ 64 w 124"/>
                <a:gd name="T61" fmla="*/ 97 h 115"/>
                <a:gd name="T62" fmla="*/ 64 w 124"/>
                <a:gd name="T63" fmla="*/ 107 h 115"/>
                <a:gd name="T64" fmla="*/ 59 w 124"/>
                <a:gd name="T65" fmla="*/ 113 h 115"/>
                <a:gd name="T66" fmla="*/ 51 w 124"/>
                <a:gd name="T67" fmla="*/ 113 h 115"/>
                <a:gd name="T68" fmla="*/ 48 w 124"/>
                <a:gd name="T69" fmla="*/ 107 h 115"/>
                <a:gd name="T70" fmla="*/ 47 w 124"/>
                <a:gd name="T71" fmla="*/ 93 h 115"/>
                <a:gd name="T72" fmla="*/ 47 w 124"/>
                <a:gd name="T73" fmla="*/ 84 h 115"/>
                <a:gd name="T74" fmla="*/ 46 w 124"/>
                <a:gd name="T75" fmla="*/ 76 h 115"/>
                <a:gd name="T76" fmla="*/ 45 w 124"/>
                <a:gd name="T77" fmla="*/ 66 h 115"/>
                <a:gd name="T78" fmla="*/ 46 w 124"/>
                <a:gd name="T79" fmla="*/ 56 h 115"/>
                <a:gd name="T80" fmla="*/ 50 w 124"/>
                <a:gd name="T81" fmla="*/ 51 h 115"/>
                <a:gd name="T82" fmla="*/ 54 w 124"/>
                <a:gd name="T83" fmla="*/ 48 h 115"/>
                <a:gd name="T84" fmla="*/ 61 w 124"/>
                <a:gd name="T85" fmla="*/ 46 h 115"/>
                <a:gd name="T86" fmla="*/ 69 w 124"/>
                <a:gd name="T87" fmla="*/ 45 h 115"/>
                <a:gd name="T88" fmla="*/ 74 w 124"/>
                <a:gd name="T89" fmla="*/ 41 h 115"/>
                <a:gd name="T90" fmla="*/ 71 w 124"/>
                <a:gd name="T91" fmla="*/ 36 h 115"/>
                <a:gd name="T92" fmla="*/ 66 w 124"/>
                <a:gd name="T93" fmla="*/ 31 h 115"/>
                <a:gd name="T94" fmla="*/ 62 w 124"/>
                <a:gd name="T95" fmla="*/ 31 h 115"/>
                <a:gd name="T96" fmla="*/ 54 w 124"/>
                <a:gd name="T97" fmla="*/ 34 h 115"/>
                <a:gd name="T98" fmla="*/ 48 w 124"/>
                <a:gd name="T99" fmla="*/ 37 h 115"/>
                <a:gd name="T100" fmla="*/ 42 w 124"/>
                <a:gd name="T101" fmla="*/ 36 h 115"/>
                <a:gd name="T102" fmla="*/ 32 w 124"/>
                <a:gd name="T103" fmla="*/ 34 h 115"/>
                <a:gd name="T104" fmla="*/ 27 w 124"/>
                <a:gd name="T105" fmla="*/ 34 h 115"/>
                <a:gd name="T106" fmla="*/ 22 w 124"/>
                <a:gd name="T107" fmla="*/ 39 h 115"/>
                <a:gd name="T108" fmla="*/ 14 w 124"/>
                <a:gd name="T109" fmla="*/ 43 h 115"/>
                <a:gd name="T110" fmla="*/ 7 w 124"/>
                <a:gd name="T111" fmla="*/ 44 h 115"/>
                <a:gd name="T112" fmla="*/ 2 w 124"/>
                <a:gd name="T113" fmla="*/ 42 h 115"/>
                <a:gd name="T114" fmla="*/ 0 w 124"/>
                <a:gd name="T115" fmla="*/ 37 h 115"/>
                <a:gd name="T116" fmla="*/ 2 w 124"/>
                <a:gd name="T117" fmla="*/ 32 h 115"/>
                <a:gd name="T118" fmla="*/ 14 w 124"/>
                <a:gd name="T119" fmla="*/ 25 h 115"/>
                <a:gd name="T120" fmla="*/ 20 w 124"/>
                <a:gd name="T121" fmla="*/ 16 h 115"/>
                <a:gd name="T122" fmla="*/ 23 w 124"/>
                <a:gd name="T123" fmla="*/ 8 h 115"/>
                <a:gd name="T124" fmla="*/ 29 w 124"/>
                <a:gd name="T125" fmla="*/ 2 h 1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15"/>
                <a:gd name="T191" fmla="*/ 124 w 124"/>
                <a:gd name="T192" fmla="*/ 115 h 11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15">
                  <a:moveTo>
                    <a:pt x="35" y="1"/>
                  </a:moveTo>
                  <a:lnTo>
                    <a:pt x="37" y="2"/>
                  </a:lnTo>
                  <a:lnTo>
                    <a:pt x="39" y="3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7" y="7"/>
                  </a:lnTo>
                  <a:lnTo>
                    <a:pt x="49" y="9"/>
                  </a:lnTo>
                  <a:lnTo>
                    <a:pt x="51" y="10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7" y="14"/>
                  </a:lnTo>
                  <a:lnTo>
                    <a:pt x="59" y="15"/>
                  </a:lnTo>
                  <a:lnTo>
                    <a:pt x="61" y="16"/>
                  </a:lnTo>
                  <a:lnTo>
                    <a:pt x="62" y="18"/>
                  </a:lnTo>
                  <a:lnTo>
                    <a:pt x="64" y="19"/>
                  </a:lnTo>
                  <a:lnTo>
                    <a:pt x="65" y="21"/>
                  </a:lnTo>
                  <a:lnTo>
                    <a:pt x="66" y="22"/>
                  </a:lnTo>
                  <a:lnTo>
                    <a:pt x="67" y="24"/>
                  </a:lnTo>
                  <a:lnTo>
                    <a:pt x="68" y="26"/>
                  </a:lnTo>
                  <a:lnTo>
                    <a:pt x="69" y="27"/>
                  </a:lnTo>
                  <a:lnTo>
                    <a:pt x="69" y="28"/>
                  </a:lnTo>
                  <a:lnTo>
                    <a:pt x="70" y="30"/>
                  </a:lnTo>
                  <a:lnTo>
                    <a:pt x="70" y="32"/>
                  </a:lnTo>
                  <a:lnTo>
                    <a:pt x="71" y="33"/>
                  </a:lnTo>
                  <a:lnTo>
                    <a:pt x="72" y="34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1" y="34"/>
                  </a:lnTo>
                  <a:lnTo>
                    <a:pt x="84" y="34"/>
                  </a:lnTo>
                  <a:lnTo>
                    <a:pt x="87" y="34"/>
                  </a:lnTo>
                  <a:lnTo>
                    <a:pt x="89" y="34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100" y="34"/>
                  </a:lnTo>
                  <a:lnTo>
                    <a:pt x="102" y="34"/>
                  </a:lnTo>
                  <a:lnTo>
                    <a:pt x="103" y="34"/>
                  </a:lnTo>
                  <a:lnTo>
                    <a:pt x="104" y="34"/>
                  </a:lnTo>
                  <a:lnTo>
                    <a:pt x="105" y="33"/>
                  </a:lnTo>
                  <a:lnTo>
                    <a:pt x="105" y="34"/>
                  </a:lnTo>
                  <a:lnTo>
                    <a:pt x="106" y="34"/>
                  </a:lnTo>
                  <a:lnTo>
                    <a:pt x="108" y="34"/>
                  </a:lnTo>
                  <a:lnTo>
                    <a:pt x="111" y="36"/>
                  </a:lnTo>
                  <a:lnTo>
                    <a:pt x="113" y="37"/>
                  </a:lnTo>
                  <a:lnTo>
                    <a:pt x="115" y="38"/>
                  </a:lnTo>
                  <a:lnTo>
                    <a:pt x="118" y="39"/>
                  </a:lnTo>
                  <a:lnTo>
                    <a:pt x="119" y="41"/>
                  </a:lnTo>
                  <a:lnTo>
                    <a:pt x="120" y="41"/>
                  </a:lnTo>
                  <a:lnTo>
                    <a:pt x="121" y="42"/>
                  </a:lnTo>
                  <a:lnTo>
                    <a:pt x="122" y="43"/>
                  </a:lnTo>
                  <a:lnTo>
                    <a:pt x="123" y="44"/>
                  </a:lnTo>
                  <a:lnTo>
                    <a:pt x="123" y="45"/>
                  </a:lnTo>
                  <a:lnTo>
                    <a:pt x="123" y="46"/>
                  </a:lnTo>
                  <a:lnTo>
                    <a:pt x="123" y="47"/>
                  </a:lnTo>
                  <a:lnTo>
                    <a:pt x="123" y="48"/>
                  </a:lnTo>
                  <a:lnTo>
                    <a:pt x="123" y="49"/>
                  </a:lnTo>
                  <a:lnTo>
                    <a:pt x="122" y="50"/>
                  </a:lnTo>
                  <a:lnTo>
                    <a:pt x="121" y="51"/>
                  </a:lnTo>
                  <a:lnTo>
                    <a:pt x="120" y="52"/>
                  </a:lnTo>
                  <a:lnTo>
                    <a:pt x="119" y="52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6" y="52"/>
                  </a:lnTo>
                  <a:lnTo>
                    <a:pt x="115" y="52"/>
                  </a:lnTo>
                  <a:lnTo>
                    <a:pt x="114" y="52"/>
                  </a:lnTo>
                  <a:lnTo>
                    <a:pt x="113" y="51"/>
                  </a:lnTo>
                  <a:lnTo>
                    <a:pt x="112" y="51"/>
                  </a:lnTo>
                  <a:lnTo>
                    <a:pt x="111" y="51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49"/>
                  </a:lnTo>
                  <a:lnTo>
                    <a:pt x="108" y="49"/>
                  </a:lnTo>
                  <a:lnTo>
                    <a:pt x="107" y="49"/>
                  </a:lnTo>
                  <a:lnTo>
                    <a:pt x="106" y="51"/>
                  </a:lnTo>
                  <a:lnTo>
                    <a:pt x="106" y="52"/>
                  </a:lnTo>
                  <a:lnTo>
                    <a:pt x="106" y="53"/>
                  </a:lnTo>
                  <a:lnTo>
                    <a:pt x="106" y="55"/>
                  </a:lnTo>
                  <a:lnTo>
                    <a:pt x="107" y="56"/>
                  </a:lnTo>
                  <a:lnTo>
                    <a:pt x="107" y="57"/>
                  </a:lnTo>
                  <a:lnTo>
                    <a:pt x="107" y="60"/>
                  </a:lnTo>
                  <a:lnTo>
                    <a:pt x="107" y="62"/>
                  </a:lnTo>
                  <a:lnTo>
                    <a:pt x="107" y="64"/>
                  </a:lnTo>
                  <a:lnTo>
                    <a:pt x="107" y="66"/>
                  </a:lnTo>
                  <a:lnTo>
                    <a:pt x="107" y="69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7" y="76"/>
                  </a:lnTo>
                  <a:lnTo>
                    <a:pt x="107" y="78"/>
                  </a:lnTo>
                  <a:lnTo>
                    <a:pt x="107" y="79"/>
                  </a:lnTo>
                  <a:lnTo>
                    <a:pt x="107" y="80"/>
                  </a:lnTo>
                  <a:lnTo>
                    <a:pt x="106" y="81"/>
                  </a:lnTo>
                  <a:lnTo>
                    <a:pt x="106" y="82"/>
                  </a:lnTo>
                  <a:lnTo>
                    <a:pt x="105" y="82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2"/>
                  </a:lnTo>
                  <a:lnTo>
                    <a:pt x="101" y="81"/>
                  </a:lnTo>
                  <a:lnTo>
                    <a:pt x="99" y="80"/>
                  </a:lnTo>
                  <a:lnTo>
                    <a:pt x="98" y="78"/>
                  </a:lnTo>
                  <a:lnTo>
                    <a:pt x="96" y="76"/>
                  </a:lnTo>
                  <a:lnTo>
                    <a:pt x="95" y="75"/>
                  </a:lnTo>
                  <a:lnTo>
                    <a:pt x="93" y="74"/>
                  </a:lnTo>
                  <a:lnTo>
                    <a:pt x="92" y="74"/>
                  </a:lnTo>
                  <a:lnTo>
                    <a:pt x="91" y="74"/>
                  </a:lnTo>
                  <a:lnTo>
                    <a:pt x="89" y="75"/>
                  </a:lnTo>
                  <a:lnTo>
                    <a:pt x="88" y="75"/>
                  </a:lnTo>
                  <a:lnTo>
                    <a:pt x="87" y="75"/>
                  </a:lnTo>
                  <a:lnTo>
                    <a:pt x="86" y="74"/>
                  </a:lnTo>
                  <a:lnTo>
                    <a:pt x="85" y="73"/>
                  </a:lnTo>
                  <a:lnTo>
                    <a:pt x="85" y="71"/>
                  </a:lnTo>
                  <a:lnTo>
                    <a:pt x="86" y="69"/>
                  </a:lnTo>
                  <a:lnTo>
                    <a:pt x="86" y="67"/>
                  </a:lnTo>
                  <a:lnTo>
                    <a:pt x="87" y="65"/>
                  </a:lnTo>
                  <a:lnTo>
                    <a:pt x="86" y="63"/>
                  </a:lnTo>
                  <a:lnTo>
                    <a:pt x="86" y="61"/>
                  </a:lnTo>
                  <a:lnTo>
                    <a:pt x="84" y="60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0" y="56"/>
                  </a:lnTo>
                  <a:lnTo>
                    <a:pt x="78" y="56"/>
                  </a:lnTo>
                  <a:lnTo>
                    <a:pt x="76" y="55"/>
                  </a:lnTo>
                  <a:lnTo>
                    <a:pt x="75" y="55"/>
                  </a:lnTo>
                  <a:lnTo>
                    <a:pt x="73" y="55"/>
                  </a:lnTo>
                  <a:lnTo>
                    <a:pt x="71" y="55"/>
                  </a:lnTo>
                  <a:lnTo>
                    <a:pt x="69" y="55"/>
                  </a:lnTo>
                  <a:lnTo>
                    <a:pt x="67" y="56"/>
                  </a:lnTo>
                  <a:lnTo>
                    <a:pt x="66" y="56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3" y="58"/>
                  </a:lnTo>
                  <a:lnTo>
                    <a:pt x="62" y="60"/>
                  </a:lnTo>
                  <a:lnTo>
                    <a:pt x="62" y="61"/>
                  </a:lnTo>
                  <a:lnTo>
                    <a:pt x="61" y="63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59" y="74"/>
                  </a:lnTo>
                  <a:lnTo>
                    <a:pt x="59" y="76"/>
                  </a:lnTo>
                  <a:lnTo>
                    <a:pt x="60" y="79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1" y="85"/>
                  </a:lnTo>
                  <a:lnTo>
                    <a:pt x="62" y="87"/>
                  </a:lnTo>
                  <a:lnTo>
                    <a:pt x="62" y="90"/>
                  </a:lnTo>
                  <a:lnTo>
                    <a:pt x="63" y="92"/>
                  </a:lnTo>
                  <a:lnTo>
                    <a:pt x="64" y="94"/>
                  </a:lnTo>
                  <a:lnTo>
                    <a:pt x="64" y="97"/>
                  </a:lnTo>
                  <a:lnTo>
                    <a:pt x="64" y="99"/>
                  </a:lnTo>
                  <a:lnTo>
                    <a:pt x="65" y="102"/>
                  </a:lnTo>
                  <a:lnTo>
                    <a:pt x="65" y="103"/>
                  </a:lnTo>
                  <a:lnTo>
                    <a:pt x="64" y="105"/>
                  </a:lnTo>
                  <a:lnTo>
                    <a:pt x="64" y="107"/>
                  </a:lnTo>
                  <a:lnTo>
                    <a:pt x="64" y="109"/>
                  </a:lnTo>
                  <a:lnTo>
                    <a:pt x="63" y="110"/>
                  </a:lnTo>
                  <a:lnTo>
                    <a:pt x="62" y="111"/>
                  </a:lnTo>
                  <a:lnTo>
                    <a:pt x="60" y="112"/>
                  </a:lnTo>
                  <a:lnTo>
                    <a:pt x="59" y="113"/>
                  </a:lnTo>
                  <a:lnTo>
                    <a:pt x="57" y="114"/>
                  </a:lnTo>
                  <a:lnTo>
                    <a:pt x="56" y="114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1" y="113"/>
                  </a:lnTo>
                  <a:lnTo>
                    <a:pt x="50" y="112"/>
                  </a:lnTo>
                  <a:lnTo>
                    <a:pt x="50" y="111"/>
                  </a:lnTo>
                  <a:lnTo>
                    <a:pt x="49" y="109"/>
                  </a:lnTo>
                  <a:lnTo>
                    <a:pt x="49" y="108"/>
                  </a:lnTo>
                  <a:lnTo>
                    <a:pt x="48" y="107"/>
                  </a:lnTo>
                  <a:lnTo>
                    <a:pt x="48" y="104"/>
                  </a:lnTo>
                  <a:lnTo>
                    <a:pt x="47" y="101"/>
                  </a:lnTo>
                  <a:lnTo>
                    <a:pt x="47" y="98"/>
                  </a:lnTo>
                  <a:lnTo>
                    <a:pt x="47" y="96"/>
                  </a:lnTo>
                  <a:lnTo>
                    <a:pt x="47" y="93"/>
                  </a:lnTo>
                  <a:lnTo>
                    <a:pt x="47" y="90"/>
                  </a:lnTo>
                  <a:lnTo>
                    <a:pt x="47" y="89"/>
                  </a:lnTo>
                  <a:lnTo>
                    <a:pt x="47" y="87"/>
                  </a:lnTo>
                  <a:lnTo>
                    <a:pt x="47" y="86"/>
                  </a:lnTo>
                  <a:lnTo>
                    <a:pt x="47" y="84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6" y="79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6" y="71"/>
                  </a:lnTo>
                  <a:lnTo>
                    <a:pt x="46" y="68"/>
                  </a:lnTo>
                  <a:lnTo>
                    <a:pt x="45" y="66"/>
                  </a:lnTo>
                  <a:lnTo>
                    <a:pt x="45" y="64"/>
                  </a:lnTo>
                  <a:lnTo>
                    <a:pt x="45" y="62"/>
                  </a:lnTo>
                  <a:lnTo>
                    <a:pt x="45" y="60"/>
                  </a:lnTo>
                  <a:lnTo>
                    <a:pt x="46" y="58"/>
                  </a:lnTo>
                  <a:lnTo>
                    <a:pt x="46" y="56"/>
                  </a:lnTo>
                  <a:lnTo>
                    <a:pt x="47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9" y="52"/>
                  </a:lnTo>
                  <a:lnTo>
                    <a:pt x="50" y="51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9"/>
                  </a:lnTo>
                  <a:lnTo>
                    <a:pt x="54" y="48"/>
                  </a:lnTo>
                  <a:lnTo>
                    <a:pt x="55" y="47"/>
                  </a:lnTo>
                  <a:lnTo>
                    <a:pt x="57" y="47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4" y="46"/>
                  </a:lnTo>
                  <a:lnTo>
                    <a:pt x="66" y="46"/>
                  </a:lnTo>
                  <a:lnTo>
                    <a:pt x="67" y="45"/>
                  </a:lnTo>
                  <a:lnTo>
                    <a:pt x="69" y="45"/>
                  </a:lnTo>
                  <a:lnTo>
                    <a:pt x="71" y="45"/>
                  </a:lnTo>
                  <a:lnTo>
                    <a:pt x="73" y="44"/>
                  </a:lnTo>
                  <a:lnTo>
                    <a:pt x="74" y="43"/>
                  </a:lnTo>
                  <a:lnTo>
                    <a:pt x="75" y="43"/>
                  </a:lnTo>
                  <a:lnTo>
                    <a:pt x="74" y="41"/>
                  </a:lnTo>
                  <a:lnTo>
                    <a:pt x="73" y="39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71" y="36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6" y="31"/>
                  </a:lnTo>
                  <a:lnTo>
                    <a:pt x="65" y="31"/>
                  </a:lnTo>
                  <a:lnTo>
                    <a:pt x="64" y="31"/>
                  </a:lnTo>
                  <a:lnTo>
                    <a:pt x="63" y="31"/>
                  </a:lnTo>
                  <a:lnTo>
                    <a:pt x="62" y="31"/>
                  </a:lnTo>
                  <a:lnTo>
                    <a:pt x="61" y="31"/>
                  </a:lnTo>
                  <a:lnTo>
                    <a:pt x="59" y="32"/>
                  </a:lnTo>
                  <a:lnTo>
                    <a:pt x="57" y="33"/>
                  </a:lnTo>
                  <a:lnTo>
                    <a:pt x="55" y="34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0" y="36"/>
                  </a:lnTo>
                  <a:lnTo>
                    <a:pt x="49" y="36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6" y="37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39" y="35"/>
                  </a:lnTo>
                  <a:lnTo>
                    <a:pt x="37" y="35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4"/>
                  </a:lnTo>
                  <a:lnTo>
                    <a:pt x="26" y="34"/>
                  </a:lnTo>
                  <a:lnTo>
                    <a:pt x="25" y="36"/>
                  </a:lnTo>
                  <a:lnTo>
                    <a:pt x="23" y="37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0" y="40"/>
                  </a:lnTo>
                  <a:lnTo>
                    <a:pt x="19" y="41"/>
                  </a:lnTo>
                  <a:lnTo>
                    <a:pt x="17" y="41"/>
                  </a:lnTo>
                  <a:lnTo>
                    <a:pt x="16" y="42"/>
                  </a:lnTo>
                  <a:lnTo>
                    <a:pt x="14" y="43"/>
                  </a:lnTo>
                  <a:lnTo>
                    <a:pt x="13" y="43"/>
                  </a:lnTo>
                  <a:lnTo>
                    <a:pt x="11" y="43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5" y="44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4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4" y="31"/>
                  </a:lnTo>
                  <a:lnTo>
                    <a:pt x="7" y="29"/>
                  </a:lnTo>
                  <a:lnTo>
                    <a:pt x="10" y="28"/>
                  </a:lnTo>
                  <a:lnTo>
                    <a:pt x="12" y="26"/>
                  </a:lnTo>
                  <a:lnTo>
                    <a:pt x="14" y="25"/>
                  </a:lnTo>
                  <a:lnTo>
                    <a:pt x="17" y="23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9" y="18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1" y="12"/>
                  </a:lnTo>
                  <a:lnTo>
                    <a:pt x="22" y="11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7" y="4"/>
                  </a:lnTo>
                  <a:lnTo>
                    <a:pt x="29" y="2"/>
                  </a:lnTo>
                  <a:lnTo>
                    <a:pt x="30" y="1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5" y="1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5" name="Freeform 175"/>
            <p:cNvSpPr>
              <a:spLocks/>
            </p:cNvSpPr>
            <p:nvPr/>
          </p:nvSpPr>
          <p:spPr bwMode="auto">
            <a:xfrm>
              <a:off x="3924" y="2946"/>
              <a:ext cx="34" cy="23"/>
            </a:xfrm>
            <a:custGeom>
              <a:avLst/>
              <a:gdLst>
                <a:gd name="T0" fmla="*/ 2 w 34"/>
                <a:gd name="T1" fmla="*/ 22 h 23"/>
                <a:gd name="T2" fmla="*/ 5 w 34"/>
                <a:gd name="T3" fmla="*/ 21 h 23"/>
                <a:gd name="T4" fmla="*/ 7 w 34"/>
                <a:gd name="T5" fmla="*/ 21 h 23"/>
                <a:gd name="T6" fmla="*/ 9 w 34"/>
                <a:gd name="T7" fmla="*/ 20 h 23"/>
                <a:gd name="T8" fmla="*/ 11 w 34"/>
                <a:gd name="T9" fmla="*/ 20 h 23"/>
                <a:gd name="T10" fmla="*/ 13 w 34"/>
                <a:gd name="T11" fmla="*/ 19 h 23"/>
                <a:gd name="T12" fmla="*/ 15 w 34"/>
                <a:gd name="T13" fmla="*/ 18 h 23"/>
                <a:gd name="T14" fmla="*/ 17 w 34"/>
                <a:gd name="T15" fmla="*/ 18 h 23"/>
                <a:gd name="T16" fmla="*/ 19 w 34"/>
                <a:gd name="T17" fmla="*/ 18 h 23"/>
                <a:gd name="T18" fmla="*/ 21 w 34"/>
                <a:gd name="T19" fmla="*/ 17 h 23"/>
                <a:gd name="T20" fmla="*/ 23 w 34"/>
                <a:gd name="T21" fmla="*/ 16 h 23"/>
                <a:gd name="T22" fmla="*/ 24 w 34"/>
                <a:gd name="T23" fmla="*/ 16 h 23"/>
                <a:gd name="T24" fmla="*/ 26 w 34"/>
                <a:gd name="T25" fmla="*/ 15 h 23"/>
                <a:gd name="T26" fmla="*/ 28 w 34"/>
                <a:gd name="T27" fmla="*/ 15 h 23"/>
                <a:gd name="T28" fmla="*/ 29 w 34"/>
                <a:gd name="T29" fmla="*/ 14 h 23"/>
                <a:gd name="T30" fmla="*/ 30 w 34"/>
                <a:gd name="T31" fmla="*/ 13 h 23"/>
                <a:gd name="T32" fmla="*/ 30 w 34"/>
                <a:gd name="T33" fmla="*/ 12 h 23"/>
                <a:gd name="T34" fmla="*/ 31 w 34"/>
                <a:gd name="T35" fmla="*/ 11 h 23"/>
                <a:gd name="T36" fmla="*/ 32 w 34"/>
                <a:gd name="T37" fmla="*/ 11 h 23"/>
                <a:gd name="T38" fmla="*/ 32 w 34"/>
                <a:gd name="T39" fmla="*/ 9 h 23"/>
                <a:gd name="T40" fmla="*/ 33 w 34"/>
                <a:gd name="T41" fmla="*/ 8 h 23"/>
                <a:gd name="T42" fmla="*/ 33 w 34"/>
                <a:gd name="T43" fmla="*/ 7 h 23"/>
                <a:gd name="T44" fmla="*/ 33 w 34"/>
                <a:gd name="T45" fmla="*/ 6 h 23"/>
                <a:gd name="T46" fmla="*/ 33 w 34"/>
                <a:gd name="T47" fmla="*/ 5 h 23"/>
                <a:gd name="T48" fmla="*/ 33 w 34"/>
                <a:gd name="T49" fmla="*/ 4 h 23"/>
                <a:gd name="T50" fmla="*/ 33 w 34"/>
                <a:gd name="T51" fmla="*/ 3 h 23"/>
                <a:gd name="T52" fmla="*/ 33 w 34"/>
                <a:gd name="T53" fmla="*/ 1 h 23"/>
                <a:gd name="T54" fmla="*/ 32 w 34"/>
                <a:gd name="T55" fmla="*/ 1 h 23"/>
                <a:gd name="T56" fmla="*/ 31 w 34"/>
                <a:gd name="T57" fmla="*/ 0 h 23"/>
                <a:gd name="T58" fmla="*/ 30 w 34"/>
                <a:gd name="T59" fmla="*/ 0 h 23"/>
                <a:gd name="T60" fmla="*/ 29 w 34"/>
                <a:gd name="T61" fmla="*/ 0 h 23"/>
                <a:gd name="T62" fmla="*/ 27 w 34"/>
                <a:gd name="T63" fmla="*/ 0 h 23"/>
                <a:gd name="T64" fmla="*/ 26 w 34"/>
                <a:gd name="T65" fmla="*/ 0 h 23"/>
                <a:gd name="T66" fmla="*/ 25 w 34"/>
                <a:gd name="T67" fmla="*/ 1 h 23"/>
                <a:gd name="T68" fmla="*/ 23 w 34"/>
                <a:gd name="T69" fmla="*/ 1 h 23"/>
                <a:gd name="T70" fmla="*/ 22 w 34"/>
                <a:gd name="T71" fmla="*/ 2 h 23"/>
                <a:gd name="T72" fmla="*/ 20 w 34"/>
                <a:gd name="T73" fmla="*/ 3 h 23"/>
                <a:gd name="T74" fmla="*/ 19 w 34"/>
                <a:gd name="T75" fmla="*/ 3 h 23"/>
                <a:gd name="T76" fmla="*/ 18 w 34"/>
                <a:gd name="T77" fmla="*/ 4 h 23"/>
                <a:gd name="T78" fmla="*/ 17 w 34"/>
                <a:gd name="T79" fmla="*/ 4 h 23"/>
                <a:gd name="T80" fmla="*/ 15 w 34"/>
                <a:gd name="T81" fmla="*/ 6 h 23"/>
                <a:gd name="T82" fmla="*/ 14 w 34"/>
                <a:gd name="T83" fmla="*/ 6 h 23"/>
                <a:gd name="T84" fmla="*/ 13 w 34"/>
                <a:gd name="T85" fmla="*/ 7 h 23"/>
                <a:gd name="T86" fmla="*/ 12 w 34"/>
                <a:gd name="T87" fmla="*/ 8 h 23"/>
                <a:gd name="T88" fmla="*/ 11 w 34"/>
                <a:gd name="T89" fmla="*/ 9 h 23"/>
                <a:gd name="T90" fmla="*/ 10 w 34"/>
                <a:gd name="T91" fmla="*/ 9 h 23"/>
                <a:gd name="T92" fmla="*/ 8 w 34"/>
                <a:gd name="T93" fmla="*/ 10 h 23"/>
                <a:gd name="T94" fmla="*/ 7 w 34"/>
                <a:gd name="T95" fmla="*/ 11 h 23"/>
                <a:gd name="T96" fmla="*/ 6 w 34"/>
                <a:gd name="T97" fmla="*/ 11 h 23"/>
                <a:gd name="T98" fmla="*/ 5 w 34"/>
                <a:gd name="T99" fmla="*/ 13 h 23"/>
                <a:gd name="T100" fmla="*/ 3 w 34"/>
                <a:gd name="T101" fmla="*/ 14 h 23"/>
                <a:gd name="T102" fmla="*/ 3 w 34"/>
                <a:gd name="T103" fmla="*/ 15 h 23"/>
                <a:gd name="T104" fmla="*/ 2 w 34"/>
                <a:gd name="T105" fmla="*/ 17 h 23"/>
                <a:gd name="T106" fmla="*/ 0 w 34"/>
                <a:gd name="T107" fmla="*/ 19 h 23"/>
                <a:gd name="T108" fmla="*/ 0 w 34"/>
                <a:gd name="T109" fmla="*/ 21 h 23"/>
                <a:gd name="T110" fmla="*/ 0 w 34"/>
                <a:gd name="T111" fmla="*/ 22 h 23"/>
                <a:gd name="T112" fmla="*/ 1 w 34"/>
                <a:gd name="T113" fmla="*/ 22 h 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"/>
                <a:gd name="T172" fmla="*/ 0 h 23"/>
                <a:gd name="T173" fmla="*/ 34 w 34"/>
                <a:gd name="T174" fmla="*/ 23 h 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" h="23">
                  <a:moveTo>
                    <a:pt x="1" y="22"/>
                  </a:moveTo>
                  <a:lnTo>
                    <a:pt x="2" y="22"/>
                  </a:lnTo>
                  <a:lnTo>
                    <a:pt x="3" y="22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6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2" y="11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2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6" name="Freeform 176"/>
            <p:cNvSpPr>
              <a:spLocks/>
            </p:cNvSpPr>
            <p:nvPr/>
          </p:nvSpPr>
          <p:spPr bwMode="auto">
            <a:xfrm>
              <a:off x="3890" y="2975"/>
              <a:ext cx="42" cy="32"/>
            </a:xfrm>
            <a:custGeom>
              <a:avLst/>
              <a:gdLst>
                <a:gd name="T0" fmla="*/ 2 w 42"/>
                <a:gd name="T1" fmla="*/ 30 h 32"/>
                <a:gd name="T2" fmla="*/ 5 w 42"/>
                <a:gd name="T3" fmla="*/ 30 h 32"/>
                <a:gd name="T4" fmla="*/ 7 w 42"/>
                <a:gd name="T5" fmla="*/ 31 h 32"/>
                <a:gd name="T6" fmla="*/ 9 w 42"/>
                <a:gd name="T7" fmla="*/ 31 h 32"/>
                <a:gd name="T8" fmla="*/ 11 w 42"/>
                <a:gd name="T9" fmla="*/ 30 h 32"/>
                <a:gd name="T10" fmla="*/ 13 w 42"/>
                <a:gd name="T11" fmla="*/ 30 h 32"/>
                <a:gd name="T12" fmla="*/ 15 w 42"/>
                <a:gd name="T13" fmla="*/ 29 h 32"/>
                <a:gd name="T14" fmla="*/ 17 w 42"/>
                <a:gd name="T15" fmla="*/ 29 h 32"/>
                <a:gd name="T16" fmla="*/ 19 w 42"/>
                <a:gd name="T17" fmla="*/ 28 h 32"/>
                <a:gd name="T18" fmla="*/ 21 w 42"/>
                <a:gd name="T19" fmla="*/ 26 h 32"/>
                <a:gd name="T20" fmla="*/ 23 w 42"/>
                <a:gd name="T21" fmla="*/ 25 h 32"/>
                <a:gd name="T22" fmla="*/ 24 w 42"/>
                <a:gd name="T23" fmla="*/ 24 h 32"/>
                <a:gd name="T24" fmla="*/ 26 w 42"/>
                <a:gd name="T25" fmla="*/ 22 h 32"/>
                <a:gd name="T26" fmla="*/ 28 w 42"/>
                <a:gd name="T27" fmla="*/ 21 h 32"/>
                <a:gd name="T28" fmla="*/ 29 w 42"/>
                <a:gd name="T29" fmla="*/ 20 h 32"/>
                <a:gd name="T30" fmla="*/ 30 w 42"/>
                <a:gd name="T31" fmla="*/ 19 h 32"/>
                <a:gd name="T32" fmla="*/ 32 w 42"/>
                <a:gd name="T33" fmla="*/ 18 h 32"/>
                <a:gd name="T34" fmla="*/ 33 w 42"/>
                <a:gd name="T35" fmla="*/ 16 h 32"/>
                <a:gd name="T36" fmla="*/ 34 w 42"/>
                <a:gd name="T37" fmla="*/ 15 h 32"/>
                <a:gd name="T38" fmla="*/ 35 w 42"/>
                <a:gd name="T39" fmla="*/ 14 h 32"/>
                <a:gd name="T40" fmla="*/ 36 w 42"/>
                <a:gd name="T41" fmla="*/ 13 h 32"/>
                <a:gd name="T42" fmla="*/ 37 w 42"/>
                <a:gd name="T43" fmla="*/ 12 h 32"/>
                <a:gd name="T44" fmla="*/ 38 w 42"/>
                <a:gd name="T45" fmla="*/ 11 h 32"/>
                <a:gd name="T46" fmla="*/ 39 w 42"/>
                <a:gd name="T47" fmla="*/ 9 h 32"/>
                <a:gd name="T48" fmla="*/ 39 w 42"/>
                <a:gd name="T49" fmla="*/ 8 h 32"/>
                <a:gd name="T50" fmla="*/ 40 w 42"/>
                <a:gd name="T51" fmla="*/ 7 h 32"/>
                <a:gd name="T52" fmla="*/ 41 w 42"/>
                <a:gd name="T53" fmla="*/ 6 h 32"/>
                <a:gd name="T54" fmla="*/ 41 w 42"/>
                <a:gd name="T55" fmla="*/ 5 h 32"/>
                <a:gd name="T56" fmla="*/ 41 w 42"/>
                <a:gd name="T57" fmla="*/ 4 h 32"/>
                <a:gd name="T58" fmla="*/ 41 w 42"/>
                <a:gd name="T59" fmla="*/ 2 h 32"/>
                <a:gd name="T60" fmla="*/ 41 w 42"/>
                <a:gd name="T61" fmla="*/ 1 h 32"/>
                <a:gd name="T62" fmla="*/ 41 w 42"/>
                <a:gd name="T63" fmla="*/ 1 h 32"/>
                <a:gd name="T64" fmla="*/ 40 w 42"/>
                <a:gd name="T65" fmla="*/ 0 h 32"/>
                <a:gd name="T66" fmla="*/ 39 w 42"/>
                <a:gd name="T67" fmla="*/ 0 h 32"/>
                <a:gd name="T68" fmla="*/ 37 w 42"/>
                <a:gd name="T69" fmla="*/ 0 h 32"/>
                <a:gd name="T70" fmla="*/ 36 w 42"/>
                <a:gd name="T71" fmla="*/ 0 h 32"/>
                <a:gd name="T72" fmla="*/ 34 w 42"/>
                <a:gd name="T73" fmla="*/ 1 h 32"/>
                <a:gd name="T74" fmla="*/ 33 w 42"/>
                <a:gd name="T75" fmla="*/ 1 h 32"/>
                <a:gd name="T76" fmla="*/ 32 w 42"/>
                <a:gd name="T77" fmla="*/ 2 h 32"/>
                <a:gd name="T78" fmla="*/ 30 w 42"/>
                <a:gd name="T79" fmla="*/ 3 h 32"/>
                <a:gd name="T80" fmla="*/ 28 w 42"/>
                <a:gd name="T81" fmla="*/ 4 h 32"/>
                <a:gd name="T82" fmla="*/ 26 w 42"/>
                <a:gd name="T83" fmla="*/ 5 h 32"/>
                <a:gd name="T84" fmla="*/ 24 w 42"/>
                <a:gd name="T85" fmla="*/ 6 h 32"/>
                <a:gd name="T86" fmla="*/ 22 w 42"/>
                <a:gd name="T87" fmla="*/ 7 h 32"/>
                <a:gd name="T88" fmla="*/ 21 w 42"/>
                <a:gd name="T89" fmla="*/ 9 h 32"/>
                <a:gd name="T90" fmla="*/ 19 w 42"/>
                <a:gd name="T91" fmla="*/ 10 h 32"/>
                <a:gd name="T92" fmla="*/ 17 w 42"/>
                <a:gd name="T93" fmla="*/ 11 h 32"/>
                <a:gd name="T94" fmla="*/ 15 w 42"/>
                <a:gd name="T95" fmla="*/ 13 h 32"/>
                <a:gd name="T96" fmla="*/ 13 w 42"/>
                <a:gd name="T97" fmla="*/ 14 h 32"/>
                <a:gd name="T98" fmla="*/ 11 w 42"/>
                <a:gd name="T99" fmla="*/ 16 h 32"/>
                <a:gd name="T100" fmla="*/ 9 w 42"/>
                <a:gd name="T101" fmla="*/ 18 h 32"/>
                <a:gd name="T102" fmla="*/ 7 w 42"/>
                <a:gd name="T103" fmla="*/ 19 h 32"/>
                <a:gd name="T104" fmla="*/ 6 w 42"/>
                <a:gd name="T105" fmla="*/ 21 h 32"/>
                <a:gd name="T106" fmla="*/ 5 w 42"/>
                <a:gd name="T107" fmla="*/ 22 h 32"/>
                <a:gd name="T108" fmla="*/ 3 w 42"/>
                <a:gd name="T109" fmla="*/ 24 h 32"/>
                <a:gd name="T110" fmla="*/ 2 w 42"/>
                <a:gd name="T111" fmla="*/ 26 h 32"/>
                <a:gd name="T112" fmla="*/ 0 w 42"/>
                <a:gd name="T113" fmla="*/ 27 h 32"/>
                <a:gd name="T114" fmla="*/ 0 w 42"/>
                <a:gd name="T115" fmla="*/ 28 h 32"/>
                <a:gd name="T116" fmla="*/ 1 w 42"/>
                <a:gd name="T117" fmla="*/ 29 h 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"/>
                <a:gd name="T178" fmla="*/ 0 h 32"/>
                <a:gd name="T179" fmla="*/ 42 w 42"/>
                <a:gd name="T180" fmla="*/ 32 h 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" h="32">
                  <a:moveTo>
                    <a:pt x="1" y="29"/>
                  </a:moveTo>
                  <a:lnTo>
                    <a:pt x="2" y="29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0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29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21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7" y="21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6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7"/>
                  </a:lnTo>
                  <a:lnTo>
                    <a:pt x="9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29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7" name="Freeform 177"/>
            <p:cNvSpPr>
              <a:spLocks/>
            </p:cNvSpPr>
            <p:nvPr/>
          </p:nvSpPr>
          <p:spPr bwMode="auto">
            <a:xfrm>
              <a:off x="3792" y="2899"/>
              <a:ext cx="124" cy="114"/>
            </a:xfrm>
            <a:custGeom>
              <a:avLst/>
              <a:gdLst>
                <a:gd name="T0" fmla="*/ 44 w 124"/>
                <a:gd name="T1" fmla="*/ 6 h 114"/>
                <a:gd name="T2" fmla="*/ 55 w 124"/>
                <a:gd name="T3" fmla="*/ 12 h 114"/>
                <a:gd name="T4" fmla="*/ 63 w 124"/>
                <a:gd name="T5" fmla="*/ 19 h 114"/>
                <a:gd name="T6" fmla="*/ 69 w 124"/>
                <a:gd name="T7" fmla="*/ 26 h 114"/>
                <a:gd name="T8" fmla="*/ 72 w 124"/>
                <a:gd name="T9" fmla="*/ 33 h 114"/>
                <a:gd name="T10" fmla="*/ 86 w 124"/>
                <a:gd name="T11" fmla="*/ 33 h 114"/>
                <a:gd name="T12" fmla="*/ 98 w 124"/>
                <a:gd name="T13" fmla="*/ 33 h 114"/>
                <a:gd name="T14" fmla="*/ 104 w 124"/>
                <a:gd name="T15" fmla="*/ 33 h 114"/>
                <a:gd name="T16" fmla="*/ 110 w 124"/>
                <a:gd name="T17" fmla="*/ 35 h 114"/>
                <a:gd name="T18" fmla="*/ 120 w 124"/>
                <a:gd name="T19" fmla="*/ 41 h 114"/>
                <a:gd name="T20" fmla="*/ 123 w 124"/>
                <a:gd name="T21" fmla="*/ 45 h 114"/>
                <a:gd name="T22" fmla="*/ 121 w 124"/>
                <a:gd name="T23" fmla="*/ 51 h 114"/>
                <a:gd name="T24" fmla="*/ 116 w 124"/>
                <a:gd name="T25" fmla="*/ 51 h 114"/>
                <a:gd name="T26" fmla="*/ 112 w 124"/>
                <a:gd name="T27" fmla="*/ 51 h 114"/>
                <a:gd name="T28" fmla="*/ 109 w 124"/>
                <a:gd name="T29" fmla="*/ 49 h 114"/>
                <a:gd name="T30" fmla="*/ 106 w 124"/>
                <a:gd name="T31" fmla="*/ 50 h 114"/>
                <a:gd name="T32" fmla="*/ 107 w 124"/>
                <a:gd name="T33" fmla="*/ 56 h 114"/>
                <a:gd name="T34" fmla="*/ 107 w 124"/>
                <a:gd name="T35" fmla="*/ 68 h 114"/>
                <a:gd name="T36" fmla="*/ 107 w 124"/>
                <a:gd name="T37" fmla="*/ 77 h 114"/>
                <a:gd name="T38" fmla="*/ 105 w 124"/>
                <a:gd name="T39" fmla="*/ 82 h 114"/>
                <a:gd name="T40" fmla="*/ 99 w 124"/>
                <a:gd name="T41" fmla="*/ 79 h 114"/>
                <a:gd name="T42" fmla="*/ 92 w 124"/>
                <a:gd name="T43" fmla="*/ 73 h 114"/>
                <a:gd name="T44" fmla="*/ 85 w 124"/>
                <a:gd name="T45" fmla="*/ 74 h 114"/>
                <a:gd name="T46" fmla="*/ 86 w 124"/>
                <a:gd name="T47" fmla="*/ 64 h 114"/>
                <a:gd name="T48" fmla="*/ 81 w 124"/>
                <a:gd name="T49" fmla="*/ 57 h 114"/>
                <a:gd name="T50" fmla="*/ 73 w 124"/>
                <a:gd name="T51" fmla="*/ 54 h 114"/>
                <a:gd name="T52" fmla="*/ 65 w 124"/>
                <a:gd name="T53" fmla="*/ 56 h 114"/>
                <a:gd name="T54" fmla="*/ 61 w 124"/>
                <a:gd name="T55" fmla="*/ 62 h 114"/>
                <a:gd name="T56" fmla="*/ 59 w 124"/>
                <a:gd name="T57" fmla="*/ 74 h 114"/>
                <a:gd name="T58" fmla="*/ 61 w 124"/>
                <a:gd name="T59" fmla="*/ 85 h 114"/>
                <a:gd name="T60" fmla="*/ 64 w 124"/>
                <a:gd name="T61" fmla="*/ 96 h 114"/>
                <a:gd name="T62" fmla="*/ 64 w 124"/>
                <a:gd name="T63" fmla="*/ 106 h 114"/>
                <a:gd name="T64" fmla="*/ 59 w 124"/>
                <a:gd name="T65" fmla="*/ 112 h 114"/>
                <a:gd name="T66" fmla="*/ 51 w 124"/>
                <a:gd name="T67" fmla="*/ 112 h 114"/>
                <a:gd name="T68" fmla="*/ 48 w 124"/>
                <a:gd name="T69" fmla="*/ 106 h 114"/>
                <a:gd name="T70" fmla="*/ 47 w 124"/>
                <a:gd name="T71" fmla="*/ 92 h 114"/>
                <a:gd name="T72" fmla="*/ 47 w 124"/>
                <a:gd name="T73" fmla="*/ 83 h 114"/>
                <a:gd name="T74" fmla="*/ 46 w 124"/>
                <a:gd name="T75" fmla="*/ 75 h 114"/>
                <a:gd name="T76" fmla="*/ 45 w 124"/>
                <a:gd name="T77" fmla="*/ 66 h 114"/>
                <a:gd name="T78" fmla="*/ 46 w 124"/>
                <a:gd name="T79" fmla="*/ 56 h 114"/>
                <a:gd name="T80" fmla="*/ 49 w 124"/>
                <a:gd name="T81" fmla="*/ 50 h 114"/>
                <a:gd name="T82" fmla="*/ 54 w 124"/>
                <a:gd name="T83" fmla="*/ 47 h 114"/>
                <a:gd name="T84" fmla="*/ 61 w 124"/>
                <a:gd name="T85" fmla="*/ 46 h 114"/>
                <a:gd name="T86" fmla="*/ 70 w 124"/>
                <a:gd name="T87" fmla="*/ 45 h 114"/>
                <a:gd name="T88" fmla="*/ 75 w 124"/>
                <a:gd name="T89" fmla="*/ 41 h 114"/>
                <a:gd name="T90" fmla="*/ 70 w 124"/>
                <a:gd name="T91" fmla="*/ 36 h 114"/>
                <a:gd name="T92" fmla="*/ 66 w 124"/>
                <a:gd name="T93" fmla="*/ 31 h 114"/>
                <a:gd name="T94" fmla="*/ 61 w 124"/>
                <a:gd name="T95" fmla="*/ 31 h 114"/>
                <a:gd name="T96" fmla="*/ 54 w 124"/>
                <a:gd name="T97" fmla="*/ 34 h 114"/>
                <a:gd name="T98" fmla="*/ 48 w 124"/>
                <a:gd name="T99" fmla="*/ 36 h 114"/>
                <a:gd name="T100" fmla="*/ 41 w 124"/>
                <a:gd name="T101" fmla="*/ 35 h 114"/>
                <a:gd name="T102" fmla="*/ 32 w 124"/>
                <a:gd name="T103" fmla="*/ 33 h 114"/>
                <a:gd name="T104" fmla="*/ 27 w 124"/>
                <a:gd name="T105" fmla="*/ 33 h 114"/>
                <a:gd name="T106" fmla="*/ 21 w 124"/>
                <a:gd name="T107" fmla="*/ 38 h 114"/>
                <a:gd name="T108" fmla="*/ 14 w 124"/>
                <a:gd name="T109" fmla="*/ 42 h 114"/>
                <a:gd name="T110" fmla="*/ 7 w 124"/>
                <a:gd name="T111" fmla="*/ 43 h 114"/>
                <a:gd name="T112" fmla="*/ 1 w 124"/>
                <a:gd name="T113" fmla="*/ 41 h 114"/>
                <a:gd name="T114" fmla="*/ 0 w 124"/>
                <a:gd name="T115" fmla="*/ 36 h 114"/>
                <a:gd name="T116" fmla="*/ 2 w 124"/>
                <a:gd name="T117" fmla="*/ 32 h 114"/>
                <a:gd name="T118" fmla="*/ 14 w 124"/>
                <a:gd name="T119" fmla="*/ 24 h 114"/>
                <a:gd name="T120" fmla="*/ 19 w 124"/>
                <a:gd name="T121" fmla="*/ 15 h 114"/>
                <a:gd name="T122" fmla="*/ 23 w 124"/>
                <a:gd name="T123" fmla="*/ 8 h 114"/>
                <a:gd name="T124" fmla="*/ 28 w 124"/>
                <a:gd name="T125" fmla="*/ 2 h 1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4"/>
                <a:gd name="T190" fmla="*/ 0 h 114"/>
                <a:gd name="T191" fmla="*/ 124 w 124"/>
                <a:gd name="T192" fmla="*/ 114 h 1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4" h="114">
                  <a:moveTo>
                    <a:pt x="34" y="0"/>
                  </a:moveTo>
                  <a:lnTo>
                    <a:pt x="37" y="1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4" y="6"/>
                  </a:lnTo>
                  <a:lnTo>
                    <a:pt x="46" y="7"/>
                  </a:lnTo>
                  <a:lnTo>
                    <a:pt x="49" y="8"/>
                  </a:lnTo>
                  <a:lnTo>
                    <a:pt x="51" y="9"/>
                  </a:lnTo>
                  <a:lnTo>
                    <a:pt x="53" y="11"/>
                  </a:lnTo>
                  <a:lnTo>
                    <a:pt x="55" y="12"/>
                  </a:lnTo>
                  <a:lnTo>
                    <a:pt x="57" y="13"/>
                  </a:lnTo>
                  <a:lnTo>
                    <a:pt x="59" y="14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3" y="19"/>
                  </a:lnTo>
                  <a:lnTo>
                    <a:pt x="65" y="20"/>
                  </a:lnTo>
                  <a:lnTo>
                    <a:pt x="66" y="22"/>
                  </a:lnTo>
                  <a:lnTo>
                    <a:pt x="67" y="23"/>
                  </a:lnTo>
                  <a:lnTo>
                    <a:pt x="68" y="25"/>
                  </a:lnTo>
                  <a:lnTo>
                    <a:pt x="69" y="26"/>
                  </a:lnTo>
                  <a:lnTo>
                    <a:pt x="69" y="28"/>
                  </a:lnTo>
                  <a:lnTo>
                    <a:pt x="70" y="29"/>
                  </a:lnTo>
                  <a:lnTo>
                    <a:pt x="70" y="31"/>
                  </a:lnTo>
                  <a:lnTo>
                    <a:pt x="71" y="32"/>
                  </a:lnTo>
                  <a:lnTo>
                    <a:pt x="72" y="33"/>
                  </a:lnTo>
                  <a:lnTo>
                    <a:pt x="75" y="34"/>
                  </a:lnTo>
                  <a:lnTo>
                    <a:pt x="78" y="34"/>
                  </a:lnTo>
                  <a:lnTo>
                    <a:pt x="80" y="34"/>
                  </a:lnTo>
                  <a:lnTo>
                    <a:pt x="83" y="34"/>
                  </a:lnTo>
                  <a:lnTo>
                    <a:pt x="86" y="33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3" y="33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2" y="33"/>
                  </a:lnTo>
                  <a:lnTo>
                    <a:pt x="103" y="33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3"/>
                  </a:lnTo>
                  <a:lnTo>
                    <a:pt x="108" y="34"/>
                  </a:lnTo>
                  <a:lnTo>
                    <a:pt x="110" y="35"/>
                  </a:lnTo>
                  <a:lnTo>
                    <a:pt x="113" y="36"/>
                  </a:lnTo>
                  <a:lnTo>
                    <a:pt x="115" y="37"/>
                  </a:lnTo>
                  <a:lnTo>
                    <a:pt x="117" y="38"/>
                  </a:lnTo>
                  <a:lnTo>
                    <a:pt x="119" y="40"/>
                  </a:lnTo>
                  <a:lnTo>
                    <a:pt x="120" y="41"/>
                  </a:lnTo>
                  <a:lnTo>
                    <a:pt x="121" y="41"/>
                  </a:lnTo>
                  <a:lnTo>
                    <a:pt x="122" y="42"/>
                  </a:lnTo>
                  <a:lnTo>
                    <a:pt x="122" y="43"/>
                  </a:lnTo>
                  <a:lnTo>
                    <a:pt x="123" y="44"/>
                  </a:lnTo>
                  <a:lnTo>
                    <a:pt x="123" y="45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2" y="49"/>
                  </a:lnTo>
                  <a:lnTo>
                    <a:pt x="122" y="50"/>
                  </a:lnTo>
                  <a:lnTo>
                    <a:pt x="121" y="51"/>
                  </a:lnTo>
                  <a:lnTo>
                    <a:pt x="120" y="51"/>
                  </a:lnTo>
                  <a:lnTo>
                    <a:pt x="119" y="51"/>
                  </a:lnTo>
                  <a:lnTo>
                    <a:pt x="118" y="52"/>
                  </a:lnTo>
                  <a:lnTo>
                    <a:pt x="117" y="52"/>
                  </a:lnTo>
                  <a:lnTo>
                    <a:pt x="116" y="51"/>
                  </a:lnTo>
                  <a:lnTo>
                    <a:pt x="115" y="51"/>
                  </a:lnTo>
                  <a:lnTo>
                    <a:pt x="113" y="51"/>
                  </a:lnTo>
                  <a:lnTo>
                    <a:pt x="112" y="51"/>
                  </a:lnTo>
                  <a:lnTo>
                    <a:pt x="111" y="50"/>
                  </a:lnTo>
                  <a:lnTo>
                    <a:pt x="110" y="50"/>
                  </a:lnTo>
                  <a:lnTo>
                    <a:pt x="109" y="49"/>
                  </a:lnTo>
                  <a:lnTo>
                    <a:pt x="108" y="49"/>
                  </a:lnTo>
                  <a:lnTo>
                    <a:pt x="108" y="48"/>
                  </a:lnTo>
                  <a:lnTo>
                    <a:pt x="107" y="49"/>
                  </a:lnTo>
                  <a:lnTo>
                    <a:pt x="106" y="50"/>
                  </a:lnTo>
                  <a:lnTo>
                    <a:pt x="106" y="51"/>
                  </a:lnTo>
                  <a:lnTo>
                    <a:pt x="106" y="53"/>
                  </a:lnTo>
                  <a:lnTo>
                    <a:pt x="106" y="54"/>
                  </a:lnTo>
                  <a:lnTo>
                    <a:pt x="107" y="55"/>
                  </a:lnTo>
                  <a:lnTo>
                    <a:pt x="107" y="56"/>
                  </a:lnTo>
                  <a:lnTo>
                    <a:pt x="107" y="59"/>
                  </a:lnTo>
                  <a:lnTo>
                    <a:pt x="107" y="61"/>
                  </a:lnTo>
                  <a:lnTo>
                    <a:pt x="107" y="64"/>
                  </a:lnTo>
                  <a:lnTo>
                    <a:pt x="107" y="66"/>
                  </a:lnTo>
                  <a:lnTo>
                    <a:pt x="107" y="68"/>
                  </a:lnTo>
                  <a:lnTo>
                    <a:pt x="107" y="71"/>
                  </a:lnTo>
                  <a:lnTo>
                    <a:pt x="107" y="72"/>
                  </a:lnTo>
                  <a:lnTo>
                    <a:pt x="107" y="74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7" y="78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5" y="81"/>
                  </a:lnTo>
                  <a:lnTo>
                    <a:pt x="105" y="82"/>
                  </a:lnTo>
                  <a:lnTo>
                    <a:pt x="104" y="82"/>
                  </a:lnTo>
                  <a:lnTo>
                    <a:pt x="103" y="82"/>
                  </a:lnTo>
                  <a:lnTo>
                    <a:pt x="102" y="81"/>
                  </a:lnTo>
                  <a:lnTo>
                    <a:pt x="100" y="80"/>
                  </a:lnTo>
                  <a:lnTo>
                    <a:pt x="99" y="79"/>
                  </a:lnTo>
                  <a:lnTo>
                    <a:pt x="98" y="78"/>
                  </a:lnTo>
                  <a:lnTo>
                    <a:pt x="96" y="76"/>
                  </a:lnTo>
                  <a:lnTo>
                    <a:pt x="95" y="75"/>
                  </a:lnTo>
                  <a:lnTo>
                    <a:pt x="93" y="74"/>
                  </a:lnTo>
                  <a:lnTo>
                    <a:pt x="92" y="73"/>
                  </a:lnTo>
                  <a:lnTo>
                    <a:pt x="90" y="74"/>
                  </a:lnTo>
                  <a:lnTo>
                    <a:pt x="89" y="74"/>
                  </a:lnTo>
                  <a:lnTo>
                    <a:pt x="88" y="75"/>
                  </a:lnTo>
                  <a:lnTo>
                    <a:pt x="86" y="75"/>
                  </a:lnTo>
                  <a:lnTo>
                    <a:pt x="85" y="74"/>
                  </a:lnTo>
                  <a:lnTo>
                    <a:pt x="85" y="72"/>
                  </a:lnTo>
                  <a:lnTo>
                    <a:pt x="85" y="70"/>
                  </a:lnTo>
                  <a:lnTo>
                    <a:pt x="86" y="68"/>
                  </a:lnTo>
                  <a:lnTo>
                    <a:pt x="86" y="66"/>
                  </a:lnTo>
                  <a:lnTo>
                    <a:pt x="86" y="64"/>
                  </a:lnTo>
                  <a:lnTo>
                    <a:pt x="86" y="63"/>
                  </a:lnTo>
                  <a:lnTo>
                    <a:pt x="85" y="61"/>
                  </a:lnTo>
                  <a:lnTo>
                    <a:pt x="84" y="59"/>
                  </a:lnTo>
                  <a:lnTo>
                    <a:pt x="83" y="58"/>
                  </a:lnTo>
                  <a:lnTo>
                    <a:pt x="81" y="57"/>
                  </a:lnTo>
                  <a:lnTo>
                    <a:pt x="80" y="56"/>
                  </a:lnTo>
                  <a:lnTo>
                    <a:pt x="78" y="55"/>
                  </a:lnTo>
                  <a:lnTo>
                    <a:pt x="76" y="55"/>
                  </a:lnTo>
                  <a:lnTo>
                    <a:pt x="75" y="54"/>
                  </a:lnTo>
                  <a:lnTo>
                    <a:pt x="73" y="54"/>
                  </a:lnTo>
                  <a:lnTo>
                    <a:pt x="71" y="54"/>
                  </a:lnTo>
                  <a:lnTo>
                    <a:pt x="69" y="55"/>
                  </a:lnTo>
                  <a:lnTo>
                    <a:pt x="68" y="55"/>
                  </a:lnTo>
                  <a:lnTo>
                    <a:pt x="66" y="55"/>
                  </a:lnTo>
                  <a:lnTo>
                    <a:pt x="65" y="56"/>
                  </a:lnTo>
                  <a:lnTo>
                    <a:pt x="64" y="57"/>
                  </a:lnTo>
                  <a:lnTo>
                    <a:pt x="63" y="58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61" y="62"/>
                  </a:lnTo>
                  <a:lnTo>
                    <a:pt x="60" y="65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59" y="72"/>
                  </a:lnTo>
                  <a:lnTo>
                    <a:pt x="59" y="74"/>
                  </a:lnTo>
                  <a:lnTo>
                    <a:pt x="59" y="76"/>
                  </a:lnTo>
                  <a:lnTo>
                    <a:pt x="60" y="78"/>
                  </a:lnTo>
                  <a:lnTo>
                    <a:pt x="60" y="80"/>
                  </a:lnTo>
                  <a:lnTo>
                    <a:pt x="60" y="82"/>
                  </a:lnTo>
                  <a:lnTo>
                    <a:pt x="61" y="85"/>
                  </a:lnTo>
                  <a:lnTo>
                    <a:pt x="61" y="87"/>
                  </a:lnTo>
                  <a:lnTo>
                    <a:pt x="62" y="89"/>
                  </a:lnTo>
                  <a:lnTo>
                    <a:pt x="63" y="91"/>
                  </a:lnTo>
                  <a:lnTo>
                    <a:pt x="63" y="94"/>
                  </a:lnTo>
                  <a:lnTo>
                    <a:pt x="64" y="96"/>
                  </a:lnTo>
                  <a:lnTo>
                    <a:pt x="64" y="99"/>
                  </a:lnTo>
                  <a:lnTo>
                    <a:pt x="65" y="101"/>
                  </a:lnTo>
                  <a:lnTo>
                    <a:pt x="65" y="103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3" y="108"/>
                  </a:lnTo>
                  <a:lnTo>
                    <a:pt x="63" y="109"/>
                  </a:lnTo>
                  <a:lnTo>
                    <a:pt x="61" y="111"/>
                  </a:lnTo>
                  <a:lnTo>
                    <a:pt x="60" y="112"/>
                  </a:lnTo>
                  <a:lnTo>
                    <a:pt x="59" y="112"/>
                  </a:lnTo>
                  <a:lnTo>
                    <a:pt x="57" y="113"/>
                  </a:lnTo>
                  <a:lnTo>
                    <a:pt x="56" y="113"/>
                  </a:lnTo>
                  <a:lnTo>
                    <a:pt x="54" y="113"/>
                  </a:lnTo>
                  <a:lnTo>
                    <a:pt x="53" y="113"/>
                  </a:lnTo>
                  <a:lnTo>
                    <a:pt x="51" y="112"/>
                  </a:lnTo>
                  <a:lnTo>
                    <a:pt x="50" y="111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4"/>
                  </a:lnTo>
                  <a:lnTo>
                    <a:pt x="47" y="101"/>
                  </a:lnTo>
                  <a:lnTo>
                    <a:pt x="47" y="98"/>
                  </a:lnTo>
                  <a:lnTo>
                    <a:pt x="47" y="95"/>
                  </a:lnTo>
                  <a:lnTo>
                    <a:pt x="47" y="92"/>
                  </a:lnTo>
                  <a:lnTo>
                    <a:pt x="47" y="90"/>
                  </a:lnTo>
                  <a:lnTo>
                    <a:pt x="47" y="88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7" y="83"/>
                  </a:lnTo>
                  <a:lnTo>
                    <a:pt x="46" y="82"/>
                  </a:lnTo>
                  <a:lnTo>
                    <a:pt x="46" y="80"/>
                  </a:lnTo>
                  <a:lnTo>
                    <a:pt x="46" y="79"/>
                  </a:lnTo>
                  <a:lnTo>
                    <a:pt x="46" y="77"/>
                  </a:lnTo>
                  <a:lnTo>
                    <a:pt x="46" y="75"/>
                  </a:lnTo>
                  <a:lnTo>
                    <a:pt x="46" y="73"/>
                  </a:lnTo>
                  <a:lnTo>
                    <a:pt x="46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5" y="66"/>
                  </a:lnTo>
                  <a:lnTo>
                    <a:pt x="45" y="63"/>
                  </a:lnTo>
                  <a:lnTo>
                    <a:pt x="45" y="62"/>
                  </a:lnTo>
                  <a:lnTo>
                    <a:pt x="45" y="59"/>
                  </a:lnTo>
                  <a:lnTo>
                    <a:pt x="46" y="57"/>
                  </a:lnTo>
                  <a:lnTo>
                    <a:pt x="46" y="56"/>
                  </a:lnTo>
                  <a:lnTo>
                    <a:pt x="46" y="55"/>
                  </a:lnTo>
                  <a:lnTo>
                    <a:pt x="47" y="54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49" y="50"/>
                  </a:lnTo>
                  <a:lnTo>
                    <a:pt x="50" y="50"/>
                  </a:lnTo>
                  <a:lnTo>
                    <a:pt x="51" y="49"/>
                  </a:lnTo>
                  <a:lnTo>
                    <a:pt x="52" y="48"/>
                  </a:lnTo>
                  <a:lnTo>
                    <a:pt x="53" y="48"/>
                  </a:lnTo>
                  <a:lnTo>
                    <a:pt x="54" y="47"/>
                  </a:lnTo>
                  <a:lnTo>
                    <a:pt x="55" y="47"/>
                  </a:lnTo>
                  <a:lnTo>
                    <a:pt x="57" y="46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61" y="46"/>
                  </a:lnTo>
                  <a:lnTo>
                    <a:pt x="62" y="45"/>
                  </a:lnTo>
                  <a:lnTo>
                    <a:pt x="64" y="45"/>
                  </a:lnTo>
                  <a:lnTo>
                    <a:pt x="66" y="45"/>
                  </a:lnTo>
                  <a:lnTo>
                    <a:pt x="68" y="45"/>
                  </a:lnTo>
                  <a:lnTo>
                    <a:pt x="70" y="45"/>
                  </a:lnTo>
                  <a:lnTo>
                    <a:pt x="71" y="45"/>
                  </a:lnTo>
                  <a:lnTo>
                    <a:pt x="73" y="44"/>
                  </a:lnTo>
                  <a:lnTo>
                    <a:pt x="74" y="43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74" y="40"/>
                  </a:lnTo>
                  <a:lnTo>
                    <a:pt x="73" y="39"/>
                  </a:lnTo>
                  <a:lnTo>
                    <a:pt x="72" y="38"/>
                  </a:lnTo>
                  <a:lnTo>
                    <a:pt x="71" y="37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69" y="34"/>
                  </a:lnTo>
                  <a:lnTo>
                    <a:pt x="68" y="33"/>
                  </a:lnTo>
                  <a:lnTo>
                    <a:pt x="67" y="32"/>
                  </a:lnTo>
                  <a:lnTo>
                    <a:pt x="66" y="31"/>
                  </a:lnTo>
                  <a:lnTo>
                    <a:pt x="65" y="31"/>
                  </a:lnTo>
                  <a:lnTo>
                    <a:pt x="64" y="30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32"/>
                  </a:lnTo>
                  <a:lnTo>
                    <a:pt x="55" y="33"/>
                  </a:lnTo>
                  <a:lnTo>
                    <a:pt x="54" y="34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49" y="36"/>
                  </a:lnTo>
                  <a:lnTo>
                    <a:pt x="48" y="36"/>
                  </a:lnTo>
                  <a:lnTo>
                    <a:pt x="47" y="36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1" y="35"/>
                  </a:lnTo>
                  <a:lnTo>
                    <a:pt x="39" y="35"/>
                  </a:lnTo>
                  <a:lnTo>
                    <a:pt x="37" y="34"/>
                  </a:lnTo>
                  <a:lnTo>
                    <a:pt x="35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6" y="34"/>
                  </a:lnTo>
                  <a:lnTo>
                    <a:pt x="24" y="35"/>
                  </a:lnTo>
                  <a:lnTo>
                    <a:pt x="23" y="36"/>
                  </a:lnTo>
                  <a:lnTo>
                    <a:pt x="23" y="37"/>
                  </a:lnTo>
                  <a:lnTo>
                    <a:pt x="21" y="38"/>
                  </a:lnTo>
                  <a:lnTo>
                    <a:pt x="20" y="39"/>
                  </a:lnTo>
                  <a:lnTo>
                    <a:pt x="19" y="40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4" y="42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2" y="32"/>
                  </a:lnTo>
                  <a:lnTo>
                    <a:pt x="4" y="30"/>
                  </a:lnTo>
                  <a:lnTo>
                    <a:pt x="7" y="29"/>
                  </a:lnTo>
                  <a:lnTo>
                    <a:pt x="9" y="27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3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2" y="9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4"/>
                  </a:lnTo>
                  <a:lnTo>
                    <a:pt x="27" y="3"/>
                  </a:lnTo>
                  <a:lnTo>
                    <a:pt x="28" y="2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</a:path>
              </a:pathLst>
            </a:custGeom>
            <a:solidFill>
              <a:schemeClr val="bg2"/>
            </a:solidFill>
            <a:ln w="952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8" name="Freeform 178"/>
            <p:cNvSpPr>
              <a:spLocks/>
            </p:cNvSpPr>
            <p:nvPr/>
          </p:nvSpPr>
          <p:spPr bwMode="auto">
            <a:xfrm>
              <a:off x="3805" y="3165"/>
              <a:ext cx="95" cy="53"/>
            </a:xfrm>
            <a:custGeom>
              <a:avLst/>
              <a:gdLst>
                <a:gd name="T0" fmla="*/ 1 w 95"/>
                <a:gd name="T1" fmla="*/ 51 h 53"/>
                <a:gd name="T2" fmla="*/ 2 w 95"/>
                <a:gd name="T3" fmla="*/ 47 h 53"/>
                <a:gd name="T4" fmla="*/ 3 w 95"/>
                <a:gd name="T5" fmla="*/ 44 h 53"/>
                <a:gd name="T6" fmla="*/ 4 w 95"/>
                <a:gd name="T7" fmla="*/ 41 h 53"/>
                <a:gd name="T8" fmla="*/ 5 w 95"/>
                <a:gd name="T9" fmla="*/ 38 h 53"/>
                <a:gd name="T10" fmla="*/ 6 w 95"/>
                <a:gd name="T11" fmla="*/ 35 h 53"/>
                <a:gd name="T12" fmla="*/ 8 w 95"/>
                <a:gd name="T13" fmla="*/ 32 h 53"/>
                <a:gd name="T14" fmla="*/ 9 w 95"/>
                <a:gd name="T15" fmla="*/ 29 h 53"/>
                <a:gd name="T16" fmla="*/ 11 w 95"/>
                <a:gd name="T17" fmla="*/ 26 h 53"/>
                <a:gd name="T18" fmla="*/ 13 w 95"/>
                <a:gd name="T19" fmla="*/ 22 h 53"/>
                <a:gd name="T20" fmla="*/ 15 w 95"/>
                <a:gd name="T21" fmla="*/ 19 h 53"/>
                <a:gd name="T22" fmla="*/ 17 w 95"/>
                <a:gd name="T23" fmla="*/ 17 h 53"/>
                <a:gd name="T24" fmla="*/ 19 w 95"/>
                <a:gd name="T25" fmla="*/ 15 h 53"/>
                <a:gd name="T26" fmla="*/ 21 w 95"/>
                <a:gd name="T27" fmla="*/ 13 h 53"/>
                <a:gd name="T28" fmla="*/ 23 w 95"/>
                <a:gd name="T29" fmla="*/ 11 h 53"/>
                <a:gd name="T30" fmla="*/ 25 w 95"/>
                <a:gd name="T31" fmla="*/ 9 h 53"/>
                <a:gd name="T32" fmla="*/ 28 w 95"/>
                <a:gd name="T33" fmla="*/ 8 h 53"/>
                <a:gd name="T34" fmla="*/ 30 w 95"/>
                <a:gd name="T35" fmla="*/ 6 h 53"/>
                <a:gd name="T36" fmla="*/ 32 w 95"/>
                <a:gd name="T37" fmla="*/ 5 h 53"/>
                <a:gd name="T38" fmla="*/ 36 w 95"/>
                <a:gd name="T39" fmla="*/ 3 h 53"/>
                <a:gd name="T40" fmla="*/ 38 w 95"/>
                <a:gd name="T41" fmla="*/ 2 h 53"/>
                <a:gd name="T42" fmla="*/ 40 w 95"/>
                <a:gd name="T43" fmla="*/ 1 h 53"/>
                <a:gd name="T44" fmla="*/ 42 w 95"/>
                <a:gd name="T45" fmla="*/ 1 h 53"/>
                <a:gd name="T46" fmla="*/ 45 w 95"/>
                <a:gd name="T47" fmla="*/ 0 h 53"/>
                <a:gd name="T48" fmla="*/ 47 w 95"/>
                <a:gd name="T49" fmla="*/ 0 h 53"/>
                <a:gd name="T50" fmla="*/ 49 w 95"/>
                <a:gd name="T51" fmla="*/ 0 h 53"/>
                <a:gd name="T52" fmla="*/ 51 w 95"/>
                <a:gd name="T53" fmla="*/ 0 h 53"/>
                <a:gd name="T54" fmla="*/ 53 w 95"/>
                <a:gd name="T55" fmla="*/ 0 h 53"/>
                <a:gd name="T56" fmla="*/ 57 w 95"/>
                <a:gd name="T57" fmla="*/ 0 h 53"/>
                <a:gd name="T58" fmla="*/ 59 w 95"/>
                <a:gd name="T59" fmla="*/ 0 h 53"/>
                <a:gd name="T60" fmla="*/ 62 w 95"/>
                <a:gd name="T61" fmla="*/ 0 h 53"/>
                <a:gd name="T62" fmla="*/ 64 w 95"/>
                <a:gd name="T63" fmla="*/ 1 h 53"/>
                <a:gd name="T64" fmla="*/ 67 w 95"/>
                <a:gd name="T65" fmla="*/ 1 h 53"/>
                <a:gd name="T66" fmla="*/ 69 w 95"/>
                <a:gd name="T67" fmla="*/ 2 h 53"/>
                <a:gd name="T68" fmla="*/ 71 w 95"/>
                <a:gd name="T69" fmla="*/ 3 h 53"/>
                <a:gd name="T70" fmla="*/ 73 w 95"/>
                <a:gd name="T71" fmla="*/ 3 h 53"/>
                <a:gd name="T72" fmla="*/ 75 w 95"/>
                <a:gd name="T73" fmla="*/ 5 h 53"/>
                <a:gd name="T74" fmla="*/ 77 w 95"/>
                <a:gd name="T75" fmla="*/ 6 h 53"/>
                <a:gd name="T76" fmla="*/ 80 w 95"/>
                <a:gd name="T77" fmla="*/ 8 h 53"/>
                <a:gd name="T78" fmla="*/ 82 w 95"/>
                <a:gd name="T79" fmla="*/ 10 h 53"/>
                <a:gd name="T80" fmla="*/ 84 w 95"/>
                <a:gd name="T81" fmla="*/ 11 h 53"/>
                <a:gd name="T82" fmla="*/ 85 w 95"/>
                <a:gd name="T83" fmla="*/ 13 h 53"/>
                <a:gd name="T84" fmla="*/ 87 w 95"/>
                <a:gd name="T85" fmla="*/ 16 h 53"/>
                <a:gd name="T86" fmla="*/ 88 w 95"/>
                <a:gd name="T87" fmla="*/ 18 h 53"/>
                <a:gd name="T88" fmla="*/ 89 w 95"/>
                <a:gd name="T89" fmla="*/ 20 h 53"/>
                <a:gd name="T90" fmla="*/ 91 w 95"/>
                <a:gd name="T91" fmla="*/ 22 h 53"/>
                <a:gd name="T92" fmla="*/ 92 w 95"/>
                <a:gd name="T93" fmla="*/ 25 h 53"/>
                <a:gd name="T94" fmla="*/ 94 w 95"/>
                <a:gd name="T95" fmla="*/ 28 h 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5"/>
                <a:gd name="T145" fmla="*/ 0 h 53"/>
                <a:gd name="T146" fmla="*/ 95 w 95"/>
                <a:gd name="T147" fmla="*/ 53 h 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5" h="53">
                  <a:moveTo>
                    <a:pt x="0" y="52"/>
                  </a:moveTo>
                  <a:lnTo>
                    <a:pt x="1" y="51"/>
                  </a:lnTo>
                  <a:lnTo>
                    <a:pt x="1" y="49"/>
                  </a:lnTo>
                  <a:lnTo>
                    <a:pt x="2" y="47"/>
                  </a:lnTo>
                  <a:lnTo>
                    <a:pt x="3" y="46"/>
                  </a:lnTo>
                  <a:lnTo>
                    <a:pt x="3" y="44"/>
                  </a:lnTo>
                  <a:lnTo>
                    <a:pt x="4" y="43"/>
                  </a:lnTo>
                  <a:lnTo>
                    <a:pt x="4" y="41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10" y="27"/>
                  </a:lnTo>
                  <a:lnTo>
                    <a:pt x="11" y="26"/>
                  </a:lnTo>
                  <a:lnTo>
                    <a:pt x="11" y="25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5" y="19"/>
                  </a:lnTo>
                  <a:lnTo>
                    <a:pt x="16" y="18"/>
                  </a:lnTo>
                  <a:lnTo>
                    <a:pt x="17" y="17"/>
                  </a:lnTo>
                  <a:lnTo>
                    <a:pt x="18" y="16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1" y="13"/>
                  </a:lnTo>
                  <a:lnTo>
                    <a:pt x="22" y="12"/>
                  </a:lnTo>
                  <a:lnTo>
                    <a:pt x="23" y="11"/>
                  </a:lnTo>
                  <a:lnTo>
                    <a:pt x="24" y="10"/>
                  </a:lnTo>
                  <a:lnTo>
                    <a:pt x="25" y="9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2" y="5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5" y="5"/>
                  </a:lnTo>
                  <a:lnTo>
                    <a:pt x="77" y="5"/>
                  </a:lnTo>
                  <a:lnTo>
                    <a:pt x="77" y="6"/>
                  </a:lnTo>
                  <a:lnTo>
                    <a:pt x="79" y="7"/>
                  </a:lnTo>
                  <a:lnTo>
                    <a:pt x="80" y="8"/>
                  </a:lnTo>
                  <a:lnTo>
                    <a:pt x="81" y="9"/>
                  </a:lnTo>
                  <a:lnTo>
                    <a:pt x="82" y="10"/>
                  </a:lnTo>
                  <a:lnTo>
                    <a:pt x="83" y="11"/>
                  </a:lnTo>
                  <a:lnTo>
                    <a:pt x="84" y="11"/>
                  </a:lnTo>
                  <a:lnTo>
                    <a:pt x="85" y="13"/>
                  </a:lnTo>
                  <a:lnTo>
                    <a:pt x="86" y="15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8" y="18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90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2" y="25"/>
                  </a:lnTo>
                  <a:lnTo>
                    <a:pt x="92" y="26"/>
                  </a:lnTo>
                  <a:lnTo>
                    <a:pt x="94" y="28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89" name="Freeform 179"/>
            <p:cNvSpPr>
              <a:spLocks/>
            </p:cNvSpPr>
            <p:nvPr/>
          </p:nvSpPr>
          <p:spPr bwMode="auto">
            <a:xfrm>
              <a:off x="3766" y="3076"/>
              <a:ext cx="221" cy="61"/>
            </a:xfrm>
            <a:custGeom>
              <a:avLst/>
              <a:gdLst>
                <a:gd name="T0" fmla="*/ 3 w 221"/>
                <a:gd name="T1" fmla="*/ 59 h 61"/>
                <a:gd name="T2" fmla="*/ 9 w 221"/>
                <a:gd name="T3" fmla="*/ 56 h 61"/>
                <a:gd name="T4" fmla="*/ 14 w 221"/>
                <a:gd name="T5" fmla="*/ 53 h 61"/>
                <a:gd name="T6" fmla="*/ 20 w 221"/>
                <a:gd name="T7" fmla="*/ 51 h 61"/>
                <a:gd name="T8" fmla="*/ 25 w 221"/>
                <a:gd name="T9" fmla="*/ 48 h 61"/>
                <a:gd name="T10" fmla="*/ 31 w 221"/>
                <a:gd name="T11" fmla="*/ 45 h 61"/>
                <a:gd name="T12" fmla="*/ 36 w 221"/>
                <a:gd name="T13" fmla="*/ 43 h 61"/>
                <a:gd name="T14" fmla="*/ 42 w 221"/>
                <a:gd name="T15" fmla="*/ 40 h 61"/>
                <a:gd name="T16" fmla="*/ 47 w 221"/>
                <a:gd name="T17" fmla="*/ 38 h 61"/>
                <a:gd name="T18" fmla="*/ 55 w 221"/>
                <a:gd name="T19" fmla="*/ 34 h 61"/>
                <a:gd name="T20" fmla="*/ 60 w 221"/>
                <a:gd name="T21" fmla="*/ 31 h 61"/>
                <a:gd name="T22" fmla="*/ 65 w 221"/>
                <a:gd name="T23" fmla="*/ 29 h 61"/>
                <a:gd name="T24" fmla="*/ 69 w 221"/>
                <a:gd name="T25" fmla="*/ 26 h 61"/>
                <a:gd name="T26" fmla="*/ 74 w 221"/>
                <a:gd name="T27" fmla="*/ 24 h 61"/>
                <a:gd name="T28" fmla="*/ 79 w 221"/>
                <a:gd name="T29" fmla="*/ 22 h 61"/>
                <a:gd name="T30" fmla="*/ 83 w 221"/>
                <a:gd name="T31" fmla="*/ 20 h 61"/>
                <a:gd name="T32" fmla="*/ 87 w 221"/>
                <a:gd name="T33" fmla="*/ 18 h 61"/>
                <a:gd name="T34" fmla="*/ 92 w 221"/>
                <a:gd name="T35" fmla="*/ 16 h 61"/>
                <a:gd name="T36" fmla="*/ 96 w 221"/>
                <a:gd name="T37" fmla="*/ 14 h 61"/>
                <a:gd name="T38" fmla="*/ 101 w 221"/>
                <a:gd name="T39" fmla="*/ 11 h 61"/>
                <a:gd name="T40" fmla="*/ 105 w 221"/>
                <a:gd name="T41" fmla="*/ 10 h 61"/>
                <a:gd name="T42" fmla="*/ 109 w 221"/>
                <a:gd name="T43" fmla="*/ 8 h 61"/>
                <a:gd name="T44" fmla="*/ 112 w 221"/>
                <a:gd name="T45" fmla="*/ 7 h 61"/>
                <a:gd name="T46" fmla="*/ 115 w 221"/>
                <a:gd name="T47" fmla="*/ 6 h 61"/>
                <a:gd name="T48" fmla="*/ 118 w 221"/>
                <a:gd name="T49" fmla="*/ 4 h 61"/>
                <a:gd name="T50" fmla="*/ 121 w 221"/>
                <a:gd name="T51" fmla="*/ 3 h 61"/>
                <a:gd name="T52" fmla="*/ 124 w 221"/>
                <a:gd name="T53" fmla="*/ 3 h 61"/>
                <a:gd name="T54" fmla="*/ 127 w 221"/>
                <a:gd name="T55" fmla="*/ 2 h 61"/>
                <a:gd name="T56" fmla="*/ 131 w 221"/>
                <a:gd name="T57" fmla="*/ 1 h 61"/>
                <a:gd name="T58" fmla="*/ 134 w 221"/>
                <a:gd name="T59" fmla="*/ 0 h 61"/>
                <a:gd name="T60" fmla="*/ 137 w 221"/>
                <a:gd name="T61" fmla="*/ 0 h 61"/>
                <a:gd name="T62" fmla="*/ 140 w 221"/>
                <a:gd name="T63" fmla="*/ 0 h 61"/>
                <a:gd name="T64" fmla="*/ 143 w 221"/>
                <a:gd name="T65" fmla="*/ 0 h 61"/>
                <a:gd name="T66" fmla="*/ 145 w 221"/>
                <a:gd name="T67" fmla="*/ 0 h 61"/>
                <a:gd name="T68" fmla="*/ 148 w 221"/>
                <a:gd name="T69" fmla="*/ 0 h 61"/>
                <a:gd name="T70" fmla="*/ 151 w 221"/>
                <a:gd name="T71" fmla="*/ 1 h 61"/>
                <a:gd name="T72" fmla="*/ 154 w 221"/>
                <a:gd name="T73" fmla="*/ 1 h 61"/>
                <a:gd name="T74" fmla="*/ 156 w 221"/>
                <a:gd name="T75" fmla="*/ 2 h 61"/>
                <a:gd name="T76" fmla="*/ 160 w 221"/>
                <a:gd name="T77" fmla="*/ 3 h 61"/>
                <a:gd name="T78" fmla="*/ 163 w 221"/>
                <a:gd name="T79" fmla="*/ 4 h 61"/>
                <a:gd name="T80" fmla="*/ 166 w 221"/>
                <a:gd name="T81" fmla="*/ 6 h 61"/>
                <a:gd name="T82" fmla="*/ 168 w 221"/>
                <a:gd name="T83" fmla="*/ 7 h 61"/>
                <a:gd name="T84" fmla="*/ 171 w 221"/>
                <a:gd name="T85" fmla="*/ 9 h 61"/>
                <a:gd name="T86" fmla="*/ 173 w 221"/>
                <a:gd name="T87" fmla="*/ 10 h 61"/>
                <a:gd name="T88" fmla="*/ 176 w 221"/>
                <a:gd name="T89" fmla="*/ 12 h 61"/>
                <a:gd name="T90" fmla="*/ 179 w 221"/>
                <a:gd name="T91" fmla="*/ 14 h 61"/>
                <a:gd name="T92" fmla="*/ 181 w 221"/>
                <a:gd name="T93" fmla="*/ 15 h 61"/>
                <a:gd name="T94" fmla="*/ 186 w 221"/>
                <a:gd name="T95" fmla="*/ 18 h 61"/>
                <a:gd name="T96" fmla="*/ 189 w 221"/>
                <a:gd name="T97" fmla="*/ 20 h 61"/>
                <a:gd name="T98" fmla="*/ 192 w 221"/>
                <a:gd name="T99" fmla="*/ 22 h 61"/>
                <a:gd name="T100" fmla="*/ 195 w 221"/>
                <a:gd name="T101" fmla="*/ 23 h 61"/>
                <a:gd name="T102" fmla="*/ 199 w 221"/>
                <a:gd name="T103" fmla="*/ 25 h 61"/>
                <a:gd name="T104" fmla="*/ 202 w 221"/>
                <a:gd name="T105" fmla="*/ 27 h 61"/>
                <a:gd name="T106" fmla="*/ 206 w 221"/>
                <a:gd name="T107" fmla="*/ 29 h 61"/>
                <a:gd name="T108" fmla="*/ 209 w 221"/>
                <a:gd name="T109" fmla="*/ 31 h 61"/>
                <a:gd name="T110" fmla="*/ 213 w 221"/>
                <a:gd name="T111" fmla="*/ 33 h 61"/>
                <a:gd name="T112" fmla="*/ 217 w 221"/>
                <a:gd name="T113" fmla="*/ 34 h 6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1"/>
                <a:gd name="T172" fmla="*/ 0 h 61"/>
                <a:gd name="T173" fmla="*/ 221 w 221"/>
                <a:gd name="T174" fmla="*/ 61 h 6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1" h="61">
                  <a:moveTo>
                    <a:pt x="0" y="60"/>
                  </a:moveTo>
                  <a:lnTo>
                    <a:pt x="3" y="59"/>
                  </a:lnTo>
                  <a:lnTo>
                    <a:pt x="6" y="57"/>
                  </a:lnTo>
                  <a:lnTo>
                    <a:pt x="9" y="56"/>
                  </a:lnTo>
                  <a:lnTo>
                    <a:pt x="12" y="55"/>
                  </a:lnTo>
                  <a:lnTo>
                    <a:pt x="14" y="53"/>
                  </a:lnTo>
                  <a:lnTo>
                    <a:pt x="17" y="52"/>
                  </a:lnTo>
                  <a:lnTo>
                    <a:pt x="20" y="51"/>
                  </a:lnTo>
                  <a:lnTo>
                    <a:pt x="22" y="49"/>
                  </a:lnTo>
                  <a:lnTo>
                    <a:pt x="25" y="48"/>
                  </a:lnTo>
                  <a:lnTo>
                    <a:pt x="28" y="47"/>
                  </a:lnTo>
                  <a:lnTo>
                    <a:pt x="31" y="45"/>
                  </a:lnTo>
                  <a:lnTo>
                    <a:pt x="33" y="44"/>
                  </a:lnTo>
                  <a:lnTo>
                    <a:pt x="36" y="43"/>
                  </a:lnTo>
                  <a:lnTo>
                    <a:pt x="39" y="41"/>
                  </a:lnTo>
                  <a:lnTo>
                    <a:pt x="42" y="40"/>
                  </a:lnTo>
                  <a:lnTo>
                    <a:pt x="44" y="39"/>
                  </a:lnTo>
                  <a:lnTo>
                    <a:pt x="47" y="38"/>
                  </a:lnTo>
                  <a:lnTo>
                    <a:pt x="49" y="36"/>
                  </a:lnTo>
                  <a:lnTo>
                    <a:pt x="55" y="34"/>
                  </a:lnTo>
                  <a:lnTo>
                    <a:pt x="57" y="33"/>
                  </a:lnTo>
                  <a:lnTo>
                    <a:pt x="60" y="31"/>
                  </a:lnTo>
                  <a:lnTo>
                    <a:pt x="62" y="30"/>
                  </a:lnTo>
                  <a:lnTo>
                    <a:pt x="65" y="29"/>
                  </a:lnTo>
                  <a:lnTo>
                    <a:pt x="67" y="28"/>
                  </a:lnTo>
                  <a:lnTo>
                    <a:pt x="69" y="26"/>
                  </a:lnTo>
                  <a:lnTo>
                    <a:pt x="72" y="25"/>
                  </a:lnTo>
                  <a:lnTo>
                    <a:pt x="74" y="24"/>
                  </a:lnTo>
                  <a:lnTo>
                    <a:pt x="77" y="23"/>
                  </a:lnTo>
                  <a:lnTo>
                    <a:pt x="79" y="22"/>
                  </a:lnTo>
                  <a:lnTo>
                    <a:pt x="81" y="21"/>
                  </a:lnTo>
                  <a:lnTo>
                    <a:pt x="83" y="20"/>
                  </a:lnTo>
                  <a:lnTo>
                    <a:pt x="86" y="19"/>
                  </a:lnTo>
                  <a:lnTo>
                    <a:pt x="87" y="18"/>
                  </a:lnTo>
                  <a:lnTo>
                    <a:pt x="90" y="17"/>
                  </a:lnTo>
                  <a:lnTo>
                    <a:pt x="92" y="16"/>
                  </a:lnTo>
                  <a:lnTo>
                    <a:pt x="94" y="15"/>
                  </a:lnTo>
                  <a:lnTo>
                    <a:pt x="96" y="14"/>
                  </a:lnTo>
                  <a:lnTo>
                    <a:pt x="100" y="12"/>
                  </a:lnTo>
                  <a:lnTo>
                    <a:pt x="101" y="11"/>
                  </a:lnTo>
                  <a:lnTo>
                    <a:pt x="103" y="11"/>
                  </a:lnTo>
                  <a:lnTo>
                    <a:pt x="105" y="10"/>
                  </a:lnTo>
                  <a:lnTo>
                    <a:pt x="107" y="9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5" y="6"/>
                  </a:lnTo>
                  <a:lnTo>
                    <a:pt x="117" y="5"/>
                  </a:lnTo>
                  <a:lnTo>
                    <a:pt x="118" y="4"/>
                  </a:lnTo>
                  <a:lnTo>
                    <a:pt x="119" y="4"/>
                  </a:lnTo>
                  <a:lnTo>
                    <a:pt x="121" y="3"/>
                  </a:lnTo>
                  <a:lnTo>
                    <a:pt x="123" y="3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8" y="1"/>
                  </a:lnTo>
                  <a:lnTo>
                    <a:pt x="131" y="1"/>
                  </a:lnTo>
                  <a:lnTo>
                    <a:pt x="133" y="1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51" y="1"/>
                  </a:lnTo>
                  <a:lnTo>
                    <a:pt x="152" y="1"/>
                  </a:lnTo>
                  <a:lnTo>
                    <a:pt x="154" y="1"/>
                  </a:lnTo>
                  <a:lnTo>
                    <a:pt x="155" y="1"/>
                  </a:lnTo>
                  <a:lnTo>
                    <a:pt x="156" y="2"/>
                  </a:lnTo>
                  <a:lnTo>
                    <a:pt x="159" y="3"/>
                  </a:lnTo>
                  <a:lnTo>
                    <a:pt x="160" y="3"/>
                  </a:lnTo>
                  <a:lnTo>
                    <a:pt x="162" y="4"/>
                  </a:lnTo>
                  <a:lnTo>
                    <a:pt x="163" y="4"/>
                  </a:lnTo>
                  <a:lnTo>
                    <a:pt x="164" y="5"/>
                  </a:lnTo>
                  <a:lnTo>
                    <a:pt x="166" y="6"/>
                  </a:lnTo>
                  <a:lnTo>
                    <a:pt x="167" y="6"/>
                  </a:lnTo>
                  <a:lnTo>
                    <a:pt x="168" y="7"/>
                  </a:lnTo>
                  <a:lnTo>
                    <a:pt x="170" y="8"/>
                  </a:lnTo>
                  <a:lnTo>
                    <a:pt x="171" y="9"/>
                  </a:lnTo>
                  <a:lnTo>
                    <a:pt x="172" y="9"/>
                  </a:lnTo>
                  <a:lnTo>
                    <a:pt x="173" y="10"/>
                  </a:lnTo>
                  <a:lnTo>
                    <a:pt x="175" y="11"/>
                  </a:lnTo>
                  <a:lnTo>
                    <a:pt x="176" y="12"/>
                  </a:lnTo>
                  <a:lnTo>
                    <a:pt x="177" y="13"/>
                  </a:lnTo>
                  <a:lnTo>
                    <a:pt x="179" y="14"/>
                  </a:lnTo>
                  <a:lnTo>
                    <a:pt x="180" y="14"/>
                  </a:lnTo>
                  <a:lnTo>
                    <a:pt x="181" y="15"/>
                  </a:lnTo>
                  <a:lnTo>
                    <a:pt x="183" y="16"/>
                  </a:lnTo>
                  <a:lnTo>
                    <a:pt x="186" y="18"/>
                  </a:lnTo>
                  <a:lnTo>
                    <a:pt x="187" y="19"/>
                  </a:lnTo>
                  <a:lnTo>
                    <a:pt x="189" y="20"/>
                  </a:lnTo>
                  <a:lnTo>
                    <a:pt x="191" y="21"/>
                  </a:lnTo>
                  <a:lnTo>
                    <a:pt x="192" y="22"/>
                  </a:lnTo>
                  <a:lnTo>
                    <a:pt x="194" y="23"/>
                  </a:lnTo>
                  <a:lnTo>
                    <a:pt x="195" y="23"/>
                  </a:lnTo>
                  <a:lnTo>
                    <a:pt x="197" y="25"/>
                  </a:lnTo>
                  <a:lnTo>
                    <a:pt x="199" y="25"/>
                  </a:lnTo>
                  <a:lnTo>
                    <a:pt x="200" y="26"/>
                  </a:lnTo>
                  <a:lnTo>
                    <a:pt x="202" y="27"/>
                  </a:lnTo>
                  <a:lnTo>
                    <a:pt x="204" y="28"/>
                  </a:lnTo>
                  <a:lnTo>
                    <a:pt x="206" y="29"/>
                  </a:lnTo>
                  <a:lnTo>
                    <a:pt x="207" y="30"/>
                  </a:lnTo>
                  <a:lnTo>
                    <a:pt x="209" y="31"/>
                  </a:lnTo>
                  <a:lnTo>
                    <a:pt x="211" y="31"/>
                  </a:lnTo>
                  <a:lnTo>
                    <a:pt x="213" y="33"/>
                  </a:lnTo>
                  <a:lnTo>
                    <a:pt x="215" y="33"/>
                  </a:lnTo>
                  <a:lnTo>
                    <a:pt x="217" y="34"/>
                  </a:lnTo>
                  <a:lnTo>
                    <a:pt x="220" y="36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0" name="Freeform 180"/>
            <p:cNvSpPr>
              <a:spLocks/>
            </p:cNvSpPr>
            <p:nvPr/>
          </p:nvSpPr>
          <p:spPr bwMode="auto">
            <a:xfrm>
              <a:off x="3768" y="2757"/>
              <a:ext cx="320" cy="326"/>
            </a:xfrm>
            <a:custGeom>
              <a:avLst/>
              <a:gdLst>
                <a:gd name="T0" fmla="*/ 5 w 320"/>
                <a:gd name="T1" fmla="*/ 323 h 326"/>
                <a:gd name="T2" fmla="*/ 13 w 320"/>
                <a:gd name="T3" fmla="*/ 320 h 326"/>
                <a:gd name="T4" fmla="*/ 21 w 320"/>
                <a:gd name="T5" fmla="*/ 317 h 326"/>
                <a:gd name="T6" fmla="*/ 30 w 320"/>
                <a:gd name="T7" fmla="*/ 314 h 326"/>
                <a:gd name="T8" fmla="*/ 37 w 320"/>
                <a:gd name="T9" fmla="*/ 311 h 326"/>
                <a:gd name="T10" fmla="*/ 45 w 320"/>
                <a:gd name="T11" fmla="*/ 308 h 326"/>
                <a:gd name="T12" fmla="*/ 55 w 320"/>
                <a:gd name="T13" fmla="*/ 303 h 326"/>
                <a:gd name="T14" fmla="*/ 63 w 320"/>
                <a:gd name="T15" fmla="*/ 300 h 326"/>
                <a:gd name="T16" fmla="*/ 70 w 320"/>
                <a:gd name="T17" fmla="*/ 296 h 326"/>
                <a:gd name="T18" fmla="*/ 77 w 320"/>
                <a:gd name="T19" fmla="*/ 293 h 326"/>
                <a:gd name="T20" fmla="*/ 84 w 320"/>
                <a:gd name="T21" fmla="*/ 290 h 326"/>
                <a:gd name="T22" fmla="*/ 92 w 320"/>
                <a:gd name="T23" fmla="*/ 286 h 326"/>
                <a:gd name="T24" fmla="*/ 101 w 320"/>
                <a:gd name="T25" fmla="*/ 282 h 326"/>
                <a:gd name="T26" fmla="*/ 108 w 320"/>
                <a:gd name="T27" fmla="*/ 279 h 326"/>
                <a:gd name="T28" fmla="*/ 115 w 320"/>
                <a:gd name="T29" fmla="*/ 277 h 326"/>
                <a:gd name="T30" fmla="*/ 122 w 320"/>
                <a:gd name="T31" fmla="*/ 274 h 326"/>
                <a:gd name="T32" fmla="*/ 129 w 320"/>
                <a:gd name="T33" fmla="*/ 272 h 326"/>
                <a:gd name="T34" fmla="*/ 136 w 320"/>
                <a:gd name="T35" fmla="*/ 269 h 326"/>
                <a:gd name="T36" fmla="*/ 142 w 320"/>
                <a:gd name="T37" fmla="*/ 266 h 326"/>
                <a:gd name="T38" fmla="*/ 151 w 320"/>
                <a:gd name="T39" fmla="*/ 262 h 326"/>
                <a:gd name="T40" fmla="*/ 157 w 320"/>
                <a:gd name="T41" fmla="*/ 258 h 326"/>
                <a:gd name="T42" fmla="*/ 163 w 320"/>
                <a:gd name="T43" fmla="*/ 254 h 326"/>
                <a:gd name="T44" fmla="*/ 168 w 320"/>
                <a:gd name="T45" fmla="*/ 249 h 326"/>
                <a:gd name="T46" fmla="*/ 173 w 320"/>
                <a:gd name="T47" fmla="*/ 244 h 326"/>
                <a:gd name="T48" fmla="*/ 178 w 320"/>
                <a:gd name="T49" fmla="*/ 239 h 326"/>
                <a:gd name="T50" fmla="*/ 184 w 320"/>
                <a:gd name="T51" fmla="*/ 231 h 326"/>
                <a:gd name="T52" fmla="*/ 188 w 320"/>
                <a:gd name="T53" fmla="*/ 225 h 326"/>
                <a:gd name="T54" fmla="*/ 192 w 320"/>
                <a:gd name="T55" fmla="*/ 219 h 326"/>
                <a:gd name="T56" fmla="*/ 196 w 320"/>
                <a:gd name="T57" fmla="*/ 212 h 326"/>
                <a:gd name="T58" fmla="*/ 200 w 320"/>
                <a:gd name="T59" fmla="*/ 204 h 326"/>
                <a:gd name="T60" fmla="*/ 203 w 320"/>
                <a:gd name="T61" fmla="*/ 196 h 326"/>
                <a:gd name="T62" fmla="*/ 208 w 320"/>
                <a:gd name="T63" fmla="*/ 184 h 326"/>
                <a:gd name="T64" fmla="*/ 211 w 320"/>
                <a:gd name="T65" fmla="*/ 174 h 326"/>
                <a:gd name="T66" fmla="*/ 215 w 320"/>
                <a:gd name="T67" fmla="*/ 163 h 326"/>
                <a:gd name="T68" fmla="*/ 219 w 320"/>
                <a:gd name="T69" fmla="*/ 153 h 326"/>
                <a:gd name="T70" fmla="*/ 223 w 320"/>
                <a:gd name="T71" fmla="*/ 141 h 326"/>
                <a:gd name="T72" fmla="*/ 226 w 320"/>
                <a:gd name="T73" fmla="*/ 130 h 326"/>
                <a:gd name="T74" fmla="*/ 230 w 320"/>
                <a:gd name="T75" fmla="*/ 120 h 326"/>
                <a:gd name="T76" fmla="*/ 235 w 320"/>
                <a:gd name="T77" fmla="*/ 107 h 326"/>
                <a:gd name="T78" fmla="*/ 238 w 320"/>
                <a:gd name="T79" fmla="*/ 98 h 326"/>
                <a:gd name="T80" fmla="*/ 242 w 320"/>
                <a:gd name="T81" fmla="*/ 90 h 326"/>
                <a:gd name="T82" fmla="*/ 245 w 320"/>
                <a:gd name="T83" fmla="*/ 83 h 326"/>
                <a:gd name="T84" fmla="*/ 248 w 320"/>
                <a:gd name="T85" fmla="*/ 76 h 326"/>
                <a:gd name="T86" fmla="*/ 252 w 320"/>
                <a:gd name="T87" fmla="*/ 69 h 326"/>
                <a:gd name="T88" fmla="*/ 258 w 320"/>
                <a:gd name="T89" fmla="*/ 61 h 326"/>
                <a:gd name="T90" fmla="*/ 262 w 320"/>
                <a:gd name="T91" fmla="*/ 55 h 326"/>
                <a:gd name="T92" fmla="*/ 267 w 320"/>
                <a:gd name="T93" fmla="*/ 50 h 326"/>
                <a:gd name="T94" fmla="*/ 272 w 320"/>
                <a:gd name="T95" fmla="*/ 45 h 326"/>
                <a:gd name="T96" fmla="*/ 277 w 320"/>
                <a:gd name="T97" fmla="*/ 39 h 326"/>
                <a:gd name="T98" fmla="*/ 282 w 320"/>
                <a:gd name="T99" fmla="*/ 35 h 326"/>
                <a:gd name="T100" fmla="*/ 288 w 320"/>
                <a:gd name="T101" fmla="*/ 28 h 326"/>
                <a:gd name="T102" fmla="*/ 293 w 320"/>
                <a:gd name="T103" fmla="*/ 23 h 326"/>
                <a:gd name="T104" fmla="*/ 297 w 320"/>
                <a:gd name="T105" fmla="*/ 19 h 326"/>
                <a:gd name="T106" fmla="*/ 302 w 320"/>
                <a:gd name="T107" fmla="*/ 15 h 326"/>
                <a:gd name="T108" fmla="*/ 307 w 320"/>
                <a:gd name="T109" fmla="*/ 11 h 326"/>
                <a:gd name="T110" fmla="*/ 311 w 320"/>
                <a:gd name="T111" fmla="*/ 6 h 326"/>
                <a:gd name="T112" fmla="*/ 316 w 320"/>
                <a:gd name="T113" fmla="*/ 3 h 3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0"/>
                <a:gd name="T172" fmla="*/ 0 h 326"/>
                <a:gd name="T173" fmla="*/ 320 w 320"/>
                <a:gd name="T174" fmla="*/ 326 h 3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0" h="326">
                  <a:moveTo>
                    <a:pt x="0" y="325"/>
                  </a:moveTo>
                  <a:lnTo>
                    <a:pt x="3" y="324"/>
                  </a:lnTo>
                  <a:lnTo>
                    <a:pt x="5" y="323"/>
                  </a:lnTo>
                  <a:lnTo>
                    <a:pt x="8" y="322"/>
                  </a:lnTo>
                  <a:lnTo>
                    <a:pt x="11" y="321"/>
                  </a:lnTo>
                  <a:lnTo>
                    <a:pt x="13" y="320"/>
                  </a:lnTo>
                  <a:lnTo>
                    <a:pt x="16" y="319"/>
                  </a:lnTo>
                  <a:lnTo>
                    <a:pt x="19" y="318"/>
                  </a:lnTo>
                  <a:lnTo>
                    <a:pt x="21" y="317"/>
                  </a:lnTo>
                  <a:lnTo>
                    <a:pt x="24" y="316"/>
                  </a:lnTo>
                  <a:lnTo>
                    <a:pt x="27" y="315"/>
                  </a:lnTo>
                  <a:lnTo>
                    <a:pt x="30" y="314"/>
                  </a:lnTo>
                  <a:lnTo>
                    <a:pt x="32" y="313"/>
                  </a:lnTo>
                  <a:lnTo>
                    <a:pt x="35" y="312"/>
                  </a:lnTo>
                  <a:lnTo>
                    <a:pt x="37" y="311"/>
                  </a:lnTo>
                  <a:lnTo>
                    <a:pt x="40" y="310"/>
                  </a:lnTo>
                  <a:lnTo>
                    <a:pt x="43" y="309"/>
                  </a:lnTo>
                  <a:lnTo>
                    <a:pt x="45" y="308"/>
                  </a:lnTo>
                  <a:lnTo>
                    <a:pt x="48" y="306"/>
                  </a:lnTo>
                  <a:lnTo>
                    <a:pt x="53" y="305"/>
                  </a:lnTo>
                  <a:lnTo>
                    <a:pt x="55" y="303"/>
                  </a:lnTo>
                  <a:lnTo>
                    <a:pt x="58" y="302"/>
                  </a:lnTo>
                  <a:lnTo>
                    <a:pt x="60" y="301"/>
                  </a:lnTo>
                  <a:lnTo>
                    <a:pt x="63" y="300"/>
                  </a:lnTo>
                  <a:lnTo>
                    <a:pt x="65" y="299"/>
                  </a:lnTo>
                  <a:lnTo>
                    <a:pt x="68" y="298"/>
                  </a:lnTo>
                  <a:lnTo>
                    <a:pt x="70" y="296"/>
                  </a:lnTo>
                  <a:lnTo>
                    <a:pt x="72" y="295"/>
                  </a:lnTo>
                  <a:lnTo>
                    <a:pt x="75" y="294"/>
                  </a:lnTo>
                  <a:lnTo>
                    <a:pt x="77" y="293"/>
                  </a:lnTo>
                  <a:lnTo>
                    <a:pt x="80" y="291"/>
                  </a:lnTo>
                  <a:lnTo>
                    <a:pt x="82" y="290"/>
                  </a:lnTo>
                  <a:lnTo>
                    <a:pt x="84" y="290"/>
                  </a:lnTo>
                  <a:lnTo>
                    <a:pt x="87" y="288"/>
                  </a:lnTo>
                  <a:lnTo>
                    <a:pt x="89" y="287"/>
                  </a:lnTo>
                  <a:lnTo>
                    <a:pt x="92" y="286"/>
                  </a:lnTo>
                  <a:lnTo>
                    <a:pt x="94" y="285"/>
                  </a:lnTo>
                  <a:lnTo>
                    <a:pt x="96" y="284"/>
                  </a:lnTo>
                  <a:lnTo>
                    <a:pt x="101" y="282"/>
                  </a:lnTo>
                  <a:lnTo>
                    <a:pt x="103" y="281"/>
                  </a:lnTo>
                  <a:lnTo>
                    <a:pt x="105" y="280"/>
                  </a:lnTo>
                  <a:lnTo>
                    <a:pt x="108" y="279"/>
                  </a:lnTo>
                  <a:lnTo>
                    <a:pt x="110" y="278"/>
                  </a:lnTo>
                  <a:lnTo>
                    <a:pt x="113" y="278"/>
                  </a:lnTo>
                  <a:lnTo>
                    <a:pt x="115" y="277"/>
                  </a:lnTo>
                  <a:lnTo>
                    <a:pt x="117" y="276"/>
                  </a:lnTo>
                  <a:lnTo>
                    <a:pt x="120" y="275"/>
                  </a:lnTo>
                  <a:lnTo>
                    <a:pt x="122" y="274"/>
                  </a:lnTo>
                  <a:lnTo>
                    <a:pt x="124" y="274"/>
                  </a:lnTo>
                  <a:lnTo>
                    <a:pt x="127" y="273"/>
                  </a:lnTo>
                  <a:lnTo>
                    <a:pt x="129" y="272"/>
                  </a:lnTo>
                  <a:lnTo>
                    <a:pt x="131" y="271"/>
                  </a:lnTo>
                  <a:lnTo>
                    <a:pt x="134" y="270"/>
                  </a:lnTo>
                  <a:lnTo>
                    <a:pt x="136" y="269"/>
                  </a:lnTo>
                  <a:lnTo>
                    <a:pt x="138" y="268"/>
                  </a:lnTo>
                  <a:lnTo>
                    <a:pt x="140" y="268"/>
                  </a:lnTo>
                  <a:lnTo>
                    <a:pt x="142" y="266"/>
                  </a:lnTo>
                  <a:lnTo>
                    <a:pt x="147" y="264"/>
                  </a:lnTo>
                  <a:lnTo>
                    <a:pt x="149" y="263"/>
                  </a:lnTo>
                  <a:lnTo>
                    <a:pt x="151" y="262"/>
                  </a:lnTo>
                  <a:lnTo>
                    <a:pt x="153" y="261"/>
                  </a:lnTo>
                  <a:lnTo>
                    <a:pt x="155" y="259"/>
                  </a:lnTo>
                  <a:lnTo>
                    <a:pt x="157" y="258"/>
                  </a:lnTo>
                  <a:lnTo>
                    <a:pt x="159" y="257"/>
                  </a:lnTo>
                  <a:lnTo>
                    <a:pt x="161" y="255"/>
                  </a:lnTo>
                  <a:lnTo>
                    <a:pt x="163" y="254"/>
                  </a:lnTo>
                  <a:lnTo>
                    <a:pt x="164" y="252"/>
                  </a:lnTo>
                  <a:lnTo>
                    <a:pt x="166" y="251"/>
                  </a:lnTo>
                  <a:lnTo>
                    <a:pt x="168" y="249"/>
                  </a:lnTo>
                  <a:lnTo>
                    <a:pt x="170" y="247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5" y="242"/>
                  </a:lnTo>
                  <a:lnTo>
                    <a:pt x="176" y="240"/>
                  </a:lnTo>
                  <a:lnTo>
                    <a:pt x="178" y="239"/>
                  </a:lnTo>
                  <a:lnTo>
                    <a:pt x="179" y="237"/>
                  </a:lnTo>
                  <a:lnTo>
                    <a:pt x="183" y="233"/>
                  </a:lnTo>
                  <a:lnTo>
                    <a:pt x="184" y="231"/>
                  </a:lnTo>
                  <a:lnTo>
                    <a:pt x="186" y="229"/>
                  </a:lnTo>
                  <a:lnTo>
                    <a:pt x="187" y="227"/>
                  </a:lnTo>
                  <a:lnTo>
                    <a:pt x="188" y="225"/>
                  </a:lnTo>
                  <a:lnTo>
                    <a:pt x="189" y="223"/>
                  </a:lnTo>
                  <a:lnTo>
                    <a:pt x="191" y="221"/>
                  </a:lnTo>
                  <a:lnTo>
                    <a:pt x="192" y="219"/>
                  </a:lnTo>
                  <a:lnTo>
                    <a:pt x="193" y="216"/>
                  </a:lnTo>
                  <a:lnTo>
                    <a:pt x="195" y="214"/>
                  </a:lnTo>
                  <a:lnTo>
                    <a:pt x="196" y="212"/>
                  </a:lnTo>
                  <a:lnTo>
                    <a:pt x="197" y="209"/>
                  </a:lnTo>
                  <a:lnTo>
                    <a:pt x="198" y="207"/>
                  </a:lnTo>
                  <a:lnTo>
                    <a:pt x="200" y="204"/>
                  </a:lnTo>
                  <a:lnTo>
                    <a:pt x="201" y="202"/>
                  </a:lnTo>
                  <a:lnTo>
                    <a:pt x="202" y="199"/>
                  </a:lnTo>
                  <a:lnTo>
                    <a:pt x="203" y="196"/>
                  </a:lnTo>
                  <a:lnTo>
                    <a:pt x="205" y="193"/>
                  </a:lnTo>
                  <a:lnTo>
                    <a:pt x="206" y="190"/>
                  </a:lnTo>
                  <a:lnTo>
                    <a:pt x="208" y="184"/>
                  </a:lnTo>
                  <a:lnTo>
                    <a:pt x="209" y="181"/>
                  </a:lnTo>
                  <a:lnTo>
                    <a:pt x="210" y="178"/>
                  </a:lnTo>
                  <a:lnTo>
                    <a:pt x="211" y="174"/>
                  </a:lnTo>
                  <a:lnTo>
                    <a:pt x="213" y="171"/>
                  </a:lnTo>
                  <a:lnTo>
                    <a:pt x="214" y="167"/>
                  </a:lnTo>
                  <a:lnTo>
                    <a:pt x="215" y="163"/>
                  </a:lnTo>
                  <a:lnTo>
                    <a:pt x="216" y="160"/>
                  </a:lnTo>
                  <a:lnTo>
                    <a:pt x="218" y="156"/>
                  </a:lnTo>
                  <a:lnTo>
                    <a:pt x="219" y="153"/>
                  </a:lnTo>
                  <a:lnTo>
                    <a:pt x="220" y="149"/>
                  </a:lnTo>
                  <a:lnTo>
                    <a:pt x="221" y="145"/>
                  </a:lnTo>
                  <a:lnTo>
                    <a:pt x="223" y="141"/>
                  </a:lnTo>
                  <a:lnTo>
                    <a:pt x="224" y="138"/>
                  </a:lnTo>
                  <a:lnTo>
                    <a:pt x="225" y="134"/>
                  </a:lnTo>
                  <a:lnTo>
                    <a:pt x="226" y="130"/>
                  </a:lnTo>
                  <a:lnTo>
                    <a:pt x="228" y="127"/>
                  </a:lnTo>
                  <a:lnTo>
                    <a:pt x="229" y="123"/>
                  </a:lnTo>
                  <a:lnTo>
                    <a:pt x="230" y="120"/>
                  </a:lnTo>
                  <a:lnTo>
                    <a:pt x="232" y="113"/>
                  </a:lnTo>
                  <a:lnTo>
                    <a:pt x="233" y="110"/>
                  </a:lnTo>
                  <a:lnTo>
                    <a:pt x="235" y="107"/>
                  </a:lnTo>
                  <a:lnTo>
                    <a:pt x="236" y="104"/>
                  </a:lnTo>
                  <a:lnTo>
                    <a:pt x="237" y="101"/>
                  </a:lnTo>
                  <a:lnTo>
                    <a:pt x="238" y="98"/>
                  </a:lnTo>
                  <a:lnTo>
                    <a:pt x="239" y="96"/>
                  </a:lnTo>
                  <a:lnTo>
                    <a:pt x="240" y="93"/>
                  </a:lnTo>
                  <a:lnTo>
                    <a:pt x="242" y="90"/>
                  </a:lnTo>
                  <a:lnTo>
                    <a:pt x="243" y="87"/>
                  </a:lnTo>
                  <a:lnTo>
                    <a:pt x="244" y="85"/>
                  </a:lnTo>
                  <a:lnTo>
                    <a:pt x="245" y="83"/>
                  </a:lnTo>
                  <a:lnTo>
                    <a:pt x="246" y="80"/>
                  </a:lnTo>
                  <a:lnTo>
                    <a:pt x="247" y="78"/>
                  </a:lnTo>
                  <a:lnTo>
                    <a:pt x="248" y="76"/>
                  </a:lnTo>
                  <a:lnTo>
                    <a:pt x="250" y="74"/>
                  </a:lnTo>
                  <a:lnTo>
                    <a:pt x="251" y="72"/>
                  </a:lnTo>
                  <a:lnTo>
                    <a:pt x="252" y="69"/>
                  </a:lnTo>
                  <a:lnTo>
                    <a:pt x="254" y="67"/>
                  </a:lnTo>
                  <a:lnTo>
                    <a:pt x="257" y="63"/>
                  </a:lnTo>
                  <a:lnTo>
                    <a:pt x="258" y="61"/>
                  </a:lnTo>
                  <a:lnTo>
                    <a:pt x="259" y="59"/>
                  </a:lnTo>
                  <a:lnTo>
                    <a:pt x="261" y="57"/>
                  </a:lnTo>
                  <a:lnTo>
                    <a:pt x="262" y="55"/>
                  </a:lnTo>
                  <a:lnTo>
                    <a:pt x="264" y="53"/>
                  </a:lnTo>
                  <a:lnTo>
                    <a:pt x="265" y="52"/>
                  </a:lnTo>
                  <a:lnTo>
                    <a:pt x="267" y="50"/>
                  </a:lnTo>
                  <a:lnTo>
                    <a:pt x="268" y="48"/>
                  </a:lnTo>
                  <a:lnTo>
                    <a:pt x="270" y="46"/>
                  </a:lnTo>
                  <a:lnTo>
                    <a:pt x="272" y="45"/>
                  </a:lnTo>
                  <a:lnTo>
                    <a:pt x="273" y="43"/>
                  </a:lnTo>
                  <a:lnTo>
                    <a:pt x="275" y="41"/>
                  </a:lnTo>
                  <a:lnTo>
                    <a:pt x="277" y="39"/>
                  </a:lnTo>
                  <a:lnTo>
                    <a:pt x="278" y="38"/>
                  </a:lnTo>
                  <a:lnTo>
                    <a:pt x="280" y="36"/>
                  </a:lnTo>
                  <a:lnTo>
                    <a:pt x="282" y="35"/>
                  </a:lnTo>
                  <a:lnTo>
                    <a:pt x="283" y="33"/>
                  </a:lnTo>
                  <a:lnTo>
                    <a:pt x="285" y="31"/>
                  </a:lnTo>
                  <a:lnTo>
                    <a:pt x="288" y="28"/>
                  </a:lnTo>
                  <a:lnTo>
                    <a:pt x="290" y="26"/>
                  </a:lnTo>
                  <a:lnTo>
                    <a:pt x="291" y="25"/>
                  </a:lnTo>
                  <a:lnTo>
                    <a:pt x="293" y="23"/>
                  </a:lnTo>
                  <a:lnTo>
                    <a:pt x="294" y="22"/>
                  </a:lnTo>
                  <a:lnTo>
                    <a:pt x="296" y="21"/>
                  </a:lnTo>
                  <a:lnTo>
                    <a:pt x="297" y="19"/>
                  </a:lnTo>
                  <a:lnTo>
                    <a:pt x="299" y="18"/>
                  </a:lnTo>
                  <a:lnTo>
                    <a:pt x="300" y="16"/>
                  </a:lnTo>
                  <a:lnTo>
                    <a:pt x="302" y="15"/>
                  </a:lnTo>
                  <a:lnTo>
                    <a:pt x="304" y="13"/>
                  </a:lnTo>
                  <a:lnTo>
                    <a:pt x="305" y="12"/>
                  </a:lnTo>
                  <a:lnTo>
                    <a:pt x="307" y="11"/>
                  </a:lnTo>
                  <a:lnTo>
                    <a:pt x="308" y="9"/>
                  </a:lnTo>
                  <a:lnTo>
                    <a:pt x="310" y="8"/>
                  </a:lnTo>
                  <a:lnTo>
                    <a:pt x="311" y="6"/>
                  </a:lnTo>
                  <a:lnTo>
                    <a:pt x="313" y="5"/>
                  </a:lnTo>
                  <a:lnTo>
                    <a:pt x="314" y="4"/>
                  </a:lnTo>
                  <a:lnTo>
                    <a:pt x="316" y="3"/>
                  </a:lnTo>
                  <a:lnTo>
                    <a:pt x="319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1" name="Freeform 181"/>
            <p:cNvSpPr>
              <a:spLocks/>
            </p:cNvSpPr>
            <p:nvPr/>
          </p:nvSpPr>
          <p:spPr bwMode="auto">
            <a:xfrm>
              <a:off x="3766" y="2718"/>
              <a:ext cx="266" cy="308"/>
            </a:xfrm>
            <a:custGeom>
              <a:avLst/>
              <a:gdLst>
                <a:gd name="T0" fmla="*/ 7 w 266"/>
                <a:gd name="T1" fmla="*/ 303 h 308"/>
                <a:gd name="T2" fmla="*/ 15 w 266"/>
                <a:gd name="T3" fmla="*/ 298 h 308"/>
                <a:gd name="T4" fmla="*/ 23 w 266"/>
                <a:gd name="T5" fmla="*/ 293 h 308"/>
                <a:gd name="T6" fmla="*/ 32 w 266"/>
                <a:gd name="T7" fmla="*/ 288 h 308"/>
                <a:gd name="T8" fmla="*/ 42 w 266"/>
                <a:gd name="T9" fmla="*/ 283 h 308"/>
                <a:gd name="T10" fmla="*/ 51 w 266"/>
                <a:gd name="T11" fmla="*/ 280 h 308"/>
                <a:gd name="T12" fmla="*/ 59 w 266"/>
                <a:gd name="T13" fmla="*/ 277 h 308"/>
                <a:gd name="T14" fmla="*/ 67 w 266"/>
                <a:gd name="T15" fmla="*/ 274 h 308"/>
                <a:gd name="T16" fmla="*/ 75 w 266"/>
                <a:gd name="T17" fmla="*/ 272 h 308"/>
                <a:gd name="T18" fmla="*/ 85 w 266"/>
                <a:gd name="T19" fmla="*/ 269 h 308"/>
                <a:gd name="T20" fmla="*/ 92 w 266"/>
                <a:gd name="T21" fmla="*/ 267 h 308"/>
                <a:gd name="T22" fmla="*/ 98 w 266"/>
                <a:gd name="T23" fmla="*/ 265 h 308"/>
                <a:gd name="T24" fmla="*/ 103 w 266"/>
                <a:gd name="T25" fmla="*/ 263 h 308"/>
                <a:gd name="T26" fmla="*/ 108 w 266"/>
                <a:gd name="T27" fmla="*/ 260 h 308"/>
                <a:gd name="T28" fmla="*/ 111 w 266"/>
                <a:gd name="T29" fmla="*/ 256 h 308"/>
                <a:gd name="T30" fmla="*/ 113 w 266"/>
                <a:gd name="T31" fmla="*/ 252 h 308"/>
                <a:gd name="T32" fmla="*/ 113 w 266"/>
                <a:gd name="T33" fmla="*/ 248 h 308"/>
                <a:gd name="T34" fmla="*/ 112 w 266"/>
                <a:gd name="T35" fmla="*/ 243 h 308"/>
                <a:gd name="T36" fmla="*/ 110 w 266"/>
                <a:gd name="T37" fmla="*/ 237 h 308"/>
                <a:gd name="T38" fmla="*/ 107 w 266"/>
                <a:gd name="T39" fmla="*/ 230 h 308"/>
                <a:gd name="T40" fmla="*/ 104 w 266"/>
                <a:gd name="T41" fmla="*/ 224 h 308"/>
                <a:gd name="T42" fmla="*/ 100 w 266"/>
                <a:gd name="T43" fmla="*/ 218 h 308"/>
                <a:gd name="T44" fmla="*/ 96 w 266"/>
                <a:gd name="T45" fmla="*/ 212 h 308"/>
                <a:gd name="T46" fmla="*/ 92 w 266"/>
                <a:gd name="T47" fmla="*/ 206 h 308"/>
                <a:gd name="T48" fmla="*/ 89 w 266"/>
                <a:gd name="T49" fmla="*/ 201 h 308"/>
                <a:gd name="T50" fmla="*/ 86 w 266"/>
                <a:gd name="T51" fmla="*/ 197 h 308"/>
                <a:gd name="T52" fmla="*/ 84 w 266"/>
                <a:gd name="T53" fmla="*/ 193 h 308"/>
                <a:gd name="T54" fmla="*/ 83 w 266"/>
                <a:gd name="T55" fmla="*/ 189 h 308"/>
                <a:gd name="T56" fmla="*/ 82 w 266"/>
                <a:gd name="T57" fmla="*/ 183 h 308"/>
                <a:gd name="T58" fmla="*/ 83 w 266"/>
                <a:gd name="T59" fmla="*/ 177 h 308"/>
                <a:gd name="T60" fmla="*/ 85 w 266"/>
                <a:gd name="T61" fmla="*/ 171 h 308"/>
                <a:gd name="T62" fmla="*/ 88 w 266"/>
                <a:gd name="T63" fmla="*/ 164 h 308"/>
                <a:gd name="T64" fmla="*/ 92 w 266"/>
                <a:gd name="T65" fmla="*/ 157 h 308"/>
                <a:gd name="T66" fmla="*/ 99 w 266"/>
                <a:gd name="T67" fmla="*/ 148 h 308"/>
                <a:gd name="T68" fmla="*/ 105 w 266"/>
                <a:gd name="T69" fmla="*/ 141 h 308"/>
                <a:gd name="T70" fmla="*/ 113 w 266"/>
                <a:gd name="T71" fmla="*/ 134 h 308"/>
                <a:gd name="T72" fmla="*/ 123 w 266"/>
                <a:gd name="T73" fmla="*/ 127 h 308"/>
                <a:gd name="T74" fmla="*/ 134 w 266"/>
                <a:gd name="T75" fmla="*/ 119 h 308"/>
                <a:gd name="T76" fmla="*/ 150 w 266"/>
                <a:gd name="T77" fmla="*/ 109 h 308"/>
                <a:gd name="T78" fmla="*/ 165 w 266"/>
                <a:gd name="T79" fmla="*/ 101 h 308"/>
                <a:gd name="T80" fmla="*/ 179 w 266"/>
                <a:gd name="T81" fmla="*/ 93 h 308"/>
                <a:gd name="T82" fmla="*/ 193 w 266"/>
                <a:gd name="T83" fmla="*/ 84 h 308"/>
                <a:gd name="T84" fmla="*/ 209 w 266"/>
                <a:gd name="T85" fmla="*/ 74 h 308"/>
                <a:gd name="T86" fmla="*/ 219 w 266"/>
                <a:gd name="T87" fmla="*/ 66 h 308"/>
                <a:gd name="T88" fmla="*/ 228 w 266"/>
                <a:gd name="T89" fmla="*/ 58 h 308"/>
                <a:gd name="T90" fmla="*/ 235 w 266"/>
                <a:gd name="T91" fmla="*/ 50 h 308"/>
                <a:gd name="T92" fmla="*/ 240 w 266"/>
                <a:gd name="T93" fmla="*/ 42 h 308"/>
                <a:gd name="T94" fmla="*/ 247 w 266"/>
                <a:gd name="T95" fmla="*/ 33 h 308"/>
                <a:gd name="T96" fmla="*/ 251 w 266"/>
                <a:gd name="T97" fmla="*/ 26 h 308"/>
                <a:gd name="T98" fmla="*/ 255 w 266"/>
                <a:gd name="T99" fmla="*/ 19 h 308"/>
                <a:gd name="T100" fmla="*/ 259 w 266"/>
                <a:gd name="T101" fmla="*/ 12 h 308"/>
                <a:gd name="T102" fmla="*/ 262 w 266"/>
                <a:gd name="T103" fmla="*/ 5 h 30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6"/>
                <a:gd name="T157" fmla="*/ 0 h 308"/>
                <a:gd name="T158" fmla="*/ 266 w 266"/>
                <a:gd name="T159" fmla="*/ 308 h 30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6" h="308">
                  <a:moveTo>
                    <a:pt x="0" y="307"/>
                  </a:moveTo>
                  <a:lnTo>
                    <a:pt x="2" y="305"/>
                  </a:lnTo>
                  <a:lnTo>
                    <a:pt x="5" y="304"/>
                  </a:lnTo>
                  <a:lnTo>
                    <a:pt x="7" y="303"/>
                  </a:lnTo>
                  <a:lnTo>
                    <a:pt x="9" y="302"/>
                  </a:lnTo>
                  <a:lnTo>
                    <a:pt x="11" y="300"/>
                  </a:lnTo>
                  <a:lnTo>
                    <a:pt x="13" y="299"/>
                  </a:lnTo>
                  <a:lnTo>
                    <a:pt x="15" y="298"/>
                  </a:lnTo>
                  <a:lnTo>
                    <a:pt x="17" y="297"/>
                  </a:lnTo>
                  <a:lnTo>
                    <a:pt x="19" y="295"/>
                  </a:lnTo>
                  <a:lnTo>
                    <a:pt x="22" y="294"/>
                  </a:lnTo>
                  <a:lnTo>
                    <a:pt x="23" y="293"/>
                  </a:lnTo>
                  <a:lnTo>
                    <a:pt x="26" y="292"/>
                  </a:lnTo>
                  <a:lnTo>
                    <a:pt x="28" y="291"/>
                  </a:lnTo>
                  <a:lnTo>
                    <a:pt x="30" y="290"/>
                  </a:lnTo>
                  <a:lnTo>
                    <a:pt x="32" y="288"/>
                  </a:lnTo>
                  <a:lnTo>
                    <a:pt x="34" y="287"/>
                  </a:lnTo>
                  <a:lnTo>
                    <a:pt x="36" y="286"/>
                  </a:lnTo>
                  <a:lnTo>
                    <a:pt x="38" y="285"/>
                  </a:lnTo>
                  <a:lnTo>
                    <a:pt x="42" y="283"/>
                  </a:lnTo>
                  <a:lnTo>
                    <a:pt x="45" y="283"/>
                  </a:lnTo>
                  <a:lnTo>
                    <a:pt x="47" y="281"/>
                  </a:lnTo>
                  <a:lnTo>
                    <a:pt x="49" y="281"/>
                  </a:lnTo>
                  <a:lnTo>
                    <a:pt x="51" y="280"/>
                  </a:lnTo>
                  <a:lnTo>
                    <a:pt x="53" y="279"/>
                  </a:lnTo>
                  <a:lnTo>
                    <a:pt x="55" y="278"/>
                  </a:lnTo>
                  <a:lnTo>
                    <a:pt x="57" y="278"/>
                  </a:lnTo>
                  <a:lnTo>
                    <a:pt x="59" y="277"/>
                  </a:lnTo>
                  <a:lnTo>
                    <a:pt x="61" y="276"/>
                  </a:lnTo>
                  <a:lnTo>
                    <a:pt x="63" y="275"/>
                  </a:lnTo>
                  <a:lnTo>
                    <a:pt x="65" y="275"/>
                  </a:lnTo>
                  <a:lnTo>
                    <a:pt x="67" y="274"/>
                  </a:lnTo>
                  <a:lnTo>
                    <a:pt x="69" y="273"/>
                  </a:lnTo>
                  <a:lnTo>
                    <a:pt x="71" y="273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7" y="271"/>
                  </a:lnTo>
                  <a:lnTo>
                    <a:pt x="79" y="271"/>
                  </a:lnTo>
                  <a:lnTo>
                    <a:pt x="83" y="270"/>
                  </a:lnTo>
                  <a:lnTo>
                    <a:pt x="85" y="269"/>
                  </a:lnTo>
                  <a:lnTo>
                    <a:pt x="86" y="269"/>
                  </a:lnTo>
                  <a:lnTo>
                    <a:pt x="88" y="268"/>
                  </a:lnTo>
                  <a:lnTo>
                    <a:pt x="90" y="268"/>
                  </a:lnTo>
                  <a:lnTo>
                    <a:pt x="92" y="267"/>
                  </a:lnTo>
                  <a:lnTo>
                    <a:pt x="93" y="266"/>
                  </a:lnTo>
                  <a:lnTo>
                    <a:pt x="95" y="266"/>
                  </a:lnTo>
                  <a:lnTo>
                    <a:pt x="96" y="265"/>
                  </a:lnTo>
                  <a:lnTo>
                    <a:pt x="98" y="265"/>
                  </a:lnTo>
                  <a:lnTo>
                    <a:pt x="99" y="264"/>
                  </a:lnTo>
                  <a:lnTo>
                    <a:pt x="101" y="264"/>
                  </a:lnTo>
                  <a:lnTo>
                    <a:pt x="102" y="263"/>
                  </a:lnTo>
                  <a:lnTo>
                    <a:pt x="103" y="263"/>
                  </a:lnTo>
                  <a:lnTo>
                    <a:pt x="105" y="262"/>
                  </a:lnTo>
                  <a:lnTo>
                    <a:pt x="106" y="261"/>
                  </a:lnTo>
                  <a:lnTo>
                    <a:pt x="107" y="261"/>
                  </a:lnTo>
                  <a:lnTo>
                    <a:pt x="108" y="260"/>
                  </a:lnTo>
                  <a:lnTo>
                    <a:pt x="109" y="259"/>
                  </a:lnTo>
                  <a:lnTo>
                    <a:pt x="110" y="258"/>
                  </a:lnTo>
                  <a:lnTo>
                    <a:pt x="111" y="257"/>
                  </a:lnTo>
                  <a:lnTo>
                    <a:pt x="111" y="256"/>
                  </a:lnTo>
                  <a:lnTo>
                    <a:pt x="112" y="255"/>
                  </a:lnTo>
                  <a:lnTo>
                    <a:pt x="112" y="254"/>
                  </a:lnTo>
                  <a:lnTo>
                    <a:pt x="112" y="253"/>
                  </a:lnTo>
                  <a:lnTo>
                    <a:pt x="113" y="252"/>
                  </a:lnTo>
                  <a:lnTo>
                    <a:pt x="113" y="251"/>
                  </a:lnTo>
                  <a:lnTo>
                    <a:pt x="113" y="250"/>
                  </a:lnTo>
                  <a:lnTo>
                    <a:pt x="113" y="249"/>
                  </a:lnTo>
                  <a:lnTo>
                    <a:pt x="113" y="248"/>
                  </a:lnTo>
                  <a:lnTo>
                    <a:pt x="113" y="246"/>
                  </a:lnTo>
                  <a:lnTo>
                    <a:pt x="112" y="245"/>
                  </a:lnTo>
                  <a:lnTo>
                    <a:pt x="112" y="244"/>
                  </a:lnTo>
                  <a:lnTo>
                    <a:pt x="112" y="243"/>
                  </a:lnTo>
                  <a:lnTo>
                    <a:pt x="112" y="241"/>
                  </a:lnTo>
                  <a:lnTo>
                    <a:pt x="111" y="240"/>
                  </a:lnTo>
                  <a:lnTo>
                    <a:pt x="111" y="239"/>
                  </a:lnTo>
                  <a:lnTo>
                    <a:pt x="110" y="237"/>
                  </a:lnTo>
                  <a:lnTo>
                    <a:pt x="109" y="234"/>
                  </a:lnTo>
                  <a:lnTo>
                    <a:pt x="108" y="233"/>
                  </a:lnTo>
                  <a:lnTo>
                    <a:pt x="107" y="232"/>
                  </a:lnTo>
                  <a:lnTo>
                    <a:pt x="107" y="230"/>
                  </a:lnTo>
                  <a:lnTo>
                    <a:pt x="106" y="229"/>
                  </a:lnTo>
                  <a:lnTo>
                    <a:pt x="105" y="227"/>
                  </a:lnTo>
                  <a:lnTo>
                    <a:pt x="104" y="226"/>
                  </a:lnTo>
                  <a:lnTo>
                    <a:pt x="104" y="224"/>
                  </a:lnTo>
                  <a:lnTo>
                    <a:pt x="103" y="222"/>
                  </a:lnTo>
                  <a:lnTo>
                    <a:pt x="102" y="221"/>
                  </a:lnTo>
                  <a:lnTo>
                    <a:pt x="101" y="220"/>
                  </a:lnTo>
                  <a:lnTo>
                    <a:pt x="100" y="218"/>
                  </a:lnTo>
                  <a:lnTo>
                    <a:pt x="99" y="217"/>
                  </a:lnTo>
                  <a:lnTo>
                    <a:pt x="98" y="215"/>
                  </a:lnTo>
                  <a:lnTo>
                    <a:pt x="97" y="214"/>
                  </a:lnTo>
                  <a:lnTo>
                    <a:pt x="96" y="212"/>
                  </a:lnTo>
                  <a:lnTo>
                    <a:pt x="96" y="211"/>
                  </a:lnTo>
                  <a:lnTo>
                    <a:pt x="95" y="210"/>
                  </a:lnTo>
                  <a:lnTo>
                    <a:pt x="94" y="208"/>
                  </a:lnTo>
                  <a:lnTo>
                    <a:pt x="92" y="206"/>
                  </a:lnTo>
                  <a:lnTo>
                    <a:pt x="91" y="205"/>
                  </a:lnTo>
                  <a:lnTo>
                    <a:pt x="91" y="204"/>
                  </a:lnTo>
                  <a:lnTo>
                    <a:pt x="90" y="202"/>
                  </a:lnTo>
                  <a:lnTo>
                    <a:pt x="89" y="201"/>
                  </a:lnTo>
                  <a:lnTo>
                    <a:pt x="88" y="200"/>
                  </a:lnTo>
                  <a:lnTo>
                    <a:pt x="87" y="199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6" y="196"/>
                  </a:lnTo>
                  <a:lnTo>
                    <a:pt x="85" y="195"/>
                  </a:lnTo>
                  <a:lnTo>
                    <a:pt x="85" y="194"/>
                  </a:lnTo>
                  <a:lnTo>
                    <a:pt x="84" y="193"/>
                  </a:lnTo>
                  <a:lnTo>
                    <a:pt x="84" y="192"/>
                  </a:lnTo>
                  <a:lnTo>
                    <a:pt x="84" y="191"/>
                  </a:lnTo>
                  <a:lnTo>
                    <a:pt x="83" y="190"/>
                  </a:lnTo>
                  <a:lnTo>
                    <a:pt x="83" y="189"/>
                  </a:lnTo>
                  <a:lnTo>
                    <a:pt x="83" y="188"/>
                  </a:lnTo>
                  <a:lnTo>
                    <a:pt x="83" y="187"/>
                  </a:lnTo>
                  <a:lnTo>
                    <a:pt x="82" y="184"/>
                  </a:lnTo>
                  <a:lnTo>
                    <a:pt x="82" y="183"/>
                  </a:lnTo>
                  <a:lnTo>
                    <a:pt x="83" y="182"/>
                  </a:lnTo>
                  <a:lnTo>
                    <a:pt x="83" y="180"/>
                  </a:lnTo>
                  <a:lnTo>
                    <a:pt x="83" y="179"/>
                  </a:lnTo>
                  <a:lnTo>
                    <a:pt x="83" y="177"/>
                  </a:lnTo>
                  <a:lnTo>
                    <a:pt x="84" y="176"/>
                  </a:lnTo>
                  <a:lnTo>
                    <a:pt x="84" y="174"/>
                  </a:lnTo>
                  <a:lnTo>
                    <a:pt x="85" y="173"/>
                  </a:lnTo>
                  <a:lnTo>
                    <a:pt x="85" y="171"/>
                  </a:lnTo>
                  <a:lnTo>
                    <a:pt x="86" y="169"/>
                  </a:lnTo>
                  <a:lnTo>
                    <a:pt x="86" y="168"/>
                  </a:lnTo>
                  <a:lnTo>
                    <a:pt x="87" y="166"/>
                  </a:lnTo>
                  <a:lnTo>
                    <a:pt x="88" y="164"/>
                  </a:lnTo>
                  <a:lnTo>
                    <a:pt x="89" y="162"/>
                  </a:lnTo>
                  <a:lnTo>
                    <a:pt x="90" y="161"/>
                  </a:lnTo>
                  <a:lnTo>
                    <a:pt x="91" y="159"/>
                  </a:lnTo>
                  <a:lnTo>
                    <a:pt x="92" y="157"/>
                  </a:lnTo>
                  <a:lnTo>
                    <a:pt x="93" y="155"/>
                  </a:lnTo>
                  <a:lnTo>
                    <a:pt x="96" y="152"/>
                  </a:lnTo>
                  <a:lnTo>
                    <a:pt x="97" y="150"/>
                  </a:lnTo>
                  <a:lnTo>
                    <a:pt x="99" y="148"/>
                  </a:lnTo>
                  <a:lnTo>
                    <a:pt x="100" y="146"/>
                  </a:lnTo>
                  <a:lnTo>
                    <a:pt x="102" y="145"/>
                  </a:lnTo>
                  <a:lnTo>
                    <a:pt x="103" y="143"/>
                  </a:lnTo>
                  <a:lnTo>
                    <a:pt x="105" y="141"/>
                  </a:lnTo>
                  <a:lnTo>
                    <a:pt x="107" y="140"/>
                  </a:lnTo>
                  <a:lnTo>
                    <a:pt x="109" y="138"/>
                  </a:lnTo>
                  <a:lnTo>
                    <a:pt x="111" y="136"/>
                  </a:lnTo>
                  <a:lnTo>
                    <a:pt x="113" y="134"/>
                  </a:lnTo>
                  <a:lnTo>
                    <a:pt x="116" y="132"/>
                  </a:lnTo>
                  <a:lnTo>
                    <a:pt x="118" y="131"/>
                  </a:lnTo>
                  <a:lnTo>
                    <a:pt x="120" y="129"/>
                  </a:lnTo>
                  <a:lnTo>
                    <a:pt x="123" y="127"/>
                  </a:lnTo>
                  <a:lnTo>
                    <a:pt x="125" y="125"/>
                  </a:lnTo>
                  <a:lnTo>
                    <a:pt x="128" y="123"/>
                  </a:lnTo>
                  <a:lnTo>
                    <a:pt x="131" y="121"/>
                  </a:lnTo>
                  <a:lnTo>
                    <a:pt x="134" y="119"/>
                  </a:lnTo>
                  <a:lnTo>
                    <a:pt x="140" y="116"/>
                  </a:lnTo>
                  <a:lnTo>
                    <a:pt x="143" y="114"/>
                  </a:lnTo>
                  <a:lnTo>
                    <a:pt x="147" y="111"/>
                  </a:lnTo>
                  <a:lnTo>
                    <a:pt x="150" y="109"/>
                  </a:lnTo>
                  <a:lnTo>
                    <a:pt x="154" y="108"/>
                  </a:lnTo>
                  <a:lnTo>
                    <a:pt x="157" y="106"/>
                  </a:lnTo>
                  <a:lnTo>
                    <a:pt x="161" y="103"/>
                  </a:lnTo>
                  <a:lnTo>
                    <a:pt x="165" y="101"/>
                  </a:lnTo>
                  <a:lnTo>
                    <a:pt x="168" y="99"/>
                  </a:lnTo>
                  <a:lnTo>
                    <a:pt x="172" y="97"/>
                  </a:lnTo>
                  <a:lnTo>
                    <a:pt x="175" y="95"/>
                  </a:lnTo>
                  <a:lnTo>
                    <a:pt x="179" y="93"/>
                  </a:lnTo>
                  <a:lnTo>
                    <a:pt x="183" y="91"/>
                  </a:lnTo>
                  <a:lnTo>
                    <a:pt x="186" y="89"/>
                  </a:lnTo>
                  <a:lnTo>
                    <a:pt x="190" y="87"/>
                  </a:lnTo>
                  <a:lnTo>
                    <a:pt x="193" y="84"/>
                  </a:lnTo>
                  <a:lnTo>
                    <a:pt x="197" y="82"/>
                  </a:lnTo>
                  <a:lnTo>
                    <a:pt x="200" y="81"/>
                  </a:lnTo>
                  <a:lnTo>
                    <a:pt x="203" y="78"/>
                  </a:lnTo>
                  <a:lnTo>
                    <a:pt x="209" y="74"/>
                  </a:lnTo>
                  <a:lnTo>
                    <a:pt x="212" y="72"/>
                  </a:lnTo>
                  <a:lnTo>
                    <a:pt x="214" y="70"/>
                  </a:lnTo>
                  <a:lnTo>
                    <a:pt x="217" y="68"/>
                  </a:lnTo>
                  <a:lnTo>
                    <a:pt x="219" y="66"/>
                  </a:lnTo>
                  <a:lnTo>
                    <a:pt x="222" y="64"/>
                  </a:lnTo>
                  <a:lnTo>
                    <a:pt x="224" y="62"/>
                  </a:lnTo>
                  <a:lnTo>
                    <a:pt x="226" y="60"/>
                  </a:lnTo>
                  <a:lnTo>
                    <a:pt x="228" y="58"/>
                  </a:lnTo>
                  <a:lnTo>
                    <a:pt x="230" y="56"/>
                  </a:lnTo>
                  <a:lnTo>
                    <a:pt x="232" y="54"/>
                  </a:lnTo>
                  <a:lnTo>
                    <a:pt x="233" y="52"/>
                  </a:lnTo>
                  <a:lnTo>
                    <a:pt x="235" y="50"/>
                  </a:lnTo>
                  <a:lnTo>
                    <a:pt x="236" y="48"/>
                  </a:lnTo>
                  <a:lnTo>
                    <a:pt x="238" y="46"/>
                  </a:lnTo>
                  <a:lnTo>
                    <a:pt x="239" y="44"/>
                  </a:lnTo>
                  <a:lnTo>
                    <a:pt x="240" y="42"/>
                  </a:lnTo>
                  <a:lnTo>
                    <a:pt x="242" y="40"/>
                  </a:lnTo>
                  <a:lnTo>
                    <a:pt x="243" y="38"/>
                  </a:lnTo>
                  <a:lnTo>
                    <a:pt x="245" y="35"/>
                  </a:lnTo>
                  <a:lnTo>
                    <a:pt x="247" y="33"/>
                  </a:lnTo>
                  <a:lnTo>
                    <a:pt x="248" y="31"/>
                  </a:lnTo>
                  <a:lnTo>
                    <a:pt x="249" y="30"/>
                  </a:lnTo>
                  <a:lnTo>
                    <a:pt x="250" y="28"/>
                  </a:lnTo>
                  <a:lnTo>
                    <a:pt x="251" y="26"/>
                  </a:lnTo>
                  <a:lnTo>
                    <a:pt x="252" y="24"/>
                  </a:lnTo>
                  <a:lnTo>
                    <a:pt x="253" y="22"/>
                  </a:lnTo>
                  <a:lnTo>
                    <a:pt x="254" y="20"/>
                  </a:lnTo>
                  <a:lnTo>
                    <a:pt x="255" y="19"/>
                  </a:lnTo>
                  <a:lnTo>
                    <a:pt x="256" y="17"/>
                  </a:lnTo>
                  <a:lnTo>
                    <a:pt x="257" y="15"/>
                  </a:lnTo>
                  <a:lnTo>
                    <a:pt x="258" y="13"/>
                  </a:lnTo>
                  <a:lnTo>
                    <a:pt x="259" y="12"/>
                  </a:lnTo>
                  <a:lnTo>
                    <a:pt x="260" y="10"/>
                  </a:lnTo>
                  <a:lnTo>
                    <a:pt x="260" y="8"/>
                  </a:lnTo>
                  <a:lnTo>
                    <a:pt x="262" y="6"/>
                  </a:lnTo>
                  <a:lnTo>
                    <a:pt x="262" y="5"/>
                  </a:lnTo>
                  <a:lnTo>
                    <a:pt x="263" y="3"/>
                  </a:lnTo>
                  <a:lnTo>
                    <a:pt x="265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2" name="Freeform 182"/>
            <p:cNvSpPr>
              <a:spLocks/>
            </p:cNvSpPr>
            <p:nvPr/>
          </p:nvSpPr>
          <p:spPr bwMode="auto">
            <a:xfrm>
              <a:off x="3736" y="2804"/>
              <a:ext cx="87" cy="151"/>
            </a:xfrm>
            <a:custGeom>
              <a:avLst/>
              <a:gdLst>
                <a:gd name="T0" fmla="*/ 1 w 87"/>
                <a:gd name="T1" fmla="*/ 148 h 151"/>
                <a:gd name="T2" fmla="*/ 2 w 87"/>
                <a:gd name="T3" fmla="*/ 143 h 151"/>
                <a:gd name="T4" fmla="*/ 4 w 87"/>
                <a:gd name="T5" fmla="*/ 139 h 151"/>
                <a:gd name="T6" fmla="*/ 5 w 87"/>
                <a:gd name="T7" fmla="*/ 134 h 151"/>
                <a:gd name="T8" fmla="*/ 6 w 87"/>
                <a:gd name="T9" fmla="*/ 130 h 151"/>
                <a:gd name="T10" fmla="*/ 8 w 87"/>
                <a:gd name="T11" fmla="*/ 125 h 151"/>
                <a:gd name="T12" fmla="*/ 9 w 87"/>
                <a:gd name="T13" fmla="*/ 121 h 151"/>
                <a:gd name="T14" fmla="*/ 11 w 87"/>
                <a:gd name="T15" fmla="*/ 116 h 151"/>
                <a:gd name="T16" fmla="*/ 12 w 87"/>
                <a:gd name="T17" fmla="*/ 111 h 151"/>
                <a:gd name="T18" fmla="*/ 15 w 87"/>
                <a:gd name="T19" fmla="*/ 105 h 151"/>
                <a:gd name="T20" fmla="*/ 16 w 87"/>
                <a:gd name="T21" fmla="*/ 100 h 151"/>
                <a:gd name="T22" fmla="*/ 18 w 87"/>
                <a:gd name="T23" fmla="*/ 96 h 151"/>
                <a:gd name="T24" fmla="*/ 20 w 87"/>
                <a:gd name="T25" fmla="*/ 91 h 151"/>
                <a:gd name="T26" fmla="*/ 21 w 87"/>
                <a:gd name="T27" fmla="*/ 87 h 151"/>
                <a:gd name="T28" fmla="*/ 23 w 87"/>
                <a:gd name="T29" fmla="*/ 82 h 151"/>
                <a:gd name="T30" fmla="*/ 25 w 87"/>
                <a:gd name="T31" fmla="*/ 78 h 151"/>
                <a:gd name="T32" fmla="*/ 27 w 87"/>
                <a:gd name="T33" fmla="*/ 74 h 151"/>
                <a:gd name="T34" fmla="*/ 30 w 87"/>
                <a:gd name="T35" fmla="*/ 70 h 151"/>
                <a:gd name="T36" fmla="*/ 32 w 87"/>
                <a:gd name="T37" fmla="*/ 65 h 151"/>
                <a:gd name="T38" fmla="*/ 36 w 87"/>
                <a:gd name="T39" fmla="*/ 60 h 151"/>
                <a:gd name="T40" fmla="*/ 38 w 87"/>
                <a:gd name="T41" fmla="*/ 56 h 151"/>
                <a:gd name="T42" fmla="*/ 41 w 87"/>
                <a:gd name="T43" fmla="*/ 52 h 151"/>
                <a:gd name="T44" fmla="*/ 44 w 87"/>
                <a:gd name="T45" fmla="*/ 49 h 151"/>
                <a:gd name="T46" fmla="*/ 47 w 87"/>
                <a:gd name="T47" fmla="*/ 45 h 151"/>
                <a:gd name="T48" fmla="*/ 50 w 87"/>
                <a:gd name="T49" fmla="*/ 42 h 151"/>
                <a:gd name="T50" fmla="*/ 53 w 87"/>
                <a:gd name="T51" fmla="*/ 38 h 151"/>
                <a:gd name="T52" fmla="*/ 56 w 87"/>
                <a:gd name="T53" fmla="*/ 35 h 151"/>
                <a:gd name="T54" fmla="*/ 59 w 87"/>
                <a:gd name="T55" fmla="*/ 32 h 151"/>
                <a:gd name="T56" fmla="*/ 63 w 87"/>
                <a:gd name="T57" fmla="*/ 27 h 151"/>
                <a:gd name="T58" fmla="*/ 65 w 87"/>
                <a:gd name="T59" fmla="*/ 25 h 151"/>
                <a:gd name="T60" fmla="*/ 68 w 87"/>
                <a:gd name="T61" fmla="*/ 22 h 151"/>
                <a:gd name="T62" fmla="*/ 70 w 87"/>
                <a:gd name="T63" fmla="*/ 19 h 151"/>
                <a:gd name="T64" fmla="*/ 73 w 87"/>
                <a:gd name="T65" fmla="*/ 16 h 151"/>
                <a:gd name="T66" fmla="*/ 75 w 87"/>
                <a:gd name="T67" fmla="*/ 13 h 151"/>
                <a:gd name="T68" fmla="*/ 77 w 87"/>
                <a:gd name="T69" fmla="*/ 10 h 151"/>
                <a:gd name="T70" fmla="*/ 80 w 87"/>
                <a:gd name="T71" fmla="*/ 8 h 151"/>
                <a:gd name="T72" fmla="*/ 82 w 87"/>
                <a:gd name="T73" fmla="*/ 5 h 151"/>
                <a:gd name="T74" fmla="*/ 84 w 87"/>
                <a:gd name="T75" fmla="*/ 2 h 1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7"/>
                <a:gd name="T115" fmla="*/ 0 h 151"/>
                <a:gd name="T116" fmla="*/ 87 w 87"/>
                <a:gd name="T117" fmla="*/ 151 h 15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7" h="151">
                  <a:moveTo>
                    <a:pt x="0" y="150"/>
                  </a:moveTo>
                  <a:lnTo>
                    <a:pt x="1" y="148"/>
                  </a:lnTo>
                  <a:lnTo>
                    <a:pt x="1" y="145"/>
                  </a:lnTo>
                  <a:lnTo>
                    <a:pt x="2" y="143"/>
                  </a:lnTo>
                  <a:lnTo>
                    <a:pt x="3" y="141"/>
                  </a:lnTo>
                  <a:lnTo>
                    <a:pt x="4" y="139"/>
                  </a:lnTo>
                  <a:lnTo>
                    <a:pt x="4" y="136"/>
                  </a:lnTo>
                  <a:lnTo>
                    <a:pt x="5" y="134"/>
                  </a:lnTo>
                  <a:lnTo>
                    <a:pt x="6" y="132"/>
                  </a:lnTo>
                  <a:lnTo>
                    <a:pt x="6" y="130"/>
                  </a:lnTo>
                  <a:lnTo>
                    <a:pt x="7" y="127"/>
                  </a:lnTo>
                  <a:lnTo>
                    <a:pt x="8" y="125"/>
                  </a:lnTo>
                  <a:lnTo>
                    <a:pt x="8" y="123"/>
                  </a:lnTo>
                  <a:lnTo>
                    <a:pt x="9" y="121"/>
                  </a:lnTo>
                  <a:lnTo>
                    <a:pt x="10" y="118"/>
                  </a:lnTo>
                  <a:lnTo>
                    <a:pt x="11" y="116"/>
                  </a:lnTo>
                  <a:lnTo>
                    <a:pt x="11" y="114"/>
                  </a:lnTo>
                  <a:lnTo>
                    <a:pt x="12" y="111"/>
                  </a:lnTo>
                  <a:lnTo>
                    <a:pt x="13" y="109"/>
                  </a:lnTo>
                  <a:lnTo>
                    <a:pt x="15" y="105"/>
                  </a:lnTo>
                  <a:lnTo>
                    <a:pt x="15" y="103"/>
                  </a:lnTo>
                  <a:lnTo>
                    <a:pt x="16" y="100"/>
                  </a:lnTo>
                  <a:lnTo>
                    <a:pt x="17" y="98"/>
                  </a:lnTo>
                  <a:lnTo>
                    <a:pt x="18" y="96"/>
                  </a:lnTo>
                  <a:lnTo>
                    <a:pt x="19" y="94"/>
                  </a:lnTo>
                  <a:lnTo>
                    <a:pt x="20" y="91"/>
                  </a:lnTo>
                  <a:lnTo>
                    <a:pt x="20" y="89"/>
                  </a:lnTo>
                  <a:lnTo>
                    <a:pt x="21" y="87"/>
                  </a:lnTo>
                  <a:lnTo>
                    <a:pt x="22" y="85"/>
                  </a:lnTo>
                  <a:lnTo>
                    <a:pt x="23" y="82"/>
                  </a:lnTo>
                  <a:lnTo>
                    <a:pt x="24" y="80"/>
                  </a:lnTo>
                  <a:lnTo>
                    <a:pt x="25" y="78"/>
                  </a:lnTo>
                  <a:lnTo>
                    <a:pt x="26" y="76"/>
                  </a:lnTo>
                  <a:lnTo>
                    <a:pt x="27" y="74"/>
                  </a:lnTo>
                  <a:lnTo>
                    <a:pt x="28" y="72"/>
                  </a:lnTo>
                  <a:lnTo>
                    <a:pt x="30" y="70"/>
                  </a:lnTo>
                  <a:lnTo>
                    <a:pt x="31" y="68"/>
                  </a:lnTo>
                  <a:lnTo>
                    <a:pt x="32" y="65"/>
                  </a:lnTo>
                  <a:lnTo>
                    <a:pt x="34" y="62"/>
                  </a:lnTo>
                  <a:lnTo>
                    <a:pt x="36" y="60"/>
                  </a:lnTo>
                  <a:lnTo>
                    <a:pt x="37" y="58"/>
                  </a:lnTo>
                  <a:lnTo>
                    <a:pt x="38" y="56"/>
                  </a:lnTo>
                  <a:lnTo>
                    <a:pt x="40" y="54"/>
                  </a:lnTo>
                  <a:lnTo>
                    <a:pt x="41" y="52"/>
                  </a:lnTo>
                  <a:lnTo>
                    <a:pt x="43" y="50"/>
                  </a:lnTo>
                  <a:lnTo>
                    <a:pt x="44" y="49"/>
                  </a:lnTo>
                  <a:lnTo>
                    <a:pt x="45" y="47"/>
                  </a:lnTo>
                  <a:lnTo>
                    <a:pt x="47" y="45"/>
                  </a:lnTo>
                  <a:lnTo>
                    <a:pt x="48" y="43"/>
                  </a:lnTo>
                  <a:lnTo>
                    <a:pt x="50" y="42"/>
                  </a:lnTo>
                  <a:lnTo>
                    <a:pt x="52" y="40"/>
                  </a:lnTo>
                  <a:lnTo>
                    <a:pt x="53" y="38"/>
                  </a:lnTo>
                  <a:lnTo>
                    <a:pt x="54" y="37"/>
                  </a:lnTo>
                  <a:lnTo>
                    <a:pt x="56" y="35"/>
                  </a:lnTo>
                  <a:lnTo>
                    <a:pt x="57" y="33"/>
                  </a:lnTo>
                  <a:lnTo>
                    <a:pt x="59" y="32"/>
                  </a:lnTo>
                  <a:lnTo>
                    <a:pt x="60" y="30"/>
                  </a:lnTo>
                  <a:lnTo>
                    <a:pt x="63" y="27"/>
                  </a:lnTo>
                  <a:lnTo>
                    <a:pt x="64" y="26"/>
                  </a:lnTo>
                  <a:lnTo>
                    <a:pt x="65" y="25"/>
                  </a:lnTo>
                  <a:lnTo>
                    <a:pt x="67" y="23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70" y="19"/>
                  </a:lnTo>
                  <a:lnTo>
                    <a:pt x="72" y="17"/>
                  </a:lnTo>
                  <a:lnTo>
                    <a:pt x="73" y="16"/>
                  </a:lnTo>
                  <a:lnTo>
                    <a:pt x="74" y="15"/>
                  </a:lnTo>
                  <a:lnTo>
                    <a:pt x="75" y="13"/>
                  </a:lnTo>
                  <a:lnTo>
                    <a:pt x="76" y="11"/>
                  </a:lnTo>
                  <a:lnTo>
                    <a:pt x="77" y="10"/>
                  </a:lnTo>
                  <a:lnTo>
                    <a:pt x="79" y="9"/>
                  </a:lnTo>
                  <a:lnTo>
                    <a:pt x="80" y="8"/>
                  </a:lnTo>
                  <a:lnTo>
                    <a:pt x="81" y="6"/>
                  </a:lnTo>
                  <a:lnTo>
                    <a:pt x="82" y="5"/>
                  </a:lnTo>
                  <a:lnTo>
                    <a:pt x="83" y="3"/>
                  </a:lnTo>
                  <a:lnTo>
                    <a:pt x="84" y="2"/>
                  </a:lnTo>
                  <a:lnTo>
                    <a:pt x="86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3" name="Freeform 183"/>
            <p:cNvSpPr>
              <a:spLocks/>
            </p:cNvSpPr>
            <p:nvPr/>
          </p:nvSpPr>
          <p:spPr bwMode="auto">
            <a:xfrm>
              <a:off x="3897" y="2716"/>
              <a:ext cx="99" cy="55"/>
            </a:xfrm>
            <a:custGeom>
              <a:avLst/>
              <a:gdLst>
                <a:gd name="T0" fmla="*/ 0 w 99"/>
                <a:gd name="T1" fmla="*/ 54 h 55"/>
                <a:gd name="T2" fmla="*/ 2 w 99"/>
                <a:gd name="T3" fmla="*/ 54 h 55"/>
                <a:gd name="T4" fmla="*/ 5 w 99"/>
                <a:gd name="T5" fmla="*/ 53 h 55"/>
                <a:gd name="T6" fmla="*/ 7 w 99"/>
                <a:gd name="T7" fmla="*/ 52 h 55"/>
                <a:gd name="T8" fmla="*/ 9 w 99"/>
                <a:gd name="T9" fmla="*/ 52 h 55"/>
                <a:gd name="T10" fmla="*/ 11 w 99"/>
                <a:gd name="T11" fmla="*/ 51 h 55"/>
                <a:gd name="T12" fmla="*/ 13 w 99"/>
                <a:gd name="T13" fmla="*/ 50 h 55"/>
                <a:gd name="T14" fmla="*/ 15 w 99"/>
                <a:gd name="T15" fmla="*/ 50 h 55"/>
                <a:gd name="T16" fmla="*/ 17 w 99"/>
                <a:gd name="T17" fmla="*/ 49 h 55"/>
                <a:gd name="T18" fmla="*/ 19 w 99"/>
                <a:gd name="T19" fmla="*/ 48 h 55"/>
                <a:gd name="T20" fmla="*/ 22 w 99"/>
                <a:gd name="T21" fmla="*/ 47 h 55"/>
                <a:gd name="T22" fmla="*/ 24 w 99"/>
                <a:gd name="T23" fmla="*/ 47 h 55"/>
                <a:gd name="T24" fmla="*/ 26 w 99"/>
                <a:gd name="T25" fmla="*/ 46 h 55"/>
                <a:gd name="T26" fmla="*/ 28 w 99"/>
                <a:gd name="T27" fmla="*/ 45 h 55"/>
                <a:gd name="T28" fmla="*/ 30 w 99"/>
                <a:gd name="T29" fmla="*/ 44 h 55"/>
                <a:gd name="T30" fmla="*/ 33 w 99"/>
                <a:gd name="T31" fmla="*/ 43 h 55"/>
                <a:gd name="T32" fmla="*/ 35 w 99"/>
                <a:gd name="T33" fmla="*/ 42 h 55"/>
                <a:gd name="T34" fmla="*/ 37 w 99"/>
                <a:gd name="T35" fmla="*/ 41 h 55"/>
                <a:gd name="T36" fmla="*/ 40 w 99"/>
                <a:gd name="T37" fmla="*/ 40 h 55"/>
                <a:gd name="T38" fmla="*/ 45 w 99"/>
                <a:gd name="T39" fmla="*/ 37 h 55"/>
                <a:gd name="T40" fmla="*/ 47 w 99"/>
                <a:gd name="T41" fmla="*/ 36 h 55"/>
                <a:gd name="T42" fmla="*/ 50 w 99"/>
                <a:gd name="T43" fmla="*/ 34 h 55"/>
                <a:gd name="T44" fmla="*/ 52 w 99"/>
                <a:gd name="T45" fmla="*/ 33 h 55"/>
                <a:gd name="T46" fmla="*/ 55 w 99"/>
                <a:gd name="T47" fmla="*/ 31 h 55"/>
                <a:gd name="T48" fmla="*/ 57 w 99"/>
                <a:gd name="T49" fmla="*/ 30 h 55"/>
                <a:gd name="T50" fmla="*/ 60 w 99"/>
                <a:gd name="T51" fmla="*/ 28 h 55"/>
                <a:gd name="T52" fmla="*/ 62 w 99"/>
                <a:gd name="T53" fmla="*/ 26 h 55"/>
                <a:gd name="T54" fmla="*/ 65 w 99"/>
                <a:gd name="T55" fmla="*/ 24 h 55"/>
                <a:gd name="T56" fmla="*/ 68 w 99"/>
                <a:gd name="T57" fmla="*/ 22 h 55"/>
                <a:gd name="T58" fmla="*/ 71 w 99"/>
                <a:gd name="T59" fmla="*/ 20 h 55"/>
                <a:gd name="T60" fmla="*/ 73 w 99"/>
                <a:gd name="T61" fmla="*/ 18 h 55"/>
                <a:gd name="T62" fmla="*/ 76 w 99"/>
                <a:gd name="T63" fmla="*/ 17 h 55"/>
                <a:gd name="T64" fmla="*/ 79 w 99"/>
                <a:gd name="T65" fmla="*/ 15 h 55"/>
                <a:gd name="T66" fmla="*/ 81 w 99"/>
                <a:gd name="T67" fmla="*/ 13 h 55"/>
                <a:gd name="T68" fmla="*/ 84 w 99"/>
                <a:gd name="T69" fmla="*/ 10 h 55"/>
                <a:gd name="T70" fmla="*/ 87 w 99"/>
                <a:gd name="T71" fmla="*/ 8 h 55"/>
                <a:gd name="T72" fmla="*/ 90 w 99"/>
                <a:gd name="T73" fmla="*/ 7 h 55"/>
                <a:gd name="T74" fmla="*/ 92 w 99"/>
                <a:gd name="T75" fmla="*/ 4 h 55"/>
                <a:gd name="T76" fmla="*/ 98 w 99"/>
                <a:gd name="T77" fmla="*/ 0 h 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55"/>
                <a:gd name="T119" fmla="*/ 99 w 99"/>
                <a:gd name="T120" fmla="*/ 55 h 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55">
                  <a:moveTo>
                    <a:pt x="0" y="54"/>
                  </a:moveTo>
                  <a:lnTo>
                    <a:pt x="2" y="54"/>
                  </a:lnTo>
                  <a:lnTo>
                    <a:pt x="5" y="53"/>
                  </a:lnTo>
                  <a:lnTo>
                    <a:pt x="7" y="52"/>
                  </a:lnTo>
                  <a:lnTo>
                    <a:pt x="9" y="52"/>
                  </a:lnTo>
                  <a:lnTo>
                    <a:pt x="11" y="51"/>
                  </a:lnTo>
                  <a:lnTo>
                    <a:pt x="13" y="50"/>
                  </a:lnTo>
                  <a:lnTo>
                    <a:pt x="15" y="50"/>
                  </a:lnTo>
                  <a:lnTo>
                    <a:pt x="17" y="49"/>
                  </a:lnTo>
                  <a:lnTo>
                    <a:pt x="19" y="48"/>
                  </a:lnTo>
                  <a:lnTo>
                    <a:pt x="22" y="47"/>
                  </a:lnTo>
                  <a:lnTo>
                    <a:pt x="24" y="47"/>
                  </a:lnTo>
                  <a:lnTo>
                    <a:pt x="26" y="46"/>
                  </a:lnTo>
                  <a:lnTo>
                    <a:pt x="28" y="45"/>
                  </a:lnTo>
                  <a:lnTo>
                    <a:pt x="30" y="44"/>
                  </a:lnTo>
                  <a:lnTo>
                    <a:pt x="33" y="43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40" y="40"/>
                  </a:lnTo>
                  <a:lnTo>
                    <a:pt x="45" y="37"/>
                  </a:lnTo>
                  <a:lnTo>
                    <a:pt x="47" y="36"/>
                  </a:lnTo>
                  <a:lnTo>
                    <a:pt x="50" y="34"/>
                  </a:lnTo>
                  <a:lnTo>
                    <a:pt x="52" y="33"/>
                  </a:lnTo>
                  <a:lnTo>
                    <a:pt x="55" y="31"/>
                  </a:lnTo>
                  <a:lnTo>
                    <a:pt x="57" y="30"/>
                  </a:lnTo>
                  <a:lnTo>
                    <a:pt x="60" y="28"/>
                  </a:lnTo>
                  <a:lnTo>
                    <a:pt x="62" y="26"/>
                  </a:lnTo>
                  <a:lnTo>
                    <a:pt x="65" y="24"/>
                  </a:lnTo>
                  <a:lnTo>
                    <a:pt x="68" y="22"/>
                  </a:lnTo>
                  <a:lnTo>
                    <a:pt x="71" y="20"/>
                  </a:lnTo>
                  <a:lnTo>
                    <a:pt x="73" y="18"/>
                  </a:lnTo>
                  <a:lnTo>
                    <a:pt x="76" y="17"/>
                  </a:lnTo>
                  <a:lnTo>
                    <a:pt x="79" y="15"/>
                  </a:lnTo>
                  <a:lnTo>
                    <a:pt x="81" y="13"/>
                  </a:lnTo>
                  <a:lnTo>
                    <a:pt x="84" y="10"/>
                  </a:lnTo>
                  <a:lnTo>
                    <a:pt x="87" y="8"/>
                  </a:lnTo>
                  <a:lnTo>
                    <a:pt x="90" y="7"/>
                  </a:lnTo>
                  <a:lnTo>
                    <a:pt x="92" y="4"/>
                  </a:lnTo>
                  <a:lnTo>
                    <a:pt x="98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4" name="Freeform 184"/>
            <p:cNvSpPr>
              <a:spLocks/>
            </p:cNvSpPr>
            <p:nvPr/>
          </p:nvSpPr>
          <p:spPr bwMode="auto">
            <a:xfrm>
              <a:off x="3867" y="2694"/>
              <a:ext cx="63" cy="31"/>
            </a:xfrm>
            <a:custGeom>
              <a:avLst/>
              <a:gdLst>
                <a:gd name="T0" fmla="*/ 0 w 63"/>
                <a:gd name="T1" fmla="*/ 30 h 31"/>
                <a:gd name="T2" fmla="*/ 2 w 63"/>
                <a:gd name="T3" fmla="*/ 29 h 31"/>
                <a:gd name="T4" fmla="*/ 4 w 63"/>
                <a:gd name="T5" fmla="*/ 29 h 31"/>
                <a:gd name="T6" fmla="*/ 6 w 63"/>
                <a:gd name="T7" fmla="*/ 28 h 31"/>
                <a:gd name="T8" fmla="*/ 8 w 63"/>
                <a:gd name="T9" fmla="*/ 28 h 31"/>
                <a:gd name="T10" fmla="*/ 10 w 63"/>
                <a:gd name="T11" fmla="*/ 27 h 31"/>
                <a:gd name="T12" fmla="*/ 11 w 63"/>
                <a:gd name="T13" fmla="*/ 27 h 31"/>
                <a:gd name="T14" fmla="*/ 13 w 63"/>
                <a:gd name="T15" fmla="*/ 26 h 31"/>
                <a:gd name="T16" fmla="*/ 15 w 63"/>
                <a:gd name="T17" fmla="*/ 26 h 31"/>
                <a:gd name="T18" fmla="*/ 17 w 63"/>
                <a:gd name="T19" fmla="*/ 25 h 31"/>
                <a:gd name="T20" fmla="*/ 19 w 63"/>
                <a:gd name="T21" fmla="*/ 25 h 31"/>
                <a:gd name="T22" fmla="*/ 20 w 63"/>
                <a:gd name="T23" fmla="*/ 24 h 31"/>
                <a:gd name="T24" fmla="*/ 22 w 63"/>
                <a:gd name="T25" fmla="*/ 24 h 31"/>
                <a:gd name="T26" fmla="*/ 24 w 63"/>
                <a:gd name="T27" fmla="*/ 23 h 31"/>
                <a:gd name="T28" fmla="*/ 26 w 63"/>
                <a:gd name="T29" fmla="*/ 22 h 31"/>
                <a:gd name="T30" fmla="*/ 27 w 63"/>
                <a:gd name="T31" fmla="*/ 22 h 31"/>
                <a:gd name="T32" fmla="*/ 29 w 63"/>
                <a:gd name="T33" fmla="*/ 21 h 31"/>
                <a:gd name="T34" fmla="*/ 31 w 63"/>
                <a:gd name="T35" fmla="*/ 21 h 31"/>
                <a:gd name="T36" fmla="*/ 32 w 63"/>
                <a:gd name="T37" fmla="*/ 20 h 31"/>
                <a:gd name="T38" fmla="*/ 35 w 63"/>
                <a:gd name="T39" fmla="*/ 18 h 31"/>
                <a:gd name="T40" fmla="*/ 37 w 63"/>
                <a:gd name="T41" fmla="*/ 18 h 31"/>
                <a:gd name="T42" fmla="*/ 38 w 63"/>
                <a:gd name="T43" fmla="*/ 17 h 31"/>
                <a:gd name="T44" fmla="*/ 40 w 63"/>
                <a:gd name="T45" fmla="*/ 16 h 31"/>
                <a:gd name="T46" fmla="*/ 42 w 63"/>
                <a:gd name="T47" fmla="*/ 15 h 31"/>
                <a:gd name="T48" fmla="*/ 43 w 63"/>
                <a:gd name="T49" fmla="*/ 14 h 31"/>
                <a:gd name="T50" fmla="*/ 44 w 63"/>
                <a:gd name="T51" fmla="*/ 13 h 31"/>
                <a:gd name="T52" fmla="*/ 45 w 63"/>
                <a:gd name="T53" fmla="*/ 13 h 31"/>
                <a:gd name="T54" fmla="*/ 47 w 63"/>
                <a:gd name="T55" fmla="*/ 12 h 31"/>
                <a:gd name="T56" fmla="*/ 48 w 63"/>
                <a:gd name="T57" fmla="*/ 11 h 31"/>
                <a:gd name="T58" fmla="*/ 50 w 63"/>
                <a:gd name="T59" fmla="*/ 10 h 31"/>
                <a:gd name="T60" fmla="*/ 51 w 63"/>
                <a:gd name="T61" fmla="*/ 9 h 31"/>
                <a:gd name="T62" fmla="*/ 52 w 63"/>
                <a:gd name="T63" fmla="*/ 8 h 31"/>
                <a:gd name="T64" fmla="*/ 53 w 63"/>
                <a:gd name="T65" fmla="*/ 7 h 31"/>
                <a:gd name="T66" fmla="*/ 55 w 63"/>
                <a:gd name="T67" fmla="*/ 6 h 31"/>
                <a:gd name="T68" fmla="*/ 56 w 63"/>
                <a:gd name="T69" fmla="*/ 5 h 31"/>
                <a:gd name="T70" fmla="*/ 57 w 63"/>
                <a:gd name="T71" fmla="*/ 3 h 31"/>
                <a:gd name="T72" fmla="*/ 58 w 63"/>
                <a:gd name="T73" fmla="*/ 3 h 31"/>
                <a:gd name="T74" fmla="*/ 59 w 63"/>
                <a:gd name="T75" fmla="*/ 2 h 31"/>
                <a:gd name="T76" fmla="*/ 62 w 63"/>
                <a:gd name="T77" fmla="*/ 0 h 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31"/>
                <a:gd name="T119" fmla="*/ 63 w 63"/>
                <a:gd name="T120" fmla="*/ 31 h 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31">
                  <a:moveTo>
                    <a:pt x="0" y="30"/>
                  </a:moveTo>
                  <a:lnTo>
                    <a:pt x="2" y="29"/>
                  </a:lnTo>
                  <a:lnTo>
                    <a:pt x="4" y="29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2" y="20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8" y="17"/>
                  </a:lnTo>
                  <a:lnTo>
                    <a:pt x="40" y="16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0" y="10"/>
                  </a:lnTo>
                  <a:lnTo>
                    <a:pt x="51" y="9"/>
                  </a:lnTo>
                  <a:lnTo>
                    <a:pt x="52" y="8"/>
                  </a:lnTo>
                  <a:lnTo>
                    <a:pt x="53" y="7"/>
                  </a:lnTo>
                  <a:lnTo>
                    <a:pt x="55" y="6"/>
                  </a:lnTo>
                  <a:lnTo>
                    <a:pt x="56" y="5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9" y="2"/>
                  </a:lnTo>
                  <a:lnTo>
                    <a:pt x="62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5" name="Line 185"/>
            <p:cNvSpPr>
              <a:spLocks noChangeShapeType="1"/>
            </p:cNvSpPr>
            <p:nvPr/>
          </p:nvSpPr>
          <p:spPr bwMode="auto">
            <a:xfrm flipV="1">
              <a:off x="3358" y="3195"/>
              <a:ext cx="50" cy="2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6" name="Freeform 186"/>
            <p:cNvSpPr>
              <a:spLocks/>
            </p:cNvSpPr>
            <p:nvPr/>
          </p:nvSpPr>
          <p:spPr bwMode="auto">
            <a:xfrm>
              <a:off x="3270" y="3043"/>
              <a:ext cx="157" cy="167"/>
            </a:xfrm>
            <a:custGeom>
              <a:avLst/>
              <a:gdLst>
                <a:gd name="T0" fmla="*/ 8 w 157"/>
                <a:gd name="T1" fmla="*/ 162 h 167"/>
                <a:gd name="T2" fmla="*/ 8 w 157"/>
                <a:gd name="T3" fmla="*/ 156 h 167"/>
                <a:gd name="T4" fmla="*/ 7 w 157"/>
                <a:gd name="T5" fmla="*/ 151 h 167"/>
                <a:gd name="T6" fmla="*/ 7 w 157"/>
                <a:gd name="T7" fmla="*/ 145 h 167"/>
                <a:gd name="T8" fmla="*/ 7 w 157"/>
                <a:gd name="T9" fmla="*/ 139 h 167"/>
                <a:gd name="T10" fmla="*/ 6 w 157"/>
                <a:gd name="T11" fmla="*/ 133 h 167"/>
                <a:gd name="T12" fmla="*/ 5 w 157"/>
                <a:gd name="T13" fmla="*/ 125 h 167"/>
                <a:gd name="T14" fmla="*/ 5 w 157"/>
                <a:gd name="T15" fmla="*/ 119 h 167"/>
                <a:gd name="T16" fmla="*/ 4 w 157"/>
                <a:gd name="T17" fmla="*/ 113 h 167"/>
                <a:gd name="T18" fmla="*/ 3 w 157"/>
                <a:gd name="T19" fmla="*/ 107 h 167"/>
                <a:gd name="T20" fmla="*/ 2 w 157"/>
                <a:gd name="T21" fmla="*/ 102 h 167"/>
                <a:gd name="T22" fmla="*/ 1 w 157"/>
                <a:gd name="T23" fmla="*/ 97 h 167"/>
                <a:gd name="T24" fmla="*/ 0 w 157"/>
                <a:gd name="T25" fmla="*/ 90 h 167"/>
                <a:gd name="T26" fmla="*/ 0 w 157"/>
                <a:gd name="T27" fmla="*/ 86 h 167"/>
                <a:gd name="T28" fmla="*/ 0 w 157"/>
                <a:gd name="T29" fmla="*/ 83 h 167"/>
                <a:gd name="T30" fmla="*/ 0 w 157"/>
                <a:gd name="T31" fmla="*/ 80 h 167"/>
                <a:gd name="T32" fmla="*/ 1 w 157"/>
                <a:gd name="T33" fmla="*/ 77 h 167"/>
                <a:gd name="T34" fmla="*/ 2 w 157"/>
                <a:gd name="T35" fmla="*/ 74 h 167"/>
                <a:gd name="T36" fmla="*/ 3 w 157"/>
                <a:gd name="T37" fmla="*/ 71 h 167"/>
                <a:gd name="T38" fmla="*/ 7 w 157"/>
                <a:gd name="T39" fmla="*/ 68 h 167"/>
                <a:gd name="T40" fmla="*/ 9 w 157"/>
                <a:gd name="T41" fmla="*/ 65 h 167"/>
                <a:gd name="T42" fmla="*/ 13 w 157"/>
                <a:gd name="T43" fmla="*/ 63 h 167"/>
                <a:gd name="T44" fmla="*/ 17 w 157"/>
                <a:gd name="T45" fmla="*/ 60 h 167"/>
                <a:gd name="T46" fmla="*/ 22 w 157"/>
                <a:gd name="T47" fmla="*/ 56 h 167"/>
                <a:gd name="T48" fmla="*/ 28 w 157"/>
                <a:gd name="T49" fmla="*/ 53 h 167"/>
                <a:gd name="T50" fmla="*/ 37 w 157"/>
                <a:gd name="T51" fmla="*/ 49 h 167"/>
                <a:gd name="T52" fmla="*/ 45 w 157"/>
                <a:gd name="T53" fmla="*/ 46 h 167"/>
                <a:gd name="T54" fmla="*/ 54 w 157"/>
                <a:gd name="T55" fmla="*/ 43 h 167"/>
                <a:gd name="T56" fmla="*/ 62 w 157"/>
                <a:gd name="T57" fmla="*/ 39 h 167"/>
                <a:gd name="T58" fmla="*/ 71 w 157"/>
                <a:gd name="T59" fmla="*/ 35 h 167"/>
                <a:gd name="T60" fmla="*/ 80 w 157"/>
                <a:gd name="T61" fmla="*/ 32 h 167"/>
                <a:gd name="T62" fmla="*/ 91 w 157"/>
                <a:gd name="T63" fmla="*/ 27 h 167"/>
                <a:gd name="T64" fmla="*/ 99 w 157"/>
                <a:gd name="T65" fmla="*/ 23 h 167"/>
                <a:gd name="T66" fmla="*/ 106 w 157"/>
                <a:gd name="T67" fmla="*/ 19 h 167"/>
                <a:gd name="T68" fmla="*/ 112 w 157"/>
                <a:gd name="T69" fmla="*/ 16 h 167"/>
                <a:gd name="T70" fmla="*/ 117 w 157"/>
                <a:gd name="T71" fmla="*/ 12 h 167"/>
                <a:gd name="T72" fmla="*/ 123 w 157"/>
                <a:gd name="T73" fmla="*/ 9 h 167"/>
                <a:gd name="T74" fmla="*/ 128 w 157"/>
                <a:gd name="T75" fmla="*/ 7 h 167"/>
                <a:gd name="T76" fmla="*/ 134 w 157"/>
                <a:gd name="T77" fmla="*/ 4 h 167"/>
                <a:gd name="T78" fmla="*/ 138 w 157"/>
                <a:gd name="T79" fmla="*/ 3 h 167"/>
                <a:gd name="T80" fmla="*/ 141 w 157"/>
                <a:gd name="T81" fmla="*/ 2 h 167"/>
                <a:gd name="T82" fmla="*/ 145 w 157"/>
                <a:gd name="T83" fmla="*/ 1 h 167"/>
                <a:gd name="T84" fmla="*/ 149 w 157"/>
                <a:gd name="T85" fmla="*/ 1 h 167"/>
                <a:gd name="T86" fmla="*/ 152 w 157"/>
                <a:gd name="T87" fmla="*/ 0 h 16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7"/>
                <a:gd name="T133" fmla="*/ 0 h 167"/>
                <a:gd name="T134" fmla="*/ 157 w 157"/>
                <a:gd name="T135" fmla="*/ 167 h 16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7" h="167">
                  <a:moveTo>
                    <a:pt x="8" y="166"/>
                  </a:moveTo>
                  <a:lnTo>
                    <a:pt x="8" y="164"/>
                  </a:lnTo>
                  <a:lnTo>
                    <a:pt x="8" y="162"/>
                  </a:lnTo>
                  <a:lnTo>
                    <a:pt x="8" y="160"/>
                  </a:lnTo>
                  <a:lnTo>
                    <a:pt x="8" y="158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7" y="151"/>
                  </a:lnTo>
                  <a:lnTo>
                    <a:pt x="7" y="149"/>
                  </a:lnTo>
                  <a:lnTo>
                    <a:pt x="7" y="147"/>
                  </a:lnTo>
                  <a:lnTo>
                    <a:pt x="7" y="145"/>
                  </a:lnTo>
                  <a:lnTo>
                    <a:pt x="7" y="143"/>
                  </a:lnTo>
                  <a:lnTo>
                    <a:pt x="7" y="141"/>
                  </a:lnTo>
                  <a:lnTo>
                    <a:pt x="7" y="139"/>
                  </a:lnTo>
                  <a:lnTo>
                    <a:pt x="7" y="137"/>
                  </a:lnTo>
                  <a:lnTo>
                    <a:pt x="7" y="135"/>
                  </a:lnTo>
                  <a:lnTo>
                    <a:pt x="6" y="133"/>
                  </a:lnTo>
                  <a:lnTo>
                    <a:pt x="6" y="131"/>
                  </a:lnTo>
                  <a:lnTo>
                    <a:pt x="5" y="127"/>
                  </a:lnTo>
                  <a:lnTo>
                    <a:pt x="5" y="125"/>
                  </a:lnTo>
                  <a:lnTo>
                    <a:pt x="5" y="123"/>
                  </a:lnTo>
                  <a:lnTo>
                    <a:pt x="5" y="121"/>
                  </a:lnTo>
                  <a:lnTo>
                    <a:pt x="5" y="119"/>
                  </a:lnTo>
                  <a:lnTo>
                    <a:pt x="4" y="117"/>
                  </a:lnTo>
                  <a:lnTo>
                    <a:pt x="4" y="115"/>
                  </a:lnTo>
                  <a:lnTo>
                    <a:pt x="4" y="113"/>
                  </a:lnTo>
                  <a:lnTo>
                    <a:pt x="3" y="111"/>
                  </a:lnTo>
                  <a:lnTo>
                    <a:pt x="3" y="109"/>
                  </a:lnTo>
                  <a:lnTo>
                    <a:pt x="3" y="107"/>
                  </a:lnTo>
                  <a:lnTo>
                    <a:pt x="3" y="105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1" y="98"/>
                  </a:lnTo>
                  <a:lnTo>
                    <a:pt x="1" y="97"/>
                  </a:lnTo>
                  <a:lnTo>
                    <a:pt x="1" y="95"/>
                  </a:lnTo>
                  <a:lnTo>
                    <a:pt x="1" y="93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0" y="86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0" y="83"/>
                  </a:lnTo>
                  <a:lnTo>
                    <a:pt x="0" y="82"/>
                  </a:lnTo>
                  <a:lnTo>
                    <a:pt x="0" y="81"/>
                  </a:lnTo>
                  <a:lnTo>
                    <a:pt x="0" y="80"/>
                  </a:lnTo>
                  <a:lnTo>
                    <a:pt x="0" y="78"/>
                  </a:lnTo>
                  <a:lnTo>
                    <a:pt x="1" y="78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2" y="74"/>
                  </a:lnTo>
                  <a:lnTo>
                    <a:pt x="2" y="73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7" y="68"/>
                  </a:lnTo>
                  <a:lnTo>
                    <a:pt x="7" y="67"/>
                  </a:lnTo>
                  <a:lnTo>
                    <a:pt x="8" y="66"/>
                  </a:lnTo>
                  <a:lnTo>
                    <a:pt x="9" y="65"/>
                  </a:lnTo>
                  <a:lnTo>
                    <a:pt x="10" y="65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20" y="58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6" y="55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7" y="49"/>
                  </a:lnTo>
                  <a:lnTo>
                    <a:pt x="40" y="48"/>
                  </a:lnTo>
                  <a:lnTo>
                    <a:pt x="42" y="47"/>
                  </a:lnTo>
                  <a:lnTo>
                    <a:pt x="45" y="46"/>
                  </a:lnTo>
                  <a:lnTo>
                    <a:pt x="48" y="45"/>
                  </a:lnTo>
                  <a:lnTo>
                    <a:pt x="50" y="44"/>
                  </a:lnTo>
                  <a:lnTo>
                    <a:pt x="54" y="43"/>
                  </a:lnTo>
                  <a:lnTo>
                    <a:pt x="57" y="41"/>
                  </a:lnTo>
                  <a:lnTo>
                    <a:pt x="59" y="40"/>
                  </a:lnTo>
                  <a:lnTo>
                    <a:pt x="62" y="39"/>
                  </a:lnTo>
                  <a:lnTo>
                    <a:pt x="65" y="38"/>
                  </a:lnTo>
                  <a:lnTo>
                    <a:pt x="69" y="36"/>
                  </a:lnTo>
                  <a:lnTo>
                    <a:pt x="71" y="35"/>
                  </a:lnTo>
                  <a:lnTo>
                    <a:pt x="74" y="34"/>
                  </a:lnTo>
                  <a:lnTo>
                    <a:pt x="77" y="33"/>
                  </a:lnTo>
                  <a:lnTo>
                    <a:pt x="80" y="32"/>
                  </a:lnTo>
                  <a:lnTo>
                    <a:pt x="83" y="30"/>
                  </a:lnTo>
                  <a:lnTo>
                    <a:pt x="86" y="29"/>
                  </a:lnTo>
                  <a:lnTo>
                    <a:pt x="91" y="27"/>
                  </a:lnTo>
                  <a:lnTo>
                    <a:pt x="94" y="26"/>
                  </a:lnTo>
                  <a:lnTo>
                    <a:pt x="96" y="24"/>
                  </a:lnTo>
                  <a:lnTo>
                    <a:pt x="99" y="23"/>
                  </a:lnTo>
                  <a:lnTo>
                    <a:pt x="101" y="22"/>
                  </a:lnTo>
                  <a:lnTo>
                    <a:pt x="104" y="21"/>
                  </a:lnTo>
                  <a:lnTo>
                    <a:pt x="106" y="19"/>
                  </a:lnTo>
                  <a:lnTo>
                    <a:pt x="108" y="18"/>
                  </a:lnTo>
                  <a:lnTo>
                    <a:pt x="110" y="17"/>
                  </a:lnTo>
                  <a:lnTo>
                    <a:pt x="112" y="16"/>
                  </a:lnTo>
                  <a:lnTo>
                    <a:pt x="114" y="15"/>
                  </a:lnTo>
                  <a:lnTo>
                    <a:pt x="116" y="14"/>
                  </a:lnTo>
                  <a:lnTo>
                    <a:pt x="117" y="12"/>
                  </a:lnTo>
                  <a:lnTo>
                    <a:pt x="119" y="11"/>
                  </a:lnTo>
                  <a:lnTo>
                    <a:pt x="121" y="11"/>
                  </a:lnTo>
                  <a:lnTo>
                    <a:pt x="123" y="9"/>
                  </a:lnTo>
                  <a:lnTo>
                    <a:pt x="124" y="9"/>
                  </a:lnTo>
                  <a:lnTo>
                    <a:pt x="126" y="7"/>
                  </a:lnTo>
                  <a:lnTo>
                    <a:pt x="128" y="7"/>
                  </a:lnTo>
                  <a:lnTo>
                    <a:pt x="131" y="6"/>
                  </a:lnTo>
                  <a:lnTo>
                    <a:pt x="132" y="5"/>
                  </a:lnTo>
                  <a:lnTo>
                    <a:pt x="134" y="4"/>
                  </a:lnTo>
                  <a:lnTo>
                    <a:pt x="135" y="4"/>
                  </a:lnTo>
                  <a:lnTo>
                    <a:pt x="136" y="3"/>
                  </a:lnTo>
                  <a:lnTo>
                    <a:pt x="138" y="3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1" y="2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45" y="1"/>
                  </a:lnTo>
                  <a:lnTo>
                    <a:pt x="146" y="1"/>
                  </a:lnTo>
                  <a:lnTo>
                    <a:pt x="148" y="1"/>
                  </a:lnTo>
                  <a:lnTo>
                    <a:pt x="149" y="1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53" y="0"/>
                  </a:lnTo>
                  <a:lnTo>
                    <a:pt x="156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7" name="Freeform 187"/>
            <p:cNvSpPr>
              <a:spLocks/>
            </p:cNvSpPr>
            <p:nvPr/>
          </p:nvSpPr>
          <p:spPr bwMode="auto">
            <a:xfrm>
              <a:off x="3186" y="3144"/>
              <a:ext cx="48" cy="86"/>
            </a:xfrm>
            <a:custGeom>
              <a:avLst/>
              <a:gdLst>
                <a:gd name="T0" fmla="*/ 47 w 48"/>
                <a:gd name="T1" fmla="*/ 85 h 86"/>
                <a:gd name="T2" fmla="*/ 47 w 48"/>
                <a:gd name="T3" fmla="*/ 83 h 86"/>
                <a:gd name="T4" fmla="*/ 47 w 48"/>
                <a:gd name="T5" fmla="*/ 82 h 86"/>
                <a:gd name="T6" fmla="*/ 47 w 48"/>
                <a:gd name="T7" fmla="*/ 80 h 86"/>
                <a:gd name="T8" fmla="*/ 47 w 48"/>
                <a:gd name="T9" fmla="*/ 78 h 86"/>
                <a:gd name="T10" fmla="*/ 47 w 48"/>
                <a:gd name="T11" fmla="*/ 76 h 86"/>
                <a:gd name="T12" fmla="*/ 47 w 48"/>
                <a:gd name="T13" fmla="*/ 74 h 86"/>
                <a:gd name="T14" fmla="*/ 46 w 48"/>
                <a:gd name="T15" fmla="*/ 72 h 86"/>
                <a:gd name="T16" fmla="*/ 46 w 48"/>
                <a:gd name="T17" fmla="*/ 71 h 86"/>
                <a:gd name="T18" fmla="*/ 46 w 48"/>
                <a:gd name="T19" fmla="*/ 69 h 86"/>
                <a:gd name="T20" fmla="*/ 46 w 48"/>
                <a:gd name="T21" fmla="*/ 67 h 86"/>
                <a:gd name="T22" fmla="*/ 46 w 48"/>
                <a:gd name="T23" fmla="*/ 65 h 86"/>
                <a:gd name="T24" fmla="*/ 46 w 48"/>
                <a:gd name="T25" fmla="*/ 63 h 86"/>
                <a:gd name="T26" fmla="*/ 45 w 48"/>
                <a:gd name="T27" fmla="*/ 62 h 86"/>
                <a:gd name="T28" fmla="*/ 45 w 48"/>
                <a:gd name="T29" fmla="*/ 60 h 86"/>
                <a:gd name="T30" fmla="*/ 45 w 48"/>
                <a:gd name="T31" fmla="*/ 58 h 86"/>
                <a:gd name="T32" fmla="*/ 45 w 48"/>
                <a:gd name="T33" fmla="*/ 57 h 86"/>
                <a:gd name="T34" fmla="*/ 45 w 48"/>
                <a:gd name="T35" fmla="*/ 55 h 86"/>
                <a:gd name="T36" fmla="*/ 45 w 48"/>
                <a:gd name="T37" fmla="*/ 53 h 86"/>
                <a:gd name="T38" fmla="*/ 44 w 48"/>
                <a:gd name="T39" fmla="*/ 50 h 86"/>
                <a:gd name="T40" fmla="*/ 43 w 48"/>
                <a:gd name="T41" fmla="*/ 49 h 86"/>
                <a:gd name="T42" fmla="*/ 43 w 48"/>
                <a:gd name="T43" fmla="*/ 48 h 86"/>
                <a:gd name="T44" fmla="*/ 43 w 48"/>
                <a:gd name="T45" fmla="*/ 46 h 86"/>
                <a:gd name="T46" fmla="*/ 42 w 48"/>
                <a:gd name="T47" fmla="*/ 45 h 86"/>
                <a:gd name="T48" fmla="*/ 42 w 48"/>
                <a:gd name="T49" fmla="*/ 43 h 86"/>
                <a:gd name="T50" fmla="*/ 42 w 48"/>
                <a:gd name="T51" fmla="*/ 42 h 86"/>
                <a:gd name="T52" fmla="*/ 41 w 48"/>
                <a:gd name="T53" fmla="*/ 41 h 86"/>
                <a:gd name="T54" fmla="*/ 41 w 48"/>
                <a:gd name="T55" fmla="*/ 40 h 86"/>
                <a:gd name="T56" fmla="*/ 40 w 48"/>
                <a:gd name="T57" fmla="*/ 38 h 86"/>
                <a:gd name="T58" fmla="*/ 40 w 48"/>
                <a:gd name="T59" fmla="*/ 37 h 86"/>
                <a:gd name="T60" fmla="*/ 39 w 48"/>
                <a:gd name="T61" fmla="*/ 36 h 86"/>
                <a:gd name="T62" fmla="*/ 38 w 48"/>
                <a:gd name="T63" fmla="*/ 35 h 86"/>
                <a:gd name="T64" fmla="*/ 37 w 48"/>
                <a:gd name="T65" fmla="*/ 33 h 86"/>
                <a:gd name="T66" fmla="*/ 37 w 48"/>
                <a:gd name="T67" fmla="*/ 32 h 86"/>
                <a:gd name="T68" fmla="*/ 36 w 48"/>
                <a:gd name="T69" fmla="*/ 31 h 86"/>
                <a:gd name="T70" fmla="*/ 35 w 48"/>
                <a:gd name="T71" fmla="*/ 29 h 86"/>
                <a:gd name="T72" fmla="*/ 34 w 48"/>
                <a:gd name="T73" fmla="*/ 28 h 86"/>
                <a:gd name="T74" fmla="*/ 33 w 48"/>
                <a:gd name="T75" fmla="*/ 27 h 86"/>
                <a:gd name="T76" fmla="*/ 31 w 48"/>
                <a:gd name="T77" fmla="*/ 25 h 86"/>
                <a:gd name="T78" fmla="*/ 30 w 48"/>
                <a:gd name="T79" fmla="*/ 24 h 86"/>
                <a:gd name="T80" fmla="*/ 28 w 48"/>
                <a:gd name="T81" fmla="*/ 23 h 86"/>
                <a:gd name="T82" fmla="*/ 27 w 48"/>
                <a:gd name="T83" fmla="*/ 21 h 86"/>
                <a:gd name="T84" fmla="*/ 26 w 48"/>
                <a:gd name="T85" fmla="*/ 20 h 86"/>
                <a:gd name="T86" fmla="*/ 25 w 48"/>
                <a:gd name="T87" fmla="*/ 19 h 86"/>
                <a:gd name="T88" fmla="*/ 23 w 48"/>
                <a:gd name="T89" fmla="*/ 18 h 86"/>
                <a:gd name="T90" fmla="*/ 22 w 48"/>
                <a:gd name="T91" fmla="*/ 16 h 86"/>
                <a:gd name="T92" fmla="*/ 20 w 48"/>
                <a:gd name="T93" fmla="*/ 15 h 86"/>
                <a:gd name="T94" fmla="*/ 18 w 48"/>
                <a:gd name="T95" fmla="*/ 14 h 86"/>
                <a:gd name="T96" fmla="*/ 17 w 48"/>
                <a:gd name="T97" fmla="*/ 13 h 86"/>
                <a:gd name="T98" fmla="*/ 15 w 48"/>
                <a:gd name="T99" fmla="*/ 11 h 86"/>
                <a:gd name="T100" fmla="*/ 14 w 48"/>
                <a:gd name="T101" fmla="*/ 10 h 86"/>
                <a:gd name="T102" fmla="*/ 12 w 48"/>
                <a:gd name="T103" fmla="*/ 9 h 86"/>
                <a:gd name="T104" fmla="*/ 10 w 48"/>
                <a:gd name="T105" fmla="*/ 8 h 86"/>
                <a:gd name="T106" fmla="*/ 9 w 48"/>
                <a:gd name="T107" fmla="*/ 6 h 86"/>
                <a:gd name="T108" fmla="*/ 7 w 48"/>
                <a:gd name="T109" fmla="*/ 5 h 86"/>
                <a:gd name="T110" fmla="*/ 5 w 48"/>
                <a:gd name="T111" fmla="*/ 4 h 86"/>
                <a:gd name="T112" fmla="*/ 4 w 48"/>
                <a:gd name="T113" fmla="*/ 2 h 86"/>
                <a:gd name="T114" fmla="*/ 0 w 48"/>
                <a:gd name="T115" fmla="*/ 0 h 8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8"/>
                <a:gd name="T175" fmla="*/ 0 h 86"/>
                <a:gd name="T176" fmla="*/ 48 w 48"/>
                <a:gd name="T177" fmla="*/ 86 h 8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8" h="86">
                  <a:moveTo>
                    <a:pt x="47" y="85"/>
                  </a:moveTo>
                  <a:lnTo>
                    <a:pt x="47" y="83"/>
                  </a:lnTo>
                  <a:lnTo>
                    <a:pt x="47" y="82"/>
                  </a:lnTo>
                  <a:lnTo>
                    <a:pt x="47" y="80"/>
                  </a:lnTo>
                  <a:lnTo>
                    <a:pt x="47" y="78"/>
                  </a:lnTo>
                  <a:lnTo>
                    <a:pt x="47" y="76"/>
                  </a:lnTo>
                  <a:lnTo>
                    <a:pt x="47" y="74"/>
                  </a:lnTo>
                  <a:lnTo>
                    <a:pt x="46" y="72"/>
                  </a:lnTo>
                  <a:lnTo>
                    <a:pt x="46" y="71"/>
                  </a:lnTo>
                  <a:lnTo>
                    <a:pt x="46" y="69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6" y="63"/>
                  </a:lnTo>
                  <a:lnTo>
                    <a:pt x="45" y="62"/>
                  </a:lnTo>
                  <a:lnTo>
                    <a:pt x="45" y="60"/>
                  </a:lnTo>
                  <a:lnTo>
                    <a:pt x="45" y="58"/>
                  </a:lnTo>
                  <a:lnTo>
                    <a:pt x="45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4" y="50"/>
                  </a:lnTo>
                  <a:lnTo>
                    <a:pt x="43" y="49"/>
                  </a:lnTo>
                  <a:lnTo>
                    <a:pt x="43" y="48"/>
                  </a:lnTo>
                  <a:lnTo>
                    <a:pt x="43" y="46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0" y="38"/>
                  </a:lnTo>
                  <a:lnTo>
                    <a:pt x="40" y="37"/>
                  </a:lnTo>
                  <a:lnTo>
                    <a:pt x="39" y="36"/>
                  </a:lnTo>
                  <a:lnTo>
                    <a:pt x="38" y="35"/>
                  </a:lnTo>
                  <a:lnTo>
                    <a:pt x="37" y="33"/>
                  </a:lnTo>
                  <a:lnTo>
                    <a:pt x="37" y="32"/>
                  </a:lnTo>
                  <a:lnTo>
                    <a:pt x="36" y="31"/>
                  </a:lnTo>
                  <a:lnTo>
                    <a:pt x="35" y="29"/>
                  </a:lnTo>
                  <a:lnTo>
                    <a:pt x="34" y="28"/>
                  </a:lnTo>
                  <a:lnTo>
                    <a:pt x="33" y="27"/>
                  </a:lnTo>
                  <a:lnTo>
                    <a:pt x="31" y="25"/>
                  </a:lnTo>
                  <a:lnTo>
                    <a:pt x="30" y="24"/>
                  </a:lnTo>
                  <a:lnTo>
                    <a:pt x="28" y="23"/>
                  </a:lnTo>
                  <a:lnTo>
                    <a:pt x="27" y="21"/>
                  </a:lnTo>
                  <a:lnTo>
                    <a:pt x="26" y="20"/>
                  </a:lnTo>
                  <a:lnTo>
                    <a:pt x="25" y="19"/>
                  </a:lnTo>
                  <a:lnTo>
                    <a:pt x="23" y="18"/>
                  </a:lnTo>
                  <a:lnTo>
                    <a:pt x="22" y="16"/>
                  </a:lnTo>
                  <a:lnTo>
                    <a:pt x="20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1"/>
                  </a:lnTo>
                  <a:lnTo>
                    <a:pt x="14" y="10"/>
                  </a:lnTo>
                  <a:lnTo>
                    <a:pt x="12" y="9"/>
                  </a:lnTo>
                  <a:lnTo>
                    <a:pt x="10" y="8"/>
                  </a:lnTo>
                  <a:lnTo>
                    <a:pt x="9" y="6"/>
                  </a:lnTo>
                  <a:lnTo>
                    <a:pt x="7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8" name="Freeform 188"/>
            <p:cNvSpPr>
              <a:spLocks/>
            </p:cNvSpPr>
            <p:nvPr/>
          </p:nvSpPr>
          <p:spPr bwMode="auto">
            <a:xfrm>
              <a:off x="3230" y="2767"/>
              <a:ext cx="285" cy="286"/>
            </a:xfrm>
            <a:custGeom>
              <a:avLst/>
              <a:gdLst>
                <a:gd name="T0" fmla="*/ 8 w 285"/>
                <a:gd name="T1" fmla="*/ 285 h 286"/>
                <a:gd name="T2" fmla="*/ 18 w 285"/>
                <a:gd name="T3" fmla="*/ 284 h 286"/>
                <a:gd name="T4" fmla="*/ 28 w 285"/>
                <a:gd name="T5" fmla="*/ 284 h 286"/>
                <a:gd name="T6" fmla="*/ 38 w 285"/>
                <a:gd name="T7" fmla="*/ 283 h 286"/>
                <a:gd name="T8" fmla="*/ 50 w 285"/>
                <a:gd name="T9" fmla="*/ 282 h 286"/>
                <a:gd name="T10" fmla="*/ 59 w 285"/>
                <a:gd name="T11" fmla="*/ 280 h 286"/>
                <a:gd name="T12" fmla="*/ 67 w 285"/>
                <a:gd name="T13" fmla="*/ 278 h 286"/>
                <a:gd name="T14" fmla="*/ 75 w 285"/>
                <a:gd name="T15" fmla="*/ 276 h 286"/>
                <a:gd name="T16" fmla="*/ 83 w 285"/>
                <a:gd name="T17" fmla="*/ 273 h 286"/>
                <a:gd name="T18" fmla="*/ 92 w 285"/>
                <a:gd name="T19" fmla="*/ 270 h 286"/>
                <a:gd name="T20" fmla="*/ 100 w 285"/>
                <a:gd name="T21" fmla="*/ 267 h 286"/>
                <a:gd name="T22" fmla="*/ 108 w 285"/>
                <a:gd name="T23" fmla="*/ 265 h 286"/>
                <a:gd name="T24" fmla="*/ 115 w 285"/>
                <a:gd name="T25" fmla="*/ 261 h 286"/>
                <a:gd name="T26" fmla="*/ 122 w 285"/>
                <a:gd name="T27" fmla="*/ 258 h 286"/>
                <a:gd name="T28" fmla="*/ 131 w 285"/>
                <a:gd name="T29" fmla="*/ 255 h 286"/>
                <a:gd name="T30" fmla="*/ 137 w 285"/>
                <a:gd name="T31" fmla="*/ 251 h 286"/>
                <a:gd name="T32" fmla="*/ 143 w 285"/>
                <a:gd name="T33" fmla="*/ 248 h 286"/>
                <a:gd name="T34" fmla="*/ 148 w 285"/>
                <a:gd name="T35" fmla="*/ 245 h 286"/>
                <a:gd name="T36" fmla="*/ 152 w 285"/>
                <a:gd name="T37" fmla="*/ 242 h 286"/>
                <a:gd name="T38" fmla="*/ 157 w 285"/>
                <a:gd name="T39" fmla="*/ 238 h 286"/>
                <a:gd name="T40" fmla="*/ 159 w 285"/>
                <a:gd name="T41" fmla="*/ 235 h 286"/>
                <a:gd name="T42" fmla="*/ 161 w 285"/>
                <a:gd name="T43" fmla="*/ 232 h 286"/>
                <a:gd name="T44" fmla="*/ 163 w 285"/>
                <a:gd name="T45" fmla="*/ 228 h 286"/>
                <a:gd name="T46" fmla="*/ 163 w 285"/>
                <a:gd name="T47" fmla="*/ 222 h 286"/>
                <a:gd name="T48" fmla="*/ 163 w 285"/>
                <a:gd name="T49" fmla="*/ 215 h 286"/>
                <a:gd name="T50" fmla="*/ 162 w 285"/>
                <a:gd name="T51" fmla="*/ 208 h 286"/>
                <a:gd name="T52" fmla="*/ 161 w 285"/>
                <a:gd name="T53" fmla="*/ 199 h 286"/>
                <a:gd name="T54" fmla="*/ 159 w 285"/>
                <a:gd name="T55" fmla="*/ 190 h 286"/>
                <a:gd name="T56" fmla="*/ 157 w 285"/>
                <a:gd name="T57" fmla="*/ 178 h 286"/>
                <a:gd name="T58" fmla="*/ 156 w 285"/>
                <a:gd name="T59" fmla="*/ 169 h 286"/>
                <a:gd name="T60" fmla="*/ 155 w 285"/>
                <a:gd name="T61" fmla="*/ 159 h 286"/>
                <a:gd name="T62" fmla="*/ 153 w 285"/>
                <a:gd name="T63" fmla="*/ 150 h 286"/>
                <a:gd name="T64" fmla="*/ 152 w 285"/>
                <a:gd name="T65" fmla="*/ 142 h 286"/>
                <a:gd name="T66" fmla="*/ 151 w 285"/>
                <a:gd name="T67" fmla="*/ 131 h 286"/>
                <a:gd name="T68" fmla="*/ 151 w 285"/>
                <a:gd name="T69" fmla="*/ 124 h 286"/>
                <a:gd name="T70" fmla="*/ 151 w 285"/>
                <a:gd name="T71" fmla="*/ 116 h 286"/>
                <a:gd name="T72" fmla="*/ 151 w 285"/>
                <a:gd name="T73" fmla="*/ 109 h 286"/>
                <a:gd name="T74" fmla="*/ 152 w 285"/>
                <a:gd name="T75" fmla="*/ 102 h 286"/>
                <a:gd name="T76" fmla="*/ 153 w 285"/>
                <a:gd name="T77" fmla="*/ 92 h 286"/>
                <a:gd name="T78" fmla="*/ 155 w 285"/>
                <a:gd name="T79" fmla="*/ 84 h 286"/>
                <a:gd name="T80" fmla="*/ 157 w 285"/>
                <a:gd name="T81" fmla="*/ 76 h 286"/>
                <a:gd name="T82" fmla="*/ 161 w 285"/>
                <a:gd name="T83" fmla="*/ 68 h 286"/>
                <a:gd name="T84" fmla="*/ 165 w 285"/>
                <a:gd name="T85" fmla="*/ 59 h 286"/>
                <a:gd name="T86" fmla="*/ 169 w 285"/>
                <a:gd name="T87" fmla="*/ 52 h 286"/>
                <a:gd name="T88" fmla="*/ 174 w 285"/>
                <a:gd name="T89" fmla="*/ 46 h 286"/>
                <a:gd name="T90" fmla="*/ 180 w 285"/>
                <a:gd name="T91" fmla="*/ 40 h 286"/>
                <a:gd name="T92" fmla="*/ 187 w 285"/>
                <a:gd name="T93" fmla="*/ 35 h 286"/>
                <a:gd name="T94" fmla="*/ 196 w 285"/>
                <a:gd name="T95" fmla="*/ 29 h 286"/>
                <a:gd name="T96" fmla="*/ 204 w 285"/>
                <a:gd name="T97" fmla="*/ 25 h 286"/>
                <a:gd name="T98" fmla="*/ 213 w 285"/>
                <a:gd name="T99" fmla="*/ 20 h 286"/>
                <a:gd name="T100" fmla="*/ 221 w 285"/>
                <a:gd name="T101" fmla="*/ 17 h 286"/>
                <a:gd name="T102" fmla="*/ 231 w 285"/>
                <a:gd name="T103" fmla="*/ 13 h 286"/>
                <a:gd name="T104" fmla="*/ 242 w 285"/>
                <a:gd name="T105" fmla="*/ 10 h 286"/>
                <a:gd name="T106" fmla="*/ 252 w 285"/>
                <a:gd name="T107" fmla="*/ 7 h 286"/>
                <a:gd name="T108" fmla="*/ 261 w 285"/>
                <a:gd name="T109" fmla="*/ 5 h 286"/>
                <a:gd name="T110" fmla="*/ 270 w 285"/>
                <a:gd name="T111" fmla="*/ 3 h 286"/>
                <a:gd name="T112" fmla="*/ 280 w 285"/>
                <a:gd name="T113" fmla="*/ 1 h 2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85"/>
                <a:gd name="T172" fmla="*/ 0 h 286"/>
                <a:gd name="T173" fmla="*/ 285 w 285"/>
                <a:gd name="T174" fmla="*/ 286 h 2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85" h="286">
                  <a:moveTo>
                    <a:pt x="0" y="285"/>
                  </a:moveTo>
                  <a:lnTo>
                    <a:pt x="3" y="285"/>
                  </a:lnTo>
                  <a:lnTo>
                    <a:pt x="5" y="285"/>
                  </a:lnTo>
                  <a:lnTo>
                    <a:pt x="8" y="285"/>
                  </a:lnTo>
                  <a:lnTo>
                    <a:pt x="10" y="285"/>
                  </a:lnTo>
                  <a:lnTo>
                    <a:pt x="13" y="285"/>
                  </a:lnTo>
                  <a:lnTo>
                    <a:pt x="16" y="284"/>
                  </a:lnTo>
                  <a:lnTo>
                    <a:pt x="18" y="284"/>
                  </a:lnTo>
                  <a:lnTo>
                    <a:pt x="21" y="284"/>
                  </a:lnTo>
                  <a:lnTo>
                    <a:pt x="23" y="284"/>
                  </a:lnTo>
                  <a:lnTo>
                    <a:pt x="26" y="284"/>
                  </a:lnTo>
                  <a:lnTo>
                    <a:pt x="28" y="284"/>
                  </a:lnTo>
                  <a:lnTo>
                    <a:pt x="31" y="283"/>
                  </a:lnTo>
                  <a:lnTo>
                    <a:pt x="33" y="283"/>
                  </a:lnTo>
                  <a:lnTo>
                    <a:pt x="36" y="283"/>
                  </a:lnTo>
                  <a:lnTo>
                    <a:pt x="38" y="283"/>
                  </a:lnTo>
                  <a:lnTo>
                    <a:pt x="41" y="283"/>
                  </a:lnTo>
                  <a:lnTo>
                    <a:pt x="43" y="283"/>
                  </a:lnTo>
                  <a:lnTo>
                    <a:pt x="45" y="282"/>
                  </a:lnTo>
                  <a:lnTo>
                    <a:pt x="50" y="282"/>
                  </a:lnTo>
                  <a:lnTo>
                    <a:pt x="52" y="281"/>
                  </a:lnTo>
                  <a:lnTo>
                    <a:pt x="55" y="281"/>
                  </a:lnTo>
                  <a:lnTo>
                    <a:pt x="57" y="280"/>
                  </a:lnTo>
                  <a:lnTo>
                    <a:pt x="59" y="280"/>
                  </a:lnTo>
                  <a:lnTo>
                    <a:pt x="61" y="280"/>
                  </a:lnTo>
                  <a:lnTo>
                    <a:pt x="63" y="279"/>
                  </a:lnTo>
                  <a:lnTo>
                    <a:pt x="65" y="278"/>
                  </a:lnTo>
                  <a:lnTo>
                    <a:pt x="67" y="278"/>
                  </a:lnTo>
                  <a:lnTo>
                    <a:pt x="69" y="278"/>
                  </a:lnTo>
                  <a:lnTo>
                    <a:pt x="71" y="277"/>
                  </a:lnTo>
                  <a:lnTo>
                    <a:pt x="73" y="277"/>
                  </a:lnTo>
                  <a:lnTo>
                    <a:pt x="75" y="276"/>
                  </a:lnTo>
                  <a:lnTo>
                    <a:pt x="77" y="275"/>
                  </a:lnTo>
                  <a:lnTo>
                    <a:pt x="79" y="275"/>
                  </a:lnTo>
                  <a:lnTo>
                    <a:pt x="81" y="274"/>
                  </a:lnTo>
                  <a:lnTo>
                    <a:pt x="83" y="273"/>
                  </a:lnTo>
                  <a:lnTo>
                    <a:pt x="85" y="273"/>
                  </a:lnTo>
                  <a:lnTo>
                    <a:pt x="87" y="272"/>
                  </a:lnTo>
                  <a:lnTo>
                    <a:pt x="90" y="271"/>
                  </a:lnTo>
                  <a:lnTo>
                    <a:pt x="92" y="270"/>
                  </a:lnTo>
                  <a:lnTo>
                    <a:pt x="94" y="270"/>
                  </a:lnTo>
                  <a:lnTo>
                    <a:pt x="96" y="269"/>
                  </a:lnTo>
                  <a:lnTo>
                    <a:pt x="98" y="268"/>
                  </a:lnTo>
                  <a:lnTo>
                    <a:pt x="100" y="267"/>
                  </a:lnTo>
                  <a:lnTo>
                    <a:pt x="102" y="266"/>
                  </a:lnTo>
                  <a:lnTo>
                    <a:pt x="104" y="266"/>
                  </a:lnTo>
                  <a:lnTo>
                    <a:pt x="106" y="265"/>
                  </a:lnTo>
                  <a:lnTo>
                    <a:pt x="108" y="265"/>
                  </a:lnTo>
                  <a:lnTo>
                    <a:pt x="110" y="264"/>
                  </a:lnTo>
                  <a:lnTo>
                    <a:pt x="111" y="263"/>
                  </a:lnTo>
                  <a:lnTo>
                    <a:pt x="113" y="262"/>
                  </a:lnTo>
                  <a:lnTo>
                    <a:pt x="115" y="261"/>
                  </a:lnTo>
                  <a:lnTo>
                    <a:pt x="117" y="261"/>
                  </a:lnTo>
                  <a:lnTo>
                    <a:pt x="119" y="260"/>
                  </a:lnTo>
                  <a:lnTo>
                    <a:pt x="121" y="259"/>
                  </a:lnTo>
                  <a:lnTo>
                    <a:pt x="122" y="258"/>
                  </a:lnTo>
                  <a:lnTo>
                    <a:pt x="124" y="258"/>
                  </a:lnTo>
                  <a:lnTo>
                    <a:pt x="127" y="256"/>
                  </a:lnTo>
                  <a:lnTo>
                    <a:pt x="129" y="255"/>
                  </a:lnTo>
                  <a:lnTo>
                    <a:pt x="131" y="255"/>
                  </a:lnTo>
                  <a:lnTo>
                    <a:pt x="132" y="254"/>
                  </a:lnTo>
                  <a:lnTo>
                    <a:pt x="134" y="253"/>
                  </a:lnTo>
                  <a:lnTo>
                    <a:pt x="136" y="252"/>
                  </a:lnTo>
                  <a:lnTo>
                    <a:pt x="137" y="251"/>
                  </a:lnTo>
                  <a:lnTo>
                    <a:pt x="139" y="250"/>
                  </a:lnTo>
                  <a:lnTo>
                    <a:pt x="140" y="250"/>
                  </a:lnTo>
                  <a:lnTo>
                    <a:pt x="142" y="249"/>
                  </a:lnTo>
                  <a:lnTo>
                    <a:pt x="143" y="248"/>
                  </a:lnTo>
                  <a:lnTo>
                    <a:pt x="144" y="247"/>
                  </a:lnTo>
                  <a:lnTo>
                    <a:pt x="146" y="246"/>
                  </a:lnTo>
                  <a:lnTo>
                    <a:pt x="147" y="246"/>
                  </a:lnTo>
                  <a:lnTo>
                    <a:pt x="148" y="245"/>
                  </a:lnTo>
                  <a:lnTo>
                    <a:pt x="149" y="244"/>
                  </a:lnTo>
                  <a:lnTo>
                    <a:pt x="150" y="243"/>
                  </a:lnTo>
                  <a:lnTo>
                    <a:pt x="151" y="243"/>
                  </a:lnTo>
                  <a:lnTo>
                    <a:pt x="152" y="242"/>
                  </a:lnTo>
                  <a:lnTo>
                    <a:pt x="154" y="240"/>
                  </a:lnTo>
                  <a:lnTo>
                    <a:pt x="155" y="240"/>
                  </a:lnTo>
                  <a:lnTo>
                    <a:pt x="156" y="239"/>
                  </a:lnTo>
                  <a:lnTo>
                    <a:pt x="157" y="238"/>
                  </a:lnTo>
                  <a:lnTo>
                    <a:pt x="158" y="237"/>
                  </a:lnTo>
                  <a:lnTo>
                    <a:pt x="159" y="236"/>
                  </a:lnTo>
                  <a:lnTo>
                    <a:pt x="159" y="235"/>
                  </a:lnTo>
                  <a:lnTo>
                    <a:pt x="160" y="234"/>
                  </a:lnTo>
                  <a:lnTo>
                    <a:pt x="161" y="234"/>
                  </a:lnTo>
                  <a:lnTo>
                    <a:pt x="161" y="233"/>
                  </a:lnTo>
                  <a:lnTo>
                    <a:pt x="161" y="232"/>
                  </a:lnTo>
                  <a:lnTo>
                    <a:pt x="162" y="231"/>
                  </a:lnTo>
                  <a:lnTo>
                    <a:pt x="162" y="230"/>
                  </a:lnTo>
                  <a:lnTo>
                    <a:pt x="162" y="229"/>
                  </a:lnTo>
                  <a:lnTo>
                    <a:pt x="163" y="228"/>
                  </a:lnTo>
                  <a:lnTo>
                    <a:pt x="163" y="227"/>
                  </a:lnTo>
                  <a:lnTo>
                    <a:pt x="163" y="226"/>
                  </a:lnTo>
                  <a:lnTo>
                    <a:pt x="163" y="224"/>
                  </a:lnTo>
                  <a:lnTo>
                    <a:pt x="163" y="222"/>
                  </a:lnTo>
                  <a:lnTo>
                    <a:pt x="163" y="220"/>
                  </a:lnTo>
                  <a:lnTo>
                    <a:pt x="163" y="219"/>
                  </a:lnTo>
                  <a:lnTo>
                    <a:pt x="163" y="217"/>
                  </a:lnTo>
                  <a:lnTo>
                    <a:pt x="163" y="215"/>
                  </a:lnTo>
                  <a:lnTo>
                    <a:pt x="163" y="214"/>
                  </a:lnTo>
                  <a:lnTo>
                    <a:pt x="162" y="212"/>
                  </a:lnTo>
                  <a:lnTo>
                    <a:pt x="162" y="210"/>
                  </a:lnTo>
                  <a:lnTo>
                    <a:pt x="162" y="208"/>
                  </a:lnTo>
                  <a:lnTo>
                    <a:pt x="162" y="206"/>
                  </a:lnTo>
                  <a:lnTo>
                    <a:pt x="161" y="204"/>
                  </a:lnTo>
                  <a:lnTo>
                    <a:pt x="161" y="201"/>
                  </a:lnTo>
                  <a:lnTo>
                    <a:pt x="161" y="199"/>
                  </a:lnTo>
                  <a:lnTo>
                    <a:pt x="161" y="197"/>
                  </a:lnTo>
                  <a:lnTo>
                    <a:pt x="160" y="195"/>
                  </a:lnTo>
                  <a:lnTo>
                    <a:pt x="160" y="192"/>
                  </a:lnTo>
                  <a:lnTo>
                    <a:pt x="159" y="190"/>
                  </a:lnTo>
                  <a:lnTo>
                    <a:pt x="159" y="188"/>
                  </a:lnTo>
                  <a:lnTo>
                    <a:pt x="159" y="185"/>
                  </a:lnTo>
                  <a:lnTo>
                    <a:pt x="158" y="181"/>
                  </a:lnTo>
                  <a:lnTo>
                    <a:pt x="157" y="178"/>
                  </a:lnTo>
                  <a:lnTo>
                    <a:pt x="157" y="176"/>
                  </a:lnTo>
                  <a:lnTo>
                    <a:pt x="157" y="174"/>
                  </a:lnTo>
                  <a:lnTo>
                    <a:pt x="156" y="171"/>
                  </a:lnTo>
                  <a:lnTo>
                    <a:pt x="156" y="169"/>
                  </a:lnTo>
                  <a:lnTo>
                    <a:pt x="156" y="167"/>
                  </a:lnTo>
                  <a:lnTo>
                    <a:pt x="155" y="164"/>
                  </a:lnTo>
                  <a:lnTo>
                    <a:pt x="155" y="162"/>
                  </a:lnTo>
                  <a:lnTo>
                    <a:pt x="155" y="159"/>
                  </a:lnTo>
                  <a:lnTo>
                    <a:pt x="154" y="157"/>
                  </a:lnTo>
                  <a:lnTo>
                    <a:pt x="154" y="155"/>
                  </a:lnTo>
                  <a:lnTo>
                    <a:pt x="154" y="153"/>
                  </a:lnTo>
                  <a:lnTo>
                    <a:pt x="153" y="150"/>
                  </a:lnTo>
                  <a:lnTo>
                    <a:pt x="153" y="148"/>
                  </a:lnTo>
                  <a:lnTo>
                    <a:pt x="153" y="146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2" y="135"/>
                  </a:lnTo>
                  <a:lnTo>
                    <a:pt x="151" y="133"/>
                  </a:lnTo>
                  <a:lnTo>
                    <a:pt x="151" y="131"/>
                  </a:lnTo>
                  <a:lnTo>
                    <a:pt x="151" y="129"/>
                  </a:lnTo>
                  <a:lnTo>
                    <a:pt x="151" y="127"/>
                  </a:lnTo>
                  <a:lnTo>
                    <a:pt x="151" y="125"/>
                  </a:lnTo>
                  <a:lnTo>
                    <a:pt x="151" y="124"/>
                  </a:lnTo>
                  <a:lnTo>
                    <a:pt x="151" y="122"/>
                  </a:lnTo>
                  <a:lnTo>
                    <a:pt x="151" y="120"/>
                  </a:lnTo>
                  <a:lnTo>
                    <a:pt x="151" y="118"/>
                  </a:lnTo>
                  <a:lnTo>
                    <a:pt x="151" y="116"/>
                  </a:lnTo>
                  <a:lnTo>
                    <a:pt x="151" y="115"/>
                  </a:lnTo>
                  <a:lnTo>
                    <a:pt x="151" y="113"/>
                  </a:lnTo>
                  <a:lnTo>
                    <a:pt x="151" y="111"/>
                  </a:lnTo>
                  <a:lnTo>
                    <a:pt x="151" y="109"/>
                  </a:lnTo>
                  <a:lnTo>
                    <a:pt x="151" y="107"/>
                  </a:lnTo>
                  <a:lnTo>
                    <a:pt x="151" y="105"/>
                  </a:lnTo>
                  <a:lnTo>
                    <a:pt x="152" y="104"/>
                  </a:lnTo>
                  <a:lnTo>
                    <a:pt x="152" y="102"/>
                  </a:lnTo>
                  <a:lnTo>
                    <a:pt x="152" y="98"/>
                  </a:lnTo>
                  <a:lnTo>
                    <a:pt x="153" y="96"/>
                  </a:lnTo>
                  <a:lnTo>
                    <a:pt x="153" y="94"/>
                  </a:lnTo>
                  <a:lnTo>
                    <a:pt x="153" y="92"/>
                  </a:lnTo>
                  <a:lnTo>
                    <a:pt x="154" y="90"/>
                  </a:lnTo>
                  <a:lnTo>
                    <a:pt x="154" y="88"/>
                  </a:lnTo>
                  <a:lnTo>
                    <a:pt x="155" y="86"/>
                  </a:lnTo>
                  <a:lnTo>
                    <a:pt x="155" y="84"/>
                  </a:lnTo>
                  <a:lnTo>
                    <a:pt x="156" y="82"/>
                  </a:lnTo>
                  <a:lnTo>
                    <a:pt x="156" y="80"/>
                  </a:lnTo>
                  <a:lnTo>
                    <a:pt x="157" y="78"/>
                  </a:lnTo>
                  <a:lnTo>
                    <a:pt x="157" y="76"/>
                  </a:lnTo>
                  <a:lnTo>
                    <a:pt x="158" y="74"/>
                  </a:lnTo>
                  <a:lnTo>
                    <a:pt x="159" y="72"/>
                  </a:lnTo>
                  <a:lnTo>
                    <a:pt x="160" y="70"/>
                  </a:lnTo>
                  <a:lnTo>
                    <a:pt x="161" y="68"/>
                  </a:lnTo>
                  <a:lnTo>
                    <a:pt x="161" y="66"/>
                  </a:lnTo>
                  <a:lnTo>
                    <a:pt x="162" y="64"/>
                  </a:lnTo>
                  <a:lnTo>
                    <a:pt x="163" y="62"/>
                  </a:lnTo>
                  <a:lnTo>
                    <a:pt x="165" y="59"/>
                  </a:lnTo>
                  <a:lnTo>
                    <a:pt x="166" y="57"/>
                  </a:lnTo>
                  <a:lnTo>
                    <a:pt x="167" y="55"/>
                  </a:lnTo>
                  <a:lnTo>
                    <a:pt x="168" y="54"/>
                  </a:lnTo>
                  <a:lnTo>
                    <a:pt x="169" y="52"/>
                  </a:lnTo>
                  <a:lnTo>
                    <a:pt x="171" y="50"/>
                  </a:lnTo>
                  <a:lnTo>
                    <a:pt x="172" y="49"/>
                  </a:lnTo>
                  <a:lnTo>
                    <a:pt x="173" y="47"/>
                  </a:lnTo>
                  <a:lnTo>
                    <a:pt x="174" y="46"/>
                  </a:lnTo>
                  <a:lnTo>
                    <a:pt x="176" y="44"/>
                  </a:lnTo>
                  <a:lnTo>
                    <a:pt x="178" y="43"/>
                  </a:lnTo>
                  <a:lnTo>
                    <a:pt x="179" y="42"/>
                  </a:lnTo>
                  <a:lnTo>
                    <a:pt x="180" y="40"/>
                  </a:lnTo>
                  <a:lnTo>
                    <a:pt x="182" y="39"/>
                  </a:lnTo>
                  <a:lnTo>
                    <a:pt x="184" y="37"/>
                  </a:lnTo>
                  <a:lnTo>
                    <a:pt x="185" y="36"/>
                  </a:lnTo>
                  <a:lnTo>
                    <a:pt x="187" y="35"/>
                  </a:lnTo>
                  <a:lnTo>
                    <a:pt x="189" y="34"/>
                  </a:lnTo>
                  <a:lnTo>
                    <a:pt x="190" y="32"/>
                  </a:lnTo>
                  <a:lnTo>
                    <a:pt x="194" y="30"/>
                  </a:lnTo>
                  <a:lnTo>
                    <a:pt x="196" y="29"/>
                  </a:lnTo>
                  <a:lnTo>
                    <a:pt x="198" y="28"/>
                  </a:lnTo>
                  <a:lnTo>
                    <a:pt x="200" y="27"/>
                  </a:lnTo>
                  <a:lnTo>
                    <a:pt x="202" y="25"/>
                  </a:lnTo>
                  <a:lnTo>
                    <a:pt x="204" y="25"/>
                  </a:lnTo>
                  <a:lnTo>
                    <a:pt x="206" y="23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3" y="20"/>
                  </a:lnTo>
                  <a:lnTo>
                    <a:pt x="215" y="19"/>
                  </a:lnTo>
                  <a:lnTo>
                    <a:pt x="217" y="18"/>
                  </a:lnTo>
                  <a:lnTo>
                    <a:pt x="219" y="18"/>
                  </a:lnTo>
                  <a:lnTo>
                    <a:pt x="221" y="17"/>
                  </a:lnTo>
                  <a:lnTo>
                    <a:pt x="224" y="16"/>
                  </a:lnTo>
                  <a:lnTo>
                    <a:pt x="226" y="15"/>
                  </a:lnTo>
                  <a:lnTo>
                    <a:pt x="228" y="14"/>
                  </a:lnTo>
                  <a:lnTo>
                    <a:pt x="231" y="13"/>
                  </a:lnTo>
                  <a:lnTo>
                    <a:pt x="233" y="13"/>
                  </a:lnTo>
                  <a:lnTo>
                    <a:pt x="238" y="11"/>
                  </a:lnTo>
                  <a:lnTo>
                    <a:pt x="240" y="10"/>
                  </a:lnTo>
                  <a:lnTo>
                    <a:pt x="242" y="10"/>
                  </a:lnTo>
                  <a:lnTo>
                    <a:pt x="245" y="9"/>
                  </a:lnTo>
                  <a:lnTo>
                    <a:pt x="247" y="8"/>
                  </a:lnTo>
                  <a:lnTo>
                    <a:pt x="249" y="8"/>
                  </a:lnTo>
                  <a:lnTo>
                    <a:pt x="252" y="7"/>
                  </a:lnTo>
                  <a:lnTo>
                    <a:pt x="254" y="7"/>
                  </a:lnTo>
                  <a:lnTo>
                    <a:pt x="256" y="6"/>
                  </a:lnTo>
                  <a:lnTo>
                    <a:pt x="258" y="5"/>
                  </a:lnTo>
                  <a:lnTo>
                    <a:pt x="261" y="5"/>
                  </a:lnTo>
                  <a:lnTo>
                    <a:pt x="263" y="5"/>
                  </a:lnTo>
                  <a:lnTo>
                    <a:pt x="266" y="4"/>
                  </a:lnTo>
                  <a:lnTo>
                    <a:pt x="268" y="3"/>
                  </a:lnTo>
                  <a:lnTo>
                    <a:pt x="270" y="3"/>
                  </a:lnTo>
                  <a:lnTo>
                    <a:pt x="273" y="3"/>
                  </a:lnTo>
                  <a:lnTo>
                    <a:pt x="275" y="2"/>
                  </a:lnTo>
                  <a:lnTo>
                    <a:pt x="277" y="2"/>
                  </a:lnTo>
                  <a:lnTo>
                    <a:pt x="280" y="1"/>
                  </a:lnTo>
                  <a:lnTo>
                    <a:pt x="284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99" name="Freeform 189"/>
            <p:cNvSpPr>
              <a:spLocks/>
            </p:cNvSpPr>
            <p:nvPr/>
          </p:nvSpPr>
          <p:spPr bwMode="auto">
            <a:xfrm>
              <a:off x="3299" y="2711"/>
              <a:ext cx="140" cy="136"/>
            </a:xfrm>
            <a:custGeom>
              <a:avLst/>
              <a:gdLst>
                <a:gd name="T0" fmla="*/ 136 w 140"/>
                <a:gd name="T1" fmla="*/ 3 h 136"/>
                <a:gd name="T2" fmla="*/ 133 w 140"/>
                <a:gd name="T3" fmla="*/ 6 h 136"/>
                <a:gd name="T4" fmla="*/ 129 w 140"/>
                <a:gd name="T5" fmla="*/ 9 h 136"/>
                <a:gd name="T6" fmla="*/ 126 w 140"/>
                <a:gd name="T7" fmla="*/ 12 h 136"/>
                <a:gd name="T8" fmla="*/ 122 w 140"/>
                <a:gd name="T9" fmla="*/ 15 h 136"/>
                <a:gd name="T10" fmla="*/ 119 w 140"/>
                <a:gd name="T11" fmla="*/ 19 h 136"/>
                <a:gd name="T12" fmla="*/ 114 w 140"/>
                <a:gd name="T13" fmla="*/ 23 h 136"/>
                <a:gd name="T14" fmla="*/ 110 w 140"/>
                <a:gd name="T15" fmla="*/ 27 h 136"/>
                <a:gd name="T16" fmla="*/ 106 w 140"/>
                <a:gd name="T17" fmla="*/ 30 h 136"/>
                <a:gd name="T18" fmla="*/ 102 w 140"/>
                <a:gd name="T19" fmla="*/ 34 h 136"/>
                <a:gd name="T20" fmla="*/ 99 w 140"/>
                <a:gd name="T21" fmla="*/ 37 h 136"/>
                <a:gd name="T22" fmla="*/ 95 w 140"/>
                <a:gd name="T23" fmla="*/ 41 h 136"/>
                <a:gd name="T24" fmla="*/ 90 w 140"/>
                <a:gd name="T25" fmla="*/ 46 h 136"/>
                <a:gd name="T26" fmla="*/ 87 w 140"/>
                <a:gd name="T27" fmla="*/ 50 h 136"/>
                <a:gd name="T28" fmla="*/ 84 w 140"/>
                <a:gd name="T29" fmla="*/ 54 h 136"/>
                <a:gd name="T30" fmla="*/ 81 w 140"/>
                <a:gd name="T31" fmla="*/ 58 h 136"/>
                <a:gd name="T32" fmla="*/ 78 w 140"/>
                <a:gd name="T33" fmla="*/ 62 h 136"/>
                <a:gd name="T34" fmla="*/ 75 w 140"/>
                <a:gd name="T35" fmla="*/ 66 h 136"/>
                <a:gd name="T36" fmla="*/ 73 w 140"/>
                <a:gd name="T37" fmla="*/ 71 h 136"/>
                <a:gd name="T38" fmla="*/ 70 w 140"/>
                <a:gd name="T39" fmla="*/ 77 h 136"/>
                <a:gd name="T40" fmla="*/ 67 w 140"/>
                <a:gd name="T41" fmla="*/ 82 h 136"/>
                <a:gd name="T42" fmla="*/ 65 w 140"/>
                <a:gd name="T43" fmla="*/ 87 h 136"/>
                <a:gd name="T44" fmla="*/ 63 w 140"/>
                <a:gd name="T45" fmla="*/ 92 h 136"/>
                <a:gd name="T46" fmla="*/ 61 w 140"/>
                <a:gd name="T47" fmla="*/ 96 h 136"/>
                <a:gd name="T48" fmla="*/ 59 w 140"/>
                <a:gd name="T49" fmla="*/ 101 h 136"/>
                <a:gd name="T50" fmla="*/ 56 w 140"/>
                <a:gd name="T51" fmla="*/ 108 h 136"/>
                <a:gd name="T52" fmla="*/ 55 w 140"/>
                <a:gd name="T53" fmla="*/ 112 h 136"/>
                <a:gd name="T54" fmla="*/ 53 w 140"/>
                <a:gd name="T55" fmla="*/ 117 h 136"/>
                <a:gd name="T56" fmla="*/ 52 w 140"/>
                <a:gd name="T57" fmla="*/ 120 h 136"/>
                <a:gd name="T58" fmla="*/ 50 w 140"/>
                <a:gd name="T59" fmla="*/ 124 h 136"/>
                <a:gd name="T60" fmla="*/ 48 w 140"/>
                <a:gd name="T61" fmla="*/ 127 h 136"/>
                <a:gd name="T62" fmla="*/ 46 w 140"/>
                <a:gd name="T63" fmla="*/ 130 h 136"/>
                <a:gd name="T64" fmla="*/ 45 w 140"/>
                <a:gd name="T65" fmla="*/ 132 h 136"/>
                <a:gd name="T66" fmla="*/ 43 w 140"/>
                <a:gd name="T67" fmla="*/ 133 h 136"/>
                <a:gd name="T68" fmla="*/ 41 w 140"/>
                <a:gd name="T69" fmla="*/ 134 h 136"/>
                <a:gd name="T70" fmla="*/ 39 w 140"/>
                <a:gd name="T71" fmla="*/ 135 h 136"/>
                <a:gd name="T72" fmla="*/ 37 w 140"/>
                <a:gd name="T73" fmla="*/ 135 h 136"/>
                <a:gd name="T74" fmla="*/ 35 w 140"/>
                <a:gd name="T75" fmla="*/ 134 h 136"/>
                <a:gd name="T76" fmla="*/ 31 w 140"/>
                <a:gd name="T77" fmla="*/ 133 h 136"/>
                <a:gd name="T78" fmla="*/ 28 w 140"/>
                <a:gd name="T79" fmla="*/ 132 h 136"/>
                <a:gd name="T80" fmla="*/ 25 w 140"/>
                <a:gd name="T81" fmla="*/ 131 h 136"/>
                <a:gd name="T82" fmla="*/ 23 w 140"/>
                <a:gd name="T83" fmla="*/ 129 h 136"/>
                <a:gd name="T84" fmla="*/ 20 w 140"/>
                <a:gd name="T85" fmla="*/ 127 h 136"/>
                <a:gd name="T86" fmla="*/ 16 w 140"/>
                <a:gd name="T87" fmla="*/ 124 h 136"/>
                <a:gd name="T88" fmla="*/ 13 w 140"/>
                <a:gd name="T89" fmla="*/ 121 h 136"/>
                <a:gd name="T90" fmla="*/ 11 w 140"/>
                <a:gd name="T91" fmla="*/ 118 h 136"/>
                <a:gd name="T92" fmla="*/ 8 w 140"/>
                <a:gd name="T93" fmla="*/ 115 h 136"/>
                <a:gd name="T94" fmla="*/ 6 w 140"/>
                <a:gd name="T95" fmla="*/ 111 h 136"/>
                <a:gd name="T96" fmla="*/ 4 w 140"/>
                <a:gd name="T97" fmla="*/ 107 h 136"/>
                <a:gd name="T98" fmla="*/ 3 w 140"/>
                <a:gd name="T99" fmla="*/ 103 h 136"/>
                <a:gd name="T100" fmla="*/ 0 w 140"/>
                <a:gd name="T101" fmla="*/ 98 h 1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0"/>
                <a:gd name="T154" fmla="*/ 0 h 136"/>
                <a:gd name="T155" fmla="*/ 140 w 140"/>
                <a:gd name="T156" fmla="*/ 136 h 1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0" h="136">
                  <a:moveTo>
                    <a:pt x="139" y="0"/>
                  </a:moveTo>
                  <a:lnTo>
                    <a:pt x="137" y="2"/>
                  </a:lnTo>
                  <a:lnTo>
                    <a:pt x="136" y="3"/>
                  </a:lnTo>
                  <a:lnTo>
                    <a:pt x="135" y="4"/>
                  </a:lnTo>
                  <a:lnTo>
                    <a:pt x="134" y="5"/>
                  </a:lnTo>
                  <a:lnTo>
                    <a:pt x="133" y="6"/>
                  </a:lnTo>
                  <a:lnTo>
                    <a:pt x="132" y="7"/>
                  </a:lnTo>
                  <a:lnTo>
                    <a:pt x="131" y="8"/>
                  </a:lnTo>
                  <a:lnTo>
                    <a:pt x="129" y="9"/>
                  </a:lnTo>
                  <a:lnTo>
                    <a:pt x="128" y="10"/>
                  </a:lnTo>
                  <a:lnTo>
                    <a:pt x="127" y="11"/>
                  </a:lnTo>
                  <a:lnTo>
                    <a:pt x="126" y="12"/>
                  </a:lnTo>
                  <a:lnTo>
                    <a:pt x="125" y="13"/>
                  </a:lnTo>
                  <a:lnTo>
                    <a:pt x="124" y="14"/>
                  </a:lnTo>
                  <a:lnTo>
                    <a:pt x="122" y="15"/>
                  </a:lnTo>
                  <a:lnTo>
                    <a:pt x="121" y="17"/>
                  </a:lnTo>
                  <a:lnTo>
                    <a:pt x="120" y="18"/>
                  </a:lnTo>
                  <a:lnTo>
                    <a:pt x="119" y="19"/>
                  </a:lnTo>
                  <a:lnTo>
                    <a:pt x="118" y="20"/>
                  </a:lnTo>
                  <a:lnTo>
                    <a:pt x="115" y="22"/>
                  </a:lnTo>
                  <a:lnTo>
                    <a:pt x="114" y="23"/>
                  </a:lnTo>
                  <a:lnTo>
                    <a:pt x="113" y="24"/>
                  </a:lnTo>
                  <a:lnTo>
                    <a:pt x="112" y="25"/>
                  </a:lnTo>
                  <a:lnTo>
                    <a:pt x="110" y="27"/>
                  </a:lnTo>
                  <a:lnTo>
                    <a:pt x="109" y="28"/>
                  </a:lnTo>
                  <a:lnTo>
                    <a:pt x="108" y="29"/>
                  </a:lnTo>
                  <a:lnTo>
                    <a:pt x="106" y="30"/>
                  </a:lnTo>
                  <a:lnTo>
                    <a:pt x="105" y="31"/>
                  </a:lnTo>
                  <a:lnTo>
                    <a:pt x="104" y="32"/>
                  </a:lnTo>
                  <a:lnTo>
                    <a:pt x="102" y="34"/>
                  </a:lnTo>
                  <a:lnTo>
                    <a:pt x="101" y="35"/>
                  </a:lnTo>
                  <a:lnTo>
                    <a:pt x="100" y="36"/>
                  </a:lnTo>
                  <a:lnTo>
                    <a:pt x="99" y="37"/>
                  </a:lnTo>
                  <a:lnTo>
                    <a:pt x="97" y="39"/>
                  </a:lnTo>
                  <a:lnTo>
                    <a:pt x="96" y="40"/>
                  </a:lnTo>
                  <a:lnTo>
                    <a:pt x="95" y="41"/>
                  </a:lnTo>
                  <a:lnTo>
                    <a:pt x="94" y="42"/>
                  </a:lnTo>
                  <a:lnTo>
                    <a:pt x="93" y="44"/>
                  </a:lnTo>
                  <a:lnTo>
                    <a:pt x="90" y="46"/>
                  </a:lnTo>
                  <a:lnTo>
                    <a:pt x="89" y="47"/>
                  </a:lnTo>
                  <a:lnTo>
                    <a:pt x="88" y="49"/>
                  </a:lnTo>
                  <a:lnTo>
                    <a:pt x="87" y="50"/>
                  </a:lnTo>
                  <a:lnTo>
                    <a:pt x="86" y="51"/>
                  </a:lnTo>
                  <a:lnTo>
                    <a:pt x="85" y="53"/>
                  </a:lnTo>
                  <a:lnTo>
                    <a:pt x="84" y="54"/>
                  </a:lnTo>
                  <a:lnTo>
                    <a:pt x="83" y="55"/>
                  </a:lnTo>
                  <a:lnTo>
                    <a:pt x="82" y="57"/>
                  </a:lnTo>
                  <a:lnTo>
                    <a:pt x="81" y="58"/>
                  </a:lnTo>
                  <a:lnTo>
                    <a:pt x="80" y="59"/>
                  </a:lnTo>
                  <a:lnTo>
                    <a:pt x="79" y="61"/>
                  </a:lnTo>
                  <a:lnTo>
                    <a:pt x="78" y="62"/>
                  </a:lnTo>
                  <a:lnTo>
                    <a:pt x="77" y="64"/>
                  </a:lnTo>
                  <a:lnTo>
                    <a:pt x="77" y="65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4" y="69"/>
                  </a:lnTo>
                  <a:lnTo>
                    <a:pt x="73" y="71"/>
                  </a:lnTo>
                  <a:lnTo>
                    <a:pt x="71" y="74"/>
                  </a:lnTo>
                  <a:lnTo>
                    <a:pt x="70" y="76"/>
                  </a:lnTo>
                  <a:lnTo>
                    <a:pt x="70" y="77"/>
                  </a:lnTo>
                  <a:lnTo>
                    <a:pt x="69" y="79"/>
                  </a:lnTo>
                  <a:lnTo>
                    <a:pt x="68" y="80"/>
                  </a:lnTo>
                  <a:lnTo>
                    <a:pt x="67" y="82"/>
                  </a:lnTo>
                  <a:lnTo>
                    <a:pt x="67" y="84"/>
                  </a:lnTo>
                  <a:lnTo>
                    <a:pt x="66" y="85"/>
                  </a:lnTo>
                  <a:lnTo>
                    <a:pt x="65" y="87"/>
                  </a:lnTo>
                  <a:lnTo>
                    <a:pt x="64" y="88"/>
                  </a:lnTo>
                  <a:lnTo>
                    <a:pt x="63" y="90"/>
                  </a:lnTo>
                  <a:lnTo>
                    <a:pt x="63" y="92"/>
                  </a:lnTo>
                  <a:lnTo>
                    <a:pt x="62" y="93"/>
                  </a:lnTo>
                  <a:lnTo>
                    <a:pt x="62" y="95"/>
                  </a:lnTo>
                  <a:lnTo>
                    <a:pt x="61" y="96"/>
                  </a:lnTo>
                  <a:lnTo>
                    <a:pt x="60" y="98"/>
                  </a:lnTo>
                  <a:lnTo>
                    <a:pt x="59" y="100"/>
                  </a:lnTo>
                  <a:lnTo>
                    <a:pt x="59" y="101"/>
                  </a:lnTo>
                  <a:lnTo>
                    <a:pt x="58" y="103"/>
                  </a:lnTo>
                  <a:lnTo>
                    <a:pt x="57" y="106"/>
                  </a:lnTo>
                  <a:lnTo>
                    <a:pt x="56" y="108"/>
                  </a:lnTo>
                  <a:lnTo>
                    <a:pt x="56" y="109"/>
                  </a:lnTo>
                  <a:lnTo>
                    <a:pt x="55" y="111"/>
                  </a:lnTo>
                  <a:lnTo>
                    <a:pt x="55" y="112"/>
                  </a:lnTo>
                  <a:lnTo>
                    <a:pt x="54" y="113"/>
                  </a:lnTo>
                  <a:lnTo>
                    <a:pt x="53" y="115"/>
                  </a:lnTo>
                  <a:lnTo>
                    <a:pt x="53" y="117"/>
                  </a:lnTo>
                  <a:lnTo>
                    <a:pt x="52" y="118"/>
                  </a:lnTo>
                  <a:lnTo>
                    <a:pt x="52" y="119"/>
                  </a:lnTo>
                  <a:lnTo>
                    <a:pt x="52" y="120"/>
                  </a:lnTo>
                  <a:lnTo>
                    <a:pt x="51" y="122"/>
                  </a:lnTo>
                  <a:lnTo>
                    <a:pt x="50" y="123"/>
                  </a:lnTo>
                  <a:lnTo>
                    <a:pt x="50" y="124"/>
                  </a:lnTo>
                  <a:lnTo>
                    <a:pt x="49" y="125"/>
                  </a:lnTo>
                  <a:lnTo>
                    <a:pt x="49" y="126"/>
                  </a:lnTo>
                  <a:lnTo>
                    <a:pt x="48" y="127"/>
                  </a:lnTo>
                  <a:lnTo>
                    <a:pt x="48" y="128"/>
                  </a:lnTo>
                  <a:lnTo>
                    <a:pt x="47" y="129"/>
                  </a:lnTo>
                  <a:lnTo>
                    <a:pt x="46" y="130"/>
                  </a:lnTo>
                  <a:lnTo>
                    <a:pt x="46" y="131"/>
                  </a:lnTo>
                  <a:lnTo>
                    <a:pt x="45" y="132"/>
                  </a:lnTo>
                  <a:lnTo>
                    <a:pt x="44" y="133"/>
                  </a:lnTo>
                  <a:lnTo>
                    <a:pt x="43" y="133"/>
                  </a:lnTo>
                  <a:lnTo>
                    <a:pt x="42" y="134"/>
                  </a:lnTo>
                  <a:lnTo>
                    <a:pt x="41" y="134"/>
                  </a:lnTo>
                  <a:lnTo>
                    <a:pt x="40" y="135"/>
                  </a:lnTo>
                  <a:lnTo>
                    <a:pt x="39" y="135"/>
                  </a:lnTo>
                  <a:lnTo>
                    <a:pt x="38" y="135"/>
                  </a:lnTo>
                  <a:lnTo>
                    <a:pt x="37" y="135"/>
                  </a:lnTo>
                  <a:lnTo>
                    <a:pt x="36" y="135"/>
                  </a:lnTo>
                  <a:lnTo>
                    <a:pt x="35" y="134"/>
                  </a:lnTo>
                  <a:lnTo>
                    <a:pt x="33" y="134"/>
                  </a:lnTo>
                  <a:lnTo>
                    <a:pt x="32" y="133"/>
                  </a:lnTo>
                  <a:lnTo>
                    <a:pt x="31" y="133"/>
                  </a:lnTo>
                  <a:lnTo>
                    <a:pt x="30" y="133"/>
                  </a:lnTo>
                  <a:lnTo>
                    <a:pt x="29" y="132"/>
                  </a:lnTo>
                  <a:lnTo>
                    <a:pt x="28" y="132"/>
                  </a:lnTo>
                  <a:lnTo>
                    <a:pt x="27" y="132"/>
                  </a:lnTo>
                  <a:lnTo>
                    <a:pt x="26" y="131"/>
                  </a:lnTo>
                  <a:lnTo>
                    <a:pt x="25" y="131"/>
                  </a:lnTo>
                  <a:lnTo>
                    <a:pt x="25" y="130"/>
                  </a:lnTo>
                  <a:lnTo>
                    <a:pt x="23" y="130"/>
                  </a:lnTo>
                  <a:lnTo>
                    <a:pt x="23" y="129"/>
                  </a:lnTo>
                  <a:lnTo>
                    <a:pt x="21" y="128"/>
                  </a:lnTo>
                  <a:lnTo>
                    <a:pt x="20" y="127"/>
                  </a:lnTo>
                  <a:lnTo>
                    <a:pt x="18" y="126"/>
                  </a:lnTo>
                  <a:lnTo>
                    <a:pt x="18" y="125"/>
                  </a:lnTo>
                  <a:lnTo>
                    <a:pt x="16" y="124"/>
                  </a:lnTo>
                  <a:lnTo>
                    <a:pt x="16" y="123"/>
                  </a:lnTo>
                  <a:lnTo>
                    <a:pt x="14" y="122"/>
                  </a:lnTo>
                  <a:lnTo>
                    <a:pt x="13" y="121"/>
                  </a:lnTo>
                  <a:lnTo>
                    <a:pt x="12" y="120"/>
                  </a:lnTo>
                  <a:lnTo>
                    <a:pt x="11" y="119"/>
                  </a:lnTo>
                  <a:lnTo>
                    <a:pt x="11" y="118"/>
                  </a:lnTo>
                  <a:lnTo>
                    <a:pt x="10" y="117"/>
                  </a:lnTo>
                  <a:lnTo>
                    <a:pt x="9" y="115"/>
                  </a:lnTo>
                  <a:lnTo>
                    <a:pt x="8" y="115"/>
                  </a:lnTo>
                  <a:lnTo>
                    <a:pt x="8" y="113"/>
                  </a:lnTo>
                  <a:lnTo>
                    <a:pt x="7" y="112"/>
                  </a:lnTo>
                  <a:lnTo>
                    <a:pt x="6" y="111"/>
                  </a:lnTo>
                  <a:lnTo>
                    <a:pt x="6" y="110"/>
                  </a:lnTo>
                  <a:lnTo>
                    <a:pt x="5" y="108"/>
                  </a:lnTo>
                  <a:lnTo>
                    <a:pt x="4" y="107"/>
                  </a:lnTo>
                  <a:lnTo>
                    <a:pt x="4" y="106"/>
                  </a:lnTo>
                  <a:lnTo>
                    <a:pt x="3" y="105"/>
                  </a:lnTo>
                  <a:lnTo>
                    <a:pt x="3" y="103"/>
                  </a:lnTo>
                  <a:lnTo>
                    <a:pt x="2" y="102"/>
                  </a:lnTo>
                  <a:lnTo>
                    <a:pt x="1" y="101"/>
                  </a:lnTo>
                  <a:lnTo>
                    <a:pt x="0" y="98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0" name="Freeform 190"/>
            <p:cNvSpPr>
              <a:spLocks/>
            </p:cNvSpPr>
            <p:nvPr/>
          </p:nvSpPr>
          <p:spPr bwMode="auto">
            <a:xfrm>
              <a:off x="3216" y="2796"/>
              <a:ext cx="46" cy="227"/>
            </a:xfrm>
            <a:custGeom>
              <a:avLst/>
              <a:gdLst>
                <a:gd name="T0" fmla="*/ 2 w 46"/>
                <a:gd name="T1" fmla="*/ 224 h 227"/>
                <a:gd name="T2" fmla="*/ 5 w 46"/>
                <a:gd name="T3" fmla="*/ 220 h 227"/>
                <a:gd name="T4" fmla="*/ 9 w 46"/>
                <a:gd name="T5" fmla="*/ 216 h 227"/>
                <a:gd name="T6" fmla="*/ 12 w 46"/>
                <a:gd name="T7" fmla="*/ 212 h 227"/>
                <a:gd name="T8" fmla="*/ 16 w 46"/>
                <a:gd name="T9" fmla="*/ 208 h 227"/>
                <a:gd name="T10" fmla="*/ 19 w 46"/>
                <a:gd name="T11" fmla="*/ 204 h 227"/>
                <a:gd name="T12" fmla="*/ 22 w 46"/>
                <a:gd name="T13" fmla="*/ 200 h 227"/>
                <a:gd name="T14" fmla="*/ 25 w 46"/>
                <a:gd name="T15" fmla="*/ 197 h 227"/>
                <a:gd name="T16" fmla="*/ 28 w 46"/>
                <a:gd name="T17" fmla="*/ 193 h 227"/>
                <a:gd name="T18" fmla="*/ 32 w 46"/>
                <a:gd name="T19" fmla="*/ 188 h 227"/>
                <a:gd name="T20" fmla="*/ 34 w 46"/>
                <a:gd name="T21" fmla="*/ 185 h 227"/>
                <a:gd name="T22" fmla="*/ 36 w 46"/>
                <a:gd name="T23" fmla="*/ 182 h 227"/>
                <a:gd name="T24" fmla="*/ 38 w 46"/>
                <a:gd name="T25" fmla="*/ 179 h 227"/>
                <a:gd name="T26" fmla="*/ 40 w 46"/>
                <a:gd name="T27" fmla="*/ 176 h 227"/>
                <a:gd name="T28" fmla="*/ 41 w 46"/>
                <a:gd name="T29" fmla="*/ 173 h 227"/>
                <a:gd name="T30" fmla="*/ 43 w 46"/>
                <a:gd name="T31" fmla="*/ 170 h 227"/>
                <a:gd name="T32" fmla="*/ 44 w 46"/>
                <a:gd name="T33" fmla="*/ 168 h 227"/>
                <a:gd name="T34" fmla="*/ 44 w 46"/>
                <a:gd name="T35" fmla="*/ 165 h 227"/>
                <a:gd name="T36" fmla="*/ 45 w 46"/>
                <a:gd name="T37" fmla="*/ 163 h 227"/>
                <a:gd name="T38" fmla="*/ 45 w 46"/>
                <a:gd name="T39" fmla="*/ 158 h 227"/>
                <a:gd name="T40" fmla="*/ 44 w 46"/>
                <a:gd name="T41" fmla="*/ 155 h 227"/>
                <a:gd name="T42" fmla="*/ 44 w 46"/>
                <a:gd name="T43" fmla="*/ 153 h 227"/>
                <a:gd name="T44" fmla="*/ 43 w 46"/>
                <a:gd name="T45" fmla="*/ 150 h 227"/>
                <a:gd name="T46" fmla="*/ 42 w 46"/>
                <a:gd name="T47" fmla="*/ 146 h 227"/>
                <a:gd name="T48" fmla="*/ 40 w 46"/>
                <a:gd name="T49" fmla="*/ 143 h 227"/>
                <a:gd name="T50" fmla="*/ 39 w 46"/>
                <a:gd name="T51" fmla="*/ 140 h 227"/>
                <a:gd name="T52" fmla="*/ 38 w 46"/>
                <a:gd name="T53" fmla="*/ 137 h 227"/>
                <a:gd name="T54" fmla="*/ 36 w 46"/>
                <a:gd name="T55" fmla="*/ 134 h 227"/>
                <a:gd name="T56" fmla="*/ 34 w 46"/>
                <a:gd name="T57" fmla="*/ 129 h 227"/>
                <a:gd name="T58" fmla="*/ 32 w 46"/>
                <a:gd name="T59" fmla="*/ 126 h 227"/>
                <a:gd name="T60" fmla="*/ 31 w 46"/>
                <a:gd name="T61" fmla="*/ 123 h 227"/>
                <a:gd name="T62" fmla="*/ 30 w 46"/>
                <a:gd name="T63" fmla="*/ 119 h 227"/>
                <a:gd name="T64" fmla="*/ 29 w 46"/>
                <a:gd name="T65" fmla="*/ 116 h 227"/>
                <a:gd name="T66" fmla="*/ 27 w 46"/>
                <a:gd name="T67" fmla="*/ 113 h 227"/>
                <a:gd name="T68" fmla="*/ 26 w 46"/>
                <a:gd name="T69" fmla="*/ 109 h 227"/>
                <a:gd name="T70" fmla="*/ 25 w 46"/>
                <a:gd name="T71" fmla="*/ 106 h 227"/>
                <a:gd name="T72" fmla="*/ 24 w 46"/>
                <a:gd name="T73" fmla="*/ 102 h 227"/>
                <a:gd name="T74" fmla="*/ 24 w 46"/>
                <a:gd name="T75" fmla="*/ 99 h 227"/>
                <a:gd name="T76" fmla="*/ 23 w 46"/>
                <a:gd name="T77" fmla="*/ 93 h 227"/>
                <a:gd name="T78" fmla="*/ 22 w 46"/>
                <a:gd name="T79" fmla="*/ 90 h 227"/>
                <a:gd name="T80" fmla="*/ 22 w 46"/>
                <a:gd name="T81" fmla="*/ 86 h 227"/>
                <a:gd name="T82" fmla="*/ 22 w 46"/>
                <a:gd name="T83" fmla="*/ 82 h 227"/>
                <a:gd name="T84" fmla="*/ 22 w 46"/>
                <a:gd name="T85" fmla="*/ 78 h 227"/>
                <a:gd name="T86" fmla="*/ 22 w 46"/>
                <a:gd name="T87" fmla="*/ 74 h 227"/>
                <a:gd name="T88" fmla="*/ 23 w 46"/>
                <a:gd name="T89" fmla="*/ 70 h 227"/>
                <a:gd name="T90" fmla="*/ 23 w 46"/>
                <a:gd name="T91" fmla="*/ 65 h 227"/>
                <a:gd name="T92" fmla="*/ 23 w 46"/>
                <a:gd name="T93" fmla="*/ 61 h 227"/>
                <a:gd name="T94" fmla="*/ 23 w 46"/>
                <a:gd name="T95" fmla="*/ 54 h 227"/>
                <a:gd name="T96" fmla="*/ 23 w 46"/>
                <a:gd name="T97" fmla="*/ 49 h 227"/>
                <a:gd name="T98" fmla="*/ 23 w 46"/>
                <a:gd name="T99" fmla="*/ 44 h 227"/>
                <a:gd name="T100" fmla="*/ 23 w 46"/>
                <a:gd name="T101" fmla="*/ 39 h 227"/>
                <a:gd name="T102" fmla="*/ 22 w 46"/>
                <a:gd name="T103" fmla="*/ 33 h 227"/>
                <a:gd name="T104" fmla="*/ 22 w 46"/>
                <a:gd name="T105" fmla="*/ 28 h 227"/>
                <a:gd name="T106" fmla="*/ 22 w 46"/>
                <a:gd name="T107" fmla="*/ 23 h 227"/>
                <a:gd name="T108" fmla="*/ 21 w 46"/>
                <a:gd name="T109" fmla="*/ 17 h 227"/>
                <a:gd name="T110" fmla="*/ 21 w 46"/>
                <a:gd name="T111" fmla="*/ 11 h 227"/>
                <a:gd name="T112" fmla="*/ 20 w 46"/>
                <a:gd name="T113" fmla="*/ 6 h 2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227"/>
                <a:gd name="T173" fmla="*/ 46 w 46"/>
                <a:gd name="T174" fmla="*/ 227 h 2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227">
                  <a:moveTo>
                    <a:pt x="0" y="226"/>
                  </a:moveTo>
                  <a:lnTo>
                    <a:pt x="2" y="224"/>
                  </a:lnTo>
                  <a:lnTo>
                    <a:pt x="4" y="222"/>
                  </a:lnTo>
                  <a:lnTo>
                    <a:pt x="5" y="220"/>
                  </a:lnTo>
                  <a:lnTo>
                    <a:pt x="7" y="218"/>
                  </a:lnTo>
                  <a:lnTo>
                    <a:pt x="9" y="216"/>
                  </a:lnTo>
                  <a:lnTo>
                    <a:pt x="11" y="214"/>
                  </a:lnTo>
                  <a:lnTo>
                    <a:pt x="12" y="212"/>
                  </a:lnTo>
                  <a:lnTo>
                    <a:pt x="14" y="210"/>
                  </a:lnTo>
                  <a:lnTo>
                    <a:pt x="16" y="208"/>
                  </a:lnTo>
                  <a:lnTo>
                    <a:pt x="17" y="206"/>
                  </a:lnTo>
                  <a:lnTo>
                    <a:pt x="19" y="204"/>
                  </a:lnTo>
                  <a:lnTo>
                    <a:pt x="20" y="202"/>
                  </a:lnTo>
                  <a:lnTo>
                    <a:pt x="22" y="200"/>
                  </a:lnTo>
                  <a:lnTo>
                    <a:pt x="24" y="198"/>
                  </a:lnTo>
                  <a:lnTo>
                    <a:pt x="25" y="197"/>
                  </a:lnTo>
                  <a:lnTo>
                    <a:pt x="26" y="195"/>
                  </a:lnTo>
                  <a:lnTo>
                    <a:pt x="28" y="193"/>
                  </a:lnTo>
                  <a:lnTo>
                    <a:pt x="29" y="191"/>
                  </a:lnTo>
                  <a:lnTo>
                    <a:pt x="32" y="188"/>
                  </a:lnTo>
                  <a:lnTo>
                    <a:pt x="33" y="186"/>
                  </a:lnTo>
                  <a:lnTo>
                    <a:pt x="34" y="185"/>
                  </a:lnTo>
                  <a:lnTo>
                    <a:pt x="35" y="183"/>
                  </a:lnTo>
                  <a:lnTo>
                    <a:pt x="36" y="182"/>
                  </a:lnTo>
                  <a:lnTo>
                    <a:pt x="37" y="180"/>
                  </a:lnTo>
                  <a:lnTo>
                    <a:pt x="38" y="179"/>
                  </a:lnTo>
                  <a:lnTo>
                    <a:pt x="39" y="177"/>
                  </a:lnTo>
                  <a:lnTo>
                    <a:pt x="40" y="176"/>
                  </a:lnTo>
                  <a:lnTo>
                    <a:pt x="41" y="175"/>
                  </a:lnTo>
                  <a:lnTo>
                    <a:pt x="41" y="173"/>
                  </a:lnTo>
                  <a:lnTo>
                    <a:pt x="42" y="172"/>
                  </a:lnTo>
                  <a:lnTo>
                    <a:pt x="43" y="170"/>
                  </a:lnTo>
                  <a:lnTo>
                    <a:pt x="43" y="169"/>
                  </a:lnTo>
                  <a:lnTo>
                    <a:pt x="44" y="168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4" y="164"/>
                  </a:lnTo>
                  <a:lnTo>
                    <a:pt x="45" y="163"/>
                  </a:lnTo>
                  <a:lnTo>
                    <a:pt x="45" y="160"/>
                  </a:lnTo>
                  <a:lnTo>
                    <a:pt x="45" y="158"/>
                  </a:lnTo>
                  <a:lnTo>
                    <a:pt x="45" y="157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3"/>
                  </a:lnTo>
                  <a:lnTo>
                    <a:pt x="43" y="151"/>
                  </a:lnTo>
                  <a:lnTo>
                    <a:pt x="43" y="150"/>
                  </a:lnTo>
                  <a:lnTo>
                    <a:pt x="42" y="148"/>
                  </a:lnTo>
                  <a:lnTo>
                    <a:pt x="42" y="146"/>
                  </a:lnTo>
                  <a:lnTo>
                    <a:pt x="41" y="145"/>
                  </a:lnTo>
                  <a:lnTo>
                    <a:pt x="40" y="143"/>
                  </a:lnTo>
                  <a:lnTo>
                    <a:pt x="40" y="142"/>
                  </a:lnTo>
                  <a:lnTo>
                    <a:pt x="39" y="140"/>
                  </a:lnTo>
                  <a:lnTo>
                    <a:pt x="39" y="139"/>
                  </a:lnTo>
                  <a:lnTo>
                    <a:pt x="38" y="137"/>
                  </a:lnTo>
                  <a:lnTo>
                    <a:pt x="37" y="136"/>
                  </a:lnTo>
                  <a:lnTo>
                    <a:pt x="36" y="134"/>
                  </a:lnTo>
                  <a:lnTo>
                    <a:pt x="35" y="132"/>
                  </a:lnTo>
                  <a:lnTo>
                    <a:pt x="34" y="129"/>
                  </a:lnTo>
                  <a:lnTo>
                    <a:pt x="33" y="128"/>
                  </a:lnTo>
                  <a:lnTo>
                    <a:pt x="32" y="126"/>
                  </a:lnTo>
                  <a:lnTo>
                    <a:pt x="32" y="124"/>
                  </a:lnTo>
                  <a:lnTo>
                    <a:pt x="31" y="123"/>
                  </a:lnTo>
                  <a:lnTo>
                    <a:pt x="30" y="121"/>
                  </a:lnTo>
                  <a:lnTo>
                    <a:pt x="30" y="119"/>
                  </a:lnTo>
                  <a:lnTo>
                    <a:pt x="29" y="118"/>
                  </a:lnTo>
                  <a:lnTo>
                    <a:pt x="29" y="116"/>
                  </a:lnTo>
                  <a:lnTo>
                    <a:pt x="28" y="114"/>
                  </a:lnTo>
                  <a:lnTo>
                    <a:pt x="27" y="113"/>
                  </a:lnTo>
                  <a:lnTo>
                    <a:pt x="27" y="111"/>
                  </a:lnTo>
                  <a:lnTo>
                    <a:pt x="26" y="109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4" y="101"/>
                  </a:lnTo>
                  <a:lnTo>
                    <a:pt x="24" y="99"/>
                  </a:lnTo>
                  <a:lnTo>
                    <a:pt x="23" y="95"/>
                  </a:lnTo>
                  <a:lnTo>
                    <a:pt x="23" y="93"/>
                  </a:lnTo>
                  <a:lnTo>
                    <a:pt x="23" y="92"/>
                  </a:lnTo>
                  <a:lnTo>
                    <a:pt x="22" y="90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3" y="70"/>
                  </a:lnTo>
                  <a:lnTo>
                    <a:pt x="23" y="68"/>
                  </a:lnTo>
                  <a:lnTo>
                    <a:pt x="23" y="65"/>
                  </a:lnTo>
                  <a:lnTo>
                    <a:pt x="23" y="64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3" y="54"/>
                  </a:lnTo>
                  <a:lnTo>
                    <a:pt x="23" y="52"/>
                  </a:lnTo>
                  <a:lnTo>
                    <a:pt x="23" y="49"/>
                  </a:lnTo>
                  <a:lnTo>
                    <a:pt x="23" y="47"/>
                  </a:lnTo>
                  <a:lnTo>
                    <a:pt x="23" y="44"/>
                  </a:lnTo>
                  <a:lnTo>
                    <a:pt x="23" y="42"/>
                  </a:lnTo>
                  <a:lnTo>
                    <a:pt x="23" y="39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1" name="Freeform 191"/>
            <p:cNvSpPr>
              <a:spLocks/>
            </p:cNvSpPr>
            <p:nvPr/>
          </p:nvSpPr>
          <p:spPr bwMode="auto">
            <a:xfrm>
              <a:off x="3145" y="2787"/>
              <a:ext cx="56" cy="136"/>
            </a:xfrm>
            <a:custGeom>
              <a:avLst/>
              <a:gdLst>
                <a:gd name="T0" fmla="*/ 0 w 56"/>
                <a:gd name="T1" fmla="*/ 135 h 136"/>
                <a:gd name="T2" fmla="*/ 2 w 56"/>
                <a:gd name="T3" fmla="*/ 133 h 136"/>
                <a:gd name="T4" fmla="*/ 2 w 56"/>
                <a:gd name="T5" fmla="*/ 131 h 136"/>
                <a:gd name="T6" fmla="*/ 4 w 56"/>
                <a:gd name="T7" fmla="*/ 129 h 136"/>
                <a:gd name="T8" fmla="*/ 5 w 56"/>
                <a:gd name="T9" fmla="*/ 127 h 136"/>
                <a:gd name="T10" fmla="*/ 5 w 56"/>
                <a:gd name="T11" fmla="*/ 125 h 136"/>
                <a:gd name="T12" fmla="*/ 7 w 56"/>
                <a:gd name="T13" fmla="*/ 123 h 136"/>
                <a:gd name="T14" fmla="*/ 7 w 56"/>
                <a:gd name="T15" fmla="*/ 121 h 136"/>
                <a:gd name="T16" fmla="*/ 9 w 56"/>
                <a:gd name="T17" fmla="*/ 119 h 136"/>
                <a:gd name="T18" fmla="*/ 9 w 56"/>
                <a:gd name="T19" fmla="*/ 117 h 136"/>
                <a:gd name="T20" fmla="*/ 10 w 56"/>
                <a:gd name="T21" fmla="*/ 115 h 136"/>
                <a:gd name="T22" fmla="*/ 12 w 56"/>
                <a:gd name="T23" fmla="*/ 112 h 136"/>
                <a:gd name="T24" fmla="*/ 12 w 56"/>
                <a:gd name="T25" fmla="*/ 110 h 136"/>
                <a:gd name="T26" fmla="*/ 14 w 56"/>
                <a:gd name="T27" fmla="*/ 108 h 136"/>
                <a:gd name="T28" fmla="*/ 15 w 56"/>
                <a:gd name="T29" fmla="*/ 105 h 136"/>
                <a:gd name="T30" fmla="*/ 16 w 56"/>
                <a:gd name="T31" fmla="*/ 103 h 136"/>
                <a:gd name="T32" fmla="*/ 17 w 56"/>
                <a:gd name="T33" fmla="*/ 101 h 136"/>
                <a:gd name="T34" fmla="*/ 18 w 56"/>
                <a:gd name="T35" fmla="*/ 98 h 136"/>
                <a:gd name="T36" fmla="*/ 19 w 56"/>
                <a:gd name="T37" fmla="*/ 96 h 136"/>
                <a:gd name="T38" fmla="*/ 21 w 56"/>
                <a:gd name="T39" fmla="*/ 90 h 136"/>
                <a:gd name="T40" fmla="*/ 22 w 56"/>
                <a:gd name="T41" fmla="*/ 88 h 136"/>
                <a:gd name="T42" fmla="*/ 23 w 56"/>
                <a:gd name="T43" fmla="*/ 85 h 136"/>
                <a:gd name="T44" fmla="*/ 24 w 56"/>
                <a:gd name="T45" fmla="*/ 82 h 136"/>
                <a:gd name="T46" fmla="*/ 26 w 56"/>
                <a:gd name="T47" fmla="*/ 79 h 136"/>
                <a:gd name="T48" fmla="*/ 27 w 56"/>
                <a:gd name="T49" fmla="*/ 76 h 136"/>
                <a:gd name="T50" fmla="*/ 27 w 56"/>
                <a:gd name="T51" fmla="*/ 74 h 136"/>
                <a:gd name="T52" fmla="*/ 29 w 56"/>
                <a:gd name="T53" fmla="*/ 71 h 136"/>
                <a:gd name="T54" fmla="*/ 30 w 56"/>
                <a:gd name="T55" fmla="*/ 68 h 136"/>
                <a:gd name="T56" fmla="*/ 31 w 56"/>
                <a:gd name="T57" fmla="*/ 65 h 136"/>
                <a:gd name="T58" fmla="*/ 32 w 56"/>
                <a:gd name="T59" fmla="*/ 62 h 136"/>
                <a:gd name="T60" fmla="*/ 33 w 56"/>
                <a:gd name="T61" fmla="*/ 59 h 136"/>
                <a:gd name="T62" fmla="*/ 34 w 56"/>
                <a:gd name="T63" fmla="*/ 56 h 136"/>
                <a:gd name="T64" fmla="*/ 35 w 56"/>
                <a:gd name="T65" fmla="*/ 53 h 136"/>
                <a:gd name="T66" fmla="*/ 36 w 56"/>
                <a:gd name="T67" fmla="*/ 50 h 136"/>
                <a:gd name="T68" fmla="*/ 37 w 56"/>
                <a:gd name="T69" fmla="*/ 47 h 136"/>
                <a:gd name="T70" fmla="*/ 38 w 56"/>
                <a:gd name="T71" fmla="*/ 45 h 136"/>
                <a:gd name="T72" fmla="*/ 39 w 56"/>
                <a:gd name="T73" fmla="*/ 42 h 136"/>
                <a:gd name="T74" fmla="*/ 40 w 56"/>
                <a:gd name="T75" fmla="*/ 40 h 136"/>
                <a:gd name="T76" fmla="*/ 42 w 56"/>
                <a:gd name="T77" fmla="*/ 35 h 136"/>
                <a:gd name="T78" fmla="*/ 43 w 56"/>
                <a:gd name="T79" fmla="*/ 32 h 136"/>
                <a:gd name="T80" fmla="*/ 44 w 56"/>
                <a:gd name="T81" fmla="*/ 30 h 136"/>
                <a:gd name="T82" fmla="*/ 44 w 56"/>
                <a:gd name="T83" fmla="*/ 28 h 136"/>
                <a:gd name="T84" fmla="*/ 45 w 56"/>
                <a:gd name="T85" fmla="*/ 26 h 136"/>
                <a:gd name="T86" fmla="*/ 46 w 56"/>
                <a:gd name="T87" fmla="*/ 24 h 136"/>
                <a:gd name="T88" fmla="*/ 47 w 56"/>
                <a:gd name="T89" fmla="*/ 22 h 136"/>
                <a:gd name="T90" fmla="*/ 47 w 56"/>
                <a:gd name="T91" fmla="*/ 20 h 136"/>
                <a:gd name="T92" fmla="*/ 48 w 56"/>
                <a:gd name="T93" fmla="*/ 18 h 136"/>
                <a:gd name="T94" fmla="*/ 49 w 56"/>
                <a:gd name="T95" fmla="*/ 17 h 136"/>
                <a:gd name="T96" fmla="*/ 49 w 56"/>
                <a:gd name="T97" fmla="*/ 15 h 136"/>
                <a:gd name="T98" fmla="*/ 50 w 56"/>
                <a:gd name="T99" fmla="*/ 13 h 136"/>
                <a:gd name="T100" fmla="*/ 51 w 56"/>
                <a:gd name="T101" fmla="*/ 12 h 136"/>
                <a:gd name="T102" fmla="*/ 51 w 56"/>
                <a:gd name="T103" fmla="*/ 10 h 136"/>
                <a:gd name="T104" fmla="*/ 52 w 56"/>
                <a:gd name="T105" fmla="*/ 9 h 136"/>
                <a:gd name="T106" fmla="*/ 52 w 56"/>
                <a:gd name="T107" fmla="*/ 7 h 136"/>
                <a:gd name="T108" fmla="*/ 53 w 56"/>
                <a:gd name="T109" fmla="*/ 5 h 136"/>
                <a:gd name="T110" fmla="*/ 53 w 56"/>
                <a:gd name="T111" fmla="*/ 4 h 136"/>
                <a:gd name="T112" fmla="*/ 54 w 56"/>
                <a:gd name="T113" fmla="*/ 3 h 136"/>
                <a:gd name="T114" fmla="*/ 55 w 56"/>
                <a:gd name="T115" fmla="*/ 0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6"/>
                <a:gd name="T175" fmla="*/ 0 h 136"/>
                <a:gd name="T176" fmla="*/ 56 w 56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6" h="136">
                  <a:moveTo>
                    <a:pt x="0" y="135"/>
                  </a:moveTo>
                  <a:lnTo>
                    <a:pt x="2" y="133"/>
                  </a:lnTo>
                  <a:lnTo>
                    <a:pt x="2" y="131"/>
                  </a:lnTo>
                  <a:lnTo>
                    <a:pt x="4" y="129"/>
                  </a:lnTo>
                  <a:lnTo>
                    <a:pt x="5" y="127"/>
                  </a:lnTo>
                  <a:lnTo>
                    <a:pt x="5" y="125"/>
                  </a:lnTo>
                  <a:lnTo>
                    <a:pt x="7" y="123"/>
                  </a:lnTo>
                  <a:lnTo>
                    <a:pt x="7" y="121"/>
                  </a:lnTo>
                  <a:lnTo>
                    <a:pt x="9" y="119"/>
                  </a:lnTo>
                  <a:lnTo>
                    <a:pt x="9" y="117"/>
                  </a:lnTo>
                  <a:lnTo>
                    <a:pt x="10" y="115"/>
                  </a:lnTo>
                  <a:lnTo>
                    <a:pt x="12" y="112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5" y="105"/>
                  </a:lnTo>
                  <a:lnTo>
                    <a:pt x="16" y="103"/>
                  </a:lnTo>
                  <a:lnTo>
                    <a:pt x="17" y="101"/>
                  </a:lnTo>
                  <a:lnTo>
                    <a:pt x="18" y="98"/>
                  </a:lnTo>
                  <a:lnTo>
                    <a:pt x="19" y="96"/>
                  </a:lnTo>
                  <a:lnTo>
                    <a:pt x="21" y="90"/>
                  </a:lnTo>
                  <a:lnTo>
                    <a:pt x="22" y="88"/>
                  </a:lnTo>
                  <a:lnTo>
                    <a:pt x="23" y="85"/>
                  </a:lnTo>
                  <a:lnTo>
                    <a:pt x="24" y="82"/>
                  </a:lnTo>
                  <a:lnTo>
                    <a:pt x="26" y="79"/>
                  </a:lnTo>
                  <a:lnTo>
                    <a:pt x="27" y="76"/>
                  </a:lnTo>
                  <a:lnTo>
                    <a:pt x="27" y="74"/>
                  </a:lnTo>
                  <a:lnTo>
                    <a:pt x="29" y="71"/>
                  </a:lnTo>
                  <a:lnTo>
                    <a:pt x="30" y="68"/>
                  </a:lnTo>
                  <a:lnTo>
                    <a:pt x="31" y="65"/>
                  </a:lnTo>
                  <a:lnTo>
                    <a:pt x="32" y="62"/>
                  </a:lnTo>
                  <a:lnTo>
                    <a:pt x="33" y="59"/>
                  </a:lnTo>
                  <a:lnTo>
                    <a:pt x="34" y="56"/>
                  </a:lnTo>
                  <a:lnTo>
                    <a:pt x="35" y="53"/>
                  </a:lnTo>
                  <a:lnTo>
                    <a:pt x="36" y="50"/>
                  </a:lnTo>
                  <a:lnTo>
                    <a:pt x="37" y="47"/>
                  </a:lnTo>
                  <a:lnTo>
                    <a:pt x="38" y="45"/>
                  </a:lnTo>
                  <a:lnTo>
                    <a:pt x="39" y="42"/>
                  </a:lnTo>
                  <a:lnTo>
                    <a:pt x="40" y="40"/>
                  </a:lnTo>
                  <a:lnTo>
                    <a:pt x="42" y="35"/>
                  </a:lnTo>
                  <a:lnTo>
                    <a:pt x="43" y="32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5" y="26"/>
                  </a:lnTo>
                  <a:lnTo>
                    <a:pt x="46" y="24"/>
                  </a:lnTo>
                  <a:lnTo>
                    <a:pt x="47" y="22"/>
                  </a:lnTo>
                  <a:lnTo>
                    <a:pt x="47" y="20"/>
                  </a:lnTo>
                  <a:lnTo>
                    <a:pt x="48" y="18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50" y="13"/>
                  </a:lnTo>
                  <a:lnTo>
                    <a:pt x="51" y="12"/>
                  </a:lnTo>
                  <a:lnTo>
                    <a:pt x="51" y="10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4" y="3"/>
                  </a:lnTo>
                  <a:lnTo>
                    <a:pt x="55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2" name="Freeform 192"/>
            <p:cNvSpPr>
              <a:spLocks/>
            </p:cNvSpPr>
            <p:nvPr/>
          </p:nvSpPr>
          <p:spPr bwMode="auto">
            <a:xfrm>
              <a:off x="3070" y="2775"/>
              <a:ext cx="105" cy="70"/>
            </a:xfrm>
            <a:custGeom>
              <a:avLst/>
              <a:gdLst>
                <a:gd name="T0" fmla="*/ 0 w 105"/>
                <a:gd name="T1" fmla="*/ 69 h 70"/>
                <a:gd name="T2" fmla="*/ 3 w 105"/>
                <a:gd name="T3" fmla="*/ 68 h 70"/>
                <a:gd name="T4" fmla="*/ 6 w 105"/>
                <a:gd name="T5" fmla="*/ 68 h 70"/>
                <a:gd name="T6" fmla="*/ 8 w 105"/>
                <a:gd name="T7" fmla="*/ 66 h 70"/>
                <a:gd name="T8" fmla="*/ 11 w 105"/>
                <a:gd name="T9" fmla="*/ 66 h 70"/>
                <a:gd name="T10" fmla="*/ 13 w 105"/>
                <a:gd name="T11" fmla="*/ 65 h 70"/>
                <a:gd name="T12" fmla="*/ 16 w 105"/>
                <a:gd name="T13" fmla="*/ 64 h 70"/>
                <a:gd name="T14" fmla="*/ 19 w 105"/>
                <a:gd name="T15" fmla="*/ 63 h 70"/>
                <a:gd name="T16" fmla="*/ 21 w 105"/>
                <a:gd name="T17" fmla="*/ 63 h 70"/>
                <a:gd name="T18" fmla="*/ 24 w 105"/>
                <a:gd name="T19" fmla="*/ 61 h 70"/>
                <a:gd name="T20" fmla="*/ 27 w 105"/>
                <a:gd name="T21" fmla="*/ 61 h 70"/>
                <a:gd name="T22" fmla="*/ 29 w 105"/>
                <a:gd name="T23" fmla="*/ 60 h 70"/>
                <a:gd name="T24" fmla="*/ 32 w 105"/>
                <a:gd name="T25" fmla="*/ 59 h 70"/>
                <a:gd name="T26" fmla="*/ 34 w 105"/>
                <a:gd name="T27" fmla="*/ 58 h 70"/>
                <a:gd name="T28" fmla="*/ 37 w 105"/>
                <a:gd name="T29" fmla="*/ 57 h 70"/>
                <a:gd name="T30" fmla="*/ 39 w 105"/>
                <a:gd name="T31" fmla="*/ 56 h 70"/>
                <a:gd name="T32" fmla="*/ 41 w 105"/>
                <a:gd name="T33" fmla="*/ 55 h 70"/>
                <a:gd name="T34" fmla="*/ 43 w 105"/>
                <a:gd name="T35" fmla="*/ 54 h 70"/>
                <a:gd name="T36" fmla="*/ 46 w 105"/>
                <a:gd name="T37" fmla="*/ 54 h 70"/>
                <a:gd name="T38" fmla="*/ 50 w 105"/>
                <a:gd name="T39" fmla="*/ 52 h 70"/>
                <a:gd name="T40" fmla="*/ 53 w 105"/>
                <a:gd name="T41" fmla="*/ 51 h 70"/>
                <a:gd name="T42" fmla="*/ 55 w 105"/>
                <a:gd name="T43" fmla="*/ 50 h 70"/>
                <a:gd name="T44" fmla="*/ 57 w 105"/>
                <a:gd name="T45" fmla="*/ 49 h 70"/>
                <a:gd name="T46" fmla="*/ 59 w 105"/>
                <a:gd name="T47" fmla="*/ 48 h 70"/>
                <a:gd name="T48" fmla="*/ 61 w 105"/>
                <a:gd name="T49" fmla="*/ 47 h 70"/>
                <a:gd name="T50" fmla="*/ 64 w 105"/>
                <a:gd name="T51" fmla="*/ 46 h 70"/>
                <a:gd name="T52" fmla="*/ 65 w 105"/>
                <a:gd name="T53" fmla="*/ 45 h 70"/>
                <a:gd name="T54" fmla="*/ 67 w 105"/>
                <a:gd name="T55" fmla="*/ 44 h 70"/>
                <a:gd name="T56" fmla="*/ 69 w 105"/>
                <a:gd name="T57" fmla="*/ 43 h 70"/>
                <a:gd name="T58" fmla="*/ 71 w 105"/>
                <a:gd name="T59" fmla="*/ 42 h 70"/>
                <a:gd name="T60" fmla="*/ 73 w 105"/>
                <a:gd name="T61" fmla="*/ 41 h 70"/>
                <a:gd name="T62" fmla="*/ 75 w 105"/>
                <a:gd name="T63" fmla="*/ 39 h 70"/>
                <a:gd name="T64" fmla="*/ 76 w 105"/>
                <a:gd name="T65" fmla="*/ 38 h 70"/>
                <a:gd name="T66" fmla="*/ 78 w 105"/>
                <a:gd name="T67" fmla="*/ 37 h 70"/>
                <a:gd name="T68" fmla="*/ 80 w 105"/>
                <a:gd name="T69" fmla="*/ 36 h 70"/>
                <a:gd name="T70" fmla="*/ 81 w 105"/>
                <a:gd name="T71" fmla="*/ 35 h 70"/>
                <a:gd name="T72" fmla="*/ 82 w 105"/>
                <a:gd name="T73" fmla="*/ 34 h 70"/>
                <a:gd name="T74" fmla="*/ 84 w 105"/>
                <a:gd name="T75" fmla="*/ 32 h 70"/>
                <a:gd name="T76" fmla="*/ 87 w 105"/>
                <a:gd name="T77" fmla="*/ 30 h 70"/>
                <a:gd name="T78" fmla="*/ 88 w 105"/>
                <a:gd name="T79" fmla="*/ 28 h 70"/>
                <a:gd name="T80" fmla="*/ 89 w 105"/>
                <a:gd name="T81" fmla="*/ 27 h 70"/>
                <a:gd name="T82" fmla="*/ 90 w 105"/>
                <a:gd name="T83" fmla="*/ 26 h 70"/>
                <a:gd name="T84" fmla="*/ 91 w 105"/>
                <a:gd name="T85" fmla="*/ 24 h 70"/>
                <a:gd name="T86" fmla="*/ 92 w 105"/>
                <a:gd name="T87" fmla="*/ 23 h 70"/>
                <a:gd name="T88" fmla="*/ 93 w 105"/>
                <a:gd name="T89" fmla="*/ 21 h 70"/>
                <a:gd name="T90" fmla="*/ 94 w 105"/>
                <a:gd name="T91" fmla="*/ 20 h 70"/>
                <a:gd name="T92" fmla="*/ 95 w 105"/>
                <a:gd name="T93" fmla="*/ 18 h 70"/>
                <a:gd name="T94" fmla="*/ 96 w 105"/>
                <a:gd name="T95" fmla="*/ 17 h 70"/>
                <a:gd name="T96" fmla="*/ 97 w 105"/>
                <a:gd name="T97" fmla="*/ 15 h 70"/>
                <a:gd name="T98" fmla="*/ 98 w 105"/>
                <a:gd name="T99" fmla="*/ 14 h 70"/>
                <a:gd name="T100" fmla="*/ 99 w 105"/>
                <a:gd name="T101" fmla="*/ 12 h 70"/>
                <a:gd name="T102" fmla="*/ 99 w 105"/>
                <a:gd name="T103" fmla="*/ 11 h 70"/>
                <a:gd name="T104" fmla="*/ 100 w 105"/>
                <a:gd name="T105" fmla="*/ 9 h 70"/>
                <a:gd name="T106" fmla="*/ 101 w 105"/>
                <a:gd name="T107" fmla="*/ 8 h 70"/>
                <a:gd name="T108" fmla="*/ 101 w 105"/>
                <a:gd name="T109" fmla="*/ 6 h 70"/>
                <a:gd name="T110" fmla="*/ 102 w 105"/>
                <a:gd name="T111" fmla="*/ 5 h 70"/>
                <a:gd name="T112" fmla="*/ 103 w 105"/>
                <a:gd name="T113" fmla="*/ 3 h 70"/>
                <a:gd name="T114" fmla="*/ 104 w 105"/>
                <a:gd name="T115" fmla="*/ 0 h 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"/>
                <a:gd name="T175" fmla="*/ 0 h 70"/>
                <a:gd name="T176" fmla="*/ 105 w 105"/>
                <a:gd name="T177" fmla="*/ 70 h 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" h="70">
                  <a:moveTo>
                    <a:pt x="0" y="69"/>
                  </a:moveTo>
                  <a:lnTo>
                    <a:pt x="3" y="68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1" y="66"/>
                  </a:lnTo>
                  <a:lnTo>
                    <a:pt x="13" y="65"/>
                  </a:lnTo>
                  <a:lnTo>
                    <a:pt x="16" y="64"/>
                  </a:lnTo>
                  <a:lnTo>
                    <a:pt x="19" y="63"/>
                  </a:lnTo>
                  <a:lnTo>
                    <a:pt x="21" y="63"/>
                  </a:lnTo>
                  <a:lnTo>
                    <a:pt x="24" y="61"/>
                  </a:lnTo>
                  <a:lnTo>
                    <a:pt x="27" y="61"/>
                  </a:lnTo>
                  <a:lnTo>
                    <a:pt x="29" y="60"/>
                  </a:lnTo>
                  <a:lnTo>
                    <a:pt x="32" y="59"/>
                  </a:lnTo>
                  <a:lnTo>
                    <a:pt x="34" y="58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6" y="54"/>
                  </a:lnTo>
                  <a:lnTo>
                    <a:pt x="50" y="52"/>
                  </a:lnTo>
                  <a:lnTo>
                    <a:pt x="53" y="51"/>
                  </a:lnTo>
                  <a:lnTo>
                    <a:pt x="55" y="50"/>
                  </a:lnTo>
                  <a:lnTo>
                    <a:pt x="57" y="49"/>
                  </a:lnTo>
                  <a:lnTo>
                    <a:pt x="59" y="48"/>
                  </a:lnTo>
                  <a:lnTo>
                    <a:pt x="61" y="47"/>
                  </a:lnTo>
                  <a:lnTo>
                    <a:pt x="64" y="46"/>
                  </a:lnTo>
                  <a:lnTo>
                    <a:pt x="65" y="45"/>
                  </a:lnTo>
                  <a:lnTo>
                    <a:pt x="67" y="44"/>
                  </a:lnTo>
                  <a:lnTo>
                    <a:pt x="69" y="43"/>
                  </a:lnTo>
                  <a:lnTo>
                    <a:pt x="71" y="42"/>
                  </a:lnTo>
                  <a:lnTo>
                    <a:pt x="73" y="41"/>
                  </a:lnTo>
                  <a:lnTo>
                    <a:pt x="75" y="39"/>
                  </a:lnTo>
                  <a:lnTo>
                    <a:pt x="76" y="38"/>
                  </a:lnTo>
                  <a:lnTo>
                    <a:pt x="78" y="37"/>
                  </a:lnTo>
                  <a:lnTo>
                    <a:pt x="80" y="36"/>
                  </a:lnTo>
                  <a:lnTo>
                    <a:pt x="81" y="35"/>
                  </a:lnTo>
                  <a:lnTo>
                    <a:pt x="82" y="34"/>
                  </a:lnTo>
                  <a:lnTo>
                    <a:pt x="84" y="32"/>
                  </a:lnTo>
                  <a:lnTo>
                    <a:pt x="87" y="30"/>
                  </a:lnTo>
                  <a:lnTo>
                    <a:pt x="88" y="28"/>
                  </a:lnTo>
                  <a:lnTo>
                    <a:pt x="89" y="27"/>
                  </a:lnTo>
                  <a:lnTo>
                    <a:pt x="90" y="26"/>
                  </a:lnTo>
                  <a:lnTo>
                    <a:pt x="91" y="24"/>
                  </a:lnTo>
                  <a:lnTo>
                    <a:pt x="92" y="23"/>
                  </a:lnTo>
                  <a:lnTo>
                    <a:pt x="93" y="21"/>
                  </a:lnTo>
                  <a:lnTo>
                    <a:pt x="94" y="20"/>
                  </a:lnTo>
                  <a:lnTo>
                    <a:pt x="95" y="18"/>
                  </a:lnTo>
                  <a:lnTo>
                    <a:pt x="96" y="17"/>
                  </a:lnTo>
                  <a:lnTo>
                    <a:pt x="97" y="15"/>
                  </a:lnTo>
                  <a:lnTo>
                    <a:pt x="98" y="14"/>
                  </a:lnTo>
                  <a:lnTo>
                    <a:pt x="99" y="12"/>
                  </a:lnTo>
                  <a:lnTo>
                    <a:pt x="99" y="11"/>
                  </a:lnTo>
                  <a:lnTo>
                    <a:pt x="100" y="9"/>
                  </a:lnTo>
                  <a:lnTo>
                    <a:pt x="101" y="8"/>
                  </a:lnTo>
                  <a:lnTo>
                    <a:pt x="101" y="6"/>
                  </a:lnTo>
                  <a:lnTo>
                    <a:pt x="102" y="5"/>
                  </a:lnTo>
                  <a:lnTo>
                    <a:pt x="103" y="3"/>
                  </a:lnTo>
                  <a:lnTo>
                    <a:pt x="104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3" name="Freeform 193"/>
            <p:cNvSpPr>
              <a:spLocks/>
            </p:cNvSpPr>
            <p:nvPr/>
          </p:nvSpPr>
          <p:spPr bwMode="auto">
            <a:xfrm>
              <a:off x="3283" y="2699"/>
              <a:ext cx="70" cy="23"/>
            </a:xfrm>
            <a:custGeom>
              <a:avLst/>
              <a:gdLst>
                <a:gd name="T0" fmla="*/ 0 w 70"/>
                <a:gd name="T1" fmla="*/ 22 h 23"/>
                <a:gd name="T2" fmla="*/ 2 w 70"/>
                <a:gd name="T3" fmla="*/ 21 h 23"/>
                <a:gd name="T4" fmla="*/ 4 w 70"/>
                <a:gd name="T5" fmla="*/ 21 h 23"/>
                <a:gd name="T6" fmla="*/ 5 w 70"/>
                <a:gd name="T7" fmla="*/ 20 h 23"/>
                <a:gd name="T8" fmla="*/ 7 w 70"/>
                <a:gd name="T9" fmla="*/ 19 h 23"/>
                <a:gd name="T10" fmla="*/ 9 w 70"/>
                <a:gd name="T11" fmla="*/ 19 h 23"/>
                <a:gd name="T12" fmla="*/ 11 w 70"/>
                <a:gd name="T13" fmla="*/ 18 h 23"/>
                <a:gd name="T14" fmla="*/ 13 w 70"/>
                <a:gd name="T15" fmla="*/ 18 h 23"/>
                <a:gd name="T16" fmla="*/ 15 w 70"/>
                <a:gd name="T17" fmla="*/ 17 h 23"/>
                <a:gd name="T18" fmla="*/ 17 w 70"/>
                <a:gd name="T19" fmla="*/ 17 h 23"/>
                <a:gd name="T20" fmla="*/ 19 w 70"/>
                <a:gd name="T21" fmla="*/ 16 h 23"/>
                <a:gd name="T22" fmla="*/ 21 w 70"/>
                <a:gd name="T23" fmla="*/ 16 h 23"/>
                <a:gd name="T24" fmla="*/ 23 w 70"/>
                <a:gd name="T25" fmla="*/ 15 h 23"/>
                <a:gd name="T26" fmla="*/ 25 w 70"/>
                <a:gd name="T27" fmla="*/ 15 h 23"/>
                <a:gd name="T28" fmla="*/ 26 w 70"/>
                <a:gd name="T29" fmla="*/ 14 h 23"/>
                <a:gd name="T30" fmla="*/ 28 w 70"/>
                <a:gd name="T31" fmla="*/ 14 h 23"/>
                <a:gd name="T32" fmla="*/ 30 w 70"/>
                <a:gd name="T33" fmla="*/ 13 h 23"/>
                <a:gd name="T34" fmla="*/ 32 w 70"/>
                <a:gd name="T35" fmla="*/ 12 h 23"/>
                <a:gd name="T36" fmla="*/ 34 w 70"/>
                <a:gd name="T37" fmla="*/ 12 h 23"/>
                <a:gd name="T38" fmla="*/ 37 w 70"/>
                <a:gd name="T39" fmla="*/ 11 h 23"/>
                <a:gd name="T40" fmla="*/ 39 w 70"/>
                <a:gd name="T41" fmla="*/ 10 h 23"/>
                <a:gd name="T42" fmla="*/ 41 w 70"/>
                <a:gd name="T43" fmla="*/ 10 h 23"/>
                <a:gd name="T44" fmla="*/ 42 w 70"/>
                <a:gd name="T45" fmla="*/ 9 h 23"/>
                <a:gd name="T46" fmla="*/ 44 w 70"/>
                <a:gd name="T47" fmla="*/ 9 h 23"/>
                <a:gd name="T48" fmla="*/ 46 w 70"/>
                <a:gd name="T49" fmla="*/ 9 h 23"/>
                <a:gd name="T50" fmla="*/ 47 w 70"/>
                <a:gd name="T51" fmla="*/ 8 h 23"/>
                <a:gd name="T52" fmla="*/ 49 w 70"/>
                <a:gd name="T53" fmla="*/ 7 h 23"/>
                <a:gd name="T54" fmla="*/ 51 w 70"/>
                <a:gd name="T55" fmla="*/ 7 h 23"/>
                <a:gd name="T56" fmla="*/ 52 w 70"/>
                <a:gd name="T57" fmla="*/ 6 h 23"/>
                <a:gd name="T58" fmla="*/ 54 w 70"/>
                <a:gd name="T59" fmla="*/ 6 h 23"/>
                <a:gd name="T60" fmla="*/ 55 w 70"/>
                <a:gd name="T61" fmla="*/ 5 h 23"/>
                <a:gd name="T62" fmla="*/ 57 w 70"/>
                <a:gd name="T63" fmla="*/ 5 h 23"/>
                <a:gd name="T64" fmla="*/ 58 w 70"/>
                <a:gd name="T65" fmla="*/ 4 h 23"/>
                <a:gd name="T66" fmla="*/ 60 w 70"/>
                <a:gd name="T67" fmla="*/ 4 h 23"/>
                <a:gd name="T68" fmla="*/ 61 w 70"/>
                <a:gd name="T69" fmla="*/ 3 h 23"/>
                <a:gd name="T70" fmla="*/ 63 w 70"/>
                <a:gd name="T71" fmla="*/ 2 h 23"/>
                <a:gd name="T72" fmla="*/ 64 w 70"/>
                <a:gd name="T73" fmla="*/ 2 h 23"/>
                <a:gd name="T74" fmla="*/ 66 w 70"/>
                <a:gd name="T75" fmla="*/ 2 h 23"/>
                <a:gd name="T76" fmla="*/ 69 w 70"/>
                <a:gd name="T77" fmla="*/ 0 h 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0"/>
                <a:gd name="T118" fmla="*/ 0 h 23"/>
                <a:gd name="T119" fmla="*/ 70 w 70"/>
                <a:gd name="T120" fmla="*/ 23 h 2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0" h="23">
                  <a:moveTo>
                    <a:pt x="0" y="22"/>
                  </a:moveTo>
                  <a:lnTo>
                    <a:pt x="2" y="21"/>
                  </a:lnTo>
                  <a:lnTo>
                    <a:pt x="4" y="21"/>
                  </a:lnTo>
                  <a:lnTo>
                    <a:pt x="5" y="20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7" y="17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30" y="13"/>
                  </a:lnTo>
                  <a:lnTo>
                    <a:pt x="32" y="12"/>
                  </a:lnTo>
                  <a:lnTo>
                    <a:pt x="34" y="12"/>
                  </a:lnTo>
                  <a:lnTo>
                    <a:pt x="37" y="11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7" y="8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9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4" name="Freeform 194"/>
            <p:cNvSpPr>
              <a:spLocks/>
            </p:cNvSpPr>
            <p:nvPr/>
          </p:nvSpPr>
          <p:spPr bwMode="auto">
            <a:xfrm>
              <a:off x="2555" y="2770"/>
              <a:ext cx="53" cy="125"/>
            </a:xfrm>
            <a:custGeom>
              <a:avLst/>
              <a:gdLst>
                <a:gd name="T0" fmla="*/ 0 w 53"/>
                <a:gd name="T1" fmla="*/ 124 h 125"/>
                <a:gd name="T2" fmla="*/ 0 w 53"/>
                <a:gd name="T3" fmla="*/ 121 h 125"/>
                <a:gd name="T4" fmla="*/ 0 w 53"/>
                <a:gd name="T5" fmla="*/ 119 h 125"/>
                <a:gd name="T6" fmla="*/ 0 w 53"/>
                <a:gd name="T7" fmla="*/ 116 h 125"/>
                <a:gd name="T8" fmla="*/ 0 w 53"/>
                <a:gd name="T9" fmla="*/ 114 h 125"/>
                <a:gd name="T10" fmla="*/ 1 w 53"/>
                <a:gd name="T11" fmla="*/ 111 h 125"/>
                <a:gd name="T12" fmla="*/ 1 w 53"/>
                <a:gd name="T13" fmla="*/ 109 h 125"/>
                <a:gd name="T14" fmla="*/ 2 w 53"/>
                <a:gd name="T15" fmla="*/ 106 h 125"/>
                <a:gd name="T16" fmla="*/ 2 w 53"/>
                <a:gd name="T17" fmla="*/ 104 h 125"/>
                <a:gd name="T18" fmla="*/ 2 w 53"/>
                <a:gd name="T19" fmla="*/ 102 h 125"/>
                <a:gd name="T20" fmla="*/ 2 w 53"/>
                <a:gd name="T21" fmla="*/ 99 h 125"/>
                <a:gd name="T22" fmla="*/ 3 w 53"/>
                <a:gd name="T23" fmla="*/ 97 h 125"/>
                <a:gd name="T24" fmla="*/ 3 w 53"/>
                <a:gd name="T25" fmla="*/ 94 h 125"/>
                <a:gd name="T26" fmla="*/ 4 w 53"/>
                <a:gd name="T27" fmla="*/ 92 h 125"/>
                <a:gd name="T28" fmla="*/ 4 w 53"/>
                <a:gd name="T29" fmla="*/ 90 h 125"/>
                <a:gd name="T30" fmla="*/ 5 w 53"/>
                <a:gd name="T31" fmla="*/ 87 h 125"/>
                <a:gd name="T32" fmla="*/ 5 w 53"/>
                <a:gd name="T33" fmla="*/ 85 h 125"/>
                <a:gd name="T34" fmla="*/ 6 w 53"/>
                <a:gd name="T35" fmla="*/ 83 h 125"/>
                <a:gd name="T36" fmla="*/ 7 w 53"/>
                <a:gd name="T37" fmla="*/ 80 h 125"/>
                <a:gd name="T38" fmla="*/ 8 w 53"/>
                <a:gd name="T39" fmla="*/ 76 h 125"/>
                <a:gd name="T40" fmla="*/ 9 w 53"/>
                <a:gd name="T41" fmla="*/ 74 h 125"/>
                <a:gd name="T42" fmla="*/ 10 w 53"/>
                <a:gd name="T43" fmla="*/ 72 h 125"/>
                <a:gd name="T44" fmla="*/ 11 w 53"/>
                <a:gd name="T45" fmla="*/ 69 h 125"/>
                <a:gd name="T46" fmla="*/ 12 w 53"/>
                <a:gd name="T47" fmla="*/ 67 h 125"/>
                <a:gd name="T48" fmla="*/ 13 w 53"/>
                <a:gd name="T49" fmla="*/ 65 h 125"/>
                <a:gd name="T50" fmla="*/ 14 w 53"/>
                <a:gd name="T51" fmla="*/ 63 h 125"/>
                <a:gd name="T52" fmla="*/ 15 w 53"/>
                <a:gd name="T53" fmla="*/ 61 h 125"/>
                <a:gd name="T54" fmla="*/ 16 w 53"/>
                <a:gd name="T55" fmla="*/ 59 h 125"/>
                <a:gd name="T56" fmla="*/ 17 w 53"/>
                <a:gd name="T57" fmla="*/ 57 h 125"/>
                <a:gd name="T58" fmla="*/ 19 w 53"/>
                <a:gd name="T59" fmla="*/ 55 h 125"/>
                <a:gd name="T60" fmla="*/ 20 w 53"/>
                <a:gd name="T61" fmla="*/ 53 h 125"/>
                <a:gd name="T62" fmla="*/ 21 w 53"/>
                <a:gd name="T63" fmla="*/ 51 h 125"/>
                <a:gd name="T64" fmla="*/ 22 w 53"/>
                <a:gd name="T65" fmla="*/ 49 h 125"/>
                <a:gd name="T66" fmla="*/ 24 w 53"/>
                <a:gd name="T67" fmla="*/ 47 h 125"/>
                <a:gd name="T68" fmla="*/ 25 w 53"/>
                <a:gd name="T69" fmla="*/ 45 h 125"/>
                <a:gd name="T70" fmla="*/ 26 w 53"/>
                <a:gd name="T71" fmla="*/ 43 h 125"/>
                <a:gd name="T72" fmla="*/ 27 w 53"/>
                <a:gd name="T73" fmla="*/ 41 h 125"/>
                <a:gd name="T74" fmla="*/ 29 w 53"/>
                <a:gd name="T75" fmla="*/ 40 h 125"/>
                <a:gd name="T76" fmla="*/ 31 w 53"/>
                <a:gd name="T77" fmla="*/ 36 h 125"/>
                <a:gd name="T78" fmla="*/ 32 w 53"/>
                <a:gd name="T79" fmla="*/ 34 h 125"/>
                <a:gd name="T80" fmla="*/ 34 w 53"/>
                <a:gd name="T81" fmla="*/ 32 h 125"/>
                <a:gd name="T82" fmla="*/ 35 w 53"/>
                <a:gd name="T83" fmla="*/ 30 h 125"/>
                <a:gd name="T84" fmla="*/ 36 w 53"/>
                <a:gd name="T85" fmla="*/ 28 h 125"/>
                <a:gd name="T86" fmla="*/ 37 w 53"/>
                <a:gd name="T87" fmla="*/ 26 h 125"/>
                <a:gd name="T88" fmla="*/ 38 w 53"/>
                <a:gd name="T89" fmla="*/ 25 h 125"/>
                <a:gd name="T90" fmla="*/ 39 w 53"/>
                <a:gd name="T91" fmla="*/ 23 h 125"/>
                <a:gd name="T92" fmla="*/ 40 w 53"/>
                <a:gd name="T93" fmla="*/ 21 h 125"/>
                <a:gd name="T94" fmla="*/ 41 w 53"/>
                <a:gd name="T95" fmla="*/ 20 h 125"/>
                <a:gd name="T96" fmla="*/ 42 w 53"/>
                <a:gd name="T97" fmla="*/ 18 h 125"/>
                <a:gd name="T98" fmla="*/ 43 w 53"/>
                <a:gd name="T99" fmla="*/ 16 h 125"/>
                <a:gd name="T100" fmla="*/ 44 w 53"/>
                <a:gd name="T101" fmla="*/ 14 h 125"/>
                <a:gd name="T102" fmla="*/ 46 w 53"/>
                <a:gd name="T103" fmla="*/ 13 h 125"/>
                <a:gd name="T104" fmla="*/ 46 w 53"/>
                <a:gd name="T105" fmla="*/ 11 h 125"/>
                <a:gd name="T106" fmla="*/ 47 w 53"/>
                <a:gd name="T107" fmla="*/ 9 h 125"/>
                <a:gd name="T108" fmla="*/ 48 w 53"/>
                <a:gd name="T109" fmla="*/ 7 h 125"/>
                <a:gd name="T110" fmla="*/ 49 w 53"/>
                <a:gd name="T111" fmla="*/ 6 h 125"/>
                <a:gd name="T112" fmla="*/ 51 w 53"/>
                <a:gd name="T113" fmla="*/ 4 h 125"/>
                <a:gd name="T114" fmla="*/ 52 w 53"/>
                <a:gd name="T115" fmla="*/ 0 h 12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"/>
                <a:gd name="T175" fmla="*/ 0 h 125"/>
                <a:gd name="T176" fmla="*/ 53 w 53"/>
                <a:gd name="T177" fmla="*/ 125 h 12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" h="125">
                  <a:moveTo>
                    <a:pt x="0" y="124"/>
                  </a:moveTo>
                  <a:lnTo>
                    <a:pt x="0" y="121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1" y="111"/>
                  </a:lnTo>
                  <a:lnTo>
                    <a:pt x="1" y="109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2" y="99"/>
                  </a:lnTo>
                  <a:lnTo>
                    <a:pt x="3" y="97"/>
                  </a:lnTo>
                  <a:lnTo>
                    <a:pt x="3" y="94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5" y="87"/>
                  </a:lnTo>
                  <a:lnTo>
                    <a:pt x="5" y="85"/>
                  </a:lnTo>
                  <a:lnTo>
                    <a:pt x="6" y="83"/>
                  </a:lnTo>
                  <a:lnTo>
                    <a:pt x="7" y="80"/>
                  </a:lnTo>
                  <a:lnTo>
                    <a:pt x="8" y="76"/>
                  </a:lnTo>
                  <a:lnTo>
                    <a:pt x="9" y="74"/>
                  </a:lnTo>
                  <a:lnTo>
                    <a:pt x="10" y="72"/>
                  </a:lnTo>
                  <a:lnTo>
                    <a:pt x="11" y="69"/>
                  </a:lnTo>
                  <a:lnTo>
                    <a:pt x="12" y="67"/>
                  </a:lnTo>
                  <a:lnTo>
                    <a:pt x="13" y="65"/>
                  </a:lnTo>
                  <a:lnTo>
                    <a:pt x="14" y="63"/>
                  </a:lnTo>
                  <a:lnTo>
                    <a:pt x="15" y="61"/>
                  </a:lnTo>
                  <a:lnTo>
                    <a:pt x="16" y="59"/>
                  </a:lnTo>
                  <a:lnTo>
                    <a:pt x="17" y="57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1" y="51"/>
                  </a:lnTo>
                  <a:lnTo>
                    <a:pt x="22" y="49"/>
                  </a:lnTo>
                  <a:lnTo>
                    <a:pt x="24" y="47"/>
                  </a:lnTo>
                  <a:lnTo>
                    <a:pt x="25" y="45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29" y="40"/>
                  </a:lnTo>
                  <a:lnTo>
                    <a:pt x="31" y="36"/>
                  </a:lnTo>
                  <a:lnTo>
                    <a:pt x="32" y="34"/>
                  </a:lnTo>
                  <a:lnTo>
                    <a:pt x="34" y="32"/>
                  </a:lnTo>
                  <a:lnTo>
                    <a:pt x="35" y="30"/>
                  </a:lnTo>
                  <a:lnTo>
                    <a:pt x="36" y="28"/>
                  </a:lnTo>
                  <a:lnTo>
                    <a:pt x="37" y="26"/>
                  </a:lnTo>
                  <a:lnTo>
                    <a:pt x="38" y="25"/>
                  </a:lnTo>
                  <a:lnTo>
                    <a:pt x="39" y="23"/>
                  </a:lnTo>
                  <a:lnTo>
                    <a:pt x="40" y="21"/>
                  </a:lnTo>
                  <a:lnTo>
                    <a:pt x="41" y="20"/>
                  </a:lnTo>
                  <a:lnTo>
                    <a:pt x="42" y="18"/>
                  </a:lnTo>
                  <a:lnTo>
                    <a:pt x="43" y="16"/>
                  </a:lnTo>
                  <a:lnTo>
                    <a:pt x="44" y="14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7" y="9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51" y="4"/>
                  </a:lnTo>
                  <a:lnTo>
                    <a:pt x="52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5" name="Freeform 195"/>
            <p:cNvSpPr>
              <a:spLocks/>
            </p:cNvSpPr>
            <p:nvPr/>
          </p:nvSpPr>
          <p:spPr bwMode="auto">
            <a:xfrm>
              <a:off x="2597" y="2779"/>
              <a:ext cx="36" cy="274"/>
            </a:xfrm>
            <a:custGeom>
              <a:avLst/>
              <a:gdLst>
                <a:gd name="T0" fmla="*/ 28 w 36"/>
                <a:gd name="T1" fmla="*/ 4 h 274"/>
                <a:gd name="T2" fmla="*/ 26 w 36"/>
                <a:gd name="T3" fmla="*/ 11 h 274"/>
                <a:gd name="T4" fmla="*/ 23 w 36"/>
                <a:gd name="T5" fmla="*/ 17 h 274"/>
                <a:gd name="T6" fmla="*/ 21 w 36"/>
                <a:gd name="T7" fmla="*/ 24 h 274"/>
                <a:gd name="T8" fmla="*/ 19 w 36"/>
                <a:gd name="T9" fmla="*/ 30 h 274"/>
                <a:gd name="T10" fmla="*/ 16 w 36"/>
                <a:gd name="T11" fmla="*/ 36 h 274"/>
                <a:gd name="T12" fmla="*/ 13 w 36"/>
                <a:gd name="T13" fmla="*/ 44 h 274"/>
                <a:gd name="T14" fmla="*/ 11 w 36"/>
                <a:gd name="T15" fmla="*/ 51 h 274"/>
                <a:gd name="T16" fmla="*/ 9 w 36"/>
                <a:gd name="T17" fmla="*/ 57 h 274"/>
                <a:gd name="T18" fmla="*/ 7 w 36"/>
                <a:gd name="T19" fmla="*/ 63 h 274"/>
                <a:gd name="T20" fmla="*/ 5 w 36"/>
                <a:gd name="T21" fmla="*/ 69 h 274"/>
                <a:gd name="T22" fmla="*/ 4 w 36"/>
                <a:gd name="T23" fmla="*/ 75 h 274"/>
                <a:gd name="T24" fmla="*/ 2 w 36"/>
                <a:gd name="T25" fmla="*/ 83 h 274"/>
                <a:gd name="T26" fmla="*/ 1 w 36"/>
                <a:gd name="T27" fmla="*/ 90 h 274"/>
                <a:gd name="T28" fmla="*/ 0 w 36"/>
                <a:gd name="T29" fmla="*/ 96 h 274"/>
                <a:gd name="T30" fmla="*/ 0 w 36"/>
                <a:gd name="T31" fmla="*/ 102 h 274"/>
                <a:gd name="T32" fmla="*/ 0 w 36"/>
                <a:gd name="T33" fmla="*/ 109 h 274"/>
                <a:gd name="T34" fmla="*/ 0 w 36"/>
                <a:gd name="T35" fmla="*/ 115 h 274"/>
                <a:gd name="T36" fmla="*/ 0 w 36"/>
                <a:gd name="T37" fmla="*/ 122 h 274"/>
                <a:gd name="T38" fmla="*/ 0 w 36"/>
                <a:gd name="T39" fmla="*/ 131 h 274"/>
                <a:gd name="T40" fmla="*/ 1 w 36"/>
                <a:gd name="T41" fmla="*/ 138 h 274"/>
                <a:gd name="T42" fmla="*/ 1 w 36"/>
                <a:gd name="T43" fmla="*/ 145 h 274"/>
                <a:gd name="T44" fmla="*/ 2 w 36"/>
                <a:gd name="T45" fmla="*/ 152 h 274"/>
                <a:gd name="T46" fmla="*/ 2 w 36"/>
                <a:gd name="T47" fmla="*/ 159 h 274"/>
                <a:gd name="T48" fmla="*/ 3 w 36"/>
                <a:gd name="T49" fmla="*/ 166 h 274"/>
                <a:gd name="T50" fmla="*/ 5 w 36"/>
                <a:gd name="T51" fmla="*/ 174 h 274"/>
                <a:gd name="T52" fmla="*/ 6 w 36"/>
                <a:gd name="T53" fmla="*/ 180 h 274"/>
                <a:gd name="T54" fmla="*/ 7 w 36"/>
                <a:gd name="T55" fmla="*/ 185 h 274"/>
                <a:gd name="T56" fmla="*/ 9 w 36"/>
                <a:gd name="T57" fmla="*/ 190 h 274"/>
                <a:gd name="T58" fmla="*/ 11 w 36"/>
                <a:gd name="T59" fmla="*/ 195 h 274"/>
                <a:gd name="T60" fmla="*/ 13 w 36"/>
                <a:gd name="T61" fmla="*/ 200 h 274"/>
                <a:gd name="T62" fmla="*/ 16 w 36"/>
                <a:gd name="T63" fmla="*/ 206 h 274"/>
                <a:gd name="T64" fmla="*/ 19 w 36"/>
                <a:gd name="T65" fmla="*/ 211 h 274"/>
                <a:gd name="T66" fmla="*/ 21 w 36"/>
                <a:gd name="T67" fmla="*/ 215 h 274"/>
                <a:gd name="T68" fmla="*/ 24 w 36"/>
                <a:gd name="T69" fmla="*/ 219 h 274"/>
                <a:gd name="T70" fmla="*/ 26 w 36"/>
                <a:gd name="T71" fmla="*/ 223 h 274"/>
                <a:gd name="T72" fmla="*/ 28 w 36"/>
                <a:gd name="T73" fmla="*/ 227 h 274"/>
                <a:gd name="T74" fmla="*/ 30 w 36"/>
                <a:gd name="T75" fmla="*/ 231 h 274"/>
                <a:gd name="T76" fmla="*/ 32 w 36"/>
                <a:gd name="T77" fmla="*/ 236 h 274"/>
                <a:gd name="T78" fmla="*/ 34 w 36"/>
                <a:gd name="T79" fmla="*/ 239 h 274"/>
                <a:gd name="T80" fmla="*/ 34 w 36"/>
                <a:gd name="T81" fmla="*/ 242 h 274"/>
                <a:gd name="T82" fmla="*/ 35 w 36"/>
                <a:gd name="T83" fmla="*/ 245 h 274"/>
                <a:gd name="T84" fmla="*/ 35 w 36"/>
                <a:gd name="T85" fmla="*/ 248 h 274"/>
                <a:gd name="T86" fmla="*/ 35 w 36"/>
                <a:gd name="T87" fmla="*/ 251 h 274"/>
                <a:gd name="T88" fmla="*/ 34 w 36"/>
                <a:gd name="T89" fmla="*/ 255 h 274"/>
                <a:gd name="T90" fmla="*/ 34 w 36"/>
                <a:gd name="T91" fmla="*/ 257 h 274"/>
                <a:gd name="T92" fmla="*/ 33 w 36"/>
                <a:gd name="T93" fmla="*/ 260 h 274"/>
                <a:gd name="T94" fmla="*/ 32 w 36"/>
                <a:gd name="T95" fmla="*/ 263 h 274"/>
                <a:gd name="T96" fmla="*/ 31 w 36"/>
                <a:gd name="T97" fmla="*/ 266 h 274"/>
                <a:gd name="T98" fmla="*/ 30 w 36"/>
                <a:gd name="T99" fmla="*/ 269 h 274"/>
                <a:gd name="T100" fmla="*/ 29 w 36"/>
                <a:gd name="T101" fmla="*/ 273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"/>
                <a:gd name="T154" fmla="*/ 0 h 274"/>
                <a:gd name="T155" fmla="*/ 36 w 3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" h="274">
                  <a:moveTo>
                    <a:pt x="30" y="0"/>
                  </a:moveTo>
                  <a:lnTo>
                    <a:pt x="29" y="2"/>
                  </a:lnTo>
                  <a:lnTo>
                    <a:pt x="28" y="4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6" y="11"/>
                  </a:lnTo>
                  <a:lnTo>
                    <a:pt x="25" y="13"/>
                  </a:lnTo>
                  <a:lnTo>
                    <a:pt x="24" y="15"/>
                  </a:lnTo>
                  <a:lnTo>
                    <a:pt x="23" y="17"/>
                  </a:lnTo>
                  <a:lnTo>
                    <a:pt x="22" y="19"/>
                  </a:lnTo>
                  <a:lnTo>
                    <a:pt x="22" y="21"/>
                  </a:lnTo>
                  <a:lnTo>
                    <a:pt x="21" y="24"/>
                  </a:lnTo>
                  <a:lnTo>
                    <a:pt x="20" y="26"/>
                  </a:lnTo>
                  <a:lnTo>
                    <a:pt x="19" y="27"/>
                  </a:lnTo>
                  <a:lnTo>
                    <a:pt x="19" y="30"/>
                  </a:lnTo>
                  <a:lnTo>
                    <a:pt x="18" y="32"/>
                  </a:lnTo>
                  <a:lnTo>
                    <a:pt x="17" y="34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1" y="51"/>
                  </a:lnTo>
                  <a:lnTo>
                    <a:pt x="10" y="53"/>
                  </a:lnTo>
                  <a:lnTo>
                    <a:pt x="10" y="54"/>
                  </a:lnTo>
                  <a:lnTo>
                    <a:pt x="9" y="57"/>
                  </a:lnTo>
                  <a:lnTo>
                    <a:pt x="8" y="59"/>
                  </a:lnTo>
                  <a:lnTo>
                    <a:pt x="7" y="61"/>
                  </a:lnTo>
                  <a:lnTo>
                    <a:pt x="7" y="63"/>
                  </a:lnTo>
                  <a:lnTo>
                    <a:pt x="6" y="65"/>
                  </a:lnTo>
                  <a:lnTo>
                    <a:pt x="6" y="67"/>
                  </a:lnTo>
                  <a:lnTo>
                    <a:pt x="5" y="69"/>
                  </a:lnTo>
                  <a:lnTo>
                    <a:pt x="5" y="71"/>
                  </a:lnTo>
                  <a:lnTo>
                    <a:pt x="4" y="73"/>
                  </a:lnTo>
                  <a:lnTo>
                    <a:pt x="4" y="75"/>
                  </a:lnTo>
                  <a:lnTo>
                    <a:pt x="3" y="77"/>
                  </a:lnTo>
                  <a:lnTo>
                    <a:pt x="3" y="79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1" y="90"/>
                  </a:lnTo>
                  <a:lnTo>
                    <a:pt x="1" y="92"/>
                  </a:lnTo>
                  <a:lnTo>
                    <a:pt x="1" y="94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0" y="129"/>
                  </a:lnTo>
                  <a:lnTo>
                    <a:pt x="0" y="131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1" y="138"/>
                  </a:lnTo>
                  <a:lnTo>
                    <a:pt x="1" y="140"/>
                  </a:lnTo>
                  <a:lnTo>
                    <a:pt x="1" y="143"/>
                  </a:lnTo>
                  <a:lnTo>
                    <a:pt x="1" y="145"/>
                  </a:lnTo>
                  <a:lnTo>
                    <a:pt x="1" y="147"/>
                  </a:lnTo>
                  <a:lnTo>
                    <a:pt x="2" y="150"/>
                  </a:lnTo>
                  <a:lnTo>
                    <a:pt x="2" y="152"/>
                  </a:lnTo>
                  <a:lnTo>
                    <a:pt x="2" y="154"/>
                  </a:lnTo>
                  <a:lnTo>
                    <a:pt x="2" y="157"/>
                  </a:lnTo>
                  <a:lnTo>
                    <a:pt x="2" y="159"/>
                  </a:lnTo>
                  <a:lnTo>
                    <a:pt x="3" y="161"/>
                  </a:lnTo>
                  <a:lnTo>
                    <a:pt x="3" y="164"/>
                  </a:lnTo>
                  <a:lnTo>
                    <a:pt x="3" y="166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5" y="174"/>
                  </a:lnTo>
                  <a:lnTo>
                    <a:pt x="5" y="176"/>
                  </a:lnTo>
                  <a:lnTo>
                    <a:pt x="5" y="178"/>
                  </a:lnTo>
                  <a:lnTo>
                    <a:pt x="6" y="180"/>
                  </a:lnTo>
                  <a:lnTo>
                    <a:pt x="7" y="182"/>
                  </a:lnTo>
                  <a:lnTo>
                    <a:pt x="7" y="183"/>
                  </a:lnTo>
                  <a:lnTo>
                    <a:pt x="7" y="185"/>
                  </a:lnTo>
                  <a:lnTo>
                    <a:pt x="8" y="187"/>
                  </a:lnTo>
                  <a:lnTo>
                    <a:pt x="9" y="189"/>
                  </a:lnTo>
                  <a:lnTo>
                    <a:pt x="9" y="190"/>
                  </a:lnTo>
                  <a:lnTo>
                    <a:pt x="10" y="192"/>
                  </a:lnTo>
                  <a:lnTo>
                    <a:pt x="10" y="194"/>
                  </a:lnTo>
                  <a:lnTo>
                    <a:pt x="11" y="195"/>
                  </a:lnTo>
                  <a:lnTo>
                    <a:pt x="12" y="197"/>
                  </a:lnTo>
                  <a:lnTo>
                    <a:pt x="12" y="198"/>
                  </a:lnTo>
                  <a:lnTo>
                    <a:pt x="13" y="200"/>
                  </a:lnTo>
                  <a:lnTo>
                    <a:pt x="14" y="201"/>
                  </a:lnTo>
                  <a:lnTo>
                    <a:pt x="15" y="203"/>
                  </a:lnTo>
                  <a:lnTo>
                    <a:pt x="16" y="206"/>
                  </a:lnTo>
                  <a:lnTo>
                    <a:pt x="17" y="208"/>
                  </a:lnTo>
                  <a:lnTo>
                    <a:pt x="18" y="209"/>
                  </a:lnTo>
                  <a:lnTo>
                    <a:pt x="19" y="211"/>
                  </a:lnTo>
                  <a:lnTo>
                    <a:pt x="19" y="212"/>
                  </a:lnTo>
                  <a:lnTo>
                    <a:pt x="20" y="213"/>
                  </a:lnTo>
                  <a:lnTo>
                    <a:pt x="21" y="215"/>
                  </a:lnTo>
                  <a:lnTo>
                    <a:pt x="22" y="216"/>
                  </a:lnTo>
                  <a:lnTo>
                    <a:pt x="23" y="218"/>
                  </a:lnTo>
                  <a:lnTo>
                    <a:pt x="24" y="219"/>
                  </a:lnTo>
                  <a:lnTo>
                    <a:pt x="24" y="221"/>
                  </a:lnTo>
                  <a:lnTo>
                    <a:pt x="25" y="222"/>
                  </a:lnTo>
                  <a:lnTo>
                    <a:pt x="26" y="223"/>
                  </a:lnTo>
                  <a:lnTo>
                    <a:pt x="27" y="225"/>
                  </a:lnTo>
                  <a:lnTo>
                    <a:pt x="27" y="226"/>
                  </a:lnTo>
                  <a:lnTo>
                    <a:pt x="28" y="227"/>
                  </a:lnTo>
                  <a:lnTo>
                    <a:pt x="29" y="228"/>
                  </a:lnTo>
                  <a:lnTo>
                    <a:pt x="30" y="230"/>
                  </a:lnTo>
                  <a:lnTo>
                    <a:pt x="30" y="231"/>
                  </a:lnTo>
                  <a:lnTo>
                    <a:pt x="31" y="233"/>
                  </a:lnTo>
                  <a:lnTo>
                    <a:pt x="32" y="235"/>
                  </a:lnTo>
                  <a:lnTo>
                    <a:pt x="32" y="236"/>
                  </a:lnTo>
                  <a:lnTo>
                    <a:pt x="33" y="237"/>
                  </a:lnTo>
                  <a:lnTo>
                    <a:pt x="33" y="238"/>
                  </a:lnTo>
                  <a:lnTo>
                    <a:pt x="34" y="239"/>
                  </a:lnTo>
                  <a:lnTo>
                    <a:pt x="34" y="240"/>
                  </a:lnTo>
                  <a:lnTo>
                    <a:pt x="34" y="241"/>
                  </a:lnTo>
                  <a:lnTo>
                    <a:pt x="34" y="242"/>
                  </a:lnTo>
                  <a:lnTo>
                    <a:pt x="34" y="243"/>
                  </a:lnTo>
                  <a:lnTo>
                    <a:pt x="35" y="244"/>
                  </a:lnTo>
                  <a:lnTo>
                    <a:pt x="35" y="245"/>
                  </a:lnTo>
                  <a:lnTo>
                    <a:pt x="35" y="246"/>
                  </a:lnTo>
                  <a:lnTo>
                    <a:pt x="35" y="247"/>
                  </a:lnTo>
                  <a:lnTo>
                    <a:pt x="35" y="248"/>
                  </a:lnTo>
                  <a:lnTo>
                    <a:pt x="35" y="249"/>
                  </a:lnTo>
                  <a:lnTo>
                    <a:pt x="35" y="250"/>
                  </a:lnTo>
                  <a:lnTo>
                    <a:pt x="35" y="251"/>
                  </a:lnTo>
                  <a:lnTo>
                    <a:pt x="35" y="252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7"/>
                  </a:lnTo>
                  <a:lnTo>
                    <a:pt x="33" y="258"/>
                  </a:lnTo>
                  <a:lnTo>
                    <a:pt x="33" y="259"/>
                  </a:lnTo>
                  <a:lnTo>
                    <a:pt x="33" y="260"/>
                  </a:lnTo>
                  <a:lnTo>
                    <a:pt x="32" y="261"/>
                  </a:lnTo>
                  <a:lnTo>
                    <a:pt x="32" y="262"/>
                  </a:lnTo>
                  <a:lnTo>
                    <a:pt x="32" y="263"/>
                  </a:lnTo>
                  <a:lnTo>
                    <a:pt x="32" y="264"/>
                  </a:lnTo>
                  <a:lnTo>
                    <a:pt x="31" y="265"/>
                  </a:lnTo>
                  <a:lnTo>
                    <a:pt x="31" y="266"/>
                  </a:lnTo>
                  <a:lnTo>
                    <a:pt x="31" y="267"/>
                  </a:lnTo>
                  <a:lnTo>
                    <a:pt x="30" y="268"/>
                  </a:lnTo>
                  <a:lnTo>
                    <a:pt x="30" y="269"/>
                  </a:lnTo>
                  <a:lnTo>
                    <a:pt x="29" y="270"/>
                  </a:lnTo>
                  <a:lnTo>
                    <a:pt x="29" y="271"/>
                  </a:lnTo>
                  <a:lnTo>
                    <a:pt x="29" y="273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6" name="Freeform 196"/>
            <p:cNvSpPr>
              <a:spLocks/>
            </p:cNvSpPr>
            <p:nvPr/>
          </p:nvSpPr>
          <p:spPr bwMode="auto">
            <a:xfrm>
              <a:off x="2653" y="2770"/>
              <a:ext cx="282" cy="301"/>
            </a:xfrm>
            <a:custGeom>
              <a:avLst/>
              <a:gdLst>
                <a:gd name="T0" fmla="*/ 2 w 282"/>
                <a:gd name="T1" fmla="*/ 294 h 301"/>
                <a:gd name="T2" fmla="*/ 6 w 282"/>
                <a:gd name="T3" fmla="*/ 286 h 301"/>
                <a:gd name="T4" fmla="*/ 9 w 282"/>
                <a:gd name="T5" fmla="*/ 278 h 301"/>
                <a:gd name="T6" fmla="*/ 12 w 282"/>
                <a:gd name="T7" fmla="*/ 271 h 301"/>
                <a:gd name="T8" fmla="*/ 16 w 282"/>
                <a:gd name="T9" fmla="*/ 261 h 301"/>
                <a:gd name="T10" fmla="*/ 18 w 282"/>
                <a:gd name="T11" fmla="*/ 254 h 301"/>
                <a:gd name="T12" fmla="*/ 21 w 282"/>
                <a:gd name="T13" fmla="*/ 247 h 301"/>
                <a:gd name="T14" fmla="*/ 24 w 282"/>
                <a:gd name="T15" fmla="*/ 240 h 301"/>
                <a:gd name="T16" fmla="*/ 27 w 282"/>
                <a:gd name="T17" fmla="*/ 234 h 301"/>
                <a:gd name="T18" fmla="*/ 33 w 282"/>
                <a:gd name="T19" fmla="*/ 227 h 301"/>
                <a:gd name="T20" fmla="*/ 39 w 282"/>
                <a:gd name="T21" fmla="*/ 223 h 301"/>
                <a:gd name="T22" fmla="*/ 46 w 282"/>
                <a:gd name="T23" fmla="*/ 219 h 301"/>
                <a:gd name="T24" fmla="*/ 54 w 282"/>
                <a:gd name="T25" fmla="*/ 216 h 301"/>
                <a:gd name="T26" fmla="*/ 62 w 282"/>
                <a:gd name="T27" fmla="*/ 213 h 301"/>
                <a:gd name="T28" fmla="*/ 74 w 282"/>
                <a:gd name="T29" fmla="*/ 210 h 301"/>
                <a:gd name="T30" fmla="*/ 83 w 282"/>
                <a:gd name="T31" fmla="*/ 208 h 301"/>
                <a:gd name="T32" fmla="*/ 92 w 282"/>
                <a:gd name="T33" fmla="*/ 205 h 301"/>
                <a:gd name="T34" fmla="*/ 101 w 282"/>
                <a:gd name="T35" fmla="*/ 202 h 301"/>
                <a:gd name="T36" fmla="*/ 109 w 282"/>
                <a:gd name="T37" fmla="*/ 200 h 301"/>
                <a:gd name="T38" fmla="*/ 117 w 282"/>
                <a:gd name="T39" fmla="*/ 196 h 301"/>
                <a:gd name="T40" fmla="*/ 122 w 282"/>
                <a:gd name="T41" fmla="*/ 192 h 301"/>
                <a:gd name="T42" fmla="*/ 126 w 282"/>
                <a:gd name="T43" fmla="*/ 188 h 301"/>
                <a:gd name="T44" fmla="*/ 129 w 282"/>
                <a:gd name="T45" fmla="*/ 183 h 301"/>
                <a:gd name="T46" fmla="*/ 131 w 282"/>
                <a:gd name="T47" fmla="*/ 175 h 301"/>
                <a:gd name="T48" fmla="*/ 132 w 282"/>
                <a:gd name="T49" fmla="*/ 166 h 301"/>
                <a:gd name="T50" fmla="*/ 133 w 282"/>
                <a:gd name="T51" fmla="*/ 157 h 301"/>
                <a:gd name="T52" fmla="*/ 133 w 282"/>
                <a:gd name="T53" fmla="*/ 146 h 301"/>
                <a:gd name="T54" fmla="*/ 133 w 282"/>
                <a:gd name="T55" fmla="*/ 136 h 301"/>
                <a:gd name="T56" fmla="*/ 133 w 282"/>
                <a:gd name="T57" fmla="*/ 122 h 301"/>
                <a:gd name="T58" fmla="*/ 133 w 282"/>
                <a:gd name="T59" fmla="*/ 112 h 301"/>
                <a:gd name="T60" fmla="*/ 134 w 282"/>
                <a:gd name="T61" fmla="*/ 102 h 301"/>
                <a:gd name="T62" fmla="*/ 134 w 282"/>
                <a:gd name="T63" fmla="*/ 93 h 301"/>
                <a:gd name="T64" fmla="*/ 135 w 282"/>
                <a:gd name="T65" fmla="*/ 84 h 301"/>
                <a:gd name="T66" fmla="*/ 138 w 282"/>
                <a:gd name="T67" fmla="*/ 74 h 301"/>
                <a:gd name="T68" fmla="*/ 141 w 282"/>
                <a:gd name="T69" fmla="*/ 65 h 301"/>
                <a:gd name="T70" fmla="*/ 144 w 282"/>
                <a:gd name="T71" fmla="*/ 58 h 301"/>
                <a:gd name="T72" fmla="*/ 149 w 282"/>
                <a:gd name="T73" fmla="*/ 51 h 301"/>
                <a:gd name="T74" fmla="*/ 156 w 282"/>
                <a:gd name="T75" fmla="*/ 45 h 301"/>
                <a:gd name="T76" fmla="*/ 166 w 282"/>
                <a:gd name="T77" fmla="*/ 38 h 301"/>
                <a:gd name="T78" fmla="*/ 176 w 282"/>
                <a:gd name="T79" fmla="*/ 33 h 301"/>
                <a:gd name="T80" fmla="*/ 186 w 282"/>
                <a:gd name="T81" fmla="*/ 29 h 301"/>
                <a:gd name="T82" fmla="*/ 197 w 282"/>
                <a:gd name="T83" fmla="*/ 26 h 301"/>
                <a:gd name="T84" fmla="*/ 210 w 282"/>
                <a:gd name="T85" fmla="*/ 22 h 301"/>
                <a:gd name="T86" fmla="*/ 220 w 282"/>
                <a:gd name="T87" fmla="*/ 20 h 301"/>
                <a:gd name="T88" fmla="*/ 228 w 282"/>
                <a:gd name="T89" fmla="*/ 18 h 301"/>
                <a:gd name="T90" fmla="*/ 237 w 282"/>
                <a:gd name="T91" fmla="*/ 17 h 301"/>
                <a:gd name="T92" fmla="*/ 244 w 282"/>
                <a:gd name="T93" fmla="*/ 15 h 301"/>
                <a:gd name="T94" fmla="*/ 253 w 282"/>
                <a:gd name="T95" fmla="*/ 13 h 301"/>
                <a:gd name="T96" fmla="*/ 260 w 282"/>
                <a:gd name="T97" fmla="*/ 11 h 301"/>
                <a:gd name="T98" fmla="*/ 265 w 282"/>
                <a:gd name="T99" fmla="*/ 8 h 301"/>
                <a:gd name="T100" fmla="*/ 271 w 282"/>
                <a:gd name="T101" fmla="*/ 6 h 301"/>
                <a:gd name="T102" fmla="*/ 277 w 282"/>
                <a:gd name="T103" fmla="*/ 3 h 3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2"/>
                <a:gd name="T157" fmla="*/ 0 h 301"/>
                <a:gd name="T158" fmla="*/ 282 w 282"/>
                <a:gd name="T159" fmla="*/ 301 h 3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2" h="301">
                  <a:moveTo>
                    <a:pt x="0" y="300"/>
                  </a:moveTo>
                  <a:lnTo>
                    <a:pt x="0" y="298"/>
                  </a:lnTo>
                  <a:lnTo>
                    <a:pt x="1" y="296"/>
                  </a:lnTo>
                  <a:lnTo>
                    <a:pt x="2" y="294"/>
                  </a:lnTo>
                  <a:lnTo>
                    <a:pt x="3" y="292"/>
                  </a:lnTo>
                  <a:lnTo>
                    <a:pt x="4" y="290"/>
                  </a:lnTo>
                  <a:lnTo>
                    <a:pt x="5" y="288"/>
                  </a:lnTo>
                  <a:lnTo>
                    <a:pt x="6" y="286"/>
                  </a:lnTo>
                  <a:lnTo>
                    <a:pt x="6" y="284"/>
                  </a:lnTo>
                  <a:lnTo>
                    <a:pt x="8" y="283"/>
                  </a:lnTo>
                  <a:lnTo>
                    <a:pt x="8" y="281"/>
                  </a:lnTo>
                  <a:lnTo>
                    <a:pt x="9" y="278"/>
                  </a:lnTo>
                  <a:lnTo>
                    <a:pt x="10" y="276"/>
                  </a:lnTo>
                  <a:lnTo>
                    <a:pt x="11" y="274"/>
                  </a:lnTo>
                  <a:lnTo>
                    <a:pt x="12" y="273"/>
                  </a:lnTo>
                  <a:lnTo>
                    <a:pt x="12" y="271"/>
                  </a:lnTo>
                  <a:lnTo>
                    <a:pt x="13" y="269"/>
                  </a:lnTo>
                  <a:lnTo>
                    <a:pt x="14" y="267"/>
                  </a:lnTo>
                  <a:lnTo>
                    <a:pt x="15" y="265"/>
                  </a:lnTo>
                  <a:lnTo>
                    <a:pt x="16" y="261"/>
                  </a:lnTo>
                  <a:lnTo>
                    <a:pt x="17" y="259"/>
                  </a:lnTo>
                  <a:lnTo>
                    <a:pt x="17" y="257"/>
                  </a:lnTo>
                  <a:lnTo>
                    <a:pt x="18" y="256"/>
                  </a:lnTo>
                  <a:lnTo>
                    <a:pt x="18" y="254"/>
                  </a:lnTo>
                  <a:lnTo>
                    <a:pt x="19" y="252"/>
                  </a:lnTo>
                  <a:lnTo>
                    <a:pt x="20" y="250"/>
                  </a:lnTo>
                  <a:lnTo>
                    <a:pt x="20" y="249"/>
                  </a:lnTo>
                  <a:lnTo>
                    <a:pt x="21" y="247"/>
                  </a:lnTo>
                  <a:lnTo>
                    <a:pt x="22" y="245"/>
                  </a:lnTo>
                  <a:lnTo>
                    <a:pt x="23" y="243"/>
                  </a:lnTo>
                  <a:lnTo>
                    <a:pt x="23" y="242"/>
                  </a:lnTo>
                  <a:lnTo>
                    <a:pt x="24" y="240"/>
                  </a:lnTo>
                  <a:lnTo>
                    <a:pt x="25" y="238"/>
                  </a:lnTo>
                  <a:lnTo>
                    <a:pt x="26" y="237"/>
                  </a:lnTo>
                  <a:lnTo>
                    <a:pt x="27" y="235"/>
                  </a:lnTo>
                  <a:lnTo>
                    <a:pt x="27" y="234"/>
                  </a:lnTo>
                  <a:lnTo>
                    <a:pt x="28" y="232"/>
                  </a:lnTo>
                  <a:lnTo>
                    <a:pt x="30" y="231"/>
                  </a:lnTo>
                  <a:lnTo>
                    <a:pt x="32" y="229"/>
                  </a:lnTo>
                  <a:lnTo>
                    <a:pt x="33" y="227"/>
                  </a:lnTo>
                  <a:lnTo>
                    <a:pt x="35" y="226"/>
                  </a:lnTo>
                  <a:lnTo>
                    <a:pt x="36" y="225"/>
                  </a:lnTo>
                  <a:lnTo>
                    <a:pt x="37" y="224"/>
                  </a:lnTo>
                  <a:lnTo>
                    <a:pt x="39" y="223"/>
                  </a:lnTo>
                  <a:lnTo>
                    <a:pt x="40" y="222"/>
                  </a:lnTo>
                  <a:lnTo>
                    <a:pt x="42" y="221"/>
                  </a:lnTo>
                  <a:lnTo>
                    <a:pt x="44" y="220"/>
                  </a:lnTo>
                  <a:lnTo>
                    <a:pt x="46" y="219"/>
                  </a:lnTo>
                  <a:lnTo>
                    <a:pt x="48" y="219"/>
                  </a:lnTo>
                  <a:lnTo>
                    <a:pt x="50" y="218"/>
                  </a:lnTo>
                  <a:lnTo>
                    <a:pt x="52" y="217"/>
                  </a:lnTo>
                  <a:lnTo>
                    <a:pt x="54" y="216"/>
                  </a:lnTo>
                  <a:lnTo>
                    <a:pt x="56" y="215"/>
                  </a:lnTo>
                  <a:lnTo>
                    <a:pt x="58" y="215"/>
                  </a:lnTo>
                  <a:lnTo>
                    <a:pt x="60" y="214"/>
                  </a:lnTo>
                  <a:lnTo>
                    <a:pt x="62" y="213"/>
                  </a:lnTo>
                  <a:lnTo>
                    <a:pt x="64" y="213"/>
                  </a:lnTo>
                  <a:lnTo>
                    <a:pt x="69" y="211"/>
                  </a:lnTo>
                  <a:lnTo>
                    <a:pt x="71" y="211"/>
                  </a:lnTo>
                  <a:lnTo>
                    <a:pt x="74" y="210"/>
                  </a:lnTo>
                  <a:lnTo>
                    <a:pt x="76" y="209"/>
                  </a:lnTo>
                  <a:lnTo>
                    <a:pt x="78" y="209"/>
                  </a:lnTo>
                  <a:lnTo>
                    <a:pt x="80" y="208"/>
                  </a:lnTo>
                  <a:lnTo>
                    <a:pt x="83" y="208"/>
                  </a:lnTo>
                  <a:lnTo>
                    <a:pt x="85" y="207"/>
                  </a:lnTo>
                  <a:lnTo>
                    <a:pt x="88" y="206"/>
                  </a:lnTo>
                  <a:lnTo>
                    <a:pt x="90" y="206"/>
                  </a:lnTo>
                  <a:lnTo>
                    <a:pt x="92" y="205"/>
                  </a:lnTo>
                  <a:lnTo>
                    <a:pt x="94" y="204"/>
                  </a:lnTo>
                  <a:lnTo>
                    <a:pt x="97" y="203"/>
                  </a:lnTo>
                  <a:lnTo>
                    <a:pt x="99" y="203"/>
                  </a:lnTo>
                  <a:lnTo>
                    <a:pt x="101" y="202"/>
                  </a:lnTo>
                  <a:lnTo>
                    <a:pt x="103" y="202"/>
                  </a:lnTo>
                  <a:lnTo>
                    <a:pt x="105" y="201"/>
                  </a:lnTo>
                  <a:lnTo>
                    <a:pt x="107" y="200"/>
                  </a:lnTo>
                  <a:lnTo>
                    <a:pt x="109" y="200"/>
                  </a:lnTo>
                  <a:lnTo>
                    <a:pt x="112" y="198"/>
                  </a:lnTo>
                  <a:lnTo>
                    <a:pt x="114" y="197"/>
                  </a:lnTo>
                  <a:lnTo>
                    <a:pt x="116" y="197"/>
                  </a:lnTo>
                  <a:lnTo>
                    <a:pt x="117" y="196"/>
                  </a:lnTo>
                  <a:lnTo>
                    <a:pt x="118" y="195"/>
                  </a:lnTo>
                  <a:lnTo>
                    <a:pt x="119" y="194"/>
                  </a:lnTo>
                  <a:lnTo>
                    <a:pt x="121" y="193"/>
                  </a:lnTo>
                  <a:lnTo>
                    <a:pt x="122" y="192"/>
                  </a:lnTo>
                  <a:lnTo>
                    <a:pt x="123" y="191"/>
                  </a:lnTo>
                  <a:lnTo>
                    <a:pt x="124" y="190"/>
                  </a:lnTo>
                  <a:lnTo>
                    <a:pt x="125" y="189"/>
                  </a:lnTo>
                  <a:lnTo>
                    <a:pt x="126" y="188"/>
                  </a:lnTo>
                  <a:lnTo>
                    <a:pt x="126" y="187"/>
                  </a:lnTo>
                  <a:lnTo>
                    <a:pt x="127" y="185"/>
                  </a:lnTo>
                  <a:lnTo>
                    <a:pt x="128" y="184"/>
                  </a:lnTo>
                  <a:lnTo>
                    <a:pt x="129" y="183"/>
                  </a:lnTo>
                  <a:lnTo>
                    <a:pt x="129" y="181"/>
                  </a:lnTo>
                  <a:lnTo>
                    <a:pt x="129" y="180"/>
                  </a:lnTo>
                  <a:lnTo>
                    <a:pt x="130" y="178"/>
                  </a:lnTo>
                  <a:lnTo>
                    <a:pt x="131" y="175"/>
                  </a:lnTo>
                  <a:lnTo>
                    <a:pt x="131" y="173"/>
                  </a:lnTo>
                  <a:lnTo>
                    <a:pt x="132" y="170"/>
                  </a:lnTo>
                  <a:lnTo>
                    <a:pt x="132" y="168"/>
                  </a:lnTo>
                  <a:lnTo>
                    <a:pt x="132" y="166"/>
                  </a:lnTo>
                  <a:lnTo>
                    <a:pt x="133" y="164"/>
                  </a:lnTo>
                  <a:lnTo>
                    <a:pt x="133" y="161"/>
                  </a:lnTo>
                  <a:lnTo>
                    <a:pt x="133" y="159"/>
                  </a:lnTo>
                  <a:lnTo>
                    <a:pt x="133" y="157"/>
                  </a:lnTo>
                  <a:lnTo>
                    <a:pt x="133" y="154"/>
                  </a:lnTo>
                  <a:lnTo>
                    <a:pt x="133" y="152"/>
                  </a:lnTo>
                  <a:lnTo>
                    <a:pt x="133" y="149"/>
                  </a:lnTo>
                  <a:lnTo>
                    <a:pt x="133" y="146"/>
                  </a:lnTo>
                  <a:lnTo>
                    <a:pt x="133" y="144"/>
                  </a:lnTo>
                  <a:lnTo>
                    <a:pt x="133" y="141"/>
                  </a:lnTo>
                  <a:lnTo>
                    <a:pt x="133" y="139"/>
                  </a:lnTo>
                  <a:lnTo>
                    <a:pt x="133" y="136"/>
                  </a:lnTo>
                  <a:lnTo>
                    <a:pt x="133" y="133"/>
                  </a:lnTo>
                  <a:lnTo>
                    <a:pt x="133" y="131"/>
                  </a:lnTo>
                  <a:lnTo>
                    <a:pt x="133" y="125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3" y="117"/>
                  </a:lnTo>
                  <a:lnTo>
                    <a:pt x="133" y="115"/>
                  </a:lnTo>
                  <a:lnTo>
                    <a:pt x="133" y="112"/>
                  </a:lnTo>
                  <a:lnTo>
                    <a:pt x="133" y="110"/>
                  </a:lnTo>
                  <a:lnTo>
                    <a:pt x="134" y="107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34" y="100"/>
                  </a:lnTo>
                  <a:lnTo>
                    <a:pt x="134" y="98"/>
                  </a:lnTo>
                  <a:lnTo>
                    <a:pt x="134" y="95"/>
                  </a:lnTo>
                  <a:lnTo>
                    <a:pt x="134" y="93"/>
                  </a:lnTo>
                  <a:lnTo>
                    <a:pt x="134" y="91"/>
                  </a:lnTo>
                  <a:lnTo>
                    <a:pt x="135" y="89"/>
                  </a:lnTo>
                  <a:lnTo>
                    <a:pt x="135" y="86"/>
                  </a:lnTo>
                  <a:lnTo>
                    <a:pt x="135" y="84"/>
                  </a:lnTo>
                  <a:lnTo>
                    <a:pt x="136" y="82"/>
                  </a:lnTo>
                  <a:lnTo>
                    <a:pt x="137" y="78"/>
                  </a:lnTo>
                  <a:lnTo>
                    <a:pt x="137" y="75"/>
                  </a:lnTo>
                  <a:lnTo>
                    <a:pt x="138" y="74"/>
                  </a:lnTo>
                  <a:lnTo>
                    <a:pt x="138" y="72"/>
                  </a:lnTo>
                  <a:lnTo>
                    <a:pt x="139" y="69"/>
                  </a:lnTo>
                  <a:lnTo>
                    <a:pt x="140" y="67"/>
                  </a:lnTo>
                  <a:lnTo>
                    <a:pt x="141" y="65"/>
                  </a:lnTo>
                  <a:lnTo>
                    <a:pt x="141" y="63"/>
                  </a:lnTo>
                  <a:lnTo>
                    <a:pt x="143" y="62"/>
                  </a:lnTo>
                  <a:lnTo>
                    <a:pt x="143" y="60"/>
                  </a:lnTo>
                  <a:lnTo>
                    <a:pt x="144" y="58"/>
                  </a:lnTo>
                  <a:lnTo>
                    <a:pt x="146" y="56"/>
                  </a:lnTo>
                  <a:lnTo>
                    <a:pt x="147" y="55"/>
                  </a:lnTo>
                  <a:lnTo>
                    <a:pt x="148" y="53"/>
                  </a:lnTo>
                  <a:lnTo>
                    <a:pt x="149" y="51"/>
                  </a:lnTo>
                  <a:lnTo>
                    <a:pt x="151" y="50"/>
                  </a:lnTo>
                  <a:lnTo>
                    <a:pt x="153" y="48"/>
                  </a:lnTo>
                  <a:lnTo>
                    <a:pt x="154" y="47"/>
                  </a:lnTo>
                  <a:lnTo>
                    <a:pt x="156" y="45"/>
                  </a:lnTo>
                  <a:lnTo>
                    <a:pt x="160" y="42"/>
                  </a:lnTo>
                  <a:lnTo>
                    <a:pt x="162" y="41"/>
                  </a:lnTo>
                  <a:lnTo>
                    <a:pt x="164" y="40"/>
                  </a:lnTo>
                  <a:lnTo>
                    <a:pt x="166" y="38"/>
                  </a:lnTo>
                  <a:lnTo>
                    <a:pt x="168" y="37"/>
                  </a:lnTo>
                  <a:lnTo>
                    <a:pt x="171" y="36"/>
                  </a:lnTo>
                  <a:lnTo>
                    <a:pt x="173" y="35"/>
                  </a:lnTo>
                  <a:lnTo>
                    <a:pt x="176" y="33"/>
                  </a:lnTo>
                  <a:lnTo>
                    <a:pt x="178" y="32"/>
                  </a:lnTo>
                  <a:lnTo>
                    <a:pt x="181" y="31"/>
                  </a:lnTo>
                  <a:lnTo>
                    <a:pt x="183" y="30"/>
                  </a:lnTo>
                  <a:lnTo>
                    <a:pt x="186" y="29"/>
                  </a:lnTo>
                  <a:lnTo>
                    <a:pt x="189" y="28"/>
                  </a:lnTo>
                  <a:lnTo>
                    <a:pt x="191" y="28"/>
                  </a:lnTo>
                  <a:lnTo>
                    <a:pt x="194" y="27"/>
                  </a:lnTo>
                  <a:lnTo>
                    <a:pt x="197" y="26"/>
                  </a:lnTo>
                  <a:lnTo>
                    <a:pt x="200" y="25"/>
                  </a:lnTo>
                  <a:lnTo>
                    <a:pt x="202" y="25"/>
                  </a:lnTo>
                  <a:lnTo>
                    <a:pt x="205" y="24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15" y="21"/>
                  </a:lnTo>
                  <a:lnTo>
                    <a:pt x="217" y="21"/>
                  </a:lnTo>
                  <a:lnTo>
                    <a:pt x="220" y="20"/>
                  </a:lnTo>
                  <a:lnTo>
                    <a:pt x="222" y="20"/>
                  </a:lnTo>
                  <a:lnTo>
                    <a:pt x="224" y="19"/>
                  </a:lnTo>
                  <a:lnTo>
                    <a:pt x="227" y="19"/>
                  </a:lnTo>
                  <a:lnTo>
                    <a:pt x="228" y="18"/>
                  </a:lnTo>
                  <a:lnTo>
                    <a:pt x="231" y="18"/>
                  </a:lnTo>
                  <a:lnTo>
                    <a:pt x="233" y="18"/>
                  </a:lnTo>
                  <a:lnTo>
                    <a:pt x="235" y="17"/>
                  </a:lnTo>
                  <a:lnTo>
                    <a:pt x="237" y="17"/>
                  </a:lnTo>
                  <a:lnTo>
                    <a:pt x="239" y="16"/>
                  </a:lnTo>
                  <a:lnTo>
                    <a:pt x="241" y="16"/>
                  </a:lnTo>
                  <a:lnTo>
                    <a:pt x="243" y="16"/>
                  </a:lnTo>
                  <a:lnTo>
                    <a:pt x="244" y="15"/>
                  </a:lnTo>
                  <a:lnTo>
                    <a:pt x="246" y="15"/>
                  </a:lnTo>
                  <a:lnTo>
                    <a:pt x="248" y="14"/>
                  </a:lnTo>
                  <a:lnTo>
                    <a:pt x="252" y="14"/>
                  </a:lnTo>
                  <a:lnTo>
                    <a:pt x="253" y="13"/>
                  </a:lnTo>
                  <a:lnTo>
                    <a:pt x="255" y="13"/>
                  </a:lnTo>
                  <a:lnTo>
                    <a:pt x="257" y="12"/>
                  </a:lnTo>
                  <a:lnTo>
                    <a:pt x="258" y="11"/>
                  </a:lnTo>
                  <a:lnTo>
                    <a:pt x="260" y="11"/>
                  </a:lnTo>
                  <a:lnTo>
                    <a:pt x="261" y="10"/>
                  </a:lnTo>
                  <a:lnTo>
                    <a:pt x="263" y="9"/>
                  </a:lnTo>
                  <a:lnTo>
                    <a:pt x="264" y="9"/>
                  </a:lnTo>
                  <a:lnTo>
                    <a:pt x="265" y="8"/>
                  </a:lnTo>
                  <a:lnTo>
                    <a:pt x="267" y="8"/>
                  </a:lnTo>
                  <a:lnTo>
                    <a:pt x="269" y="7"/>
                  </a:lnTo>
                  <a:lnTo>
                    <a:pt x="270" y="6"/>
                  </a:lnTo>
                  <a:lnTo>
                    <a:pt x="271" y="6"/>
                  </a:lnTo>
                  <a:lnTo>
                    <a:pt x="273" y="5"/>
                  </a:lnTo>
                  <a:lnTo>
                    <a:pt x="274" y="4"/>
                  </a:lnTo>
                  <a:lnTo>
                    <a:pt x="275" y="3"/>
                  </a:lnTo>
                  <a:lnTo>
                    <a:pt x="277" y="3"/>
                  </a:lnTo>
                  <a:lnTo>
                    <a:pt x="278" y="2"/>
                  </a:lnTo>
                  <a:lnTo>
                    <a:pt x="281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7" name="Freeform 197"/>
            <p:cNvSpPr>
              <a:spLocks/>
            </p:cNvSpPr>
            <p:nvPr/>
          </p:nvSpPr>
          <p:spPr bwMode="auto">
            <a:xfrm>
              <a:off x="2829" y="2812"/>
              <a:ext cx="67" cy="65"/>
            </a:xfrm>
            <a:custGeom>
              <a:avLst/>
              <a:gdLst>
                <a:gd name="T0" fmla="*/ 64 w 67"/>
                <a:gd name="T1" fmla="*/ 1 h 65"/>
                <a:gd name="T2" fmla="*/ 59 w 67"/>
                <a:gd name="T3" fmla="*/ 1 h 65"/>
                <a:gd name="T4" fmla="*/ 54 w 67"/>
                <a:gd name="T5" fmla="*/ 1 h 65"/>
                <a:gd name="T6" fmla="*/ 50 w 67"/>
                <a:gd name="T7" fmla="*/ 2 h 65"/>
                <a:gd name="T8" fmla="*/ 46 w 67"/>
                <a:gd name="T9" fmla="*/ 3 h 65"/>
                <a:gd name="T10" fmla="*/ 42 w 67"/>
                <a:gd name="T11" fmla="*/ 3 h 65"/>
                <a:gd name="T12" fmla="*/ 37 w 67"/>
                <a:gd name="T13" fmla="*/ 4 h 65"/>
                <a:gd name="T14" fmla="*/ 34 w 67"/>
                <a:gd name="T15" fmla="*/ 5 h 65"/>
                <a:gd name="T16" fmla="*/ 30 w 67"/>
                <a:gd name="T17" fmla="*/ 6 h 65"/>
                <a:gd name="T18" fmla="*/ 25 w 67"/>
                <a:gd name="T19" fmla="*/ 7 h 65"/>
                <a:gd name="T20" fmla="*/ 22 w 67"/>
                <a:gd name="T21" fmla="*/ 8 h 65"/>
                <a:gd name="T22" fmla="*/ 19 w 67"/>
                <a:gd name="T23" fmla="*/ 9 h 65"/>
                <a:gd name="T24" fmla="*/ 17 w 67"/>
                <a:gd name="T25" fmla="*/ 11 h 65"/>
                <a:gd name="T26" fmla="*/ 14 w 67"/>
                <a:gd name="T27" fmla="*/ 12 h 65"/>
                <a:gd name="T28" fmla="*/ 12 w 67"/>
                <a:gd name="T29" fmla="*/ 14 h 65"/>
                <a:gd name="T30" fmla="*/ 10 w 67"/>
                <a:gd name="T31" fmla="*/ 15 h 65"/>
                <a:gd name="T32" fmla="*/ 9 w 67"/>
                <a:gd name="T33" fmla="*/ 17 h 65"/>
                <a:gd name="T34" fmla="*/ 7 w 67"/>
                <a:gd name="T35" fmla="*/ 19 h 65"/>
                <a:gd name="T36" fmla="*/ 6 w 67"/>
                <a:gd name="T37" fmla="*/ 21 h 65"/>
                <a:gd name="T38" fmla="*/ 4 w 67"/>
                <a:gd name="T39" fmla="*/ 25 h 65"/>
                <a:gd name="T40" fmla="*/ 3 w 67"/>
                <a:gd name="T41" fmla="*/ 27 h 65"/>
                <a:gd name="T42" fmla="*/ 2 w 67"/>
                <a:gd name="T43" fmla="*/ 30 h 65"/>
                <a:gd name="T44" fmla="*/ 2 w 67"/>
                <a:gd name="T45" fmla="*/ 32 h 65"/>
                <a:gd name="T46" fmla="*/ 1 w 67"/>
                <a:gd name="T47" fmla="*/ 35 h 65"/>
                <a:gd name="T48" fmla="*/ 1 w 67"/>
                <a:gd name="T49" fmla="*/ 37 h 65"/>
                <a:gd name="T50" fmla="*/ 0 w 67"/>
                <a:gd name="T51" fmla="*/ 40 h 65"/>
                <a:gd name="T52" fmla="*/ 0 w 67"/>
                <a:gd name="T53" fmla="*/ 42 h 65"/>
                <a:gd name="T54" fmla="*/ 0 w 67"/>
                <a:gd name="T55" fmla="*/ 45 h 65"/>
                <a:gd name="T56" fmla="*/ 1 w 67"/>
                <a:gd name="T57" fmla="*/ 48 h 65"/>
                <a:gd name="T58" fmla="*/ 1 w 67"/>
                <a:gd name="T59" fmla="*/ 51 h 65"/>
                <a:gd name="T60" fmla="*/ 2 w 67"/>
                <a:gd name="T61" fmla="*/ 53 h 65"/>
                <a:gd name="T62" fmla="*/ 3 w 67"/>
                <a:gd name="T63" fmla="*/ 55 h 65"/>
                <a:gd name="T64" fmla="*/ 4 w 67"/>
                <a:gd name="T65" fmla="*/ 57 h 65"/>
                <a:gd name="T66" fmla="*/ 5 w 67"/>
                <a:gd name="T67" fmla="*/ 59 h 65"/>
                <a:gd name="T68" fmla="*/ 7 w 67"/>
                <a:gd name="T69" fmla="*/ 60 h 65"/>
                <a:gd name="T70" fmla="*/ 8 w 67"/>
                <a:gd name="T71" fmla="*/ 62 h 65"/>
                <a:gd name="T72" fmla="*/ 10 w 67"/>
                <a:gd name="T73" fmla="*/ 63 h 65"/>
                <a:gd name="T74" fmla="*/ 13 w 67"/>
                <a:gd name="T75" fmla="*/ 63 h 65"/>
                <a:gd name="T76" fmla="*/ 17 w 67"/>
                <a:gd name="T77" fmla="*/ 64 h 65"/>
                <a:gd name="T78" fmla="*/ 20 w 67"/>
                <a:gd name="T79" fmla="*/ 63 h 65"/>
                <a:gd name="T80" fmla="*/ 23 w 67"/>
                <a:gd name="T81" fmla="*/ 62 h 65"/>
                <a:gd name="T82" fmla="*/ 27 w 67"/>
                <a:gd name="T83" fmla="*/ 62 h 65"/>
                <a:gd name="T84" fmla="*/ 31 w 67"/>
                <a:gd name="T85" fmla="*/ 60 h 65"/>
                <a:gd name="T86" fmla="*/ 34 w 67"/>
                <a:gd name="T87" fmla="*/ 59 h 65"/>
                <a:gd name="T88" fmla="*/ 39 w 67"/>
                <a:gd name="T89" fmla="*/ 58 h 65"/>
                <a:gd name="T90" fmla="*/ 43 w 67"/>
                <a:gd name="T91" fmla="*/ 56 h 65"/>
                <a:gd name="T92" fmla="*/ 47 w 67"/>
                <a:gd name="T93" fmla="*/ 54 h 65"/>
                <a:gd name="T94" fmla="*/ 54 w 67"/>
                <a:gd name="T95" fmla="*/ 52 h 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"/>
                <a:gd name="T145" fmla="*/ 0 h 65"/>
                <a:gd name="T146" fmla="*/ 67 w 67"/>
                <a:gd name="T147" fmla="*/ 65 h 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" h="65">
                  <a:moveTo>
                    <a:pt x="66" y="0"/>
                  </a:moveTo>
                  <a:lnTo>
                    <a:pt x="64" y="1"/>
                  </a:lnTo>
                  <a:lnTo>
                    <a:pt x="61" y="1"/>
                  </a:lnTo>
                  <a:lnTo>
                    <a:pt x="59" y="1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3"/>
                  </a:lnTo>
                  <a:lnTo>
                    <a:pt x="44" y="3"/>
                  </a:lnTo>
                  <a:lnTo>
                    <a:pt x="42" y="3"/>
                  </a:lnTo>
                  <a:lnTo>
                    <a:pt x="40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0" y="6"/>
                  </a:lnTo>
                  <a:lnTo>
                    <a:pt x="29" y="6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8" y="18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6" y="21"/>
                  </a:lnTo>
                  <a:lnTo>
                    <a:pt x="5" y="23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2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4" y="58"/>
                  </a:lnTo>
                  <a:lnTo>
                    <a:pt x="5" y="59"/>
                  </a:lnTo>
                  <a:lnTo>
                    <a:pt x="6" y="60"/>
                  </a:lnTo>
                  <a:lnTo>
                    <a:pt x="7" y="60"/>
                  </a:lnTo>
                  <a:lnTo>
                    <a:pt x="7" y="61"/>
                  </a:lnTo>
                  <a:lnTo>
                    <a:pt x="8" y="62"/>
                  </a:lnTo>
                  <a:lnTo>
                    <a:pt x="9" y="62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3" y="63"/>
                  </a:lnTo>
                  <a:lnTo>
                    <a:pt x="15" y="64"/>
                  </a:lnTo>
                  <a:lnTo>
                    <a:pt x="17" y="64"/>
                  </a:lnTo>
                  <a:lnTo>
                    <a:pt x="18" y="64"/>
                  </a:lnTo>
                  <a:lnTo>
                    <a:pt x="20" y="63"/>
                  </a:lnTo>
                  <a:lnTo>
                    <a:pt x="22" y="63"/>
                  </a:lnTo>
                  <a:lnTo>
                    <a:pt x="23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61"/>
                  </a:lnTo>
                  <a:lnTo>
                    <a:pt x="31" y="60"/>
                  </a:lnTo>
                  <a:lnTo>
                    <a:pt x="32" y="60"/>
                  </a:lnTo>
                  <a:lnTo>
                    <a:pt x="34" y="59"/>
                  </a:lnTo>
                  <a:lnTo>
                    <a:pt x="37" y="59"/>
                  </a:lnTo>
                  <a:lnTo>
                    <a:pt x="39" y="58"/>
                  </a:lnTo>
                  <a:lnTo>
                    <a:pt x="41" y="57"/>
                  </a:lnTo>
                  <a:lnTo>
                    <a:pt x="43" y="56"/>
                  </a:lnTo>
                  <a:lnTo>
                    <a:pt x="45" y="55"/>
                  </a:lnTo>
                  <a:lnTo>
                    <a:pt x="47" y="54"/>
                  </a:lnTo>
                  <a:lnTo>
                    <a:pt x="49" y="53"/>
                  </a:lnTo>
                  <a:lnTo>
                    <a:pt x="54" y="52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8" name="Freeform 198"/>
            <p:cNvSpPr>
              <a:spLocks/>
            </p:cNvSpPr>
            <p:nvPr/>
          </p:nvSpPr>
          <p:spPr bwMode="auto">
            <a:xfrm>
              <a:off x="2676" y="3016"/>
              <a:ext cx="179" cy="80"/>
            </a:xfrm>
            <a:custGeom>
              <a:avLst/>
              <a:gdLst>
                <a:gd name="T0" fmla="*/ 176 w 179"/>
                <a:gd name="T1" fmla="*/ 0 h 80"/>
                <a:gd name="T2" fmla="*/ 172 w 179"/>
                <a:gd name="T3" fmla="*/ 1 h 80"/>
                <a:gd name="T4" fmla="*/ 167 w 179"/>
                <a:gd name="T5" fmla="*/ 2 h 80"/>
                <a:gd name="T6" fmla="*/ 163 w 179"/>
                <a:gd name="T7" fmla="*/ 3 h 80"/>
                <a:gd name="T8" fmla="*/ 158 w 179"/>
                <a:gd name="T9" fmla="*/ 3 h 80"/>
                <a:gd name="T10" fmla="*/ 154 w 179"/>
                <a:gd name="T11" fmla="*/ 4 h 80"/>
                <a:gd name="T12" fmla="*/ 149 w 179"/>
                <a:gd name="T13" fmla="*/ 5 h 80"/>
                <a:gd name="T14" fmla="*/ 145 w 179"/>
                <a:gd name="T15" fmla="*/ 6 h 80"/>
                <a:gd name="T16" fmla="*/ 140 w 179"/>
                <a:gd name="T17" fmla="*/ 7 h 80"/>
                <a:gd name="T18" fmla="*/ 133 w 179"/>
                <a:gd name="T19" fmla="*/ 9 h 80"/>
                <a:gd name="T20" fmla="*/ 128 w 179"/>
                <a:gd name="T21" fmla="*/ 11 h 80"/>
                <a:gd name="T22" fmla="*/ 122 w 179"/>
                <a:gd name="T23" fmla="*/ 12 h 80"/>
                <a:gd name="T24" fmla="*/ 117 w 179"/>
                <a:gd name="T25" fmla="*/ 14 h 80"/>
                <a:gd name="T26" fmla="*/ 112 w 179"/>
                <a:gd name="T27" fmla="*/ 16 h 80"/>
                <a:gd name="T28" fmla="*/ 107 w 179"/>
                <a:gd name="T29" fmla="*/ 17 h 80"/>
                <a:gd name="T30" fmla="*/ 101 w 179"/>
                <a:gd name="T31" fmla="*/ 19 h 80"/>
                <a:gd name="T32" fmla="*/ 96 w 179"/>
                <a:gd name="T33" fmla="*/ 22 h 80"/>
                <a:gd name="T34" fmla="*/ 91 w 179"/>
                <a:gd name="T35" fmla="*/ 23 h 80"/>
                <a:gd name="T36" fmla="*/ 86 w 179"/>
                <a:gd name="T37" fmla="*/ 26 h 80"/>
                <a:gd name="T38" fmla="*/ 78 w 179"/>
                <a:gd name="T39" fmla="*/ 29 h 80"/>
                <a:gd name="T40" fmla="*/ 74 w 179"/>
                <a:gd name="T41" fmla="*/ 31 h 80"/>
                <a:gd name="T42" fmla="*/ 69 w 179"/>
                <a:gd name="T43" fmla="*/ 34 h 80"/>
                <a:gd name="T44" fmla="*/ 64 w 179"/>
                <a:gd name="T45" fmla="*/ 36 h 80"/>
                <a:gd name="T46" fmla="*/ 60 w 179"/>
                <a:gd name="T47" fmla="*/ 38 h 80"/>
                <a:gd name="T48" fmla="*/ 55 w 179"/>
                <a:gd name="T49" fmla="*/ 41 h 80"/>
                <a:gd name="T50" fmla="*/ 51 w 179"/>
                <a:gd name="T51" fmla="*/ 44 h 80"/>
                <a:gd name="T52" fmla="*/ 47 w 179"/>
                <a:gd name="T53" fmla="*/ 46 h 80"/>
                <a:gd name="T54" fmla="*/ 42 w 179"/>
                <a:gd name="T55" fmla="*/ 49 h 80"/>
                <a:gd name="T56" fmla="*/ 37 w 179"/>
                <a:gd name="T57" fmla="*/ 53 h 80"/>
                <a:gd name="T58" fmla="*/ 33 w 179"/>
                <a:gd name="T59" fmla="*/ 55 h 80"/>
                <a:gd name="T60" fmla="*/ 29 w 179"/>
                <a:gd name="T61" fmla="*/ 58 h 80"/>
                <a:gd name="T62" fmla="*/ 25 w 179"/>
                <a:gd name="T63" fmla="*/ 61 h 80"/>
                <a:gd name="T64" fmla="*/ 22 w 179"/>
                <a:gd name="T65" fmla="*/ 63 h 80"/>
                <a:gd name="T66" fmla="*/ 18 w 179"/>
                <a:gd name="T67" fmla="*/ 66 h 80"/>
                <a:gd name="T68" fmla="*/ 14 w 179"/>
                <a:gd name="T69" fmla="*/ 69 h 80"/>
                <a:gd name="T70" fmla="*/ 11 w 179"/>
                <a:gd name="T71" fmla="*/ 71 h 80"/>
                <a:gd name="T72" fmla="*/ 7 w 179"/>
                <a:gd name="T73" fmla="*/ 74 h 80"/>
                <a:gd name="T74" fmla="*/ 4 w 179"/>
                <a:gd name="T75" fmla="*/ 77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9"/>
                <a:gd name="T115" fmla="*/ 0 h 80"/>
                <a:gd name="T116" fmla="*/ 179 w 179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9" h="80">
                  <a:moveTo>
                    <a:pt x="178" y="0"/>
                  </a:moveTo>
                  <a:lnTo>
                    <a:pt x="176" y="0"/>
                  </a:lnTo>
                  <a:lnTo>
                    <a:pt x="174" y="1"/>
                  </a:lnTo>
                  <a:lnTo>
                    <a:pt x="172" y="1"/>
                  </a:lnTo>
                  <a:lnTo>
                    <a:pt x="169" y="1"/>
                  </a:lnTo>
                  <a:lnTo>
                    <a:pt x="167" y="2"/>
                  </a:lnTo>
                  <a:lnTo>
                    <a:pt x="165" y="2"/>
                  </a:lnTo>
                  <a:lnTo>
                    <a:pt x="163" y="3"/>
                  </a:lnTo>
                  <a:lnTo>
                    <a:pt x="160" y="3"/>
                  </a:lnTo>
                  <a:lnTo>
                    <a:pt x="158" y="3"/>
                  </a:lnTo>
                  <a:lnTo>
                    <a:pt x="156" y="4"/>
                  </a:lnTo>
                  <a:lnTo>
                    <a:pt x="154" y="4"/>
                  </a:lnTo>
                  <a:lnTo>
                    <a:pt x="152" y="5"/>
                  </a:lnTo>
                  <a:lnTo>
                    <a:pt x="149" y="5"/>
                  </a:lnTo>
                  <a:lnTo>
                    <a:pt x="147" y="6"/>
                  </a:lnTo>
                  <a:lnTo>
                    <a:pt x="145" y="6"/>
                  </a:lnTo>
                  <a:lnTo>
                    <a:pt x="142" y="7"/>
                  </a:lnTo>
                  <a:lnTo>
                    <a:pt x="140" y="7"/>
                  </a:lnTo>
                  <a:lnTo>
                    <a:pt x="137" y="8"/>
                  </a:lnTo>
                  <a:lnTo>
                    <a:pt x="133" y="9"/>
                  </a:lnTo>
                  <a:lnTo>
                    <a:pt x="130" y="10"/>
                  </a:lnTo>
                  <a:lnTo>
                    <a:pt x="128" y="11"/>
                  </a:lnTo>
                  <a:lnTo>
                    <a:pt x="125" y="11"/>
                  </a:lnTo>
                  <a:lnTo>
                    <a:pt x="122" y="12"/>
                  </a:lnTo>
                  <a:lnTo>
                    <a:pt x="120" y="13"/>
                  </a:lnTo>
                  <a:lnTo>
                    <a:pt x="117" y="14"/>
                  </a:lnTo>
                  <a:lnTo>
                    <a:pt x="115" y="15"/>
                  </a:lnTo>
                  <a:lnTo>
                    <a:pt x="112" y="16"/>
                  </a:lnTo>
                  <a:lnTo>
                    <a:pt x="109" y="17"/>
                  </a:lnTo>
                  <a:lnTo>
                    <a:pt x="107" y="17"/>
                  </a:lnTo>
                  <a:lnTo>
                    <a:pt x="104" y="18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96" y="22"/>
                  </a:lnTo>
                  <a:lnTo>
                    <a:pt x="94" y="22"/>
                  </a:lnTo>
                  <a:lnTo>
                    <a:pt x="91" y="23"/>
                  </a:lnTo>
                  <a:lnTo>
                    <a:pt x="88" y="25"/>
                  </a:lnTo>
                  <a:lnTo>
                    <a:pt x="86" y="26"/>
                  </a:lnTo>
                  <a:lnTo>
                    <a:pt x="81" y="28"/>
                  </a:lnTo>
                  <a:lnTo>
                    <a:pt x="78" y="29"/>
                  </a:lnTo>
                  <a:lnTo>
                    <a:pt x="76" y="30"/>
                  </a:lnTo>
                  <a:lnTo>
                    <a:pt x="74" y="31"/>
                  </a:lnTo>
                  <a:lnTo>
                    <a:pt x="71" y="32"/>
                  </a:lnTo>
                  <a:lnTo>
                    <a:pt x="69" y="34"/>
                  </a:lnTo>
                  <a:lnTo>
                    <a:pt x="66" y="35"/>
                  </a:lnTo>
                  <a:lnTo>
                    <a:pt x="64" y="36"/>
                  </a:lnTo>
                  <a:lnTo>
                    <a:pt x="62" y="37"/>
                  </a:lnTo>
                  <a:lnTo>
                    <a:pt x="60" y="38"/>
                  </a:lnTo>
                  <a:lnTo>
                    <a:pt x="57" y="40"/>
                  </a:lnTo>
                  <a:lnTo>
                    <a:pt x="55" y="41"/>
                  </a:lnTo>
                  <a:lnTo>
                    <a:pt x="53" y="42"/>
                  </a:lnTo>
                  <a:lnTo>
                    <a:pt x="51" y="44"/>
                  </a:lnTo>
                  <a:lnTo>
                    <a:pt x="49" y="45"/>
                  </a:lnTo>
                  <a:lnTo>
                    <a:pt x="47" y="46"/>
                  </a:lnTo>
                  <a:lnTo>
                    <a:pt x="45" y="47"/>
                  </a:lnTo>
                  <a:lnTo>
                    <a:pt x="42" y="49"/>
                  </a:lnTo>
                  <a:lnTo>
                    <a:pt x="41" y="50"/>
                  </a:lnTo>
                  <a:lnTo>
                    <a:pt x="37" y="53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7"/>
                  </a:lnTo>
                  <a:lnTo>
                    <a:pt x="29" y="58"/>
                  </a:lnTo>
                  <a:lnTo>
                    <a:pt x="27" y="59"/>
                  </a:lnTo>
                  <a:lnTo>
                    <a:pt x="25" y="61"/>
                  </a:lnTo>
                  <a:lnTo>
                    <a:pt x="24" y="62"/>
                  </a:lnTo>
                  <a:lnTo>
                    <a:pt x="22" y="63"/>
                  </a:lnTo>
                  <a:lnTo>
                    <a:pt x="20" y="65"/>
                  </a:lnTo>
                  <a:lnTo>
                    <a:pt x="18" y="66"/>
                  </a:lnTo>
                  <a:lnTo>
                    <a:pt x="16" y="67"/>
                  </a:lnTo>
                  <a:lnTo>
                    <a:pt x="14" y="69"/>
                  </a:lnTo>
                  <a:lnTo>
                    <a:pt x="13" y="70"/>
                  </a:lnTo>
                  <a:lnTo>
                    <a:pt x="11" y="71"/>
                  </a:lnTo>
                  <a:lnTo>
                    <a:pt x="9" y="73"/>
                  </a:lnTo>
                  <a:lnTo>
                    <a:pt x="7" y="74"/>
                  </a:lnTo>
                  <a:lnTo>
                    <a:pt x="6" y="76"/>
                  </a:lnTo>
                  <a:lnTo>
                    <a:pt x="4" y="77"/>
                  </a:lnTo>
                  <a:lnTo>
                    <a:pt x="0" y="79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09" name="Freeform 199"/>
            <p:cNvSpPr>
              <a:spLocks/>
            </p:cNvSpPr>
            <p:nvPr/>
          </p:nvSpPr>
          <p:spPr bwMode="auto">
            <a:xfrm>
              <a:off x="2853" y="2931"/>
              <a:ext cx="37" cy="66"/>
            </a:xfrm>
            <a:custGeom>
              <a:avLst/>
              <a:gdLst>
                <a:gd name="T0" fmla="*/ 34 w 37"/>
                <a:gd name="T1" fmla="*/ 1 h 66"/>
                <a:gd name="T2" fmla="*/ 31 w 37"/>
                <a:gd name="T3" fmla="*/ 2 h 66"/>
                <a:gd name="T4" fmla="*/ 28 w 37"/>
                <a:gd name="T5" fmla="*/ 2 h 66"/>
                <a:gd name="T6" fmla="*/ 25 w 37"/>
                <a:gd name="T7" fmla="*/ 3 h 66"/>
                <a:gd name="T8" fmla="*/ 22 w 37"/>
                <a:gd name="T9" fmla="*/ 4 h 66"/>
                <a:gd name="T10" fmla="*/ 19 w 37"/>
                <a:gd name="T11" fmla="*/ 5 h 66"/>
                <a:gd name="T12" fmla="*/ 17 w 37"/>
                <a:gd name="T13" fmla="*/ 5 h 66"/>
                <a:gd name="T14" fmla="*/ 14 w 37"/>
                <a:gd name="T15" fmla="*/ 7 h 66"/>
                <a:gd name="T16" fmla="*/ 12 w 37"/>
                <a:gd name="T17" fmla="*/ 7 h 66"/>
                <a:gd name="T18" fmla="*/ 8 w 37"/>
                <a:gd name="T19" fmla="*/ 9 h 66"/>
                <a:gd name="T20" fmla="*/ 7 w 37"/>
                <a:gd name="T21" fmla="*/ 10 h 66"/>
                <a:gd name="T22" fmla="*/ 5 w 37"/>
                <a:gd name="T23" fmla="*/ 12 h 66"/>
                <a:gd name="T24" fmla="*/ 4 w 37"/>
                <a:gd name="T25" fmla="*/ 13 h 66"/>
                <a:gd name="T26" fmla="*/ 3 w 37"/>
                <a:gd name="T27" fmla="*/ 14 h 66"/>
                <a:gd name="T28" fmla="*/ 2 w 37"/>
                <a:gd name="T29" fmla="*/ 16 h 66"/>
                <a:gd name="T30" fmla="*/ 1 w 37"/>
                <a:gd name="T31" fmla="*/ 17 h 66"/>
                <a:gd name="T32" fmla="*/ 1 w 37"/>
                <a:gd name="T33" fmla="*/ 19 h 66"/>
                <a:gd name="T34" fmla="*/ 0 w 37"/>
                <a:gd name="T35" fmla="*/ 21 h 66"/>
                <a:gd name="T36" fmla="*/ 0 w 37"/>
                <a:gd name="T37" fmla="*/ 22 h 66"/>
                <a:gd name="T38" fmla="*/ 0 w 37"/>
                <a:gd name="T39" fmla="*/ 25 h 66"/>
                <a:gd name="T40" fmla="*/ 0 w 37"/>
                <a:gd name="T41" fmla="*/ 27 h 66"/>
                <a:gd name="T42" fmla="*/ 0 w 37"/>
                <a:gd name="T43" fmla="*/ 29 h 66"/>
                <a:gd name="T44" fmla="*/ 0 w 37"/>
                <a:gd name="T45" fmla="*/ 31 h 66"/>
                <a:gd name="T46" fmla="*/ 1 w 37"/>
                <a:gd name="T47" fmla="*/ 33 h 66"/>
                <a:gd name="T48" fmla="*/ 1 w 37"/>
                <a:gd name="T49" fmla="*/ 36 h 66"/>
                <a:gd name="T50" fmla="*/ 2 w 37"/>
                <a:gd name="T51" fmla="*/ 37 h 66"/>
                <a:gd name="T52" fmla="*/ 2 w 37"/>
                <a:gd name="T53" fmla="*/ 40 h 66"/>
                <a:gd name="T54" fmla="*/ 3 w 37"/>
                <a:gd name="T55" fmla="*/ 42 h 66"/>
                <a:gd name="T56" fmla="*/ 4 w 37"/>
                <a:gd name="T57" fmla="*/ 45 h 66"/>
                <a:gd name="T58" fmla="*/ 5 w 37"/>
                <a:gd name="T59" fmla="*/ 47 h 66"/>
                <a:gd name="T60" fmla="*/ 7 w 37"/>
                <a:gd name="T61" fmla="*/ 49 h 66"/>
                <a:gd name="T62" fmla="*/ 8 w 37"/>
                <a:gd name="T63" fmla="*/ 51 h 66"/>
                <a:gd name="T64" fmla="*/ 9 w 37"/>
                <a:gd name="T65" fmla="*/ 53 h 66"/>
                <a:gd name="T66" fmla="*/ 10 w 37"/>
                <a:gd name="T67" fmla="*/ 55 h 66"/>
                <a:gd name="T68" fmla="*/ 12 w 37"/>
                <a:gd name="T69" fmla="*/ 57 h 66"/>
                <a:gd name="T70" fmla="*/ 13 w 37"/>
                <a:gd name="T71" fmla="*/ 59 h 66"/>
                <a:gd name="T72" fmla="*/ 15 w 37"/>
                <a:gd name="T73" fmla="*/ 61 h 66"/>
                <a:gd name="T74" fmla="*/ 16 w 37"/>
                <a:gd name="T75" fmla="*/ 63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"/>
                <a:gd name="T115" fmla="*/ 0 h 66"/>
                <a:gd name="T116" fmla="*/ 37 w 37"/>
                <a:gd name="T117" fmla="*/ 66 h 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" h="66">
                  <a:moveTo>
                    <a:pt x="36" y="0"/>
                  </a:moveTo>
                  <a:lnTo>
                    <a:pt x="34" y="1"/>
                  </a:lnTo>
                  <a:lnTo>
                    <a:pt x="33" y="1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2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4" y="60"/>
                  </a:lnTo>
                  <a:lnTo>
                    <a:pt x="15" y="61"/>
                  </a:lnTo>
                  <a:lnTo>
                    <a:pt x="15" y="62"/>
                  </a:lnTo>
                  <a:lnTo>
                    <a:pt x="16" y="63"/>
                  </a:lnTo>
                  <a:lnTo>
                    <a:pt x="18" y="65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0" name="Freeform 200"/>
            <p:cNvSpPr>
              <a:spLocks/>
            </p:cNvSpPr>
            <p:nvPr/>
          </p:nvSpPr>
          <p:spPr bwMode="auto">
            <a:xfrm>
              <a:off x="2759" y="3106"/>
              <a:ext cx="93" cy="103"/>
            </a:xfrm>
            <a:custGeom>
              <a:avLst/>
              <a:gdLst>
                <a:gd name="T0" fmla="*/ 90 w 93"/>
                <a:gd name="T1" fmla="*/ 1 h 103"/>
                <a:gd name="T2" fmla="*/ 85 w 93"/>
                <a:gd name="T3" fmla="*/ 1 h 103"/>
                <a:gd name="T4" fmla="*/ 81 w 93"/>
                <a:gd name="T5" fmla="*/ 2 h 103"/>
                <a:gd name="T6" fmla="*/ 77 w 93"/>
                <a:gd name="T7" fmla="*/ 3 h 103"/>
                <a:gd name="T8" fmla="*/ 72 w 93"/>
                <a:gd name="T9" fmla="*/ 4 h 103"/>
                <a:gd name="T10" fmla="*/ 68 w 93"/>
                <a:gd name="T11" fmla="*/ 4 h 103"/>
                <a:gd name="T12" fmla="*/ 64 w 93"/>
                <a:gd name="T13" fmla="*/ 6 h 103"/>
                <a:gd name="T14" fmla="*/ 60 w 93"/>
                <a:gd name="T15" fmla="*/ 6 h 103"/>
                <a:gd name="T16" fmla="*/ 56 w 93"/>
                <a:gd name="T17" fmla="*/ 7 h 103"/>
                <a:gd name="T18" fmla="*/ 50 w 93"/>
                <a:gd name="T19" fmla="*/ 9 h 103"/>
                <a:gd name="T20" fmla="*/ 47 w 93"/>
                <a:gd name="T21" fmla="*/ 11 h 103"/>
                <a:gd name="T22" fmla="*/ 43 w 93"/>
                <a:gd name="T23" fmla="*/ 12 h 103"/>
                <a:gd name="T24" fmla="*/ 40 w 93"/>
                <a:gd name="T25" fmla="*/ 14 h 103"/>
                <a:gd name="T26" fmla="*/ 38 w 93"/>
                <a:gd name="T27" fmla="*/ 15 h 103"/>
                <a:gd name="T28" fmla="*/ 35 w 93"/>
                <a:gd name="T29" fmla="*/ 17 h 103"/>
                <a:gd name="T30" fmla="*/ 32 w 93"/>
                <a:gd name="T31" fmla="*/ 19 h 103"/>
                <a:gd name="T32" fmla="*/ 30 w 93"/>
                <a:gd name="T33" fmla="*/ 21 h 103"/>
                <a:gd name="T34" fmla="*/ 28 w 93"/>
                <a:gd name="T35" fmla="*/ 23 h 103"/>
                <a:gd name="T36" fmla="*/ 26 w 93"/>
                <a:gd name="T37" fmla="*/ 25 h 103"/>
                <a:gd name="T38" fmla="*/ 23 w 93"/>
                <a:gd name="T39" fmla="*/ 29 h 103"/>
                <a:gd name="T40" fmla="*/ 22 w 93"/>
                <a:gd name="T41" fmla="*/ 31 h 103"/>
                <a:gd name="T42" fmla="*/ 20 w 93"/>
                <a:gd name="T43" fmla="*/ 34 h 103"/>
                <a:gd name="T44" fmla="*/ 18 w 93"/>
                <a:gd name="T45" fmla="*/ 36 h 103"/>
                <a:gd name="T46" fmla="*/ 17 w 93"/>
                <a:gd name="T47" fmla="*/ 39 h 103"/>
                <a:gd name="T48" fmla="*/ 16 w 93"/>
                <a:gd name="T49" fmla="*/ 42 h 103"/>
                <a:gd name="T50" fmla="*/ 15 w 93"/>
                <a:gd name="T51" fmla="*/ 45 h 103"/>
                <a:gd name="T52" fmla="*/ 13 w 93"/>
                <a:gd name="T53" fmla="*/ 48 h 103"/>
                <a:gd name="T54" fmla="*/ 12 w 93"/>
                <a:gd name="T55" fmla="*/ 52 h 103"/>
                <a:gd name="T56" fmla="*/ 11 w 93"/>
                <a:gd name="T57" fmla="*/ 58 h 103"/>
                <a:gd name="T58" fmla="*/ 10 w 93"/>
                <a:gd name="T59" fmla="*/ 61 h 103"/>
                <a:gd name="T60" fmla="*/ 9 w 93"/>
                <a:gd name="T61" fmla="*/ 66 h 103"/>
                <a:gd name="T62" fmla="*/ 8 w 93"/>
                <a:gd name="T63" fmla="*/ 70 h 103"/>
                <a:gd name="T64" fmla="*/ 6 w 93"/>
                <a:gd name="T65" fmla="*/ 74 h 103"/>
                <a:gd name="T66" fmla="*/ 6 w 93"/>
                <a:gd name="T67" fmla="*/ 79 h 103"/>
                <a:gd name="T68" fmla="*/ 5 w 93"/>
                <a:gd name="T69" fmla="*/ 83 h 103"/>
                <a:gd name="T70" fmla="*/ 3 w 93"/>
                <a:gd name="T71" fmla="*/ 88 h 103"/>
                <a:gd name="T72" fmla="*/ 2 w 93"/>
                <a:gd name="T73" fmla="*/ 93 h 103"/>
                <a:gd name="T74" fmla="*/ 1 w 93"/>
                <a:gd name="T75" fmla="*/ 98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"/>
                <a:gd name="T115" fmla="*/ 0 h 103"/>
                <a:gd name="T116" fmla="*/ 93 w 93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" h="103">
                  <a:moveTo>
                    <a:pt x="92" y="0"/>
                  </a:moveTo>
                  <a:lnTo>
                    <a:pt x="90" y="1"/>
                  </a:lnTo>
                  <a:lnTo>
                    <a:pt x="87" y="1"/>
                  </a:lnTo>
                  <a:lnTo>
                    <a:pt x="85" y="1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79" y="2"/>
                  </a:lnTo>
                  <a:lnTo>
                    <a:pt x="77" y="3"/>
                  </a:lnTo>
                  <a:lnTo>
                    <a:pt x="74" y="3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5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0" y="9"/>
                  </a:lnTo>
                  <a:lnTo>
                    <a:pt x="48" y="10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3" y="12"/>
                  </a:lnTo>
                  <a:lnTo>
                    <a:pt x="42" y="13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8" y="15"/>
                  </a:lnTo>
                  <a:lnTo>
                    <a:pt x="36" y="16"/>
                  </a:lnTo>
                  <a:lnTo>
                    <a:pt x="35" y="17"/>
                  </a:lnTo>
                  <a:lnTo>
                    <a:pt x="33" y="18"/>
                  </a:lnTo>
                  <a:lnTo>
                    <a:pt x="32" y="19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29" y="22"/>
                  </a:lnTo>
                  <a:lnTo>
                    <a:pt x="28" y="23"/>
                  </a:lnTo>
                  <a:lnTo>
                    <a:pt x="27" y="24"/>
                  </a:lnTo>
                  <a:lnTo>
                    <a:pt x="26" y="25"/>
                  </a:lnTo>
                  <a:lnTo>
                    <a:pt x="24" y="28"/>
                  </a:lnTo>
                  <a:lnTo>
                    <a:pt x="23" y="29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9" y="35"/>
                  </a:lnTo>
                  <a:lnTo>
                    <a:pt x="18" y="36"/>
                  </a:lnTo>
                  <a:lnTo>
                    <a:pt x="18" y="38"/>
                  </a:lnTo>
                  <a:lnTo>
                    <a:pt x="17" y="39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4" y="47"/>
                  </a:lnTo>
                  <a:lnTo>
                    <a:pt x="13" y="48"/>
                  </a:lnTo>
                  <a:lnTo>
                    <a:pt x="13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1" y="58"/>
                  </a:lnTo>
                  <a:lnTo>
                    <a:pt x="10" y="60"/>
                  </a:lnTo>
                  <a:lnTo>
                    <a:pt x="10" y="61"/>
                  </a:lnTo>
                  <a:lnTo>
                    <a:pt x="9" y="63"/>
                  </a:lnTo>
                  <a:lnTo>
                    <a:pt x="9" y="66"/>
                  </a:lnTo>
                  <a:lnTo>
                    <a:pt x="8" y="68"/>
                  </a:lnTo>
                  <a:lnTo>
                    <a:pt x="8" y="70"/>
                  </a:lnTo>
                  <a:lnTo>
                    <a:pt x="7" y="72"/>
                  </a:lnTo>
                  <a:lnTo>
                    <a:pt x="6" y="74"/>
                  </a:lnTo>
                  <a:lnTo>
                    <a:pt x="6" y="77"/>
                  </a:lnTo>
                  <a:lnTo>
                    <a:pt x="6" y="79"/>
                  </a:lnTo>
                  <a:lnTo>
                    <a:pt x="5" y="81"/>
                  </a:lnTo>
                  <a:lnTo>
                    <a:pt x="5" y="83"/>
                  </a:lnTo>
                  <a:lnTo>
                    <a:pt x="4" y="86"/>
                  </a:lnTo>
                  <a:lnTo>
                    <a:pt x="3" y="88"/>
                  </a:lnTo>
                  <a:lnTo>
                    <a:pt x="3" y="90"/>
                  </a:lnTo>
                  <a:lnTo>
                    <a:pt x="2" y="93"/>
                  </a:lnTo>
                  <a:lnTo>
                    <a:pt x="2" y="95"/>
                  </a:lnTo>
                  <a:lnTo>
                    <a:pt x="1" y="98"/>
                  </a:lnTo>
                  <a:lnTo>
                    <a:pt x="0" y="102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1" name="Freeform 201"/>
            <p:cNvSpPr>
              <a:spLocks/>
            </p:cNvSpPr>
            <p:nvPr/>
          </p:nvSpPr>
          <p:spPr bwMode="auto">
            <a:xfrm>
              <a:off x="2642" y="3171"/>
              <a:ext cx="17" cy="61"/>
            </a:xfrm>
            <a:custGeom>
              <a:avLst/>
              <a:gdLst>
                <a:gd name="T0" fmla="*/ 0 w 17"/>
                <a:gd name="T1" fmla="*/ 0 h 61"/>
                <a:gd name="T2" fmla="*/ 2 w 17"/>
                <a:gd name="T3" fmla="*/ 1 h 61"/>
                <a:gd name="T4" fmla="*/ 2 w 17"/>
                <a:gd name="T5" fmla="*/ 3 h 61"/>
                <a:gd name="T6" fmla="*/ 2 w 17"/>
                <a:gd name="T7" fmla="*/ 4 h 61"/>
                <a:gd name="T8" fmla="*/ 4 w 17"/>
                <a:gd name="T9" fmla="*/ 6 h 61"/>
                <a:gd name="T10" fmla="*/ 4 w 17"/>
                <a:gd name="T11" fmla="*/ 7 h 61"/>
                <a:gd name="T12" fmla="*/ 4 w 17"/>
                <a:gd name="T13" fmla="*/ 8 h 61"/>
                <a:gd name="T14" fmla="*/ 6 w 17"/>
                <a:gd name="T15" fmla="*/ 10 h 61"/>
                <a:gd name="T16" fmla="*/ 6 w 17"/>
                <a:gd name="T17" fmla="*/ 11 h 61"/>
                <a:gd name="T18" fmla="*/ 9 w 17"/>
                <a:gd name="T19" fmla="*/ 13 h 61"/>
                <a:gd name="T20" fmla="*/ 9 w 17"/>
                <a:gd name="T21" fmla="*/ 14 h 61"/>
                <a:gd name="T22" fmla="*/ 9 w 17"/>
                <a:gd name="T23" fmla="*/ 16 h 61"/>
                <a:gd name="T24" fmla="*/ 11 w 17"/>
                <a:gd name="T25" fmla="*/ 17 h 61"/>
                <a:gd name="T26" fmla="*/ 11 w 17"/>
                <a:gd name="T27" fmla="*/ 18 h 61"/>
                <a:gd name="T28" fmla="*/ 13 w 17"/>
                <a:gd name="T29" fmla="*/ 20 h 61"/>
                <a:gd name="T30" fmla="*/ 13 w 17"/>
                <a:gd name="T31" fmla="*/ 22 h 61"/>
                <a:gd name="T32" fmla="*/ 13 w 17"/>
                <a:gd name="T33" fmla="*/ 23 h 61"/>
                <a:gd name="T34" fmla="*/ 13 w 17"/>
                <a:gd name="T35" fmla="*/ 25 h 61"/>
                <a:gd name="T36" fmla="*/ 13 w 17"/>
                <a:gd name="T37" fmla="*/ 26 h 61"/>
                <a:gd name="T38" fmla="*/ 16 w 17"/>
                <a:gd name="T39" fmla="*/ 29 h 61"/>
                <a:gd name="T40" fmla="*/ 16 w 17"/>
                <a:gd name="T41" fmla="*/ 30 h 61"/>
                <a:gd name="T42" fmla="*/ 16 w 17"/>
                <a:gd name="T43" fmla="*/ 32 h 61"/>
                <a:gd name="T44" fmla="*/ 16 w 17"/>
                <a:gd name="T45" fmla="*/ 34 h 61"/>
                <a:gd name="T46" fmla="*/ 16 w 17"/>
                <a:gd name="T47" fmla="*/ 35 h 61"/>
                <a:gd name="T48" fmla="*/ 16 w 17"/>
                <a:gd name="T49" fmla="*/ 37 h 61"/>
                <a:gd name="T50" fmla="*/ 16 w 17"/>
                <a:gd name="T51" fmla="*/ 38 h 61"/>
                <a:gd name="T52" fmla="*/ 16 w 17"/>
                <a:gd name="T53" fmla="*/ 40 h 61"/>
                <a:gd name="T54" fmla="*/ 16 w 17"/>
                <a:gd name="T55" fmla="*/ 41 h 61"/>
                <a:gd name="T56" fmla="*/ 16 w 17"/>
                <a:gd name="T57" fmla="*/ 43 h 61"/>
                <a:gd name="T58" fmla="*/ 13 w 17"/>
                <a:gd name="T59" fmla="*/ 44 h 61"/>
                <a:gd name="T60" fmla="*/ 13 w 17"/>
                <a:gd name="T61" fmla="*/ 46 h 61"/>
                <a:gd name="T62" fmla="*/ 13 w 17"/>
                <a:gd name="T63" fmla="*/ 47 h 61"/>
                <a:gd name="T64" fmla="*/ 13 w 17"/>
                <a:gd name="T65" fmla="*/ 49 h 61"/>
                <a:gd name="T66" fmla="*/ 13 w 17"/>
                <a:gd name="T67" fmla="*/ 50 h 61"/>
                <a:gd name="T68" fmla="*/ 13 w 17"/>
                <a:gd name="T69" fmla="*/ 52 h 61"/>
                <a:gd name="T70" fmla="*/ 11 w 17"/>
                <a:gd name="T71" fmla="*/ 54 h 61"/>
                <a:gd name="T72" fmla="*/ 11 w 17"/>
                <a:gd name="T73" fmla="*/ 56 h 61"/>
                <a:gd name="T74" fmla="*/ 11 w 17"/>
                <a:gd name="T75" fmla="*/ 57 h 61"/>
                <a:gd name="T76" fmla="*/ 9 w 17"/>
                <a:gd name="T77" fmla="*/ 60 h 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"/>
                <a:gd name="T118" fmla="*/ 0 h 61"/>
                <a:gd name="T119" fmla="*/ 17 w 17"/>
                <a:gd name="T120" fmla="*/ 61 h 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" h="61">
                  <a:moveTo>
                    <a:pt x="0" y="0"/>
                  </a:move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6" y="29"/>
                  </a:lnTo>
                  <a:lnTo>
                    <a:pt x="16" y="30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7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1"/>
                  </a:lnTo>
                  <a:lnTo>
                    <a:pt x="16" y="43"/>
                  </a:lnTo>
                  <a:lnTo>
                    <a:pt x="13" y="44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3" y="49"/>
                  </a:lnTo>
                  <a:lnTo>
                    <a:pt x="13" y="50"/>
                  </a:lnTo>
                  <a:lnTo>
                    <a:pt x="13" y="52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7"/>
                  </a:lnTo>
                  <a:lnTo>
                    <a:pt x="9" y="6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2" name="Freeform 202"/>
            <p:cNvSpPr>
              <a:spLocks/>
            </p:cNvSpPr>
            <p:nvPr/>
          </p:nvSpPr>
          <p:spPr bwMode="auto">
            <a:xfrm>
              <a:off x="2668" y="3053"/>
              <a:ext cx="198" cy="181"/>
            </a:xfrm>
            <a:custGeom>
              <a:avLst/>
              <a:gdLst>
                <a:gd name="T0" fmla="*/ 1 w 198"/>
                <a:gd name="T1" fmla="*/ 177 h 181"/>
                <a:gd name="T2" fmla="*/ 1 w 198"/>
                <a:gd name="T3" fmla="*/ 172 h 181"/>
                <a:gd name="T4" fmla="*/ 1 w 198"/>
                <a:gd name="T5" fmla="*/ 167 h 181"/>
                <a:gd name="T6" fmla="*/ 0 w 198"/>
                <a:gd name="T7" fmla="*/ 161 h 181"/>
                <a:gd name="T8" fmla="*/ 0 w 198"/>
                <a:gd name="T9" fmla="*/ 156 h 181"/>
                <a:gd name="T10" fmla="*/ 0 w 198"/>
                <a:gd name="T11" fmla="*/ 151 h 181"/>
                <a:gd name="T12" fmla="*/ 0 w 198"/>
                <a:gd name="T13" fmla="*/ 146 h 181"/>
                <a:gd name="T14" fmla="*/ 0 w 198"/>
                <a:gd name="T15" fmla="*/ 141 h 181"/>
                <a:gd name="T16" fmla="*/ 0 w 198"/>
                <a:gd name="T17" fmla="*/ 137 h 181"/>
                <a:gd name="T18" fmla="*/ 0 w 198"/>
                <a:gd name="T19" fmla="*/ 130 h 181"/>
                <a:gd name="T20" fmla="*/ 0 w 198"/>
                <a:gd name="T21" fmla="*/ 126 h 181"/>
                <a:gd name="T22" fmla="*/ 1 w 198"/>
                <a:gd name="T23" fmla="*/ 122 h 181"/>
                <a:gd name="T24" fmla="*/ 1 w 198"/>
                <a:gd name="T25" fmla="*/ 118 h 181"/>
                <a:gd name="T26" fmla="*/ 1 w 198"/>
                <a:gd name="T27" fmla="*/ 114 h 181"/>
                <a:gd name="T28" fmla="*/ 2 w 198"/>
                <a:gd name="T29" fmla="*/ 111 h 181"/>
                <a:gd name="T30" fmla="*/ 3 w 198"/>
                <a:gd name="T31" fmla="*/ 108 h 181"/>
                <a:gd name="T32" fmla="*/ 3 w 198"/>
                <a:gd name="T33" fmla="*/ 104 h 181"/>
                <a:gd name="T34" fmla="*/ 5 w 198"/>
                <a:gd name="T35" fmla="*/ 101 h 181"/>
                <a:gd name="T36" fmla="*/ 6 w 198"/>
                <a:gd name="T37" fmla="*/ 98 h 181"/>
                <a:gd name="T38" fmla="*/ 9 w 198"/>
                <a:gd name="T39" fmla="*/ 93 h 181"/>
                <a:gd name="T40" fmla="*/ 12 w 198"/>
                <a:gd name="T41" fmla="*/ 90 h 181"/>
                <a:gd name="T42" fmla="*/ 14 w 198"/>
                <a:gd name="T43" fmla="*/ 87 h 181"/>
                <a:gd name="T44" fmla="*/ 17 w 198"/>
                <a:gd name="T45" fmla="*/ 84 h 181"/>
                <a:gd name="T46" fmla="*/ 20 w 198"/>
                <a:gd name="T47" fmla="*/ 82 h 181"/>
                <a:gd name="T48" fmla="*/ 24 w 198"/>
                <a:gd name="T49" fmla="*/ 79 h 181"/>
                <a:gd name="T50" fmla="*/ 28 w 198"/>
                <a:gd name="T51" fmla="*/ 76 h 181"/>
                <a:gd name="T52" fmla="*/ 32 w 198"/>
                <a:gd name="T53" fmla="*/ 74 h 181"/>
                <a:gd name="T54" fmla="*/ 36 w 198"/>
                <a:gd name="T55" fmla="*/ 71 h 181"/>
                <a:gd name="T56" fmla="*/ 44 w 198"/>
                <a:gd name="T57" fmla="*/ 67 h 181"/>
                <a:gd name="T58" fmla="*/ 49 w 198"/>
                <a:gd name="T59" fmla="*/ 64 h 181"/>
                <a:gd name="T60" fmla="*/ 54 w 198"/>
                <a:gd name="T61" fmla="*/ 61 h 181"/>
                <a:gd name="T62" fmla="*/ 60 w 198"/>
                <a:gd name="T63" fmla="*/ 59 h 181"/>
                <a:gd name="T64" fmla="*/ 65 w 198"/>
                <a:gd name="T65" fmla="*/ 56 h 181"/>
                <a:gd name="T66" fmla="*/ 71 w 198"/>
                <a:gd name="T67" fmla="*/ 53 h 181"/>
                <a:gd name="T68" fmla="*/ 77 w 198"/>
                <a:gd name="T69" fmla="*/ 50 h 181"/>
                <a:gd name="T70" fmla="*/ 82 w 198"/>
                <a:gd name="T71" fmla="*/ 48 h 181"/>
                <a:gd name="T72" fmla="*/ 88 w 198"/>
                <a:gd name="T73" fmla="*/ 45 h 181"/>
                <a:gd name="T74" fmla="*/ 94 w 198"/>
                <a:gd name="T75" fmla="*/ 42 h 181"/>
                <a:gd name="T76" fmla="*/ 101 w 198"/>
                <a:gd name="T77" fmla="*/ 38 h 181"/>
                <a:gd name="T78" fmla="*/ 106 w 198"/>
                <a:gd name="T79" fmla="*/ 35 h 181"/>
                <a:gd name="T80" fmla="*/ 111 w 198"/>
                <a:gd name="T81" fmla="*/ 33 h 181"/>
                <a:gd name="T82" fmla="*/ 116 w 198"/>
                <a:gd name="T83" fmla="*/ 30 h 181"/>
                <a:gd name="T84" fmla="*/ 120 w 198"/>
                <a:gd name="T85" fmla="*/ 28 h 181"/>
                <a:gd name="T86" fmla="*/ 124 w 198"/>
                <a:gd name="T87" fmla="*/ 25 h 181"/>
                <a:gd name="T88" fmla="*/ 128 w 198"/>
                <a:gd name="T89" fmla="*/ 23 h 181"/>
                <a:gd name="T90" fmla="*/ 133 w 198"/>
                <a:gd name="T91" fmla="*/ 20 h 181"/>
                <a:gd name="T92" fmla="*/ 137 w 198"/>
                <a:gd name="T93" fmla="*/ 18 h 181"/>
                <a:gd name="T94" fmla="*/ 144 w 198"/>
                <a:gd name="T95" fmla="*/ 15 h 181"/>
                <a:gd name="T96" fmla="*/ 149 w 198"/>
                <a:gd name="T97" fmla="*/ 13 h 181"/>
                <a:gd name="T98" fmla="*/ 154 w 198"/>
                <a:gd name="T99" fmla="*/ 11 h 181"/>
                <a:gd name="T100" fmla="*/ 159 w 198"/>
                <a:gd name="T101" fmla="*/ 10 h 181"/>
                <a:gd name="T102" fmla="*/ 164 w 198"/>
                <a:gd name="T103" fmla="*/ 8 h 181"/>
                <a:gd name="T104" fmla="*/ 169 w 198"/>
                <a:gd name="T105" fmla="*/ 7 h 181"/>
                <a:gd name="T106" fmla="*/ 175 w 198"/>
                <a:gd name="T107" fmla="*/ 5 h 181"/>
                <a:gd name="T108" fmla="*/ 180 w 198"/>
                <a:gd name="T109" fmla="*/ 4 h 181"/>
                <a:gd name="T110" fmla="*/ 185 w 198"/>
                <a:gd name="T111" fmla="*/ 3 h 181"/>
                <a:gd name="T112" fmla="*/ 191 w 198"/>
                <a:gd name="T113" fmla="*/ 1 h 1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81"/>
                <a:gd name="T173" fmla="*/ 198 w 198"/>
                <a:gd name="T174" fmla="*/ 181 h 1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81">
                  <a:moveTo>
                    <a:pt x="1" y="180"/>
                  </a:moveTo>
                  <a:lnTo>
                    <a:pt x="1" y="177"/>
                  </a:lnTo>
                  <a:lnTo>
                    <a:pt x="1" y="174"/>
                  </a:lnTo>
                  <a:lnTo>
                    <a:pt x="1" y="172"/>
                  </a:lnTo>
                  <a:lnTo>
                    <a:pt x="1" y="169"/>
                  </a:lnTo>
                  <a:lnTo>
                    <a:pt x="1" y="167"/>
                  </a:lnTo>
                  <a:lnTo>
                    <a:pt x="1" y="164"/>
                  </a:lnTo>
                  <a:lnTo>
                    <a:pt x="0" y="161"/>
                  </a:lnTo>
                  <a:lnTo>
                    <a:pt x="0" y="159"/>
                  </a:lnTo>
                  <a:lnTo>
                    <a:pt x="0" y="156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5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1" y="122"/>
                  </a:lnTo>
                  <a:lnTo>
                    <a:pt x="1" y="120"/>
                  </a:lnTo>
                  <a:lnTo>
                    <a:pt x="1" y="118"/>
                  </a:lnTo>
                  <a:lnTo>
                    <a:pt x="1" y="116"/>
                  </a:lnTo>
                  <a:lnTo>
                    <a:pt x="1" y="114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2" y="109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3" y="104"/>
                  </a:lnTo>
                  <a:lnTo>
                    <a:pt x="4" y="103"/>
                  </a:lnTo>
                  <a:lnTo>
                    <a:pt x="5" y="101"/>
                  </a:lnTo>
                  <a:lnTo>
                    <a:pt x="5" y="99"/>
                  </a:lnTo>
                  <a:lnTo>
                    <a:pt x="6" y="98"/>
                  </a:lnTo>
                  <a:lnTo>
                    <a:pt x="8" y="95"/>
                  </a:lnTo>
                  <a:lnTo>
                    <a:pt x="9" y="93"/>
                  </a:lnTo>
                  <a:lnTo>
                    <a:pt x="10" y="92"/>
                  </a:lnTo>
                  <a:lnTo>
                    <a:pt x="12" y="90"/>
                  </a:lnTo>
                  <a:lnTo>
                    <a:pt x="13" y="89"/>
                  </a:lnTo>
                  <a:lnTo>
                    <a:pt x="14" y="87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20" y="82"/>
                  </a:lnTo>
                  <a:lnTo>
                    <a:pt x="22" y="80"/>
                  </a:lnTo>
                  <a:lnTo>
                    <a:pt x="24" y="79"/>
                  </a:lnTo>
                  <a:lnTo>
                    <a:pt x="25" y="77"/>
                  </a:lnTo>
                  <a:lnTo>
                    <a:pt x="28" y="76"/>
                  </a:lnTo>
                  <a:lnTo>
                    <a:pt x="30" y="75"/>
                  </a:lnTo>
                  <a:lnTo>
                    <a:pt x="32" y="74"/>
                  </a:lnTo>
                  <a:lnTo>
                    <a:pt x="34" y="72"/>
                  </a:lnTo>
                  <a:lnTo>
                    <a:pt x="36" y="71"/>
                  </a:lnTo>
                  <a:lnTo>
                    <a:pt x="39" y="69"/>
                  </a:lnTo>
                  <a:lnTo>
                    <a:pt x="44" y="67"/>
                  </a:lnTo>
                  <a:lnTo>
                    <a:pt x="46" y="65"/>
                  </a:lnTo>
                  <a:lnTo>
                    <a:pt x="49" y="64"/>
                  </a:lnTo>
                  <a:lnTo>
                    <a:pt x="51" y="62"/>
                  </a:lnTo>
                  <a:lnTo>
                    <a:pt x="54" y="61"/>
                  </a:lnTo>
                  <a:lnTo>
                    <a:pt x="57" y="60"/>
                  </a:lnTo>
                  <a:lnTo>
                    <a:pt x="60" y="59"/>
                  </a:lnTo>
                  <a:lnTo>
                    <a:pt x="62" y="57"/>
                  </a:lnTo>
                  <a:lnTo>
                    <a:pt x="65" y="56"/>
                  </a:lnTo>
                  <a:lnTo>
                    <a:pt x="68" y="54"/>
                  </a:lnTo>
                  <a:lnTo>
                    <a:pt x="71" y="53"/>
                  </a:lnTo>
                  <a:lnTo>
                    <a:pt x="74" y="52"/>
                  </a:lnTo>
                  <a:lnTo>
                    <a:pt x="77" y="50"/>
                  </a:lnTo>
                  <a:lnTo>
                    <a:pt x="80" y="49"/>
                  </a:lnTo>
                  <a:lnTo>
                    <a:pt x="82" y="48"/>
                  </a:lnTo>
                  <a:lnTo>
                    <a:pt x="86" y="46"/>
                  </a:lnTo>
                  <a:lnTo>
                    <a:pt x="88" y="45"/>
                  </a:lnTo>
                  <a:lnTo>
                    <a:pt x="91" y="44"/>
                  </a:lnTo>
                  <a:lnTo>
                    <a:pt x="94" y="42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104" y="37"/>
                  </a:lnTo>
                  <a:lnTo>
                    <a:pt x="106" y="35"/>
                  </a:lnTo>
                  <a:lnTo>
                    <a:pt x="109" y="34"/>
                  </a:lnTo>
                  <a:lnTo>
                    <a:pt x="111" y="33"/>
                  </a:lnTo>
                  <a:lnTo>
                    <a:pt x="113" y="32"/>
                  </a:lnTo>
                  <a:lnTo>
                    <a:pt x="116" y="30"/>
                  </a:lnTo>
                  <a:lnTo>
                    <a:pt x="118" y="29"/>
                  </a:lnTo>
                  <a:lnTo>
                    <a:pt x="120" y="28"/>
                  </a:lnTo>
                  <a:lnTo>
                    <a:pt x="122" y="26"/>
                  </a:lnTo>
                  <a:lnTo>
                    <a:pt x="124" y="25"/>
                  </a:lnTo>
                  <a:lnTo>
                    <a:pt x="126" y="24"/>
                  </a:lnTo>
                  <a:lnTo>
                    <a:pt x="128" y="23"/>
                  </a:lnTo>
                  <a:lnTo>
                    <a:pt x="131" y="22"/>
                  </a:lnTo>
                  <a:lnTo>
                    <a:pt x="133" y="20"/>
                  </a:lnTo>
                  <a:lnTo>
                    <a:pt x="135" y="19"/>
                  </a:lnTo>
                  <a:lnTo>
                    <a:pt x="137" y="18"/>
                  </a:lnTo>
                  <a:lnTo>
                    <a:pt x="139" y="17"/>
                  </a:lnTo>
                  <a:lnTo>
                    <a:pt x="144" y="15"/>
                  </a:lnTo>
                  <a:lnTo>
                    <a:pt x="146" y="14"/>
                  </a:lnTo>
                  <a:lnTo>
                    <a:pt x="149" y="13"/>
                  </a:lnTo>
                  <a:lnTo>
                    <a:pt x="151" y="12"/>
                  </a:lnTo>
                  <a:lnTo>
                    <a:pt x="154" y="11"/>
                  </a:lnTo>
                  <a:lnTo>
                    <a:pt x="156" y="10"/>
                  </a:lnTo>
                  <a:lnTo>
                    <a:pt x="159" y="10"/>
                  </a:lnTo>
                  <a:lnTo>
                    <a:pt x="161" y="9"/>
                  </a:lnTo>
                  <a:lnTo>
                    <a:pt x="164" y="8"/>
                  </a:lnTo>
                  <a:lnTo>
                    <a:pt x="166" y="7"/>
                  </a:lnTo>
                  <a:lnTo>
                    <a:pt x="169" y="7"/>
                  </a:lnTo>
                  <a:lnTo>
                    <a:pt x="172" y="6"/>
                  </a:lnTo>
                  <a:lnTo>
                    <a:pt x="175" y="5"/>
                  </a:lnTo>
                  <a:lnTo>
                    <a:pt x="177" y="5"/>
                  </a:lnTo>
                  <a:lnTo>
                    <a:pt x="180" y="4"/>
                  </a:lnTo>
                  <a:lnTo>
                    <a:pt x="183" y="3"/>
                  </a:lnTo>
                  <a:lnTo>
                    <a:pt x="185" y="3"/>
                  </a:lnTo>
                  <a:lnTo>
                    <a:pt x="188" y="2"/>
                  </a:lnTo>
                  <a:lnTo>
                    <a:pt x="191" y="1"/>
                  </a:lnTo>
                  <a:lnTo>
                    <a:pt x="197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3" name="Freeform 203"/>
            <p:cNvSpPr>
              <a:spLocks/>
            </p:cNvSpPr>
            <p:nvPr/>
          </p:nvSpPr>
          <p:spPr bwMode="auto">
            <a:xfrm>
              <a:off x="2728" y="2717"/>
              <a:ext cx="156" cy="65"/>
            </a:xfrm>
            <a:custGeom>
              <a:avLst/>
              <a:gdLst>
                <a:gd name="T0" fmla="*/ 3 w 156"/>
                <a:gd name="T1" fmla="*/ 64 h 65"/>
                <a:gd name="T2" fmla="*/ 10 w 156"/>
                <a:gd name="T3" fmla="*/ 64 h 65"/>
                <a:gd name="T4" fmla="*/ 16 w 156"/>
                <a:gd name="T5" fmla="*/ 64 h 65"/>
                <a:gd name="T6" fmla="*/ 23 w 156"/>
                <a:gd name="T7" fmla="*/ 64 h 65"/>
                <a:gd name="T8" fmla="*/ 29 w 156"/>
                <a:gd name="T9" fmla="*/ 64 h 65"/>
                <a:gd name="T10" fmla="*/ 36 w 156"/>
                <a:gd name="T11" fmla="*/ 63 h 65"/>
                <a:gd name="T12" fmla="*/ 42 w 156"/>
                <a:gd name="T13" fmla="*/ 63 h 65"/>
                <a:gd name="T14" fmla="*/ 48 w 156"/>
                <a:gd name="T15" fmla="*/ 63 h 65"/>
                <a:gd name="T16" fmla="*/ 54 w 156"/>
                <a:gd name="T17" fmla="*/ 62 h 65"/>
                <a:gd name="T18" fmla="*/ 63 w 156"/>
                <a:gd name="T19" fmla="*/ 61 h 65"/>
                <a:gd name="T20" fmla="*/ 69 w 156"/>
                <a:gd name="T21" fmla="*/ 61 h 65"/>
                <a:gd name="T22" fmla="*/ 74 w 156"/>
                <a:gd name="T23" fmla="*/ 59 h 65"/>
                <a:gd name="T24" fmla="*/ 79 w 156"/>
                <a:gd name="T25" fmla="*/ 59 h 65"/>
                <a:gd name="T26" fmla="*/ 84 w 156"/>
                <a:gd name="T27" fmla="*/ 57 h 65"/>
                <a:gd name="T28" fmla="*/ 89 w 156"/>
                <a:gd name="T29" fmla="*/ 56 h 65"/>
                <a:gd name="T30" fmla="*/ 94 w 156"/>
                <a:gd name="T31" fmla="*/ 55 h 65"/>
                <a:gd name="T32" fmla="*/ 98 w 156"/>
                <a:gd name="T33" fmla="*/ 53 h 65"/>
                <a:gd name="T34" fmla="*/ 103 w 156"/>
                <a:gd name="T35" fmla="*/ 52 h 65"/>
                <a:gd name="T36" fmla="*/ 107 w 156"/>
                <a:gd name="T37" fmla="*/ 50 h 65"/>
                <a:gd name="T38" fmla="*/ 112 w 156"/>
                <a:gd name="T39" fmla="*/ 48 h 65"/>
                <a:gd name="T40" fmla="*/ 116 w 156"/>
                <a:gd name="T41" fmla="*/ 47 h 65"/>
                <a:gd name="T42" fmla="*/ 119 w 156"/>
                <a:gd name="T43" fmla="*/ 45 h 65"/>
                <a:gd name="T44" fmla="*/ 123 w 156"/>
                <a:gd name="T45" fmla="*/ 43 h 65"/>
                <a:gd name="T46" fmla="*/ 125 w 156"/>
                <a:gd name="T47" fmla="*/ 42 h 65"/>
                <a:gd name="T48" fmla="*/ 128 w 156"/>
                <a:gd name="T49" fmla="*/ 40 h 65"/>
                <a:gd name="T50" fmla="*/ 131 w 156"/>
                <a:gd name="T51" fmla="*/ 38 h 65"/>
                <a:gd name="T52" fmla="*/ 133 w 156"/>
                <a:gd name="T53" fmla="*/ 36 h 65"/>
                <a:gd name="T54" fmla="*/ 136 w 156"/>
                <a:gd name="T55" fmla="*/ 34 h 65"/>
                <a:gd name="T56" fmla="*/ 139 w 156"/>
                <a:gd name="T57" fmla="*/ 31 h 65"/>
                <a:gd name="T58" fmla="*/ 141 w 156"/>
                <a:gd name="T59" fmla="*/ 28 h 65"/>
                <a:gd name="T60" fmla="*/ 143 w 156"/>
                <a:gd name="T61" fmla="*/ 25 h 65"/>
                <a:gd name="T62" fmla="*/ 145 w 156"/>
                <a:gd name="T63" fmla="*/ 23 h 65"/>
                <a:gd name="T64" fmla="*/ 146 w 156"/>
                <a:gd name="T65" fmla="*/ 20 h 65"/>
                <a:gd name="T66" fmla="*/ 148 w 156"/>
                <a:gd name="T67" fmla="*/ 17 h 65"/>
                <a:gd name="T68" fmla="*/ 149 w 156"/>
                <a:gd name="T69" fmla="*/ 13 h 65"/>
                <a:gd name="T70" fmla="*/ 150 w 156"/>
                <a:gd name="T71" fmla="*/ 10 h 65"/>
                <a:gd name="T72" fmla="*/ 152 w 156"/>
                <a:gd name="T73" fmla="*/ 7 h 65"/>
                <a:gd name="T74" fmla="*/ 153 w 156"/>
                <a:gd name="T75" fmla="*/ 4 h 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6"/>
                <a:gd name="T115" fmla="*/ 0 h 65"/>
                <a:gd name="T116" fmla="*/ 156 w 156"/>
                <a:gd name="T117" fmla="*/ 65 h 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6" h="65">
                  <a:moveTo>
                    <a:pt x="0" y="64"/>
                  </a:moveTo>
                  <a:lnTo>
                    <a:pt x="3" y="64"/>
                  </a:lnTo>
                  <a:lnTo>
                    <a:pt x="6" y="64"/>
                  </a:lnTo>
                  <a:lnTo>
                    <a:pt x="10" y="64"/>
                  </a:lnTo>
                  <a:lnTo>
                    <a:pt x="13" y="64"/>
                  </a:lnTo>
                  <a:lnTo>
                    <a:pt x="16" y="64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32" y="64"/>
                  </a:lnTo>
                  <a:lnTo>
                    <a:pt x="36" y="63"/>
                  </a:lnTo>
                  <a:lnTo>
                    <a:pt x="39" y="63"/>
                  </a:lnTo>
                  <a:lnTo>
                    <a:pt x="42" y="63"/>
                  </a:lnTo>
                  <a:lnTo>
                    <a:pt x="45" y="63"/>
                  </a:lnTo>
                  <a:lnTo>
                    <a:pt x="48" y="63"/>
                  </a:lnTo>
                  <a:lnTo>
                    <a:pt x="51" y="62"/>
                  </a:lnTo>
                  <a:lnTo>
                    <a:pt x="54" y="62"/>
                  </a:lnTo>
                  <a:lnTo>
                    <a:pt x="57" y="62"/>
                  </a:lnTo>
                  <a:lnTo>
                    <a:pt x="63" y="61"/>
                  </a:lnTo>
                  <a:lnTo>
                    <a:pt x="66" y="61"/>
                  </a:lnTo>
                  <a:lnTo>
                    <a:pt x="69" y="61"/>
                  </a:lnTo>
                  <a:lnTo>
                    <a:pt x="71" y="60"/>
                  </a:lnTo>
                  <a:lnTo>
                    <a:pt x="74" y="59"/>
                  </a:lnTo>
                  <a:lnTo>
                    <a:pt x="77" y="59"/>
                  </a:lnTo>
                  <a:lnTo>
                    <a:pt x="79" y="59"/>
                  </a:lnTo>
                  <a:lnTo>
                    <a:pt x="82" y="58"/>
                  </a:lnTo>
                  <a:lnTo>
                    <a:pt x="84" y="57"/>
                  </a:lnTo>
                  <a:lnTo>
                    <a:pt x="87" y="57"/>
                  </a:lnTo>
                  <a:lnTo>
                    <a:pt x="89" y="56"/>
                  </a:lnTo>
                  <a:lnTo>
                    <a:pt x="91" y="55"/>
                  </a:lnTo>
                  <a:lnTo>
                    <a:pt x="94" y="55"/>
                  </a:lnTo>
                  <a:lnTo>
                    <a:pt x="96" y="54"/>
                  </a:lnTo>
                  <a:lnTo>
                    <a:pt x="98" y="53"/>
                  </a:lnTo>
                  <a:lnTo>
                    <a:pt x="101" y="52"/>
                  </a:lnTo>
                  <a:lnTo>
                    <a:pt x="103" y="52"/>
                  </a:lnTo>
                  <a:lnTo>
                    <a:pt x="105" y="51"/>
                  </a:lnTo>
                  <a:lnTo>
                    <a:pt x="107" y="50"/>
                  </a:lnTo>
                  <a:lnTo>
                    <a:pt x="111" y="49"/>
                  </a:lnTo>
                  <a:lnTo>
                    <a:pt x="112" y="48"/>
                  </a:lnTo>
                  <a:lnTo>
                    <a:pt x="114" y="47"/>
                  </a:lnTo>
                  <a:lnTo>
                    <a:pt x="116" y="47"/>
                  </a:lnTo>
                  <a:lnTo>
                    <a:pt x="118" y="46"/>
                  </a:lnTo>
                  <a:lnTo>
                    <a:pt x="119" y="45"/>
                  </a:lnTo>
                  <a:lnTo>
                    <a:pt x="121" y="44"/>
                  </a:lnTo>
                  <a:lnTo>
                    <a:pt x="123" y="43"/>
                  </a:lnTo>
                  <a:lnTo>
                    <a:pt x="124" y="42"/>
                  </a:lnTo>
                  <a:lnTo>
                    <a:pt x="125" y="42"/>
                  </a:lnTo>
                  <a:lnTo>
                    <a:pt x="127" y="41"/>
                  </a:lnTo>
                  <a:lnTo>
                    <a:pt x="128" y="40"/>
                  </a:lnTo>
                  <a:lnTo>
                    <a:pt x="130" y="39"/>
                  </a:lnTo>
                  <a:lnTo>
                    <a:pt x="131" y="38"/>
                  </a:lnTo>
                  <a:lnTo>
                    <a:pt x="132" y="37"/>
                  </a:lnTo>
                  <a:lnTo>
                    <a:pt x="133" y="36"/>
                  </a:lnTo>
                  <a:lnTo>
                    <a:pt x="135" y="35"/>
                  </a:lnTo>
                  <a:lnTo>
                    <a:pt x="136" y="34"/>
                  </a:lnTo>
                  <a:lnTo>
                    <a:pt x="137" y="33"/>
                  </a:lnTo>
                  <a:lnTo>
                    <a:pt x="139" y="31"/>
                  </a:lnTo>
                  <a:lnTo>
                    <a:pt x="140" y="29"/>
                  </a:lnTo>
                  <a:lnTo>
                    <a:pt x="141" y="28"/>
                  </a:lnTo>
                  <a:lnTo>
                    <a:pt x="142" y="27"/>
                  </a:lnTo>
                  <a:lnTo>
                    <a:pt x="143" y="25"/>
                  </a:lnTo>
                  <a:lnTo>
                    <a:pt x="143" y="24"/>
                  </a:lnTo>
                  <a:lnTo>
                    <a:pt x="145" y="23"/>
                  </a:lnTo>
                  <a:lnTo>
                    <a:pt x="145" y="21"/>
                  </a:lnTo>
                  <a:lnTo>
                    <a:pt x="146" y="20"/>
                  </a:lnTo>
                  <a:lnTo>
                    <a:pt x="147" y="18"/>
                  </a:lnTo>
                  <a:lnTo>
                    <a:pt x="148" y="17"/>
                  </a:lnTo>
                  <a:lnTo>
                    <a:pt x="148" y="15"/>
                  </a:lnTo>
                  <a:lnTo>
                    <a:pt x="149" y="13"/>
                  </a:lnTo>
                  <a:lnTo>
                    <a:pt x="150" y="12"/>
                  </a:lnTo>
                  <a:lnTo>
                    <a:pt x="150" y="10"/>
                  </a:lnTo>
                  <a:lnTo>
                    <a:pt x="151" y="9"/>
                  </a:lnTo>
                  <a:lnTo>
                    <a:pt x="152" y="7"/>
                  </a:lnTo>
                  <a:lnTo>
                    <a:pt x="153" y="5"/>
                  </a:lnTo>
                  <a:lnTo>
                    <a:pt x="153" y="4"/>
                  </a:lnTo>
                  <a:lnTo>
                    <a:pt x="155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4" name="Freeform 204"/>
            <p:cNvSpPr>
              <a:spLocks/>
            </p:cNvSpPr>
            <p:nvPr/>
          </p:nvSpPr>
          <p:spPr bwMode="auto">
            <a:xfrm>
              <a:off x="2190" y="3191"/>
              <a:ext cx="78" cy="32"/>
            </a:xfrm>
            <a:custGeom>
              <a:avLst/>
              <a:gdLst>
                <a:gd name="T0" fmla="*/ 0 w 78"/>
                <a:gd name="T1" fmla="*/ 31 h 32"/>
                <a:gd name="T2" fmla="*/ 2 w 78"/>
                <a:gd name="T3" fmla="*/ 30 h 32"/>
                <a:gd name="T4" fmla="*/ 3 w 78"/>
                <a:gd name="T5" fmla="*/ 29 h 32"/>
                <a:gd name="T6" fmla="*/ 5 w 78"/>
                <a:gd name="T7" fmla="*/ 28 h 32"/>
                <a:gd name="T8" fmla="*/ 7 w 78"/>
                <a:gd name="T9" fmla="*/ 27 h 32"/>
                <a:gd name="T10" fmla="*/ 8 w 78"/>
                <a:gd name="T11" fmla="*/ 26 h 32"/>
                <a:gd name="T12" fmla="*/ 10 w 78"/>
                <a:gd name="T13" fmla="*/ 25 h 32"/>
                <a:gd name="T14" fmla="*/ 11 w 78"/>
                <a:gd name="T15" fmla="*/ 24 h 32"/>
                <a:gd name="T16" fmla="*/ 13 w 78"/>
                <a:gd name="T17" fmla="*/ 23 h 32"/>
                <a:gd name="T18" fmla="*/ 15 w 78"/>
                <a:gd name="T19" fmla="*/ 22 h 32"/>
                <a:gd name="T20" fmla="*/ 16 w 78"/>
                <a:gd name="T21" fmla="*/ 21 h 32"/>
                <a:gd name="T22" fmla="*/ 18 w 78"/>
                <a:gd name="T23" fmla="*/ 20 h 32"/>
                <a:gd name="T24" fmla="*/ 20 w 78"/>
                <a:gd name="T25" fmla="*/ 19 h 32"/>
                <a:gd name="T26" fmla="*/ 21 w 78"/>
                <a:gd name="T27" fmla="*/ 18 h 32"/>
                <a:gd name="T28" fmla="*/ 23 w 78"/>
                <a:gd name="T29" fmla="*/ 17 h 32"/>
                <a:gd name="T30" fmla="*/ 25 w 78"/>
                <a:gd name="T31" fmla="*/ 17 h 32"/>
                <a:gd name="T32" fmla="*/ 27 w 78"/>
                <a:gd name="T33" fmla="*/ 16 h 32"/>
                <a:gd name="T34" fmla="*/ 28 w 78"/>
                <a:gd name="T35" fmla="*/ 15 h 32"/>
                <a:gd name="T36" fmla="*/ 30 w 78"/>
                <a:gd name="T37" fmla="*/ 14 h 32"/>
                <a:gd name="T38" fmla="*/ 34 w 78"/>
                <a:gd name="T39" fmla="*/ 12 h 32"/>
                <a:gd name="T40" fmla="*/ 36 w 78"/>
                <a:gd name="T41" fmla="*/ 12 h 32"/>
                <a:gd name="T42" fmla="*/ 38 w 78"/>
                <a:gd name="T43" fmla="*/ 11 h 32"/>
                <a:gd name="T44" fmla="*/ 40 w 78"/>
                <a:gd name="T45" fmla="*/ 10 h 32"/>
                <a:gd name="T46" fmla="*/ 42 w 78"/>
                <a:gd name="T47" fmla="*/ 10 h 32"/>
                <a:gd name="T48" fmla="*/ 44 w 78"/>
                <a:gd name="T49" fmla="*/ 9 h 32"/>
                <a:gd name="T50" fmla="*/ 46 w 78"/>
                <a:gd name="T51" fmla="*/ 9 h 32"/>
                <a:gd name="T52" fmla="*/ 48 w 78"/>
                <a:gd name="T53" fmla="*/ 8 h 32"/>
                <a:gd name="T54" fmla="*/ 50 w 78"/>
                <a:gd name="T55" fmla="*/ 7 h 32"/>
                <a:gd name="T56" fmla="*/ 53 w 78"/>
                <a:gd name="T57" fmla="*/ 7 h 32"/>
                <a:gd name="T58" fmla="*/ 54 w 78"/>
                <a:gd name="T59" fmla="*/ 6 h 32"/>
                <a:gd name="T60" fmla="*/ 57 w 78"/>
                <a:gd name="T61" fmla="*/ 5 h 32"/>
                <a:gd name="T62" fmla="*/ 59 w 78"/>
                <a:gd name="T63" fmla="*/ 5 h 32"/>
                <a:gd name="T64" fmla="*/ 61 w 78"/>
                <a:gd name="T65" fmla="*/ 4 h 32"/>
                <a:gd name="T66" fmla="*/ 63 w 78"/>
                <a:gd name="T67" fmla="*/ 4 h 32"/>
                <a:gd name="T68" fmla="*/ 66 w 78"/>
                <a:gd name="T69" fmla="*/ 3 h 32"/>
                <a:gd name="T70" fmla="*/ 68 w 78"/>
                <a:gd name="T71" fmla="*/ 3 h 32"/>
                <a:gd name="T72" fmla="*/ 70 w 78"/>
                <a:gd name="T73" fmla="*/ 2 h 32"/>
                <a:gd name="T74" fmla="*/ 73 w 78"/>
                <a:gd name="T75" fmla="*/ 2 h 32"/>
                <a:gd name="T76" fmla="*/ 77 w 78"/>
                <a:gd name="T77" fmla="*/ 0 h 3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8"/>
                <a:gd name="T118" fmla="*/ 0 h 32"/>
                <a:gd name="T119" fmla="*/ 78 w 78"/>
                <a:gd name="T120" fmla="*/ 32 h 3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8" h="32">
                  <a:moveTo>
                    <a:pt x="0" y="31"/>
                  </a:moveTo>
                  <a:lnTo>
                    <a:pt x="2" y="30"/>
                  </a:lnTo>
                  <a:lnTo>
                    <a:pt x="3" y="29"/>
                  </a:lnTo>
                  <a:lnTo>
                    <a:pt x="5" y="28"/>
                  </a:lnTo>
                  <a:lnTo>
                    <a:pt x="7" y="27"/>
                  </a:lnTo>
                  <a:lnTo>
                    <a:pt x="8" y="26"/>
                  </a:lnTo>
                  <a:lnTo>
                    <a:pt x="10" y="25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5" y="22"/>
                  </a:lnTo>
                  <a:lnTo>
                    <a:pt x="16" y="21"/>
                  </a:lnTo>
                  <a:lnTo>
                    <a:pt x="18" y="20"/>
                  </a:lnTo>
                  <a:lnTo>
                    <a:pt x="20" y="19"/>
                  </a:lnTo>
                  <a:lnTo>
                    <a:pt x="21" y="18"/>
                  </a:lnTo>
                  <a:lnTo>
                    <a:pt x="23" y="17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8" y="11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4" y="9"/>
                  </a:lnTo>
                  <a:lnTo>
                    <a:pt x="46" y="9"/>
                  </a:lnTo>
                  <a:lnTo>
                    <a:pt x="48" y="8"/>
                  </a:lnTo>
                  <a:lnTo>
                    <a:pt x="50" y="7"/>
                  </a:lnTo>
                  <a:lnTo>
                    <a:pt x="53" y="7"/>
                  </a:lnTo>
                  <a:lnTo>
                    <a:pt x="54" y="6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70" y="2"/>
                  </a:lnTo>
                  <a:lnTo>
                    <a:pt x="73" y="2"/>
                  </a:lnTo>
                  <a:lnTo>
                    <a:pt x="77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5" name="Freeform 205"/>
            <p:cNvSpPr>
              <a:spLocks/>
            </p:cNvSpPr>
            <p:nvPr/>
          </p:nvSpPr>
          <p:spPr bwMode="auto">
            <a:xfrm>
              <a:off x="2142" y="3074"/>
              <a:ext cx="152" cy="140"/>
            </a:xfrm>
            <a:custGeom>
              <a:avLst/>
              <a:gdLst>
                <a:gd name="T0" fmla="*/ 0 w 152"/>
                <a:gd name="T1" fmla="*/ 134 h 140"/>
                <a:gd name="T2" fmla="*/ 1 w 152"/>
                <a:gd name="T3" fmla="*/ 128 h 140"/>
                <a:gd name="T4" fmla="*/ 1 w 152"/>
                <a:gd name="T5" fmla="*/ 122 h 140"/>
                <a:gd name="T6" fmla="*/ 2 w 152"/>
                <a:gd name="T7" fmla="*/ 115 h 140"/>
                <a:gd name="T8" fmla="*/ 3 w 152"/>
                <a:gd name="T9" fmla="*/ 109 h 140"/>
                <a:gd name="T10" fmla="*/ 3 w 152"/>
                <a:gd name="T11" fmla="*/ 102 h 140"/>
                <a:gd name="T12" fmla="*/ 5 w 152"/>
                <a:gd name="T13" fmla="*/ 93 h 140"/>
                <a:gd name="T14" fmla="*/ 6 w 152"/>
                <a:gd name="T15" fmla="*/ 86 h 140"/>
                <a:gd name="T16" fmla="*/ 7 w 152"/>
                <a:gd name="T17" fmla="*/ 79 h 140"/>
                <a:gd name="T18" fmla="*/ 8 w 152"/>
                <a:gd name="T19" fmla="*/ 73 h 140"/>
                <a:gd name="T20" fmla="*/ 10 w 152"/>
                <a:gd name="T21" fmla="*/ 66 h 140"/>
                <a:gd name="T22" fmla="*/ 11 w 152"/>
                <a:gd name="T23" fmla="*/ 60 h 140"/>
                <a:gd name="T24" fmla="*/ 13 w 152"/>
                <a:gd name="T25" fmla="*/ 52 h 140"/>
                <a:gd name="T26" fmla="*/ 14 w 152"/>
                <a:gd name="T27" fmla="*/ 47 h 140"/>
                <a:gd name="T28" fmla="*/ 15 w 152"/>
                <a:gd name="T29" fmla="*/ 42 h 140"/>
                <a:gd name="T30" fmla="*/ 16 w 152"/>
                <a:gd name="T31" fmla="*/ 38 h 140"/>
                <a:gd name="T32" fmla="*/ 17 w 152"/>
                <a:gd name="T33" fmla="*/ 34 h 140"/>
                <a:gd name="T34" fmla="*/ 19 w 152"/>
                <a:gd name="T35" fmla="*/ 31 h 140"/>
                <a:gd name="T36" fmla="*/ 20 w 152"/>
                <a:gd name="T37" fmla="*/ 27 h 140"/>
                <a:gd name="T38" fmla="*/ 24 w 152"/>
                <a:gd name="T39" fmla="*/ 23 h 140"/>
                <a:gd name="T40" fmla="*/ 27 w 152"/>
                <a:gd name="T41" fmla="*/ 19 h 140"/>
                <a:gd name="T42" fmla="*/ 30 w 152"/>
                <a:gd name="T43" fmla="*/ 17 h 140"/>
                <a:gd name="T44" fmla="*/ 34 w 152"/>
                <a:gd name="T45" fmla="*/ 14 h 140"/>
                <a:gd name="T46" fmla="*/ 38 w 152"/>
                <a:gd name="T47" fmla="*/ 11 h 140"/>
                <a:gd name="T48" fmla="*/ 43 w 152"/>
                <a:gd name="T49" fmla="*/ 9 h 140"/>
                <a:gd name="T50" fmla="*/ 50 w 152"/>
                <a:gd name="T51" fmla="*/ 6 h 140"/>
                <a:gd name="T52" fmla="*/ 55 w 152"/>
                <a:gd name="T53" fmla="*/ 5 h 140"/>
                <a:gd name="T54" fmla="*/ 60 w 152"/>
                <a:gd name="T55" fmla="*/ 4 h 140"/>
                <a:gd name="T56" fmla="*/ 65 w 152"/>
                <a:gd name="T57" fmla="*/ 2 h 140"/>
                <a:gd name="T58" fmla="*/ 70 w 152"/>
                <a:gd name="T59" fmla="*/ 2 h 140"/>
                <a:gd name="T60" fmla="*/ 75 w 152"/>
                <a:gd name="T61" fmla="*/ 1 h 140"/>
                <a:gd name="T62" fmla="*/ 83 w 152"/>
                <a:gd name="T63" fmla="*/ 1 h 140"/>
                <a:gd name="T64" fmla="*/ 88 w 152"/>
                <a:gd name="T65" fmla="*/ 1 h 140"/>
                <a:gd name="T66" fmla="*/ 94 w 152"/>
                <a:gd name="T67" fmla="*/ 0 h 140"/>
                <a:gd name="T68" fmla="*/ 99 w 152"/>
                <a:gd name="T69" fmla="*/ 0 h 140"/>
                <a:gd name="T70" fmla="*/ 104 w 152"/>
                <a:gd name="T71" fmla="*/ 0 h 140"/>
                <a:gd name="T72" fmla="*/ 109 w 152"/>
                <a:gd name="T73" fmla="*/ 0 h 140"/>
                <a:gd name="T74" fmla="*/ 115 w 152"/>
                <a:gd name="T75" fmla="*/ 0 h 140"/>
                <a:gd name="T76" fmla="*/ 121 w 152"/>
                <a:gd name="T77" fmla="*/ 0 h 140"/>
                <a:gd name="T78" fmla="*/ 126 w 152"/>
                <a:gd name="T79" fmla="*/ 1 h 140"/>
                <a:gd name="T80" fmla="*/ 131 w 152"/>
                <a:gd name="T81" fmla="*/ 1 h 140"/>
                <a:gd name="T82" fmla="*/ 136 w 152"/>
                <a:gd name="T83" fmla="*/ 1 h 140"/>
                <a:gd name="T84" fmla="*/ 141 w 152"/>
                <a:gd name="T85" fmla="*/ 1 h 140"/>
                <a:gd name="T86" fmla="*/ 146 w 152"/>
                <a:gd name="T87" fmla="*/ 1 h 1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2"/>
                <a:gd name="T133" fmla="*/ 0 h 140"/>
                <a:gd name="T134" fmla="*/ 152 w 152"/>
                <a:gd name="T135" fmla="*/ 140 h 1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2" h="140">
                  <a:moveTo>
                    <a:pt x="0" y="139"/>
                  </a:moveTo>
                  <a:lnTo>
                    <a:pt x="0" y="136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1" y="130"/>
                  </a:lnTo>
                  <a:lnTo>
                    <a:pt x="1" y="128"/>
                  </a:lnTo>
                  <a:lnTo>
                    <a:pt x="1" y="126"/>
                  </a:lnTo>
                  <a:lnTo>
                    <a:pt x="1" y="124"/>
                  </a:lnTo>
                  <a:lnTo>
                    <a:pt x="1" y="122"/>
                  </a:lnTo>
                  <a:lnTo>
                    <a:pt x="1" y="119"/>
                  </a:lnTo>
                  <a:lnTo>
                    <a:pt x="2" y="117"/>
                  </a:lnTo>
                  <a:lnTo>
                    <a:pt x="2" y="115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3" y="109"/>
                  </a:lnTo>
                  <a:lnTo>
                    <a:pt x="3" y="107"/>
                  </a:lnTo>
                  <a:lnTo>
                    <a:pt x="3" y="104"/>
                  </a:lnTo>
                  <a:lnTo>
                    <a:pt x="3" y="102"/>
                  </a:lnTo>
                  <a:lnTo>
                    <a:pt x="4" y="100"/>
                  </a:lnTo>
                  <a:lnTo>
                    <a:pt x="4" y="95"/>
                  </a:lnTo>
                  <a:lnTo>
                    <a:pt x="5" y="93"/>
                  </a:lnTo>
                  <a:lnTo>
                    <a:pt x="5" y="91"/>
                  </a:lnTo>
                  <a:lnTo>
                    <a:pt x="5" y="88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3"/>
                  </a:lnTo>
                  <a:lnTo>
                    <a:pt x="9" y="70"/>
                  </a:lnTo>
                  <a:lnTo>
                    <a:pt x="9" y="68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1" y="58"/>
                  </a:lnTo>
                  <a:lnTo>
                    <a:pt x="12" y="56"/>
                  </a:lnTo>
                  <a:lnTo>
                    <a:pt x="13" y="52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4" y="47"/>
                  </a:lnTo>
                  <a:lnTo>
                    <a:pt x="14" y="45"/>
                  </a:lnTo>
                  <a:lnTo>
                    <a:pt x="14" y="44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0"/>
                  </a:lnTo>
                  <a:lnTo>
                    <a:pt x="16" y="38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19" y="29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2" y="25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5" y="22"/>
                  </a:lnTo>
                  <a:lnTo>
                    <a:pt x="26" y="21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30" y="17"/>
                  </a:lnTo>
                  <a:lnTo>
                    <a:pt x="32" y="16"/>
                  </a:lnTo>
                  <a:lnTo>
                    <a:pt x="33" y="15"/>
                  </a:lnTo>
                  <a:lnTo>
                    <a:pt x="34" y="14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8" y="11"/>
                  </a:lnTo>
                  <a:lnTo>
                    <a:pt x="40" y="11"/>
                  </a:lnTo>
                  <a:lnTo>
                    <a:pt x="42" y="10"/>
                  </a:lnTo>
                  <a:lnTo>
                    <a:pt x="43" y="9"/>
                  </a:lnTo>
                  <a:lnTo>
                    <a:pt x="45" y="8"/>
                  </a:lnTo>
                  <a:lnTo>
                    <a:pt x="48" y="7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3" y="5"/>
                  </a:lnTo>
                  <a:lnTo>
                    <a:pt x="55" y="5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1" y="0"/>
                  </a:lnTo>
                  <a:lnTo>
                    <a:pt x="123" y="1"/>
                  </a:lnTo>
                  <a:lnTo>
                    <a:pt x="125" y="1"/>
                  </a:lnTo>
                  <a:lnTo>
                    <a:pt x="126" y="1"/>
                  </a:lnTo>
                  <a:lnTo>
                    <a:pt x="128" y="1"/>
                  </a:lnTo>
                  <a:lnTo>
                    <a:pt x="130" y="1"/>
                  </a:lnTo>
                  <a:lnTo>
                    <a:pt x="131" y="1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6" y="1"/>
                  </a:lnTo>
                  <a:lnTo>
                    <a:pt x="138" y="1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3" y="1"/>
                  </a:lnTo>
                  <a:lnTo>
                    <a:pt x="144" y="1"/>
                  </a:lnTo>
                  <a:lnTo>
                    <a:pt x="146" y="1"/>
                  </a:lnTo>
                  <a:lnTo>
                    <a:pt x="147" y="1"/>
                  </a:lnTo>
                  <a:lnTo>
                    <a:pt x="151" y="1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6" name="Freeform 206"/>
            <p:cNvSpPr>
              <a:spLocks/>
            </p:cNvSpPr>
            <p:nvPr/>
          </p:nvSpPr>
          <p:spPr bwMode="auto">
            <a:xfrm>
              <a:off x="2109" y="3044"/>
              <a:ext cx="186" cy="84"/>
            </a:xfrm>
            <a:custGeom>
              <a:avLst/>
              <a:gdLst>
                <a:gd name="T0" fmla="*/ 2 w 186"/>
                <a:gd name="T1" fmla="*/ 80 h 84"/>
                <a:gd name="T2" fmla="*/ 5 w 186"/>
                <a:gd name="T3" fmla="*/ 76 h 84"/>
                <a:gd name="T4" fmla="*/ 8 w 186"/>
                <a:gd name="T5" fmla="*/ 71 h 84"/>
                <a:gd name="T6" fmla="*/ 11 w 186"/>
                <a:gd name="T7" fmla="*/ 66 h 84"/>
                <a:gd name="T8" fmla="*/ 15 w 186"/>
                <a:gd name="T9" fmla="*/ 62 h 84"/>
                <a:gd name="T10" fmla="*/ 18 w 186"/>
                <a:gd name="T11" fmla="*/ 58 h 84"/>
                <a:gd name="T12" fmla="*/ 21 w 186"/>
                <a:gd name="T13" fmla="*/ 53 h 84"/>
                <a:gd name="T14" fmla="*/ 25 w 186"/>
                <a:gd name="T15" fmla="*/ 49 h 84"/>
                <a:gd name="T16" fmla="*/ 28 w 186"/>
                <a:gd name="T17" fmla="*/ 45 h 84"/>
                <a:gd name="T18" fmla="*/ 33 w 186"/>
                <a:gd name="T19" fmla="*/ 39 h 84"/>
                <a:gd name="T20" fmla="*/ 36 w 186"/>
                <a:gd name="T21" fmla="*/ 36 h 84"/>
                <a:gd name="T22" fmla="*/ 39 w 186"/>
                <a:gd name="T23" fmla="*/ 33 h 84"/>
                <a:gd name="T24" fmla="*/ 43 w 186"/>
                <a:gd name="T25" fmla="*/ 30 h 84"/>
                <a:gd name="T26" fmla="*/ 46 w 186"/>
                <a:gd name="T27" fmla="*/ 27 h 84"/>
                <a:gd name="T28" fmla="*/ 49 w 186"/>
                <a:gd name="T29" fmla="*/ 24 h 84"/>
                <a:gd name="T30" fmla="*/ 53 w 186"/>
                <a:gd name="T31" fmla="*/ 22 h 84"/>
                <a:gd name="T32" fmla="*/ 56 w 186"/>
                <a:gd name="T33" fmla="*/ 19 h 84"/>
                <a:gd name="T34" fmla="*/ 59 w 186"/>
                <a:gd name="T35" fmla="*/ 17 h 84"/>
                <a:gd name="T36" fmla="*/ 62 w 186"/>
                <a:gd name="T37" fmla="*/ 15 h 84"/>
                <a:gd name="T38" fmla="*/ 67 w 186"/>
                <a:gd name="T39" fmla="*/ 12 h 84"/>
                <a:gd name="T40" fmla="*/ 70 w 186"/>
                <a:gd name="T41" fmla="*/ 11 h 84"/>
                <a:gd name="T42" fmla="*/ 73 w 186"/>
                <a:gd name="T43" fmla="*/ 10 h 84"/>
                <a:gd name="T44" fmla="*/ 76 w 186"/>
                <a:gd name="T45" fmla="*/ 9 h 84"/>
                <a:gd name="T46" fmla="*/ 79 w 186"/>
                <a:gd name="T47" fmla="*/ 7 h 84"/>
                <a:gd name="T48" fmla="*/ 82 w 186"/>
                <a:gd name="T49" fmla="*/ 7 h 84"/>
                <a:gd name="T50" fmla="*/ 85 w 186"/>
                <a:gd name="T51" fmla="*/ 6 h 84"/>
                <a:gd name="T52" fmla="*/ 88 w 186"/>
                <a:gd name="T53" fmla="*/ 5 h 84"/>
                <a:gd name="T54" fmla="*/ 91 w 186"/>
                <a:gd name="T55" fmla="*/ 4 h 84"/>
                <a:gd name="T56" fmla="*/ 97 w 186"/>
                <a:gd name="T57" fmla="*/ 4 h 84"/>
                <a:gd name="T58" fmla="*/ 100 w 186"/>
                <a:gd name="T59" fmla="*/ 3 h 84"/>
                <a:gd name="T60" fmla="*/ 104 w 186"/>
                <a:gd name="T61" fmla="*/ 3 h 84"/>
                <a:gd name="T62" fmla="*/ 108 w 186"/>
                <a:gd name="T63" fmla="*/ 2 h 84"/>
                <a:gd name="T64" fmla="*/ 112 w 186"/>
                <a:gd name="T65" fmla="*/ 2 h 84"/>
                <a:gd name="T66" fmla="*/ 115 w 186"/>
                <a:gd name="T67" fmla="*/ 2 h 84"/>
                <a:gd name="T68" fmla="*/ 120 w 186"/>
                <a:gd name="T69" fmla="*/ 1 h 84"/>
                <a:gd name="T70" fmla="*/ 124 w 186"/>
                <a:gd name="T71" fmla="*/ 1 h 84"/>
                <a:gd name="T72" fmla="*/ 128 w 186"/>
                <a:gd name="T73" fmla="*/ 1 h 84"/>
                <a:gd name="T74" fmla="*/ 132 w 186"/>
                <a:gd name="T75" fmla="*/ 0 h 84"/>
                <a:gd name="T76" fmla="*/ 139 w 186"/>
                <a:gd name="T77" fmla="*/ 0 h 84"/>
                <a:gd name="T78" fmla="*/ 144 w 186"/>
                <a:gd name="T79" fmla="*/ 0 h 84"/>
                <a:gd name="T80" fmla="*/ 149 w 186"/>
                <a:gd name="T81" fmla="*/ 0 h 84"/>
                <a:gd name="T82" fmla="*/ 153 w 186"/>
                <a:gd name="T83" fmla="*/ 0 h 84"/>
                <a:gd name="T84" fmla="*/ 158 w 186"/>
                <a:gd name="T85" fmla="*/ 0 h 84"/>
                <a:gd name="T86" fmla="*/ 163 w 186"/>
                <a:gd name="T87" fmla="*/ 0 h 84"/>
                <a:gd name="T88" fmla="*/ 168 w 186"/>
                <a:gd name="T89" fmla="*/ 0 h 84"/>
                <a:gd name="T90" fmla="*/ 172 w 186"/>
                <a:gd name="T91" fmla="*/ 0 h 84"/>
                <a:gd name="T92" fmla="*/ 177 w 186"/>
                <a:gd name="T93" fmla="*/ 0 h 84"/>
                <a:gd name="T94" fmla="*/ 185 w 186"/>
                <a:gd name="T95" fmla="*/ 0 h 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6"/>
                <a:gd name="T145" fmla="*/ 0 h 84"/>
                <a:gd name="T146" fmla="*/ 186 w 186"/>
                <a:gd name="T147" fmla="*/ 84 h 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6" h="84">
                  <a:moveTo>
                    <a:pt x="0" y="83"/>
                  </a:moveTo>
                  <a:lnTo>
                    <a:pt x="2" y="80"/>
                  </a:lnTo>
                  <a:lnTo>
                    <a:pt x="3" y="78"/>
                  </a:lnTo>
                  <a:lnTo>
                    <a:pt x="5" y="76"/>
                  </a:lnTo>
                  <a:lnTo>
                    <a:pt x="7" y="73"/>
                  </a:lnTo>
                  <a:lnTo>
                    <a:pt x="8" y="71"/>
                  </a:lnTo>
                  <a:lnTo>
                    <a:pt x="10" y="69"/>
                  </a:lnTo>
                  <a:lnTo>
                    <a:pt x="11" y="66"/>
                  </a:lnTo>
                  <a:lnTo>
                    <a:pt x="13" y="64"/>
                  </a:lnTo>
                  <a:lnTo>
                    <a:pt x="15" y="62"/>
                  </a:lnTo>
                  <a:lnTo>
                    <a:pt x="16" y="60"/>
                  </a:lnTo>
                  <a:lnTo>
                    <a:pt x="18" y="58"/>
                  </a:lnTo>
                  <a:lnTo>
                    <a:pt x="20" y="56"/>
                  </a:lnTo>
                  <a:lnTo>
                    <a:pt x="21" y="53"/>
                  </a:lnTo>
                  <a:lnTo>
                    <a:pt x="23" y="51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33" y="39"/>
                  </a:lnTo>
                  <a:lnTo>
                    <a:pt x="35" y="38"/>
                  </a:lnTo>
                  <a:lnTo>
                    <a:pt x="36" y="36"/>
                  </a:lnTo>
                  <a:lnTo>
                    <a:pt x="38" y="34"/>
                  </a:lnTo>
                  <a:lnTo>
                    <a:pt x="39" y="33"/>
                  </a:lnTo>
                  <a:lnTo>
                    <a:pt x="41" y="31"/>
                  </a:lnTo>
                  <a:lnTo>
                    <a:pt x="43" y="30"/>
                  </a:lnTo>
                  <a:lnTo>
                    <a:pt x="44" y="28"/>
                  </a:lnTo>
                  <a:lnTo>
                    <a:pt x="46" y="27"/>
                  </a:lnTo>
                  <a:lnTo>
                    <a:pt x="48" y="26"/>
                  </a:lnTo>
                  <a:lnTo>
                    <a:pt x="49" y="24"/>
                  </a:lnTo>
                  <a:lnTo>
                    <a:pt x="51" y="23"/>
                  </a:lnTo>
                  <a:lnTo>
                    <a:pt x="53" y="22"/>
                  </a:lnTo>
                  <a:lnTo>
                    <a:pt x="54" y="21"/>
                  </a:lnTo>
                  <a:lnTo>
                    <a:pt x="56" y="19"/>
                  </a:lnTo>
                  <a:lnTo>
                    <a:pt x="58" y="18"/>
                  </a:lnTo>
                  <a:lnTo>
                    <a:pt x="59" y="17"/>
                  </a:lnTo>
                  <a:lnTo>
                    <a:pt x="61" y="16"/>
                  </a:lnTo>
                  <a:lnTo>
                    <a:pt x="62" y="15"/>
                  </a:lnTo>
                  <a:lnTo>
                    <a:pt x="65" y="14"/>
                  </a:lnTo>
                  <a:lnTo>
                    <a:pt x="67" y="12"/>
                  </a:lnTo>
                  <a:lnTo>
                    <a:pt x="68" y="12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3" y="10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7" y="5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7" y="4"/>
                  </a:lnTo>
                  <a:lnTo>
                    <a:pt x="98" y="4"/>
                  </a:lnTo>
                  <a:lnTo>
                    <a:pt x="100" y="3"/>
                  </a:lnTo>
                  <a:lnTo>
                    <a:pt x="102" y="3"/>
                  </a:lnTo>
                  <a:lnTo>
                    <a:pt x="104" y="3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1"/>
                  </a:lnTo>
                  <a:lnTo>
                    <a:pt x="120" y="1"/>
                  </a:lnTo>
                  <a:lnTo>
                    <a:pt x="122" y="1"/>
                  </a:lnTo>
                  <a:lnTo>
                    <a:pt x="124" y="1"/>
                  </a:lnTo>
                  <a:lnTo>
                    <a:pt x="126" y="1"/>
                  </a:lnTo>
                  <a:lnTo>
                    <a:pt x="128" y="1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5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7" name="Freeform 207"/>
            <p:cNvSpPr>
              <a:spLocks/>
            </p:cNvSpPr>
            <p:nvPr/>
          </p:nvSpPr>
          <p:spPr bwMode="auto">
            <a:xfrm>
              <a:off x="2199" y="2901"/>
              <a:ext cx="113" cy="45"/>
            </a:xfrm>
            <a:custGeom>
              <a:avLst/>
              <a:gdLst>
                <a:gd name="T0" fmla="*/ 0 w 113"/>
                <a:gd name="T1" fmla="*/ 0 h 45"/>
                <a:gd name="T2" fmla="*/ 1 w 113"/>
                <a:gd name="T3" fmla="*/ 1 h 45"/>
                <a:gd name="T4" fmla="*/ 3 w 113"/>
                <a:gd name="T5" fmla="*/ 3 h 45"/>
                <a:gd name="T6" fmla="*/ 5 w 113"/>
                <a:gd name="T7" fmla="*/ 4 h 45"/>
                <a:gd name="T8" fmla="*/ 6 w 113"/>
                <a:gd name="T9" fmla="*/ 5 h 45"/>
                <a:gd name="T10" fmla="*/ 7 w 113"/>
                <a:gd name="T11" fmla="*/ 7 h 45"/>
                <a:gd name="T12" fmla="*/ 9 w 113"/>
                <a:gd name="T13" fmla="*/ 8 h 45"/>
                <a:gd name="T14" fmla="*/ 10 w 113"/>
                <a:gd name="T15" fmla="*/ 9 h 45"/>
                <a:gd name="T16" fmla="*/ 12 w 113"/>
                <a:gd name="T17" fmla="*/ 10 h 45"/>
                <a:gd name="T18" fmla="*/ 13 w 113"/>
                <a:gd name="T19" fmla="*/ 12 h 45"/>
                <a:gd name="T20" fmla="*/ 15 w 113"/>
                <a:gd name="T21" fmla="*/ 13 h 45"/>
                <a:gd name="T22" fmla="*/ 16 w 113"/>
                <a:gd name="T23" fmla="*/ 14 h 45"/>
                <a:gd name="T24" fmla="*/ 18 w 113"/>
                <a:gd name="T25" fmla="*/ 16 h 45"/>
                <a:gd name="T26" fmla="*/ 19 w 113"/>
                <a:gd name="T27" fmla="*/ 17 h 45"/>
                <a:gd name="T28" fmla="*/ 20 w 113"/>
                <a:gd name="T29" fmla="*/ 18 h 45"/>
                <a:gd name="T30" fmla="*/ 22 w 113"/>
                <a:gd name="T31" fmla="*/ 19 h 45"/>
                <a:gd name="T32" fmla="*/ 23 w 113"/>
                <a:gd name="T33" fmla="*/ 20 h 45"/>
                <a:gd name="T34" fmla="*/ 25 w 113"/>
                <a:gd name="T35" fmla="*/ 22 h 45"/>
                <a:gd name="T36" fmla="*/ 27 w 113"/>
                <a:gd name="T37" fmla="*/ 23 h 45"/>
                <a:gd name="T38" fmla="*/ 30 w 113"/>
                <a:gd name="T39" fmla="*/ 25 h 45"/>
                <a:gd name="T40" fmla="*/ 31 w 113"/>
                <a:gd name="T41" fmla="*/ 26 h 45"/>
                <a:gd name="T42" fmla="*/ 33 w 113"/>
                <a:gd name="T43" fmla="*/ 27 h 45"/>
                <a:gd name="T44" fmla="*/ 34 w 113"/>
                <a:gd name="T45" fmla="*/ 28 h 45"/>
                <a:gd name="T46" fmla="*/ 36 w 113"/>
                <a:gd name="T47" fmla="*/ 29 h 45"/>
                <a:gd name="T48" fmla="*/ 37 w 113"/>
                <a:gd name="T49" fmla="*/ 30 h 45"/>
                <a:gd name="T50" fmla="*/ 39 w 113"/>
                <a:gd name="T51" fmla="*/ 31 h 45"/>
                <a:gd name="T52" fmla="*/ 41 w 113"/>
                <a:gd name="T53" fmla="*/ 32 h 45"/>
                <a:gd name="T54" fmla="*/ 42 w 113"/>
                <a:gd name="T55" fmla="*/ 33 h 45"/>
                <a:gd name="T56" fmla="*/ 44 w 113"/>
                <a:gd name="T57" fmla="*/ 34 h 45"/>
                <a:gd name="T58" fmla="*/ 46 w 113"/>
                <a:gd name="T59" fmla="*/ 35 h 45"/>
                <a:gd name="T60" fmla="*/ 47 w 113"/>
                <a:gd name="T61" fmla="*/ 35 h 45"/>
                <a:gd name="T62" fmla="*/ 49 w 113"/>
                <a:gd name="T63" fmla="*/ 36 h 45"/>
                <a:gd name="T64" fmla="*/ 51 w 113"/>
                <a:gd name="T65" fmla="*/ 37 h 45"/>
                <a:gd name="T66" fmla="*/ 53 w 113"/>
                <a:gd name="T67" fmla="*/ 37 h 45"/>
                <a:gd name="T68" fmla="*/ 55 w 113"/>
                <a:gd name="T69" fmla="*/ 38 h 45"/>
                <a:gd name="T70" fmla="*/ 57 w 113"/>
                <a:gd name="T71" fmla="*/ 39 h 45"/>
                <a:gd name="T72" fmla="*/ 59 w 113"/>
                <a:gd name="T73" fmla="*/ 39 h 45"/>
                <a:gd name="T74" fmla="*/ 60 w 113"/>
                <a:gd name="T75" fmla="*/ 40 h 45"/>
                <a:gd name="T76" fmla="*/ 65 w 113"/>
                <a:gd name="T77" fmla="*/ 41 h 45"/>
                <a:gd name="T78" fmla="*/ 67 w 113"/>
                <a:gd name="T79" fmla="*/ 41 h 45"/>
                <a:gd name="T80" fmla="*/ 69 w 113"/>
                <a:gd name="T81" fmla="*/ 42 h 45"/>
                <a:gd name="T82" fmla="*/ 71 w 113"/>
                <a:gd name="T83" fmla="*/ 42 h 45"/>
                <a:gd name="T84" fmla="*/ 73 w 113"/>
                <a:gd name="T85" fmla="*/ 42 h 45"/>
                <a:gd name="T86" fmla="*/ 75 w 113"/>
                <a:gd name="T87" fmla="*/ 42 h 45"/>
                <a:gd name="T88" fmla="*/ 78 w 113"/>
                <a:gd name="T89" fmla="*/ 42 h 45"/>
                <a:gd name="T90" fmla="*/ 80 w 113"/>
                <a:gd name="T91" fmla="*/ 43 h 45"/>
                <a:gd name="T92" fmla="*/ 82 w 113"/>
                <a:gd name="T93" fmla="*/ 43 h 45"/>
                <a:gd name="T94" fmla="*/ 85 w 113"/>
                <a:gd name="T95" fmla="*/ 43 h 45"/>
                <a:gd name="T96" fmla="*/ 87 w 113"/>
                <a:gd name="T97" fmla="*/ 43 h 45"/>
                <a:gd name="T98" fmla="*/ 89 w 113"/>
                <a:gd name="T99" fmla="*/ 43 h 45"/>
                <a:gd name="T100" fmla="*/ 92 w 113"/>
                <a:gd name="T101" fmla="*/ 43 h 45"/>
                <a:gd name="T102" fmla="*/ 94 w 113"/>
                <a:gd name="T103" fmla="*/ 43 h 45"/>
                <a:gd name="T104" fmla="*/ 97 w 113"/>
                <a:gd name="T105" fmla="*/ 44 h 45"/>
                <a:gd name="T106" fmla="*/ 99 w 113"/>
                <a:gd name="T107" fmla="*/ 44 h 45"/>
                <a:gd name="T108" fmla="*/ 102 w 113"/>
                <a:gd name="T109" fmla="*/ 44 h 45"/>
                <a:gd name="T110" fmla="*/ 104 w 113"/>
                <a:gd name="T111" fmla="*/ 44 h 45"/>
                <a:gd name="T112" fmla="*/ 107 w 113"/>
                <a:gd name="T113" fmla="*/ 44 h 45"/>
                <a:gd name="T114" fmla="*/ 112 w 113"/>
                <a:gd name="T115" fmla="*/ 44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3"/>
                <a:gd name="T175" fmla="*/ 0 h 45"/>
                <a:gd name="T176" fmla="*/ 113 w 113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3" h="45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7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8" y="16"/>
                  </a:lnTo>
                  <a:lnTo>
                    <a:pt x="19" y="17"/>
                  </a:lnTo>
                  <a:lnTo>
                    <a:pt x="20" y="18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5" y="22"/>
                  </a:lnTo>
                  <a:lnTo>
                    <a:pt x="27" y="23"/>
                  </a:lnTo>
                  <a:lnTo>
                    <a:pt x="30" y="25"/>
                  </a:lnTo>
                  <a:lnTo>
                    <a:pt x="31" y="26"/>
                  </a:lnTo>
                  <a:lnTo>
                    <a:pt x="33" y="27"/>
                  </a:lnTo>
                  <a:lnTo>
                    <a:pt x="34" y="28"/>
                  </a:lnTo>
                  <a:lnTo>
                    <a:pt x="36" y="29"/>
                  </a:lnTo>
                  <a:lnTo>
                    <a:pt x="37" y="30"/>
                  </a:lnTo>
                  <a:lnTo>
                    <a:pt x="39" y="31"/>
                  </a:lnTo>
                  <a:lnTo>
                    <a:pt x="41" y="32"/>
                  </a:lnTo>
                  <a:lnTo>
                    <a:pt x="42" y="33"/>
                  </a:lnTo>
                  <a:lnTo>
                    <a:pt x="44" y="34"/>
                  </a:lnTo>
                  <a:lnTo>
                    <a:pt x="46" y="35"/>
                  </a:lnTo>
                  <a:lnTo>
                    <a:pt x="47" y="35"/>
                  </a:lnTo>
                  <a:lnTo>
                    <a:pt x="49" y="36"/>
                  </a:lnTo>
                  <a:lnTo>
                    <a:pt x="51" y="37"/>
                  </a:lnTo>
                  <a:lnTo>
                    <a:pt x="53" y="37"/>
                  </a:lnTo>
                  <a:lnTo>
                    <a:pt x="55" y="38"/>
                  </a:lnTo>
                  <a:lnTo>
                    <a:pt x="57" y="39"/>
                  </a:lnTo>
                  <a:lnTo>
                    <a:pt x="59" y="39"/>
                  </a:lnTo>
                  <a:lnTo>
                    <a:pt x="60" y="40"/>
                  </a:lnTo>
                  <a:lnTo>
                    <a:pt x="65" y="41"/>
                  </a:lnTo>
                  <a:lnTo>
                    <a:pt x="67" y="41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2" y="43"/>
                  </a:lnTo>
                  <a:lnTo>
                    <a:pt x="85" y="43"/>
                  </a:lnTo>
                  <a:lnTo>
                    <a:pt x="87" y="43"/>
                  </a:lnTo>
                  <a:lnTo>
                    <a:pt x="89" y="43"/>
                  </a:lnTo>
                  <a:lnTo>
                    <a:pt x="92" y="43"/>
                  </a:lnTo>
                  <a:lnTo>
                    <a:pt x="94" y="43"/>
                  </a:lnTo>
                  <a:lnTo>
                    <a:pt x="97" y="44"/>
                  </a:lnTo>
                  <a:lnTo>
                    <a:pt x="99" y="44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7" y="44"/>
                  </a:lnTo>
                  <a:lnTo>
                    <a:pt x="112" y="44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8" name="Freeform 208"/>
            <p:cNvSpPr>
              <a:spLocks/>
            </p:cNvSpPr>
            <p:nvPr/>
          </p:nvSpPr>
          <p:spPr bwMode="auto">
            <a:xfrm>
              <a:off x="2301" y="2767"/>
              <a:ext cx="71" cy="142"/>
            </a:xfrm>
            <a:custGeom>
              <a:avLst/>
              <a:gdLst>
                <a:gd name="T0" fmla="*/ 51 w 71"/>
                <a:gd name="T1" fmla="*/ 141 h 142"/>
                <a:gd name="T2" fmla="*/ 48 w 71"/>
                <a:gd name="T3" fmla="*/ 139 h 142"/>
                <a:gd name="T4" fmla="*/ 44 w 71"/>
                <a:gd name="T5" fmla="*/ 137 h 142"/>
                <a:gd name="T6" fmla="*/ 41 w 71"/>
                <a:gd name="T7" fmla="*/ 136 h 142"/>
                <a:gd name="T8" fmla="*/ 38 w 71"/>
                <a:gd name="T9" fmla="*/ 134 h 142"/>
                <a:gd name="T10" fmla="*/ 35 w 71"/>
                <a:gd name="T11" fmla="*/ 133 h 142"/>
                <a:gd name="T12" fmla="*/ 31 w 71"/>
                <a:gd name="T13" fmla="*/ 131 h 142"/>
                <a:gd name="T14" fmla="*/ 28 w 71"/>
                <a:gd name="T15" fmla="*/ 129 h 142"/>
                <a:gd name="T16" fmla="*/ 26 w 71"/>
                <a:gd name="T17" fmla="*/ 128 h 142"/>
                <a:gd name="T18" fmla="*/ 21 w 71"/>
                <a:gd name="T19" fmla="*/ 125 h 142"/>
                <a:gd name="T20" fmla="*/ 19 w 71"/>
                <a:gd name="T21" fmla="*/ 123 h 142"/>
                <a:gd name="T22" fmla="*/ 16 w 71"/>
                <a:gd name="T23" fmla="*/ 121 h 142"/>
                <a:gd name="T24" fmla="*/ 14 w 71"/>
                <a:gd name="T25" fmla="*/ 119 h 142"/>
                <a:gd name="T26" fmla="*/ 12 w 71"/>
                <a:gd name="T27" fmla="*/ 117 h 142"/>
                <a:gd name="T28" fmla="*/ 10 w 71"/>
                <a:gd name="T29" fmla="*/ 115 h 142"/>
                <a:gd name="T30" fmla="*/ 9 w 71"/>
                <a:gd name="T31" fmla="*/ 113 h 142"/>
                <a:gd name="T32" fmla="*/ 7 w 71"/>
                <a:gd name="T33" fmla="*/ 110 h 142"/>
                <a:gd name="T34" fmla="*/ 5 w 71"/>
                <a:gd name="T35" fmla="*/ 108 h 142"/>
                <a:gd name="T36" fmla="*/ 4 w 71"/>
                <a:gd name="T37" fmla="*/ 106 h 142"/>
                <a:gd name="T38" fmla="*/ 3 w 71"/>
                <a:gd name="T39" fmla="*/ 103 h 142"/>
                <a:gd name="T40" fmla="*/ 2 w 71"/>
                <a:gd name="T41" fmla="*/ 100 h 142"/>
                <a:gd name="T42" fmla="*/ 1 w 71"/>
                <a:gd name="T43" fmla="*/ 98 h 142"/>
                <a:gd name="T44" fmla="*/ 1 w 71"/>
                <a:gd name="T45" fmla="*/ 96 h 142"/>
                <a:gd name="T46" fmla="*/ 0 w 71"/>
                <a:gd name="T47" fmla="*/ 93 h 142"/>
                <a:gd name="T48" fmla="*/ 0 w 71"/>
                <a:gd name="T49" fmla="*/ 91 h 142"/>
                <a:gd name="T50" fmla="*/ 0 w 71"/>
                <a:gd name="T51" fmla="*/ 89 h 142"/>
                <a:gd name="T52" fmla="*/ 0 w 71"/>
                <a:gd name="T53" fmla="*/ 87 h 142"/>
                <a:gd name="T54" fmla="*/ 1 w 71"/>
                <a:gd name="T55" fmla="*/ 84 h 142"/>
                <a:gd name="T56" fmla="*/ 2 w 71"/>
                <a:gd name="T57" fmla="*/ 81 h 142"/>
                <a:gd name="T58" fmla="*/ 2 w 71"/>
                <a:gd name="T59" fmla="*/ 78 h 142"/>
                <a:gd name="T60" fmla="*/ 3 w 71"/>
                <a:gd name="T61" fmla="*/ 76 h 142"/>
                <a:gd name="T62" fmla="*/ 4 w 71"/>
                <a:gd name="T63" fmla="*/ 73 h 142"/>
                <a:gd name="T64" fmla="*/ 5 w 71"/>
                <a:gd name="T65" fmla="*/ 71 h 142"/>
                <a:gd name="T66" fmla="*/ 6 w 71"/>
                <a:gd name="T67" fmla="*/ 68 h 142"/>
                <a:gd name="T68" fmla="*/ 8 w 71"/>
                <a:gd name="T69" fmla="*/ 65 h 142"/>
                <a:gd name="T70" fmla="*/ 9 w 71"/>
                <a:gd name="T71" fmla="*/ 63 h 142"/>
                <a:gd name="T72" fmla="*/ 10 w 71"/>
                <a:gd name="T73" fmla="*/ 60 h 142"/>
                <a:gd name="T74" fmla="*/ 12 w 71"/>
                <a:gd name="T75" fmla="*/ 56 h 142"/>
                <a:gd name="T76" fmla="*/ 15 w 71"/>
                <a:gd name="T77" fmla="*/ 52 h 142"/>
                <a:gd name="T78" fmla="*/ 17 w 71"/>
                <a:gd name="T79" fmla="*/ 49 h 142"/>
                <a:gd name="T80" fmla="*/ 19 w 71"/>
                <a:gd name="T81" fmla="*/ 45 h 142"/>
                <a:gd name="T82" fmla="*/ 21 w 71"/>
                <a:gd name="T83" fmla="*/ 42 h 142"/>
                <a:gd name="T84" fmla="*/ 23 w 71"/>
                <a:gd name="T85" fmla="*/ 38 h 142"/>
                <a:gd name="T86" fmla="*/ 26 w 71"/>
                <a:gd name="T87" fmla="*/ 35 h 142"/>
                <a:gd name="T88" fmla="*/ 28 w 71"/>
                <a:gd name="T89" fmla="*/ 32 h 142"/>
                <a:gd name="T90" fmla="*/ 31 w 71"/>
                <a:gd name="T91" fmla="*/ 29 h 142"/>
                <a:gd name="T92" fmla="*/ 33 w 71"/>
                <a:gd name="T93" fmla="*/ 26 h 142"/>
                <a:gd name="T94" fmla="*/ 37 w 71"/>
                <a:gd name="T95" fmla="*/ 21 h 142"/>
                <a:gd name="T96" fmla="*/ 40 w 71"/>
                <a:gd name="T97" fmla="*/ 18 h 142"/>
                <a:gd name="T98" fmla="*/ 43 w 71"/>
                <a:gd name="T99" fmla="*/ 16 h 142"/>
                <a:gd name="T100" fmla="*/ 46 w 71"/>
                <a:gd name="T101" fmla="*/ 14 h 142"/>
                <a:gd name="T102" fmla="*/ 49 w 71"/>
                <a:gd name="T103" fmla="*/ 11 h 142"/>
                <a:gd name="T104" fmla="*/ 52 w 71"/>
                <a:gd name="T105" fmla="*/ 9 h 142"/>
                <a:gd name="T106" fmla="*/ 56 w 71"/>
                <a:gd name="T107" fmla="*/ 7 h 142"/>
                <a:gd name="T108" fmla="*/ 59 w 71"/>
                <a:gd name="T109" fmla="*/ 5 h 142"/>
                <a:gd name="T110" fmla="*/ 63 w 71"/>
                <a:gd name="T111" fmla="*/ 3 h 142"/>
                <a:gd name="T112" fmla="*/ 66 w 71"/>
                <a:gd name="T113" fmla="*/ 2 h 1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1"/>
                <a:gd name="T172" fmla="*/ 0 h 142"/>
                <a:gd name="T173" fmla="*/ 71 w 71"/>
                <a:gd name="T174" fmla="*/ 142 h 1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1" h="142">
                  <a:moveTo>
                    <a:pt x="53" y="141"/>
                  </a:moveTo>
                  <a:lnTo>
                    <a:pt x="51" y="141"/>
                  </a:lnTo>
                  <a:lnTo>
                    <a:pt x="50" y="140"/>
                  </a:lnTo>
                  <a:lnTo>
                    <a:pt x="48" y="139"/>
                  </a:lnTo>
                  <a:lnTo>
                    <a:pt x="46" y="138"/>
                  </a:lnTo>
                  <a:lnTo>
                    <a:pt x="44" y="137"/>
                  </a:lnTo>
                  <a:lnTo>
                    <a:pt x="43" y="137"/>
                  </a:lnTo>
                  <a:lnTo>
                    <a:pt x="41" y="136"/>
                  </a:lnTo>
                  <a:lnTo>
                    <a:pt x="39" y="135"/>
                  </a:lnTo>
                  <a:lnTo>
                    <a:pt x="38" y="134"/>
                  </a:lnTo>
                  <a:lnTo>
                    <a:pt x="36" y="134"/>
                  </a:lnTo>
                  <a:lnTo>
                    <a:pt x="35" y="133"/>
                  </a:lnTo>
                  <a:lnTo>
                    <a:pt x="33" y="132"/>
                  </a:lnTo>
                  <a:lnTo>
                    <a:pt x="31" y="131"/>
                  </a:lnTo>
                  <a:lnTo>
                    <a:pt x="30" y="131"/>
                  </a:lnTo>
                  <a:lnTo>
                    <a:pt x="28" y="129"/>
                  </a:lnTo>
                  <a:lnTo>
                    <a:pt x="27" y="129"/>
                  </a:lnTo>
                  <a:lnTo>
                    <a:pt x="26" y="128"/>
                  </a:lnTo>
                  <a:lnTo>
                    <a:pt x="24" y="127"/>
                  </a:lnTo>
                  <a:lnTo>
                    <a:pt x="21" y="125"/>
                  </a:lnTo>
                  <a:lnTo>
                    <a:pt x="20" y="124"/>
                  </a:lnTo>
                  <a:lnTo>
                    <a:pt x="19" y="123"/>
                  </a:lnTo>
                  <a:lnTo>
                    <a:pt x="17" y="122"/>
                  </a:lnTo>
                  <a:lnTo>
                    <a:pt x="16" y="121"/>
                  </a:lnTo>
                  <a:lnTo>
                    <a:pt x="15" y="120"/>
                  </a:lnTo>
                  <a:lnTo>
                    <a:pt x="14" y="119"/>
                  </a:lnTo>
                  <a:lnTo>
                    <a:pt x="13" y="118"/>
                  </a:lnTo>
                  <a:lnTo>
                    <a:pt x="12" y="117"/>
                  </a:lnTo>
                  <a:lnTo>
                    <a:pt x="11" y="116"/>
                  </a:lnTo>
                  <a:lnTo>
                    <a:pt x="10" y="115"/>
                  </a:lnTo>
                  <a:lnTo>
                    <a:pt x="9" y="114"/>
                  </a:lnTo>
                  <a:lnTo>
                    <a:pt x="9" y="113"/>
                  </a:lnTo>
                  <a:lnTo>
                    <a:pt x="8" y="112"/>
                  </a:lnTo>
                  <a:lnTo>
                    <a:pt x="7" y="110"/>
                  </a:lnTo>
                  <a:lnTo>
                    <a:pt x="6" y="109"/>
                  </a:lnTo>
                  <a:lnTo>
                    <a:pt x="5" y="108"/>
                  </a:lnTo>
                  <a:lnTo>
                    <a:pt x="5" y="107"/>
                  </a:lnTo>
                  <a:lnTo>
                    <a:pt x="4" y="106"/>
                  </a:lnTo>
                  <a:lnTo>
                    <a:pt x="3" y="104"/>
                  </a:lnTo>
                  <a:lnTo>
                    <a:pt x="3" y="103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2" y="99"/>
                  </a:lnTo>
                  <a:lnTo>
                    <a:pt x="1" y="98"/>
                  </a:lnTo>
                  <a:lnTo>
                    <a:pt x="1" y="97"/>
                  </a:lnTo>
                  <a:lnTo>
                    <a:pt x="1" y="96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2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1" y="84"/>
                  </a:lnTo>
                  <a:lnTo>
                    <a:pt x="1" y="83"/>
                  </a:lnTo>
                  <a:lnTo>
                    <a:pt x="2" y="81"/>
                  </a:lnTo>
                  <a:lnTo>
                    <a:pt x="2" y="79"/>
                  </a:lnTo>
                  <a:lnTo>
                    <a:pt x="2" y="78"/>
                  </a:lnTo>
                  <a:lnTo>
                    <a:pt x="2" y="77"/>
                  </a:lnTo>
                  <a:lnTo>
                    <a:pt x="3" y="76"/>
                  </a:lnTo>
                  <a:lnTo>
                    <a:pt x="4" y="75"/>
                  </a:lnTo>
                  <a:lnTo>
                    <a:pt x="4" y="73"/>
                  </a:lnTo>
                  <a:lnTo>
                    <a:pt x="4" y="72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7" y="66"/>
                  </a:lnTo>
                  <a:lnTo>
                    <a:pt x="8" y="65"/>
                  </a:lnTo>
                  <a:lnTo>
                    <a:pt x="8" y="64"/>
                  </a:lnTo>
                  <a:lnTo>
                    <a:pt x="9" y="63"/>
                  </a:lnTo>
                  <a:lnTo>
                    <a:pt x="10" y="61"/>
                  </a:lnTo>
                  <a:lnTo>
                    <a:pt x="10" y="60"/>
                  </a:lnTo>
                  <a:lnTo>
                    <a:pt x="11" y="58"/>
                  </a:lnTo>
                  <a:lnTo>
                    <a:pt x="12" y="56"/>
                  </a:lnTo>
                  <a:lnTo>
                    <a:pt x="14" y="53"/>
                  </a:lnTo>
                  <a:lnTo>
                    <a:pt x="15" y="52"/>
                  </a:lnTo>
                  <a:lnTo>
                    <a:pt x="16" y="50"/>
                  </a:lnTo>
                  <a:lnTo>
                    <a:pt x="17" y="49"/>
                  </a:lnTo>
                  <a:lnTo>
                    <a:pt x="18" y="47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1" y="42"/>
                  </a:lnTo>
                  <a:lnTo>
                    <a:pt x="22" y="40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6" y="35"/>
                  </a:lnTo>
                  <a:lnTo>
                    <a:pt x="27" y="33"/>
                  </a:lnTo>
                  <a:lnTo>
                    <a:pt x="28" y="32"/>
                  </a:lnTo>
                  <a:lnTo>
                    <a:pt x="29" y="30"/>
                  </a:lnTo>
                  <a:lnTo>
                    <a:pt x="31" y="29"/>
                  </a:lnTo>
                  <a:lnTo>
                    <a:pt x="32" y="27"/>
                  </a:lnTo>
                  <a:lnTo>
                    <a:pt x="33" y="26"/>
                  </a:lnTo>
                  <a:lnTo>
                    <a:pt x="34" y="24"/>
                  </a:lnTo>
                  <a:lnTo>
                    <a:pt x="37" y="21"/>
                  </a:lnTo>
                  <a:lnTo>
                    <a:pt x="39" y="20"/>
                  </a:lnTo>
                  <a:lnTo>
                    <a:pt x="40" y="18"/>
                  </a:lnTo>
                  <a:lnTo>
                    <a:pt x="42" y="17"/>
                  </a:lnTo>
                  <a:lnTo>
                    <a:pt x="43" y="16"/>
                  </a:lnTo>
                  <a:lnTo>
                    <a:pt x="45" y="15"/>
                  </a:lnTo>
                  <a:lnTo>
                    <a:pt x="46" y="14"/>
                  </a:lnTo>
                  <a:lnTo>
                    <a:pt x="48" y="12"/>
                  </a:lnTo>
                  <a:lnTo>
                    <a:pt x="49" y="11"/>
                  </a:lnTo>
                  <a:lnTo>
                    <a:pt x="51" y="10"/>
                  </a:lnTo>
                  <a:lnTo>
                    <a:pt x="52" y="9"/>
                  </a:lnTo>
                  <a:lnTo>
                    <a:pt x="54" y="8"/>
                  </a:lnTo>
                  <a:lnTo>
                    <a:pt x="56" y="7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1" y="4"/>
                  </a:lnTo>
                  <a:lnTo>
                    <a:pt x="63" y="3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19" name="Freeform 209"/>
            <p:cNvSpPr>
              <a:spLocks/>
            </p:cNvSpPr>
            <p:nvPr/>
          </p:nvSpPr>
          <p:spPr bwMode="auto">
            <a:xfrm>
              <a:off x="2313" y="2732"/>
              <a:ext cx="41" cy="40"/>
            </a:xfrm>
            <a:custGeom>
              <a:avLst/>
              <a:gdLst>
                <a:gd name="T0" fmla="*/ 0 w 41"/>
                <a:gd name="T1" fmla="*/ 39 h 40"/>
                <a:gd name="T2" fmla="*/ 2 w 41"/>
                <a:gd name="T3" fmla="*/ 38 h 40"/>
                <a:gd name="T4" fmla="*/ 3 w 41"/>
                <a:gd name="T5" fmla="*/ 37 h 40"/>
                <a:gd name="T6" fmla="*/ 5 w 41"/>
                <a:gd name="T7" fmla="*/ 37 h 40"/>
                <a:gd name="T8" fmla="*/ 6 w 41"/>
                <a:gd name="T9" fmla="*/ 36 h 40"/>
                <a:gd name="T10" fmla="*/ 7 w 41"/>
                <a:gd name="T11" fmla="*/ 35 h 40"/>
                <a:gd name="T12" fmla="*/ 9 w 41"/>
                <a:gd name="T13" fmla="*/ 34 h 40"/>
                <a:gd name="T14" fmla="*/ 10 w 41"/>
                <a:gd name="T15" fmla="*/ 33 h 40"/>
                <a:gd name="T16" fmla="*/ 11 w 41"/>
                <a:gd name="T17" fmla="*/ 32 h 40"/>
                <a:gd name="T18" fmla="*/ 12 w 41"/>
                <a:gd name="T19" fmla="*/ 31 h 40"/>
                <a:gd name="T20" fmla="*/ 14 w 41"/>
                <a:gd name="T21" fmla="*/ 30 h 40"/>
                <a:gd name="T22" fmla="*/ 15 w 41"/>
                <a:gd name="T23" fmla="*/ 29 h 40"/>
                <a:gd name="T24" fmla="*/ 16 w 41"/>
                <a:gd name="T25" fmla="*/ 28 h 40"/>
                <a:gd name="T26" fmla="*/ 17 w 41"/>
                <a:gd name="T27" fmla="*/ 27 h 40"/>
                <a:gd name="T28" fmla="*/ 19 w 41"/>
                <a:gd name="T29" fmla="*/ 27 h 40"/>
                <a:gd name="T30" fmla="*/ 20 w 41"/>
                <a:gd name="T31" fmla="*/ 26 h 40"/>
                <a:gd name="T32" fmla="*/ 21 w 41"/>
                <a:gd name="T33" fmla="*/ 25 h 40"/>
                <a:gd name="T34" fmla="*/ 22 w 41"/>
                <a:gd name="T35" fmla="*/ 24 h 40"/>
                <a:gd name="T36" fmla="*/ 23 w 41"/>
                <a:gd name="T37" fmla="*/ 23 h 40"/>
                <a:gd name="T38" fmla="*/ 25 w 41"/>
                <a:gd name="T39" fmla="*/ 21 h 40"/>
                <a:gd name="T40" fmla="*/ 26 w 41"/>
                <a:gd name="T41" fmla="*/ 20 h 40"/>
                <a:gd name="T42" fmla="*/ 27 w 41"/>
                <a:gd name="T43" fmla="*/ 19 h 40"/>
                <a:gd name="T44" fmla="*/ 28 w 41"/>
                <a:gd name="T45" fmla="*/ 18 h 40"/>
                <a:gd name="T46" fmla="*/ 29 w 41"/>
                <a:gd name="T47" fmla="*/ 17 h 40"/>
                <a:gd name="T48" fmla="*/ 30 w 41"/>
                <a:gd name="T49" fmla="*/ 16 h 40"/>
                <a:gd name="T50" fmla="*/ 30 w 41"/>
                <a:gd name="T51" fmla="*/ 15 h 40"/>
                <a:gd name="T52" fmla="*/ 31 w 41"/>
                <a:gd name="T53" fmla="*/ 14 h 40"/>
                <a:gd name="T54" fmla="*/ 32 w 41"/>
                <a:gd name="T55" fmla="*/ 13 h 40"/>
                <a:gd name="T56" fmla="*/ 33 w 41"/>
                <a:gd name="T57" fmla="*/ 12 h 40"/>
                <a:gd name="T58" fmla="*/ 33 w 41"/>
                <a:gd name="T59" fmla="*/ 10 h 40"/>
                <a:gd name="T60" fmla="*/ 34 w 41"/>
                <a:gd name="T61" fmla="*/ 10 h 40"/>
                <a:gd name="T62" fmla="*/ 35 w 41"/>
                <a:gd name="T63" fmla="*/ 9 h 40"/>
                <a:gd name="T64" fmla="*/ 35 w 41"/>
                <a:gd name="T65" fmla="*/ 7 h 40"/>
                <a:gd name="T66" fmla="*/ 36 w 41"/>
                <a:gd name="T67" fmla="*/ 7 h 40"/>
                <a:gd name="T68" fmla="*/ 37 w 41"/>
                <a:gd name="T69" fmla="*/ 5 h 40"/>
                <a:gd name="T70" fmla="*/ 37 w 41"/>
                <a:gd name="T71" fmla="*/ 4 h 40"/>
                <a:gd name="T72" fmla="*/ 38 w 41"/>
                <a:gd name="T73" fmla="*/ 3 h 40"/>
                <a:gd name="T74" fmla="*/ 39 w 41"/>
                <a:gd name="T75" fmla="*/ 2 h 40"/>
                <a:gd name="T76" fmla="*/ 40 w 41"/>
                <a:gd name="T77" fmla="*/ 0 h 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"/>
                <a:gd name="T118" fmla="*/ 0 h 40"/>
                <a:gd name="T119" fmla="*/ 41 w 41"/>
                <a:gd name="T120" fmla="*/ 40 h 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" h="40">
                  <a:moveTo>
                    <a:pt x="0" y="39"/>
                  </a:moveTo>
                  <a:lnTo>
                    <a:pt x="2" y="38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7" y="35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14" y="30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4"/>
                  </a:lnTo>
                  <a:lnTo>
                    <a:pt x="23" y="23"/>
                  </a:lnTo>
                  <a:lnTo>
                    <a:pt x="25" y="21"/>
                  </a:lnTo>
                  <a:lnTo>
                    <a:pt x="26" y="20"/>
                  </a:lnTo>
                  <a:lnTo>
                    <a:pt x="27" y="19"/>
                  </a:lnTo>
                  <a:lnTo>
                    <a:pt x="28" y="18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1" y="14"/>
                  </a:lnTo>
                  <a:lnTo>
                    <a:pt x="32" y="13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5" y="9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8" y="3"/>
                  </a:lnTo>
                  <a:lnTo>
                    <a:pt x="39" y="2"/>
                  </a:lnTo>
                  <a:lnTo>
                    <a:pt x="4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0" name="Freeform 210"/>
            <p:cNvSpPr>
              <a:spLocks/>
            </p:cNvSpPr>
            <p:nvPr/>
          </p:nvSpPr>
          <p:spPr bwMode="auto">
            <a:xfrm>
              <a:off x="2002" y="2847"/>
              <a:ext cx="17" cy="89"/>
            </a:xfrm>
            <a:custGeom>
              <a:avLst/>
              <a:gdLst>
                <a:gd name="T0" fmla="*/ 8 w 17"/>
                <a:gd name="T1" fmla="*/ 88 h 89"/>
                <a:gd name="T2" fmla="*/ 9 w 17"/>
                <a:gd name="T3" fmla="*/ 88 h 89"/>
                <a:gd name="T4" fmla="*/ 9 w 17"/>
                <a:gd name="T5" fmla="*/ 86 h 89"/>
                <a:gd name="T6" fmla="*/ 9 w 17"/>
                <a:gd name="T7" fmla="*/ 85 h 89"/>
                <a:gd name="T8" fmla="*/ 10 w 17"/>
                <a:gd name="T9" fmla="*/ 84 h 89"/>
                <a:gd name="T10" fmla="*/ 10 w 17"/>
                <a:gd name="T11" fmla="*/ 83 h 89"/>
                <a:gd name="T12" fmla="*/ 12 w 17"/>
                <a:gd name="T13" fmla="*/ 82 h 89"/>
                <a:gd name="T14" fmla="*/ 12 w 17"/>
                <a:gd name="T15" fmla="*/ 81 h 89"/>
                <a:gd name="T16" fmla="*/ 13 w 17"/>
                <a:gd name="T17" fmla="*/ 80 h 89"/>
                <a:gd name="T18" fmla="*/ 13 w 17"/>
                <a:gd name="T19" fmla="*/ 79 h 89"/>
                <a:gd name="T20" fmla="*/ 13 w 17"/>
                <a:gd name="T21" fmla="*/ 78 h 89"/>
                <a:gd name="T22" fmla="*/ 13 w 17"/>
                <a:gd name="T23" fmla="*/ 76 h 89"/>
                <a:gd name="T24" fmla="*/ 14 w 17"/>
                <a:gd name="T25" fmla="*/ 75 h 89"/>
                <a:gd name="T26" fmla="*/ 14 w 17"/>
                <a:gd name="T27" fmla="*/ 74 h 89"/>
                <a:gd name="T28" fmla="*/ 14 w 17"/>
                <a:gd name="T29" fmla="*/ 73 h 89"/>
                <a:gd name="T30" fmla="*/ 14 w 17"/>
                <a:gd name="T31" fmla="*/ 71 h 89"/>
                <a:gd name="T32" fmla="*/ 16 w 17"/>
                <a:gd name="T33" fmla="*/ 70 h 89"/>
                <a:gd name="T34" fmla="*/ 16 w 17"/>
                <a:gd name="T35" fmla="*/ 69 h 89"/>
                <a:gd name="T36" fmla="*/ 16 w 17"/>
                <a:gd name="T37" fmla="*/ 67 h 89"/>
                <a:gd name="T38" fmla="*/ 16 w 17"/>
                <a:gd name="T39" fmla="*/ 64 h 89"/>
                <a:gd name="T40" fmla="*/ 16 w 17"/>
                <a:gd name="T41" fmla="*/ 63 h 89"/>
                <a:gd name="T42" fmla="*/ 14 w 17"/>
                <a:gd name="T43" fmla="*/ 61 h 89"/>
                <a:gd name="T44" fmla="*/ 14 w 17"/>
                <a:gd name="T45" fmla="*/ 60 h 89"/>
                <a:gd name="T46" fmla="*/ 14 w 17"/>
                <a:gd name="T47" fmla="*/ 58 h 89"/>
                <a:gd name="T48" fmla="*/ 14 w 17"/>
                <a:gd name="T49" fmla="*/ 56 h 89"/>
                <a:gd name="T50" fmla="*/ 13 w 17"/>
                <a:gd name="T51" fmla="*/ 55 h 89"/>
                <a:gd name="T52" fmla="*/ 13 w 17"/>
                <a:gd name="T53" fmla="*/ 53 h 89"/>
                <a:gd name="T54" fmla="*/ 13 w 17"/>
                <a:gd name="T55" fmla="*/ 51 h 89"/>
                <a:gd name="T56" fmla="*/ 12 w 17"/>
                <a:gd name="T57" fmla="*/ 49 h 89"/>
                <a:gd name="T58" fmla="*/ 12 w 17"/>
                <a:gd name="T59" fmla="*/ 48 h 89"/>
                <a:gd name="T60" fmla="*/ 10 w 17"/>
                <a:gd name="T61" fmla="*/ 46 h 89"/>
                <a:gd name="T62" fmla="*/ 10 w 17"/>
                <a:gd name="T63" fmla="*/ 44 h 89"/>
                <a:gd name="T64" fmla="*/ 10 w 17"/>
                <a:gd name="T65" fmla="*/ 42 h 89"/>
                <a:gd name="T66" fmla="*/ 9 w 17"/>
                <a:gd name="T67" fmla="*/ 40 h 89"/>
                <a:gd name="T68" fmla="*/ 9 w 17"/>
                <a:gd name="T69" fmla="*/ 39 h 89"/>
                <a:gd name="T70" fmla="*/ 8 w 17"/>
                <a:gd name="T71" fmla="*/ 37 h 89"/>
                <a:gd name="T72" fmla="*/ 8 w 17"/>
                <a:gd name="T73" fmla="*/ 35 h 89"/>
                <a:gd name="T74" fmla="*/ 6 w 17"/>
                <a:gd name="T75" fmla="*/ 34 h 89"/>
                <a:gd name="T76" fmla="*/ 6 w 17"/>
                <a:gd name="T77" fmla="*/ 30 h 89"/>
                <a:gd name="T78" fmla="*/ 5 w 17"/>
                <a:gd name="T79" fmla="*/ 28 h 89"/>
                <a:gd name="T80" fmla="*/ 5 w 17"/>
                <a:gd name="T81" fmla="*/ 27 h 89"/>
                <a:gd name="T82" fmla="*/ 4 w 17"/>
                <a:gd name="T83" fmla="*/ 25 h 89"/>
                <a:gd name="T84" fmla="*/ 4 w 17"/>
                <a:gd name="T85" fmla="*/ 24 h 89"/>
                <a:gd name="T86" fmla="*/ 4 w 17"/>
                <a:gd name="T87" fmla="*/ 22 h 89"/>
                <a:gd name="T88" fmla="*/ 4 w 17"/>
                <a:gd name="T89" fmla="*/ 20 h 89"/>
                <a:gd name="T90" fmla="*/ 2 w 17"/>
                <a:gd name="T91" fmla="*/ 19 h 89"/>
                <a:gd name="T92" fmla="*/ 2 w 17"/>
                <a:gd name="T93" fmla="*/ 17 h 89"/>
                <a:gd name="T94" fmla="*/ 2 w 17"/>
                <a:gd name="T95" fmla="*/ 16 h 89"/>
                <a:gd name="T96" fmla="*/ 2 w 17"/>
                <a:gd name="T97" fmla="*/ 14 h 89"/>
                <a:gd name="T98" fmla="*/ 2 w 17"/>
                <a:gd name="T99" fmla="*/ 13 h 89"/>
                <a:gd name="T100" fmla="*/ 1 w 17"/>
                <a:gd name="T101" fmla="*/ 11 h 89"/>
                <a:gd name="T102" fmla="*/ 1 w 17"/>
                <a:gd name="T103" fmla="*/ 10 h 89"/>
                <a:gd name="T104" fmla="*/ 1 w 17"/>
                <a:gd name="T105" fmla="*/ 8 h 89"/>
                <a:gd name="T106" fmla="*/ 1 w 17"/>
                <a:gd name="T107" fmla="*/ 7 h 89"/>
                <a:gd name="T108" fmla="*/ 1 w 17"/>
                <a:gd name="T109" fmla="*/ 5 h 89"/>
                <a:gd name="T110" fmla="*/ 0 w 17"/>
                <a:gd name="T111" fmla="*/ 4 h 89"/>
                <a:gd name="T112" fmla="*/ 0 w 17"/>
                <a:gd name="T113" fmla="*/ 2 h 89"/>
                <a:gd name="T114" fmla="*/ 0 w 17"/>
                <a:gd name="T115" fmla="*/ 0 h 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"/>
                <a:gd name="T175" fmla="*/ 0 h 89"/>
                <a:gd name="T176" fmla="*/ 17 w 17"/>
                <a:gd name="T177" fmla="*/ 89 h 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" h="89">
                  <a:moveTo>
                    <a:pt x="8" y="88"/>
                  </a:moveTo>
                  <a:lnTo>
                    <a:pt x="9" y="88"/>
                  </a:lnTo>
                  <a:lnTo>
                    <a:pt x="9" y="86"/>
                  </a:lnTo>
                  <a:lnTo>
                    <a:pt x="9" y="85"/>
                  </a:lnTo>
                  <a:lnTo>
                    <a:pt x="10" y="84"/>
                  </a:lnTo>
                  <a:lnTo>
                    <a:pt x="10" y="83"/>
                  </a:lnTo>
                  <a:lnTo>
                    <a:pt x="12" y="82"/>
                  </a:lnTo>
                  <a:lnTo>
                    <a:pt x="12" y="81"/>
                  </a:lnTo>
                  <a:lnTo>
                    <a:pt x="13" y="80"/>
                  </a:lnTo>
                  <a:lnTo>
                    <a:pt x="13" y="79"/>
                  </a:lnTo>
                  <a:lnTo>
                    <a:pt x="13" y="78"/>
                  </a:lnTo>
                  <a:lnTo>
                    <a:pt x="13" y="76"/>
                  </a:lnTo>
                  <a:lnTo>
                    <a:pt x="14" y="75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7"/>
                  </a:lnTo>
                  <a:lnTo>
                    <a:pt x="16" y="64"/>
                  </a:lnTo>
                  <a:lnTo>
                    <a:pt x="16" y="63"/>
                  </a:lnTo>
                  <a:lnTo>
                    <a:pt x="14" y="61"/>
                  </a:lnTo>
                  <a:lnTo>
                    <a:pt x="14" y="60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13" y="55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9" y="40"/>
                  </a:lnTo>
                  <a:lnTo>
                    <a:pt x="9" y="39"/>
                  </a:lnTo>
                  <a:lnTo>
                    <a:pt x="8" y="37"/>
                  </a:lnTo>
                  <a:lnTo>
                    <a:pt x="8" y="35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1" name="Freeform 211"/>
            <p:cNvSpPr>
              <a:spLocks/>
            </p:cNvSpPr>
            <p:nvPr/>
          </p:nvSpPr>
          <p:spPr bwMode="auto">
            <a:xfrm>
              <a:off x="1581" y="3141"/>
              <a:ext cx="100" cy="71"/>
            </a:xfrm>
            <a:custGeom>
              <a:avLst/>
              <a:gdLst>
                <a:gd name="T0" fmla="*/ 0 w 100"/>
                <a:gd name="T1" fmla="*/ 70 h 71"/>
                <a:gd name="T2" fmla="*/ 1 w 100"/>
                <a:gd name="T3" fmla="*/ 68 h 71"/>
                <a:gd name="T4" fmla="*/ 1 w 100"/>
                <a:gd name="T5" fmla="*/ 66 h 71"/>
                <a:gd name="T6" fmla="*/ 2 w 100"/>
                <a:gd name="T7" fmla="*/ 64 h 71"/>
                <a:gd name="T8" fmla="*/ 2 w 100"/>
                <a:gd name="T9" fmla="*/ 62 h 71"/>
                <a:gd name="T10" fmla="*/ 3 w 100"/>
                <a:gd name="T11" fmla="*/ 60 h 71"/>
                <a:gd name="T12" fmla="*/ 4 w 100"/>
                <a:gd name="T13" fmla="*/ 59 h 71"/>
                <a:gd name="T14" fmla="*/ 5 w 100"/>
                <a:gd name="T15" fmla="*/ 57 h 71"/>
                <a:gd name="T16" fmla="*/ 5 w 100"/>
                <a:gd name="T17" fmla="*/ 55 h 71"/>
                <a:gd name="T18" fmla="*/ 6 w 100"/>
                <a:gd name="T19" fmla="*/ 53 h 71"/>
                <a:gd name="T20" fmla="*/ 7 w 100"/>
                <a:gd name="T21" fmla="*/ 52 h 71"/>
                <a:gd name="T22" fmla="*/ 8 w 100"/>
                <a:gd name="T23" fmla="*/ 50 h 71"/>
                <a:gd name="T24" fmla="*/ 9 w 100"/>
                <a:gd name="T25" fmla="*/ 48 h 71"/>
                <a:gd name="T26" fmla="*/ 9 w 100"/>
                <a:gd name="T27" fmla="*/ 46 h 71"/>
                <a:gd name="T28" fmla="*/ 10 w 100"/>
                <a:gd name="T29" fmla="*/ 45 h 71"/>
                <a:gd name="T30" fmla="*/ 11 w 100"/>
                <a:gd name="T31" fmla="*/ 43 h 71"/>
                <a:gd name="T32" fmla="*/ 12 w 100"/>
                <a:gd name="T33" fmla="*/ 41 h 71"/>
                <a:gd name="T34" fmla="*/ 13 w 100"/>
                <a:gd name="T35" fmla="*/ 40 h 71"/>
                <a:gd name="T36" fmla="*/ 14 w 100"/>
                <a:gd name="T37" fmla="*/ 38 h 71"/>
                <a:gd name="T38" fmla="*/ 16 w 100"/>
                <a:gd name="T39" fmla="*/ 35 h 71"/>
                <a:gd name="T40" fmla="*/ 18 w 100"/>
                <a:gd name="T41" fmla="*/ 33 h 71"/>
                <a:gd name="T42" fmla="*/ 19 w 100"/>
                <a:gd name="T43" fmla="*/ 32 h 71"/>
                <a:gd name="T44" fmla="*/ 20 w 100"/>
                <a:gd name="T45" fmla="*/ 30 h 71"/>
                <a:gd name="T46" fmla="*/ 22 w 100"/>
                <a:gd name="T47" fmla="*/ 29 h 71"/>
                <a:gd name="T48" fmla="*/ 23 w 100"/>
                <a:gd name="T49" fmla="*/ 27 h 71"/>
                <a:gd name="T50" fmla="*/ 24 w 100"/>
                <a:gd name="T51" fmla="*/ 26 h 71"/>
                <a:gd name="T52" fmla="*/ 26 w 100"/>
                <a:gd name="T53" fmla="*/ 25 h 71"/>
                <a:gd name="T54" fmla="*/ 28 w 100"/>
                <a:gd name="T55" fmla="*/ 23 h 71"/>
                <a:gd name="T56" fmla="*/ 29 w 100"/>
                <a:gd name="T57" fmla="*/ 22 h 71"/>
                <a:gd name="T58" fmla="*/ 31 w 100"/>
                <a:gd name="T59" fmla="*/ 21 h 71"/>
                <a:gd name="T60" fmla="*/ 32 w 100"/>
                <a:gd name="T61" fmla="*/ 19 h 71"/>
                <a:gd name="T62" fmla="*/ 34 w 100"/>
                <a:gd name="T63" fmla="*/ 18 h 71"/>
                <a:gd name="T64" fmla="*/ 36 w 100"/>
                <a:gd name="T65" fmla="*/ 17 h 71"/>
                <a:gd name="T66" fmla="*/ 38 w 100"/>
                <a:gd name="T67" fmla="*/ 16 h 71"/>
                <a:gd name="T68" fmla="*/ 39 w 100"/>
                <a:gd name="T69" fmla="*/ 14 h 71"/>
                <a:gd name="T70" fmla="*/ 41 w 100"/>
                <a:gd name="T71" fmla="*/ 14 h 71"/>
                <a:gd name="T72" fmla="*/ 43 w 100"/>
                <a:gd name="T73" fmla="*/ 13 h 71"/>
                <a:gd name="T74" fmla="*/ 46 w 100"/>
                <a:gd name="T75" fmla="*/ 11 h 71"/>
                <a:gd name="T76" fmla="*/ 49 w 100"/>
                <a:gd name="T77" fmla="*/ 10 h 71"/>
                <a:gd name="T78" fmla="*/ 52 w 100"/>
                <a:gd name="T79" fmla="*/ 9 h 71"/>
                <a:gd name="T80" fmla="*/ 54 w 100"/>
                <a:gd name="T81" fmla="*/ 8 h 71"/>
                <a:gd name="T82" fmla="*/ 56 w 100"/>
                <a:gd name="T83" fmla="*/ 8 h 71"/>
                <a:gd name="T84" fmla="*/ 59 w 100"/>
                <a:gd name="T85" fmla="*/ 7 h 71"/>
                <a:gd name="T86" fmla="*/ 61 w 100"/>
                <a:gd name="T87" fmla="*/ 6 h 71"/>
                <a:gd name="T88" fmla="*/ 63 w 100"/>
                <a:gd name="T89" fmla="*/ 6 h 71"/>
                <a:gd name="T90" fmla="*/ 66 w 100"/>
                <a:gd name="T91" fmla="*/ 5 h 71"/>
                <a:gd name="T92" fmla="*/ 68 w 100"/>
                <a:gd name="T93" fmla="*/ 4 h 71"/>
                <a:gd name="T94" fmla="*/ 71 w 100"/>
                <a:gd name="T95" fmla="*/ 4 h 71"/>
                <a:gd name="T96" fmla="*/ 73 w 100"/>
                <a:gd name="T97" fmla="*/ 4 h 71"/>
                <a:gd name="T98" fmla="*/ 76 w 100"/>
                <a:gd name="T99" fmla="*/ 3 h 71"/>
                <a:gd name="T100" fmla="*/ 78 w 100"/>
                <a:gd name="T101" fmla="*/ 3 h 71"/>
                <a:gd name="T102" fmla="*/ 81 w 100"/>
                <a:gd name="T103" fmla="*/ 3 h 71"/>
                <a:gd name="T104" fmla="*/ 83 w 100"/>
                <a:gd name="T105" fmla="*/ 2 h 71"/>
                <a:gd name="T106" fmla="*/ 86 w 100"/>
                <a:gd name="T107" fmla="*/ 2 h 71"/>
                <a:gd name="T108" fmla="*/ 88 w 100"/>
                <a:gd name="T109" fmla="*/ 1 h 71"/>
                <a:gd name="T110" fmla="*/ 91 w 100"/>
                <a:gd name="T111" fmla="*/ 1 h 71"/>
                <a:gd name="T112" fmla="*/ 94 w 100"/>
                <a:gd name="T113" fmla="*/ 1 h 71"/>
                <a:gd name="T114" fmla="*/ 99 w 100"/>
                <a:gd name="T115" fmla="*/ 0 h 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0"/>
                <a:gd name="T175" fmla="*/ 0 h 71"/>
                <a:gd name="T176" fmla="*/ 100 w 100"/>
                <a:gd name="T177" fmla="*/ 71 h 7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0" h="71">
                  <a:moveTo>
                    <a:pt x="0" y="70"/>
                  </a:moveTo>
                  <a:lnTo>
                    <a:pt x="1" y="68"/>
                  </a:lnTo>
                  <a:lnTo>
                    <a:pt x="1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3" y="60"/>
                  </a:lnTo>
                  <a:lnTo>
                    <a:pt x="4" y="59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6" y="53"/>
                  </a:lnTo>
                  <a:lnTo>
                    <a:pt x="7" y="52"/>
                  </a:lnTo>
                  <a:lnTo>
                    <a:pt x="8" y="50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10" y="45"/>
                  </a:lnTo>
                  <a:lnTo>
                    <a:pt x="11" y="43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8" y="33"/>
                  </a:lnTo>
                  <a:lnTo>
                    <a:pt x="19" y="32"/>
                  </a:lnTo>
                  <a:lnTo>
                    <a:pt x="20" y="30"/>
                  </a:lnTo>
                  <a:lnTo>
                    <a:pt x="22" y="29"/>
                  </a:lnTo>
                  <a:lnTo>
                    <a:pt x="23" y="27"/>
                  </a:lnTo>
                  <a:lnTo>
                    <a:pt x="24" y="26"/>
                  </a:lnTo>
                  <a:lnTo>
                    <a:pt x="26" y="25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31" y="21"/>
                  </a:lnTo>
                  <a:lnTo>
                    <a:pt x="32" y="19"/>
                  </a:lnTo>
                  <a:lnTo>
                    <a:pt x="34" y="18"/>
                  </a:lnTo>
                  <a:lnTo>
                    <a:pt x="36" y="17"/>
                  </a:lnTo>
                  <a:lnTo>
                    <a:pt x="38" y="16"/>
                  </a:lnTo>
                  <a:lnTo>
                    <a:pt x="39" y="14"/>
                  </a:lnTo>
                  <a:lnTo>
                    <a:pt x="41" y="14"/>
                  </a:lnTo>
                  <a:lnTo>
                    <a:pt x="43" y="13"/>
                  </a:lnTo>
                  <a:lnTo>
                    <a:pt x="46" y="11"/>
                  </a:lnTo>
                  <a:lnTo>
                    <a:pt x="49" y="10"/>
                  </a:lnTo>
                  <a:lnTo>
                    <a:pt x="52" y="9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9" y="7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8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6" y="3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4" y="1"/>
                  </a:lnTo>
                  <a:lnTo>
                    <a:pt x="99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2" name="Freeform 212"/>
            <p:cNvSpPr>
              <a:spLocks/>
            </p:cNvSpPr>
            <p:nvPr/>
          </p:nvSpPr>
          <p:spPr bwMode="auto">
            <a:xfrm>
              <a:off x="1575" y="3110"/>
              <a:ext cx="121" cy="23"/>
            </a:xfrm>
            <a:custGeom>
              <a:avLst/>
              <a:gdLst>
                <a:gd name="T0" fmla="*/ 120 w 121"/>
                <a:gd name="T1" fmla="*/ 13 h 23"/>
                <a:gd name="T2" fmla="*/ 119 w 121"/>
                <a:gd name="T3" fmla="*/ 13 h 23"/>
                <a:gd name="T4" fmla="*/ 118 w 121"/>
                <a:gd name="T5" fmla="*/ 12 h 23"/>
                <a:gd name="T6" fmla="*/ 116 w 121"/>
                <a:gd name="T7" fmla="*/ 12 h 23"/>
                <a:gd name="T8" fmla="*/ 114 w 121"/>
                <a:gd name="T9" fmla="*/ 11 h 23"/>
                <a:gd name="T10" fmla="*/ 113 w 121"/>
                <a:gd name="T11" fmla="*/ 10 h 23"/>
                <a:gd name="T12" fmla="*/ 112 w 121"/>
                <a:gd name="T13" fmla="*/ 10 h 23"/>
                <a:gd name="T14" fmla="*/ 111 w 121"/>
                <a:gd name="T15" fmla="*/ 9 h 23"/>
                <a:gd name="T16" fmla="*/ 109 w 121"/>
                <a:gd name="T17" fmla="*/ 8 h 23"/>
                <a:gd name="T18" fmla="*/ 108 w 121"/>
                <a:gd name="T19" fmla="*/ 8 h 23"/>
                <a:gd name="T20" fmla="*/ 106 w 121"/>
                <a:gd name="T21" fmla="*/ 7 h 23"/>
                <a:gd name="T22" fmla="*/ 104 w 121"/>
                <a:gd name="T23" fmla="*/ 7 h 23"/>
                <a:gd name="T24" fmla="*/ 103 w 121"/>
                <a:gd name="T25" fmla="*/ 6 h 23"/>
                <a:gd name="T26" fmla="*/ 101 w 121"/>
                <a:gd name="T27" fmla="*/ 6 h 23"/>
                <a:gd name="T28" fmla="*/ 100 w 121"/>
                <a:gd name="T29" fmla="*/ 5 h 23"/>
                <a:gd name="T30" fmla="*/ 98 w 121"/>
                <a:gd name="T31" fmla="*/ 5 h 23"/>
                <a:gd name="T32" fmla="*/ 96 w 121"/>
                <a:gd name="T33" fmla="*/ 4 h 23"/>
                <a:gd name="T34" fmla="*/ 95 w 121"/>
                <a:gd name="T35" fmla="*/ 4 h 23"/>
                <a:gd name="T36" fmla="*/ 93 w 121"/>
                <a:gd name="T37" fmla="*/ 3 h 23"/>
                <a:gd name="T38" fmla="*/ 89 w 121"/>
                <a:gd name="T39" fmla="*/ 3 h 23"/>
                <a:gd name="T40" fmla="*/ 87 w 121"/>
                <a:gd name="T41" fmla="*/ 2 h 23"/>
                <a:gd name="T42" fmla="*/ 85 w 121"/>
                <a:gd name="T43" fmla="*/ 2 h 23"/>
                <a:gd name="T44" fmla="*/ 83 w 121"/>
                <a:gd name="T45" fmla="*/ 2 h 23"/>
                <a:gd name="T46" fmla="*/ 81 w 121"/>
                <a:gd name="T47" fmla="*/ 2 h 23"/>
                <a:gd name="T48" fmla="*/ 79 w 121"/>
                <a:gd name="T49" fmla="*/ 1 h 23"/>
                <a:gd name="T50" fmla="*/ 76 w 121"/>
                <a:gd name="T51" fmla="*/ 1 h 23"/>
                <a:gd name="T52" fmla="*/ 74 w 121"/>
                <a:gd name="T53" fmla="*/ 1 h 23"/>
                <a:gd name="T54" fmla="*/ 72 w 121"/>
                <a:gd name="T55" fmla="*/ 1 h 23"/>
                <a:gd name="T56" fmla="*/ 69 w 121"/>
                <a:gd name="T57" fmla="*/ 0 h 23"/>
                <a:gd name="T58" fmla="*/ 67 w 121"/>
                <a:gd name="T59" fmla="*/ 0 h 23"/>
                <a:gd name="T60" fmla="*/ 65 w 121"/>
                <a:gd name="T61" fmla="*/ 0 h 23"/>
                <a:gd name="T62" fmla="*/ 62 w 121"/>
                <a:gd name="T63" fmla="*/ 0 h 23"/>
                <a:gd name="T64" fmla="*/ 60 w 121"/>
                <a:gd name="T65" fmla="*/ 0 h 23"/>
                <a:gd name="T66" fmla="*/ 57 w 121"/>
                <a:gd name="T67" fmla="*/ 1 h 23"/>
                <a:gd name="T68" fmla="*/ 55 w 121"/>
                <a:gd name="T69" fmla="*/ 1 h 23"/>
                <a:gd name="T70" fmla="*/ 53 w 121"/>
                <a:gd name="T71" fmla="*/ 1 h 23"/>
                <a:gd name="T72" fmla="*/ 50 w 121"/>
                <a:gd name="T73" fmla="*/ 2 h 23"/>
                <a:gd name="T74" fmla="*/ 48 w 121"/>
                <a:gd name="T75" fmla="*/ 2 h 23"/>
                <a:gd name="T76" fmla="*/ 44 w 121"/>
                <a:gd name="T77" fmla="*/ 3 h 23"/>
                <a:gd name="T78" fmla="*/ 41 w 121"/>
                <a:gd name="T79" fmla="*/ 3 h 23"/>
                <a:gd name="T80" fmla="*/ 39 w 121"/>
                <a:gd name="T81" fmla="*/ 4 h 23"/>
                <a:gd name="T82" fmla="*/ 37 w 121"/>
                <a:gd name="T83" fmla="*/ 5 h 23"/>
                <a:gd name="T84" fmla="*/ 34 w 121"/>
                <a:gd name="T85" fmla="*/ 5 h 23"/>
                <a:gd name="T86" fmla="*/ 32 w 121"/>
                <a:gd name="T87" fmla="*/ 6 h 23"/>
                <a:gd name="T88" fmla="*/ 30 w 121"/>
                <a:gd name="T89" fmla="*/ 7 h 23"/>
                <a:gd name="T90" fmla="*/ 27 w 121"/>
                <a:gd name="T91" fmla="*/ 8 h 23"/>
                <a:gd name="T92" fmla="*/ 25 w 121"/>
                <a:gd name="T93" fmla="*/ 9 h 23"/>
                <a:gd name="T94" fmla="*/ 23 w 121"/>
                <a:gd name="T95" fmla="*/ 10 h 23"/>
                <a:gd name="T96" fmla="*/ 21 w 121"/>
                <a:gd name="T97" fmla="*/ 11 h 23"/>
                <a:gd name="T98" fmla="*/ 19 w 121"/>
                <a:gd name="T99" fmla="*/ 12 h 23"/>
                <a:gd name="T100" fmla="*/ 17 w 121"/>
                <a:gd name="T101" fmla="*/ 13 h 23"/>
                <a:gd name="T102" fmla="*/ 15 w 121"/>
                <a:gd name="T103" fmla="*/ 14 h 23"/>
                <a:gd name="T104" fmla="*/ 12 w 121"/>
                <a:gd name="T105" fmla="*/ 15 h 23"/>
                <a:gd name="T106" fmla="*/ 10 w 121"/>
                <a:gd name="T107" fmla="*/ 16 h 23"/>
                <a:gd name="T108" fmla="*/ 8 w 121"/>
                <a:gd name="T109" fmla="*/ 17 h 23"/>
                <a:gd name="T110" fmla="*/ 6 w 121"/>
                <a:gd name="T111" fmla="*/ 18 h 23"/>
                <a:gd name="T112" fmla="*/ 4 w 121"/>
                <a:gd name="T113" fmla="*/ 20 h 23"/>
                <a:gd name="T114" fmla="*/ 0 w 121"/>
                <a:gd name="T115" fmla="*/ 22 h 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1"/>
                <a:gd name="T175" fmla="*/ 0 h 23"/>
                <a:gd name="T176" fmla="*/ 121 w 121"/>
                <a:gd name="T177" fmla="*/ 23 h 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1" h="23">
                  <a:moveTo>
                    <a:pt x="120" y="13"/>
                  </a:moveTo>
                  <a:lnTo>
                    <a:pt x="119" y="13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1"/>
                  </a:lnTo>
                  <a:lnTo>
                    <a:pt x="113" y="10"/>
                  </a:lnTo>
                  <a:lnTo>
                    <a:pt x="112" y="10"/>
                  </a:lnTo>
                  <a:lnTo>
                    <a:pt x="111" y="9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6" y="7"/>
                  </a:lnTo>
                  <a:lnTo>
                    <a:pt x="104" y="7"/>
                  </a:lnTo>
                  <a:lnTo>
                    <a:pt x="103" y="6"/>
                  </a:lnTo>
                  <a:lnTo>
                    <a:pt x="101" y="6"/>
                  </a:lnTo>
                  <a:lnTo>
                    <a:pt x="100" y="5"/>
                  </a:lnTo>
                  <a:lnTo>
                    <a:pt x="98" y="5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3" y="3"/>
                  </a:lnTo>
                  <a:lnTo>
                    <a:pt x="89" y="3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3" y="2"/>
                  </a:lnTo>
                  <a:lnTo>
                    <a:pt x="81" y="2"/>
                  </a:lnTo>
                  <a:lnTo>
                    <a:pt x="79" y="1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7" y="1"/>
                  </a:lnTo>
                  <a:lnTo>
                    <a:pt x="55" y="1"/>
                  </a:lnTo>
                  <a:lnTo>
                    <a:pt x="53" y="1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4" y="3"/>
                  </a:lnTo>
                  <a:lnTo>
                    <a:pt x="41" y="3"/>
                  </a:lnTo>
                  <a:lnTo>
                    <a:pt x="39" y="4"/>
                  </a:lnTo>
                  <a:lnTo>
                    <a:pt x="37" y="5"/>
                  </a:lnTo>
                  <a:lnTo>
                    <a:pt x="34" y="5"/>
                  </a:lnTo>
                  <a:lnTo>
                    <a:pt x="32" y="6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5" y="9"/>
                  </a:lnTo>
                  <a:lnTo>
                    <a:pt x="23" y="10"/>
                  </a:lnTo>
                  <a:lnTo>
                    <a:pt x="21" y="11"/>
                  </a:lnTo>
                  <a:lnTo>
                    <a:pt x="19" y="12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0" y="22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3" name="Line 213"/>
            <p:cNvSpPr>
              <a:spLocks noChangeShapeType="1"/>
            </p:cNvSpPr>
            <p:nvPr/>
          </p:nvSpPr>
          <p:spPr bwMode="auto">
            <a:xfrm>
              <a:off x="1513" y="3193"/>
              <a:ext cx="5" cy="4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4" name="Freeform 214"/>
            <p:cNvSpPr>
              <a:spLocks/>
            </p:cNvSpPr>
            <p:nvPr/>
          </p:nvSpPr>
          <p:spPr bwMode="auto">
            <a:xfrm>
              <a:off x="1507" y="2947"/>
              <a:ext cx="213" cy="165"/>
            </a:xfrm>
            <a:custGeom>
              <a:avLst/>
              <a:gdLst>
                <a:gd name="T0" fmla="*/ 208 w 213"/>
                <a:gd name="T1" fmla="*/ 163 h 165"/>
                <a:gd name="T2" fmla="*/ 200 w 213"/>
                <a:gd name="T3" fmla="*/ 160 h 165"/>
                <a:gd name="T4" fmla="*/ 193 w 213"/>
                <a:gd name="T5" fmla="*/ 158 h 165"/>
                <a:gd name="T6" fmla="*/ 186 w 213"/>
                <a:gd name="T7" fmla="*/ 156 h 165"/>
                <a:gd name="T8" fmla="*/ 179 w 213"/>
                <a:gd name="T9" fmla="*/ 154 h 165"/>
                <a:gd name="T10" fmla="*/ 172 w 213"/>
                <a:gd name="T11" fmla="*/ 151 h 165"/>
                <a:gd name="T12" fmla="*/ 162 w 213"/>
                <a:gd name="T13" fmla="*/ 149 h 165"/>
                <a:gd name="T14" fmla="*/ 155 w 213"/>
                <a:gd name="T15" fmla="*/ 146 h 165"/>
                <a:gd name="T16" fmla="*/ 149 w 213"/>
                <a:gd name="T17" fmla="*/ 144 h 165"/>
                <a:gd name="T18" fmla="*/ 142 w 213"/>
                <a:gd name="T19" fmla="*/ 143 h 165"/>
                <a:gd name="T20" fmla="*/ 135 w 213"/>
                <a:gd name="T21" fmla="*/ 141 h 165"/>
                <a:gd name="T22" fmla="*/ 129 w 213"/>
                <a:gd name="T23" fmla="*/ 139 h 165"/>
                <a:gd name="T24" fmla="*/ 121 w 213"/>
                <a:gd name="T25" fmla="*/ 136 h 165"/>
                <a:gd name="T26" fmla="*/ 115 w 213"/>
                <a:gd name="T27" fmla="*/ 135 h 165"/>
                <a:gd name="T28" fmla="*/ 110 w 213"/>
                <a:gd name="T29" fmla="*/ 133 h 165"/>
                <a:gd name="T30" fmla="*/ 105 w 213"/>
                <a:gd name="T31" fmla="*/ 131 h 165"/>
                <a:gd name="T32" fmla="*/ 100 w 213"/>
                <a:gd name="T33" fmla="*/ 130 h 165"/>
                <a:gd name="T34" fmla="*/ 96 w 213"/>
                <a:gd name="T35" fmla="*/ 128 h 165"/>
                <a:gd name="T36" fmla="*/ 92 w 213"/>
                <a:gd name="T37" fmla="*/ 126 h 165"/>
                <a:gd name="T38" fmla="*/ 86 w 213"/>
                <a:gd name="T39" fmla="*/ 122 h 165"/>
                <a:gd name="T40" fmla="*/ 82 w 213"/>
                <a:gd name="T41" fmla="*/ 119 h 165"/>
                <a:gd name="T42" fmla="*/ 78 w 213"/>
                <a:gd name="T43" fmla="*/ 116 h 165"/>
                <a:gd name="T44" fmla="*/ 74 w 213"/>
                <a:gd name="T45" fmla="*/ 113 h 165"/>
                <a:gd name="T46" fmla="*/ 70 w 213"/>
                <a:gd name="T47" fmla="*/ 111 h 165"/>
                <a:gd name="T48" fmla="*/ 67 w 213"/>
                <a:gd name="T49" fmla="*/ 107 h 165"/>
                <a:gd name="T50" fmla="*/ 62 w 213"/>
                <a:gd name="T51" fmla="*/ 104 h 165"/>
                <a:gd name="T52" fmla="*/ 58 w 213"/>
                <a:gd name="T53" fmla="*/ 102 h 165"/>
                <a:gd name="T54" fmla="*/ 54 w 213"/>
                <a:gd name="T55" fmla="*/ 99 h 165"/>
                <a:gd name="T56" fmla="*/ 50 w 213"/>
                <a:gd name="T57" fmla="*/ 97 h 165"/>
                <a:gd name="T58" fmla="*/ 46 w 213"/>
                <a:gd name="T59" fmla="*/ 96 h 165"/>
                <a:gd name="T60" fmla="*/ 43 w 213"/>
                <a:gd name="T61" fmla="*/ 94 h 165"/>
                <a:gd name="T62" fmla="*/ 38 w 213"/>
                <a:gd name="T63" fmla="*/ 92 h 165"/>
                <a:gd name="T64" fmla="*/ 33 w 213"/>
                <a:gd name="T65" fmla="*/ 91 h 165"/>
                <a:gd name="T66" fmla="*/ 29 w 213"/>
                <a:gd name="T67" fmla="*/ 90 h 165"/>
                <a:gd name="T68" fmla="*/ 26 w 213"/>
                <a:gd name="T69" fmla="*/ 89 h 165"/>
                <a:gd name="T70" fmla="*/ 22 w 213"/>
                <a:gd name="T71" fmla="*/ 87 h 165"/>
                <a:gd name="T72" fmla="*/ 18 w 213"/>
                <a:gd name="T73" fmla="*/ 85 h 165"/>
                <a:gd name="T74" fmla="*/ 15 w 213"/>
                <a:gd name="T75" fmla="*/ 84 h 165"/>
                <a:gd name="T76" fmla="*/ 11 w 213"/>
                <a:gd name="T77" fmla="*/ 81 h 165"/>
                <a:gd name="T78" fmla="*/ 9 w 213"/>
                <a:gd name="T79" fmla="*/ 79 h 165"/>
                <a:gd name="T80" fmla="*/ 7 w 213"/>
                <a:gd name="T81" fmla="*/ 77 h 165"/>
                <a:gd name="T82" fmla="*/ 5 w 213"/>
                <a:gd name="T83" fmla="*/ 74 h 165"/>
                <a:gd name="T84" fmla="*/ 4 w 213"/>
                <a:gd name="T85" fmla="*/ 71 h 165"/>
                <a:gd name="T86" fmla="*/ 3 w 213"/>
                <a:gd name="T87" fmla="*/ 68 h 165"/>
                <a:gd name="T88" fmla="*/ 1 w 213"/>
                <a:gd name="T89" fmla="*/ 63 h 165"/>
                <a:gd name="T90" fmla="*/ 1 w 213"/>
                <a:gd name="T91" fmla="*/ 60 h 165"/>
                <a:gd name="T92" fmla="*/ 1 w 213"/>
                <a:gd name="T93" fmla="*/ 56 h 165"/>
                <a:gd name="T94" fmla="*/ 0 w 213"/>
                <a:gd name="T95" fmla="*/ 52 h 165"/>
                <a:gd name="T96" fmla="*/ 0 w 213"/>
                <a:gd name="T97" fmla="*/ 48 h 165"/>
                <a:gd name="T98" fmla="*/ 0 w 213"/>
                <a:gd name="T99" fmla="*/ 43 h 165"/>
                <a:gd name="T100" fmla="*/ 0 w 213"/>
                <a:gd name="T101" fmla="*/ 37 h 165"/>
                <a:gd name="T102" fmla="*/ 0 w 213"/>
                <a:gd name="T103" fmla="*/ 32 h 165"/>
                <a:gd name="T104" fmla="*/ 0 w 213"/>
                <a:gd name="T105" fmla="*/ 27 h 165"/>
                <a:gd name="T106" fmla="*/ 0 w 213"/>
                <a:gd name="T107" fmla="*/ 21 h 165"/>
                <a:gd name="T108" fmla="*/ 0 w 213"/>
                <a:gd name="T109" fmla="*/ 16 h 165"/>
                <a:gd name="T110" fmla="*/ 0 w 213"/>
                <a:gd name="T111" fmla="*/ 10 h 165"/>
                <a:gd name="T112" fmla="*/ 0 w 213"/>
                <a:gd name="T113" fmla="*/ 4 h 1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3"/>
                <a:gd name="T172" fmla="*/ 0 h 165"/>
                <a:gd name="T173" fmla="*/ 213 w 213"/>
                <a:gd name="T174" fmla="*/ 165 h 1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3" h="165">
                  <a:moveTo>
                    <a:pt x="212" y="164"/>
                  </a:moveTo>
                  <a:lnTo>
                    <a:pt x="210" y="163"/>
                  </a:lnTo>
                  <a:lnTo>
                    <a:pt x="208" y="163"/>
                  </a:lnTo>
                  <a:lnTo>
                    <a:pt x="205" y="162"/>
                  </a:lnTo>
                  <a:lnTo>
                    <a:pt x="203" y="161"/>
                  </a:lnTo>
                  <a:lnTo>
                    <a:pt x="200" y="160"/>
                  </a:lnTo>
                  <a:lnTo>
                    <a:pt x="198" y="159"/>
                  </a:lnTo>
                  <a:lnTo>
                    <a:pt x="195" y="159"/>
                  </a:lnTo>
                  <a:lnTo>
                    <a:pt x="193" y="158"/>
                  </a:lnTo>
                  <a:lnTo>
                    <a:pt x="191" y="158"/>
                  </a:lnTo>
                  <a:lnTo>
                    <a:pt x="188" y="157"/>
                  </a:lnTo>
                  <a:lnTo>
                    <a:pt x="186" y="156"/>
                  </a:lnTo>
                  <a:lnTo>
                    <a:pt x="183" y="155"/>
                  </a:lnTo>
                  <a:lnTo>
                    <a:pt x="181" y="154"/>
                  </a:lnTo>
                  <a:lnTo>
                    <a:pt x="179" y="154"/>
                  </a:lnTo>
                  <a:lnTo>
                    <a:pt x="176" y="153"/>
                  </a:lnTo>
                  <a:lnTo>
                    <a:pt x="174" y="152"/>
                  </a:lnTo>
                  <a:lnTo>
                    <a:pt x="172" y="151"/>
                  </a:lnTo>
                  <a:lnTo>
                    <a:pt x="169" y="151"/>
                  </a:lnTo>
                  <a:lnTo>
                    <a:pt x="164" y="149"/>
                  </a:lnTo>
                  <a:lnTo>
                    <a:pt x="162" y="149"/>
                  </a:lnTo>
                  <a:lnTo>
                    <a:pt x="160" y="148"/>
                  </a:lnTo>
                  <a:lnTo>
                    <a:pt x="157" y="147"/>
                  </a:lnTo>
                  <a:lnTo>
                    <a:pt x="155" y="146"/>
                  </a:lnTo>
                  <a:lnTo>
                    <a:pt x="153" y="146"/>
                  </a:lnTo>
                  <a:lnTo>
                    <a:pt x="151" y="145"/>
                  </a:lnTo>
                  <a:lnTo>
                    <a:pt x="149" y="144"/>
                  </a:lnTo>
                  <a:lnTo>
                    <a:pt x="146" y="144"/>
                  </a:lnTo>
                  <a:lnTo>
                    <a:pt x="144" y="143"/>
                  </a:lnTo>
                  <a:lnTo>
                    <a:pt x="142" y="143"/>
                  </a:lnTo>
                  <a:lnTo>
                    <a:pt x="140" y="142"/>
                  </a:lnTo>
                  <a:lnTo>
                    <a:pt x="137" y="141"/>
                  </a:lnTo>
                  <a:lnTo>
                    <a:pt x="135" y="141"/>
                  </a:lnTo>
                  <a:lnTo>
                    <a:pt x="133" y="140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7" y="138"/>
                  </a:lnTo>
                  <a:lnTo>
                    <a:pt x="125" y="138"/>
                  </a:lnTo>
                  <a:lnTo>
                    <a:pt x="121" y="136"/>
                  </a:lnTo>
                  <a:lnTo>
                    <a:pt x="119" y="136"/>
                  </a:lnTo>
                  <a:lnTo>
                    <a:pt x="117" y="135"/>
                  </a:lnTo>
                  <a:lnTo>
                    <a:pt x="115" y="135"/>
                  </a:lnTo>
                  <a:lnTo>
                    <a:pt x="114" y="134"/>
                  </a:lnTo>
                  <a:lnTo>
                    <a:pt x="112" y="134"/>
                  </a:lnTo>
                  <a:lnTo>
                    <a:pt x="110" y="133"/>
                  </a:lnTo>
                  <a:lnTo>
                    <a:pt x="108" y="132"/>
                  </a:lnTo>
                  <a:lnTo>
                    <a:pt x="107" y="132"/>
                  </a:lnTo>
                  <a:lnTo>
                    <a:pt x="105" y="131"/>
                  </a:lnTo>
                  <a:lnTo>
                    <a:pt x="103" y="131"/>
                  </a:lnTo>
                  <a:lnTo>
                    <a:pt x="102" y="130"/>
                  </a:lnTo>
                  <a:lnTo>
                    <a:pt x="100" y="130"/>
                  </a:lnTo>
                  <a:lnTo>
                    <a:pt x="99" y="129"/>
                  </a:lnTo>
                  <a:lnTo>
                    <a:pt x="97" y="128"/>
                  </a:lnTo>
                  <a:lnTo>
                    <a:pt x="96" y="128"/>
                  </a:lnTo>
                  <a:lnTo>
                    <a:pt x="94" y="127"/>
                  </a:lnTo>
                  <a:lnTo>
                    <a:pt x="93" y="126"/>
                  </a:lnTo>
                  <a:lnTo>
                    <a:pt x="92" y="126"/>
                  </a:lnTo>
                  <a:lnTo>
                    <a:pt x="88" y="124"/>
                  </a:lnTo>
                  <a:lnTo>
                    <a:pt x="87" y="123"/>
                  </a:lnTo>
                  <a:lnTo>
                    <a:pt x="86" y="122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2" y="119"/>
                  </a:lnTo>
                  <a:lnTo>
                    <a:pt x="80" y="119"/>
                  </a:lnTo>
                  <a:lnTo>
                    <a:pt x="79" y="117"/>
                  </a:lnTo>
                  <a:lnTo>
                    <a:pt x="78" y="116"/>
                  </a:lnTo>
                  <a:lnTo>
                    <a:pt x="76" y="116"/>
                  </a:lnTo>
                  <a:lnTo>
                    <a:pt x="75" y="114"/>
                  </a:lnTo>
                  <a:lnTo>
                    <a:pt x="74" y="113"/>
                  </a:lnTo>
                  <a:lnTo>
                    <a:pt x="73" y="112"/>
                  </a:lnTo>
                  <a:lnTo>
                    <a:pt x="71" y="111"/>
                  </a:lnTo>
                  <a:lnTo>
                    <a:pt x="70" y="111"/>
                  </a:lnTo>
                  <a:lnTo>
                    <a:pt x="69" y="109"/>
                  </a:lnTo>
                  <a:lnTo>
                    <a:pt x="68" y="108"/>
                  </a:lnTo>
                  <a:lnTo>
                    <a:pt x="67" y="107"/>
                  </a:lnTo>
                  <a:lnTo>
                    <a:pt x="65" y="106"/>
                  </a:lnTo>
                  <a:lnTo>
                    <a:pt x="63" y="105"/>
                  </a:lnTo>
                  <a:lnTo>
                    <a:pt x="62" y="104"/>
                  </a:lnTo>
                  <a:lnTo>
                    <a:pt x="60" y="103"/>
                  </a:lnTo>
                  <a:lnTo>
                    <a:pt x="59" y="102"/>
                  </a:lnTo>
                  <a:lnTo>
                    <a:pt x="58" y="102"/>
                  </a:lnTo>
                  <a:lnTo>
                    <a:pt x="57" y="101"/>
                  </a:lnTo>
                  <a:lnTo>
                    <a:pt x="55" y="100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2" y="98"/>
                  </a:lnTo>
                  <a:lnTo>
                    <a:pt x="50" y="97"/>
                  </a:lnTo>
                  <a:lnTo>
                    <a:pt x="49" y="97"/>
                  </a:lnTo>
                  <a:lnTo>
                    <a:pt x="48" y="96"/>
                  </a:lnTo>
                  <a:lnTo>
                    <a:pt x="46" y="96"/>
                  </a:lnTo>
                  <a:lnTo>
                    <a:pt x="45" y="95"/>
                  </a:lnTo>
                  <a:lnTo>
                    <a:pt x="44" y="95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40" y="93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5" y="92"/>
                  </a:lnTo>
                  <a:lnTo>
                    <a:pt x="33" y="91"/>
                  </a:lnTo>
                  <a:lnTo>
                    <a:pt x="32" y="90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8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4" y="88"/>
                  </a:lnTo>
                  <a:lnTo>
                    <a:pt x="23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19" y="86"/>
                  </a:lnTo>
                  <a:lnTo>
                    <a:pt x="18" y="85"/>
                  </a:lnTo>
                  <a:lnTo>
                    <a:pt x="16" y="84"/>
                  </a:lnTo>
                  <a:lnTo>
                    <a:pt x="15" y="84"/>
                  </a:lnTo>
                  <a:lnTo>
                    <a:pt x="13" y="83"/>
                  </a:lnTo>
                  <a:lnTo>
                    <a:pt x="13" y="82"/>
                  </a:lnTo>
                  <a:lnTo>
                    <a:pt x="11" y="81"/>
                  </a:lnTo>
                  <a:lnTo>
                    <a:pt x="11" y="80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8" y="78"/>
                  </a:lnTo>
                  <a:lnTo>
                    <a:pt x="8" y="77"/>
                  </a:lnTo>
                  <a:lnTo>
                    <a:pt x="7" y="77"/>
                  </a:lnTo>
                  <a:lnTo>
                    <a:pt x="6" y="76"/>
                  </a:lnTo>
                  <a:lnTo>
                    <a:pt x="6" y="75"/>
                  </a:lnTo>
                  <a:lnTo>
                    <a:pt x="5" y="74"/>
                  </a:lnTo>
                  <a:lnTo>
                    <a:pt x="5" y="73"/>
                  </a:lnTo>
                  <a:lnTo>
                    <a:pt x="4" y="72"/>
                  </a:lnTo>
                  <a:lnTo>
                    <a:pt x="4" y="71"/>
                  </a:lnTo>
                  <a:lnTo>
                    <a:pt x="3" y="70"/>
                  </a:lnTo>
                  <a:lnTo>
                    <a:pt x="3" y="69"/>
                  </a:lnTo>
                  <a:lnTo>
                    <a:pt x="3" y="68"/>
                  </a:lnTo>
                  <a:lnTo>
                    <a:pt x="2" y="67"/>
                  </a:lnTo>
                  <a:lnTo>
                    <a:pt x="2" y="65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1" y="61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5" name="Freeform 215"/>
            <p:cNvSpPr>
              <a:spLocks/>
            </p:cNvSpPr>
            <p:nvPr/>
          </p:nvSpPr>
          <p:spPr bwMode="auto">
            <a:xfrm>
              <a:off x="1680" y="2950"/>
              <a:ext cx="75" cy="54"/>
            </a:xfrm>
            <a:custGeom>
              <a:avLst/>
              <a:gdLst>
                <a:gd name="T0" fmla="*/ 35 w 75"/>
                <a:gd name="T1" fmla="*/ 52 h 54"/>
                <a:gd name="T2" fmla="*/ 31 w 75"/>
                <a:gd name="T3" fmla="*/ 52 h 54"/>
                <a:gd name="T4" fmla="*/ 28 w 75"/>
                <a:gd name="T5" fmla="*/ 52 h 54"/>
                <a:gd name="T6" fmla="*/ 25 w 75"/>
                <a:gd name="T7" fmla="*/ 51 h 54"/>
                <a:gd name="T8" fmla="*/ 22 w 75"/>
                <a:gd name="T9" fmla="*/ 50 h 54"/>
                <a:gd name="T10" fmla="*/ 19 w 75"/>
                <a:gd name="T11" fmla="*/ 50 h 54"/>
                <a:gd name="T12" fmla="*/ 16 w 75"/>
                <a:gd name="T13" fmla="*/ 50 h 54"/>
                <a:gd name="T14" fmla="*/ 13 w 75"/>
                <a:gd name="T15" fmla="*/ 49 h 54"/>
                <a:gd name="T16" fmla="*/ 11 w 75"/>
                <a:gd name="T17" fmla="*/ 48 h 54"/>
                <a:gd name="T18" fmla="*/ 8 w 75"/>
                <a:gd name="T19" fmla="*/ 47 h 54"/>
                <a:gd name="T20" fmla="*/ 6 w 75"/>
                <a:gd name="T21" fmla="*/ 47 h 54"/>
                <a:gd name="T22" fmla="*/ 4 w 75"/>
                <a:gd name="T23" fmla="*/ 45 h 54"/>
                <a:gd name="T24" fmla="*/ 3 w 75"/>
                <a:gd name="T25" fmla="*/ 45 h 54"/>
                <a:gd name="T26" fmla="*/ 2 w 75"/>
                <a:gd name="T27" fmla="*/ 43 h 54"/>
                <a:gd name="T28" fmla="*/ 1 w 75"/>
                <a:gd name="T29" fmla="*/ 43 h 54"/>
                <a:gd name="T30" fmla="*/ 1 w 75"/>
                <a:gd name="T31" fmla="*/ 42 h 54"/>
                <a:gd name="T32" fmla="*/ 0 w 75"/>
                <a:gd name="T33" fmla="*/ 40 h 54"/>
                <a:gd name="T34" fmla="*/ 0 w 75"/>
                <a:gd name="T35" fmla="*/ 39 h 54"/>
                <a:gd name="T36" fmla="*/ 0 w 75"/>
                <a:gd name="T37" fmla="*/ 37 h 54"/>
                <a:gd name="T38" fmla="*/ 1 w 75"/>
                <a:gd name="T39" fmla="*/ 35 h 54"/>
                <a:gd name="T40" fmla="*/ 1 w 75"/>
                <a:gd name="T41" fmla="*/ 33 h 54"/>
                <a:gd name="T42" fmla="*/ 2 w 75"/>
                <a:gd name="T43" fmla="*/ 31 h 54"/>
                <a:gd name="T44" fmla="*/ 3 w 75"/>
                <a:gd name="T45" fmla="*/ 29 h 54"/>
                <a:gd name="T46" fmla="*/ 4 w 75"/>
                <a:gd name="T47" fmla="*/ 27 h 54"/>
                <a:gd name="T48" fmla="*/ 5 w 75"/>
                <a:gd name="T49" fmla="*/ 25 h 54"/>
                <a:gd name="T50" fmla="*/ 6 w 75"/>
                <a:gd name="T51" fmla="*/ 23 h 54"/>
                <a:gd name="T52" fmla="*/ 8 w 75"/>
                <a:gd name="T53" fmla="*/ 22 h 54"/>
                <a:gd name="T54" fmla="*/ 9 w 75"/>
                <a:gd name="T55" fmla="*/ 20 h 54"/>
                <a:gd name="T56" fmla="*/ 12 w 75"/>
                <a:gd name="T57" fmla="*/ 17 h 54"/>
                <a:gd name="T58" fmla="*/ 14 w 75"/>
                <a:gd name="T59" fmla="*/ 16 h 54"/>
                <a:gd name="T60" fmla="*/ 16 w 75"/>
                <a:gd name="T61" fmla="*/ 15 h 54"/>
                <a:gd name="T62" fmla="*/ 18 w 75"/>
                <a:gd name="T63" fmla="*/ 13 h 54"/>
                <a:gd name="T64" fmla="*/ 20 w 75"/>
                <a:gd name="T65" fmla="*/ 12 h 54"/>
                <a:gd name="T66" fmla="*/ 23 w 75"/>
                <a:gd name="T67" fmla="*/ 11 h 54"/>
                <a:gd name="T68" fmla="*/ 25 w 75"/>
                <a:gd name="T69" fmla="*/ 10 h 54"/>
                <a:gd name="T70" fmla="*/ 28 w 75"/>
                <a:gd name="T71" fmla="*/ 9 h 54"/>
                <a:gd name="T72" fmla="*/ 30 w 75"/>
                <a:gd name="T73" fmla="*/ 8 h 54"/>
                <a:gd name="T74" fmla="*/ 33 w 75"/>
                <a:gd name="T75" fmla="*/ 7 h 54"/>
                <a:gd name="T76" fmla="*/ 38 w 75"/>
                <a:gd name="T77" fmla="*/ 6 h 54"/>
                <a:gd name="T78" fmla="*/ 41 w 75"/>
                <a:gd name="T79" fmla="*/ 5 h 54"/>
                <a:gd name="T80" fmla="*/ 45 w 75"/>
                <a:gd name="T81" fmla="*/ 5 h 54"/>
                <a:gd name="T82" fmla="*/ 48 w 75"/>
                <a:gd name="T83" fmla="*/ 4 h 54"/>
                <a:gd name="T84" fmla="*/ 52 w 75"/>
                <a:gd name="T85" fmla="*/ 3 h 54"/>
                <a:gd name="T86" fmla="*/ 56 w 75"/>
                <a:gd name="T87" fmla="*/ 3 h 54"/>
                <a:gd name="T88" fmla="*/ 60 w 75"/>
                <a:gd name="T89" fmla="*/ 2 h 54"/>
                <a:gd name="T90" fmla="*/ 64 w 75"/>
                <a:gd name="T91" fmla="*/ 1 h 54"/>
                <a:gd name="T92" fmla="*/ 68 w 75"/>
                <a:gd name="T93" fmla="*/ 1 h 54"/>
                <a:gd name="T94" fmla="*/ 74 w 75"/>
                <a:gd name="T95" fmla="*/ 0 h 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"/>
                <a:gd name="T145" fmla="*/ 0 h 54"/>
                <a:gd name="T146" fmla="*/ 75 w 75"/>
                <a:gd name="T147" fmla="*/ 54 h 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" h="54">
                  <a:moveTo>
                    <a:pt x="36" y="53"/>
                  </a:moveTo>
                  <a:lnTo>
                    <a:pt x="35" y="52"/>
                  </a:lnTo>
                  <a:lnTo>
                    <a:pt x="33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28" y="52"/>
                  </a:lnTo>
                  <a:lnTo>
                    <a:pt x="26" y="51"/>
                  </a:lnTo>
                  <a:lnTo>
                    <a:pt x="25" y="51"/>
                  </a:lnTo>
                  <a:lnTo>
                    <a:pt x="23" y="51"/>
                  </a:lnTo>
                  <a:lnTo>
                    <a:pt x="22" y="50"/>
                  </a:lnTo>
                  <a:lnTo>
                    <a:pt x="20" y="50"/>
                  </a:lnTo>
                  <a:lnTo>
                    <a:pt x="19" y="50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48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2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4" y="27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8" y="9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4" y="1"/>
                  </a:lnTo>
                  <a:lnTo>
                    <a:pt x="66" y="1"/>
                  </a:lnTo>
                  <a:lnTo>
                    <a:pt x="68" y="1"/>
                  </a:lnTo>
                  <a:lnTo>
                    <a:pt x="70" y="1"/>
                  </a:lnTo>
                  <a:lnTo>
                    <a:pt x="74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6" name="Line 216"/>
            <p:cNvSpPr>
              <a:spLocks noChangeShapeType="1"/>
            </p:cNvSpPr>
            <p:nvPr/>
          </p:nvSpPr>
          <p:spPr bwMode="auto">
            <a:xfrm>
              <a:off x="1698" y="2902"/>
              <a:ext cx="44" cy="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7" name="Freeform 217"/>
            <p:cNvSpPr>
              <a:spLocks/>
            </p:cNvSpPr>
            <p:nvPr/>
          </p:nvSpPr>
          <p:spPr bwMode="auto">
            <a:xfrm>
              <a:off x="1032" y="3171"/>
              <a:ext cx="80" cy="48"/>
            </a:xfrm>
            <a:custGeom>
              <a:avLst/>
              <a:gdLst>
                <a:gd name="T0" fmla="*/ 0 w 80"/>
                <a:gd name="T1" fmla="*/ 47 h 48"/>
                <a:gd name="T2" fmla="*/ 1 w 80"/>
                <a:gd name="T3" fmla="*/ 45 h 48"/>
                <a:gd name="T4" fmla="*/ 2 w 80"/>
                <a:gd name="T5" fmla="*/ 44 h 48"/>
                <a:gd name="T6" fmla="*/ 3 w 80"/>
                <a:gd name="T7" fmla="*/ 42 h 48"/>
                <a:gd name="T8" fmla="*/ 4 w 80"/>
                <a:gd name="T9" fmla="*/ 41 h 48"/>
                <a:gd name="T10" fmla="*/ 5 w 80"/>
                <a:gd name="T11" fmla="*/ 39 h 48"/>
                <a:gd name="T12" fmla="*/ 7 w 80"/>
                <a:gd name="T13" fmla="*/ 37 h 48"/>
                <a:gd name="T14" fmla="*/ 8 w 80"/>
                <a:gd name="T15" fmla="*/ 36 h 48"/>
                <a:gd name="T16" fmla="*/ 9 w 80"/>
                <a:gd name="T17" fmla="*/ 34 h 48"/>
                <a:gd name="T18" fmla="*/ 10 w 80"/>
                <a:gd name="T19" fmla="*/ 33 h 48"/>
                <a:gd name="T20" fmla="*/ 11 w 80"/>
                <a:gd name="T21" fmla="*/ 31 h 48"/>
                <a:gd name="T22" fmla="*/ 12 w 80"/>
                <a:gd name="T23" fmla="*/ 30 h 48"/>
                <a:gd name="T24" fmla="*/ 14 w 80"/>
                <a:gd name="T25" fmla="*/ 29 h 48"/>
                <a:gd name="T26" fmla="*/ 15 w 80"/>
                <a:gd name="T27" fmla="*/ 27 h 48"/>
                <a:gd name="T28" fmla="*/ 17 w 80"/>
                <a:gd name="T29" fmla="*/ 26 h 48"/>
                <a:gd name="T30" fmla="*/ 18 w 80"/>
                <a:gd name="T31" fmla="*/ 24 h 48"/>
                <a:gd name="T32" fmla="*/ 19 w 80"/>
                <a:gd name="T33" fmla="*/ 23 h 48"/>
                <a:gd name="T34" fmla="*/ 21 w 80"/>
                <a:gd name="T35" fmla="*/ 22 h 48"/>
                <a:gd name="T36" fmla="*/ 22 w 80"/>
                <a:gd name="T37" fmla="*/ 21 h 48"/>
                <a:gd name="T38" fmla="*/ 25 w 80"/>
                <a:gd name="T39" fmla="*/ 18 h 48"/>
                <a:gd name="T40" fmla="*/ 27 w 80"/>
                <a:gd name="T41" fmla="*/ 17 h 48"/>
                <a:gd name="T42" fmla="*/ 29 w 80"/>
                <a:gd name="T43" fmla="*/ 16 h 48"/>
                <a:gd name="T44" fmla="*/ 30 w 80"/>
                <a:gd name="T45" fmla="*/ 15 h 48"/>
                <a:gd name="T46" fmla="*/ 32 w 80"/>
                <a:gd name="T47" fmla="*/ 14 h 48"/>
                <a:gd name="T48" fmla="*/ 34 w 80"/>
                <a:gd name="T49" fmla="*/ 13 h 48"/>
                <a:gd name="T50" fmla="*/ 36 w 80"/>
                <a:gd name="T51" fmla="*/ 12 h 48"/>
                <a:gd name="T52" fmla="*/ 37 w 80"/>
                <a:gd name="T53" fmla="*/ 11 h 48"/>
                <a:gd name="T54" fmla="*/ 39 w 80"/>
                <a:gd name="T55" fmla="*/ 10 h 48"/>
                <a:gd name="T56" fmla="*/ 41 w 80"/>
                <a:gd name="T57" fmla="*/ 10 h 48"/>
                <a:gd name="T58" fmla="*/ 43 w 80"/>
                <a:gd name="T59" fmla="*/ 9 h 48"/>
                <a:gd name="T60" fmla="*/ 45 w 80"/>
                <a:gd name="T61" fmla="*/ 9 h 48"/>
                <a:gd name="T62" fmla="*/ 47 w 80"/>
                <a:gd name="T63" fmla="*/ 8 h 48"/>
                <a:gd name="T64" fmla="*/ 49 w 80"/>
                <a:gd name="T65" fmla="*/ 7 h 48"/>
                <a:gd name="T66" fmla="*/ 50 w 80"/>
                <a:gd name="T67" fmla="*/ 7 h 48"/>
                <a:gd name="T68" fmla="*/ 52 w 80"/>
                <a:gd name="T69" fmla="*/ 6 h 48"/>
                <a:gd name="T70" fmla="*/ 54 w 80"/>
                <a:gd name="T71" fmla="*/ 5 h 48"/>
                <a:gd name="T72" fmla="*/ 55 w 80"/>
                <a:gd name="T73" fmla="*/ 5 h 48"/>
                <a:gd name="T74" fmla="*/ 57 w 80"/>
                <a:gd name="T75" fmla="*/ 5 h 48"/>
                <a:gd name="T76" fmla="*/ 60 w 80"/>
                <a:gd name="T77" fmla="*/ 4 h 48"/>
                <a:gd name="T78" fmla="*/ 61 w 80"/>
                <a:gd name="T79" fmla="*/ 4 h 48"/>
                <a:gd name="T80" fmla="*/ 62 w 80"/>
                <a:gd name="T81" fmla="*/ 3 h 48"/>
                <a:gd name="T82" fmla="*/ 64 w 80"/>
                <a:gd name="T83" fmla="*/ 3 h 48"/>
                <a:gd name="T84" fmla="*/ 65 w 80"/>
                <a:gd name="T85" fmla="*/ 2 h 48"/>
                <a:gd name="T86" fmla="*/ 66 w 80"/>
                <a:gd name="T87" fmla="*/ 2 h 48"/>
                <a:gd name="T88" fmla="*/ 67 w 80"/>
                <a:gd name="T89" fmla="*/ 2 h 48"/>
                <a:gd name="T90" fmla="*/ 68 w 80"/>
                <a:gd name="T91" fmla="*/ 2 h 48"/>
                <a:gd name="T92" fmla="*/ 69 w 80"/>
                <a:gd name="T93" fmla="*/ 2 h 48"/>
                <a:gd name="T94" fmla="*/ 70 w 80"/>
                <a:gd name="T95" fmla="*/ 1 h 48"/>
                <a:gd name="T96" fmla="*/ 71 w 80"/>
                <a:gd name="T97" fmla="*/ 1 h 48"/>
                <a:gd name="T98" fmla="*/ 72 w 80"/>
                <a:gd name="T99" fmla="*/ 1 h 48"/>
                <a:gd name="T100" fmla="*/ 73 w 80"/>
                <a:gd name="T101" fmla="*/ 1 h 48"/>
                <a:gd name="T102" fmla="*/ 74 w 80"/>
                <a:gd name="T103" fmla="*/ 1 h 48"/>
                <a:gd name="T104" fmla="*/ 75 w 80"/>
                <a:gd name="T105" fmla="*/ 1 h 48"/>
                <a:gd name="T106" fmla="*/ 76 w 80"/>
                <a:gd name="T107" fmla="*/ 0 h 48"/>
                <a:gd name="T108" fmla="*/ 76 w 80"/>
                <a:gd name="T109" fmla="*/ 0 h 48"/>
                <a:gd name="T110" fmla="*/ 77 w 80"/>
                <a:gd name="T111" fmla="*/ 0 h 48"/>
                <a:gd name="T112" fmla="*/ 78 w 80"/>
                <a:gd name="T113" fmla="*/ 0 h 48"/>
                <a:gd name="T114" fmla="*/ 79 w 80"/>
                <a:gd name="T115" fmla="*/ 0 h 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0"/>
                <a:gd name="T175" fmla="*/ 0 h 48"/>
                <a:gd name="T176" fmla="*/ 80 w 80"/>
                <a:gd name="T177" fmla="*/ 48 h 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0" h="48">
                  <a:moveTo>
                    <a:pt x="0" y="47"/>
                  </a:moveTo>
                  <a:lnTo>
                    <a:pt x="1" y="45"/>
                  </a:lnTo>
                  <a:lnTo>
                    <a:pt x="2" y="44"/>
                  </a:lnTo>
                  <a:lnTo>
                    <a:pt x="3" y="42"/>
                  </a:lnTo>
                  <a:lnTo>
                    <a:pt x="4" y="41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4" y="29"/>
                  </a:lnTo>
                  <a:lnTo>
                    <a:pt x="15" y="27"/>
                  </a:lnTo>
                  <a:lnTo>
                    <a:pt x="17" y="26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27" y="17"/>
                  </a:lnTo>
                  <a:lnTo>
                    <a:pt x="29" y="16"/>
                  </a:lnTo>
                  <a:lnTo>
                    <a:pt x="30" y="15"/>
                  </a:lnTo>
                  <a:lnTo>
                    <a:pt x="32" y="14"/>
                  </a:lnTo>
                  <a:lnTo>
                    <a:pt x="34" y="13"/>
                  </a:lnTo>
                  <a:lnTo>
                    <a:pt x="36" y="12"/>
                  </a:lnTo>
                  <a:lnTo>
                    <a:pt x="37" y="11"/>
                  </a:lnTo>
                  <a:lnTo>
                    <a:pt x="39" y="10"/>
                  </a:lnTo>
                  <a:lnTo>
                    <a:pt x="41" y="10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7" y="8"/>
                  </a:lnTo>
                  <a:lnTo>
                    <a:pt x="49" y="7"/>
                  </a:lnTo>
                  <a:lnTo>
                    <a:pt x="50" y="7"/>
                  </a:lnTo>
                  <a:lnTo>
                    <a:pt x="52" y="6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4" y="3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8" y="2"/>
                  </a:lnTo>
                  <a:lnTo>
                    <a:pt x="69" y="2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5" y="1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8" name="Freeform 218"/>
            <p:cNvSpPr>
              <a:spLocks/>
            </p:cNvSpPr>
            <p:nvPr/>
          </p:nvSpPr>
          <p:spPr bwMode="auto">
            <a:xfrm>
              <a:off x="1017" y="3154"/>
              <a:ext cx="86" cy="68"/>
            </a:xfrm>
            <a:custGeom>
              <a:avLst/>
              <a:gdLst>
                <a:gd name="T0" fmla="*/ 0 w 86"/>
                <a:gd name="T1" fmla="*/ 65 h 68"/>
                <a:gd name="T2" fmla="*/ 0 w 86"/>
                <a:gd name="T3" fmla="*/ 61 h 68"/>
                <a:gd name="T4" fmla="*/ 1 w 86"/>
                <a:gd name="T5" fmla="*/ 58 h 68"/>
                <a:gd name="T6" fmla="*/ 1 w 86"/>
                <a:gd name="T7" fmla="*/ 54 h 68"/>
                <a:gd name="T8" fmla="*/ 2 w 86"/>
                <a:gd name="T9" fmla="*/ 51 h 68"/>
                <a:gd name="T10" fmla="*/ 3 w 86"/>
                <a:gd name="T11" fmla="*/ 48 h 68"/>
                <a:gd name="T12" fmla="*/ 4 w 86"/>
                <a:gd name="T13" fmla="*/ 44 h 68"/>
                <a:gd name="T14" fmla="*/ 5 w 86"/>
                <a:gd name="T15" fmla="*/ 41 h 68"/>
                <a:gd name="T16" fmla="*/ 6 w 86"/>
                <a:gd name="T17" fmla="*/ 38 h 68"/>
                <a:gd name="T18" fmla="*/ 8 w 86"/>
                <a:gd name="T19" fmla="*/ 33 h 68"/>
                <a:gd name="T20" fmla="*/ 9 w 86"/>
                <a:gd name="T21" fmla="*/ 30 h 68"/>
                <a:gd name="T22" fmla="*/ 11 w 86"/>
                <a:gd name="T23" fmla="*/ 27 h 68"/>
                <a:gd name="T24" fmla="*/ 12 w 86"/>
                <a:gd name="T25" fmla="*/ 24 h 68"/>
                <a:gd name="T26" fmla="*/ 14 w 86"/>
                <a:gd name="T27" fmla="*/ 22 h 68"/>
                <a:gd name="T28" fmla="*/ 16 w 86"/>
                <a:gd name="T29" fmla="*/ 19 h 68"/>
                <a:gd name="T30" fmla="*/ 18 w 86"/>
                <a:gd name="T31" fmla="*/ 17 h 68"/>
                <a:gd name="T32" fmla="*/ 20 w 86"/>
                <a:gd name="T33" fmla="*/ 15 h 68"/>
                <a:gd name="T34" fmla="*/ 22 w 86"/>
                <a:gd name="T35" fmla="*/ 13 h 68"/>
                <a:gd name="T36" fmla="*/ 25 w 86"/>
                <a:gd name="T37" fmla="*/ 11 h 68"/>
                <a:gd name="T38" fmla="*/ 28 w 86"/>
                <a:gd name="T39" fmla="*/ 9 h 68"/>
                <a:gd name="T40" fmla="*/ 32 w 86"/>
                <a:gd name="T41" fmla="*/ 8 h 68"/>
                <a:gd name="T42" fmla="*/ 34 w 86"/>
                <a:gd name="T43" fmla="*/ 7 h 68"/>
                <a:gd name="T44" fmla="*/ 37 w 86"/>
                <a:gd name="T45" fmla="*/ 6 h 68"/>
                <a:gd name="T46" fmla="*/ 40 w 86"/>
                <a:gd name="T47" fmla="*/ 5 h 68"/>
                <a:gd name="T48" fmla="*/ 43 w 86"/>
                <a:gd name="T49" fmla="*/ 5 h 68"/>
                <a:gd name="T50" fmla="*/ 47 w 86"/>
                <a:gd name="T51" fmla="*/ 4 h 68"/>
                <a:gd name="T52" fmla="*/ 50 w 86"/>
                <a:gd name="T53" fmla="*/ 4 h 68"/>
                <a:gd name="T54" fmla="*/ 53 w 86"/>
                <a:gd name="T55" fmla="*/ 3 h 68"/>
                <a:gd name="T56" fmla="*/ 57 w 86"/>
                <a:gd name="T57" fmla="*/ 3 h 68"/>
                <a:gd name="T58" fmla="*/ 60 w 86"/>
                <a:gd name="T59" fmla="*/ 2 h 68"/>
                <a:gd name="T60" fmla="*/ 63 w 86"/>
                <a:gd name="T61" fmla="*/ 2 h 68"/>
                <a:gd name="T62" fmla="*/ 66 w 86"/>
                <a:gd name="T63" fmla="*/ 2 h 68"/>
                <a:gd name="T64" fmla="*/ 69 w 86"/>
                <a:gd name="T65" fmla="*/ 2 h 68"/>
                <a:gd name="T66" fmla="*/ 72 w 86"/>
                <a:gd name="T67" fmla="*/ 2 h 68"/>
                <a:gd name="T68" fmla="*/ 74 w 86"/>
                <a:gd name="T69" fmla="*/ 1 h 68"/>
                <a:gd name="T70" fmla="*/ 77 w 86"/>
                <a:gd name="T71" fmla="*/ 1 h 68"/>
                <a:gd name="T72" fmla="*/ 80 w 86"/>
                <a:gd name="T73" fmla="*/ 1 h 68"/>
                <a:gd name="T74" fmla="*/ 82 w 86"/>
                <a:gd name="T75" fmla="*/ 1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"/>
                <a:gd name="T115" fmla="*/ 0 h 68"/>
                <a:gd name="T116" fmla="*/ 86 w 86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" h="68">
                  <a:moveTo>
                    <a:pt x="0" y="67"/>
                  </a:moveTo>
                  <a:lnTo>
                    <a:pt x="0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1" y="60"/>
                  </a:lnTo>
                  <a:lnTo>
                    <a:pt x="1" y="58"/>
                  </a:lnTo>
                  <a:lnTo>
                    <a:pt x="1" y="56"/>
                  </a:lnTo>
                  <a:lnTo>
                    <a:pt x="1" y="54"/>
                  </a:lnTo>
                  <a:lnTo>
                    <a:pt x="2" y="53"/>
                  </a:lnTo>
                  <a:lnTo>
                    <a:pt x="2" y="51"/>
                  </a:lnTo>
                  <a:lnTo>
                    <a:pt x="3" y="49"/>
                  </a:lnTo>
                  <a:lnTo>
                    <a:pt x="3" y="48"/>
                  </a:lnTo>
                  <a:lnTo>
                    <a:pt x="3" y="46"/>
                  </a:lnTo>
                  <a:lnTo>
                    <a:pt x="4" y="44"/>
                  </a:lnTo>
                  <a:lnTo>
                    <a:pt x="5" y="42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7" y="36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10" y="28"/>
                  </a:lnTo>
                  <a:lnTo>
                    <a:pt x="11" y="27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4" y="22"/>
                  </a:lnTo>
                  <a:lnTo>
                    <a:pt x="15" y="21"/>
                  </a:lnTo>
                  <a:lnTo>
                    <a:pt x="16" y="19"/>
                  </a:lnTo>
                  <a:lnTo>
                    <a:pt x="17" y="18"/>
                  </a:lnTo>
                  <a:lnTo>
                    <a:pt x="18" y="17"/>
                  </a:lnTo>
                  <a:lnTo>
                    <a:pt x="19" y="16"/>
                  </a:lnTo>
                  <a:lnTo>
                    <a:pt x="20" y="15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30" y="9"/>
                  </a:lnTo>
                  <a:lnTo>
                    <a:pt x="32" y="8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9" y="6"/>
                  </a:lnTo>
                  <a:lnTo>
                    <a:pt x="40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6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3" y="1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2" y="1"/>
                  </a:lnTo>
                  <a:lnTo>
                    <a:pt x="85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29" name="Freeform 219"/>
            <p:cNvSpPr>
              <a:spLocks/>
            </p:cNvSpPr>
            <p:nvPr/>
          </p:nvSpPr>
          <p:spPr bwMode="auto">
            <a:xfrm>
              <a:off x="1041" y="3054"/>
              <a:ext cx="105" cy="78"/>
            </a:xfrm>
            <a:custGeom>
              <a:avLst/>
              <a:gdLst>
                <a:gd name="T0" fmla="*/ 101 w 105"/>
                <a:gd name="T1" fmla="*/ 0 h 78"/>
                <a:gd name="T2" fmla="*/ 96 w 105"/>
                <a:gd name="T3" fmla="*/ 1 h 78"/>
                <a:gd name="T4" fmla="*/ 91 w 105"/>
                <a:gd name="T5" fmla="*/ 1 h 78"/>
                <a:gd name="T6" fmla="*/ 86 w 105"/>
                <a:gd name="T7" fmla="*/ 2 h 78"/>
                <a:gd name="T8" fmla="*/ 81 w 105"/>
                <a:gd name="T9" fmla="*/ 3 h 78"/>
                <a:gd name="T10" fmla="*/ 77 w 105"/>
                <a:gd name="T11" fmla="*/ 3 h 78"/>
                <a:gd name="T12" fmla="*/ 72 w 105"/>
                <a:gd name="T13" fmla="*/ 4 h 78"/>
                <a:gd name="T14" fmla="*/ 67 w 105"/>
                <a:gd name="T15" fmla="*/ 5 h 78"/>
                <a:gd name="T16" fmla="*/ 63 w 105"/>
                <a:gd name="T17" fmla="*/ 6 h 78"/>
                <a:gd name="T18" fmla="*/ 57 w 105"/>
                <a:gd name="T19" fmla="*/ 8 h 78"/>
                <a:gd name="T20" fmla="*/ 53 w 105"/>
                <a:gd name="T21" fmla="*/ 9 h 78"/>
                <a:gd name="T22" fmla="*/ 49 w 105"/>
                <a:gd name="T23" fmla="*/ 11 h 78"/>
                <a:gd name="T24" fmla="*/ 45 w 105"/>
                <a:gd name="T25" fmla="*/ 13 h 78"/>
                <a:gd name="T26" fmla="*/ 42 w 105"/>
                <a:gd name="T27" fmla="*/ 14 h 78"/>
                <a:gd name="T28" fmla="*/ 38 w 105"/>
                <a:gd name="T29" fmla="*/ 16 h 78"/>
                <a:gd name="T30" fmla="*/ 35 w 105"/>
                <a:gd name="T31" fmla="*/ 17 h 78"/>
                <a:gd name="T32" fmla="*/ 32 w 105"/>
                <a:gd name="T33" fmla="*/ 19 h 78"/>
                <a:gd name="T34" fmla="*/ 29 w 105"/>
                <a:gd name="T35" fmla="*/ 21 h 78"/>
                <a:gd name="T36" fmla="*/ 26 w 105"/>
                <a:gd name="T37" fmla="*/ 22 h 78"/>
                <a:gd name="T38" fmla="*/ 22 w 105"/>
                <a:gd name="T39" fmla="*/ 24 h 78"/>
                <a:gd name="T40" fmla="*/ 20 w 105"/>
                <a:gd name="T41" fmla="*/ 26 h 78"/>
                <a:gd name="T42" fmla="*/ 17 w 105"/>
                <a:gd name="T43" fmla="*/ 27 h 78"/>
                <a:gd name="T44" fmla="*/ 15 w 105"/>
                <a:gd name="T45" fmla="*/ 28 h 78"/>
                <a:gd name="T46" fmla="*/ 13 w 105"/>
                <a:gd name="T47" fmla="*/ 29 h 78"/>
                <a:gd name="T48" fmla="*/ 10 w 105"/>
                <a:gd name="T49" fmla="*/ 31 h 78"/>
                <a:gd name="T50" fmla="*/ 8 w 105"/>
                <a:gd name="T51" fmla="*/ 32 h 78"/>
                <a:gd name="T52" fmla="*/ 7 w 105"/>
                <a:gd name="T53" fmla="*/ 33 h 78"/>
                <a:gd name="T54" fmla="*/ 5 w 105"/>
                <a:gd name="T55" fmla="*/ 34 h 78"/>
                <a:gd name="T56" fmla="*/ 3 w 105"/>
                <a:gd name="T57" fmla="*/ 36 h 78"/>
                <a:gd name="T58" fmla="*/ 2 w 105"/>
                <a:gd name="T59" fmla="*/ 38 h 78"/>
                <a:gd name="T60" fmla="*/ 1 w 105"/>
                <a:gd name="T61" fmla="*/ 40 h 78"/>
                <a:gd name="T62" fmla="*/ 1 w 105"/>
                <a:gd name="T63" fmla="*/ 41 h 78"/>
                <a:gd name="T64" fmla="*/ 0 w 105"/>
                <a:gd name="T65" fmla="*/ 43 h 78"/>
                <a:gd name="T66" fmla="*/ 0 w 105"/>
                <a:gd name="T67" fmla="*/ 45 h 78"/>
                <a:gd name="T68" fmla="*/ 0 w 105"/>
                <a:gd name="T69" fmla="*/ 47 h 78"/>
                <a:gd name="T70" fmla="*/ 0 w 105"/>
                <a:gd name="T71" fmla="*/ 49 h 78"/>
                <a:gd name="T72" fmla="*/ 1 w 105"/>
                <a:gd name="T73" fmla="*/ 51 h 78"/>
                <a:gd name="T74" fmla="*/ 1 w 105"/>
                <a:gd name="T75" fmla="*/ 52 h 78"/>
                <a:gd name="T76" fmla="*/ 3 w 105"/>
                <a:gd name="T77" fmla="*/ 55 h 78"/>
                <a:gd name="T78" fmla="*/ 5 w 105"/>
                <a:gd name="T79" fmla="*/ 57 h 78"/>
                <a:gd name="T80" fmla="*/ 6 w 105"/>
                <a:gd name="T81" fmla="*/ 58 h 78"/>
                <a:gd name="T82" fmla="*/ 8 w 105"/>
                <a:gd name="T83" fmla="*/ 60 h 78"/>
                <a:gd name="T84" fmla="*/ 11 w 105"/>
                <a:gd name="T85" fmla="*/ 61 h 78"/>
                <a:gd name="T86" fmla="*/ 13 w 105"/>
                <a:gd name="T87" fmla="*/ 63 h 78"/>
                <a:gd name="T88" fmla="*/ 16 w 105"/>
                <a:gd name="T89" fmla="*/ 64 h 78"/>
                <a:gd name="T90" fmla="*/ 20 w 105"/>
                <a:gd name="T91" fmla="*/ 65 h 78"/>
                <a:gd name="T92" fmla="*/ 23 w 105"/>
                <a:gd name="T93" fmla="*/ 67 h 78"/>
                <a:gd name="T94" fmla="*/ 30 w 105"/>
                <a:gd name="T95" fmla="*/ 68 h 78"/>
                <a:gd name="T96" fmla="*/ 34 w 105"/>
                <a:gd name="T97" fmla="*/ 69 h 78"/>
                <a:gd name="T98" fmla="*/ 39 w 105"/>
                <a:gd name="T99" fmla="*/ 70 h 78"/>
                <a:gd name="T100" fmla="*/ 44 w 105"/>
                <a:gd name="T101" fmla="*/ 71 h 78"/>
                <a:gd name="T102" fmla="*/ 49 w 105"/>
                <a:gd name="T103" fmla="*/ 72 h 78"/>
                <a:gd name="T104" fmla="*/ 55 w 105"/>
                <a:gd name="T105" fmla="*/ 73 h 78"/>
                <a:gd name="T106" fmla="*/ 60 w 105"/>
                <a:gd name="T107" fmla="*/ 73 h 78"/>
                <a:gd name="T108" fmla="*/ 66 w 105"/>
                <a:gd name="T109" fmla="*/ 74 h 78"/>
                <a:gd name="T110" fmla="*/ 72 w 105"/>
                <a:gd name="T111" fmla="*/ 75 h 78"/>
                <a:gd name="T112" fmla="*/ 78 w 105"/>
                <a:gd name="T113" fmla="*/ 76 h 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"/>
                <a:gd name="T172" fmla="*/ 0 h 78"/>
                <a:gd name="T173" fmla="*/ 105 w 105"/>
                <a:gd name="T174" fmla="*/ 78 h 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" h="78">
                  <a:moveTo>
                    <a:pt x="104" y="0"/>
                  </a:moveTo>
                  <a:lnTo>
                    <a:pt x="101" y="0"/>
                  </a:lnTo>
                  <a:lnTo>
                    <a:pt x="99" y="0"/>
                  </a:lnTo>
                  <a:lnTo>
                    <a:pt x="96" y="1"/>
                  </a:lnTo>
                  <a:lnTo>
                    <a:pt x="94" y="1"/>
                  </a:lnTo>
                  <a:lnTo>
                    <a:pt x="91" y="1"/>
                  </a:lnTo>
                  <a:lnTo>
                    <a:pt x="88" y="2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81" y="3"/>
                  </a:lnTo>
                  <a:lnTo>
                    <a:pt x="79" y="3"/>
                  </a:lnTo>
                  <a:lnTo>
                    <a:pt x="77" y="3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5"/>
                  </a:lnTo>
                  <a:lnTo>
                    <a:pt x="67" y="5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1" y="7"/>
                  </a:lnTo>
                  <a:lnTo>
                    <a:pt x="57" y="8"/>
                  </a:lnTo>
                  <a:lnTo>
                    <a:pt x="55" y="9"/>
                  </a:lnTo>
                  <a:lnTo>
                    <a:pt x="53" y="9"/>
                  </a:lnTo>
                  <a:lnTo>
                    <a:pt x="51" y="10"/>
                  </a:lnTo>
                  <a:lnTo>
                    <a:pt x="49" y="11"/>
                  </a:lnTo>
                  <a:lnTo>
                    <a:pt x="47" y="12"/>
                  </a:lnTo>
                  <a:lnTo>
                    <a:pt x="45" y="13"/>
                  </a:lnTo>
                  <a:lnTo>
                    <a:pt x="43" y="13"/>
                  </a:lnTo>
                  <a:lnTo>
                    <a:pt x="42" y="14"/>
                  </a:lnTo>
                  <a:lnTo>
                    <a:pt x="40" y="15"/>
                  </a:lnTo>
                  <a:lnTo>
                    <a:pt x="38" y="16"/>
                  </a:lnTo>
                  <a:lnTo>
                    <a:pt x="37" y="16"/>
                  </a:lnTo>
                  <a:lnTo>
                    <a:pt x="35" y="17"/>
                  </a:lnTo>
                  <a:lnTo>
                    <a:pt x="34" y="18"/>
                  </a:lnTo>
                  <a:lnTo>
                    <a:pt x="32" y="19"/>
                  </a:lnTo>
                  <a:lnTo>
                    <a:pt x="31" y="20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1" y="30"/>
                  </a:lnTo>
                  <a:lnTo>
                    <a:pt x="10" y="31"/>
                  </a:lnTo>
                  <a:lnTo>
                    <a:pt x="9" y="31"/>
                  </a:lnTo>
                  <a:lnTo>
                    <a:pt x="8" y="32"/>
                  </a:lnTo>
                  <a:lnTo>
                    <a:pt x="7" y="33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4" y="35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2" y="38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1"/>
                  </a:lnTo>
                  <a:lnTo>
                    <a:pt x="1" y="52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6" y="58"/>
                  </a:lnTo>
                  <a:lnTo>
                    <a:pt x="8" y="59"/>
                  </a:lnTo>
                  <a:lnTo>
                    <a:pt x="8" y="60"/>
                  </a:lnTo>
                  <a:lnTo>
                    <a:pt x="9" y="60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6" y="64"/>
                  </a:lnTo>
                  <a:lnTo>
                    <a:pt x="18" y="65"/>
                  </a:lnTo>
                  <a:lnTo>
                    <a:pt x="20" y="65"/>
                  </a:lnTo>
                  <a:lnTo>
                    <a:pt x="21" y="66"/>
                  </a:lnTo>
                  <a:lnTo>
                    <a:pt x="23" y="67"/>
                  </a:lnTo>
                  <a:lnTo>
                    <a:pt x="25" y="67"/>
                  </a:lnTo>
                  <a:lnTo>
                    <a:pt x="30" y="68"/>
                  </a:lnTo>
                  <a:lnTo>
                    <a:pt x="31" y="68"/>
                  </a:lnTo>
                  <a:lnTo>
                    <a:pt x="34" y="69"/>
                  </a:lnTo>
                  <a:lnTo>
                    <a:pt x="36" y="70"/>
                  </a:lnTo>
                  <a:lnTo>
                    <a:pt x="39" y="70"/>
                  </a:lnTo>
                  <a:lnTo>
                    <a:pt x="41" y="70"/>
                  </a:lnTo>
                  <a:lnTo>
                    <a:pt x="44" y="71"/>
                  </a:lnTo>
                  <a:lnTo>
                    <a:pt x="46" y="72"/>
                  </a:lnTo>
                  <a:lnTo>
                    <a:pt x="49" y="72"/>
                  </a:lnTo>
                  <a:lnTo>
                    <a:pt x="51" y="72"/>
                  </a:lnTo>
                  <a:lnTo>
                    <a:pt x="55" y="73"/>
                  </a:lnTo>
                  <a:lnTo>
                    <a:pt x="57" y="73"/>
                  </a:lnTo>
                  <a:lnTo>
                    <a:pt x="60" y="73"/>
                  </a:lnTo>
                  <a:lnTo>
                    <a:pt x="63" y="74"/>
                  </a:lnTo>
                  <a:lnTo>
                    <a:pt x="66" y="74"/>
                  </a:lnTo>
                  <a:lnTo>
                    <a:pt x="69" y="75"/>
                  </a:lnTo>
                  <a:lnTo>
                    <a:pt x="72" y="75"/>
                  </a:lnTo>
                  <a:lnTo>
                    <a:pt x="75" y="75"/>
                  </a:lnTo>
                  <a:lnTo>
                    <a:pt x="78" y="76"/>
                  </a:lnTo>
                  <a:lnTo>
                    <a:pt x="84" y="77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0" name="Freeform 220"/>
            <p:cNvSpPr>
              <a:spLocks/>
            </p:cNvSpPr>
            <p:nvPr/>
          </p:nvSpPr>
          <p:spPr bwMode="auto">
            <a:xfrm>
              <a:off x="935" y="3146"/>
              <a:ext cx="43" cy="77"/>
            </a:xfrm>
            <a:custGeom>
              <a:avLst/>
              <a:gdLst>
                <a:gd name="T0" fmla="*/ 42 w 43"/>
                <a:gd name="T1" fmla="*/ 76 h 77"/>
                <a:gd name="T2" fmla="*/ 42 w 43"/>
                <a:gd name="T3" fmla="*/ 76 h 77"/>
                <a:gd name="T4" fmla="*/ 41 w 43"/>
                <a:gd name="T5" fmla="*/ 74 h 77"/>
                <a:gd name="T6" fmla="*/ 41 w 43"/>
                <a:gd name="T7" fmla="*/ 74 h 77"/>
                <a:gd name="T8" fmla="*/ 40 w 43"/>
                <a:gd name="T9" fmla="*/ 73 h 77"/>
                <a:gd name="T10" fmla="*/ 40 w 43"/>
                <a:gd name="T11" fmla="*/ 72 h 77"/>
                <a:gd name="T12" fmla="*/ 39 w 43"/>
                <a:gd name="T13" fmla="*/ 71 h 77"/>
                <a:gd name="T14" fmla="*/ 39 w 43"/>
                <a:gd name="T15" fmla="*/ 70 h 77"/>
                <a:gd name="T16" fmla="*/ 38 w 43"/>
                <a:gd name="T17" fmla="*/ 69 h 77"/>
                <a:gd name="T18" fmla="*/ 38 w 43"/>
                <a:gd name="T19" fmla="*/ 68 h 77"/>
                <a:gd name="T20" fmla="*/ 37 w 43"/>
                <a:gd name="T21" fmla="*/ 67 h 77"/>
                <a:gd name="T22" fmla="*/ 36 w 43"/>
                <a:gd name="T23" fmla="*/ 66 h 77"/>
                <a:gd name="T24" fmla="*/ 36 w 43"/>
                <a:gd name="T25" fmla="*/ 65 h 77"/>
                <a:gd name="T26" fmla="*/ 36 w 43"/>
                <a:gd name="T27" fmla="*/ 64 h 77"/>
                <a:gd name="T28" fmla="*/ 35 w 43"/>
                <a:gd name="T29" fmla="*/ 63 h 77"/>
                <a:gd name="T30" fmla="*/ 35 w 43"/>
                <a:gd name="T31" fmla="*/ 62 h 77"/>
                <a:gd name="T32" fmla="*/ 34 w 43"/>
                <a:gd name="T33" fmla="*/ 61 h 77"/>
                <a:gd name="T34" fmla="*/ 34 w 43"/>
                <a:gd name="T35" fmla="*/ 60 h 77"/>
                <a:gd name="T36" fmla="*/ 33 w 43"/>
                <a:gd name="T37" fmla="*/ 59 h 77"/>
                <a:gd name="T38" fmla="*/ 32 w 43"/>
                <a:gd name="T39" fmla="*/ 56 h 77"/>
                <a:gd name="T40" fmla="*/ 32 w 43"/>
                <a:gd name="T41" fmla="*/ 55 h 77"/>
                <a:gd name="T42" fmla="*/ 31 w 43"/>
                <a:gd name="T43" fmla="*/ 54 h 77"/>
                <a:gd name="T44" fmla="*/ 31 w 43"/>
                <a:gd name="T45" fmla="*/ 52 h 77"/>
                <a:gd name="T46" fmla="*/ 31 w 43"/>
                <a:gd name="T47" fmla="*/ 51 h 77"/>
                <a:gd name="T48" fmla="*/ 30 w 43"/>
                <a:gd name="T49" fmla="*/ 49 h 77"/>
                <a:gd name="T50" fmla="*/ 30 w 43"/>
                <a:gd name="T51" fmla="*/ 48 h 77"/>
                <a:gd name="T52" fmla="*/ 29 w 43"/>
                <a:gd name="T53" fmla="*/ 47 h 77"/>
                <a:gd name="T54" fmla="*/ 29 w 43"/>
                <a:gd name="T55" fmla="*/ 45 h 77"/>
                <a:gd name="T56" fmla="*/ 28 w 43"/>
                <a:gd name="T57" fmla="*/ 44 h 77"/>
                <a:gd name="T58" fmla="*/ 28 w 43"/>
                <a:gd name="T59" fmla="*/ 42 h 77"/>
                <a:gd name="T60" fmla="*/ 27 w 43"/>
                <a:gd name="T61" fmla="*/ 41 h 77"/>
                <a:gd name="T62" fmla="*/ 27 w 43"/>
                <a:gd name="T63" fmla="*/ 39 h 77"/>
                <a:gd name="T64" fmla="*/ 26 w 43"/>
                <a:gd name="T65" fmla="*/ 38 h 77"/>
                <a:gd name="T66" fmla="*/ 26 w 43"/>
                <a:gd name="T67" fmla="*/ 36 h 77"/>
                <a:gd name="T68" fmla="*/ 25 w 43"/>
                <a:gd name="T69" fmla="*/ 35 h 77"/>
                <a:gd name="T70" fmla="*/ 25 w 43"/>
                <a:gd name="T71" fmla="*/ 34 h 77"/>
                <a:gd name="T72" fmla="*/ 24 w 43"/>
                <a:gd name="T73" fmla="*/ 32 h 77"/>
                <a:gd name="T74" fmla="*/ 23 w 43"/>
                <a:gd name="T75" fmla="*/ 30 h 77"/>
                <a:gd name="T76" fmla="*/ 21 w 43"/>
                <a:gd name="T77" fmla="*/ 27 h 77"/>
                <a:gd name="T78" fmla="*/ 21 w 43"/>
                <a:gd name="T79" fmla="*/ 26 h 77"/>
                <a:gd name="T80" fmla="*/ 20 w 43"/>
                <a:gd name="T81" fmla="*/ 25 h 77"/>
                <a:gd name="T82" fmla="*/ 19 w 43"/>
                <a:gd name="T83" fmla="*/ 23 h 77"/>
                <a:gd name="T84" fmla="*/ 18 w 43"/>
                <a:gd name="T85" fmla="*/ 22 h 77"/>
                <a:gd name="T86" fmla="*/ 17 w 43"/>
                <a:gd name="T87" fmla="*/ 20 h 77"/>
                <a:gd name="T88" fmla="*/ 16 w 43"/>
                <a:gd name="T89" fmla="*/ 19 h 77"/>
                <a:gd name="T90" fmla="*/ 15 w 43"/>
                <a:gd name="T91" fmla="*/ 17 h 77"/>
                <a:gd name="T92" fmla="*/ 14 w 43"/>
                <a:gd name="T93" fmla="*/ 16 h 77"/>
                <a:gd name="T94" fmla="*/ 13 w 43"/>
                <a:gd name="T95" fmla="*/ 15 h 77"/>
                <a:gd name="T96" fmla="*/ 12 w 43"/>
                <a:gd name="T97" fmla="*/ 13 h 77"/>
                <a:gd name="T98" fmla="*/ 11 w 43"/>
                <a:gd name="T99" fmla="*/ 12 h 77"/>
                <a:gd name="T100" fmla="*/ 10 w 43"/>
                <a:gd name="T101" fmla="*/ 10 h 77"/>
                <a:gd name="T102" fmla="*/ 8 w 43"/>
                <a:gd name="T103" fmla="*/ 9 h 77"/>
                <a:gd name="T104" fmla="*/ 7 w 43"/>
                <a:gd name="T105" fmla="*/ 8 h 77"/>
                <a:gd name="T106" fmla="*/ 6 w 43"/>
                <a:gd name="T107" fmla="*/ 7 h 77"/>
                <a:gd name="T108" fmla="*/ 5 w 43"/>
                <a:gd name="T109" fmla="*/ 5 h 77"/>
                <a:gd name="T110" fmla="*/ 4 w 43"/>
                <a:gd name="T111" fmla="*/ 4 h 77"/>
                <a:gd name="T112" fmla="*/ 3 w 43"/>
                <a:gd name="T113" fmla="*/ 2 h 77"/>
                <a:gd name="T114" fmla="*/ 0 w 43"/>
                <a:gd name="T115" fmla="*/ 0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3"/>
                <a:gd name="T175" fmla="*/ 0 h 77"/>
                <a:gd name="T176" fmla="*/ 43 w 43"/>
                <a:gd name="T177" fmla="*/ 77 h 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3" h="77">
                  <a:moveTo>
                    <a:pt x="42" y="76"/>
                  </a:moveTo>
                  <a:lnTo>
                    <a:pt x="42" y="76"/>
                  </a:lnTo>
                  <a:lnTo>
                    <a:pt x="41" y="74"/>
                  </a:lnTo>
                  <a:lnTo>
                    <a:pt x="40" y="73"/>
                  </a:lnTo>
                  <a:lnTo>
                    <a:pt x="40" y="72"/>
                  </a:lnTo>
                  <a:lnTo>
                    <a:pt x="39" y="71"/>
                  </a:lnTo>
                  <a:lnTo>
                    <a:pt x="39" y="70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37" y="67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5" y="62"/>
                  </a:lnTo>
                  <a:lnTo>
                    <a:pt x="34" y="61"/>
                  </a:lnTo>
                  <a:lnTo>
                    <a:pt x="34" y="60"/>
                  </a:lnTo>
                  <a:lnTo>
                    <a:pt x="33" y="59"/>
                  </a:lnTo>
                  <a:lnTo>
                    <a:pt x="32" y="56"/>
                  </a:lnTo>
                  <a:lnTo>
                    <a:pt x="32" y="55"/>
                  </a:lnTo>
                  <a:lnTo>
                    <a:pt x="31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29" y="47"/>
                  </a:lnTo>
                  <a:lnTo>
                    <a:pt x="29" y="45"/>
                  </a:lnTo>
                  <a:lnTo>
                    <a:pt x="28" y="44"/>
                  </a:lnTo>
                  <a:lnTo>
                    <a:pt x="28" y="42"/>
                  </a:lnTo>
                  <a:lnTo>
                    <a:pt x="27" y="41"/>
                  </a:lnTo>
                  <a:lnTo>
                    <a:pt x="27" y="39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4" y="32"/>
                  </a:lnTo>
                  <a:lnTo>
                    <a:pt x="23" y="30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0" y="25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7" y="20"/>
                  </a:lnTo>
                  <a:lnTo>
                    <a:pt x="16" y="19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12" y="13"/>
                  </a:lnTo>
                  <a:lnTo>
                    <a:pt x="11" y="12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7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1" name="Freeform 221"/>
            <p:cNvSpPr>
              <a:spLocks/>
            </p:cNvSpPr>
            <p:nvPr/>
          </p:nvSpPr>
          <p:spPr bwMode="auto">
            <a:xfrm>
              <a:off x="879" y="2991"/>
              <a:ext cx="52" cy="94"/>
            </a:xfrm>
            <a:custGeom>
              <a:avLst/>
              <a:gdLst>
                <a:gd name="T0" fmla="*/ 43 w 52"/>
                <a:gd name="T1" fmla="*/ 93 h 94"/>
                <a:gd name="T2" fmla="*/ 43 w 52"/>
                <a:gd name="T3" fmla="*/ 91 h 94"/>
                <a:gd name="T4" fmla="*/ 44 w 52"/>
                <a:gd name="T5" fmla="*/ 88 h 94"/>
                <a:gd name="T6" fmla="*/ 44 w 52"/>
                <a:gd name="T7" fmla="*/ 86 h 94"/>
                <a:gd name="T8" fmla="*/ 45 w 52"/>
                <a:gd name="T9" fmla="*/ 84 h 94"/>
                <a:gd name="T10" fmla="*/ 45 w 52"/>
                <a:gd name="T11" fmla="*/ 82 h 94"/>
                <a:gd name="T12" fmla="*/ 46 w 52"/>
                <a:gd name="T13" fmla="*/ 79 h 94"/>
                <a:gd name="T14" fmla="*/ 47 w 52"/>
                <a:gd name="T15" fmla="*/ 77 h 94"/>
                <a:gd name="T16" fmla="*/ 47 w 52"/>
                <a:gd name="T17" fmla="*/ 75 h 94"/>
                <a:gd name="T18" fmla="*/ 48 w 52"/>
                <a:gd name="T19" fmla="*/ 73 h 94"/>
                <a:gd name="T20" fmla="*/ 48 w 52"/>
                <a:gd name="T21" fmla="*/ 71 h 94"/>
                <a:gd name="T22" fmla="*/ 49 w 52"/>
                <a:gd name="T23" fmla="*/ 69 h 94"/>
                <a:gd name="T24" fmla="*/ 49 w 52"/>
                <a:gd name="T25" fmla="*/ 67 h 94"/>
                <a:gd name="T26" fmla="*/ 49 w 52"/>
                <a:gd name="T27" fmla="*/ 65 h 94"/>
                <a:gd name="T28" fmla="*/ 50 w 52"/>
                <a:gd name="T29" fmla="*/ 63 h 94"/>
                <a:gd name="T30" fmla="*/ 50 w 52"/>
                <a:gd name="T31" fmla="*/ 61 h 94"/>
                <a:gd name="T32" fmla="*/ 50 w 52"/>
                <a:gd name="T33" fmla="*/ 59 h 94"/>
                <a:gd name="T34" fmla="*/ 50 w 52"/>
                <a:gd name="T35" fmla="*/ 57 h 94"/>
                <a:gd name="T36" fmla="*/ 51 w 52"/>
                <a:gd name="T37" fmla="*/ 56 h 94"/>
                <a:gd name="T38" fmla="*/ 51 w 52"/>
                <a:gd name="T39" fmla="*/ 52 h 94"/>
                <a:gd name="T40" fmla="*/ 51 w 52"/>
                <a:gd name="T41" fmla="*/ 50 h 94"/>
                <a:gd name="T42" fmla="*/ 51 w 52"/>
                <a:gd name="T43" fmla="*/ 49 h 94"/>
                <a:gd name="T44" fmla="*/ 51 w 52"/>
                <a:gd name="T45" fmla="*/ 47 h 94"/>
                <a:gd name="T46" fmla="*/ 50 w 52"/>
                <a:gd name="T47" fmla="*/ 46 h 94"/>
                <a:gd name="T48" fmla="*/ 50 w 52"/>
                <a:gd name="T49" fmla="*/ 45 h 94"/>
                <a:gd name="T50" fmla="*/ 50 w 52"/>
                <a:gd name="T51" fmla="*/ 43 h 94"/>
                <a:gd name="T52" fmla="*/ 50 w 52"/>
                <a:gd name="T53" fmla="*/ 42 h 94"/>
                <a:gd name="T54" fmla="*/ 49 w 52"/>
                <a:gd name="T55" fmla="*/ 41 h 94"/>
                <a:gd name="T56" fmla="*/ 49 w 52"/>
                <a:gd name="T57" fmla="*/ 39 h 94"/>
                <a:gd name="T58" fmla="*/ 48 w 52"/>
                <a:gd name="T59" fmla="*/ 38 h 94"/>
                <a:gd name="T60" fmla="*/ 48 w 52"/>
                <a:gd name="T61" fmla="*/ 37 h 94"/>
                <a:gd name="T62" fmla="*/ 47 w 52"/>
                <a:gd name="T63" fmla="*/ 36 h 94"/>
                <a:gd name="T64" fmla="*/ 46 w 52"/>
                <a:gd name="T65" fmla="*/ 35 h 94"/>
                <a:gd name="T66" fmla="*/ 45 w 52"/>
                <a:gd name="T67" fmla="*/ 34 h 94"/>
                <a:gd name="T68" fmla="*/ 44 w 52"/>
                <a:gd name="T69" fmla="*/ 32 h 94"/>
                <a:gd name="T70" fmla="*/ 44 w 52"/>
                <a:gd name="T71" fmla="*/ 31 h 94"/>
                <a:gd name="T72" fmla="*/ 42 w 52"/>
                <a:gd name="T73" fmla="*/ 30 h 94"/>
                <a:gd name="T74" fmla="*/ 41 w 52"/>
                <a:gd name="T75" fmla="*/ 29 h 94"/>
                <a:gd name="T76" fmla="*/ 39 w 52"/>
                <a:gd name="T77" fmla="*/ 27 h 94"/>
                <a:gd name="T78" fmla="*/ 37 w 52"/>
                <a:gd name="T79" fmla="*/ 25 h 94"/>
                <a:gd name="T80" fmla="*/ 36 w 52"/>
                <a:gd name="T81" fmla="*/ 24 h 94"/>
                <a:gd name="T82" fmla="*/ 34 w 52"/>
                <a:gd name="T83" fmla="*/ 23 h 94"/>
                <a:gd name="T84" fmla="*/ 33 w 52"/>
                <a:gd name="T85" fmla="*/ 22 h 94"/>
                <a:gd name="T86" fmla="*/ 31 w 52"/>
                <a:gd name="T87" fmla="*/ 20 h 94"/>
                <a:gd name="T88" fmla="*/ 29 w 52"/>
                <a:gd name="T89" fmla="*/ 19 h 94"/>
                <a:gd name="T90" fmla="*/ 27 w 52"/>
                <a:gd name="T91" fmla="*/ 18 h 94"/>
                <a:gd name="T92" fmla="*/ 25 w 52"/>
                <a:gd name="T93" fmla="*/ 16 h 94"/>
                <a:gd name="T94" fmla="*/ 23 w 52"/>
                <a:gd name="T95" fmla="*/ 15 h 94"/>
                <a:gd name="T96" fmla="*/ 22 w 52"/>
                <a:gd name="T97" fmla="*/ 13 h 94"/>
                <a:gd name="T98" fmla="*/ 20 w 52"/>
                <a:gd name="T99" fmla="*/ 12 h 94"/>
                <a:gd name="T100" fmla="*/ 18 w 52"/>
                <a:gd name="T101" fmla="*/ 11 h 94"/>
                <a:gd name="T102" fmla="*/ 15 w 52"/>
                <a:gd name="T103" fmla="*/ 10 h 94"/>
                <a:gd name="T104" fmla="*/ 13 w 52"/>
                <a:gd name="T105" fmla="*/ 8 h 94"/>
                <a:gd name="T106" fmla="*/ 12 w 52"/>
                <a:gd name="T107" fmla="*/ 7 h 94"/>
                <a:gd name="T108" fmla="*/ 9 w 52"/>
                <a:gd name="T109" fmla="*/ 5 h 94"/>
                <a:gd name="T110" fmla="*/ 7 w 52"/>
                <a:gd name="T111" fmla="*/ 4 h 94"/>
                <a:gd name="T112" fmla="*/ 5 w 52"/>
                <a:gd name="T113" fmla="*/ 2 h 94"/>
                <a:gd name="T114" fmla="*/ 0 w 52"/>
                <a:gd name="T115" fmla="*/ 0 h 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94"/>
                <a:gd name="T176" fmla="*/ 52 w 52"/>
                <a:gd name="T177" fmla="*/ 94 h 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94">
                  <a:moveTo>
                    <a:pt x="43" y="93"/>
                  </a:moveTo>
                  <a:lnTo>
                    <a:pt x="43" y="91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6" y="79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8" y="73"/>
                  </a:lnTo>
                  <a:lnTo>
                    <a:pt x="48" y="71"/>
                  </a:lnTo>
                  <a:lnTo>
                    <a:pt x="49" y="69"/>
                  </a:lnTo>
                  <a:lnTo>
                    <a:pt x="49" y="67"/>
                  </a:lnTo>
                  <a:lnTo>
                    <a:pt x="49" y="65"/>
                  </a:lnTo>
                  <a:lnTo>
                    <a:pt x="50" y="63"/>
                  </a:lnTo>
                  <a:lnTo>
                    <a:pt x="50" y="61"/>
                  </a:lnTo>
                  <a:lnTo>
                    <a:pt x="50" y="59"/>
                  </a:lnTo>
                  <a:lnTo>
                    <a:pt x="50" y="57"/>
                  </a:lnTo>
                  <a:lnTo>
                    <a:pt x="51" y="56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1" y="49"/>
                  </a:lnTo>
                  <a:lnTo>
                    <a:pt x="51" y="47"/>
                  </a:lnTo>
                  <a:lnTo>
                    <a:pt x="50" y="46"/>
                  </a:lnTo>
                  <a:lnTo>
                    <a:pt x="50" y="45"/>
                  </a:lnTo>
                  <a:lnTo>
                    <a:pt x="50" y="43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8" y="38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44" y="32"/>
                  </a:lnTo>
                  <a:lnTo>
                    <a:pt x="44" y="31"/>
                  </a:lnTo>
                  <a:lnTo>
                    <a:pt x="42" y="30"/>
                  </a:lnTo>
                  <a:lnTo>
                    <a:pt x="41" y="29"/>
                  </a:lnTo>
                  <a:lnTo>
                    <a:pt x="39" y="27"/>
                  </a:lnTo>
                  <a:lnTo>
                    <a:pt x="37" y="25"/>
                  </a:lnTo>
                  <a:lnTo>
                    <a:pt x="36" y="24"/>
                  </a:lnTo>
                  <a:lnTo>
                    <a:pt x="34" y="23"/>
                  </a:lnTo>
                  <a:lnTo>
                    <a:pt x="33" y="22"/>
                  </a:lnTo>
                  <a:lnTo>
                    <a:pt x="31" y="20"/>
                  </a:lnTo>
                  <a:lnTo>
                    <a:pt x="29" y="19"/>
                  </a:lnTo>
                  <a:lnTo>
                    <a:pt x="27" y="18"/>
                  </a:lnTo>
                  <a:lnTo>
                    <a:pt x="25" y="16"/>
                  </a:lnTo>
                  <a:lnTo>
                    <a:pt x="23" y="15"/>
                  </a:lnTo>
                  <a:lnTo>
                    <a:pt x="22" y="13"/>
                  </a:lnTo>
                  <a:lnTo>
                    <a:pt x="20" y="12"/>
                  </a:lnTo>
                  <a:lnTo>
                    <a:pt x="18" y="11"/>
                  </a:lnTo>
                  <a:lnTo>
                    <a:pt x="15" y="10"/>
                  </a:lnTo>
                  <a:lnTo>
                    <a:pt x="13" y="8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4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2" name="Freeform 222"/>
            <p:cNvSpPr>
              <a:spLocks/>
            </p:cNvSpPr>
            <p:nvPr/>
          </p:nvSpPr>
          <p:spPr bwMode="auto">
            <a:xfrm>
              <a:off x="1095" y="2966"/>
              <a:ext cx="68" cy="34"/>
            </a:xfrm>
            <a:custGeom>
              <a:avLst/>
              <a:gdLst>
                <a:gd name="T0" fmla="*/ 0 w 68"/>
                <a:gd name="T1" fmla="*/ 0 h 34"/>
                <a:gd name="T2" fmla="*/ 1 w 68"/>
                <a:gd name="T3" fmla="*/ 1 h 34"/>
                <a:gd name="T4" fmla="*/ 2 w 68"/>
                <a:gd name="T5" fmla="*/ 3 h 34"/>
                <a:gd name="T6" fmla="*/ 3 w 68"/>
                <a:gd name="T7" fmla="*/ 4 h 34"/>
                <a:gd name="T8" fmla="*/ 4 w 68"/>
                <a:gd name="T9" fmla="*/ 5 h 34"/>
                <a:gd name="T10" fmla="*/ 6 w 68"/>
                <a:gd name="T11" fmla="*/ 6 h 34"/>
                <a:gd name="T12" fmla="*/ 7 w 68"/>
                <a:gd name="T13" fmla="*/ 7 h 34"/>
                <a:gd name="T14" fmla="*/ 8 w 68"/>
                <a:gd name="T15" fmla="*/ 8 h 34"/>
                <a:gd name="T16" fmla="*/ 9 w 68"/>
                <a:gd name="T17" fmla="*/ 9 h 34"/>
                <a:gd name="T18" fmla="*/ 11 w 68"/>
                <a:gd name="T19" fmla="*/ 10 h 34"/>
                <a:gd name="T20" fmla="*/ 12 w 68"/>
                <a:gd name="T21" fmla="*/ 11 h 34"/>
                <a:gd name="T22" fmla="*/ 14 w 68"/>
                <a:gd name="T23" fmla="*/ 12 h 34"/>
                <a:gd name="T24" fmla="*/ 15 w 68"/>
                <a:gd name="T25" fmla="*/ 13 h 34"/>
                <a:gd name="T26" fmla="*/ 16 w 68"/>
                <a:gd name="T27" fmla="*/ 14 h 34"/>
                <a:gd name="T28" fmla="*/ 18 w 68"/>
                <a:gd name="T29" fmla="*/ 15 h 34"/>
                <a:gd name="T30" fmla="*/ 19 w 68"/>
                <a:gd name="T31" fmla="*/ 16 h 34"/>
                <a:gd name="T32" fmla="*/ 21 w 68"/>
                <a:gd name="T33" fmla="*/ 16 h 34"/>
                <a:gd name="T34" fmla="*/ 22 w 68"/>
                <a:gd name="T35" fmla="*/ 17 h 34"/>
                <a:gd name="T36" fmla="*/ 24 w 68"/>
                <a:gd name="T37" fmla="*/ 18 h 34"/>
                <a:gd name="T38" fmla="*/ 27 w 68"/>
                <a:gd name="T39" fmla="*/ 20 h 34"/>
                <a:gd name="T40" fmla="*/ 29 w 68"/>
                <a:gd name="T41" fmla="*/ 21 h 34"/>
                <a:gd name="T42" fmla="*/ 31 w 68"/>
                <a:gd name="T43" fmla="*/ 21 h 34"/>
                <a:gd name="T44" fmla="*/ 32 w 68"/>
                <a:gd name="T45" fmla="*/ 22 h 34"/>
                <a:gd name="T46" fmla="*/ 34 w 68"/>
                <a:gd name="T47" fmla="*/ 23 h 34"/>
                <a:gd name="T48" fmla="*/ 36 w 68"/>
                <a:gd name="T49" fmla="*/ 24 h 34"/>
                <a:gd name="T50" fmla="*/ 38 w 68"/>
                <a:gd name="T51" fmla="*/ 25 h 34"/>
                <a:gd name="T52" fmla="*/ 40 w 68"/>
                <a:gd name="T53" fmla="*/ 25 h 34"/>
                <a:gd name="T54" fmla="*/ 42 w 68"/>
                <a:gd name="T55" fmla="*/ 26 h 34"/>
                <a:gd name="T56" fmla="*/ 44 w 68"/>
                <a:gd name="T57" fmla="*/ 27 h 34"/>
                <a:gd name="T58" fmla="*/ 46 w 68"/>
                <a:gd name="T59" fmla="*/ 27 h 34"/>
                <a:gd name="T60" fmla="*/ 48 w 68"/>
                <a:gd name="T61" fmla="*/ 28 h 34"/>
                <a:gd name="T62" fmla="*/ 50 w 68"/>
                <a:gd name="T63" fmla="*/ 29 h 34"/>
                <a:gd name="T64" fmla="*/ 52 w 68"/>
                <a:gd name="T65" fmla="*/ 29 h 34"/>
                <a:gd name="T66" fmla="*/ 55 w 68"/>
                <a:gd name="T67" fmla="*/ 30 h 34"/>
                <a:gd name="T68" fmla="*/ 56 w 68"/>
                <a:gd name="T69" fmla="*/ 30 h 34"/>
                <a:gd name="T70" fmla="*/ 59 w 68"/>
                <a:gd name="T71" fmla="*/ 31 h 34"/>
                <a:gd name="T72" fmla="*/ 61 w 68"/>
                <a:gd name="T73" fmla="*/ 32 h 34"/>
                <a:gd name="T74" fmla="*/ 63 w 68"/>
                <a:gd name="T75" fmla="*/ 32 h 34"/>
                <a:gd name="T76" fmla="*/ 67 w 68"/>
                <a:gd name="T77" fmla="*/ 33 h 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8"/>
                <a:gd name="T118" fmla="*/ 0 h 34"/>
                <a:gd name="T119" fmla="*/ 68 w 68"/>
                <a:gd name="T120" fmla="*/ 34 h 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8" h="34">
                  <a:moveTo>
                    <a:pt x="0" y="0"/>
                  </a:moveTo>
                  <a:lnTo>
                    <a:pt x="1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6" y="6"/>
                  </a:lnTo>
                  <a:lnTo>
                    <a:pt x="7" y="7"/>
                  </a:lnTo>
                  <a:lnTo>
                    <a:pt x="8" y="8"/>
                  </a:lnTo>
                  <a:lnTo>
                    <a:pt x="9" y="9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8" y="15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2" y="17"/>
                  </a:lnTo>
                  <a:lnTo>
                    <a:pt x="24" y="18"/>
                  </a:lnTo>
                  <a:lnTo>
                    <a:pt x="27" y="20"/>
                  </a:lnTo>
                  <a:lnTo>
                    <a:pt x="29" y="21"/>
                  </a:lnTo>
                  <a:lnTo>
                    <a:pt x="31" y="21"/>
                  </a:lnTo>
                  <a:lnTo>
                    <a:pt x="32" y="22"/>
                  </a:lnTo>
                  <a:lnTo>
                    <a:pt x="34" y="23"/>
                  </a:lnTo>
                  <a:lnTo>
                    <a:pt x="36" y="24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2" y="26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8" y="28"/>
                  </a:lnTo>
                  <a:lnTo>
                    <a:pt x="50" y="29"/>
                  </a:lnTo>
                  <a:lnTo>
                    <a:pt x="52" y="29"/>
                  </a:lnTo>
                  <a:lnTo>
                    <a:pt x="55" y="30"/>
                  </a:lnTo>
                  <a:lnTo>
                    <a:pt x="56" y="30"/>
                  </a:lnTo>
                  <a:lnTo>
                    <a:pt x="59" y="31"/>
                  </a:lnTo>
                  <a:lnTo>
                    <a:pt x="61" y="32"/>
                  </a:lnTo>
                  <a:lnTo>
                    <a:pt x="63" y="32"/>
                  </a:lnTo>
                  <a:lnTo>
                    <a:pt x="67" y="33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3" name="Line 223"/>
            <p:cNvSpPr>
              <a:spLocks noChangeShapeType="1"/>
            </p:cNvSpPr>
            <p:nvPr/>
          </p:nvSpPr>
          <p:spPr bwMode="auto">
            <a:xfrm>
              <a:off x="902" y="2984"/>
              <a:ext cx="42" cy="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34" name="Line 224"/>
            <p:cNvSpPr>
              <a:spLocks noChangeShapeType="1"/>
            </p:cNvSpPr>
            <p:nvPr/>
          </p:nvSpPr>
          <p:spPr bwMode="auto">
            <a:xfrm>
              <a:off x="890" y="2965"/>
              <a:ext cx="4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35" name="Freeform 225"/>
            <p:cNvSpPr>
              <a:spLocks/>
            </p:cNvSpPr>
            <p:nvPr/>
          </p:nvSpPr>
          <p:spPr bwMode="auto">
            <a:xfrm>
              <a:off x="997" y="2992"/>
              <a:ext cx="82" cy="42"/>
            </a:xfrm>
            <a:custGeom>
              <a:avLst/>
              <a:gdLst>
                <a:gd name="T0" fmla="*/ 1 w 82"/>
                <a:gd name="T1" fmla="*/ 30 h 42"/>
                <a:gd name="T2" fmla="*/ 5 w 82"/>
                <a:gd name="T3" fmla="*/ 29 h 42"/>
                <a:gd name="T4" fmla="*/ 8 w 82"/>
                <a:gd name="T5" fmla="*/ 29 h 42"/>
                <a:gd name="T6" fmla="*/ 11 w 82"/>
                <a:gd name="T7" fmla="*/ 28 h 42"/>
                <a:gd name="T8" fmla="*/ 15 w 82"/>
                <a:gd name="T9" fmla="*/ 28 h 42"/>
                <a:gd name="T10" fmla="*/ 18 w 82"/>
                <a:gd name="T11" fmla="*/ 28 h 42"/>
                <a:gd name="T12" fmla="*/ 21 w 82"/>
                <a:gd name="T13" fmla="*/ 28 h 42"/>
                <a:gd name="T14" fmla="*/ 25 w 82"/>
                <a:gd name="T15" fmla="*/ 28 h 42"/>
                <a:gd name="T16" fmla="*/ 28 w 82"/>
                <a:gd name="T17" fmla="*/ 28 h 42"/>
                <a:gd name="T18" fmla="*/ 33 w 82"/>
                <a:gd name="T19" fmla="*/ 29 h 42"/>
                <a:gd name="T20" fmla="*/ 37 w 82"/>
                <a:gd name="T21" fmla="*/ 30 h 42"/>
                <a:gd name="T22" fmla="*/ 40 w 82"/>
                <a:gd name="T23" fmla="*/ 31 h 42"/>
                <a:gd name="T24" fmla="*/ 44 w 82"/>
                <a:gd name="T25" fmla="*/ 33 h 42"/>
                <a:gd name="T26" fmla="*/ 47 w 82"/>
                <a:gd name="T27" fmla="*/ 34 h 42"/>
                <a:gd name="T28" fmla="*/ 51 w 82"/>
                <a:gd name="T29" fmla="*/ 36 h 42"/>
                <a:gd name="T30" fmla="*/ 54 w 82"/>
                <a:gd name="T31" fmla="*/ 37 h 42"/>
                <a:gd name="T32" fmla="*/ 57 w 82"/>
                <a:gd name="T33" fmla="*/ 39 h 42"/>
                <a:gd name="T34" fmla="*/ 60 w 82"/>
                <a:gd name="T35" fmla="*/ 39 h 42"/>
                <a:gd name="T36" fmla="*/ 63 w 82"/>
                <a:gd name="T37" fmla="*/ 40 h 42"/>
                <a:gd name="T38" fmla="*/ 67 w 82"/>
                <a:gd name="T39" fmla="*/ 41 h 42"/>
                <a:gd name="T40" fmla="*/ 70 w 82"/>
                <a:gd name="T41" fmla="*/ 40 h 42"/>
                <a:gd name="T42" fmla="*/ 72 w 82"/>
                <a:gd name="T43" fmla="*/ 40 h 42"/>
                <a:gd name="T44" fmla="*/ 74 w 82"/>
                <a:gd name="T45" fmla="*/ 39 h 42"/>
                <a:gd name="T46" fmla="*/ 75 w 82"/>
                <a:gd name="T47" fmla="*/ 38 h 42"/>
                <a:gd name="T48" fmla="*/ 77 w 82"/>
                <a:gd name="T49" fmla="*/ 36 h 42"/>
                <a:gd name="T50" fmla="*/ 79 w 82"/>
                <a:gd name="T51" fmla="*/ 34 h 42"/>
                <a:gd name="T52" fmla="*/ 80 w 82"/>
                <a:gd name="T53" fmla="*/ 32 h 42"/>
                <a:gd name="T54" fmla="*/ 80 w 82"/>
                <a:gd name="T55" fmla="*/ 30 h 42"/>
                <a:gd name="T56" fmla="*/ 81 w 82"/>
                <a:gd name="T57" fmla="*/ 26 h 42"/>
                <a:gd name="T58" fmla="*/ 81 w 82"/>
                <a:gd name="T59" fmla="*/ 24 h 42"/>
                <a:gd name="T60" fmla="*/ 81 w 82"/>
                <a:gd name="T61" fmla="*/ 21 h 42"/>
                <a:gd name="T62" fmla="*/ 81 w 82"/>
                <a:gd name="T63" fmla="*/ 19 h 42"/>
                <a:gd name="T64" fmla="*/ 80 w 82"/>
                <a:gd name="T65" fmla="*/ 16 h 42"/>
                <a:gd name="T66" fmla="*/ 80 w 82"/>
                <a:gd name="T67" fmla="*/ 14 h 42"/>
                <a:gd name="T68" fmla="*/ 79 w 82"/>
                <a:gd name="T69" fmla="*/ 11 h 42"/>
                <a:gd name="T70" fmla="*/ 78 w 82"/>
                <a:gd name="T71" fmla="*/ 8 h 42"/>
                <a:gd name="T72" fmla="*/ 77 w 82"/>
                <a:gd name="T73" fmla="*/ 6 h 42"/>
                <a:gd name="T74" fmla="*/ 76 w 82"/>
                <a:gd name="T75" fmla="*/ 3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2"/>
                <a:gd name="T115" fmla="*/ 0 h 42"/>
                <a:gd name="T116" fmla="*/ 82 w 82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2" h="42">
                  <a:moveTo>
                    <a:pt x="0" y="30"/>
                  </a:moveTo>
                  <a:lnTo>
                    <a:pt x="1" y="30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7" y="30"/>
                  </a:lnTo>
                  <a:lnTo>
                    <a:pt x="39" y="31"/>
                  </a:lnTo>
                  <a:lnTo>
                    <a:pt x="40" y="31"/>
                  </a:lnTo>
                  <a:lnTo>
                    <a:pt x="42" y="32"/>
                  </a:lnTo>
                  <a:lnTo>
                    <a:pt x="44" y="33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49" y="35"/>
                  </a:lnTo>
                  <a:lnTo>
                    <a:pt x="51" y="36"/>
                  </a:lnTo>
                  <a:lnTo>
                    <a:pt x="52" y="36"/>
                  </a:lnTo>
                  <a:lnTo>
                    <a:pt x="54" y="37"/>
                  </a:lnTo>
                  <a:lnTo>
                    <a:pt x="56" y="38"/>
                  </a:lnTo>
                  <a:lnTo>
                    <a:pt x="57" y="39"/>
                  </a:lnTo>
                  <a:lnTo>
                    <a:pt x="59" y="39"/>
                  </a:lnTo>
                  <a:lnTo>
                    <a:pt x="60" y="39"/>
                  </a:lnTo>
                  <a:lnTo>
                    <a:pt x="62" y="40"/>
                  </a:lnTo>
                  <a:lnTo>
                    <a:pt x="63" y="40"/>
                  </a:lnTo>
                  <a:lnTo>
                    <a:pt x="66" y="41"/>
                  </a:lnTo>
                  <a:lnTo>
                    <a:pt x="67" y="41"/>
                  </a:lnTo>
                  <a:lnTo>
                    <a:pt x="69" y="41"/>
                  </a:lnTo>
                  <a:lnTo>
                    <a:pt x="70" y="40"/>
                  </a:lnTo>
                  <a:lnTo>
                    <a:pt x="71" y="40"/>
                  </a:lnTo>
                  <a:lnTo>
                    <a:pt x="72" y="40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5" y="38"/>
                  </a:lnTo>
                  <a:lnTo>
                    <a:pt x="77" y="37"/>
                  </a:lnTo>
                  <a:lnTo>
                    <a:pt x="77" y="36"/>
                  </a:lnTo>
                  <a:lnTo>
                    <a:pt x="78" y="35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80" y="32"/>
                  </a:lnTo>
                  <a:lnTo>
                    <a:pt x="80" y="31"/>
                  </a:lnTo>
                  <a:lnTo>
                    <a:pt x="80" y="30"/>
                  </a:lnTo>
                  <a:lnTo>
                    <a:pt x="81" y="29"/>
                  </a:lnTo>
                  <a:lnTo>
                    <a:pt x="81" y="26"/>
                  </a:lnTo>
                  <a:lnTo>
                    <a:pt x="81" y="25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1" y="19"/>
                  </a:lnTo>
                  <a:lnTo>
                    <a:pt x="81" y="17"/>
                  </a:lnTo>
                  <a:lnTo>
                    <a:pt x="80" y="16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79" y="12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78" y="8"/>
                  </a:lnTo>
                  <a:lnTo>
                    <a:pt x="78" y="7"/>
                  </a:lnTo>
                  <a:lnTo>
                    <a:pt x="77" y="6"/>
                  </a:lnTo>
                  <a:lnTo>
                    <a:pt x="77" y="4"/>
                  </a:lnTo>
                  <a:lnTo>
                    <a:pt x="76" y="3"/>
                  </a:lnTo>
                  <a:lnTo>
                    <a:pt x="75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6" name="Line 226"/>
            <p:cNvSpPr>
              <a:spLocks noChangeShapeType="1"/>
            </p:cNvSpPr>
            <p:nvPr/>
          </p:nvSpPr>
          <p:spPr bwMode="auto">
            <a:xfrm flipV="1">
              <a:off x="311" y="3003"/>
              <a:ext cx="55" cy="3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37" name="Freeform 227"/>
            <p:cNvSpPr>
              <a:spLocks/>
            </p:cNvSpPr>
            <p:nvPr/>
          </p:nvSpPr>
          <p:spPr bwMode="auto">
            <a:xfrm>
              <a:off x="461" y="3032"/>
              <a:ext cx="93" cy="87"/>
            </a:xfrm>
            <a:custGeom>
              <a:avLst/>
              <a:gdLst>
                <a:gd name="T0" fmla="*/ 0 w 93"/>
                <a:gd name="T1" fmla="*/ 0 h 87"/>
                <a:gd name="T2" fmla="*/ 1 w 93"/>
                <a:gd name="T3" fmla="*/ 2 h 87"/>
                <a:gd name="T4" fmla="*/ 1 w 93"/>
                <a:gd name="T5" fmla="*/ 3 h 87"/>
                <a:gd name="T6" fmla="*/ 2 w 93"/>
                <a:gd name="T7" fmla="*/ 5 h 87"/>
                <a:gd name="T8" fmla="*/ 2 w 93"/>
                <a:gd name="T9" fmla="*/ 7 h 87"/>
                <a:gd name="T10" fmla="*/ 3 w 93"/>
                <a:gd name="T11" fmla="*/ 9 h 87"/>
                <a:gd name="T12" fmla="*/ 3 w 93"/>
                <a:gd name="T13" fmla="*/ 11 h 87"/>
                <a:gd name="T14" fmla="*/ 4 w 93"/>
                <a:gd name="T15" fmla="*/ 12 h 87"/>
                <a:gd name="T16" fmla="*/ 4 w 93"/>
                <a:gd name="T17" fmla="*/ 14 h 87"/>
                <a:gd name="T18" fmla="*/ 4 w 93"/>
                <a:gd name="T19" fmla="*/ 16 h 87"/>
                <a:gd name="T20" fmla="*/ 5 w 93"/>
                <a:gd name="T21" fmla="*/ 17 h 87"/>
                <a:gd name="T22" fmla="*/ 6 w 93"/>
                <a:gd name="T23" fmla="*/ 19 h 87"/>
                <a:gd name="T24" fmla="*/ 6 w 93"/>
                <a:gd name="T25" fmla="*/ 21 h 87"/>
                <a:gd name="T26" fmla="*/ 7 w 93"/>
                <a:gd name="T27" fmla="*/ 23 h 87"/>
                <a:gd name="T28" fmla="*/ 7 w 93"/>
                <a:gd name="T29" fmla="*/ 24 h 87"/>
                <a:gd name="T30" fmla="*/ 8 w 93"/>
                <a:gd name="T31" fmla="*/ 26 h 87"/>
                <a:gd name="T32" fmla="*/ 9 w 93"/>
                <a:gd name="T33" fmla="*/ 28 h 87"/>
                <a:gd name="T34" fmla="*/ 9 w 93"/>
                <a:gd name="T35" fmla="*/ 29 h 87"/>
                <a:gd name="T36" fmla="*/ 10 w 93"/>
                <a:gd name="T37" fmla="*/ 31 h 87"/>
                <a:gd name="T38" fmla="*/ 11 w 93"/>
                <a:gd name="T39" fmla="*/ 34 h 87"/>
                <a:gd name="T40" fmla="*/ 12 w 93"/>
                <a:gd name="T41" fmla="*/ 36 h 87"/>
                <a:gd name="T42" fmla="*/ 13 w 93"/>
                <a:gd name="T43" fmla="*/ 37 h 87"/>
                <a:gd name="T44" fmla="*/ 14 w 93"/>
                <a:gd name="T45" fmla="*/ 39 h 87"/>
                <a:gd name="T46" fmla="*/ 15 w 93"/>
                <a:gd name="T47" fmla="*/ 41 h 87"/>
                <a:gd name="T48" fmla="*/ 16 w 93"/>
                <a:gd name="T49" fmla="*/ 42 h 87"/>
                <a:gd name="T50" fmla="*/ 17 w 93"/>
                <a:gd name="T51" fmla="*/ 43 h 87"/>
                <a:gd name="T52" fmla="*/ 18 w 93"/>
                <a:gd name="T53" fmla="*/ 45 h 87"/>
                <a:gd name="T54" fmla="*/ 19 w 93"/>
                <a:gd name="T55" fmla="*/ 46 h 87"/>
                <a:gd name="T56" fmla="*/ 20 w 93"/>
                <a:gd name="T57" fmla="*/ 48 h 87"/>
                <a:gd name="T58" fmla="*/ 22 w 93"/>
                <a:gd name="T59" fmla="*/ 49 h 87"/>
                <a:gd name="T60" fmla="*/ 23 w 93"/>
                <a:gd name="T61" fmla="*/ 51 h 87"/>
                <a:gd name="T62" fmla="*/ 25 w 93"/>
                <a:gd name="T63" fmla="*/ 52 h 87"/>
                <a:gd name="T64" fmla="*/ 26 w 93"/>
                <a:gd name="T65" fmla="*/ 53 h 87"/>
                <a:gd name="T66" fmla="*/ 27 w 93"/>
                <a:gd name="T67" fmla="*/ 54 h 87"/>
                <a:gd name="T68" fmla="*/ 29 w 93"/>
                <a:gd name="T69" fmla="*/ 56 h 87"/>
                <a:gd name="T70" fmla="*/ 31 w 93"/>
                <a:gd name="T71" fmla="*/ 57 h 87"/>
                <a:gd name="T72" fmla="*/ 32 w 93"/>
                <a:gd name="T73" fmla="*/ 58 h 87"/>
                <a:gd name="T74" fmla="*/ 34 w 93"/>
                <a:gd name="T75" fmla="*/ 59 h 87"/>
                <a:gd name="T76" fmla="*/ 38 w 93"/>
                <a:gd name="T77" fmla="*/ 62 h 87"/>
                <a:gd name="T78" fmla="*/ 40 w 93"/>
                <a:gd name="T79" fmla="*/ 63 h 87"/>
                <a:gd name="T80" fmla="*/ 43 w 93"/>
                <a:gd name="T81" fmla="*/ 64 h 87"/>
                <a:gd name="T82" fmla="*/ 45 w 93"/>
                <a:gd name="T83" fmla="*/ 66 h 87"/>
                <a:gd name="T84" fmla="*/ 47 w 93"/>
                <a:gd name="T85" fmla="*/ 67 h 87"/>
                <a:gd name="T86" fmla="*/ 50 w 93"/>
                <a:gd name="T87" fmla="*/ 68 h 87"/>
                <a:gd name="T88" fmla="*/ 52 w 93"/>
                <a:gd name="T89" fmla="*/ 70 h 87"/>
                <a:gd name="T90" fmla="*/ 55 w 93"/>
                <a:gd name="T91" fmla="*/ 71 h 87"/>
                <a:gd name="T92" fmla="*/ 57 w 93"/>
                <a:gd name="T93" fmla="*/ 72 h 87"/>
                <a:gd name="T94" fmla="*/ 60 w 93"/>
                <a:gd name="T95" fmla="*/ 73 h 87"/>
                <a:gd name="T96" fmla="*/ 63 w 93"/>
                <a:gd name="T97" fmla="*/ 74 h 87"/>
                <a:gd name="T98" fmla="*/ 65 w 93"/>
                <a:gd name="T99" fmla="*/ 75 h 87"/>
                <a:gd name="T100" fmla="*/ 68 w 93"/>
                <a:gd name="T101" fmla="*/ 76 h 87"/>
                <a:gd name="T102" fmla="*/ 71 w 93"/>
                <a:gd name="T103" fmla="*/ 78 h 87"/>
                <a:gd name="T104" fmla="*/ 74 w 93"/>
                <a:gd name="T105" fmla="*/ 79 h 87"/>
                <a:gd name="T106" fmla="*/ 77 w 93"/>
                <a:gd name="T107" fmla="*/ 80 h 87"/>
                <a:gd name="T108" fmla="*/ 80 w 93"/>
                <a:gd name="T109" fmla="*/ 81 h 87"/>
                <a:gd name="T110" fmla="*/ 83 w 93"/>
                <a:gd name="T111" fmla="*/ 82 h 87"/>
                <a:gd name="T112" fmla="*/ 86 w 93"/>
                <a:gd name="T113" fmla="*/ 83 h 87"/>
                <a:gd name="T114" fmla="*/ 92 w 93"/>
                <a:gd name="T115" fmla="*/ 86 h 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"/>
                <a:gd name="T175" fmla="*/ 0 h 87"/>
                <a:gd name="T176" fmla="*/ 93 w 93"/>
                <a:gd name="T177" fmla="*/ 87 h 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" h="87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9"/>
                  </a:lnTo>
                  <a:lnTo>
                    <a:pt x="3" y="11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10" y="31"/>
                  </a:lnTo>
                  <a:lnTo>
                    <a:pt x="11" y="34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4" y="39"/>
                  </a:lnTo>
                  <a:lnTo>
                    <a:pt x="15" y="41"/>
                  </a:lnTo>
                  <a:lnTo>
                    <a:pt x="16" y="42"/>
                  </a:lnTo>
                  <a:lnTo>
                    <a:pt x="17" y="43"/>
                  </a:lnTo>
                  <a:lnTo>
                    <a:pt x="18" y="45"/>
                  </a:lnTo>
                  <a:lnTo>
                    <a:pt x="19" y="46"/>
                  </a:lnTo>
                  <a:lnTo>
                    <a:pt x="20" y="48"/>
                  </a:lnTo>
                  <a:lnTo>
                    <a:pt x="22" y="49"/>
                  </a:lnTo>
                  <a:lnTo>
                    <a:pt x="23" y="51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7" y="54"/>
                  </a:lnTo>
                  <a:lnTo>
                    <a:pt x="29" y="56"/>
                  </a:lnTo>
                  <a:lnTo>
                    <a:pt x="31" y="57"/>
                  </a:lnTo>
                  <a:lnTo>
                    <a:pt x="32" y="58"/>
                  </a:lnTo>
                  <a:lnTo>
                    <a:pt x="34" y="59"/>
                  </a:lnTo>
                  <a:lnTo>
                    <a:pt x="38" y="62"/>
                  </a:lnTo>
                  <a:lnTo>
                    <a:pt x="40" y="63"/>
                  </a:lnTo>
                  <a:lnTo>
                    <a:pt x="43" y="64"/>
                  </a:lnTo>
                  <a:lnTo>
                    <a:pt x="45" y="66"/>
                  </a:lnTo>
                  <a:lnTo>
                    <a:pt x="47" y="67"/>
                  </a:lnTo>
                  <a:lnTo>
                    <a:pt x="50" y="68"/>
                  </a:lnTo>
                  <a:lnTo>
                    <a:pt x="52" y="70"/>
                  </a:lnTo>
                  <a:lnTo>
                    <a:pt x="55" y="71"/>
                  </a:lnTo>
                  <a:lnTo>
                    <a:pt x="57" y="72"/>
                  </a:lnTo>
                  <a:lnTo>
                    <a:pt x="60" y="73"/>
                  </a:lnTo>
                  <a:lnTo>
                    <a:pt x="63" y="74"/>
                  </a:lnTo>
                  <a:lnTo>
                    <a:pt x="65" y="75"/>
                  </a:lnTo>
                  <a:lnTo>
                    <a:pt x="68" y="76"/>
                  </a:lnTo>
                  <a:lnTo>
                    <a:pt x="71" y="78"/>
                  </a:lnTo>
                  <a:lnTo>
                    <a:pt x="74" y="79"/>
                  </a:lnTo>
                  <a:lnTo>
                    <a:pt x="77" y="80"/>
                  </a:lnTo>
                  <a:lnTo>
                    <a:pt x="80" y="81"/>
                  </a:lnTo>
                  <a:lnTo>
                    <a:pt x="83" y="82"/>
                  </a:lnTo>
                  <a:lnTo>
                    <a:pt x="86" y="83"/>
                  </a:lnTo>
                  <a:lnTo>
                    <a:pt x="92" y="86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8" name="Freeform 228"/>
            <p:cNvSpPr>
              <a:spLocks/>
            </p:cNvSpPr>
            <p:nvPr/>
          </p:nvSpPr>
          <p:spPr bwMode="auto">
            <a:xfrm>
              <a:off x="348" y="3148"/>
              <a:ext cx="192" cy="17"/>
            </a:xfrm>
            <a:custGeom>
              <a:avLst/>
              <a:gdLst>
                <a:gd name="T0" fmla="*/ 3 w 192"/>
                <a:gd name="T1" fmla="*/ 5 h 17"/>
                <a:gd name="T2" fmla="*/ 8 w 192"/>
                <a:gd name="T3" fmla="*/ 6 h 17"/>
                <a:gd name="T4" fmla="*/ 14 w 192"/>
                <a:gd name="T5" fmla="*/ 8 h 17"/>
                <a:gd name="T6" fmla="*/ 19 w 192"/>
                <a:gd name="T7" fmla="*/ 9 h 17"/>
                <a:gd name="T8" fmla="*/ 25 w 192"/>
                <a:gd name="T9" fmla="*/ 10 h 17"/>
                <a:gd name="T10" fmla="*/ 30 w 192"/>
                <a:gd name="T11" fmla="*/ 11 h 17"/>
                <a:gd name="T12" fmla="*/ 35 w 192"/>
                <a:gd name="T13" fmla="*/ 12 h 17"/>
                <a:gd name="T14" fmla="*/ 41 w 192"/>
                <a:gd name="T15" fmla="*/ 13 h 17"/>
                <a:gd name="T16" fmla="*/ 46 w 192"/>
                <a:gd name="T17" fmla="*/ 14 h 17"/>
                <a:gd name="T18" fmla="*/ 54 w 192"/>
                <a:gd name="T19" fmla="*/ 16 h 17"/>
                <a:gd name="T20" fmla="*/ 59 w 192"/>
                <a:gd name="T21" fmla="*/ 16 h 17"/>
                <a:gd name="T22" fmla="*/ 64 w 192"/>
                <a:gd name="T23" fmla="*/ 16 h 17"/>
                <a:gd name="T24" fmla="*/ 69 w 192"/>
                <a:gd name="T25" fmla="*/ 16 h 17"/>
                <a:gd name="T26" fmla="*/ 74 w 192"/>
                <a:gd name="T27" fmla="*/ 16 h 17"/>
                <a:gd name="T28" fmla="*/ 79 w 192"/>
                <a:gd name="T29" fmla="*/ 16 h 17"/>
                <a:gd name="T30" fmla="*/ 84 w 192"/>
                <a:gd name="T31" fmla="*/ 14 h 17"/>
                <a:gd name="T32" fmla="*/ 89 w 192"/>
                <a:gd name="T33" fmla="*/ 14 h 17"/>
                <a:gd name="T34" fmla="*/ 94 w 192"/>
                <a:gd name="T35" fmla="*/ 13 h 17"/>
                <a:gd name="T36" fmla="*/ 99 w 192"/>
                <a:gd name="T37" fmla="*/ 13 h 17"/>
                <a:gd name="T38" fmla="*/ 106 w 192"/>
                <a:gd name="T39" fmla="*/ 11 h 17"/>
                <a:gd name="T40" fmla="*/ 111 w 192"/>
                <a:gd name="T41" fmla="*/ 11 h 17"/>
                <a:gd name="T42" fmla="*/ 116 w 192"/>
                <a:gd name="T43" fmla="*/ 10 h 17"/>
                <a:gd name="T44" fmla="*/ 121 w 192"/>
                <a:gd name="T45" fmla="*/ 9 h 17"/>
                <a:gd name="T46" fmla="*/ 126 w 192"/>
                <a:gd name="T47" fmla="*/ 8 h 17"/>
                <a:gd name="T48" fmla="*/ 131 w 192"/>
                <a:gd name="T49" fmla="*/ 7 h 17"/>
                <a:gd name="T50" fmla="*/ 135 w 192"/>
                <a:gd name="T51" fmla="*/ 6 h 17"/>
                <a:gd name="T52" fmla="*/ 140 w 192"/>
                <a:gd name="T53" fmla="*/ 5 h 17"/>
                <a:gd name="T54" fmla="*/ 144 w 192"/>
                <a:gd name="T55" fmla="*/ 4 h 17"/>
                <a:gd name="T56" fmla="*/ 151 w 192"/>
                <a:gd name="T57" fmla="*/ 3 h 17"/>
                <a:gd name="T58" fmla="*/ 155 w 192"/>
                <a:gd name="T59" fmla="*/ 2 h 17"/>
                <a:gd name="T60" fmla="*/ 159 w 192"/>
                <a:gd name="T61" fmla="*/ 2 h 17"/>
                <a:gd name="T62" fmla="*/ 164 w 192"/>
                <a:gd name="T63" fmla="*/ 1 h 17"/>
                <a:gd name="T64" fmla="*/ 168 w 192"/>
                <a:gd name="T65" fmla="*/ 1 h 17"/>
                <a:gd name="T66" fmla="*/ 172 w 192"/>
                <a:gd name="T67" fmla="*/ 1 h 17"/>
                <a:gd name="T68" fmla="*/ 176 w 192"/>
                <a:gd name="T69" fmla="*/ 0 h 17"/>
                <a:gd name="T70" fmla="*/ 180 w 192"/>
                <a:gd name="T71" fmla="*/ 0 h 17"/>
                <a:gd name="T72" fmla="*/ 184 w 192"/>
                <a:gd name="T73" fmla="*/ 0 h 17"/>
                <a:gd name="T74" fmla="*/ 188 w 192"/>
                <a:gd name="T75" fmla="*/ 0 h 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2"/>
                <a:gd name="T115" fmla="*/ 0 h 17"/>
                <a:gd name="T116" fmla="*/ 192 w 192"/>
                <a:gd name="T117" fmla="*/ 17 h 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2" h="17">
                  <a:moveTo>
                    <a:pt x="0" y="4"/>
                  </a:moveTo>
                  <a:lnTo>
                    <a:pt x="3" y="5"/>
                  </a:lnTo>
                  <a:lnTo>
                    <a:pt x="6" y="6"/>
                  </a:lnTo>
                  <a:lnTo>
                    <a:pt x="8" y="6"/>
                  </a:lnTo>
                  <a:lnTo>
                    <a:pt x="11" y="7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27" y="11"/>
                  </a:lnTo>
                  <a:lnTo>
                    <a:pt x="30" y="11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4" y="16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7" y="16"/>
                  </a:lnTo>
                  <a:lnTo>
                    <a:pt x="69" y="16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2" y="16"/>
                  </a:lnTo>
                  <a:lnTo>
                    <a:pt x="84" y="14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92" y="14"/>
                  </a:lnTo>
                  <a:lnTo>
                    <a:pt x="94" y="13"/>
                  </a:lnTo>
                  <a:lnTo>
                    <a:pt x="97" y="13"/>
                  </a:lnTo>
                  <a:lnTo>
                    <a:pt x="99" y="13"/>
                  </a:lnTo>
                  <a:lnTo>
                    <a:pt x="104" y="12"/>
                  </a:lnTo>
                  <a:lnTo>
                    <a:pt x="106" y="11"/>
                  </a:lnTo>
                  <a:lnTo>
                    <a:pt x="109" y="11"/>
                  </a:lnTo>
                  <a:lnTo>
                    <a:pt x="111" y="11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9" y="9"/>
                  </a:lnTo>
                  <a:lnTo>
                    <a:pt x="121" y="9"/>
                  </a:lnTo>
                  <a:lnTo>
                    <a:pt x="123" y="8"/>
                  </a:lnTo>
                  <a:lnTo>
                    <a:pt x="126" y="8"/>
                  </a:lnTo>
                  <a:lnTo>
                    <a:pt x="128" y="7"/>
                  </a:lnTo>
                  <a:lnTo>
                    <a:pt x="131" y="7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8" y="5"/>
                  </a:lnTo>
                  <a:lnTo>
                    <a:pt x="140" y="5"/>
                  </a:lnTo>
                  <a:lnTo>
                    <a:pt x="142" y="4"/>
                  </a:lnTo>
                  <a:lnTo>
                    <a:pt x="144" y="4"/>
                  </a:lnTo>
                  <a:lnTo>
                    <a:pt x="146" y="4"/>
                  </a:lnTo>
                  <a:lnTo>
                    <a:pt x="151" y="3"/>
                  </a:lnTo>
                  <a:lnTo>
                    <a:pt x="153" y="2"/>
                  </a:lnTo>
                  <a:lnTo>
                    <a:pt x="155" y="2"/>
                  </a:lnTo>
                  <a:lnTo>
                    <a:pt x="157" y="2"/>
                  </a:lnTo>
                  <a:lnTo>
                    <a:pt x="159" y="2"/>
                  </a:lnTo>
                  <a:lnTo>
                    <a:pt x="161" y="1"/>
                  </a:lnTo>
                  <a:lnTo>
                    <a:pt x="164" y="1"/>
                  </a:lnTo>
                  <a:lnTo>
                    <a:pt x="166" y="1"/>
                  </a:lnTo>
                  <a:lnTo>
                    <a:pt x="168" y="1"/>
                  </a:lnTo>
                  <a:lnTo>
                    <a:pt x="170" y="1"/>
                  </a:lnTo>
                  <a:lnTo>
                    <a:pt x="172" y="1"/>
                  </a:lnTo>
                  <a:lnTo>
                    <a:pt x="174" y="1"/>
                  </a:lnTo>
                  <a:lnTo>
                    <a:pt x="176" y="0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1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39" name="Freeform 229"/>
            <p:cNvSpPr>
              <a:spLocks/>
            </p:cNvSpPr>
            <p:nvPr/>
          </p:nvSpPr>
          <p:spPr bwMode="auto">
            <a:xfrm>
              <a:off x="455" y="3170"/>
              <a:ext cx="74" cy="31"/>
            </a:xfrm>
            <a:custGeom>
              <a:avLst/>
              <a:gdLst>
                <a:gd name="T0" fmla="*/ 0 w 74"/>
                <a:gd name="T1" fmla="*/ 30 h 31"/>
                <a:gd name="T2" fmla="*/ 2 w 74"/>
                <a:gd name="T3" fmla="*/ 29 h 31"/>
                <a:gd name="T4" fmla="*/ 3 w 74"/>
                <a:gd name="T5" fmla="*/ 28 h 31"/>
                <a:gd name="T6" fmla="*/ 5 w 74"/>
                <a:gd name="T7" fmla="*/ 27 h 31"/>
                <a:gd name="T8" fmla="*/ 6 w 74"/>
                <a:gd name="T9" fmla="*/ 26 h 31"/>
                <a:gd name="T10" fmla="*/ 7 w 74"/>
                <a:gd name="T11" fmla="*/ 25 h 31"/>
                <a:gd name="T12" fmla="*/ 9 w 74"/>
                <a:gd name="T13" fmla="*/ 24 h 31"/>
                <a:gd name="T14" fmla="*/ 10 w 74"/>
                <a:gd name="T15" fmla="*/ 23 h 31"/>
                <a:gd name="T16" fmla="*/ 12 w 74"/>
                <a:gd name="T17" fmla="*/ 22 h 31"/>
                <a:gd name="T18" fmla="*/ 13 w 74"/>
                <a:gd name="T19" fmla="*/ 21 h 31"/>
                <a:gd name="T20" fmla="*/ 15 w 74"/>
                <a:gd name="T21" fmla="*/ 20 h 31"/>
                <a:gd name="T22" fmla="*/ 16 w 74"/>
                <a:gd name="T23" fmla="*/ 19 h 31"/>
                <a:gd name="T24" fmla="*/ 18 w 74"/>
                <a:gd name="T25" fmla="*/ 18 h 31"/>
                <a:gd name="T26" fmla="*/ 19 w 74"/>
                <a:gd name="T27" fmla="*/ 17 h 31"/>
                <a:gd name="T28" fmla="*/ 21 w 74"/>
                <a:gd name="T29" fmla="*/ 16 h 31"/>
                <a:gd name="T30" fmla="*/ 23 w 74"/>
                <a:gd name="T31" fmla="*/ 15 h 31"/>
                <a:gd name="T32" fmla="*/ 24 w 74"/>
                <a:gd name="T33" fmla="*/ 14 h 31"/>
                <a:gd name="T34" fmla="*/ 26 w 74"/>
                <a:gd name="T35" fmla="*/ 14 h 31"/>
                <a:gd name="T36" fmla="*/ 28 w 74"/>
                <a:gd name="T37" fmla="*/ 13 h 31"/>
                <a:gd name="T38" fmla="*/ 31 w 74"/>
                <a:gd name="T39" fmla="*/ 11 h 31"/>
                <a:gd name="T40" fmla="*/ 33 w 74"/>
                <a:gd name="T41" fmla="*/ 11 h 31"/>
                <a:gd name="T42" fmla="*/ 35 w 74"/>
                <a:gd name="T43" fmla="*/ 10 h 31"/>
                <a:gd name="T44" fmla="*/ 37 w 74"/>
                <a:gd name="T45" fmla="*/ 9 h 31"/>
                <a:gd name="T46" fmla="*/ 39 w 74"/>
                <a:gd name="T47" fmla="*/ 9 h 31"/>
                <a:gd name="T48" fmla="*/ 41 w 74"/>
                <a:gd name="T49" fmla="*/ 8 h 31"/>
                <a:gd name="T50" fmla="*/ 43 w 74"/>
                <a:gd name="T51" fmla="*/ 7 h 31"/>
                <a:gd name="T52" fmla="*/ 45 w 74"/>
                <a:gd name="T53" fmla="*/ 7 h 31"/>
                <a:gd name="T54" fmla="*/ 47 w 74"/>
                <a:gd name="T55" fmla="*/ 6 h 31"/>
                <a:gd name="T56" fmla="*/ 49 w 74"/>
                <a:gd name="T57" fmla="*/ 6 h 31"/>
                <a:gd name="T58" fmla="*/ 51 w 74"/>
                <a:gd name="T59" fmla="*/ 5 h 31"/>
                <a:gd name="T60" fmla="*/ 53 w 74"/>
                <a:gd name="T61" fmla="*/ 4 h 31"/>
                <a:gd name="T62" fmla="*/ 55 w 74"/>
                <a:gd name="T63" fmla="*/ 4 h 31"/>
                <a:gd name="T64" fmla="*/ 57 w 74"/>
                <a:gd name="T65" fmla="*/ 4 h 31"/>
                <a:gd name="T66" fmla="*/ 59 w 74"/>
                <a:gd name="T67" fmla="*/ 3 h 31"/>
                <a:gd name="T68" fmla="*/ 62 w 74"/>
                <a:gd name="T69" fmla="*/ 2 h 31"/>
                <a:gd name="T70" fmla="*/ 64 w 74"/>
                <a:gd name="T71" fmla="*/ 2 h 31"/>
                <a:gd name="T72" fmla="*/ 66 w 74"/>
                <a:gd name="T73" fmla="*/ 2 h 31"/>
                <a:gd name="T74" fmla="*/ 68 w 74"/>
                <a:gd name="T75" fmla="*/ 1 h 31"/>
                <a:gd name="T76" fmla="*/ 73 w 74"/>
                <a:gd name="T77" fmla="*/ 0 h 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4"/>
                <a:gd name="T118" fmla="*/ 0 h 31"/>
                <a:gd name="T119" fmla="*/ 74 w 74"/>
                <a:gd name="T120" fmla="*/ 31 h 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4" h="31">
                  <a:moveTo>
                    <a:pt x="0" y="30"/>
                  </a:moveTo>
                  <a:lnTo>
                    <a:pt x="2" y="29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5" y="20"/>
                  </a:lnTo>
                  <a:lnTo>
                    <a:pt x="16" y="19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8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5" y="10"/>
                  </a:lnTo>
                  <a:lnTo>
                    <a:pt x="37" y="9"/>
                  </a:lnTo>
                  <a:lnTo>
                    <a:pt x="39" y="9"/>
                  </a:lnTo>
                  <a:lnTo>
                    <a:pt x="41" y="8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47" y="6"/>
                  </a:lnTo>
                  <a:lnTo>
                    <a:pt x="49" y="6"/>
                  </a:lnTo>
                  <a:lnTo>
                    <a:pt x="51" y="5"/>
                  </a:lnTo>
                  <a:lnTo>
                    <a:pt x="53" y="4"/>
                  </a:lnTo>
                  <a:lnTo>
                    <a:pt x="55" y="4"/>
                  </a:lnTo>
                  <a:lnTo>
                    <a:pt x="57" y="4"/>
                  </a:lnTo>
                  <a:lnTo>
                    <a:pt x="59" y="3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1"/>
                  </a:lnTo>
                  <a:lnTo>
                    <a:pt x="73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0" name="Freeform 230"/>
            <p:cNvSpPr>
              <a:spLocks/>
            </p:cNvSpPr>
            <p:nvPr/>
          </p:nvSpPr>
          <p:spPr bwMode="auto">
            <a:xfrm>
              <a:off x="473" y="3191"/>
              <a:ext cx="64" cy="36"/>
            </a:xfrm>
            <a:custGeom>
              <a:avLst/>
              <a:gdLst>
                <a:gd name="T0" fmla="*/ 0 w 64"/>
                <a:gd name="T1" fmla="*/ 35 h 36"/>
                <a:gd name="T2" fmla="*/ 2 w 64"/>
                <a:gd name="T3" fmla="*/ 34 h 36"/>
                <a:gd name="T4" fmla="*/ 3 w 64"/>
                <a:gd name="T5" fmla="*/ 32 h 36"/>
                <a:gd name="T6" fmla="*/ 4 w 64"/>
                <a:gd name="T7" fmla="*/ 31 h 36"/>
                <a:gd name="T8" fmla="*/ 6 w 64"/>
                <a:gd name="T9" fmla="*/ 30 h 36"/>
                <a:gd name="T10" fmla="*/ 7 w 64"/>
                <a:gd name="T11" fmla="*/ 28 h 36"/>
                <a:gd name="T12" fmla="*/ 8 w 64"/>
                <a:gd name="T13" fmla="*/ 27 h 36"/>
                <a:gd name="T14" fmla="*/ 9 w 64"/>
                <a:gd name="T15" fmla="*/ 25 h 36"/>
                <a:gd name="T16" fmla="*/ 11 w 64"/>
                <a:gd name="T17" fmla="*/ 24 h 36"/>
                <a:gd name="T18" fmla="*/ 12 w 64"/>
                <a:gd name="T19" fmla="*/ 23 h 36"/>
                <a:gd name="T20" fmla="*/ 13 w 64"/>
                <a:gd name="T21" fmla="*/ 22 h 36"/>
                <a:gd name="T22" fmla="*/ 15 w 64"/>
                <a:gd name="T23" fmla="*/ 20 h 36"/>
                <a:gd name="T24" fmla="*/ 16 w 64"/>
                <a:gd name="T25" fmla="*/ 19 h 36"/>
                <a:gd name="T26" fmla="*/ 18 w 64"/>
                <a:gd name="T27" fmla="*/ 18 h 36"/>
                <a:gd name="T28" fmla="*/ 19 w 64"/>
                <a:gd name="T29" fmla="*/ 17 h 36"/>
                <a:gd name="T30" fmla="*/ 20 w 64"/>
                <a:gd name="T31" fmla="*/ 16 h 36"/>
                <a:gd name="T32" fmla="*/ 22 w 64"/>
                <a:gd name="T33" fmla="*/ 15 h 36"/>
                <a:gd name="T34" fmla="*/ 23 w 64"/>
                <a:gd name="T35" fmla="*/ 14 h 36"/>
                <a:gd name="T36" fmla="*/ 25 w 64"/>
                <a:gd name="T37" fmla="*/ 13 h 36"/>
                <a:gd name="T38" fmla="*/ 28 w 64"/>
                <a:gd name="T39" fmla="*/ 11 h 36"/>
                <a:gd name="T40" fmla="*/ 29 w 64"/>
                <a:gd name="T41" fmla="*/ 10 h 36"/>
                <a:gd name="T42" fmla="*/ 31 w 64"/>
                <a:gd name="T43" fmla="*/ 10 h 36"/>
                <a:gd name="T44" fmla="*/ 33 w 64"/>
                <a:gd name="T45" fmla="*/ 9 h 36"/>
                <a:gd name="T46" fmla="*/ 34 w 64"/>
                <a:gd name="T47" fmla="*/ 8 h 36"/>
                <a:gd name="T48" fmla="*/ 36 w 64"/>
                <a:gd name="T49" fmla="*/ 7 h 36"/>
                <a:gd name="T50" fmla="*/ 38 w 64"/>
                <a:gd name="T51" fmla="*/ 7 h 36"/>
                <a:gd name="T52" fmla="*/ 39 w 64"/>
                <a:gd name="T53" fmla="*/ 6 h 36"/>
                <a:gd name="T54" fmla="*/ 41 w 64"/>
                <a:gd name="T55" fmla="*/ 5 h 36"/>
                <a:gd name="T56" fmla="*/ 43 w 64"/>
                <a:gd name="T57" fmla="*/ 5 h 36"/>
                <a:gd name="T58" fmla="*/ 45 w 64"/>
                <a:gd name="T59" fmla="*/ 5 h 36"/>
                <a:gd name="T60" fmla="*/ 47 w 64"/>
                <a:gd name="T61" fmla="*/ 4 h 36"/>
                <a:gd name="T62" fmla="*/ 49 w 64"/>
                <a:gd name="T63" fmla="*/ 3 h 36"/>
                <a:gd name="T64" fmla="*/ 50 w 64"/>
                <a:gd name="T65" fmla="*/ 3 h 36"/>
                <a:gd name="T66" fmla="*/ 52 w 64"/>
                <a:gd name="T67" fmla="*/ 3 h 36"/>
                <a:gd name="T68" fmla="*/ 54 w 64"/>
                <a:gd name="T69" fmla="*/ 2 h 36"/>
                <a:gd name="T70" fmla="*/ 56 w 64"/>
                <a:gd name="T71" fmla="*/ 2 h 36"/>
                <a:gd name="T72" fmla="*/ 58 w 64"/>
                <a:gd name="T73" fmla="*/ 2 h 36"/>
                <a:gd name="T74" fmla="*/ 60 w 64"/>
                <a:gd name="T75" fmla="*/ 1 h 36"/>
                <a:gd name="T76" fmla="*/ 63 w 64"/>
                <a:gd name="T77" fmla="*/ 0 h 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6"/>
                <a:gd name="T119" fmla="*/ 64 w 64"/>
                <a:gd name="T120" fmla="*/ 36 h 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6">
                  <a:moveTo>
                    <a:pt x="0" y="35"/>
                  </a:moveTo>
                  <a:lnTo>
                    <a:pt x="2" y="34"/>
                  </a:lnTo>
                  <a:lnTo>
                    <a:pt x="3" y="32"/>
                  </a:lnTo>
                  <a:lnTo>
                    <a:pt x="4" y="31"/>
                  </a:lnTo>
                  <a:lnTo>
                    <a:pt x="6" y="30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1" y="24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5" y="20"/>
                  </a:lnTo>
                  <a:lnTo>
                    <a:pt x="16" y="19"/>
                  </a:lnTo>
                  <a:lnTo>
                    <a:pt x="18" y="18"/>
                  </a:lnTo>
                  <a:lnTo>
                    <a:pt x="19" y="17"/>
                  </a:lnTo>
                  <a:lnTo>
                    <a:pt x="20" y="16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5" y="13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1" y="10"/>
                  </a:lnTo>
                  <a:lnTo>
                    <a:pt x="33" y="9"/>
                  </a:lnTo>
                  <a:lnTo>
                    <a:pt x="34" y="8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7" y="4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1"/>
                  </a:lnTo>
                  <a:lnTo>
                    <a:pt x="63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41" name="Text Box 231"/>
            <p:cNvSpPr txBox="1">
              <a:spLocks noChangeArrowheads="1"/>
            </p:cNvSpPr>
            <p:nvPr/>
          </p:nvSpPr>
          <p:spPr bwMode="auto">
            <a:xfrm>
              <a:off x="1602" y="772"/>
              <a:ext cx="1264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Mean January Temperature (</a:t>
              </a:r>
              <a:r>
                <a:rPr lang="en-US">
                  <a:sym typeface="Symbol" pitchFamily="18" charset="2"/>
                </a:rPr>
                <a:t>C)</a:t>
              </a:r>
              <a:endParaRPr lang="en-US"/>
            </a:p>
          </p:txBody>
        </p:sp>
        <p:sp>
          <p:nvSpPr>
            <p:cNvPr id="17642" name="Text Box 232"/>
            <p:cNvSpPr txBox="1">
              <a:spLocks noChangeArrowheads="1"/>
            </p:cNvSpPr>
            <p:nvPr/>
          </p:nvSpPr>
          <p:spPr bwMode="auto">
            <a:xfrm>
              <a:off x="1605" y="1636"/>
              <a:ext cx="1123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Mean July Temperature (</a:t>
              </a:r>
              <a:r>
                <a:rPr lang="en-US">
                  <a:sym typeface="Symbol" pitchFamily="18" charset="2"/>
                </a:rPr>
                <a:t>C)</a:t>
              </a:r>
              <a:endParaRPr lang="en-US"/>
            </a:p>
          </p:txBody>
        </p:sp>
        <p:sp>
          <p:nvSpPr>
            <p:cNvPr id="17643" name="Text Box 233"/>
            <p:cNvSpPr txBox="1">
              <a:spLocks noChangeArrowheads="1"/>
            </p:cNvSpPr>
            <p:nvPr/>
          </p:nvSpPr>
          <p:spPr bwMode="auto">
            <a:xfrm>
              <a:off x="1644" y="2505"/>
              <a:ext cx="1033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Annual Precipitation (mm)</a:t>
              </a:r>
            </a:p>
          </p:txBody>
        </p:sp>
        <p:sp>
          <p:nvSpPr>
            <p:cNvPr id="17644" name="Text Box 234"/>
            <p:cNvSpPr txBox="1">
              <a:spLocks noChangeArrowheads="1"/>
            </p:cNvSpPr>
            <p:nvPr/>
          </p:nvSpPr>
          <p:spPr bwMode="auto">
            <a:xfrm>
              <a:off x="552" y="1403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17645" name="Text Box 235"/>
            <p:cNvSpPr txBox="1">
              <a:spLocks noChangeArrowheads="1"/>
            </p:cNvSpPr>
            <p:nvPr/>
          </p:nvSpPr>
          <p:spPr bwMode="auto">
            <a:xfrm>
              <a:off x="576" y="1349"/>
              <a:ext cx="43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-6</a:t>
              </a:r>
            </a:p>
          </p:txBody>
        </p:sp>
        <p:sp>
          <p:nvSpPr>
            <p:cNvPr id="17646" name="Text Box 236"/>
            <p:cNvSpPr txBox="1">
              <a:spLocks noChangeArrowheads="1"/>
            </p:cNvSpPr>
            <p:nvPr/>
          </p:nvSpPr>
          <p:spPr bwMode="auto">
            <a:xfrm>
              <a:off x="381" y="1220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-18</a:t>
              </a:r>
            </a:p>
          </p:txBody>
        </p:sp>
        <p:sp>
          <p:nvSpPr>
            <p:cNvPr id="17647" name="Text Box 237"/>
            <p:cNvSpPr txBox="1">
              <a:spLocks noChangeArrowheads="1"/>
            </p:cNvSpPr>
            <p:nvPr/>
          </p:nvSpPr>
          <p:spPr bwMode="auto">
            <a:xfrm>
              <a:off x="276" y="1370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-12</a:t>
              </a:r>
            </a:p>
          </p:txBody>
        </p:sp>
        <p:sp>
          <p:nvSpPr>
            <p:cNvPr id="17648" name="Text Box 238"/>
            <p:cNvSpPr txBox="1">
              <a:spLocks noChangeArrowheads="1"/>
            </p:cNvSpPr>
            <p:nvPr/>
          </p:nvSpPr>
          <p:spPr bwMode="auto">
            <a:xfrm>
              <a:off x="963" y="2069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16</a:t>
              </a:r>
            </a:p>
          </p:txBody>
        </p:sp>
        <p:sp>
          <p:nvSpPr>
            <p:cNvPr id="17649" name="Text Box 239"/>
            <p:cNvSpPr txBox="1">
              <a:spLocks noChangeArrowheads="1"/>
            </p:cNvSpPr>
            <p:nvPr/>
          </p:nvSpPr>
          <p:spPr bwMode="auto">
            <a:xfrm>
              <a:off x="891" y="2171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16</a:t>
              </a:r>
            </a:p>
          </p:txBody>
        </p:sp>
        <p:sp>
          <p:nvSpPr>
            <p:cNvPr id="17650" name="Text Box 240"/>
            <p:cNvSpPr txBox="1">
              <a:spLocks noChangeArrowheads="1"/>
            </p:cNvSpPr>
            <p:nvPr/>
          </p:nvSpPr>
          <p:spPr bwMode="auto">
            <a:xfrm>
              <a:off x="828" y="1328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-18</a:t>
              </a:r>
            </a:p>
          </p:txBody>
        </p:sp>
        <p:sp>
          <p:nvSpPr>
            <p:cNvPr id="17651" name="Text Box 241"/>
            <p:cNvSpPr txBox="1">
              <a:spLocks noChangeArrowheads="1"/>
            </p:cNvSpPr>
            <p:nvPr/>
          </p:nvSpPr>
          <p:spPr bwMode="auto">
            <a:xfrm>
              <a:off x="927" y="1367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-12</a:t>
              </a:r>
            </a:p>
          </p:txBody>
        </p:sp>
        <p:sp>
          <p:nvSpPr>
            <p:cNvPr id="17652" name="Text Box 242"/>
            <p:cNvSpPr txBox="1">
              <a:spLocks noChangeArrowheads="1"/>
            </p:cNvSpPr>
            <p:nvPr/>
          </p:nvSpPr>
          <p:spPr bwMode="auto">
            <a:xfrm>
              <a:off x="1131" y="1382"/>
              <a:ext cx="43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-6</a:t>
              </a:r>
            </a:p>
          </p:txBody>
        </p:sp>
        <p:sp>
          <p:nvSpPr>
            <p:cNvPr id="17653" name="Text Box 243"/>
            <p:cNvSpPr txBox="1">
              <a:spLocks noChangeArrowheads="1"/>
            </p:cNvSpPr>
            <p:nvPr/>
          </p:nvSpPr>
          <p:spPr bwMode="auto">
            <a:xfrm>
              <a:off x="1128" y="1439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17654" name="Text Box 244"/>
            <p:cNvSpPr txBox="1">
              <a:spLocks noChangeArrowheads="1"/>
            </p:cNvSpPr>
            <p:nvPr/>
          </p:nvSpPr>
          <p:spPr bwMode="auto">
            <a:xfrm>
              <a:off x="1164" y="1253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-12</a:t>
              </a:r>
            </a:p>
          </p:txBody>
        </p:sp>
        <p:sp>
          <p:nvSpPr>
            <p:cNvPr id="17655" name="Text Box 245"/>
            <p:cNvSpPr txBox="1">
              <a:spLocks noChangeArrowheads="1"/>
            </p:cNvSpPr>
            <p:nvPr/>
          </p:nvSpPr>
          <p:spPr bwMode="auto">
            <a:xfrm>
              <a:off x="1734" y="1247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-18</a:t>
              </a:r>
            </a:p>
          </p:txBody>
        </p:sp>
        <p:sp>
          <p:nvSpPr>
            <p:cNvPr id="17656" name="Text Box 246"/>
            <p:cNvSpPr txBox="1">
              <a:spLocks noChangeArrowheads="1"/>
            </p:cNvSpPr>
            <p:nvPr/>
          </p:nvSpPr>
          <p:spPr bwMode="auto">
            <a:xfrm>
              <a:off x="1377" y="1262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-12</a:t>
              </a:r>
            </a:p>
          </p:txBody>
        </p:sp>
        <p:sp>
          <p:nvSpPr>
            <p:cNvPr id="17657" name="Text Box 247"/>
            <p:cNvSpPr txBox="1">
              <a:spLocks noChangeArrowheads="1"/>
            </p:cNvSpPr>
            <p:nvPr/>
          </p:nvSpPr>
          <p:spPr bwMode="auto">
            <a:xfrm>
              <a:off x="1722" y="1340"/>
              <a:ext cx="43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-6</a:t>
              </a:r>
            </a:p>
          </p:txBody>
        </p:sp>
        <p:sp>
          <p:nvSpPr>
            <p:cNvPr id="17658" name="Text Box 248"/>
            <p:cNvSpPr txBox="1">
              <a:spLocks noChangeArrowheads="1"/>
            </p:cNvSpPr>
            <p:nvPr/>
          </p:nvSpPr>
          <p:spPr bwMode="auto">
            <a:xfrm>
              <a:off x="1530" y="1385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17659" name="Text Box 249"/>
            <p:cNvSpPr txBox="1">
              <a:spLocks noChangeArrowheads="1"/>
            </p:cNvSpPr>
            <p:nvPr/>
          </p:nvSpPr>
          <p:spPr bwMode="auto">
            <a:xfrm>
              <a:off x="1701" y="1460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</a:t>
              </a:r>
            </a:p>
          </p:txBody>
        </p:sp>
        <p:sp>
          <p:nvSpPr>
            <p:cNvPr id="17660" name="Text Box 250"/>
            <p:cNvSpPr txBox="1">
              <a:spLocks noChangeArrowheads="1"/>
            </p:cNvSpPr>
            <p:nvPr/>
          </p:nvSpPr>
          <p:spPr bwMode="auto">
            <a:xfrm>
              <a:off x="1704" y="1409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</a:t>
              </a:r>
            </a:p>
          </p:txBody>
        </p:sp>
        <p:sp>
          <p:nvSpPr>
            <p:cNvPr id="17661" name="Text Box 251"/>
            <p:cNvSpPr txBox="1">
              <a:spLocks noChangeArrowheads="1"/>
            </p:cNvSpPr>
            <p:nvPr/>
          </p:nvSpPr>
          <p:spPr bwMode="auto">
            <a:xfrm>
              <a:off x="984" y="2348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24</a:t>
              </a:r>
            </a:p>
          </p:txBody>
        </p:sp>
        <p:sp>
          <p:nvSpPr>
            <p:cNvPr id="17662" name="Text Box 252"/>
            <p:cNvSpPr txBox="1">
              <a:spLocks noChangeArrowheads="1"/>
            </p:cNvSpPr>
            <p:nvPr/>
          </p:nvSpPr>
          <p:spPr bwMode="auto">
            <a:xfrm>
              <a:off x="879" y="2225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20</a:t>
              </a:r>
            </a:p>
          </p:txBody>
        </p:sp>
        <p:sp>
          <p:nvSpPr>
            <p:cNvPr id="17663" name="Text Box 253"/>
            <p:cNvSpPr txBox="1">
              <a:spLocks noChangeArrowheads="1"/>
            </p:cNvSpPr>
            <p:nvPr/>
          </p:nvSpPr>
          <p:spPr bwMode="auto">
            <a:xfrm>
              <a:off x="1929" y="1196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-12</a:t>
              </a:r>
            </a:p>
          </p:txBody>
        </p:sp>
        <p:sp>
          <p:nvSpPr>
            <p:cNvPr id="17664" name="Text Box 254"/>
            <p:cNvSpPr txBox="1">
              <a:spLocks noChangeArrowheads="1"/>
            </p:cNvSpPr>
            <p:nvPr/>
          </p:nvSpPr>
          <p:spPr bwMode="auto">
            <a:xfrm>
              <a:off x="2019" y="1271"/>
              <a:ext cx="43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-6</a:t>
              </a:r>
            </a:p>
          </p:txBody>
        </p:sp>
        <p:sp>
          <p:nvSpPr>
            <p:cNvPr id="17665" name="Text Box 255"/>
            <p:cNvSpPr txBox="1">
              <a:spLocks noChangeArrowheads="1"/>
            </p:cNvSpPr>
            <p:nvPr/>
          </p:nvSpPr>
          <p:spPr bwMode="auto">
            <a:xfrm>
              <a:off x="2056" y="1317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17666" name="Text Box 256"/>
            <p:cNvSpPr txBox="1">
              <a:spLocks noChangeArrowheads="1"/>
            </p:cNvSpPr>
            <p:nvPr/>
          </p:nvSpPr>
          <p:spPr bwMode="auto">
            <a:xfrm>
              <a:off x="2343" y="953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-12</a:t>
              </a:r>
            </a:p>
          </p:txBody>
        </p:sp>
        <p:sp>
          <p:nvSpPr>
            <p:cNvPr id="17667" name="Text Box 257"/>
            <p:cNvSpPr txBox="1">
              <a:spLocks noChangeArrowheads="1"/>
            </p:cNvSpPr>
            <p:nvPr/>
          </p:nvSpPr>
          <p:spPr bwMode="auto">
            <a:xfrm>
              <a:off x="2163" y="1088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-12</a:t>
              </a:r>
            </a:p>
          </p:txBody>
        </p:sp>
        <p:sp>
          <p:nvSpPr>
            <p:cNvPr id="17668" name="Freeform 258"/>
            <p:cNvSpPr>
              <a:spLocks/>
            </p:cNvSpPr>
            <p:nvPr/>
          </p:nvSpPr>
          <p:spPr bwMode="auto">
            <a:xfrm>
              <a:off x="2008" y="1189"/>
              <a:ext cx="305" cy="39"/>
            </a:xfrm>
            <a:custGeom>
              <a:avLst/>
              <a:gdLst>
                <a:gd name="T0" fmla="*/ 5 w 305"/>
                <a:gd name="T1" fmla="*/ 37 h 39"/>
                <a:gd name="T2" fmla="*/ 12 w 305"/>
                <a:gd name="T3" fmla="*/ 37 h 39"/>
                <a:gd name="T4" fmla="*/ 20 w 305"/>
                <a:gd name="T5" fmla="*/ 38 h 39"/>
                <a:gd name="T6" fmla="*/ 28 w 305"/>
                <a:gd name="T7" fmla="*/ 38 h 39"/>
                <a:gd name="T8" fmla="*/ 35 w 305"/>
                <a:gd name="T9" fmla="*/ 38 h 39"/>
                <a:gd name="T10" fmla="*/ 43 w 305"/>
                <a:gd name="T11" fmla="*/ 38 h 39"/>
                <a:gd name="T12" fmla="*/ 52 w 305"/>
                <a:gd name="T13" fmla="*/ 37 h 39"/>
                <a:gd name="T14" fmla="*/ 60 w 305"/>
                <a:gd name="T15" fmla="*/ 37 h 39"/>
                <a:gd name="T16" fmla="*/ 67 w 305"/>
                <a:gd name="T17" fmla="*/ 36 h 39"/>
                <a:gd name="T18" fmla="*/ 74 w 305"/>
                <a:gd name="T19" fmla="*/ 35 h 39"/>
                <a:gd name="T20" fmla="*/ 81 w 305"/>
                <a:gd name="T21" fmla="*/ 35 h 39"/>
                <a:gd name="T22" fmla="*/ 87 w 305"/>
                <a:gd name="T23" fmla="*/ 34 h 39"/>
                <a:gd name="T24" fmla="*/ 96 w 305"/>
                <a:gd name="T25" fmla="*/ 33 h 39"/>
                <a:gd name="T26" fmla="*/ 102 w 305"/>
                <a:gd name="T27" fmla="*/ 32 h 39"/>
                <a:gd name="T28" fmla="*/ 108 w 305"/>
                <a:gd name="T29" fmla="*/ 31 h 39"/>
                <a:gd name="T30" fmla="*/ 113 w 305"/>
                <a:gd name="T31" fmla="*/ 31 h 39"/>
                <a:gd name="T32" fmla="*/ 119 w 305"/>
                <a:gd name="T33" fmla="*/ 30 h 39"/>
                <a:gd name="T34" fmla="*/ 124 w 305"/>
                <a:gd name="T35" fmla="*/ 29 h 39"/>
                <a:gd name="T36" fmla="*/ 129 w 305"/>
                <a:gd name="T37" fmla="*/ 28 h 39"/>
                <a:gd name="T38" fmla="*/ 135 w 305"/>
                <a:gd name="T39" fmla="*/ 28 h 39"/>
                <a:gd name="T40" fmla="*/ 140 w 305"/>
                <a:gd name="T41" fmla="*/ 27 h 39"/>
                <a:gd name="T42" fmla="*/ 144 w 305"/>
                <a:gd name="T43" fmla="*/ 26 h 39"/>
                <a:gd name="T44" fmla="*/ 148 w 305"/>
                <a:gd name="T45" fmla="*/ 25 h 39"/>
                <a:gd name="T46" fmla="*/ 153 w 305"/>
                <a:gd name="T47" fmla="*/ 24 h 39"/>
                <a:gd name="T48" fmla="*/ 157 w 305"/>
                <a:gd name="T49" fmla="*/ 23 h 39"/>
                <a:gd name="T50" fmla="*/ 163 w 305"/>
                <a:gd name="T51" fmla="*/ 21 h 39"/>
                <a:gd name="T52" fmla="*/ 168 w 305"/>
                <a:gd name="T53" fmla="*/ 19 h 39"/>
                <a:gd name="T54" fmla="*/ 173 w 305"/>
                <a:gd name="T55" fmla="*/ 17 h 39"/>
                <a:gd name="T56" fmla="*/ 178 w 305"/>
                <a:gd name="T57" fmla="*/ 15 h 39"/>
                <a:gd name="T58" fmla="*/ 183 w 305"/>
                <a:gd name="T59" fmla="*/ 13 h 39"/>
                <a:gd name="T60" fmla="*/ 189 w 305"/>
                <a:gd name="T61" fmla="*/ 11 h 39"/>
                <a:gd name="T62" fmla="*/ 196 w 305"/>
                <a:gd name="T63" fmla="*/ 8 h 39"/>
                <a:gd name="T64" fmla="*/ 202 w 305"/>
                <a:gd name="T65" fmla="*/ 7 h 39"/>
                <a:gd name="T66" fmla="*/ 208 w 305"/>
                <a:gd name="T67" fmla="*/ 5 h 39"/>
                <a:gd name="T68" fmla="*/ 214 w 305"/>
                <a:gd name="T69" fmla="*/ 4 h 39"/>
                <a:gd name="T70" fmla="*/ 219 w 305"/>
                <a:gd name="T71" fmla="*/ 3 h 39"/>
                <a:gd name="T72" fmla="*/ 225 w 305"/>
                <a:gd name="T73" fmla="*/ 2 h 39"/>
                <a:gd name="T74" fmla="*/ 231 w 305"/>
                <a:gd name="T75" fmla="*/ 1 h 39"/>
                <a:gd name="T76" fmla="*/ 238 w 305"/>
                <a:gd name="T77" fmla="*/ 0 h 39"/>
                <a:gd name="T78" fmla="*/ 244 w 305"/>
                <a:gd name="T79" fmla="*/ 0 h 39"/>
                <a:gd name="T80" fmla="*/ 249 w 305"/>
                <a:gd name="T81" fmla="*/ 0 h 39"/>
                <a:gd name="T82" fmla="*/ 254 w 305"/>
                <a:gd name="T83" fmla="*/ 0 h 39"/>
                <a:gd name="T84" fmla="*/ 259 w 305"/>
                <a:gd name="T85" fmla="*/ 0 h 39"/>
                <a:gd name="T86" fmla="*/ 264 w 305"/>
                <a:gd name="T87" fmla="*/ 1 h 39"/>
                <a:gd name="T88" fmla="*/ 271 w 305"/>
                <a:gd name="T89" fmla="*/ 2 h 39"/>
                <a:gd name="T90" fmla="*/ 276 w 305"/>
                <a:gd name="T91" fmla="*/ 4 h 39"/>
                <a:gd name="T92" fmla="*/ 281 w 305"/>
                <a:gd name="T93" fmla="*/ 5 h 39"/>
                <a:gd name="T94" fmla="*/ 286 w 305"/>
                <a:gd name="T95" fmla="*/ 7 h 39"/>
                <a:gd name="T96" fmla="*/ 291 w 305"/>
                <a:gd name="T97" fmla="*/ 10 h 39"/>
                <a:gd name="T98" fmla="*/ 297 w 305"/>
                <a:gd name="T99" fmla="*/ 11 h 39"/>
                <a:gd name="T100" fmla="*/ 304 w 305"/>
                <a:gd name="T101" fmla="*/ 15 h 3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5"/>
                <a:gd name="T154" fmla="*/ 0 h 39"/>
                <a:gd name="T155" fmla="*/ 305 w 305"/>
                <a:gd name="T156" fmla="*/ 39 h 3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5" h="39">
                  <a:moveTo>
                    <a:pt x="0" y="37"/>
                  </a:moveTo>
                  <a:lnTo>
                    <a:pt x="2" y="37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10" y="37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5" y="38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50" y="37"/>
                  </a:lnTo>
                  <a:lnTo>
                    <a:pt x="52" y="37"/>
                  </a:lnTo>
                  <a:lnTo>
                    <a:pt x="55" y="37"/>
                  </a:lnTo>
                  <a:lnTo>
                    <a:pt x="57" y="37"/>
                  </a:lnTo>
                  <a:lnTo>
                    <a:pt x="60" y="37"/>
                  </a:lnTo>
                  <a:lnTo>
                    <a:pt x="62" y="37"/>
                  </a:lnTo>
                  <a:lnTo>
                    <a:pt x="64" y="37"/>
                  </a:lnTo>
                  <a:lnTo>
                    <a:pt x="67" y="36"/>
                  </a:lnTo>
                  <a:lnTo>
                    <a:pt x="69" y="36"/>
                  </a:lnTo>
                  <a:lnTo>
                    <a:pt x="72" y="36"/>
                  </a:lnTo>
                  <a:lnTo>
                    <a:pt x="74" y="35"/>
                  </a:lnTo>
                  <a:lnTo>
                    <a:pt x="76" y="35"/>
                  </a:lnTo>
                  <a:lnTo>
                    <a:pt x="78" y="35"/>
                  </a:lnTo>
                  <a:lnTo>
                    <a:pt x="81" y="35"/>
                  </a:lnTo>
                  <a:lnTo>
                    <a:pt x="83" y="35"/>
                  </a:lnTo>
                  <a:lnTo>
                    <a:pt x="85" y="34"/>
                  </a:lnTo>
                  <a:lnTo>
                    <a:pt x="87" y="34"/>
                  </a:lnTo>
                  <a:lnTo>
                    <a:pt x="89" y="33"/>
                  </a:lnTo>
                  <a:lnTo>
                    <a:pt x="91" y="33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0" y="32"/>
                  </a:lnTo>
                  <a:lnTo>
                    <a:pt x="102" y="32"/>
                  </a:lnTo>
                  <a:lnTo>
                    <a:pt x="104" y="32"/>
                  </a:lnTo>
                  <a:lnTo>
                    <a:pt x="106" y="32"/>
                  </a:lnTo>
                  <a:lnTo>
                    <a:pt x="108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19" y="30"/>
                  </a:lnTo>
                  <a:lnTo>
                    <a:pt x="121" y="30"/>
                  </a:lnTo>
                  <a:lnTo>
                    <a:pt x="122" y="30"/>
                  </a:lnTo>
                  <a:lnTo>
                    <a:pt x="124" y="29"/>
                  </a:lnTo>
                  <a:lnTo>
                    <a:pt x="126" y="29"/>
                  </a:lnTo>
                  <a:lnTo>
                    <a:pt x="127" y="29"/>
                  </a:lnTo>
                  <a:lnTo>
                    <a:pt x="129" y="28"/>
                  </a:lnTo>
                  <a:lnTo>
                    <a:pt x="132" y="28"/>
                  </a:lnTo>
                  <a:lnTo>
                    <a:pt x="134" y="28"/>
                  </a:lnTo>
                  <a:lnTo>
                    <a:pt x="135" y="28"/>
                  </a:lnTo>
                  <a:lnTo>
                    <a:pt x="137" y="27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1" y="27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6" y="26"/>
                  </a:lnTo>
                  <a:lnTo>
                    <a:pt x="147" y="26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1" y="25"/>
                  </a:lnTo>
                  <a:lnTo>
                    <a:pt x="153" y="24"/>
                  </a:lnTo>
                  <a:lnTo>
                    <a:pt x="155" y="24"/>
                  </a:lnTo>
                  <a:lnTo>
                    <a:pt x="156" y="23"/>
                  </a:lnTo>
                  <a:lnTo>
                    <a:pt x="157" y="23"/>
                  </a:lnTo>
                  <a:lnTo>
                    <a:pt x="159" y="23"/>
                  </a:lnTo>
                  <a:lnTo>
                    <a:pt x="162" y="22"/>
                  </a:lnTo>
                  <a:lnTo>
                    <a:pt x="163" y="21"/>
                  </a:lnTo>
                  <a:lnTo>
                    <a:pt x="165" y="20"/>
                  </a:lnTo>
                  <a:lnTo>
                    <a:pt x="166" y="20"/>
                  </a:lnTo>
                  <a:lnTo>
                    <a:pt x="168" y="19"/>
                  </a:lnTo>
                  <a:lnTo>
                    <a:pt x="170" y="18"/>
                  </a:lnTo>
                  <a:lnTo>
                    <a:pt x="172" y="18"/>
                  </a:lnTo>
                  <a:lnTo>
                    <a:pt x="173" y="17"/>
                  </a:lnTo>
                  <a:lnTo>
                    <a:pt x="175" y="17"/>
                  </a:lnTo>
                  <a:lnTo>
                    <a:pt x="177" y="16"/>
                  </a:lnTo>
                  <a:lnTo>
                    <a:pt x="178" y="15"/>
                  </a:lnTo>
                  <a:lnTo>
                    <a:pt x="180" y="15"/>
                  </a:lnTo>
                  <a:lnTo>
                    <a:pt x="182" y="14"/>
                  </a:lnTo>
                  <a:lnTo>
                    <a:pt x="183" y="13"/>
                  </a:lnTo>
                  <a:lnTo>
                    <a:pt x="185" y="12"/>
                  </a:lnTo>
                  <a:lnTo>
                    <a:pt x="187" y="12"/>
                  </a:lnTo>
                  <a:lnTo>
                    <a:pt x="189" y="11"/>
                  </a:lnTo>
                  <a:lnTo>
                    <a:pt x="191" y="10"/>
                  </a:lnTo>
                  <a:lnTo>
                    <a:pt x="193" y="10"/>
                  </a:lnTo>
                  <a:lnTo>
                    <a:pt x="196" y="8"/>
                  </a:lnTo>
                  <a:lnTo>
                    <a:pt x="198" y="8"/>
                  </a:lnTo>
                  <a:lnTo>
                    <a:pt x="200" y="7"/>
                  </a:lnTo>
                  <a:lnTo>
                    <a:pt x="202" y="7"/>
                  </a:lnTo>
                  <a:lnTo>
                    <a:pt x="204" y="6"/>
                  </a:lnTo>
                  <a:lnTo>
                    <a:pt x="206" y="6"/>
                  </a:lnTo>
                  <a:lnTo>
                    <a:pt x="208" y="5"/>
                  </a:lnTo>
                  <a:lnTo>
                    <a:pt x="210" y="5"/>
                  </a:lnTo>
                  <a:lnTo>
                    <a:pt x="212" y="5"/>
                  </a:lnTo>
                  <a:lnTo>
                    <a:pt x="214" y="4"/>
                  </a:lnTo>
                  <a:lnTo>
                    <a:pt x="215" y="4"/>
                  </a:lnTo>
                  <a:lnTo>
                    <a:pt x="217" y="3"/>
                  </a:lnTo>
                  <a:lnTo>
                    <a:pt x="219" y="3"/>
                  </a:lnTo>
                  <a:lnTo>
                    <a:pt x="221" y="3"/>
                  </a:lnTo>
                  <a:lnTo>
                    <a:pt x="223" y="2"/>
                  </a:lnTo>
                  <a:lnTo>
                    <a:pt x="225" y="2"/>
                  </a:lnTo>
                  <a:lnTo>
                    <a:pt x="227" y="1"/>
                  </a:lnTo>
                  <a:lnTo>
                    <a:pt x="229" y="1"/>
                  </a:lnTo>
                  <a:lnTo>
                    <a:pt x="231" y="1"/>
                  </a:lnTo>
                  <a:lnTo>
                    <a:pt x="235" y="1"/>
                  </a:lnTo>
                  <a:lnTo>
                    <a:pt x="237" y="1"/>
                  </a:lnTo>
                  <a:lnTo>
                    <a:pt x="238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49" y="0"/>
                  </a:lnTo>
                  <a:lnTo>
                    <a:pt x="251" y="0"/>
                  </a:lnTo>
                  <a:lnTo>
                    <a:pt x="252" y="0"/>
                  </a:lnTo>
                  <a:lnTo>
                    <a:pt x="254" y="0"/>
                  </a:lnTo>
                  <a:lnTo>
                    <a:pt x="256" y="0"/>
                  </a:lnTo>
                  <a:lnTo>
                    <a:pt x="257" y="0"/>
                  </a:lnTo>
                  <a:lnTo>
                    <a:pt x="259" y="0"/>
                  </a:lnTo>
                  <a:lnTo>
                    <a:pt x="261" y="1"/>
                  </a:lnTo>
                  <a:lnTo>
                    <a:pt x="262" y="1"/>
                  </a:lnTo>
                  <a:lnTo>
                    <a:pt x="264" y="1"/>
                  </a:lnTo>
                  <a:lnTo>
                    <a:pt x="266" y="1"/>
                  </a:lnTo>
                  <a:lnTo>
                    <a:pt x="269" y="2"/>
                  </a:lnTo>
                  <a:lnTo>
                    <a:pt x="271" y="2"/>
                  </a:lnTo>
                  <a:lnTo>
                    <a:pt x="272" y="3"/>
                  </a:lnTo>
                  <a:lnTo>
                    <a:pt x="274" y="3"/>
                  </a:lnTo>
                  <a:lnTo>
                    <a:pt x="276" y="4"/>
                  </a:lnTo>
                  <a:lnTo>
                    <a:pt x="278" y="4"/>
                  </a:lnTo>
                  <a:lnTo>
                    <a:pt x="279" y="5"/>
                  </a:lnTo>
                  <a:lnTo>
                    <a:pt x="281" y="5"/>
                  </a:lnTo>
                  <a:lnTo>
                    <a:pt x="283" y="6"/>
                  </a:lnTo>
                  <a:lnTo>
                    <a:pt x="285" y="7"/>
                  </a:lnTo>
                  <a:lnTo>
                    <a:pt x="286" y="7"/>
                  </a:lnTo>
                  <a:lnTo>
                    <a:pt x="288" y="8"/>
                  </a:lnTo>
                  <a:lnTo>
                    <a:pt x="290" y="9"/>
                  </a:lnTo>
                  <a:lnTo>
                    <a:pt x="291" y="10"/>
                  </a:lnTo>
                  <a:lnTo>
                    <a:pt x="293" y="10"/>
                  </a:lnTo>
                  <a:lnTo>
                    <a:pt x="295" y="11"/>
                  </a:lnTo>
                  <a:lnTo>
                    <a:pt x="297" y="11"/>
                  </a:lnTo>
                  <a:lnTo>
                    <a:pt x="298" y="12"/>
                  </a:lnTo>
                  <a:lnTo>
                    <a:pt x="300" y="13"/>
                  </a:lnTo>
                  <a:lnTo>
                    <a:pt x="304" y="15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69" name="Text Box 259"/>
            <p:cNvSpPr txBox="1">
              <a:spLocks noChangeArrowheads="1"/>
            </p:cNvSpPr>
            <p:nvPr/>
          </p:nvSpPr>
          <p:spPr bwMode="auto">
            <a:xfrm>
              <a:off x="2499" y="1148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-18</a:t>
              </a:r>
            </a:p>
          </p:txBody>
        </p:sp>
        <p:sp>
          <p:nvSpPr>
            <p:cNvPr id="17670" name="Text Box 260"/>
            <p:cNvSpPr txBox="1">
              <a:spLocks noChangeArrowheads="1"/>
            </p:cNvSpPr>
            <p:nvPr/>
          </p:nvSpPr>
          <p:spPr bwMode="auto">
            <a:xfrm>
              <a:off x="2496" y="1217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-12</a:t>
              </a:r>
            </a:p>
          </p:txBody>
        </p:sp>
        <p:sp>
          <p:nvSpPr>
            <p:cNvPr id="17671" name="Text Box 261"/>
            <p:cNvSpPr txBox="1">
              <a:spLocks noChangeArrowheads="1"/>
            </p:cNvSpPr>
            <p:nvPr/>
          </p:nvSpPr>
          <p:spPr bwMode="auto">
            <a:xfrm>
              <a:off x="2556" y="1307"/>
              <a:ext cx="43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-6</a:t>
              </a:r>
            </a:p>
          </p:txBody>
        </p:sp>
        <p:sp>
          <p:nvSpPr>
            <p:cNvPr id="17672" name="Text Box 262"/>
            <p:cNvSpPr txBox="1">
              <a:spLocks noChangeArrowheads="1"/>
            </p:cNvSpPr>
            <p:nvPr/>
          </p:nvSpPr>
          <p:spPr bwMode="auto">
            <a:xfrm>
              <a:off x="2596" y="1426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17673" name="Text Box 263"/>
            <p:cNvSpPr txBox="1">
              <a:spLocks noChangeArrowheads="1"/>
            </p:cNvSpPr>
            <p:nvPr/>
          </p:nvSpPr>
          <p:spPr bwMode="auto">
            <a:xfrm>
              <a:off x="2667" y="1482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</a:t>
              </a:r>
            </a:p>
          </p:txBody>
        </p:sp>
        <p:sp>
          <p:nvSpPr>
            <p:cNvPr id="17674" name="Text Box 264"/>
            <p:cNvSpPr txBox="1">
              <a:spLocks noChangeArrowheads="1"/>
            </p:cNvSpPr>
            <p:nvPr/>
          </p:nvSpPr>
          <p:spPr bwMode="auto">
            <a:xfrm>
              <a:off x="2634" y="1013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-24</a:t>
              </a:r>
            </a:p>
          </p:txBody>
        </p:sp>
        <p:sp>
          <p:nvSpPr>
            <p:cNvPr id="17675" name="Text Box 265"/>
            <p:cNvSpPr txBox="1">
              <a:spLocks noChangeArrowheads="1"/>
            </p:cNvSpPr>
            <p:nvPr/>
          </p:nvSpPr>
          <p:spPr bwMode="auto">
            <a:xfrm>
              <a:off x="2604" y="968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-30</a:t>
              </a:r>
            </a:p>
          </p:txBody>
        </p:sp>
        <p:sp>
          <p:nvSpPr>
            <p:cNvPr id="17676" name="Freeform 266"/>
            <p:cNvSpPr>
              <a:spLocks/>
            </p:cNvSpPr>
            <p:nvPr/>
          </p:nvSpPr>
          <p:spPr bwMode="auto">
            <a:xfrm>
              <a:off x="2613" y="1214"/>
              <a:ext cx="261" cy="108"/>
            </a:xfrm>
            <a:custGeom>
              <a:avLst/>
              <a:gdLst>
                <a:gd name="T0" fmla="*/ 3 w 261"/>
                <a:gd name="T1" fmla="*/ 102 h 108"/>
                <a:gd name="T2" fmla="*/ 8 w 261"/>
                <a:gd name="T3" fmla="*/ 96 h 108"/>
                <a:gd name="T4" fmla="*/ 13 w 261"/>
                <a:gd name="T5" fmla="*/ 89 h 108"/>
                <a:gd name="T6" fmla="*/ 18 w 261"/>
                <a:gd name="T7" fmla="*/ 82 h 108"/>
                <a:gd name="T8" fmla="*/ 23 w 261"/>
                <a:gd name="T9" fmla="*/ 76 h 108"/>
                <a:gd name="T10" fmla="*/ 28 w 261"/>
                <a:gd name="T11" fmla="*/ 70 h 108"/>
                <a:gd name="T12" fmla="*/ 35 w 261"/>
                <a:gd name="T13" fmla="*/ 62 h 108"/>
                <a:gd name="T14" fmla="*/ 41 w 261"/>
                <a:gd name="T15" fmla="*/ 57 h 108"/>
                <a:gd name="T16" fmla="*/ 46 w 261"/>
                <a:gd name="T17" fmla="*/ 52 h 108"/>
                <a:gd name="T18" fmla="*/ 51 w 261"/>
                <a:gd name="T19" fmla="*/ 47 h 108"/>
                <a:gd name="T20" fmla="*/ 56 w 261"/>
                <a:gd name="T21" fmla="*/ 43 h 108"/>
                <a:gd name="T22" fmla="*/ 62 w 261"/>
                <a:gd name="T23" fmla="*/ 39 h 108"/>
                <a:gd name="T24" fmla="*/ 68 w 261"/>
                <a:gd name="T25" fmla="*/ 33 h 108"/>
                <a:gd name="T26" fmla="*/ 73 w 261"/>
                <a:gd name="T27" fmla="*/ 30 h 108"/>
                <a:gd name="T28" fmla="*/ 78 w 261"/>
                <a:gd name="T29" fmla="*/ 26 h 108"/>
                <a:gd name="T30" fmla="*/ 83 w 261"/>
                <a:gd name="T31" fmla="*/ 23 h 108"/>
                <a:gd name="T32" fmla="*/ 88 w 261"/>
                <a:gd name="T33" fmla="*/ 21 h 108"/>
                <a:gd name="T34" fmla="*/ 93 w 261"/>
                <a:gd name="T35" fmla="*/ 18 h 108"/>
                <a:gd name="T36" fmla="*/ 98 w 261"/>
                <a:gd name="T37" fmla="*/ 16 h 108"/>
                <a:gd name="T38" fmla="*/ 106 w 261"/>
                <a:gd name="T39" fmla="*/ 13 h 108"/>
                <a:gd name="T40" fmla="*/ 111 w 261"/>
                <a:gd name="T41" fmla="*/ 12 h 108"/>
                <a:gd name="T42" fmla="*/ 117 w 261"/>
                <a:gd name="T43" fmla="*/ 11 h 108"/>
                <a:gd name="T44" fmla="*/ 122 w 261"/>
                <a:gd name="T45" fmla="*/ 10 h 108"/>
                <a:gd name="T46" fmla="*/ 128 w 261"/>
                <a:gd name="T47" fmla="*/ 9 h 108"/>
                <a:gd name="T48" fmla="*/ 134 w 261"/>
                <a:gd name="T49" fmla="*/ 8 h 108"/>
                <a:gd name="T50" fmla="*/ 142 w 261"/>
                <a:gd name="T51" fmla="*/ 8 h 108"/>
                <a:gd name="T52" fmla="*/ 148 w 261"/>
                <a:gd name="T53" fmla="*/ 7 h 108"/>
                <a:gd name="T54" fmla="*/ 154 w 261"/>
                <a:gd name="T55" fmla="*/ 6 h 108"/>
                <a:gd name="T56" fmla="*/ 160 w 261"/>
                <a:gd name="T57" fmla="*/ 5 h 108"/>
                <a:gd name="T58" fmla="*/ 167 w 261"/>
                <a:gd name="T59" fmla="*/ 5 h 108"/>
                <a:gd name="T60" fmla="*/ 173 w 261"/>
                <a:gd name="T61" fmla="*/ 4 h 108"/>
                <a:gd name="T62" fmla="*/ 181 w 261"/>
                <a:gd name="T63" fmla="*/ 4 h 108"/>
                <a:gd name="T64" fmla="*/ 188 w 261"/>
                <a:gd name="T65" fmla="*/ 3 h 108"/>
                <a:gd name="T66" fmla="*/ 194 w 261"/>
                <a:gd name="T67" fmla="*/ 3 h 108"/>
                <a:gd name="T68" fmla="*/ 201 w 261"/>
                <a:gd name="T69" fmla="*/ 3 h 108"/>
                <a:gd name="T70" fmla="*/ 207 w 261"/>
                <a:gd name="T71" fmla="*/ 2 h 108"/>
                <a:gd name="T72" fmla="*/ 214 w 261"/>
                <a:gd name="T73" fmla="*/ 2 h 108"/>
                <a:gd name="T74" fmla="*/ 220 w 261"/>
                <a:gd name="T75" fmla="*/ 2 h 108"/>
                <a:gd name="T76" fmla="*/ 228 w 261"/>
                <a:gd name="T77" fmla="*/ 1 h 108"/>
                <a:gd name="T78" fmla="*/ 234 w 261"/>
                <a:gd name="T79" fmla="*/ 1 h 108"/>
                <a:gd name="T80" fmla="*/ 239 w 261"/>
                <a:gd name="T81" fmla="*/ 1 h 108"/>
                <a:gd name="T82" fmla="*/ 244 w 261"/>
                <a:gd name="T83" fmla="*/ 1 h 108"/>
                <a:gd name="T84" fmla="*/ 250 w 261"/>
                <a:gd name="T85" fmla="*/ 1 h 108"/>
                <a:gd name="T86" fmla="*/ 255 w 261"/>
                <a:gd name="T87" fmla="*/ 0 h 1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1"/>
                <a:gd name="T133" fmla="*/ 0 h 108"/>
                <a:gd name="T134" fmla="*/ 261 w 261"/>
                <a:gd name="T135" fmla="*/ 108 h 10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1" h="108">
                  <a:moveTo>
                    <a:pt x="0" y="107"/>
                  </a:moveTo>
                  <a:lnTo>
                    <a:pt x="2" y="105"/>
                  </a:lnTo>
                  <a:lnTo>
                    <a:pt x="3" y="102"/>
                  </a:lnTo>
                  <a:lnTo>
                    <a:pt x="5" y="100"/>
                  </a:lnTo>
                  <a:lnTo>
                    <a:pt x="7" y="98"/>
                  </a:lnTo>
                  <a:lnTo>
                    <a:pt x="8" y="96"/>
                  </a:lnTo>
                  <a:lnTo>
                    <a:pt x="10" y="94"/>
                  </a:lnTo>
                  <a:lnTo>
                    <a:pt x="12" y="91"/>
                  </a:lnTo>
                  <a:lnTo>
                    <a:pt x="13" y="89"/>
                  </a:lnTo>
                  <a:lnTo>
                    <a:pt x="15" y="87"/>
                  </a:lnTo>
                  <a:lnTo>
                    <a:pt x="17" y="85"/>
                  </a:lnTo>
                  <a:lnTo>
                    <a:pt x="18" y="82"/>
                  </a:lnTo>
                  <a:lnTo>
                    <a:pt x="20" y="80"/>
                  </a:lnTo>
                  <a:lnTo>
                    <a:pt x="22" y="78"/>
                  </a:lnTo>
                  <a:lnTo>
                    <a:pt x="23" y="76"/>
                  </a:lnTo>
                  <a:lnTo>
                    <a:pt x="25" y="74"/>
                  </a:lnTo>
                  <a:lnTo>
                    <a:pt x="27" y="72"/>
                  </a:lnTo>
                  <a:lnTo>
                    <a:pt x="28" y="70"/>
                  </a:lnTo>
                  <a:lnTo>
                    <a:pt x="30" y="68"/>
                  </a:lnTo>
                  <a:lnTo>
                    <a:pt x="34" y="64"/>
                  </a:lnTo>
                  <a:lnTo>
                    <a:pt x="35" y="62"/>
                  </a:lnTo>
                  <a:lnTo>
                    <a:pt x="37" y="61"/>
                  </a:lnTo>
                  <a:lnTo>
                    <a:pt x="39" y="59"/>
                  </a:lnTo>
                  <a:lnTo>
                    <a:pt x="41" y="57"/>
                  </a:lnTo>
                  <a:lnTo>
                    <a:pt x="42" y="55"/>
                  </a:lnTo>
                  <a:lnTo>
                    <a:pt x="44" y="54"/>
                  </a:lnTo>
                  <a:lnTo>
                    <a:pt x="46" y="52"/>
                  </a:lnTo>
                  <a:lnTo>
                    <a:pt x="47" y="50"/>
                  </a:lnTo>
                  <a:lnTo>
                    <a:pt x="49" y="49"/>
                  </a:lnTo>
                  <a:lnTo>
                    <a:pt x="51" y="47"/>
                  </a:lnTo>
                  <a:lnTo>
                    <a:pt x="53" y="46"/>
                  </a:lnTo>
                  <a:lnTo>
                    <a:pt x="54" y="44"/>
                  </a:lnTo>
                  <a:lnTo>
                    <a:pt x="56" y="43"/>
                  </a:lnTo>
                  <a:lnTo>
                    <a:pt x="58" y="41"/>
                  </a:lnTo>
                  <a:lnTo>
                    <a:pt x="60" y="40"/>
                  </a:lnTo>
                  <a:lnTo>
                    <a:pt x="62" y="39"/>
                  </a:lnTo>
                  <a:lnTo>
                    <a:pt x="63" y="37"/>
                  </a:lnTo>
                  <a:lnTo>
                    <a:pt x="65" y="36"/>
                  </a:lnTo>
                  <a:lnTo>
                    <a:pt x="68" y="33"/>
                  </a:lnTo>
                  <a:lnTo>
                    <a:pt x="70" y="32"/>
                  </a:lnTo>
                  <a:lnTo>
                    <a:pt x="72" y="31"/>
                  </a:lnTo>
                  <a:lnTo>
                    <a:pt x="73" y="30"/>
                  </a:lnTo>
                  <a:lnTo>
                    <a:pt x="75" y="29"/>
                  </a:lnTo>
                  <a:lnTo>
                    <a:pt x="77" y="28"/>
                  </a:lnTo>
                  <a:lnTo>
                    <a:pt x="78" y="26"/>
                  </a:lnTo>
                  <a:lnTo>
                    <a:pt x="80" y="25"/>
                  </a:lnTo>
                  <a:lnTo>
                    <a:pt x="82" y="25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7" y="21"/>
                  </a:lnTo>
                  <a:lnTo>
                    <a:pt x="88" y="21"/>
                  </a:lnTo>
                  <a:lnTo>
                    <a:pt x="90" y="20"/>
                  </a:lnTo>
                  <a:lnTo>
                    <a:pt x="92" y="19"/>
                  </a:lnTo>
                  <a:lnTo>
                    <a:pt x="93" y="18"/>
                  </a:lnTo>
                  <a:lnTo>
                    <a:pt x="95" y="17"/>
                  </a:lnTo>
                  <a:lnTo>
                    <a:pt x="97" y="16"/>
                  </a:lnTo>
                  <a:lnTo>
                    <a:pt x="98" y="16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6" y="13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1" y="12"/>
                  </a:lnTo>
                  <a:lnTo>
                    <a:pt x="113" y="12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19" y="11"/>
                  </a:lnTo>
                  <a:lnTo>
                    <a:pt x="120" y="10"/>
                  </a:lnTo>
                  <a:lnTo>
                    <a:pt x="122" y="10"/>
                  </a:lnTo>
                  <a:lnTo>
                    <a:pt x="124" y="9"/>
                  </a:lnTo>
                  <a:lnTo>
                    <a:pt x="126" y="9"/>
                  </a:lnTo>
                  <a:lnTo>
                    <a:pt x="128" y="9"/>
                  </a:lnTo>
                  <a:lnTo>
                    <a:pt x="130" y="9"/>
                  </a:lnTo>
                  <a:lnTo>
                    <a:pt x="132" y="9"/>
                  </a:lnTo>
                  <a:lnTo>
                    <a:pt x="134" y="8"/>
                  </a:lnTo>
                  <a:lnTo>
                    <a:pt x="136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50" y="6"/>
                  </a:lnTo>
                  <a:lnTo>
                    <a:pt x="152" y="6"/>
                  </a:lnTo>
                  <a:lnTo>
                    <a:pt x="154" y="6"/>
                  </a:lnTo>
                  <a:lnTo>
                    <a:pt x="156" y="6"/>
                  </a:lnTo>
                  <a:lnTo>
                    <a:pt x="158" y="6"/>
                  </a:lnTo>
                  <a:lnTo>
                    <a:pt x="160" y="5"/>
                  </a:lnTo>
                  <a:lnTo>
                    <a:pt x="162" y="5"/>
                  </a:lnTo>
                  <a:lnTo>
                    <a:pt x="164" y="5"/>
                  </a:lnTo>
                  <a:lnTo>
                    <a:pt x="167" y="5"/>
                  </a:lnTo>
                  <a:lnTo>
                    <a:pt x="168" y="4"/>
                  </a:lnTo>
                  <a:lnTo>
                    <a:pt x="171" y="4"/>
                  </a:lnTo>
                  <a:lnTo>
                    <a:pt x="173" y="4"/>
                  </a:lnTo>
                  <a:lnTo>
                    <a:pt x="175" y="4"/>
                  </a:lnTo>
                  <a:lnTo>
                    <a:pt x="177" y="4"/>
                  </a:lnTo>
                  <a:lnTo>
                    <a:pt x="181" y="4"/>
                  </a:lnTo>
                  <a:lnTo>
                    <a:pt x="184" y="3"/>
                  </a:lnTo>
                  <a:lnTo>
                    <a:pt x="185" y="3"/>
                  </a:lnTo>
                  <a:lnTo>
                    <a:pt x="188" y="3"/>
                  </a:lnTo>
                  <a:lnTo>
                    <a:pt x="190" y="3"/>
                  </a:lnTo>
                  <a:lnTo>
                    <a:pt x="192" y="3"/>
                  </a:lnTo>
                  <a:lnTo>
                    <a:pt x="194" y="3"/>
                  </a:lnTo>
                  <a:lnTo>
                    <a:pt x="197" y="3"/>
                  </a:lnTo>
                  <a:lnTo>
                    <a:pt x="199" y="3"/>
                  </a:lnTo>
                  <a:lnTo>
                    <a:pt x="201" y="3"/>
                  </a:lnTo>
                  <a:lnTo>
                    <a:pt x="203" y="3"/>
                  </a:lnTo>
                  <a:lnTo>
                    <a:pt x="205" y="2"/>
                  </a:lnTo>
                  <a:lnTo>
                    <a:pt x="207" y="2"/>
                  </a:lnTo>
                  <a:lnTo>
                    <a:pt x="209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6" y="2"/>
                  </a:lnTo>
                  <a:lnTo>
                    <a:pt x="218" y="2"/>
                  </a:lnTo>
                  <a:lnTo>
                    <a:pt x="220" y="2"/>
                  </a:lnTo>
                  <a:lnTo>
                    <a:pt x="224" y="2"/>
                  </a:lnTo>
                  <a:lnTo>
                    <a:pt x="226" y="1"/>
                  </a:lnTo>
                  <a:lnTo>
                    <a:pt x="228" y="1"/>
                  </a:lnTo>
                  <a:lnTo>
                    <a:pt x="230" y="1"/>
                  </a:lnTo>
                  <a:lnTo>
                    <a:pt x="232" y="1"/>
                  </a:lnTo>
                  <a:lnTo>
                    <a:pt x="234" y="1"/>
                  </a:lnTo>
                  <a:lnTo>
                    <a:pt x="236" y="1"/>
                  </a:lnTo>
                  <a:lnTo>
                    <a:pt x="237" y="1"/>
                  </a:lnTo>
                  <a:lnTo>
                    <a:pt x="239" y="1"/>
                  </a:lnTo>
                  <a:lnTo>
                    <a:pt x="241" y="1"/>
                  </a:lnTo>
                  <a:lnTo>
                    <a:pt x="243" y="1"/>
                  </a:lnTo>
                  <a:lnTo>
                    <a:pt x="244" y="1"/>
                  </a:lnTo>
                  <a:lnTo>
                    <a:pt x="246" y="1"/>
                  </a:lnTo>
                  <a:lnTo>
                    <a:pt x="248" y="1"/>
                  </a:lnTo>
                  <a:lnTo>
                    <a:pt x="250" y="1"/>
                  </a:lnTo>
                  <a:lnTo>
                    <a:pt x="252" y="1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257" y="0"/>
                  </a:lnTo>
                  <a:lnTo>
                    <a:pt x="26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7" name="Freeform 267"/>
            <p:cNvSpPr>
              <a:spLocks/>
            </p:cNvSpPr>
            <p:nvPr/>
          </p:nvSpPr>
          <p:spPr bwMode="auto">
            <a:xfrm>
              <a:off x="3157" y="1011"/>
              <a:ext cx="340" cy="216"/>
            </a:xfrm>
            <a:custGeom>
              <a:avLst/>
              <a:gdLst>
                <a:gd name="T0" fmla="*/ 4 w 340"/>
                <a:gd name="T1" fmla="*/ 213 h 216"/>
                <a:gd name="T2" fmla="*/ 10 w 340"/>
                <a:gd name="T3" fmla="*/ 209 h 216"/>
                <a:gd name="T4" fmla="*/ 16 w 340"/>
                <a:gd name="T5" fmla="*/ 206 h 216"/>
                <a:gd name="T6" fmla="*/ 23 w 340"/>
                <a:gd name="T7" fmla="*/ 203 h 216"/>
                <a:gd name="T8" fmla="*/ 28 w 340"/>
                <a:gd name="T9" fmla="*/ 199 h 216"/>
                <a:gd name="T10" fmla="*/ 34 w 340"/>
                <a:gd name="T11" fmla="*/ 196 h 216"/>
                <a:gd name="T12" fmla="*/ 42 w 340"/>
                <a:gd name="T13" fmla="*/ 192 h 216"/>
                <a:gd name="T14" fmla="*/ 48 w 340"/>
                <a:gd name="T15" fmla="*/ 189 h 216"/>
                <a:gd name="T16" fmla="*/ 53 w 340"/>
                <a:gd name="T17" fmla="*/ 187 h 216"/>
                <a:gd name="T18" fmla="*/ 59 w 340"/>
                <a:gd name="T19" fmla="*/ 184 h 216"/>
                <a:gd name="T20" fmla="*/ 65 w 340"/>
                <a:gd name="T21" fmla="*/ 182 h 216"/>
                <a:gd name="T22" fmla="*/ 71 w 340"/>
                <a:gd name="T23" fmla="*/ 180 h 216"/>
                <a:gd name="T24" fmla="*/ 80 w 340"/>
                <a:gd name="T25" fmla="*/ 177 h 216"/>
                <a:gd name="T26" fmla="*/ 86 w 340"/>
                <a:gd name="T27" fmla="*/ 176 h 216"/>
                <a:gd name="T28" fmla="*/ 93 w 340"/>
                <a:gd name="T29" fmla="*/ 176 h 216"/>
                <a:gd name="T30" fmla="*/ 100 w 340"/>
                <a:gd name="T31" fmla="*/ 175 h 216"/>
                <a:gd name="T32" fmla="*/ 108 w 340"/>
                <a:gd name="T33" fmla="*/ 174 h 216"/>
                <a:gd name="T34" fmla="*/ 116 w 340"/>
                <a:gd name="T35" fmla="*/ 174 h 216"/>
                <a:gd name="T36" fmla="*/ 124 w 340"/>
                <a:gd name="T37" fmla="*/ 174 h 216"/>
                <a:gd name="T38" fmla="*/ 135 w 340"/>
                <a:gd name="T39" fmla="*/ 173 h 216"/>
                <a:gd name="T40" fmla="*/ 143 w 340"/>
                <a:gd name="T41" fmla="*/ 172 h 216"/>
                <a:gd name="T42" fmla="*/ 151 w 340"/>
                <a:gd name="T43" fmla="*/ 172 h 216"/>
                <a:gd name="T44" fmla="*/ 159 w 340"/>
                <a:gd name="T45" fmla="*/ 171 h 216"/>
                <a:gd name="T46" fmla="*/ 167 w 340"/>
                <a:gd name="T47" fmla="*/ 169 h 216"/>
                <a:gd name="T48" fmla="*/ 174 w 340"/>
                <a:gd name="T49" fmla="*/ 168 h 216"/>
                <a:gd name="T50" fmla="*/ 184 w 340"/>
                <a:gd name="T51" fmla="*/ 166 h 216"/>
                <a:gd name="T52" fmla="*/ 190 w 340"/>
                <a:gd name="T53" fmla="*/ 164 h 216"/>
                <a:gd name="T54" fmla="*/ 196 w 340"/>
                <a:gd name="T55" fmla="*/ 162 h 216"/>
                <a:gd name="T56" fmla="*/ 202 w 340"/>
                <a:gd name="T57" fmla="*/ 159 h 216"/>
                <a:gd name="T58" fmla="*/ 208 w 340"/>
                <a:gd name="T59" fmla="*/ 157 h 216"/>
                <a:gd name="T60" fmla="*/ 213 w 340"/>
                <a:gd name="T61" fmla="*/ 154 h 216"/>
                <a:gd name="T62" fmla="*/ 220 w 340"/>
                <a:gd name="T63" fmla="*/ 151 h 216"/>
                <a:gd name="T64" fmla="*/ 226 w 340"/>
                <a:gd name="T65" fmla="*/ 149 h 216"/>
                <a:gd name="T66" fmla="*/ 231 w 340"/>
                <a:gd name="T67" fmla="*/ 146 h 216"/>
                <a:gd name="T68" fmla="*/ 237 w 340"/>
                <a:gd name="T69" fmla="*/ 144 h 216"/>
                <a:gd name="T70" fmla="*/ 242 w 340"/>
                <a:gd name="T71" fmla="*/ 141 h 216"/>
                <a:gd name="T72" fmla="*/ 247 w 340"/>
                <a:gd name="T73" fmla="*/ 138 h 216"/>
                <a:gd name="T74" fmla="*/ 252 w 340"/>
                <a:gd name="T75" fmla="*/ 136 h 216"/>
                <a:gd name="T76" fmla="*/ 258 w 340"/>
                <a:gd name="T77" fmla="*/ 132 h 216"/>
                <a:gd name="T78" fmla="*/ 262 w 340"/>
                <a:gd name="T79" fmla="*/ 128 h 216"/>
                <a:gd name="T80" fmla="*/ 265 w 340"/>
                <a:gd name="T81" fmla="*/ 125 h 216"/>
                <a:gd name="T82" fmla="*/ 269 w 340"/>
                <a:gd name="T83" fmla="*/ 122 h 216"/>
                <a:gd name="T84" fmla="*/ 273 w 340"/>
                <a:gd name="T85" fmla="*/ 117 h 216"/>
                <a:gd name="T86" fmla="*/ 277 w 340"/>
                <a:gd name="T87" fmla="*/ 113 h 216"/>
                <a:gd name="T88" fmla="*/ 282 w 340"/>
                <a:gd name="T89" fmla="*/ 106 h 216"/>
                <a:gd name="T90" fmla="*/ 285 w 340"/>
                <a:gd name="T91" fmla="*/ 101 h 216"/>
                <a:gd name="T92" fmla="*/ 289 w 340"/>
                <a:gd name="T93" fmla="*/ 95 h 216"/>
                <a:gd name="T94" fmla="*/ 294 w 340"/>
                <a:gd name="T95" fmla="*/ 89 h 216"/>
                <a:gd name="T96" fmla="*/ 297 w 340"/>
                <a:gd name="T97" fmla="*/ 83 h 216"/>
                <a:gd name="T98" fmla="*/ 301 w 340"/>
                <a:gd name="T99" fmla="*/ 76 h 216"/>
                <a:gd name="T100" fmla="*/ 305 w 340"/>
                <a:gd name="T101" fmla="*/ 68 h 216"/>
                <a:gd name="T102" fmla="*/ 307 w 340"/>
                <a:gd name="T103" fmla="*/ 62 h 216"/>
                <a:gd name="T104" fmla="*/ 310 w 340"/>
                <a:gd name="T105" fmla="*/ 56 h 216"/>
                <a:gd name="T106" fmla="*/ 312 w 340"/>
                <a:gd name="T107" fmla="*/ 49 h 216"/>
                <a:gd name="T108" fmla="*/ 314 w 340"/>
                <a:gd name="T109" fmla="*/ 44 h 216"/>
                <a:gd name="T110" fmla="*/ 315 w 340"/>
                <a:gd name="T111" fmla="*/ 38 h 216"/>
                <a:gd name="T112" fmla="*/ 317 w 340"/>
                <a:gd name="T113" fmla="*/ 32 h 216"/>
                <a:gd name="T114" fmla="*/ 321 w 340"/>
                <a:gd name="T115" fmla="*/ 26 h 216"/>
                <a:gd name="T116" fmla="*/ 323 w 340"/>
                <a:gd name="T117" fmla="*/ 21 h 216"/>
                <a:gd name="T118" fmla="*/ 326 w 340"/>
                <a:gd name="T119" fmla="*/ 17 h 216"/>
                <a:gd name="T120" fmla="*/ 329 w 340"/>
                <a:gd name="T121" fmla="*/ 12 h 216"/>
                <a:gd name="T122" fmla="*/ 332 w 340"/>
                <a:gd name="T123" fmla="*/ 8 h 216"/>
                <a:gd name="T124" fmla="*/ 336 w 340"/>
                <a:gd name="T125" fmla="*/ 4 h 2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0"/>
                <a:gd name="T190" fmla="*/ 0 h 216"/>
                <a:gd name="T191" fmla="*/ 340 w 340"/>
                <a:gd name="T192" fmla="*/ 216 h 2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0" h="216">
                  <a:moveTo>
                    <a:pt x="0" y="215"/>
                  </a:moveTo>
                  <a:lnTo>
                    <a:pt x="2" y="214"/>
                  </a:lnTo>
                  <a:lnTo>
                    <a:pt x="4" y="213"/>
                  </a:lnTo>
                  <a:lnTo>
                    <a:pt x="6" y="212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3" y="208"/>
                  </a:lnTo>
                  <a:lnTo>
                    <a:pt x="15" y="207"/>
                  </a:lnTo>
                  <a:lnTo>
                    <a:pt x="16" y="206"/>
                  </a:lnTo>
                  <a:lnTo>
                    <a:pt x="18" y="205"/>
                  </a:lnTo>
                  <a:lnTo>
                    <a:pt x="20" y="204"/>
                  </a:lnTo>
                  <a:lnTo>
                    <a:pt x="23" y="203"/>
                  </a:lnTo>
                  <a:lnTo>
                    <a:pt x="25" y="202"/>
                  </a:lnTo>
                  <a:lnTo>
                    <a:pt x="26" y="201"/>
                  </a:lnTo>
                  <a:lnTo>
                    <a:pt x="28" y="199"/>
                  </a:lnTo>
                  <a:lnTo>
                    <a:pt x="30" y="199"/>
                  </a:lnTo>
                  <a:lnTo>
                    <a:pt x="32" y="198"/>
                  </a:lnTo>
                  <a:lnTo>
                    <a:pt x="34" y="196"/>
                  </a:lnTo>
                  <a:lnTo>
                    <a:pt x="36" y="195"/>
                  </a:lnTo>
                  <a:lnTo>
                    <a:pt x="40" y="193"/>
                  </a:lnTo>
                  <a:lnTo>
                    <a:pt x="42" y="192"/>
                  </a:lnTo>
                  <a:lnTo>
                    <a:pt x="44" y="191"/>
                  </a:lnTo>
                  <a:lnTo>
                    <a:pt x="46" y="190"/>
                  </a:lnTo>
                  <a:lnTo>
                    <a:pt x="48" y="189"/>
                  </a:lnTo>
                  <a:lnTo>
                    <a:pt x="50" y="188"/>
                  </a:lnTo>
                  <a:lnTo>
                    <a:pt x="51" y="187"/>
                  </a:lnTo>
                  <a:lnTo>
                    <a:pt x="53" y="187"/>
                  </a:lnTo>
                  <a:lnTo>
                    <a:pt x="55" y="186"/>
                  </a:lnTo>
                  <a:lnTo>
                    <a:pt x="57" y="185"/>
                  </a:lnTo>
                  <a:lnTo>
                    <a:pt x="59" y="184"/>
                  </a:lnTo>
                  <a:lnTo>
                    <a:pt x="61" y="183"/>
                  </a:lnTo>
                  <a:lnTo>
                    <a:pt x="63" y="182"/>
                  </a:lnTo>
                  <a:lnTo>
                    <a:pt x="65" y="182"/>
                  </a:lnTo>
                  <a:lnTo>
                    <a:pt x="67" y="181"/>
                  </a:lnTo>
                  <a:lnTo>
                    <a:pt x="69" y="180"/>
                  </a:lnTo>
                  <a:lnTo>
                    <a:pt x="71" y="180"/>
                  </a:lnTo>
                  <a:lnTo>
                    <a:pt x="73" y="179"/>
                  </a:lnTo>
                  <a:lnTo>
                    <a:pt x="75" y="179"/>
                  </a:lnTo>
                  <a:lnTo>
                    <a:pt x="80" y="177"/>
                  </a:lnTo>
                  <a:lnTo>
                    <a:pt x="82" y="177"/>
                  </a:lnTo>
                  <a:lnTo>
                    <a:pt x="84" y="177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91" y="176"/>
                  </a:lnTo>
                  <a:lnTo>
                    <a:pt x="93" y="176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100" y="175"/>
                  </a:lnTo>
                  <a:lnTo>
                    <a:pt x="103" y="175"/>
                  </a:lnTo>
                  <a:lnTo>
                    <a:pt x="105" y="175"/>
                  </a:lnTo>
                  <a:lnTo>
                    <a:pt x="108" y="174"/>
                  </a:lnTo>
                  <a:lnTo>
                    <a:pt x="110" y="174"/>
                  </a:lnTo>
                  <a:lnTo>
                    <a:pt x="113" y="174"/>
                  </a:lnTo>
                  <a:lnTo>
                    <a:pt x="116" y="174"/>
                  </a:lnTo>
                  <a:lnTo>
                    <a:pt x="119" y="174"/>
                  </a:lnTo>
                  <a:lnTo>
                    <a:pt x="121" y="174"/>
                  </a:lnTo>
                  <a:lnTo>
                    <a:pt x="124" y="174"/>
                  </a:lnTo>
                  <a:lnTo>
                    <a:pt x="129" y="174"/>
                  </a:lnTo>
                  <a:lnTo>
                    <a:pt x="132" y="173"/>
                  </a:lnTo>
                  <a:lnTo>
                    <a:pt x="135" y="173"/>
                  </a:lnTo>
                  <a:lnTo>
                    <a:pt x="137" y="173"/>
                  </a:lnTo>
                  <a:lnTo>
                    <a:pt x="140" y="173"/>
                  </a:lnTo>
                  <a:lnTo>
                    <a:pt x="143" y="172"/>
                  </a:lnTo>
                  <a:lnTo>
                    <a:pt x="146" y="172"/>
                  </a:lnTo>
                  <a:lnTo>
                    <a:pt x="148" y="172"/>
                  </a:lnTo>
                  <a:lnTo>
                    <a:pt x="151" y="172"/>
                  </a:lnTo>
                  <a:lnTo>
                    <a:pt x="154" y="171"/>
                  </a:lnTo>
                  <a:lnTo>
                    <a:pt x="156" y="171"/>
                  </a:lnTo>
                  <a:lnTo>
                    <a:pt x="159" y="171"/>
                  </a:lnTo>
                  <a:lnTo>
                    <a:pt x="162" y="171"/>
                  </a:lnTo>
                  <a:lnTo>
                    <a:pt x="164" y="170"/>
                  </a:lnTo>
                  <a:lnTo>
                    <a:pt x="167" y="169"/>
                  </a:lnTo>
                  <a:lnTo>
                    <a:pt x="169" y="169"/>
                  </a:lnTo>
                  <a:lnTo>
                    <a:pt x="172" y="169"/>
                  </a:lnTo>
                  <a:lnTo>
                    <a:pt x="174" y="168"/>
                  </a:lnTo>
                  <a:lnTo>
                    <a:pt x="177" y="167"/>
                  </a:lnTo>
                  <a:lnTo>
                    <a:pt x="181" y="166"/>
                  </a:lnTo>
                  <a:lnTo>
                    <a:pt x="184" y="166"/>
                  </a:lnTo>
                  <a:lnTo>
                    <a:pt x="186" y="165"/>
                  </a:lnTo>
                  <a:lnTo>
                    <a:pt x="188" y="164"/>
                  </a:lnTo>
                  <a:lnTo>
                    <a:pt x="190" y="164"/>
                  </a:lnTo>
                  <a:lnTo>
                    <a:pt x="193" y="163"/>
                  </a:lnTo>
                  <a:lnTo>
                    <a:pt x="194" y="162"/>
                  </a:lnTo>
                  <a:lnTo>
                    <a:pt x="196" y="162"/>
                  </a:lnTo>
                  <a:lnTo>
                    <a:pt x="198" y="161"/>
                  </a:lnTo>
                  <a:lnTo>
                    <a:pt x="200" y="160"/>
                  </a:lnTo>
                  <a:lnTo>
                    <a:pt x="202" y="159"/>
                  </a:lnTo>
                  <a:lnTo>
                    <a:pt x="204" y="159"/>
                  </a:lnTo>
                  <a:lnTo>
                    <a:pt x="206" y="157"/>
                  </a:lnTo>
                  <a:lnTo>
                    <a:pt x="208" y="157"/>
                  </a:lnTo>
                  <a:lnTo>
                    <a:pt x="210" y="156"/>
                  </a:lnTo>
                  <a:lnTo>
                    <a:pt x="211" y="155"/>
                  </a:lnTo>
                  <a:lnTo>
                    <a:pt x="213" y="154"/>
                  </a:lnTo>
                  <a:lnTo>
                    <a:pt x="215" y="154"/>
                  </a:lnTo>
                  <a:lnTo>
                    <a:pt x="217" y="152"/>
                  </a:lnTo>
                  <a:lnTo>
                    <a:pt x="220" y="151"/>
                  </a:lnTo>
                  <a:lnTo>
                    <a:pt x="222" y="150"/>
                  </a:lnTo>
                  <a:lnTo>
                    <a:pt x="224" y="149"/>
                  </a:lnTo>
                  <a:lnTo>
                    <a:pt x="226" y="149"/>
                  </a:lnTo>
                  <a:lnTo>
                    <a:pt x="228" y="148"/>
                  </a:lnTo>
                  <a:lnTo>
                    <a:pt x="230" y="147"/>
                  </a:lnTo>
                  <a:lnTo>
                    <a:pt x="231" y="146"/>
                  </a:lnTo>
                  <a:lnTo>
                    <a:pt x="233" y="145"/>
                  </a:lnTo>
                  <a:lnTo>
                    <a:pt x="235" y="144"/>
                  </a:lnTo>
                  <a:lnTo>
                    <a:pt x="237" y="144"/>
                  </a:lnTo>
                  <a:lnTo>
                    <a:pt x="238" y="143"/>
                  </a:lnTo>
                  <a:lnTo>
                    <a:pt x="240" y="142"/>
                  </a:lnTo>
                  <a:lnTo>
                    <a:pt x="242" y="141"/>
                  </a:lnTo>
                  <a:lnTo>
                    <a:pt x="244" y="140"/>
                  </a:lnTo>
                  <a:lnTo>
                    <a:pt x="245" y="139"/>
                  </a:lnTo>
                  <a:lnTo>
                    <a:pt x="247" y="138"/>
                  </a:lnTo>
                  <a:lnTo>
                    <a:pt x="248" y="138"/>
                  </a:lnTo>
                  <a:lnTo>
                    <a:pt x="250" y="137"/>
                  </a:lnTo>
                  <a:lnTo>
                    <a:pt x="252" y="136"/>
                  </a:lnTo>
                  <a:lnTo>
                    <a:pt x="255" y="134"/>
                  </a:lnTo>
                  <a:lnTo>
                    <a:pt x="256" y="133"/>
                  </a:lnTo>
                  <a:lnTo>
                    <a:pt x="258" y="132"/>
                  </a:lnTo>
                  <a:lnTo>
                    <a:pt x="259" y="131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3" y="127"/>
                  </a:lnTo>
                  <a:lnTo>
                    <a:pt x="264" y="126"/>
                  </a:lnTo>
                  <a:lnTo>
                    <a:pt x="265" y="125"/>
                  </a:lnTo>
                  <a:lnTo>
                    <a:pt x="267" y="124"/>
                  </a:lnTo>
                  <a:lnTo>
                    <a:pt x="268" y="123"/>
                  </a:lnTo>
                  <a:lnTo>
                    <a:pt x="269" y="122"/>
                  </a:lnTo>
                  <a:lnTo>
                    <a:pt x="270" y="120"/>
                  </a:lnTo>
                  <a:lnTo>
                    <a:pt x="272" y="119"/>
                  </a:lnTo>
                  <a:lnTo>
                    <a:pt x="273" y="117"/>
                  </a:lnTo>
                  <a:lnTo>
                    <a:pt x="274" y="116"/>
                  </a:lnTo>
                  <a:lnTo>
                    <a:pt x="275" y="114"/>
                  </a:lnTo>
                  <a:lnTo>
                    <a:pt x="277" y="113"/>
                  </a:lnTo>
                  <a:lnTo>
                    <a:pt x="278" y="111"/>
                  </a:lnTo>
                  <a:lnTo>
                    <a:pt x="280" y="108"/>
                  </a:lnTo>
                  <a:lnTo>
                    <a:pt x="282" y="106"/>
                  </a:lnTo>
                  <a:lnTo>
                    <a:pt x="283" y="105"/>
                  </a:lnTo>
                  <a:lnTo>
                    <a:pt x="284" y="103"/>
                  </a:lnTo>
                  <a:lnTo>
                    <a:pt x="285" y="101"/>
                  </a:lnTo>
                  <a:lnTo>
                    <a:pt x="287" y="99"/>
                  </a:lnTo>
                  <a:lnTo>
                    <a:pt x="288" y="97"/>
                  </a:lnTo>
                  <a:lnTo>
                    <a:pt x="289" y="95"/>
                  </a:lnTo>
                  <a:lnTo>
                    <a:pt x="291" y="93"/>
                  </a:lnTo>
                  <a:lnTo>
                    <a:pt x="292" y="91"/>
                  </a:lnTo>
                  <a:lnTo>
                    <a:pt x="294" y="89"/>
                  </a:lnTo>
                  <a:lnTo>
                    <a:pt x="295" y="87"/>
                  </a:lnTo>
                  <a:lnTo>
                    <a:pt x="296" y="85"/>
                  </a:lnTo>
                  <a:lnTo>
                    <a:pt x="297" y="83"/>
                  </a:lnTo>
                  <a:lnTo>
                    <a:pt x="299" y="81"/>
                  </a:lnTo>
                  <a:lnTo>
                    <a:pt x="300" y="79"/>
                  </a:lnTo>
                  <a:lnTo>
                    <a:pt x="301" y="76"/>
                  </a:lnTo>
                  <a:lnTo>
                    <a:pt x="302" y="74"/>
                  </a:lnTo>
                  <a:lnTo>
                    <a:pt x="303" y="72"/>
                  </a:lnTo>
                  <a:lnTo>
                    <a:pt x="305" y="68"/>
                  </a:lnTo>
                  <a:lnTo>
                    <a:pt x="306" y="66"/>
                  </a:lnTo>
                  <a:lnTo>
                    <a:pt x="307" y="64"/>
                  </a:lnTo>
                  <a:lnTo>
                    <a:pt x="307" y="62"/>
                  </a:lnTo>
                  <a:lnTo>
                    <a:pt x="308" y="60"/>
                  </a:lnTo>
                  <a:lnTo>
                    <a:pt x="309" y="57"/>
                  </a:lnTo>
                  <a:lnTo>
                    <a:pt x="310" y="56"/>
                  </a:lnTo>
                  <a:lnTo>
                    <a:pt x="310" y="54"/>
                  </a:lnTo>
                  <a:lnTo>
                    <a:pt x="311" y="52"/>
                  </a:lnTo>
                  <a:lnTo>
                    <a:pt x="312" y="49"/>
                  </a:lnTo>
                  <a:lnTo>
                    <a:pt x="312" y="47"/>
                  </a:lnTo>
                  <a:lnTo>
                    <a:pt x="313" y="46"/>
                  </a:lnTo>
                  <a:lnTo>
                    <a:pt x="314" y="44"/>
                  </a:lnTo>
                  <a:lnTo>
                    <a:pt x="314" y="42"/>
                  </a:lnTo>
                  <a:lnTo>
                    <a:pt x="315" y="40"/>
                  </a:lnTo>
                  <a:lnTo>
                    <a:pt x="315" y="38"/>
                  </a:lnTo>
                  <a:lnTo>
                    <a:pt x="316" y="36"/>
                  </a:lnTo>
                  <a:lnTo>
                    <a:pt x="317" y="34"/>
                  </a:lnTo>
                  <a:lnTo>
                    <a:pt x="317" y="32"/>
                  </a:lnTo>
                  <a:lnTo>
                    <a:pt x="319" y="29"/>
                  </a:lnTo>
                  <a:lnTo>
                    <a:pt x="319" y="27"/>
                  </a:lnTo>
                  <a:lnTo>
                    <a:pt x="321" y="26"/>
                  </a:lnTo>
                  <a:lnTo>
                    <a:pt x="321" y="24"/>
                  </a:lnTo>
                  <a:lnTo>
                    <a:pt x="322" y="23"/>
                  </a:lnTo>
                  <a:lnTo>
                    <a:pt x="323" y="21"/>
                  </a:lnTo>
                  <a:lnTo>
                    <a:pt x="324" y="20"/>
                  </a:lnTo>
                  <a:lnTo>
                    <a:pt x="325" y="18"/>
                  </a:lnTo>
                  <a:lnTo>
                    <a:pt x="326" y="17"/>
                  </a:lnTo>
                  <a:lnTo>
                    <a:pt x="327" y="15"/>
                  </a:lnTo>
                  <a:lnTo>
                    <a:pt x="328" y="14"/>
                  </a:lnTo>
                  <a:lnTo>
                    <a:pt x="329" y="12"/>
                  </a:lnTo>
                  <a:lnTo>
                    <a:pt x="330" y="11"/>
                  </a:lnTo>
                  <a:lnTo>
                    <a:pt x="331" y="9"/>
                  </a:lnTo>
                  <a:lnTo>
                    <a:pt x="332" y="8"/>
                  </a:lnTo>
                  <a:lnTo>
                    <a:pt x="333" y="7"/>
                  </a:lnTo>
                  <a:lnTo>
                    <a:pt x="334" y="5"/>
                  </a:lnTo>
                  <a:lnTo>
                    <a:pt x="336" y="4"/>
                  </a:lnTo>
                  <a:lnTo>
                    <a:pt x="337" y="2"/>
                  </a:lnTo>
                  <a:lnTo>
                    <a:pt x="339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8" name="Freeform 268"/>
            <p:cNvSpPr>
              <a:spLocks/>
            </p:cNvSpPr>
            <p:nvPr/>
          </p:nvSpPr>
          <p:spPr bwMode="auto">
            <a:xfrm>
              <a:off x="3222" y="1217"/>
              <a:ext cx="231" cy="72"/>
            </a:xfrm>
            <a:custGeom>
              <a:avLst/>
              <a:gdLst>
                <a:gd name="T0" fmla="*/ 2 w 231"/>
                <a:gd name="T1" fmla="*/ 69 h 72"/>
                <a:gd name="T2" fmla="*/ 5 w 231"/>
                <a:gd name="T3" fmla="*/ 64 h 72"/>
                <a:gd name="T4" fmla="*/ 8 w 231"/>
                <a:gd name="T5" fmla="*/ 60 h 72"/>
                <a:gd name="T6" fmla="*/ 12 w 231"/>
                <a:gd name="T7" fmla="*/ 56 h 72"/>
                <a:gd name="T8" fmla="*/ 15 w 231"/>
                <a:gd name="T9" fmla="*/ 52 h 72"/>
                <a:gd name="T10" fmla="*/ 18 w 231"/>
                <a:gd name="T11" fmla="*/ 47 h 72"/>
                <a:gd name="T12" fmla="*/ 22 w 231"/>
                <a:gd name="T13" fmla="*/ 44 h 72"/>
                <a:gd name="T14" fmla="*/ 26 w 231"/>
                <a:gd name="T15" fmla="*/ 40 h 72"/>
                <a:gd name="T16" fmla="*/ 29 w 231"/>
                <a:gd name="T17" fmla="*/ 37 h 72"/>
                <a:gd name="T18" fmla="*/ 35 w 231"/>
                <a:gd name="T19" fmla="*/ 32 h 72"/>
                <a:gd name="T20" fmla="*/ 39 w 231"/>
                <a:gd name="T21" fmla="*/ 29 h 72"/>
                <a:gd name="T22" fmla="*/ 43 w 231"/>
                <a:gd name="T23" fmla="*/ 26 h 72"/>
                <a:gd name="T24" fmla="*/ 47 w 231"/>
                <a:gd name="T25" fmla="*/ 24 h 72"/>
                <a:gd name="T26" fmla="*/ 52 w 231"/>
                <a:gd name="T27" fmla="*/ 22 h 72"/>
                <a:gd name="T28" fmla="*/ 56 w 231"/>
                <a:gd name="T29" fmla="*/ 20 h 72"/>
                <a:gd name="T30" fmla="*/ 60 w 231"/>
                <a:gd name="T31" fmla="*/ 18 h 72"/>
                <a:gd name="T32" fmla="*/ 65 w 231"/>
                <a:gd name="T33" fmla="*/ 17 h 72"/>
                <a:gd name="T34" fmla="*/ 70 w 231"/>
                <a:gd name="T35" fmla="*/ 15 h 72"/>
                <a:gd name="T36" fmla="*/ 75 w 231"/>
                <a:gd name="T37" fmla="*/ 14 h 72"/>
                <a:gd name="T38" fmla="*/ 82 w 231"/>
                <a:gd name="T39" fmla="*/ 13 h 72"/>
                <a:gd name="T40" fmla="*/ 87 w 231"/>
                <a:gd name="T41" fmla="*/ 12 h 72"/>
                <a:gd name="T42" fmla="*/ 92 w 231"/>
                <a:gd name="T43" fmla="*/ 11 h 72"/>
                <a:gd name="T44" fmla="*/ 97 w 231"/>
                <a:gd name="T45" fmla="*/ 11 h 72"/>
                <a:gd name="T46" fmla="*/ 102 w 231"/>
                <a:gd name="T47" fmla="*/ 10 h 72"/>
                <a:gd name="T48" fmla="*/ 107 w 231"/>
                <a:gd name="T49" fmla="*/ 10 h 72"/>
                <a:gd name="T50" fmla="*/ 113 w 231"/>
                <a:gd name="T51" fmla="*/ 10 h 72"/>
                <a:gd name="T52" fmla="*/ 118 w 231"/>
                <a:gd name="T53" fmla="*/ 9 h 72"/>
                <a:gd name="T54" fmla="*/ 123 w 231"/>
                <a:gd name="T55" fmla="*/ 9 h 72"/>
                <a:gd name="T56" fmla="*/ 131 w 231"/>
                <a:gd name="T57" fmla="*/ 8 h 72"/>
                <a:gd name="T58" fmla="*/ 136 w 231"/>
                <a:gd name="T59" fmla="*/ 8 h 72"/>
                <a:gd name="T60" fmla="*/ 141 w 231"/>
                <a:gd name="T61" fmla="*/ 8 h 72"/>
                <a:gd name="T62" fmla="*/ 146 w 231"/>
                <a:gd name="T63" fmla="*/ 8 h 72"/>
                <a:gd name="T64" fmla="*/ 151 w 231"/>
                <a:gd name="T65" fmla="*/ 7 h 72"/>
                <a:gd name="T66" fmla="*/ 156 w 231"/>
                <a:gd name="T67" fmla="*/ 7 h 72"/>
                <a:gd name="T68" fmla="*/ 161 w 231"/>
                <a:gd name="T69" fmla="*/ 7 h 72"/>
                <a:gd name="T70" fmla="*/ 166 w 231"/>
                <a:gd name="T71" fmla="*/ 6 h 72"/>
                <a:gd name="T72" fmla="*/ 171 w 231"/>
                <a:gd name="T73" fmla="*/ 5 h 72"/>
                <a:gd name="T74" fmla="*/ 176 w 231"/>
                <a:gd name="T75" fmla="*/ 5 h 72"/>
                <a:gd name="T76" fmla="*/ 184 w 231"/>
                <a:gd name="T77" fmla="*/ 4 h 72"/>
                <a:gd name="T78" fmla="*/ 189 w 231"/>
                <a:gd name="T79" fmla="*/ 4 h 72"/>
                <a:gd name="T80" fmla="*/ 194 w 231"/>
                <a:gd name="T81" fmla="*/ 3 h 72"/>
                <a:gd name="T82" fmla="*/ 199 w 231"/>
                <a:gd name="T83" fmla="*/ 3 h 72"/>
                <a:gd name="T84" fmla="*/ 203 w 231"/>
                <a:gd name="T85" fmla="*/ 3 h 72"/>
                <a:gd name="T86" fmla="*/ 208 w 231"/>
                <a:gd name="T87" fmla="*/ 2 h 72"/>
                <a:gd name="T88" fmla="*/ 213 w 231"/>
                <a:gd name="T89" fmla="*/ 2 h 72"/>
                <a:gd name="T90" fmla="*/ 218 w 231"/>
                <a:gd name="T91" fmla="*/ 1 h 72"/>
                <a:gd name="T92" fmla="*/ 223 w 231"/>
                <a:gd name="T93" fmla="*/ 1 h 72"/>
                <a:gd name="T94" fmla="*/ 230 w 231"/>
                <a:gd name="T95" fmla="*/ 0 h 7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1"/>
                <a:gd name="T145" fmla="*/ 0 h 72"/>
                <a:gd name="T146" fmla="*/ 231 w 231"/>
                <a:gd name="T147" fmla="*/ 72 h 7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1" h="72">
                  <a:moveTo>
                    <a:pt x="0" y="71"/>
                  </a:moveTo>
                  <a:lnTo>
                    <a:pt x="2" y="69"/>
                  </a:lnTo>
                  <a:lnTo>
                    <a:pt x="3" y="66"/>
                  </a:lnTo>
                  <a:lnTo>
                    <a:pt x="5" y="64"/>
                  </a:lnTo>
                  <a:lnTo>
                    <a:pt x="7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3" y="54"/>
                  </a:lnTo>
                  <a:lnTo>
                    <a:pt x="15" y="52"/>
                  </a:lnTo>
                  <a:lnTo>
                    <a:pt x="17" y="50"/>
                  </a:lnTo>
                  <a:lnTo>
                    <a:pt x="18" y="47"/>
                  </a:lnTo>
                  <a:lnTo>
                    <a:pt x="20" y="46"/>
                  </a:lnTo>
                  <a:lnTo>
                    <a:pt x="22" y="44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7" y="38"/>
                  </a:lnTo>
                  <a:lnTo>
                    <a:pt x="29" y="37"/>
                  </a:lnTo>
                  <a:lnTo>
                    <a:pt x="31" y="35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9" y="29"/>
                  </a:lnTo>
                  <a:lnTo>
                    <a:pt x="41" y="27"/>
                  </a:lnTo>
                  <a:lnTo>
                    <a:pt x="43" y="26"/>
                  </a:lnTo>
                  <a:lnTo>
                    <a:pt x="45" y="25"/>
                  </a:lnTo>
                  <a:lnTo>
                    <a:pt x="47" y="24"/>
                  </a:lnTo>
                  <a:lnTo>
                    <a:pt x="49" y="23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6" y="20"/>
                  </a:lnTo>
                  <a:lnTo>
                    <a:pt x="58" y="19"/>
                  </a:lnTo>
                  <a:lnTo>
                    <a:pt x="60" y="18"/>
                  </a:lnTo>
                  <a:lnTo>
                    <a:pt x="63" y="17"/>
                  </a:lnTo>
                  <a:lnTo>
                    <a:pt x="65" y="17"/>
                  </a:lnTo>
                  <a:lnTo>
                    <a:pt x="67" y="16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5" y="14"/>
                  </a:lnTo>
                  <a:lnTo>
                    <a:pt x="79" y="13"/>
                  </a:lnTo>
                  <a:lnTo>
                    <a:pt x="82" y="13"/>
                  </a:lnTo>
                  <a:lnTo>
                    <a:pt x="84" y="12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92" y="11"/>
                  </a:lnTo>
                  <a:lnTo>
                    <a:pt x="94" y="11"/>
                  </a:lnTo>
                  <a:lnTo>
                    <a:pt x="97" y="11"/>
                  </a:lnTo>
                  <a:lnTo>
                    <a:pt x="99" y="10"/>
                  </a:lnTo>
                  <a:lnTo>
                    <a:pt x="102" y="10"/>
                  </a:lnTo>
                  <a:lnTo>
                    <a:pt x="105" y="10"/>
                  </a:lnTo>
                  <a:lnTo>
                    <a:pt x="107" y="10"/>
                  </a:lnTo>
                  <a:lnTo>
                    <a:pt x="110" y="10"/>
                  </a:lnTo>
                  <a:lnTo>
                    <a:pt x="113" y="10"/>
                  </a:lnTo>
                  <a:lnTo>
                    <a:pt x="115" y="10"/>
                  </a:lnTo>
                  <a:lnTo>
                    <a:pt x="118" y="9"/>
                  </a:lnTo>
                  <a:lnTo>
                    <a:pt x="120" y="9"/>
                  </a:lnTo>
                  <a:lnTo>
                    <a:pt x="123" y="9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41" y="8"/>
                  </a:lnTo>
                  <a:lnTo>
                    <a:pt x="143" y="8"/>
                  </a:lnTo>
                  <a:lnTo>
                    <a:pt x="146" y="8"/>
                  </a:lnTo>
                  <a:lnTo>
                    <a:pt x="149" y="7"/>
                  </a:lnTo>
                  <a:lnTo>
                    <a:pt x="151" y="7"/>
                  </a:lnTo>
                  <a:lnTo>
                    <a:pt x="154" y="7"/>
                  </a:lnTo>
                  <a:lnTo>
                    <a:pt x="156" y="7"/>
                  </a:lnTo>
                  <a:lnTo>
                    <a:pt x="159" y="7"/>
                  </a:lnTo>
                  <a:lnTo>
                    <a:pt x="161" y="7"/>
                  </a:lnTo>
                  <a:lnTo>
                    <a:pt x="164" y="6"/>
                  </a:lnTo>
                  <a:lnTo>
                    <a:pt x="166" y="6"/>
                  </a:lnTo>
                  <a:lnTo>
                    <a:pt x="169" y="6"/>
                  </a:lnTo>
                  <a:lnTo>
                    <a:pt x="171" y="5"/>
                  </a:lnTo>
                  <a:lnTo>
                    <a:pt x="174" y="5"/>
                  </a:lnTo>
                  <a:lnTo>
                    <a:pt x="176" y="5"/>
                  </a:lnTo>
                  <a:lnTo>
                    <a:pt x="182" y="5"/>
                  </a:lnTo>
                  <a:lnTo>
                    <a:pt x="184" y="4"/>
                  </a:lnTo>
                  <a:lnTo>
                    <a:pt x="187" y="4"/>
                  </a:lnTo>
                  <a:lnTo>
                    <a:pt x="189" y="4"/>
                  </a:lnTo>
                  <a:lnTo>
                    <a:pt x="192" y="4"/>
                  </a:lnTo>
                  <a:lnTo>
                    <a:pt x="194" y="3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201" y="3"/>
                  </a:lnTo>
                  <a:lnTo>
                    <a:pt x="203" y="3"/>
                  </a:lnTo>
                  <a:lnTo>
                    <a:pt x="206" y="2"/>
                  </a:lnTo>
                  <a:lnTo>
                    <a:pt x="208" y="2"/>
                  </a:lnTo>
                  <a:lnTo>
                    <a:pt x="211" y="2"/>
                  </a:lnTo>
                  <a:lnTo>
                    <a:pt x="213" y="2"/>
                  </a:lnTo>
                  <a:lnTo>
                    <a:pt x="216" y="2"/>
                  </a:lnTo>
                  <a:lnTo>
                    <a:pt x="218" y="1"/>
                  </a:lnTo>
                  <a:lnTo>
                    <a:pt x="220" y="1"/>
                  </a:lnTo>
                  <a:lnTo>
                    <a:pt x="223" y="1"/>
                  </a:lnTo>
                  <a:lnTo>
                    <a:pt x="225" y="0"/>
                  </a:lnTo>
                  <a:lnTo>
                    <a:pt x="230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79" name="Freeform 269"/>
            <p:cNvSpPr>
              <a:spLocks/>
            </p:cNvSpPr>
            <p:nvPr/>
          </p:nvSpPr>
          <p:spPr bwMode="auto">
            <a:xfrm>
              <a:off x="3745" y="1008"/>
              <a:ext cx="342" cy="228"/>
            </a:xfrm>
            <a:custGeom>
              <a:avLst/>
              <a:gdLst>
                <a:gd name="T0" fmla="*/ 5 w 342"/>
                <a:gd name="T1" fmla="*/ 225 h 228"/>
                <a:gd name="T2" fmla="*/ 12 w 342"/>
                <a:gd name="T3" fmla="*/ 223 h 228"/>
                <a:gd name="T4" fmla="*/ 19 w 342"/>
                <a:gd name="T5" fmla="*/ 220 h 228"/>
                <a:gd name="T6" fmla="*/ 27 w 342"/>
                <a:gd name="T7" fmla="*/ 217 h 228"/>
                <a:gd name="T8" fmla="*/ 34 w 342"/>
                <a:gd name="T9" fmla="*/ 215 h 228"/>
                <a:gd name="T10" fmla="*/ 42 w 342"/>
                <a:gd name="T11" fmla="*/ 212 h 228"/>
                <a:gd name="T12" fmla="*/ 53 w 342"/>
                <a:gd name="T13" fmla="*/ 208 h 228"/>
                <a:gd name="T14" fmla="*/ 61 w 342"/>
                <a:gd name="T15" fmla="*/ 206 h 228"/>
                <a:gd name="T16" fmla="*/ 69 w 342"/>
                <a:gd name="T17" fmla="*/ 203 h 228"/>
                <a:gd name="T18" fmla="*/ 77 w 342"/>
                <a:gd name="T19" fmla="*/ 201 h 228"/>
                <a:gd name="T20" fmla="*/ 85 w 342"/>
                <a:gd name="T21" fmla="*/ 199 h 228"/>
                <a:gd name="T22" fmla="*/ 93 w 342"/>
                <a:gd name="T23" fmla="*/ 197 h 228"/>
                <a:gd name="T24" fmla="*/ 103 w 342"/>
                <a:gd name="T25" fmla="*/ 195 h 228"/>
                <a:gd name="T26" fmla="*/ 111 w 342"/>
                <a:gd name="T27" fmla="*/ 194 h 228"/>
                <a:gd name="T28" fmla="*/ 118 w 342"/>
                <a:gd name="T29" fmla="*/ 193 h 228"/>
                <a:gd name="T30" fmla="*/ 125 w 342"/>
                <a:gd name="T31" fmla="*/ 193 h 228"/>
                <a:gd name="T32" fmla="*/ 131 w 342"/>
                <a:gd name="T33" fmla="*/ 193 h 228"/>
                <a:gd name="T34" fmla="*/ 138 w 342"/>
                <a:gd name="T35" fmla="*/ 193 h 228"/>
                <a:gd name="T36" fmla="*/ 144 w 342"/>
                <a:gd name="T37" fmla="*/ 193 h 228"/>
                <a:gd name="T38" fmla="*/ 153 w 342"/>
                <a:gd name="T39" fmla="*/ 193 h 228"/>
                <a:gd name="T40" fmla="*/ 160 w 342"/>
                <a:gd name="T41" fmla="*/ 193 h 228"/>
                <a:gd name="T42" fmla="*/ 167 w 342"/>
                <a:gd name="T43" fmla="*/ 192 h 228"/>
                <a:gd name="T44" fmla="*/ 173 w 342"/>
                <a:gd name="T45" fmla="*/ 192 h 228"/>
                <a:gd name="T46" fmla="*/ 180 w 342"/>
                <a:gd name="T47" fmla="*/ 191 h 228"/>
                <a:gd name="T48" fmla="*/ 186 w 342"/>
                <a:gd name="T49" fmla="*/ 191 h 228"/>
                <a:gd name="T50" fmla="*/ 194 w 342"/>
                <a:gd name="T51" fmla="*/ 189 h 228"/>
                <a:gd name="T52" fmla="*/ 200 w 342"/>
                <a:gd name="T53" fmla="*/ 188 h 228"/>
                <a:gd name="T54" fmla="*/ 205 w 342"/>
                <a:gd name="T55" fmla="*/ 186 h 228"/>
                <a:gd name="T56" fmla="*/ 210 w 342"/>
                <a:gd name="T57" fmla="*/ 183 h 228"/>
                <a:gd name="T58" fmla="*/ 215 w 342"/>
                <a:gd name="T59" fmla="*/ 180 h 228"/>
                <a:gd name="T60" fmla="*/ 220 w 342"/>
                <a:gd name="T61" fmla="*/ 177 h 228"/>
                <a:gd name="T62" fmla="*/ 227 w 342"/>
                <a:gd name="T63" fmla="*/ 171 h 228"/>
                <a:gd name="T64" fmla="*/ 232 w 342"/>
                <a:gd name="T65" fmla="*/ 166 h 228"/>
                <a:gd name="T66" fmla="*/ 238 w 342"/>
                <a:gd name="T67" fmla="*/ 160 h 228"/>
                <a:gd name="T68" fmla="*/ 243 w 342"/>
                <a:gd name="T69" fmla="*/ 154 h 228"/>
                <a:gd name="T70" fmla="*/ 249 w 342"/>
                <a:gd name="T71" fmla="*/ 148 h 228"/>
                <a:gd name="T72" fmla="*/ 255 w 342"/>
                <a:gd name="T73" fmla="*/ 142 h 228"/>
                <a:gd name="T74" fmla="*/ 260 w 342"/>
                <a:gd name="T75" fmla="*/ 137 h 228"/>
                <a:gd name="T76" fmla="*/ 267 w 342"/>
                <a:gd name="T77" fmla="*/ 130 h 228"/>
                <a:gd name="T78" fmla="*/ 273 w 342"/>
                <a:gd name="T79" fmla="*/ 125 h 228"/>
                <a:gd name="T80" fmla="*/ 278 w 342"/>
                <a:gd name="T81" fmla="*/ 120 h 228"/>
                <a:gd name="T82" fmla="*/ 283 w 342"/>
                <a:gd name="T83" fmla="*/ 116 h 228"/>
                <a:gd name="T84" fmla="*/ 287 w 342"/>
                <a:gd name="T85" fmla="*/ 111 h 228"/>
                <a:gd name="T86" fmla="*/ 292 w 342"/>
                <a:gd name="T87" fmla="*/ 107 h 228"/>
                <a:gd name="T88" fmla="*/ 298 w 342"/>
                <a:gd name="T89" fmla="*/ 100 h 228"/>
                <a:gd name="T90" fmla="*/ 302 w 342"/>
                <a:gd name="T91" fmla="*/ 94 h 228"/>
                <a:gd name="T92" fmla="*/ 306 w 342"/>
                <a:gd name="T93" fmla="*/ 88 h 228"/>
                <a:gd name="T94" fmla="*/ 310 w 342"/>
                <a:gd name="T95" fmla="*/ 82 h 228"/>
                <a:gd name="T96" fmla="*/ 313 w 342"/>
                <a:gd name="T97" fmla="*/ 76 h 228"/>
                <a:gd name="T98" fmla="*/ 316 w 342"/>
                <a:gd name="T99" fmla="*/ 69 h 228"/>
                <a:gd name="T100" fmla="*/ 319 w 342"/>
                <a:gd name="T101" fmla="*/ 61 h 228"/>
                <a:gd name="T102" fmla="*/ 321 w 342"/>
                <a:gd name="T103" fmla="*/ 54 h 228"/>
                <a:gd name="T104" fmla="*/ 322 w 342"/>
                <a:gd name="T105" fmla="*/ 48 h 228"/>
                <a:gd name="T106" fmla="*/ 324 w 342"/>
                <a:gd name="T107" fmla="*/ 42 h 228"/>
                <a:gd name="T108" fmla="*/ 325 w 342"/>
                <a:gd name="T109" fmla="*/ 36 h 228"/>
                <a:gd name="T110" fmla="*/ 325 w 342"/>
                <a:gd name="T111" fmla="*/ 31 h 228"/>
                <a:gd name="T112" fmla="*/ 327 w 342"/>
                <a:gd name="T113" fmla="*/ 26 h 228"/>
                <a:gd name="T114" fmla="*/ 328 w 342"/>
                <a:gd name="T115" fmla="*/ 20 h 228"/>
                <a:gd name="T116" fmla="*/ 330 w 342"/>
                <a:gd name="T117" fmla="*/ 16 h 228"/>
                <a:gd name="T118" fmla="*/ 332 w 342"/>
                <a:gd name="T119" fmla="*/ 12 h 228"/>
                <a:gd name="T120" fmla="*/ 334 w 342"/>
                <a:gd name="T121" fmla="*/ 9 h 228"/>
                <a:gd name="T122" fmla="*/ 337 w 342"/>
                <a:gd name="T123" fmla="*/ 6 h 228"/>
                <a:gd name="T124" fmla="*/ 339 w 342"/>
                <a:gd name="T125" fmla="*/ 3 h 2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2"/>
                <a:gd name="T190" fmla="*/ 0 h 228"/>
                <a:gd name="T191" fmla="*/ 342 w 342"/>
                <a:gd name="T192" fmla="*/ 228 h 22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2" h="228">
                  <a:moveTo>
                    <a:pt x="0" y="227"/>
                  </a:moveTo>
                  <a:lnTo>
                    <a:pt x="2" y="226"/>
                  </a:lnTo>
                  <a:lnTo>
                    <a:pt x="5" y="225"/>
                  </a:lnTo>
                  <a:lnTo>
                    <a:pt x="7" y="224"/>
                  </a:lnTo>
                  <a:lnTo>
                    <a:pt x="9" y="223"/>
                  </a:lnTo>
                  <a:lnTo>
                    <a:pt x="12" y="223"/>
                  </a:lnTo>
                  <a:lnTo>
                    <a:pt x="14" y="222"/>
                  </a:lnTo>
                  <a:lnTo>
                    <a:pt x="17" y="221"/>
                  </a:lnTo>
                  <a:lnTo>
                    <a:pt x="19" y="220"/>
                  </a:lnTo>
                  <a:lnTo>
                    <a:pt x="22" y="219"/>
                  </a:lnTo>
                  <a:lnTo>
                    <a:pt x="24" y="218"/>
                  </a:lnTo>
                  <a:lnTo>
                    <a:pt x="27" y="217"/>
                  </a:lnTo>
                  <a:lnTo>
                    <a:pt x="29" y="216"/>
                  </a:lnTo>
                  <a:lnTo>
                    <a:pt x="32" y="215"/>
                  </a:lnTo>
                  <a:lnTo>
                    <a:pt x="34" y="215"/>
                  </a:lnTo>
                  <a:lnTo>
                    <a:pt x="37" y="214"/>
                  </a:lnTo>
                  <a:lnTo>
                    <a:pt x="39" y="213"/>
                  </a:lnTo>
                  <a:lnTo>
                    <a:pt x="42" y="212"/>
                  </a:lnTo>
                  <a:lnTo>
                    <a:pt x="45" y="211"/>
                  </a:lnTo>
                  <a:lnTo>
                    <a:pt x="50" y="209"/>
                  </a:lnTo>
                  <a:lnTo>
                    <a:pt x="53" y="208"/>
                  </a:lnTo>
                  <a:lnTo>
                    <a:pt x="55" y="208"/>
                  </a:lnTo>
                  <a:lnTo>
                    <a:pt x="58" y="207"/>
                  </a:lnTo>
                  <a:lnTo>
                    <a:pt x="61" y="206"/>
                  </a:lnTo>
                  <a:lnTo>
                    <a:pt x="63" y="205"/>
                  </a:lnTo>
                  <a:lnTo>
                    <a:pt x="66" y="204"/>
                  </a:lnTo>
                  <a:lnTo>
                    <a:pt x="69" y="203"/>
                  </a:lnTo>
                  <a:lnTo>
                    <a:pt x="71" y="203"/>
                  </a:lnTo>
                  <a:lnTo>
                    <a:pt x="75" y="202"/>
                  </a:lnTo>
                  <a:lnTo>
                    <a:pt x="77" y="201"/>
                  </a:lnTo>
                  <a:lnTo>
                    <a:pt x="80" y="200"/>
                  </a:lnTo>
                  <a:lnTo>
                    <a:pt x="83" y="200"/>
                  </a:lnTo>
                  <a:lnTo>
                    <a:pt x="85" y="199"/>
                  </a:lnTo>
                  <a:lnTo>
                    <a:pt x="88" y="198"/>
                  </a:lnTo>
                  <a:lnTo>
                    <a:pt x="91" y="198"/>
                  </a:lnTo>
                  <a:lnTo>
                    <a:pt x="93" y="197"/>
                  </a:lnTo>
                  <a:lnTo>
                    <a:pt x="96" y="197"/>
                  </a:lnTo>
                  <a:lnTo>
                    <a:pt x="98" y="196"/>
                  </a:lnTo>
                  <a:lnTo>
                    <a:pt x="103" y="195"/>
                  </a:lnTo>
                  <a:lnTo>
                    <a:pt x="106" y="195"/>
                  </a:lnTo>
                  <a:lnTo>
                    <a:pt x="108" y="195"/>
                  </a:lnTo>
                  <a:lnTo>
                    <a:pt x="111" y="194"/>
                  </a:lnTo>
                  <a:lnTo>
                    <a:pt x="113" y="194"/>
                  </a:lnTo>
                  <a:lnTo>
                    <a:pt x="115" y="194"/>
                  </a:lnTo>
                  <a:lnTo>
                    <a:pt x="118" y="193"/>
                  </a:lnTo>
                  <a:lnTo>
                    <a:pt x="120" y="193"/>
                  </a:lnTo>
                  <a:lnTo>
                    <a:pt x="122" y="193"/>
                  </a:lnTo>
                  <a:lnTo>
                    <a:pt x="125" y="193"/>
                  </a:lnTo>
                  <a:lnTo>
                    <a:pt x="127" y="193"/>
                  </a:lnTo>
                  <a:lnTo>
                    <a:pt x="129" y="193"/>
                  </a:lnTo>
                  <a:lnTo>
                    <a:pt x="131" y="193"/>
                  </a:lnTo>
                  <a:lnTo>
                    <a:pt x="133" y="193"/>
                  </a:lnTo>
                  <a:lnTo>
                    <a:pt x="135" y="193"/>
                  </a:lnTo>
                  <a:lnTo>
                    <a:pt x="138" y="193"/>
                  </a:lnTo>
                  <a:lnTo>
                    <a:pt x="140" y="193"/>
                  </a:lnTo>
                  <a:lnTo>
                    <a:pt x="142" y="193"/>
                  </a:lnTo>
                  <a:lnTo>
                    <a:pt x="144" y="193"/>
                  </a:lnTo>
                  <a:lnTo>
                    <a:pt x="149" y="193"/>
                  </a:lnTo>
                  <a:lnTo>
                    <a:pt x="151" y="193"/>
                  </a:lnTo>
                  <a:lnTo>
                    <a:pt x="153" y="193"/>
                  </a:lnTo>
                  <a:lnTo>
                    <a:pt x="155" y="193"/>
                  </a:lnTo>
                  <a:lnTo>
                    <a:pt x="157" y="193"/>
                  </a:lnTo>
                  <a:lnTo>
                    <a:pt x="160" y="193"/>
                  </a:lnTo>
                  <a:lnTo>
                    <a:pt x="162" y="192"/>
                  </a:lnTo>
                  <a:lnTo>
                    <a:pt x="164" y="192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6" y="192"/>
                  </a:lnTo>
                  <a:lnTo>
                    <a:pt x="178" y="192"/>
                  </a:lnTo>
                  <a:lnTo>
                    <a:pt x="180" y="191"/>
                  </a:lnTo>
                  <a:lnTo>
                    <a:pt x="182" y="191"/>
                  </a:lnTo>
                  <a:lnTo>
                    <a:pt x="184" y="191"/>
                  </a:lnTo>
                  <a:lnTo>
                    <a:pt x="186" y="191"/>
                  </a:lnTo>
                  <a:lnTo>
                    <a:pt x="188" y="190"/>
                  </a:lnTo>
                  <a:lnTo>
                    <a:pt x="192" y="190"/>
                  </a:lnTo>
                  <a:lnTo>
                    <a:pt x="194" y="189"/>
                  </a:lnTo>
                  <a:lnTo>
                    <a:pt x="196" y="189"/>
                  </a:lnTo>
                  <a:lnTo>
                    <a:pt x="198" y="188"/>
                  </a:lnTo>
                  <a:lnTo>
                    <a:pt x="200" y="188"/>
                  </a:lnTo>
                  <a:lnTo>
                    <a:pt x="202" y="187"/>
                  </a:lnTo>
                  <a:lnTo>
                    <a:pt x="203" y="186"/>
                  </a:lnTo>
                  <a:lnTo>
                    <a:pt x="205" y="186"/>
                  </a:lnTo>
                  <a:lnTo>
                    <a:pt x="207" y="185"/>
                  </a:lnTo>
                  <a:lnTo>
                    <a:pt x="209" y="184"/>
                  </a:lnTo>
                  <a:lnTo>
                    <a:pt x="210" y="183"/>
                  </a:lnTo>
                  <a:lnTo>
                    <a:pt x="212" y="182"/>
                  </a:lnTo>
                  <a:lnTo>
                    <a:pt x="214" y="181"/>
                  </a:lnTo>
                  <a:lnTo>
                    <a:pt x="215" y="180"/>
                  </a:lnTo>
                  <a:lnTo>
                    <a:pt x="217" y="179"/>
                  </a:lnTo>
                  <a:lnTo>
                    <a:pt x="219" y="178"/>
                  </a:lnTo>
                  <a:lnTo>
                    <a:pt x="220" y="177"/>
                  </a:lnTo>
                  <a:lnTo>
                    <a:pt x="222" y="175"/>
                  </a:lnTo>
                  <a:lnTo>
                    <a:pt x="224" y="174"/>
                  </a:lnTo>
                  <a:lnTo>
                    <a:pt x="227" y="171"/>
                  </a:lnTo>
                  <a:lnTo>
                    <a:pt x="229" y="169"/>
                  </a:lnTo>
                  <a:lnTo>
                    <a:pt x="231" y="168"/>
                  </a:lnTo>
                  <a:lnTo>
                    <a:pt x="232" y="166"/>
                  </a:lnTo>
                  <a:lnTo>
                    <a:pt x="234" y="164"/>
                  </a:lnTo>
                  <a:lnTo>
                    <a:pt x="236" y="162"/>
                  </a:lnTo>
                  <a:lnTo>
                    <a:pt x="238" y="160"/>
                  </a:lnTo>
                  <a:lnTo>
                    <a:pt x="240" y="158"/>
                  </a:lnTo>
                  <a:lnTo>
                    <a:pt x="241" y="156"/>
                  </a:lnTo>
                  <a:lnTo>
                    <a:pt x="243" y="154"/>
                  </a:lnTo>
                  <a:lnTo>
                    <a:pt x="245" y="153"/>
                  </a:lnTo>
                  <a:lnTo>
                    <a:pt x="247" y="151"/>
                  </a:lnTo>
                  <a:lnTo>
                    <a:pt x="249" y="148"/>
                  </a:lnTo>
                  <a:lnTo>
                    <a:pt x="251" y="146"/>
                  </a:lnTo>
                  <a:lnTo>
                    <a:pt x="253" y="144"/>
                  </a:lnTo>
                  <a:lnTo>
                    <a:pt x="255" y="142"/>
                  </a:lnTo>
                  <a:lnTo>
                    <a:pt x="256" y="141"/>
                  </a:lnTo>
                  <a:lnTo>
                    <a:pt x="258" y="139"/>
                  </a:lnTo>
                  <a:lnTo>
                    <a:pt x="260" y="137"/>
                  </a:lnTo>
                  <a:lnTo>
                    <a:pt x="264" y="133"/>
                  </a:lnTo>
                  <a:lnTo>
                    <a:pt x="265" y="131"/>
                  </a:lnTo>
                  <a:lnTo>
                    <a:pt x="267" y="130"/>
                  </a:lnTo>
                  <a:lnTo>
                    <a:pt x="269" y="128"/>
                  </a:lnTo>
                  <a:lnTo>
                    <a:pt x="271" y="126"/>
                  </a:lnTo>
                  <a:lnTo>
                    <a:pt x="273" y="125"/>
                  </a:lnTo>
                  <a:lnTo>
                    <a:pt x="274" y="123"/>
                  </a:lnTo>
                  <a:lnTo>
                    <a:pt x="276" y="122"/>
                  </a:lnTo>
                  <a:lnTo>
                    <a:pt x="278" y="120"/>
                  </a:lnTo>
                  <a:lnTo>
                    <a:pt x="279" y="119"/>
                  </a:lnTo>
                  <a:lnTo>
                    <a:pt x="281" y="117"/>
                  </a:lnTo>
                  <a:lnTo>
                    <a:pt x="283" y="116"/>
                  </a:lnTo>
                  <a:lnTo>
                    <a:pt x="284" y="114"/>
                  </a:lnTo>
                  <a:lnTo>
                    <a:pt x="286" y="113"/>
                  </a:lnTo>
                  <a:lnTo>
                    <a:pt x="287" y="111"/>
                  </a:lnTo>
                  <a:lnTo>
                    <a:pt x="289" y="110"/>
                  </a:lnTo>
                  <a:lnTo>
                    <a:pt x="290" y="108"/>
                  </a:lnTo>
                  <a:lnTo>
                    <a:pt x="292" y="107"/>
                  </a:lnTo>
                  <a:lnTo>
                    <a:pt x="293" y="105"/>
                  </a:lnTo>
                  <a:lnTo>
                    <a:pt x="297" y="102"/>
                  </a:lnTo>
                  <a:lnTo>
                    <a:pt x="298" y="100"/>
                  </a:lnTo>
                  <a:lnTo>
                    <a:pt x="299" y="98"/>
                  </a:lnTo>
                  <a:lnTo>
                    <a:pt x="301" y="96"/>
                  </a:lnTo>
                  <a:lnTo>
                    <a:pt x="302" y="94"/>
                  </a:lnTo>
                  <a:lnTo>
                    <a:pt x="303" y="92"/>
                  </a:lnTo>
                  <a:lnTo>
                    <a:pt x="305" y="90"/>
                  </a:lnTo>
                  <a:lnTo>
                    <a:pt x="306" y="88"/>
                  </a:lnTo>
                  <a:lnTo>
                    <a:pt x="307" y="87"/>
                  </a:lnTo>
                  <a:lnTo>
                    <a:pt x="309" y="84"/>
                  </a:lnTo>
                  <a:lnTo>
                    <a:pt x="310" y="82"/>
                  </a:lnTo>
                  <a:lnTo>
                    <a:pt x="311" y="80"/>
                  </a:lnTo>
                  <a:lnTo>
                    <a:pt x="312" y="78"/>
                  </a:lnTo>
                  <a:lnTo>
                    <a:pt x="313" y="76"/>
                  </a:lnTo>
                  <a:lnTo>
                    <a:pt x="314" y="74"/>
                  </a:lnTo>
                  <a:lnTo>
                    <a:pt x="315" y="72"/>
                  </a:lnTo>
                  <a:lnTo>
                    <a:pt x="316" y="69"/>
                  </a:lnTo>
                  <a:lnTo>
                    <a:pt x="317" y="67"/>
                  </a:lnTo>
                  <a:lnTo>
                    <a:pt x="318" y="65"/>
                  </a:lnTo>
                  <a:lnTo>
                    <a:pt x="319" y="61"/>
                  </a:lnTo>
                  <a:lnTo>
                    <a:pt x="320" y="58"/>
                  </a:lnTo>
                  <a:lnTo>
                    <a:pt x="320" y="56"/>
                  </a:lnTo>
                  <a:lnTo>
                    <a:pt x="321" y="54"/>
                  </a:lnTo>
                  <a:lnTo>
                    <a:pt x="322" y="52"/>
                  </a:lnTo>
                  <a:lnTo>
                    <a:pt x="322" y="50"/>
                  </a:lnTo>
                  <a:lnTo>
                    <a:pt x="322" y="48"/>
                  </a:lnTo>
                  <a:lnTo>
                    <a:pt x="323" y="46"/>
                  </a:lnTo>
                  <a:lnTo>
                    <a:pt x="323" y="44"/>
                  </a:lnTo>
                  <a:lnTo>
                    <a:pt x="324" y="42"/>
                  </a:lnTo>
                  <a:lnTo>
                    <a:pt x="324" y="40"/>
                  </a:lnTo>
                  <a:lnTo>
                    <a:pt x="324" y="38"/>
                  </a:lnTo>
                  <a:lnTo>
                    <a:pt x="325" y="36"/>
                  </a:lnTo>
                  <a:lnTo>
                    <a:pt x="325" y="34"/>
                  </a:lnTo>
                  <a:lnTo>
                    <a:pt x="325" y="33"/>
                  </a:lnTo>
                  <a:lnTo>
                    <a:pt x="325" y="31"/>
                  </a:lnTo>
                  <a:lnTo>
                    <a:pt x="326" y="29"/>
                  </a:lnTo>
                  <a:lnTo>
                    <a:pt x="326" y="28"/>
                  </a:lnTo>
                  <a:lnTo>
                    <a:pt x="327" y="26"/>
                  </a:lnTo>
                  <a:lnTo>
                    <a:pt x="327" y="23"/>
                  </a:lnTo>
                  <a:lnTo>
                    <a:pt x="328" y="21"/>
                  </a:lnTo>
                  <a:lnTo>
                    <a:pt x="328" y="20"/>
                  </a:lnTo>
                  <a:lnTo>
                    <a:pt x="329" y="19"/>
                  </a:lnTo>
                  <a:lnTo>
                    <a:pt x="329" y="17"/>
                  </a:lnTo>
                  <a:lnTo>
                    <a:pt x="330" y="16"/>
                  </a:lnTo>
                  <a:lnTo>
                    <a:pt x="331" y="15"/>
                  </a:lnTo>
                  <a:lnTo>
                    <a:pt x="331" y="13"/>
                  </a:lnTo>
                  <a:lnTo>
                    <a:pt x="332" y="12"/>
                  </a:lnTo>
                  <a:lnTo>
                    <a:pt x="333" y="11"/>
                  </a:lnTo>
                  <a:lnTo>
                    <a:pt x="334" y="10"/>
                  </a:lnTo>
                  <a:lnTo>
                    <a:pt x="334" y="9"/>
                  </a:lnTo>
                  <a:lnTo>
                    <a:pt x="335" y="8"/>
                  </a:lnTo>
                  <a:lnTo>
                    <a:pt x="336" y="7"/>
                  </a:lnTo>
                  <a:lnTo>
                    <a:pt x="337" y="6"/>
                  </a:lnTo>
                  <a:lnTo>
                    <a:pt x="337" y="5"/>
                  </a:lnTo>
                  <a:lnTo>
                    <a:pt x="338" y="4"/>
                  </a:lnTo>
                  <a:lnTo>
                    <a:pt x="339" y="3"/>
                  </a:lnTo>
                  <a:lnTo>
                    <a:pt x="340" y="2"/>
                  </a:lnTo>
                  <a:lnTo>
                    <a:pt x="341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0" name="Freeform 270"/>
            <p:cNvSpPr>
              <a:spLocks/>
            </p:cNvSpPr>
            <p:nvPr/>
          </p:nvSpPr>
          <p:spPr bwMode="auto">
            <a:xfrm>
              <a:off x="3770" y="1217"/>
              <a:ext cx="272" cy="82"/>
            </a:xfrm>
            <a:custGeom>
              <a:avLst/>
              <a:gdLst>
                <a:gd name="T0" fmla="*/ 3 w 272"/>
                <a:gd name="T1" fmla="*/ 81 h 82"/>
                <a:gd name="T2" fmla="*/ 8 w 272"/>
                <a:gd name="T3" fmla="*/ 80 h 82"/>
                <a:gd name="T4" fmla="*/ 14 w 272"/>
                <a:gd name="T5" fmla="*/ 79 h 82"/>
                <a:gd name="T6" fmla="*/ 19 w 272"/>
                <a:gd name="T7" fmla="*/ 77 h 82"/>
                <a:gd name="T8" fmla="*/ 24 w 272"/>
                <a:gd name="T9" fmla="*/ 76 h 82"/>
                <a:gd name="T10" fmla="*/ 29 w 272"/>
                <a:gd name="T11" fmla="*/ 74 h 82"/>
                <a:gd name="T12" fmla="*/ 34 w 272"/>
                <a:gd name="T13" fmla="*/ 73 h 82"/>
                <a:gd name="T14" fmla="*/ 39 w 272"/>
                <a:gd name="T15" fmla="*/ 71 h 82"/>
                <a:gd name="T16" fmla="*/ 44 w 272"/>
                <a:gd name="T17" fmla="*/ 69 h 82"/>
                <a:gd name="T18" fmla="*/ 51 w 272"/>
                <a:gd name="T19" fmla="*/ 66 h 82"/>
                <a:gd name="T20" fmla="*/ 56 w 272"/>
                <a:gd name="T21" fmla="*/ 64 h 82"/>
                <a:gd name="T22" fmla="*/ 61 w 272"/>
                <a:gd name="T23" fmla="*/ 62 h 82"/>
                <a:gd name="T24" fmla="*/ 66 w 272"/>
                <a:gd name="T25" fmla="*/ 59 h 82"/>
                <a:gd name="T26" fmla="*/ 70 w 272"/>
                <a:gd name="T27" fmla="*/ 56 h 82"/>
                <a:gd name="T28" fmla="*/ 75 w 272"/>
                <a:gd name="T29" fmla="*/ 54 h 82"/>
                <a:gd name="T30" fmla="*/ 79 w 272"/>
                <a:gd name="T31" fmla="*/ 51 h 82"/>
                <a:gd name="T32" fmla="*/ 83 w 272"/>
                <a:gd name="T33" fmla="*/ 48 h 82"/>
                <a:gd name="T34" fmla="*/ 87 w 272"/>
                <a:gd name="T35" fmla="*/ 46 h 82"/>
                <a:gd name="T36" fmla="*/ 91 w 272"/>
                <a:gd name="T37" fmla="*/ 44 h 82"/>
                <a:gd name="T38" fmla="*/ 97 w 272"/>
                <a:gd name="T39" fmla="*/ 41 h 82"/>
                <a:gd name="T40" fmla="*/ 100 w 272"/>
                <a:gd name="T41" fmla="*/ 40 h 82"/>
                <a:gd name="T42" fmla="*/ 104 w 272"/>
                <a:gd name="T43" fmla="*/ 38 h 82"/>
                <a:gd name="T44" fmla="*/ 107 w 272"/>
                <a:gd name="T45" fmla="*/ 37 h 82"/>
                <a:gd name="T46" fmla="*/ 111 w 272"/>
                <a:gd name="T47" fmla="*/ 36 h 82"/>
                <a:gd name="T48" fmla="*/ 115 w 272"/>
                <a:gd name="T49" fmla="*/ 35 h 82"/>
                <a:gd name="T50" fmla="*/ 118 w 272"/>
                <a:gd name="T51" fmla="*/ 34 h 82"/>
                <a:gd name="T52" fmla="*/ 122 w 272"/>
                <a:gd name="T53" fmla="*/ 33 h 82"/>
                <a:gd name="T54" fmla="*/ 126 w 272"/>
                <a:gd name="T55" fmla="*/ 33 h 82"/>
                <a:gd name="T56" fmla="*/ 132 w 272"/>
                <a:gd name="T57" fmla="*/ 32 h 82"/>
                <a:gd name="T58" fmla="*/ 137 w 272"/>
                <a:gd name="T59" fmla="*/ 31 h 82"/>
                <a:gd name="T60" fmla="*/ 142 w 272"/>
                <a:gd name="T61" fmla="*/ 30 h 82"/>
                <a:gd name="T62" fmla="*/ 146 w 272"/>
                <a:gd name="T63" fmla="*/ 30 h 82"/>
                <a:gd name="T64" fmla="*/ 151 w 272"/>
                <a:gd name="T65" fmla="*/ 29 h 82"/>
                <a:gd name="T66" fmla="*/ 157 w 272"/>
                <a:gd name="T67" fmla="*/ 28 h 82"/>
                <a:gd name="T68" fmla="*/ 162 w 272"/>
                <a:gd name="T69" fmla="*/ 28 h 82"/>
                <a:gd name="T70" fmla="*/ 167 w 272"/>
                <a:gd name="T71" fmla="*/ 26 h 82"/>
                <a:gd name="T72" fmla="*/ 173 w 272"/>
                <a:gd name="T73" fmla="*/ 25 h 82"/>
                <a:gd name="T74" fmla="*/ 179 w 272"/>
                <a:gd name="T75" fmla="*/ 24 h 82"/>
                <a:gd name="T76" fmla="*/ 187 w 272"/>
                <a:gd name="T77" fmla="*/ 22 h 82"/>
                <a:gd name="T78" fmla="*/ 193 w 272"/>
                <a:gd name="T79" fmla="*/ 20 h 82"/>
                <a:gd name="T80" fmla="*/ 198 w 272"/>
                <a:gd name="T81" fmla="*/ 18 h 82"/>
                <a:gd name="T82" fmla="*/ 204 w 272"/>
                <a:gd name="T83" fmla="*/ 16 h 82"/>
                <a:gd name="T84" fmla="*/ 209 w 272"/>
                <a:gd name="T85" fmla="*/ 14 h 82"/>
                <a:gd name="T86" fmla="*/ 215 w 272"/>
                <a:gd name="T87" fmla="*/ 13 h 82"/>
                <a:gd name="T88" fmla="*/ 220 w 272"/>
                <a:gd name="T89" fmla="*/ 11 h 82"/>
                <a:gd name="T90" fmla="*/ 225 w 272"/>
                <a:gd name="T91" fmla="*/ 9 h 82"/>
                <a:gd name="T92" fmla="*/ 230 w 272"/>
                <a:gd name="T93" fmla="*/ 8 h 82"/>
                <a:gd name="T94" fmla="*/ 236 w 272"/>
                <a:gd name="T95" fmla="*/ 5 h 82"/>
                <a:gd name="T96" fmla="*/ 241 w 272"/>
                <a:gd name="T97" fmla="*/ 4 h 82"/>
                <a:gd name="T98" fmla="*/ 245 w 272"/>
                <a:gd name="T99" fmla="*/ 3 h 82"/>
                <a:gd name="T100" fmla="*/ 249 w 272"/>
                <a:gd name="T101" fmla="*/ 3 h 82"/>
                <a:gd name="T102" fmla="*/ 252 w 272"/>
                <a:gd name="T103" fmla="*/ 2 h 82"/>
                <a:gd name="T104" fmla="*/ 256 w 272"/>
                <a:gd name="T105" fmla="*/ 1 h 82"/>
                <a:gd name="T106" fmla="*/ 259 w 272"/>
                <a:gd name="T107" fmla="*/ 1 h 82"/>
                <a:gd name="T108" fmla="*/ 262 w 272"/>
                <a:gd name="T109" fmla="*/ 1 h 82"/>
                <a:gd name="T110" fmla="*/ 265 w 272"/>
                <a:gd name="T111" fmla="*/ 0 h 82"/>
                <a:gd name="T112" fmla="*/ 268 w 272"/>
                <a:gd name="T113" fmla="*/ 0 h 8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2"/>
                <a:gd name="T172" fmla="*/ 0 h 82"/>
                <a:gd name="T173" fmla="*/ 272 w 272"/>
                <a:gd name="T174" fmla="*/ 82 h 8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2" h="82">
                  <a:moveTo>
                    <a:pt x="0" y="81"/>
                  </a:moveTo>
                  <a:lnTo>
                    <a:pt x="3" y="81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1" y="79"/>
                  </a:lnTo>
                  <a:lnTo>
                    <a:pt x="14" y="79"/>
                  </a:lnTo>
                  <a:lnTo>
                    <a:pt x="16" y="78"/>
                  </a:lnTo>
                  <a:lnTo>
                    <a:pt x="19" y="77"/>
                  </a:lnTo>
                  <a:lnTo>
                    <a:pt x="21" y="76"/>
                  </a:lnTo>
                  <a:lnTo>
                    <a:pt x="24" y="76"/>
                  </a:lnTo>
                  <a:lnTo>
                    <a:pt x="26" y="75"/>
                  </a:lnTo>
                  <a:lnTo>
                    <a:pt x="29" y="74"/>
                  </a:lnTo>
                  <a:lnTo>
                    <a:pt x="32" y="73"/>
                  </a:lnTo>
                  <a:lnTo>
                    <a:pt x="34" y="73"/>
                  </a:lnTo>
                  <a:lnTo>
                    <a:pt x="37" y="72"/>
                  </a:lnTo>
                  <a:lnTo>
                    <a:pt x="39" y="71"/>
                  </a:lnTo>
                  <a:lnTo>
                    <a:pt x="42" y="70"/>
                  </a:lnTo>
                  <a:lnTo>
                    <a:pt x="44" y="69"/>
                  </a:lnTo>
                  <a:lnTo>
                    <a:pt x="47" y="68"/>
                  </a:lnTo>
                  <a:lnTo>
                    <a:pt x="51" y="66"/>
                  </a:lnTo>
                  <a:lnTo>
                    <a:pt x="54" y="65"/>
                  </a:lnTo>
                  <a:lnTo>
                    <a:pt x="56" y="64"/>
                  </a:lnTo>
                  <a:lnTo>
                    <a:pt x="59" y="63"/>
                  </a:lnTo>
                  <a:lnTo>
                    <a:pt x="61" y="62"/>
                  </a:lnTo>
                  <a:lnTo>
                    <a:pt x="63" y="60"/>
                  </a:lnTo>
                  <a:lnTo>
                    <a:pt x="66" y="59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5"/>
                  </a:lnTo>
                  <a:lnTo>
                    <a:pt x="75" y="54"/>
                  </a:lnTo>
                  <a:lnTo>
                    <a:pt x="77" y="52"/>
                  </a:lnTo>
                  <a:lnTo>
                    <a:pt x="79" y="51"/>
                  </a:lnTo>
                  <a:lnTo>
                    <a:pt x="81" y="50"/>
                  </a:lnTo>
                  <a:lnTo>
                    <a:pt x="83" y="48"/>
                  </a:lnTo>
                  <a:lnTo>
                    <a:pt x="85" y="47"/>
                  </a:lnTo>
                  <a:lnTo>
                    <a:pt x="87" y="46"/>
                  </a:lnTo>
                  <a:lnTo>
                    <a:pt x="89" y="45"/>
                  </a:lnTo>
                  <a:lnTo>
                    <a:pt x="91" y="44"/>
                  </a:lnTo>
                  <a:lnTo>
                    <a:pt x="95" y="42"/>
                  </a:lnTo>
                  <a:lnTo>
                    <a:pt x="97" y="41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2" y="39"/>
                  </a:lnTo>
                  <a:lnTo>
                    <a:pt x="104" y="38"/>
                  </a:lnTo>
                  <a:lnTo>
                    <a:pt x="105" y="37"/>
                  </a:lnTo>
                  <a:lnTo>
                    <a:pt x="107" y="37"/>
                  </a:lnTo>
                  <a:lnTo>
                    <a:pt x="109" y="36"/>
                  </a:lnTo>
                  <a:lnTo>
                    <a:pt x="111" y="36"/>
                  </a:lnTo>
                  <a:lnTo>
                    <a:pt x="113" y="35"/>
                  </a:lnTo>
                  <a:lnTo>
                    <a:pt x="115" y="35"/>
                  </a:lnTo>
                  <a:lnTo>
                    <a:pt x="116" y="35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22" y="33"/>
                  </a:lnTo>
                  <a:lnTo>
                    <a:pt x="124" y="33"/>
                  </a:lnTo>
                  <a:lnTo>
                    <a:pt x="126" y="33"/>
                  </a:lnTo>
                  <a:lnTo>
                    <a:pt x="128" y="32"/>
                  </a:lnTo>
                  <a:lnTo>
                    <a:pt x="132" y="32"/>
                  </a:lnTo>
                  <a:lnTo>
                    <a:pt x="134" y="31"/>
                  </a:lnTo>
                  <a:lnTo>
                    <a:pt x="137" y="31"/>
                  </a:lnTo>
                  <a:lnTo>
                    <a:pt x="139" y="31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6" y="30"/>
                  </a:lnTo>
                  <a:lnTo>
                    <a:pt x="149" y="30"/>
                  </a:lnTo>
                  <a:lnTo>
                    <a:pt x="151" y="29"/>
                  </a:lnTo>
                  <a:lnTo>
                    <a:pt x="154" y="29"/>
                  </a:lnTo>
                  <a:lnTo>
                    <a:pt x="157" y="28"/>
                  </a:lnTo>
                  <a:lnTo>
                    <a:pt x="159" y="28"/>
                  </a:lnTo>
                  <a:lnTo>
                    <a:pt x="162" y="28"/>
                  </a:lnTo>
                  <a:lnTo>
                    <a:pt x="165" y="27"/>
                  </a:lnTo>
                  <a:lnTo>
                    <a:pt x="167" y="26"/>
                  </a:lnTo>
                  <a:lnTo>
                    <a:pt x="170" y="26"/>
                  </a:lnTo>
                  <a:lnTo>
                    <a:pt x="173" y="25"/>
                  </a:lnTo>
                  <a:lnTo>
                    <a:pt x="176" y="25"/>
                  </a:lnTo>
                  <a:lnTo>
                    <a:pt x="179" y="24"/>
                  </a:lnTo>
                  <a:lnTo>
                    <a:pt x="184" y="23"/>
                  </a:lnTo>
                  <a:lnTo>
                    <a:pt x="187" y="22"/>
                  </a:lnTo>
                  <a:lnTo>
                    <a:pt x="190" y="21"/>
                  </a:lnTo>
                  <a:lnTo>
                    <a:pt x="193" y="20"/>
                  </a:lnTo>
                  <a:lnTo>
                    <a:pt x="196" y="19"/>
                  </a:lnTo>
                  <a:lnTo>
                    <a:pt x="198" y="18"/>
                  </a:lnTo>
                  <a:lnTo>
                    <a:pt x="201" y="18"/>
                  </a:lnTo>
                  <a:lnTo>
                    <a:pt x="204" y="16"/>
                  </a:lnTo>
                  <a:lnTo>
                    <a:pt x="207" y="16"/>
                  </a:lnTo>
                  <a:lnTo>
                    <a:pt x="209" y="14"/>
                  </a:lnTo>
                  <a:lnTo>
                    <a:pt x="212" y="14"/>
                  </a:lnTo>
                  <a:lnTo>
                    <a:pt x="215" y="13"/>
                  </a:lnTo>
                  <a:lnTo>
                    <a:pt x="217" y="12"/>
                  </a:lnTo>
                  <a:lnTo>
                    <a:pt x="220" y="11"/>
                  </a:lnTo>
                  <a:lnTo>
                    <a:pt x="223" y="10"/>
                  </a:lnTo>
                  <a:lnTo>
                    <a:pt x="225" y="9"/>
                  </a:lnTo>
                  <a:lnTo>
                    <a:pt x="227" y="8"/>
                  </a:lnTo>
                  <a:lnTo>
                    <a:pt x="230" y="8"/>
                  </a:lnTo>
                  <a:lnTo>
                    <a:pt x="232" y="7"/>
                  </a:lnTo>
                  <a:lnTo>
                    <a:pt x="236" y="5"/>
                  </a:lnTo>
                  <a:lnTo>
                    <a:pt x="239" y="5"/>
                  </a:lnTo>
                  <a:lnTo>
                    <a:pt x="241" y="4"/>
                  </a:lnTo>
                  <a:lnTo>
                    <a:pt x="243" y="4"/>
                  </a:lnTo>
                  <a:lnTo>
                    <a:pt x="245" y="3"/>
                  </a:lnTo>
                  <a:lnTo>
                    <a:pt x="247" y="3"/>
                  </a:lnTo>
                  <a:lnTo>
                    <a:pt x="249" y="3"/>
                  </a:lnTo>
                  <a:lnTo>
                    <a:pt x="250" y="2"/>
                  </a:lnTo>
                  <a:lnTo>
                    <a:pt x="252" y="2"/>
                  </a:lnTo>
                  <a:lnTo>
                    <a:pt x="254" y="1"/>
                  </a:lnTo>
                  <a:lnTo>
                    <a:pt x="256" y="1"/>
                  </a:lnTo>
                  <a:lnTo>
                    <a:pt x="257" y="1"/>
                  </a:lnTo>
                  <a:lnTo>
                    <a:pt x="259" y="1"/>
                  </a:lnTo>
                  <a:lnTo>
                    <a:pt x="260" y="1"/>
                  </a:lnTo>
                  <a:lnTo>
                    <a:pt x="262" y="1"/>
                  </a:lnTo>
                  <a:lnTo>
                    <a:pt x="264" y="1"/>
                  </a:lnTo>
                  <a:lnTo>
                    <a:pt x="265" y="0"/>
                  </a:lnTo>
                  <a:lnTo>
                    <a:pt x="267" y="0"/>
                  </a:lnTo>
                  <a:lnTo>
                    <a:pt x="268" y="0"/>
                  </a:lnTo>
                  <a:lnTo>
                    <a:pt x="271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81" name="Text Box 271"/>
            <p:cNvSpPr txBox="1">
              <a:spLocks noChangeArrowheads="1"/>
            </p:cNvSpPr>
            <p:nvPr/>
          </p:nvSpPr>
          <p:spPr bwMode="auto">
            <a:xfrm>
              <a:off x="2889" y="944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-18</a:t>
              </a:r>
            </a:p>
          </p:txBody>
        </p:sp>
        <p:sp>
          <p:nvSpPr>
            <p:cNvPr id="17682" name="Text Box 272"/>
            <p:cNvSpPr txBox="1">
              <a:spLocks noChangeArrowheads="1"/>
            </p:cNvSpPr>
            <p:nvPr/>
          </p:nvSpPr>
          <p:spPr bwMode="auto">
            <a:xfrm>
              <a:off x="3069" y="1136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-18</a:t>
              </a:r>
            </a:p>
          </p:txBody>
        </p:sp>
        <p:sp>
          <p:nvSpPr>
            <p:cNvPr id="17683" name="Text Box 273"/>
            <p:cNvSpPr txBox="1">
              <a:spLocks noChangeArrowheads="1"/>
            </p:cNvSpPr>
            <p:nvPr/>
          </p:nvSpPr>
          <p:spPr bwMode="auto">
            <a:xfrm>
              <a:off x="3078" y="1196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-12</a:t>
              </a:r>
            </a:p>
          </p:txBody>
        </p:sp>
        <p:sp>
          <p:nvSpPr>
            <p:cNvPr id="17684" name="Text Box 274"/>
            <p:cNvSpPr txBox="1">
              <a:spLocks noChangeArrowheads="1"/>
            </p:cNvSpPr>
            <p:nvPr/>
          </p:nvSpPr>
          <p:spPr bwMode="auto">
            <a:xfrm>
              <a:off x="3162" y="1256"/>
              <a:ext cx="43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-6</a:t>
              </a:r>
            </a:p>
          </p:txBody>
        </p:sp>
        <p:sp>
          <p:nvSpPr>
            <p:cNvPr id="17685" name="Text Box 275"/>
            <p:cNvSpPr txBox="1">
              <a:spLocks noChangeArrowheads="1"/>
            </p:cNvSpPr>
            <p:nvPr/>
          </p:nvSpPr>
          <p:spPr bwMode="auto">
            <a:xfrm>
              <a:off x="3189" y="1313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17686" name="Text Box 276"/>
            <p:cNvSpPr txBox="1">
              <a:spLocks noChangeArrowheads="1"/>
            </p:cNvSpPr>
            <p:nvPr/>
          </p:nvSpPr>
          <p:spPr bwMode="auto">
            <a:xfrm>
              <a:off x="3441" y="1298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</a:t>
              </a:r>
            </a:p>
          </p:txBody>
        </p:sp>
        <p:sp>
          <p:nvSpPr>
            <p:cNvPr id="17687" name="Text Box 277"/>
            <p:cNvSpPr txBox="1">
              <a:spLocks noChangeArrowheads="1"/>
            </p:cNvSpPr>
            <p:nvPr/>
          </p:nvSpPr>
          <p:spPr bwMode="auto">
            <a:xfrm>
              <a:off x="3198" y="983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-24</a:t>
              </a:r>
            </a:p>
          </p:txBody>
        </p:sp>
        <p:sp>
          <p:nvSpPr>
            <p:cNvPr id="17688" name="Text Box 278"/>
            <p:cNvSpPr txBox="1">
              <a:spLocks noChangeArrowheads="1"/>
            </p:cNvSpPr>
            <p:nvPr/>
          </p:nvSpPr>
          <p:spPr bwMode="auto">
            <a:xfrm>
              <a:off x="3069" y="965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-30</a:t>
              </a:r>
            </a:p>
          </p:txBody>
        </p:sp>
        <p:sp>
          <p:nvSpPr>
            <p:cNvPr id="17689" name="Text Box 279"/>
            <p:cNvSpPr txBox="1">
              <a:spLocks noChangeArrowheads="1"/>
            </p:cNvSpPr>
            <p:nvPr/>
          </p:nvSpPr>
          <p:spPr bwMode="auto">
            <a:xfrm>
              <a:off x="3654" y="1142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-18</a:t>
              </a:r>
            </a:p>
          </p:txBody>
        </p:sp>
        <p:sp>
          <p:nvSpPr>
            <p:cNvPr id="17690" name="Text Box 280"/>
            <p:cNvSpPr txBox="1">
              <a:spLocks noChangeArrowheads="1"/>
            </p:cNvSpPr>
            <p:nvPr/>
          </p:nvSpPr>
          <p:spPr bwMode="auto">
            <a:xfrm>
              <a:off x="3660" y="1205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-12</a:t>
              </a:r>
            </a:p>
          </p:txBody>
        </p:sp>
        <p:sp>
          <p:nvSpPr>
            <p:cNvPr id="17691" name="Text Box 281"/>
            <p:cNvSpPr txBox="1">
              <a:spLocks noChangeArrowheads="1"/>
            </p:cNvSpPr>
            <p:nvPr/>
          </p:nvSpPr>
          <p:spPr bwMode="auto">
            <a:xfrm>
              <a:off x="3705" y="1268"/>
              <a:ext cx="43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-6</a:t>
              </a:r>
            </a:p>
          </p:txBody>
        </p:sp>
        <p:sp>
          <p:nvSpPr>
            <p:cNvPr id="17692" name="Text Box 282"/>
            <p:cNvSpPr txBox="1">
              <a:spLocks noChangeArrowheads="1"/>
            </p:cNvSpPr>
            <p:nvPr/>
          </p:nvSpPr>
          <p:spPr bwMode="auto">
            <a:xfrm>
              <a:off x="3728" y="1322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17693" name="Text Box 283"/>
            <p:cNvSpPr txBox="1">
              <a:spLocks noChangeArrowheads="1"/>
            </p:cNvSpPr>
            <p:nvPr/>
          </p:nvSpPr>
          <p:spPr bwMode="auto">
            <a:xfrm>
              <a:off x="3727" y="1381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</a:t>
              </a:r>
            </a:p>
          </p:txBody>
        </p:sp>
        <p:sp>
          <p:nvSpPr>
            <p:cNvPr id="17694" name="Text Box 284"/>
            <p:cNvSpPr txBox="1">
              <a:spLocks noChangeArrowheads="1"/>
            </p:cNvSpPr>
            <p:nvPr/>
          </p:nvSpPr>
          <p:spPr bwMode="auto">
            <a:xfrm>
              <a:off x="3789" y="989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-24</a:t>
              </a:r>
            </a:p>
          </p:txBody>
        </p:sp>
        <p:sp>
          <p:nvSpPr>
            <p:cNvPr id="17695" name="Text Box 285"/>
            <p:cNvSpPr txBox="1">
              <a:spLocks noChangeArrowheads="1"/>
            </p:cNvSpPr>
            <p:nvPr/>
          </p:nvSpPr>
          <p:spPr bwMode="auto">
            <a:xfrm>
              <a:off x="3426" y="1367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12</a:t>
              </a:r>
            </a:p>
          </p:txBody>
        </p:sp>
        <p:sp>
          <p:nvSpPr>
            <p:cNvPr id="17696" name="Text Box 286"/>
            <p:cNvSpPr txBox="1">
              <a:spLocks noChangeArrowheads="1"/>
            </p:cNvSpPr>
            <p:nvPr/>
          </p:nvSpPr>
          <p:spPr bwMode="auto">
            <a:xfrm>
              <a:off x="3984" y="1403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12</a:t>
              </a:r>
            </a:p>
          </p:txBody>
        </p:sp>
        <p:sp>
          <p:nvSpPr>
            <p:cNvPr id="17697" name="Freeform 287"/>
            <p:cNvSpPr>
              <a:spLocks/>
            </p:cNvSpPr>
            <p:nvPr/>
          </p:nvSpPr>
          <p:spPr bwMode="auto">
            <a:xfrm>
              <a:off x="1945" y="1965"/>
              <a:ext cx="355" cy="177"/>
            </a:xfrm>
            <a:custGeom>
              <a:avLst/>
              <a:gdLst>
                <a:gd name="T0" fmla="*/ 2 w 355"/>
                <a:gd name="T1" fmla="*/ 5 h 177"/>
                <a:gd name="T2" fmla="*/ 4 w 355"/>
                <a:gd name="T3" fmla="*/ 3 h 177"/>
                <a:gd name="T4" fmla="*/ 7 w 355"/>
                <a:gd name="T5" fmla="*/ 2 h 177"/>
                <a:gd name="T6" fmla="*/ 10 w 355"/>
                <a:gd name="T7" fmla="*/ 1 h 177"/>
                <a:gd name="T8" fmla="*/ 12 w 355"/>
                <a:gd name="T9" fmla="*/ 0 h 177"/>
                <a:gd name="T10" fmla="*/ 15 w 355"/>
                <a:gd name="T11" fmla="*/ 0 h 177"/>
                <a:gd name="T12" fmla="*/ 19 w 355"/>
                <a:gd name="T13" fmla="*/ 0 h 177"/>
                <a:gd name="T14" fmla="*/ 23 w 355"/>
                <a:gd name="T15" fmla="*/ 1 h 177"/>
                <a:gd name="T16" fmla="*/ 26 w 355"/>
                <a:gd name="T17" fmla="*/ 2 h 177"/>
                <a:gd name="T18" fmla="*/ 30 w 355"/>
                <a:gd name="T19" fmla="*/ 5 h 177"/>
                <a:gd name="T20" fmla="*/ 33 w 355"/>
                <a:gd name="T21" fmla="*/ 8 h 177"/>
                <a:gd name="T22" fmla="*/ 38 w 355"/>
                <a:gd name="T23" fmla="*/ 13 h 177"/>
                <a:gd name="T24" fmla="*/ 43 w 355"/>
                <a:gd name="T25" fmla="*/ 20 h 177"/>
                <a:gd name="T26" fmla="*/ 47 w 355"/>
                <a:gd name="T27" fmla="*/ 28 h 177"/>
                <a:gd name="T28" fmla="*/ 52 w 355"/>
                <a:gd name="T29" fmla="*/ 36 h 177"/>
                <a:gd name="T30" fmla="*/ 56 w 355"/>
                <a:gd name="T31" fmla="*/ 45 h 177"/>
                <a:gd name="T32" fmla="*/ 60 w 355"/>
                <a:gd name="T33" fmla="*/ 54 h 177"/>
                <a:gd name="T34" fmla="*/ 65 w 355"/>
                <a:gd name="T35" fmla="*/ 62 h 177"/>
                <a:gd name="T36" fmla="*/ 69 w 355"/>
                <a:gd name="T37" fmla="*/ 71 h 177"/>
                <a:gd name="T38" fmla="*/ 74 w 355"/>
                <a:gd name="T39" fmla="*/ 80 h 177"/>
                <a:gd name="T40" fmla="*/ 79 w 355"/>
                <a:gd name="T41" fmla="*/ 86 h 177"/>
                <a:gd name="T42" fmla="*/ 83 w 355"/>
                <a:gd name="T43" fmla="*/ 91 h 177"/>
                <a:gd name="T44" fmla="*/ 87 w 355"/>
                <a:gd name="T45" fmla="*/ 96 h 177"/>
                <a:gd name="T46" fmla="*/ 92 w 355"/>
                <a:gd name="T47" fmla="*/ 100 h 177"/>
                <a:gd name="T48" fmla="*/ 97 w 355"/>
                <a:gd name="T49" fmla="*/ 104 h 177"/>
                <a:gd name="T50" fmla="*/ 106 w 355"/>
                <a:gd name="T51" fmla="*/ 109 h 177"/>
                <a:gd name="T52" fmla="*/ 112 w 355"/>
                <a:gd name="T53" fmla="*/ 113 h 177"/>
                <a:gd name="T54" fmla="*/ 119 w 355"/>
                <a:gd name="T55" fmla="*/ 117 h 177"/>
                <a:gd name="T56" fmla="*/ 128 w 355"/>
                <a:gd name="T57" fmla="*/ 121 h 177"/>
                <a:gd name="T58" fmla="*/ 136 w 355"/>
                <a:gd name="T59" fmla="*/ 125 h 177"/>
                <a:gd name="T60" fmla="*/ 145 w 355"/>
                <a:gd name="T61" fmla="*/ 128 h 177"/>
                <a:gd name="T62" fmla="*/ 157 w 355"/>
                <a:gd name="T63" fmla="*/ 133 h 177"/>
                <a:gd name="T64" fmla="*/ 166 w 355"/>
                <a:gd name="T65" fmla="*/ 135 h 177"/>
                <a:gd name="T66" fmla="*/ 176 w 355"/>
                <a:gd name="T67" fmla="*/ 138 h 177"/>
                <a:gd name="T68" fmla="*/ 185 w 355"/>
                <a:gd name="T69" fmla="*/ 140 h 177"/>
                <a:gd name="T70" fmla="*/ 195 w 355"/>
                <a:gd name="T71" fmla="*/ 142 h 177"/>
                <a:gd name="T72" fmla="*/ 203 w 355"/>
                <a:gd name="T73" fmla="*/ 143 h 177"/>
                <a:gd name="T74" fmla="*/ 211 w 355"/>
                <a:gd name="T75" fmla="*/ 145 h 177"/>
                <a:gd name="T76" fmla="*/ 221 w 355"/>
                <a:gd name="T77" fmla="*/ 147 h 177"/>
                <a:gd name="T78" fmla="*/ 227 w 355"/>
                <a:gd name="T79" fmla="*/ 149 h 177"/>
                <a:gd name="T80" fmla="*/ 232 w 355"/>
                <a:gd name="T81" fmla="*/ 151 h 177"/>
                <a:gd name="T82" fmla="*/ 238 w 355"/>
                <a:gd name="T83" fmla="*/ 153 h 177"/>
                <a:gd name="T84" fmla="*/ 242 w 355"/>
                <a:gd name="T85" fmla="*/ 155 h 177"/>
                <a:gd name="T86" fmla="*/ 247 w 355"/>
                <a:gd name="T87" fmla="*/ 157 h 177"/>
                <a:gd name="T88" fmla="*/ 254 w 355"/>
                <a:gd name="T89" fmla="*/ 160 h 177"/>
                <a:gd name="T90" fmla="*/ 260 w 355"/>
                <a:gd name="T91" fmla="*/ 163 h 177"/>
                <a:gd name="T92" fmla="*/ 266 w 355"/>
                <a:gd name="T93" fmla="*/ 166 h 177"/>
                <a:gd name="T94" fmla="*/ 271 w 355"/>
                <a:gd name="T95" fmla="*/ 168 h 177"/>
                <a:gd name="T96" fmla="*/ 277 w 355"/>
                <a:gd name="T97" fmla="*/ 170 h 177"/>
                <a:gd name="T98" fmla="*/ 284 w 355"/>
                <a:gd name="T99" fmla="*/ 173 h 177"/>
                <a:gd name="T100" fmla="*/ 292 w 355"/>
                <a:gd name="T101" fmla="*/ 175 h 177"/>
                <a:gd name="T102" fmla="*/ 299 w 355"/>
                <a:gd name="T103" fmla="*/ 175 h 177"/>
                <a:gd name="T104" fmla="*/ 305 w 355"/>
                <a:gd name="T105" fmla="*/ 176 h 177"/>
                <a:gd name="T106" fmla="*/ 311 w 355"/>
                <a:gd name="T107" fmla="*/ 176 h 177"/>
                <a:gd name="T108" fmla="*/ 317 w 355"/>
                <a:gd name="T109" fmla="*/ 175 h 177"/>
                <a:gd name="T110" fmla="*/ 322 w 355"/>
                <a:gd name="T111" fmla="*/ 175 h 177"/>
                <a:gd name="T112" fmla="*/ 327 w 355"/>
                <a:gd name="T113" fmla="*/ 174 h 177"/>
                <a:gd name="T114" fmla="*/ 333 w 355"/>
                <a:gd name="T115" fmla="*/ 174 h 177"/>
                <a:gd name="T116" fmla="*/ 338 w 355"/>
                <a:gd name="T117" fmla="*/ 173 h 177"/>
                <a:gd name="T118" fmla="*/ 341 w 355"/>
                <a:gd name="T119" fmla="*/ 173 h 177"/>
                <a:gd name="T120" fmla="*/ 345 w 355"/>
                <a:gd name="T121" fmla="*/ 172 h 177"/>
                <a:gd name="T122" fmla="*/ 348 w 355"/>
                <a:gd name="T123" fmla="*/ 172 h 177"/>
                <a:gd name="T124" fmla="*/ 351 w 355"/>
                <a:gd name="T125" fmla="*/ 172 h 17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55"/>
                <a:gd name="T190" fmla="*/ 0 h 177"/>
                <a:gd name="T191" fmla="*/ 355 w 355"/>
                <a:gd name="T192" fmla="*/ 177 h 17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55" h="177">
                  <a:moveTo>
                    <a:pt x="0" y="6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3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5" y="10"/>
                  </a:lnTo>
                  <a:lnTo>
                    <a:pt x="36" y="11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0" y="16"/>
                  </a:lnTo>
                  <a:lnTo>
                    <a:pt x="43" y="20"/>
                  </a:lnTo>
                  <a:lnTo>
                    <a:pt x="45" y="23"/>
                  </a:lnTo>
                  <a:lnTo>
                    <a:pt x="46" y="25"/>
                  </a:lnTo>
                  <a:lnTo>
                    <a:pt x="47" y="28"/>
                  </a:lnTo>
                  <a:lnTo>
                    <a:pt x="49" y="30"/>
                  </a:lnTo>
                  <a:lnTo>
                    <a:pt x="50" y="33"/>
                  </a:lnTo>
                  <a:lnTo>
                    <a:pt x="52" y="36"/>
                  </a:lnTo>
                  <a:lnTo>
                    <a:pt x="53" y="39"/>
                  </a:lnTo>
                  <a:lnTo>
                    <a:pt x="55" y="42"/>
                  </a:lnTo>
                  <a:lnTo>
                    <a:pt x="56" y="45"/>
                  </a:lnTo>
                  <a:lnTo>
                    <a:pt x="57" y="47"/>
                  </a:lnTo>
                  <a:lnTo>
                    <a:pt x="59" y="51"/>
                  </a:lnTo>
                  <a:lnTo>
                    <a:pt x="60" y="54"/>
                  </a:lnTo>
                  <a:lnTo>
                    <a:pt x="62" y="57"/>
                  </a:lnTo>
                  <a:lnTo>
                    <a:pt x="63" y="59"/>
                  </a:lnTo>
                  <a:lnTo>
                    <a:pt x="65" y="62"/>
                  </a:lnTo>
                  <a:lnTo>
                    <a:pt x="66" y="65"/>
                  </a:lnTo>
                  <a:lnTo>
                    <a:pt x="67" y="68"/>
                  </a:lnTo>
                  <a:lnTo>
                    <a:pt x="69" y="71"/>
                  </a:lnTo>
                  <a:lnTo>
                    <a:pt x="72" y="76"/>
                  </a:lnTo>
                  <a:lnTo>
                    <a:pt x="73" y="78"/>
                  </a:lnTo>
                  <a:lnTo>
                    <a:pt x="74" y="80"/>
                  </a:lnTo>
                  <a:lnTo>
                    <a:pt x="76" y="83"/>
                  </a:lnTo>
                  <a:lnTo>
                    <a:pt x="77" y="84"/>
                  </a:lnTo>
                  <a:lnTo>
                    <a:pt x="79" y="86"/>
                  </a:lnTo>
                  <a:lnTo>
                    <a:pt x="80" y="88"/>
                  </a:lnTo>
                  <a:lnTo>
                    <a:pt x="81" y="90"/>
                  </a:lnTo>
                  <a:lnTo>
                    <a:pt x="83" y="91"/>
                  </a:lnTo>
                  <a:lnTo>
                    <a:pt x="84" y="93"/>
                  </a:lnTo>
                  <a:lnTo>
                    <a:pt x="86" y="94"/>
                  </a:lnTo>
                  <a:lnTo>
                    <a:pt x="87" y="96"/>
                  </a:lnTo>
                  <a:lnTo>
                    <a:pt x="89" y="98"/>
                  </a:lnTo>
                  <a:lnTo>
                    <a:pt x="91" y="99"/>
                  </a:lnTo>
                  <a:lnTo>
                    <a:pt x="92" y="100"/>
                  </a:lnTo>
                  <a:lnTo>
                    <a:pt x="94" y="101"/>
                  </a:lnTo>
                  <a:lnTo>
                    <a:pt x="96" y="103"/>
                  </a:lnTo>
                  <a:lnTo>
                    <a:pt x="97" y="104"/>
                  </a:lnTo>
                  <a:lnTo>
                    <a:pt x="99" y="105"/>
                  </a:lnTo>
                  <a:lnTo>
                    <a:pt x="103" y="108"/>
                  </a:lnTo>
                  <a:lnTo>
                    <a:pt x="106" y="109"/>
                  </a:lnTo>
                  <a:lnTo>
                    <a:pt x="107" y="110"/>
                  </a:lnTo>
                  <a:lnTo>
                    <a:pt x="110" y="112"/>
                  </a:lnTo>
                  <a:lnTo>
                    <a:pt x="112" y="113"/>
                  </a:lnTo>
                  <a:lnTo>
                    <a:pt x="114" y="115"/>
                  </a:lnTo>
                  <a:lnTo>
                    <a:pt x="117" y="116"/>
                  </a:lnTo>
                  <a:lnTo>
                    <a:pt x="119" y="117"/>
                  </a:lnTo>
                  <a:lnTo>
                    <a:pt x="122" y="118"/>
                  </a:lnTo>
                  <a:lnTo>
                    <a:pt x="125" y="120"/>
                  </a:lnTo>
                  <a:lnTo>
                    <a:pt x="128" y="121"/>
                  </a:lnTo>
                  <a:lnTo>
                    <a:pt x="130" y="122"/>
                  </a:lnTo>
                  <a:lnTo>
                    <a:pt x="133" y="123"/>
                  </a:lnTo>
                  <a:lnTo>
                    <a:pt x="136" y="125"/>
                  </a:lnTo>
                  <a:lnTo>
                    <a:pt x="139" y="126"/>
                  </a:lnTo>
                  <a:lnTo>
                    <a:pt x="142" y="127"/>
                  </a:lnTo>
                  <a:lnTo>
                    <a:pt x="145" y="128"/>
                  </a:lnTo>
                  <a:lnTo>
                    <a:pt x="148" y="129"/>
                  </a:lnTo>
                  <a:lnTo>
                    <a:pt x="151" y="130"/>
                  </a:lnTo>
                  <a:lnTo>
                    <a:pt x="157" y="133"/>
                  </a:lnTo>
                  <a:lnTo>
                    <a:pt x="160" y="133"/>
                  </a:lnTo>
                  <a:lnTo>
                    <a:pt x="163" y="134"/>
                  </a:lnTo>
                  <a:lnTo>
                    <a:pt x="166" y="135"/>
                  </a:lnTo>
                  <a:lnTo>
                    <a:pt x="170" y="136"/>
                  </a:lnTo>
                  <a:lnTo>
                    <a:pt x="173" y="137"/>
                  </a:lnTo>
                  <a:lnTo>
                    <a:pt x="176" y="138"/>
                  </a:lnTo>
                  <a:lnTo>
                    <a:pt x="179" y="138"/>
                  </a:lnTo>
                  <a:lnTo>
                    <a:pt x="182" y="139"/>
                  </a:lnTo>
                  <a:lnTo>
                    <a:pt x="185" y="140"/>
                  </a:lnTo>
                  <a:lnTo>
                    <a:pt x="188" y="140"/>
                  </a:lnTo>
                  <a:lnTo>
                    <a:pt x="192" y="141"/>
                  </a:lnTo>
                  <a:lnTo>
                    <a:pt x="195" y="142"/>
                  </a:lnTo>
                  <a:lnTo>
                    <a:pt x="197" y="142"/>
                  </a:lnTo>
                  <a:lnTo>
                    <a:pt x="200" y="143"/>
                  </a:lnTo>
                  <a:lnTo>
                    <a:pt x="203" y="143"/>
                  </a:lnTo>
                  <a:lnTo>
                    <a:pt x="206" y="144"/>
                  </a:lnTo>
                  <a:lnTo>
                    <a:pt x="208" y="145"/>
                  </a:lnTo>
                  <a:lnTo>
                    <a:pt x="211" y="145"/>
                  </a:lnTo>
                  <a:lnTo>
                    <a:pt x="216" y="146"/>
                  </a:lnTo>
                  <a:lnTo>
                    <a:pt x="218" y="147"/>
                  </a:lnTo>
                  <a:lnTo>
                    <a:pt x="221" y="147"/>
                  </a:lnTo>
                  <a:lnTo>
                    <a:pt x="223" y="148"/>
                  </a:lnTo>
                  <a:lnTo>
                    <a:pt x="225" y="148"/>
                  </a:lnTo>
                  <a:lnTo>
                    <a:pt x="227" y="149"/>
                  </a:lnTo>
                  <a:lnTo>
                    <a:pt x="229" y="150"/>
                  </a:lnTo>
                  <a:lnTo>
                    <a:pt x="231" y="150"/>
                  </a:lnTo>
                  <a:lnTo>
                    <a:pt x="232" y="151"/>
                  </a:lnTo>
                  <a:lnTo>
                    <a:pt x="234" y="152"/>
                  </a:lnTo>
                  <a:lnTo>
                    <a:pt x="236" y="152"/>
                  </a:lnTo>
                  <a:lnTo>
                    <a:pt x="238" y="153"/>
                  </a:lnTo>
                  <a:lnTo>
                    <a:pt x="239" y="154"/>
                  </a:lnTo>
                  <a:lnTo>
                    <a:pt x="241" y="154"/>
                  </a:lnTo>
                  <a:lnTo>
                    <a:pt x="242" y="155"/>
                  </a:lnTo>
                  <a:lnTo>
                    <a:pt x="244" y="156"/>
                  </a:lnTo>
                  <a:lnTo>
                    <a:pt x="246" y="157"/>
                  </a:lnTo>
                  <a:lnTo>
                    <a:pt x="247" y="157"/>
                  </a:lnTo>
                  <a:lnTo>
                    <a:pt x="249" y="158"/>
                  </a:lnTo>
                  <a:lnTo>
                    <a:pt x="252" y="160"/>
                  </a:lnTo>
                  <a:lnTo>
                    <a:pt x="254" y="160"/>
                  </a:lnTo>
                  <a:lnTo>
                    <a:pt x="256" y="161"/>
                  </a:lnTo>
                  <a:lnTo>
                    <a:pt x="258" y="162"/>
                  </a:lnTo>
                  <a:lnTo>
                    <a:pt x="260" y="163"/>
                  </a:lnTo>
                  <a:lnTo>
                    <a:pt x="262" y="164"/>
                  </a:lnTo>
                  <a:lnTo>
                    <a:pt x="264" y="165"/>
                  </a:lnTo>
                  <a:lnTo>
                    <a:pt x="266" y="166"/>
                  </a:lnTo>
                  <a:lnTo>
                    <a:pt x="267" y="167"/>
                  </a:lnTo>
                  <a:lnTo>
                    <a:pt x="269" y="167"/>
                  </a:lnTo>
                  <a:lnTo>
                    <a:pt x="271" y="168"/>
                  </a:lnTo>
                  <a:lnTo>
                    <a:pt x="274" y="169"/>
                  </a:lnTo>
                  <a:lnTo>
                    <a:pt x="276" y="170"/>
                  </a:lnTo>
                  <a:lnTo>
                    <a:pt x="277" y="170"/>
                  </a:lnTo>
                  <a:lnTo>
                    <a:pt x="280" y="171"/>
                  </a:lnTo>
                  <a:lnTo>
                    <a:pt x="282" y="172"/>
                  </a:lnTo>
                  <a:lnTo>
                    <a:pt x="284" y="173"/>
                  </a:lnTo>
                  <a:lnTo>
                    <a:pt x="286" y="173"/>
                  </a:lnTo>
                  <a:lnTo>
                    <a:pt x="288" y="174"/>
                  </a:lnTo>
                  <a:lnTo>
                    <a:pt x="292" y="175"/>
                  </a:lnTo>
                  <a:lnTo>
                    <a:pt x="294" y="175"/>
                  </a:lnTo>
                  <a:lnTo>
                    <a:pt x="296" y="175"/>
                  </a:lnTo>
                  <a:lnTo>
                    <a:pt x="299" y="175"/>
                  </a:lnTo>
                  <a:lnTo>
                    <a:pt x="301" y="175"/>
                  </a:lnTo>
                  <a:lnTo>
                    <a:pt x="302" y="176"/>
                  </a:lnTo>
                  <a:lnTo>
                    <a:pt x="305" y="176"/>
                  </a:lnTo>
                  <a:lnTo>
                    <a:pt x="307" y="176"/>
                  </a:lnTo>
                  <a:lnTo>
                    <a:pt x="309" y="176"/>
                  </a:lnTo>
                  <a:lnTo>
                    <a:pt x="311" y="176"/>
                  </a:lnTo>
                  <a:lnTo>
                    <a:pt x="313" y="176"/>
                  </a:lnTo>
                  <a:lnTo>
                    <a:pt x="315" y="175"/>
                  </a:lnTo>
                  <a:lnTo>
                    <a:pt x="317" y="175"/>
                  </a:lnTo>
                  <a:lnTo>
                    <a:pt x="319" y="175"/>
                  </a:lnTo>
                  <a:lnTo>
                    <a:pt x="320" y="175"/>
                  </a:lnTo>
                  <a:lnTo>
                    <a:pt x="322" y="175"/>
                  </a:lnTo>
                  <a:lnTo>
                    <a:pt x="324" y="175"/>
                  </a:lnTo>
                  <a:lnTo>
                    <a:pt x="326" y="174"/>
                  </a:lnTo>
                  <a:lnTo>
                    <a:pt x="327" y="174"/>
                  </a:lnTo>
                  <a:lnTo>
                    <a:pt x="331" y="174"/>
                  </a:lnTo>
                  <a:lnTo>
                    <a:pt x="332" y="174"/>
                  </a:lnTo>
                  <a:lnTo>
                    <a:pt x="333" y="174"/>
                  </a:lnTo>
                  <a:lnTo>
                    <a:pt x="335" y="174"/>
                  </a:lnTo>
                  <a:lnTo>
                    <a:pt x="336" y="173"/>
                  </a:lnTo>
                  <a:lnTo>
                    <a:pt x="338" y="173"/>
                  </a:lnTo>
                  <a:lnTo>
                    <a:pt x="339" y="173"/>
                  </a:lnTo>
                  <a:lnTo>
                    <a:pt x="340" y="173"/>
                  </a:lnTo>
                  <a:lnTo>
                    <a:pt x="341" y="173"/>
                  </a:lnTo>
                  <a:lnTo>
                    <a:pt x="343" y="173"/>
                  </a:lnTo>
                  <a:lnTo>
                    <a:pt x="344" y="172"/>
                  </a:lnTo>
                  <a:lnTo>
                    <a:pt x="345" y="172"/>
                  </a:lnTo>
                  <a:lnTo>
                    <a:pt x="346" y="172"/>
                  </a:lnTo>
                  <a:lnTo>
                    <a:pt x="347" y="172"/>
                  </a:lnTo>
                  <a:lnTo>
                    <a:pt x="348" y="172"/>
                  </a:lnTo>
                  <a:lnTo>
                    <a:pt x="349" y="172"/>
                  </a:lnTo>
                  <a:lnTo>
                    <a:pt x="350" y="172"/>
                  </a:lnTo>
                  <a:lnTo>
                    <a:pt x="351" y="172"/>
                  </a:lnTo>
                  <a:lnTo>
                    <a:pt x="352" y="172"/>
                  </a:lnTo>
                  <a:lnTo>
                    <a:pt x="354" y="172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8" name="Freeform 288"/>
            <p:cNvSpPr>
              <a:spLocks/>
            </p:cNvSpPr>
            <p:nvPr/>
          </p:nvSpPr>
          <p:spPr bwMode="auto">
            <a:xfrm>
              <a:off x="1595" y="2055"/>
              <a:ext cx="125" cy="72"/>
            </a:xfrm>
            <a:custGeom>
              <a:avLst/>
              <a:gdLst>
                <a:gd name="T0" fmla="*/ 2 w 125"/>
                <a:gd name="T1" fmla="*/ 34 h 72"/>
                <a:gd name="T2" fmla="*/ 4 w 125"/>
                <a:gd name="T3" fmla="*/ 38 h 72"/>
                <a:gd name="T4" fmla="*/ 6 w 125"/>
                <a:gd name="T5" fmla="*/ 41 h 72"/>
                <a:gd name="T6" fmla="*/ 9 w 125"/>
                <a:gd name="T7" fmla="*/ 45 h 72"/>
                <a:gd name="T8" fmla="*/ 11 w 125"/>
                <a:gd name="T9" fmla="*/ 48 h 72"/>
                <a:gd name="T10" fmla="*/ 13 w 125"/>
                <a:gd name="T11" fmla="*/ 52 h 72"/>
                <a:gd name="T12" fmla="*/ 16 w 125"/>
                <a:gd name="T13" fmla="*/ 56 h 72"/>
                <a:gd name="T14" fmla="*/ 19 w 125"/>
                <a:gd name="T15" fmla="*/ 59 h 72"/>
                <a:gd name="T16" fmla="*/ 22 w 125"/>
                <a:gd name="T17" fmla="*/ 62 h 72"/>
                <a:gd name="T18" fmla="*/ 25 w 125"/>
                <a:gd name="T19" fmla="*/ 64 h 72"/>
                <a:gd name="T20" fmla="*/ 28 w 125"/>
                <a:gd name="T21" fmla="*/ 67 h 72"/>
                <a:gd name="T22" fmla="*/ 32 w 125"/>
                <a:gd name="T23" fmla="*/ 68 h 72"/>
                <a:gd name="T24" fmla="*/ 38 w 125"/>
                <a:gd name="T25" fmla="*/ 70 h 72"/>
                <a:gd name="T26" fmla="*/ 43 w 125"/>
                <a:gd name="T27" fmla="*/ 71 h 72"/>
                <a:gd name="T28" fmla="*/ 48 w 125"/>
                <a:gd name="T29" fmla="*/ 71 h 72"/>
                <a:gd name="T30" fmla="*/ 54 w 125"/>
                <a:gd name="T31" fmla="*/ 70 h 72"/>
                <a:gd name="T32" fmla="*/ 60 w 125"/>
                <a:gd name="T33" fmla="*/ 70 h 72"/>
                <a:gd name="T34" fmla="*/ 66 w 125"/>
                <a:gd name="T35" fmla="*/ 68 h 72"/>
                <a:gd name="T36" fmla="*/ 72 w 125"/>
                <a:gd name="T37" fmla="*/ 66 h 72"/>
                <a:gd name="T38" fmla="*/ 81 w 125"/>
                <a:gd name="T39" fmla="*/ 63 h 72"/>
                <a:gd name="T40" fmla="*/ 87 w 125"/>
                <a:gd name="T41" fmla="*/ 61 h 72"/>
                <a:gd name="T42" fmla="*/ 92 w 125"/>
                <a:gd name="T43" fmla="*/ 58 h 72"/>
                <a:gd name="T44" fmla="*/ 98 w 125"/>
                <a:gd name="T45" fmla="*/ 55 h 72"/>
                <a:gd name="T46" fmla="*/ 102 w 125"/>
                <a:gd name="T47" fmla="*/ 52 h 72"/>
                <a:gd name="T48" fmla="*/ 107 w 125"/>
                <a:gd name="T49" fmla="*/ 49 h 72"/>
                <a:gd name="T50" fmla="*/ 112 w 125"/>
                <a:gd name="T51" fmla="*/ 45 h 72"/>
                <a:gd name="T52" fmla="*/ 115 w 125"/>
                <a:gd name="T53" fmla="*/ 43 h 72"/>
                <a:gd name="T54" fmla="*/ 118 w 125"/>
                <a:gd name="T55" fmla="*/ 41 h 72"/>
                <a:gd name="T56" fmla="*/ 120 w 125"/>
                <a:gd name="T57" fmla="*/ 39 h 72"/>
                <a:gd name="T58" fmla="*/ 122 w 125"/>
                <a:gd name="T59" fmla="*/ 37 h 72"/>
                <a:gd name="T60" fmla="*/ 123 w 125"/>
                <a:gd name="T61" fmla="*/ 35 h 72"/>
                <a:gd name="T62" fmla="*/ 124 w 125"/>
                <a:gd name="T63" fmla="*/ 32 h 72"/>
                <a:gd name="T64" fmla="*/ 124 w 125"/>
                <a:gd name="T65" fmla="*/ 30 h 72"/>
                <a:gd name="T66" fmla="*/ 124 w 125"/>
                <a:gd name="T67" fmla="*/ 27 h 72"/>
                <a:gd name="T68" fmla="*/ 123 w 125"/>
                <a:gd name="T69" fmla="*/ 25 h 72"/>
                <a:gd name="T70" fmla="*/ 122 w 125"/>
                <a:gd name="T71" fmla="*/ 22 h 72"/>
                <a:gd name="T72" fmla="*/ 120 w 125"/>
                <a:gd name="T73" fmla="*/ 20 h 72"/>
                <a:gd name="T74" fmla="*/ 119 w 125"/>
                <a:gd name="T75" fmla="*/ 17 h 72"/>
                <a:gd name="T76" fmla="*/ 116 w 125"/>
                <a:gd name="T77" fmla="*/ 14 h 72"/>
                <a:gd name="T78" fmla="*/ 114 w 125"/>
                <a:gd name="T79" fmla="*/ 12 h 72"/>
                <a:gd name="T80" fmla="*/ 111 w 125"/>
                <a:gd name="T81" fmla="*/ 9 h 72"/>
                <a:gd name="T82" fmla="*/ 109 w 125"/>
                <a:gd name="T83" fmla="*/ 7 h 72"/>
                <a:gd name="T84" fmla="*/ 106 w 125"/>
                <a:gd name="T85" fmla="*/ 5 h 72"/>
                <a:gd name="T86" fmla="*/ 104 w 125"/>
                <a:gd name="T87" fmla="*/ 2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5"/>
                <a:gd name="T133" fmla="*/ 0 h 72"/>
                <a:gd name="T134" fmla="*/ 125 w 125"/>
                <a:gd name="T135" fmla="*/ 72 h 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5" h="72">
                  <a:moveTo>
                    <a:pt x="0" y="32"/>
                  </a:moveTo>
                  <a:lnTo>
                    <a:pt x="1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1"/>
                  </a:lnTo>
                  <a:lnTo>
                    <a:pt x="7" y="43"/>
                  </a:lnTo>
                  <a:lnTo>
                    <a:pt x="8" y="44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2" y="49"/>
                  </a:lnTo>
                  <a:lnTo>
                    <a:pt x="12" y="51"/>
                  </a:lnTo>
                  <a:lnTo>
                    <a:pt x="13" y="52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6" y="56"/>
                  </a:lnTo>
                  <a:lnTo>
                    <a:pt x="17" y="57"/>
                  </a:lnTo>
                  <a:lnTo>
                    <a:pt x="18" y="58"/>
                  </a:lnTo>
                  <a:lnTo>
                    <a:pt x="19" y="59"/>
                  </a:lnTo>
                  <a:lnTo>
                    <a:pt x="20" y="60"/>
                  </a:lnTo>
                  <a:lnTo>
                    <a:pt x="21" y="61"/>
                  </a:lnTo>
                  <a:lnTo>
                    <a:pt x="22" y="62"/>
                  </a:lnTo>
                  <a:lnTo>
                    <a:pt x="23" y="63"/>
                  </a:lnTo>
                  <a:lnTo>
                    <a:pt x="24" y="64"/>
                  </a:lnTo>
                  <a:lnTo>
                    <a:pt x="25" y="64"/>
                  </a:lnTo>
                  <a:lnTo>
                    <a:pt x="26" y="65"/>
                  </a:lnTo>
                  <a:lnTo>
                    <a:pt x="27" y="66"/>
                  </a:lnTo>
                  <a:lnTo>
                    <a:pt x="28" y="67"/>
                  </a:lnTo>
                  <a:lnTo>
                    <a:pt x="29" y="67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3" y="69"/>
                  </a:lnTo>
                  <a:lnTo>
                    <a:pt x="35" y="70"/>
                  </a:lnTo>
                  <a:lnTo>
                    <a:pt x="38" y="70"/>
                  </a:lnTo>
                  <a:lnTo>
                    <a:pt x="39" y="70"/>
                  </a:lnTo>
                  <a:lnTo>
                    <a:pt x="41" y="71"/>
                  </a:lnTo>
                  <a:lnTo>
                    <a:pt x="43" y="71"/>
                  </a:lnTo>
                  <a:lnTo>
                    <a:pt x="44" y="71"/>
                  </a:lnTo>
                  <a:lnTo>
                    <a:pt x="46" y="71"/>
                  </a:lnTo>
                  <a:lnTo>
                    <a:pt x="48" y="71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4" y="70"/>
                  </a:lnTo>
                  <a:lnTo>
                    <a:pt x="56" y="70"/>
                  </a:lnTo>
                  <a:lnTo>
                    <a:pt x="58" y="70"/>
                  </a:lnTo>
                  <a:lnTo>
                    <a:pt x="60" y="70"/>
                  </a:lnTo>
                  <a:lnTo>
                    <a:pt x="62" y="69"/>
                  </a:lnTo>
                  <a:lnTo>
                    <a:pt x="64" y="69"/>
                  </a:lnTo>
                  <a:lnTo>
                    <a:pt x="66" y="68"/>
                  </a:lnTo>
                  <a:lnTo>
                    <a:pt x="69" y="68"/>
                  </a:lnTo>
                  <a:lnTo>
                    <a:pt x="71" y="67"/>
                  </a:lnTo>
                  <a:lnTo>
                    <a:pt x="72" y="66"/>
                  </a:lnTo>
                  <a:lnTo>
                    <a:pt x="77" y="65"/>
                  </a:lnTo>
                  <a:lnTo>
                    <a:pt x="79" y="64"/>
                  </a:lnTo>
                  <a:lnTo>
                    <a:pt x="81" y="63"/>
                  </a:lnTo>
                  <a:lnTo>
                    <a:pt x="83" y="63"/>
                  </a:lnTo>
                  <a:lnTo>
                    <a:pt x="85" y="62"/>
                  </a:lnTo>
                  <a:lnTo>
                    <a:pt x="87" y="61"/>
                  </a:lnTo>
                  <a:lnTo>
                    <a:pt x="88" y="60"/>
                  </a:lnTo>
                  <a:lnTo>
                    <a:pt x="90" y="59"/>
                  </a:lnTo>
                  <a:lnTo>
                    <a:pt x="92" y="58"/>
                  </a:lnTo>
                  <a:lnTo>
                    <a:pt x="94" y="57"/>
                  </a:lnTo>
                  <a:lnTo>
                    <a:pt x="96" y="56"/>
                  </a:lnTo>
                  <a:lnTo>
                    <a:pt x="98" y="55"/>
                  </a:lnTo>
                  <a:lnTo>
                    <a:pt x="99" y="54"/>
                  </a:lnTo>
                  <a:lnTo>
                    <a:pt x="101" y="53"/>
                  </a:lnTo>
                  <a:lnTo>
                    <a:pt x="102" y="52"/>
                  </a:lnTo>
                  <a:lnTo>
                    <a:pt x="104" y="51"/>
                  </a:lnTo>
                  <a:lnTo>
                    <a:pt x="105" y="50"/>
                  </a:lnTo>
                  <a:lnTo>
                    <a:pt x="107" y="49"/>
                  </a:lnTo>
                  <a:lnTo>
                    <a:pt x="108" y="48"/>
                  </a:lnTo>
                  <a:lnTo>
                    <a:pt x="111" y="46"/>
                  </a:lnTo>
                  <a:lnTo>
                    <a:pt x="112" y="45"/>
                  </a:lnTo>
                  <a:lnTo>
                    <a:pt x="113" y="44"/>
                  </a:lnTo>
                  <a:lnTo>
                    <a:pt x="114" y="44"/>
                  </a:lnTo>
                  <a:lnTo>
                    <a:pt x="115" y="43"/>
                  </a:lnTo>
                  <a:lnTo>
                    <a:pt x="116" y="42"/>
                  </a:lnTo>
                  <a:lnTo>
                    <a:pt x="117" y="42"/>
                  </a:lnTo>
                  <a:lnTo>
                    <a:pt x="118" y="41"/>
                  </a:lnTo>
                  <a:lnTo>
                    <a:pt x="119" y="40"/>
                  </a:lnTo>
                  <a:lnTo>
                    <a:pt x="120" y="39"/>
                  </a:lnTo>
                  <a:lnTo>
                    <a:pt x="121" y="38"/>
                  </a:lnTo>
                  <a:lnTo>
                    <a:pt x="121" y="37"/>
                  </a:lnTo>
                  <a:lnTo>
                    <a:pt x="122" y="37"/>
                  </a:lnTo>
                  <a:lnTo>
                    <a:pt x="123" y="36"/>
                  </a:lnTo>
                  <a:lnTo>
                    <a:pt x="123" y="35"/>
                  </a:lnTo>
                  <a:lnTo>
                    <a:pt x="124" y="34"/>
                  </a:lnTo>
                  <a:lnTo>
                    <a:pt x="124" y="32"/>
                  </a:lnTo>
                  <a:lnTo>
                    <a:pt x="124" y="31"/>
                  </a:lnTo>
                  <a:lnTo>
                    <a:pt x="124" y="30"/>
                  </a:lnTo>
                  <a:lnTo>
                    <a:pt x="124" y="29"/>
                  </a:lnTo>
                  <a:lnTo>
                    <a:pt x="124" y="28"/>
                  </a:lnTo>
                  <a:lnTo>
                    <a:pt x="124" y="27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4"/>
                  </a:lnTo>
                  <a:lnTo>
                    <a:pt x="122" y="24"/>
                  </a:lnTo>
                  <a:lnTo>
                    <a:pt x="122" y="22"/>
                  </a:lnTo>
                  <a:lnTo>
                    <a:pt x="121" y="22"/>
                  </a:lnTo>
                  <a:lnTo>
                    <a:pt x="121" y="21"/>
                  </a:lnTo>
                  <a:lnTo>
                    <a:pt x="120" y="20"/>
                  </a:lnTo>
                  <a:lnTo>
                    <a:pt x="120" y="19"/>
                  </a:lnTo>
                  <a:lnTo>
                    <a:pt x="119" y="18"/>
                  </a:lnTo>
                  <a:lnTo>
                    <a:pt x="119" y="17"/>
                  </a:lnTo>
                  <a:lnTo>
                    <a:pt x="117" y="16"/>
                  </a:lnTo>
                  <a:lnTo>
                    <a:pt x="117" y="15"/>
                  </a:lnTo>
                  <a:lnTo>
                    <a:pt x="116" y="14"/>
                  </a:lnTo>
                  <a:lnTo>
                    <a:pt x="115" y="14"/>
                  </a:lnTo>
                  <a:lnTo>
                    <a:pt x="114" y="13"/>
                  </a:lnTo>
                  <a:lnTo>
                    <a:pt x="114" y="12"/>
                  </a:lnTo>
                  <a:lnTo>
                    <a:pt x="113" y="11"/>
                  </a:lnTo>
                  <a:lnTo>
                    <a:pt x="112" y="10"/>
                  </a:lnTo>
                  <a:lnTo>
                    <a:pt x="111" y="9"/>
                  </a:lnTo>
                  <a:lnTo>
                    <a:pt x="109" y="8"/>
                  </a:lnTo>
                  <a:lnTo>
                    <a:pt x="109" y="7"/>
                  </a:lnTo>
                  <a:lnTo>
                    <a:pt x="108" y="6"/>
                  </a:lnTo>
                  <a:lnTo>
                    <a:pt x="107" y="5"/>
                  </a:lnTo>
                  <a:lnTo>
                    <a:pt x="106" y="5"/>
                  </a:lnTo>
                  <a:lnTo>
                    <a:pt x="105" y="4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3" y="2"/>
                  </a:lnTo>
                  <a:lnTo>
                    <a:pt x="101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99" name="Freeform 289"/>
            <p:cNvSpPr>
              <a:spLocks/>
            </p:cNvSpPr>
            <p:nvPr/>
          </p:nvSpPr>
          <p:spPr bwMode="auto">
            <a:xfrm>
              <a:off x="2559" y="2010"/>
              <a:ext cx="344" cy="91"/>
            </a:xfrm>
            <a:custGeom>
              <a:avLst/>
              <a:gdLst>
                <a:gd name="T0" fmla="*/ 6 w 344"/>
                <a:gd name="T1" fmla="*/ 0 h 91"/>
                <a:gd name="T2" fmla="*/ 13 w 344"/>
                <a:gd name="T3" fmla="*/ 1 h 91"/>
                <a:gd name="T4" fmla="*/ 21 w 344"/>
                <a:gd name="T5" fmla="*/ 1 h 91"/>
                <a:gd name="T6" fmla="*/ 28 w 344"/>
                <a:gd name="T7" fmla="*/ 2 h 91"/>
                <a:gd name="T8" fmla="*/ 38 w 344"/>
                <a:gd name="T9" fmla="*/ 5 h 91"/>
                <a:gd name="T10" fmla="*/ 45 w 344"/>
                <a:gd name="T11" fmla="*/ 8 h 91"/>
                <a:gd name="T12" fmla="*/ 53 w 344"/>
                <a:gd name="T13" fmla="*/ 13 h 91"/>
                <a:gd name="T14" fmla="*/ 60 w 344"/>
                <a:gd name="T15" fmla="*/ 18 h 91"/>
                <a:gd name="T16" fmla="*/ 68 w 344"/>
                <a:gd name="T17" fmla="*/ 24 h 91"/>
                <a:gd name="T18" fmla="*/ 78 w 344"/>
                <a:gd name="T19" fmla="*/ 33 h 91"/>
                <a:gd name="T20" fmla="*/ 86 w 344"/>
                <a:gd name="T21" fmla="*/ 41 h 91"/>
                <a:gd name="T22" fmla="*/ 94 w 344"/>
                <a:gd name="T23" fmla="*/ 48 h 91"/>
                <a:gd name="T24" fmla="*/ 101 w 344"/>
                <a:gd name="T25" fmla="*/ 56 h 91"/>
                <a:gd name="T26" fmla="*/ 108 w 344"/>
                <a:gd name="T27" fmla="*/ 63 h 91"/>
                <a:gd name="T28" fmla="*/ 117 w 344"/>
                <a:gd name="T29" fmla="*/ 70 h 91"/>
                <a:gd name="T30" fmla="*/ 123 w 344"/>
                <a:gd name="T31" fmla="*/ 74 h 91"/>
                <a:gd name="T32" fmla="*/ 129 w 344"/>
                <a:gd name="T33" fmla="*/ 77 h 91"/>
                <a:gd name="T34" fmla="*/ 136 w 344"/>
                <a:gd name="T35" fmla="*/ 80 h 91"/>
                <a:gd name="T36" fmla="*/ 142 w 344"/>
                <a:gd name="T37" fmla="*/ 82 h 91"/>
                <a:gd name="T38" fmla="*/ 152 w 344"/>
                <a:gd name="T39" fmla="*/ 84 h 91"/>
                <a:gd name="T40" fmla="*/ 161 w 344"/>
                <a:gd name="T41" fmla="*/ 85 h 91"/>
                <a:gd name="T42" fmla="*/ 170 w 344"/>
                <a:gd name="T43" fmla="*/ 87 h 91"/>
                <a:gd name="T44" fmla="*/ 179 w 344"/>
                <a:gd name="T45" fmla="*/ 88 h 91"/>
                <a:gd name="T46" fmla="*/ 191 w 344"/>
                <a:gd name="T47" fmla="*/ 89 h 91"/>
                <a:gd name="T48" fmla="*/ 199 w 344"/>
                <a:gd name="T49" fmla="*/ 90 h 91"/>
                <a:gd name="T50" fmla="*/ 206 w 344"/>
                <a:gd name="T51" fmla="*/ 90 h 91"/>
                <a:gd name="T52" fmla="*/ 213 w 344"/>
                <a:gd name="T53" fmla="*/ 90 h 91"/>
                <a:gd name="T54" fmla="*/ 219 w 344"/>
                <a:gd name="T55" fmla="*/ 90 h 91"/>
                <a:gd name="T56" fmla="*/ 226 w 344"/>
                <a:gd name="T57" fmla="*/ 89 h 91"/>
                <a:gd name="T58" fmla="*/ 231 w 344"/>
                <a:gd name="T59" fmla="*/ 88 h 91"/>
                <a:gd name="T60" fmla="*/ 236 w 344"/>
                <a:gd name="T61" fmla="*/ 86 h 91"/>
                <a:gd name="T62" fmla="*/ 240 w 344"/>
                <a:gd name="T63" fmla="*/ 84 h 91"/>
                <a:gd name="T64" fmla="*/ 245 w 344"/>
                <a:gd name="T65" fmla="*/ 82 h 91"/>
                <a:gd name="T66" fmla="*/ 250 w 344"/>
                <a:gd name="T67" fmla="*/ 79 h 91"/>
                <a:gd name="T68" fmla="*/ 254 w 344"/>
                <a:gd name="T69" fmla="*/ 76 h 91"/>
                <a:gd name="T70" fmla="*/ 258 w 344"/>
                <a:gd name="T71" fmla="*/ 74 h 91"/>
                <a:gd name="T72" fmla="*/ 262 w 344"/>
                <a:gd name="T73" fmla="*/ 71 h 91"/>
                <a:gd name="T74" fmla="*/ 266 w 344"/>
                <a:gd name="T75" fmla="*/ 68 h 91"/>
                <a:gd name="T76" fmla="*/ 271 w 344"/>
                <a:gd name="T77" fmla="*/ 63 h 91"/>
                <a:gd name="T78" fmla="*/ 275 w 344"/>
                <a:gd name="T79" fmla="*/ 60 h 91"/>
                <a:gd name="T80" fmla="*/ 279 w 344"/>
                <a:gd name="T81" fmla="*/ 57 h 91"/>
                <a:gd name="T82" fmla="*/ 284 w 344"/>
                <a:gd name="T83" fmla="*/ 53 h 91"/>
                <a:gd name="T84" fmla="*/ 288 w 344"/>
                <a:gd name="T85" fmla="*/ 49 h 91"/>
                <a:gd name="T86" fmla="*/ 292 w 344"/>
                <a:gd name="T87" fmla="*/ 47 h 91"/>
                <a:gd name="T88" fmla="*/ 295 w 344"/>
                <a:gd name="T89" fmla="*/ 45 h 91"/>
                <a:gd name="T90" fmla="*/ 299 w 344"/>
                <a:gd name="T91" fmla="*/ 43 h 91"/>
                <a:gd name="T92" fmla="*/ 302 w 344"/>
                <a:gd name="T93" fmla="*/ 42 h 91"/>
                <a:gd name="T94" fmla="*/ 307 w 344"/>
                <a:gd name="T95" fmla="*/ 42 h 91"/>
                <a:gd name="T96" fmla="*/ 312 w 344"/>
                <a:gd name="T97" fmla="*/ 43 h 91"/>
                <a:gd name="T98" fmla="*/ 317 w 344"/>
                <a:gd name="T99" fmla="*/ 45 h 91"/>
                <a:gd name="T100" fmla="*/ 322 w 344"/>
                <a:gd name="T101" fmla="*/ 47 h 91"/>
                <a:gd name="T102" fmla="*/ 327 w 344"/>
                <a:gd name="T103" fmla="*/ 50 h 91"/>
                <a:gd name="T104" fmla="*/ 332 w 344"/>
                <a:gd name="T105" fmla="*/ 52 h 91"/>
                <a:gd name="T106" fmla="*/ 335 w 344"/>
                <a:gd name="T107" fmla="*/ 54 h 91"/>
                <a:gd name="T108" fmla="*/ 337 w 344"/>
                <a:gd name="T109" fmla="*/ 56 h 91"/>
                <a:gd name="T110" fmla="*/ 340 w 344"/>
                <a:gd name="T111" fmla="*/ 57 h 91"/>
                <a:gd name="T112" fmla="*/ 342 w 344"/>
                <a:gd name="T113" fmla="*/ 58 h 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4"/>
                <a:gd name="T172" fmla="*/ 0 h 91"/>
                <a:gd name="T173" fmla="*/ 344 w 344"/>
                <a:gd name="T174" fmla="*/ 91 h 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4" h="91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2" y="3"/>
                  </a:lnTo>
                  <a:lnTo>
                    <a:pt x="34" y="4"/>
                  </a:lnTo>
                  <a:lnTo>
                    <a:pt x="38" y="5"/>
                  </a:lnTo>
                  <a:lnTo>
                    <a:pt x="40" y="6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47" y="9"/>
                  </a:lnTo>
                  <a:lnTo>
                    <a:pt x="49" y="11"/>
                  </a:lnTo>
                  <a:lnTo>
                    <a:pt x="51" y="12"/>
                  </a:lnTo>
                  <a:lnTo>
                    <a:pt x="53" y="13"/>
                  </a:lnTo>
                  <a:lnTo>
                    <a:pt x="55" y="14"/>
                  </a:lnTo>
                  <a:lnTo>
                    <a:pt x="57" y="16"/>
                  </a:lnTo>
                  <a:lnTo>
                    <a:pt x="58" y="17"/>
                  </a:lnTo>
                  <a:lnTo>
                    <a:pt x="60" y="18"/>
                  </a:lnTo>
                  <a:lnTo>
                    <a:pt x="62" y="20"/>
                  </a:lnTo>
                  <a:lnTo>
                    <a:pt x="64" y="21"/>
                  </a:lnTo>
                  <a:lnTo>
                    <a:pt x="66" y="23"/>
                  </a:lnTo>
                  <a:lnTo>
                    <a:pt x="68" y="24"/>
                  </a:lnTo>
                  <a:lnTo>
                    <a:pt x="70" y="26"/>
                  </a:lnTo>
                  <a:lnTo>
                    <a:pt x="72" y="28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0" y="35"/>
                  </a:lnTo>
                  <a:lnTo>
                    <a:pt x="82" y="37"/>
                  </a:lnTo>
                  <a:lnTo>
                    <a:pt x="84" y="39"/>
                  </a:lnTo>
                  <a:lnTo>
                    <a:pt x="86" y="41"/>
                  </a:lnTo>
                  <a:lnTo>
                    <a:pt x="88" y="43"/>
                  </a:lnTo>
                  <a:lnTo>
                    <a:pt x="90" y="44"/>
                  </a:lnTo>
                  <a:lnTo>
                    <a:pt x="92" y="46"/>
                  </a:lnTo>
                  <a:lnTo>
                    <a:pt x="94" y="48"/>
                  </a:lnTo>
                  <a:lnTo>
                    <a:pt x="95" y="50"/>
                  </a:lnTo>
                  <a:lnTo>
                    <a:pt x="97" y="52"/>
                  </a:lnTo>
                  <a:lnTo>
                    <a:pt x="99" y="54"/>
                  </a:lnTo>
                  <a:lnTo>
                    <a:pt x="101" y="56"/>
                  </a:lnTo>
                  <a:lnTo>
                    <a:pt x="103" y="58"/>
                  </a:lnTo>
                  <a:lnTo>
                    <a:pt x="105" y="59"/>
                  </a:lnTo>
                  <a:lnTo>
                    <a:pt x="107" y="61"/>
                  </a:lnTo>
                  <a:lnTo>
                    <a:pt x="108" y="63"/>
                  </a:lnTo>
                  <a:lnTo>
                    <a:pt x="110" y="64"/>
                  </a:lnTo>
                  <a:lnTo>
                    <a:pt x="114" y="67"/>
                  </a:lnTo>
                  <a:lnTo>
                    <a:pt x="115" y="68"/>
                  </a:lnTo>
                  <a:lnTo>
                    <a:pt x="117" y="70"/>
                  </a:lnTo>
                  <a:lnTo>
                    <a:pt x="118" y="71"/>
                  </a:lnTo>
                  <a:lnTo>
                    <a:pt x="120" y="72"/>
                  </a:lnTo>
                  <a:lnTo>
                    <a:pt x="121" y="73"/>
                  </a:lnTo>
                  <a:lnTo>
                    <a:pt x="123" y="74"/>
                  </a:lnTo>
                  <a:lnTo>
                    <a:pt x="124" y="75"/>
                  </a:lnTo>
                  <a:lnTo>
                    <a:pt x="126" y="75"/>
                  </a:lnTo>
                  <a:lnTo>
                    <a:pt x="127" y="76"/>
                  </a:lnTo>
                  <a:lnTo>
                    <a:pt x="129" y="77"/>
                  </a:lnTo>
                  <a:lnTo>
                    <a:pt x="131" y="78"/>
                  </a:lnTo>
                  <a:lnTo>
                    <a:pt x="132" y="78"/>
                  </a:lnTo>
                  <a:lnTo>
                    <a:pt x="134" y="79"/>
                  </a:lnTo>
                  <a:lnTo>
                    <a:pt x="136" y="80"/>
                  </a:lnTo>
                  <a:lnTo>
                    <a:pt x="137" y="80"/>
                  </a:lnTo>
                  <a:lnTo>
                    <a:pt x="139" y="81"/>
                  </a:lnTo>
                  <a:lnTo>
                    <a:pt x="141" y="81"/>
                  </a:lnTo>
                  <a:lnTo>
                    <a:pt x="142" y="82"/>
                  </a:lnTo>
                  <a:lnTo>
                    <a:pt x="146" y="83"/>
                  </a:lnTo>
                  <a:lnTo>
                    <a:pt x="148" y="83"/>
                  </a:lnTo>
                  <a:lnTo>
                    <a:pt x="150" y="83"/>
                  </a:lnTo>
                  <a:lnTo>
                    <a:pt x="152" y="84"/>
                  </a:lnTo>
                  <a:lnTo>
                    <a:pt x="154" y="84"/>
                  </a:lnTo>
                  <a:lnTo>
                    <a:pt x="157" y="85"/>
                  </a:lnTo>
                  <a:lnTo>
                    <a:pt x="159" y="85"/>
                  </a:lnTo>
                  <a:lnTo>
                    <a:pt x="161" y="85"/>
                  </a:lnTo>
                  <a:lnTo>
                    <a:pt x="163" y="86"/>
                  </a:lnTo>
                  <a:lnTo>
                    <a:pt x="166" y="86"/>
                  </a:lnTo>
                  <a:lnTo>
                    <a:pt x="168" y="87"/>
                  </a:lnTo>
                  <a:lnTo>
                    <a:pt x="170" y="87"/>
                  </a:lnTo>
                  <a:lnTo>
                    <a:pt x="173" y="87"/>
                  </a:lnTo>
                  <a:lnTo>
                    <a:pt x="175" y="88"/>
                  </a:lnTo>
                  <a:lnTo>
                    <a:pt x="177" y="88"/>
                  </a:lnTo>
                  <a:lnTo>
                    <a:pt x="179" y="88"/>
                  </a:lnTo>
                  <a:lnTo>
                    <a:pt x="182" y="88"/>
                  </a:lnTo>
                  <a:lnTo>
                    <a:pt x="184" y="88"/>
                  </a:lnTo>
                  <a:lnTo>
                    <a:pt x="186" y="89"/>
                  </a:lnTo>
                  <a:lnTo>
                    <a:pt x="191" y="89"/>
                  </a:lnTo>
                  <a:lnTo>
                    <a:pt x="193" y="90"/>
                  </a:lnTo>
                  <a:lnTo>
                    <a:pt x="195" y="90"/>
                  </a:lnTo>
                  <a:lnTo>
                    <a:pt x="197" y="90"/>
                  </a:lnTo>
                  <a:lnTo>
                    <a:pt x="199" y="90"/>
                  </a:lnTo>
                  <a:lnTo>
                    <a:pt x="201" y="90"/>
                  </a:lnTo>
                  <a:lnTo>
                    <a:pt x="203" y="90"/>
                  </a:lnTo>
                  <a:lnTo>
                    <a:pt x="204" y="90"/>
                  </a:lnTo>
                  <a:lnTo>
                    <a:pt x="206" y="90"/>
                  </a:lnTo>
                  <a:lnTo>
                    <a:pt x="208" y="90"/>
                  </a:lnTo>
                  <a:lnTo>
                    <a:pt x="210" y="90"/>
                  </a:lnTo>
                  <a:lnTo>
                    <a:pt x="211" y="90"/>
                  </a:lnTo>
                  <a:lnTo>
                    <a:pt x="213" y="90"/>
                  </a:lnTo>
                  <a:lnTo>
                    <a:pt x="214" y="90"/>
                  </a:lnTo>
                  <a:lnTo>
                    <a:pt x="216" y="90"/>
                  </a:lnTo>
                  <a:lnTo>
                    <a:pt x="217" y="90"/>
                  </a:lnTo>
                  <a:lnTo>
                    <a:pt x="219" y="90"/>
                  </a:lnTo>
                  <a:lnTo>
                    <a:pt x="220" y="90"/>
                  </a:lnTo>
                  <a:lnTo>
                    <a:pt x="221" y="90"/>
                  </a:lnTo>
                  <a:lnTo>
                    <a:pt x="224" y="89"/>
                  </a:lnTo>
                  <a:lnTo>
                    <a:pt x="226" y="89"/>
                  </a:lnTo>
                  <a:lnTo>
                    <a:pt x="227" y="88"/>
                  </a:lnTo>
                  <a:lnTo>
                    <a:pt x="228" y="88"/>
                  </a:lnTo>
                  <a:lnTo>
                    <a:pt x="230" y="88"/>
                  </a:lnTo>
                  <a:lnTo>
                    <a:pt x="231" y="88"/>
                  </a:lnTo>
                  <a:lnTo>
                    <a:pt x="232" y="87"/>
                  </a:lnTo>
                  <a:lnTo>
                    <a:pt x="233" y="87"/>
                  </a:lnTo>
                  <a:lnTo>
                    <a:pt x="235" y="87"/>
                  </a:lnTo>
                  <a:lnTo>
                    <a:pt x="236" y="86"/>
                  </a:lnTo>
                  <a:lnTo>
                    <a:pt x="237" y="86"/>
                  </a:lnTo>
                  <a:lnTo>
                    <a:pt x="238" y="85"/>
                  </a:lnTo>
                  <a:lnTo>
                    <a:pt x="239" y="85"/>
                  </a:lnTo>
                  <a:lnTo>
                    <a:pt x="240" y="84"/>
                  </a:lnTo>
                  <a:lnTo>
                    <a:pt x="242" y="84"/>
                  </a:lnTo>
                  <a:lnTo>
                    <a:pt x="243" y="83"/>
                  </a:lnTo>
                  <a:lnTo>
                    <a:pt x="245" y="82"/>
                  </a:lnTo>
                  <a:lnTo>
                    <a:pt x="246" y="82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1" y="78"/>
                  </a:lnTo>
                  <a:lnTo>
                    <a:pt x="252" y="78"/>
                  </a:lnTo>
                  <a:lnTo>
                    <a:pt x="253" y="77"/>
                  </a:lnTo>
                  <a:lnTo>
                    <a:pt x="254" y="76"/>
                  </a:lnTo>
                  <a:lnTo>
                    <a:pt x="255" y="76"/>
                  </a:lnTo>
                  <a:lnTo>
                    <a:pt x="256" y="75"/>
                  </a:lnTo>
                  <a:lnTo>
                    <a:pt x="257" y="75"/>
                  </a:lnTo>
                  <a:lnTo>
                    <a:pt x="258" y="74"/>
                  </a:lnTo>
                  <a:lnTo>
                    <a:pt x="259" y="73"/>
                  </a:lnTo>
                  <a:lnTo>
                    <a:pt x="260" y="72"/>
                  </a:lnTo>
                  <a:lnTo>
                    <a:pt x="261" y="71"/>
                  </a:lnTo>
                  <a:lnTo>
                    <a:pt x="262" y="71"/>
                  </a:lnTo>
                  <a:lnTo>
                    <a:pt x="263" y="70"/>
                  </a:lnTo>
                  <a:lnTo>
                    <a:pt x="264" y="69"/>
                  </a:lnTo>
                  <a:lnTo>
                    <a:pt x="265" y="68"/>
                  </a:lnTo>
                  <a:lnTo>
                    <a:pt x="266" y="68"/>
                  </a:lnTo>
                  <a:lnTo>
                    <a:pt x="268" y="66"/>
                  </a:lnTo>
                  <a:lnTo>
                    <a:pt x="269" y="65"/>
                  </a:lnTo>
                  <a:lnTo>
                    <a:pt x="270" y="64"/>
                  </a:lnTo>
                  <a:lnTo>
                    <a:pt x="271" y="63"/>
                  </a:lnTo>
                  <a:lnTo>
                    <a:pt x="272" y="63"/>
                  </a:lnTo>
                  <a:lnTo>
                    <a:pt x="273" y="62"/>
                  </a:lnTo>
                  <a:lnTo>
                    <a:pt x="274" y="61"/>
                  </a:lnTo>
                  <a:lnTo>
                    <a:pt x="275" y="60"/>
                  </a:lnTo>
                  <a:lnTo>
                    <a:pt x="276" y="59"/>
                  </a:lnTo>
                  <a:lnTo>
                    <a:pt x="277" y="58"/>
                  </a:lnTo>
                  <a:lnTo>
                    <a:pt x="279" y="58"/>
                  </a:lnTo>
                  <a:lnTo>
                    <a:pt x="279" y="57"/>
                  </a:lnTo>
                  <a:lnTo>
                    <a:pt x="280" y="56"/>
                  </a:lnTo>
                  <a:lnTo>
                    <a:pt x="281" y="55"/>
                  </a:lnTo>
                  <a:lnTo>
                    <a:pt x="282" y="54"/>
                  </a:lnTo>
                  <a:lnTo>
                    <a:pt x="284" y="53"/>
                  </a:lnTo>
                  <a:lnTo>
                    <a:pt x="285" y="52"/>
                  </a:lnTo>
                  <a:lnTo>
                    <a:pt x="286" y="51"/>
                  </a:lnTo>
                  <a:lnTo>
                    <a:pt x="288" y="49"/>
                  </a:lnTo>
                  <a:lnTo>
                    <a:pt x="289" y="49"/>
                  </a:lnTo>
                  <a:lnTo>
                    <a:pt x="290" y="48"/>
                  </a:lnTo>
                  <a:lnTo>
                    <a:pt x="291" y="48"/>
                  </a:lnTo>
                  <a:lnTo>
                    <a:pt x="292" y="47"/>
                  </a:lnTo>
                  <a:lnTo>
                    <a:pt x="292" y="46"/>
                  </a:lnTo>
                  <a:lnTo>
                    <a:pt x="293" y="46"/>
                  </a:lnTo>
                  <a:lnTo>
                    <a:pt x="294" y="45"/>
                  </a:lnTo>
                  <a:lnTo>
                    <a:pt x="295" y="45"/>
                  </a:lnTo>
                  <a:lnTo>
                    <a:pt x="296" y="44"/>
                  </a:lnTo>
                  <a:lnTo>
                    <a:pt x="297" y="44"/>
                  </a:lnTo>
                  <a:lnTo>
                    <a:pt x="297" y="43"/>
                  </a:lnTo>
                  <a:lnTo>
                    <a:pt x="299" y="43"/>
                  </a:lnTo>
                  <a:lnTo>
                    <a:pt x="300" y="43"/>
                  </a:lnTo>
                  <a:lnTo>
                    <a:pt x="301" y="42"/>
                  </a:lnTo>
                  <a:lnTo>
                    <a:pt x="302" y="42"/>
                  </a:lnTo>
                  <a:lnTo>
                    <a:pt x="303" y="42"/>
                  </a:lnTo>
                  <a:lnTo>
                    <a:pt x="304" y="42"/>
                  </a:lnTo>
                  <a:lnTo>
                    <a:pt x="306" y="42"/>
                  </a:lnTo>
                  <a:lnTo>
                    <a:pt x="307" y="42"/>
                  </a:lnTo>
                  <a:lnTo>
                    <a:pt x="309" y="43"/>
                  </a:lnTo>
                  <a:lnTo>
                    <a:pt x="310" y="43"/>
                  </a:lnTo>
                  <a:lnTo>
                    <a:pt x="311" y="43"/>
                  </a:lnTo>
                  <a:lnTo>
                    <a:pt x="312" y="43"/>
                  </a:lnTo>
                  <a:lnTo>
                    <a:pt x="313" y="44"/>
                  </a:lnTo>
                  <a:lnTo>
                    <a:pt x="315" y="44"/>
                  </a:lnTo>
                  <a:lnTo>
                    <a:pt x="316" y="44"/>
                  </a:lnTo>
                  <a:lnTo>
                    <a:pt x="317" y="45"/>
                  </a:lnTo>
                  <a:lnTo>
                    <a:pt x="318" y="46"/>
                  </a:lnTo>
                  <a:lnTo>
                    <a:pt x="319" y="46"/>
                  </a:lnTo>
                  <a:lnTo>
                    <a:pt x="321" y="47"/>
                  </a:lnTo>
                  <a:lnTo>
                    <a:pt x="322" y="47"/>
                  </a:lnTo>
                  <a:lnTo>
                    <a:pt x="323" y="48"/>
                  </a:lnTo>
                  <a:lnTo>
                    <a:pt x="324" y="49"/>
                  </a:lnTo>
                  <a:lnTo>
                    <a:pt x="326" y="49"/>
                  </a:lnTo>
                  <a:lnTo>
                    <a:pt x="327" y="50"/>
                  </a:lnTo>
                  <a:lnTo>
                    <a:pt x="330" y="51"/>
                  </a:lnTo>
                  <a:lnTo>
                    <a:pt x="331" y="52"/>
                  </a:lnTo>
                  <a:lnTo>
                    <a:pt x="332" y="52"/>
                  </a:lnTo>
                  <a:lnTo>
                    <a:pt x="332" y="53"/>
                  </a:lnTo>
                  <a:lnTo>
                    <a:pt x="333" y="53"/>
                  </a:lnTo>
                  <a:lnTo>
                    <a:pt x="334" y="54"/>
                  </a:lnTo>
                  <a:lnTo>
                    <a:pt x="335" y="54"/>
                  </a:lnTo>
                  <a:lnTo>
                    <a:pt x="336" y="55"/>
                  </a:lnTo>
                  <a:lnTo>
                    <a:pt x="337" y="55"/>
                  </a:lnTo>
                  <a:lnTo>
                    <a:pt x="337" y="56"/>
                  </a:lnTo>
                  <a:lnTo>
                    <a:pt x="338" y="56"/>
                  </a:lnTo>
                  <a:lnTo>
                    <a:pt x="339" y="56"/>
                  </a:lnTo>
                  <a:lnTo>
                    <a:pt x="339" y="57"/>
                  </a:lnTo>
                  <a:lnTo>
                    <a:pt x="340" y="57"/>
                  </a:lnTo>
                  <a:lnTo>
                    <a:pt x="341" y="57"/>
                  </a:lnTo>
                  <a:lnTo>
                    <a:pt x="341" y="58"/>
                  </a:lnTo>
                  <a:lnTo>
                    <a:pt x="342" y="58"/>
                  </a:lnTo>
                  <a:lnTo>
                    <a:pt x="343" y="59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0" name="Freeform 290"/>
            <p:cNvSpPr>
              <a:spLocks/>
            </p:cNvSpPr>
            <p:nvPr/>
          </p:nvSpPr>
          <p:spPr bwMode="auto">
            <a:xfrm>
              <a:off x="2601" y="2139"/>
              <a:ext cx="253" cy="59"/>
            </a:xfrm>
            <a:custGeom>
              <a:avLst/>
              <a:gdLst>
                <a:gd name="T0" fmla="*/ 5 w 253"/>
                <a:gd name="T1" fmla="*/ 0 h 59"/>
                <a:gd name="T2" fmla="*/ 10 w 253"/>
                <a:gd name="T3" fmla="*/ 0 h 59"/>
                <a:gd name="T4" fmla="*/ 16 w 253"/>
                <a:gd name="T5" fmla="*/ 0 h 59"/>
                <a:gd name="T6" fmla="*/ 23 w 253"/>
                <a:gd name="T7" fmla="*/ 0 h 59"/>
                <a:gd name="T8" fmla="*/ 29 w 253"/>
                <a:gd name="T9" fmla="*/ 0 h 59"/>
                <a:gd name="T10" fmla="*/ 35 w 253"/>
                <a:gd name="T11" fmla="*/ 0 h 59"/>
                <a:gd name="T12" fmla="*/ 44 w 253"/>
                <a:gd name="T13" fmla="*/ 0 h 59"/>
                <a:gd name="T14" fmla="*/ 50 w 253"/>
                <a:gd name="T15" fmla="*/ 0 h 59"/>
                <a:gd name="T16" fmla="*/ 57 w 253"/>
                <a:gd name="T17" fmla="*/ 1 h 59"/>
                <a:gd name="T18" fmla="*/ 63 w 253"/>
                <a:gd name="T19" fmla="*/ 2 h 59"/>
                <a:gd name="T20" fmla="*/ 70 w 253"/>
                <a:gd name="T21" fmla="*/ 2 h 59"/>
                <a:gd name="T22" fmla="*/ 76 w 253"/>
                <a:gd name="T23" fmla="*/ 3 h 59"/>
                <a:gd name="T24" fmla="*/ 84 w 253"/>
                <a:gd name="T25" fmla="*/ 3 h 59"/>
                <a:gd name="T26" fmla="*/ 89 w 253"/>
                <a:gd name="T27" fmla="*/ 4 h 59"/>
                <a:gd name="T28" fmla="*/ 95 w 253"/>
                <a:gd name="T29" fmla="*/ 4 h 59"/>
                <a:gd name="T30" fmla="*/ 100 w 253"/>
                <a:gd name="T31" fmla="*/ 4 h 59"/>
                <a:gd name="T32" fmla="*/ 105 w 253"/>
                <a:gd name="T33" fmla="*/ 5 h 59"/>
                <a:gd name="T34" fmla="*/ 109 w 253"/>
                <a:gd name="T35" fmla="*/ 5 h 59"/>
                <a:gd name="T36" fmla="*/ 114 w 253"/>
                <a:gd name="T37" fmla="*/ 6 h 59"/>
                <a:gd name="T38" fmla="*/ 119 w 253"/>
                <a:gd name="T39" fmla="*/ 7 h 59"/>
                <a:gd name="T40" fmla="*/ 124 w 253"/>
                <a:gd name="T41" fmla="*/ 7 h 59"/>
                <a:gd name="T42" fmla="*/ 127 w 253"/>
                <a:gd name="T43" fmla="*/ 9 h 59"/>
                <a:gd name="T44" fmla="*/ 131 w 253"/>
                <a:gd name="T45" fmla="*/ 10 h 59"/>
                <a:gd name="T46" fmla="*/ 135 w 253"/>
                <a:gd name="T47" fmla="*/ 11 h 59"/>
                <a:gd name="T48" fmla="*/ 139 w 253"/>
                <a:gd name="T49" fmla="*/ 13 h 59"/>
                <a:gd name="T50" fmla="*/ 143 w 253"/>
                <a:gd name="T51" fmla="*/ 16 h 59"/>
                <a:gd name="T52" fmla="*/ 146 w 253"/>
                <a:gd name="T53" fmla="*/ 19 h 59"/>
                <a:gd name="T54" fmla="*/ 149 w 253"/>
                <a:gd name="T55" fmla="*/ 21 h 59"/>
                <a:gd name="T56" fmla="*/ 152 w 253"/>
                <a:gd name="T57" fmla="*/ 24 h 59"/>
                <a:gd name="T58" fmla="*/ 154 w 253"/>
                <a:gd name="T59" fmla="*/ 27 h 59"/>
                <a:gd name="T60" fmla="*/ 157 w 253"/>
                <a:gd name="T61" fmla="*/ 31 h 59"/>
                <a:gd name="T62" fmla="*/ 160 w 253"/>
                <a:gd name="T63" fmla="*/ 35 h 59"/>
                <a:gd name="T64" fmla="*/ 162 w 253"/>
                <a:gd name="T65" fmla="*/ 38 h 59"/>
                <a:gd name="T66" fmla="*/ 164 w 253"/>
                <a:gd name="T67" fmla="*/ 41 h 59"/>
                <a:gd name="T68" fmla="*/ 165 w 253"/>
                <a:gd name="T69" fmla="*/ 44 h 59"/>
                <a:gd name="T70" fmla="*/ 167 w 253"/>
                <a:gd name="T71" fmla="*/ 47 h 59"/>
                <a:gd name="T72" fmla="*/ 169 w 253"/>
                <a:gd name="T73" fmla="*/ 50 h 59"/>
                <a:gd name="T74" fmla="*/ 171 w 253"/>
                <a:gd name="T75" fmla="*/ 52 h 59"/>
                <a:gd name="T76" fmla="*/ 174 w 253"/>
                <a:gd name="T77" fmla="*/ 54 h 59"/>
                <a:gd name="T78" fmla="*/ 176 w 253"/>
                <a:gd name="T79" fmla="*/ 56 h 59"/>
                <a:gd name="T80" fmla="*/ 179 w 253"/>
                <a:gd name="T81" fmla="*/ 57 h 59"/>
                <a:gd name="T82" fmla="*/ 182 w 253"/>
                <a:gd name="T83" fmla="*/ 58 h 59"/>
                <a:gd name="T84" fmla="*/ 185 w 253"/>
                <a:gd name="T85" fmla="*/ 58 h 59"/>
                <a:gd name="T86" fmla="*/ 189 w 253"/>
                <a:gd name="T87" fmla="*/ 58 h 59"/>
                <a:gd name="T88" fmla="*/ 193 w 253"/>
                <a:gd name="T89" fmla="*/ 57 h 59"/>
                <a:gd name="T90" fmla="*/ 197 w 253"/>
                <a:gd name="T91" fmla="*/ 56 h 59"/>
                <a:gd name="T92" fmla="*/ 201 w 253"/>
                <a:gd name="T93" fmla="*/ 54 h 59"/>
                <a:gd name="T94" fmla="*/ 205 w 253"/>
                <a:gd name="T95" fmla="*/ 53 h 59"/>
                <a:gd name="T96" fmla="*/ 208 w 253"/>
                <a:gd name="T97" fmla="*/ 52 h 59"/>
                <a:gd name="T98" fmla="*/ 213 w 253"/>
                <a:gd name="T99" fmla="*/ 50 h 59"/>
                <a:gd name="T100" fmla="*/ 218 w 253"/>
                <a:gd name="T101" fmla="*/ 48 h 59"/>
                <a:gd name="T102" fmla="*/ 223 w 253"/>
                <a:gd name="T103" fmla="*/ 47 h 59"/>
                <a:gd name="T104" fmla="*/ 228 w 253"/>
                <a:gd name="T105" fmla="*/ 46 h 59"/>
                <a:gd name="T106" fmla="*/ 233 w 253"/>
                <a:gd name="T107" fmla="*/ 44 h 59"/>
                <a:gd name="T108" fmla="*/ 238 w 253"/>
                <a:gd name="T109" fmla="*/ 43 h 59"/>
                <a:gd name="T110" fmla="*/ 243 w 253"/>
                <a:gd name="T111" fmla="*/ 42 h 59"/>
                <a:gd name="T112" fmla="*/ 248 w 253"/>
                <a:gd name="T113" fmla="*/ 41 h 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3"/>
                <a:gd name="T172" fmla="*/ 0 h 59"/>
                <a:gd name="T173" fmla="*/ 253 w 253"/>
                <a:gd name="T174" fmla="*/ 59 h 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3" h="59">
                  <a:moveTo>
                    <a:pt x="0" y="1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2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6" y="3"/>
                  </a:lnTo>
                  <a:lnTo>
                    <a:pt x="78" y="3"/>
                  </a:lnTo>
                  <a:lnTo>
                    <a:pt x="80" y="3"/>
                  </a:lnTo>
                  <a:lnTo>
                    <a:pt x="84" y="3"/>
                  </a:lnTo>
                  <a:lnTo>
                    <a:pt x="86" y="4"/>
                  </a:lnTo>
                  <a:lnTo>
                    <a:pt x="87" y="4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5" y="4"/>
                  </a:lnTo>
                  <a:lnTo>
                    <a:pt x="97" y="4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5" y="5"/>
                  </a:lnTo>
                  <a:lnTo>
                    <a:pt x="106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2" y="5"/>
                  </a:lnTo>
                  <a:lnTo>
                    <a:pt x="114" y="6"/>
                  </a:lnTo>
                  <a:lnTo>
                    <a:pt x="117" y="6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4" y="7"/>
                  </a:lnTo>
                  <a:lnTo>
                    <a:pt x="125" y="8"/>
                  </a:lnTo>
                  <a:lnTo>
                    <a:pt x="126" y="8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30" y="9"/>
                  </a:lnTo>
                  <a:lnTo>
                    <a:pt x="131" y="10"/>
                  </a:lnTo>
                  <a:lnTo>
                    <a:pt x="132" y="10"/>
                  </a:lnTo>
                  <a:lnTo>
                    <a:pt x="134" y="11"/>
                  </a:lnTo>
                  <a:lnTo>
                    <a:pt x="135" y="11"/>
                  </a:lnTo>
                  <a:lnTo>
                    <a:pt x="136" y="12"/>
                  </a:lnTo>
                  <a:lnTo>
                    <a:pt x="137" y="12"/>
                  </a:lnTo>
                  <a:lnTo>
                    <a:pt x="139" y="13"/>
                  </a:lnTo>
                  <a:lnTo>
                    <a:pt x="140" y="14"/>
                  </a:lnTo>
                  <a:lnTo>
                    <a:pt x="142" y="15"/>
                  </a:lnTo>
                  <a:lnTo>
                    <a:pt x="143" y="16"/>
                  </a:lnTo>
                  <a:lnTo>
                    <a:pt x="144" y="17"/>
                  </a:lnTo>
                  <a:lnTo>
                    <a:pt x="145" y="18"/>
                  </a:lnTo>
                  <a:lnTo>
                    <a:pt x="146" y="19"/>
                  </a:lnTo>
                  <a:lnTo>
                    <a:pt x="147" y="19"/>
                  </a:lnTo>
                  <a:lnTo>
                    <a:pt x="148" y="20"/>
                  </a:lnTo>
                  <a:lnTo>
                    <a:pt x="149" y="21"/>
                  </a:lnTo>
                  <a:lnTo>
                    <a:pt x="150" y="22"/>
                  </a:lnTo>
                  <a:lnTo>
                    <a:pt x="151" y="23"/>
                  </a:lnTo>
                  <a:lnTo>
                    <a:pt x="152" y="24"/>
                  </a:lnTo>
                  <a:lnTo>
                    <a:pt x="153" y="25"/>
                  </a:lnTo>
                  <a:lnTo>
                    <a:pt x="154" y="26"/>
                  </a:lnTo>
                  <a:lnTo>
                    <a:pt x="154" y="27"/>
                  </a:lnTo>
                  <a:lnTo>
                    <a:pt x="155" y="29"/>
                  </a:lnTo>
                  <a:lnTo>
                    <a:pt x="156" y="30"/>
                  </a:lnTo>
                  <a:lnTo>
                    <a:pt x="157" y="31"/>
                  </a:lnTo>
                  <a:lnTo>
                    <a:pt x="158" y="32"/>
                  </a:lnTo>
                  <a:lnTo>
                    <a:pt x="158" y="33"/>
                  </a:lnTo>
                  <a:lnTo>
                    <a:pt x="160" y="35"/>
                  </a:lnTo>
                  <a:lnTo>
                    <a:pt x="161" y="36"/>
                  </a:lnTo>
                  <a:lnTo>
                    <a:pt x="161" y="37"/>
                  </a:lnTo>
                  <a:lnTo>
                    <a:pt x="162" y="38"/>
                  </a:lnTo>
                  <a:lnTo>
                    <a:pt x="162" y="39"/>
                  </a:lnTo>
                  <a:lnTo>
                    <a:pt x="163" y="41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5" y="44"/>
                  </a:lnTo>
                  <a:lnTo>
                    <a:pt x="166" y="46"/>
                  </a:lnTo>
                  <a:lnTo>
                    <a:pt x="167" y="47"/>
                  </a:lnTo>
                  <a:lnTo>
                    <a:pt x="168" y="48"/>
                  </a:lnTo>
                  <a:lnTo>
                    <a:pt x="168" y="49"/>
                  </a:lnTo>
                  <a:lnTo>
                    <a:pt x="169" y="50"/>
                  </a:lnTo>
                  <a:lnTo>
                    <a:pt x="169" y="51"/>
                  </a:lnTo>
                  <a:lnTo>
                    <a:pt x="170" y="51"/>
                  </a:lnTo>
                  <a:lnTo>
                    <a:pt x="171" y="52"/>
                  </a:lnTo>
                  <a:lnTo>
                    <a:pt x="172" y="53"/>
                  </a:lnTo>
                  <a:lnTo>
                    <a:pt x="173" y="54"/>
                  </a:lnTo>
                  <a:lnTo>
                    <a:pt x="174" y="54"/>
                  </a:lnTo>
                  <a:lnTo>
                    <a:pt x="175" y="55"/>
                  </a:lnTo>
                  <a:lnTo>
                    <a:pt x="176" y="56"/>
                  </a:lnTo>
                  <a:lnTo>
                    <a:pt x="177" y="56"/>
                  </a:lnTo>
                  <a:lnTo>
                    <a:pt x="178" y="56"/>
                  </a:lnTo>
                  <a:lnTo>
                    <a:pt x="179" y="57"/>
                  </a:lnTo>
                  <a:lnTo>
                    <a:pt x="180" y="57"/>
                  </a:lnTo>
                  <a:lnTo>
                    <a:pt x="181" y="57"/>
                  </a:lnTo>
                  <a:lnTo>
                    <a:pt x="182" y="58"/>
                  </a:lnTo>
                  <a:lnTo>
                    <a:pt x="183" y="58"/>
                  </a:lnTo>
                  <a:lnTo>
                    <a:pt x="184" y="58"/>
                  </a:lnTo>
                  <a:lnTo>
                    <a:pt x="185" y="58"/>
                  </a:lnTo>
                  <a:lnTo>
                    <a:pt x="186" y="58"/>
                  </a:lnTo>
                  <a:lnTo>
                    <a:pt x="188" y="58"/>
                  </a:lnTo>
                  <a:lnTo>
                    <a:pt x="189" y="58"/>
                  </a:lnTo>
                  <a:lnTo>
                    <a:pt x="190" y="57"/>
                  </a:lnTo>
                  <a:lnTo>
                    <a:pt x="192" y="57"/>
                  </a:lnTo>
                  <a:lnTo>
                    <a:pt x="193" y="57"/>
                  </a:lnTo>
                  <a:lnTo>
                    <a:pt x="195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8" y="55"/>
                  </a:lnTo>
                  <a:lnTo>
                    <a:pt x="200" y="55"/>
                  </a:lnTo>
                  <a:lnTo>
                    <a:pt x="201" y="54"/>
                  </a:lnTo>
                  <a:lnTo>
                    <a:pt x="202" y="54"/>
                  </a:lnTo>
                  <a:lnTo>
                    <a:pt x="203" y="54"/>
                  </a:lnTo>
                  <a:lnTo>
                    <a:pt x="205" y="53"/>
                  </a:lnTo>
                  <a:lnTo>
                    <a:pt x="206" y="53"/>
                  </a:lnTo>
                  <a:lnTo>
                    <a:pt x="207" y="52"/>
                  </a:lnTo>
                  <a:lnTo>
                    <a:pt x="208" y="52"/>
                  </a:lnTo>
                  <a:lnTo>
                    <a:pt x="210" y="51"/>
                  </a:lnTo>
                  <a:lnTo>
                    <a:pt x="211" y="51"/>
                  </a:lnTo>
                  <a:lnTo>
                    <a:pt x="213" y="50"/>
                  </a:lnTo>
                  <a:lnTo>
                    <a:pt x="214" y="50"/>
                  </a:lnTo>
                  <a:lnTo>
                    <a:pt x="215" y="49"/>
                  </a:lnTo>
                  <a:lnTo>
                    <a:pt x="218" y="48"/>
                  </a:lnTo>
                  <a:lnTo>
                    <a:pt x="220" y="47"/>
                  </a:lnTo>
                  <a:lnTo>
                    <a:pt x="222" y="47"/>
                  </a:lnTo>
                  <a:lnTo>
                    <a:pt x="223" y="47"/>
                  </a:lnTo>
                  <a:lnTo>
                    <a:pt x="225" y="46"/>
                  </a:lnTo>
                  <a:lnTo>
                    <a:pt x="226" y="46"/>
                  </a:lnTo>
                  <a:lnTo>
                    <a:pt x="228" y="46"/>
                  </a:lnTo>
                  <a:lnTo>
                    <a:pt x="230" y="45"/>
                  </a:lnTo>
                  <a:lnTo>
                    <a:pt x="231" y="44"/>
                  </a:lnTo>
                  <a:lnTo>
                    <a:pt x="233" y="44"/>
                  </a:lnTo>
                  <a:lnTo>
                    <a:pt x="235" y="44"/>
                  </a:lnTo>
                  <a:lnTo>
                    <a:pt x="236" y="43"/>
                  </a:lnTo>
                  <a:lnTo>
                    <a:pt x="238" y="43"/>
                  </a:lnTo>
                  <a:lnTo>
                    <a:pt x="240" y="42"/>
                  </a:lnTo>
                  <a:lnTo>
                    <a:pt x="241" y="42"/>
                  </a:lnTo>
                  <a:lnTo>
                    <a:pt x="243" y="42"/>
                  </a:lnTo>
                  <a:lnTo>
                    <a:pt x="245" y="41"/>
                  </a:lnTo>
                  <a:lnTo>
                    <a:pt x="247" y="41"/>
                  </a:lnTo>
                  <a:lnTo>
                    <a:pt x="248" y="41"/>
                  </a:lnTo>
                  <a:lnTo>
                    <a:pt x="252" y="4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1" name="Freeform 291"/>
            <p:cNvSpPr>
              <a:spLocks/>
            </p:cNvSpPr>
            <p:nvPr/>
          </p:nvSpPr>
          <p:spPr bwMode="auto">
            <a:xfrm>
              <a:off x="3132" y="2024"/>
              <a:ext cx="403" cy="77"/>
            </a:xfrm>
            <a:custGeom>
              <a:avLst/>
              <a:gdLst>
                <a:gd name="T0" fmla="*/ 7 w 403"/>
                <a:gd name="T1" fmla="*/ 1 h 77"/>
                <a:gd name="T2" fmla="*/ 16 w 403"/>
                <a:gd name="T3" fmla="*/ 2 h 77"/>
                <a:gd name="T4" fmla="*/ 25 w 403"/>
                <a:gd name="T5" fmla="*/ 4 h 77"/>
                <a:gd name="T6" fmla="*/ 34 w 403"/>
                <a:gd name="T7" fmla="*/ 7 h 77"/>
                <a:gd name="T8" fmla="*/ 44 w 403"/>
                <a:gd name="T9" fmla="*/ 12 h 77"/>
                <a:gd name="T10" fmla="*/ 52 w 403"/>
                <a:gd name="T11" fmla="*/ 18 h 77"/>
                <a:gd name="T12" fmla="*/ 59 w 403"/>
                <a:gd name="T13" fmla="*/ 24 h 77"/>
                <a:gd name="T14" fmla="*/ 67 w 403"/>
                <a:gd name="T15" fmla="*/ 32 h 77"/>
                <a:gd name="T16" fmla="*/ 74 w 403"/>
                <a:gd name="T17" fmla="*/ 38 h 77"/>
                <a:gd name="T18" fmla="*/ 84 w 403"/>
                <a:gd name="T19" fmla="*/ 47 h 77"/>
                <a:gd name="T20" fmla="*/ 92 w 403"/>
                <a:gd name="T21" fmla="*/ 52 h 77"/>
                <a:gd name="T22" fmla="*/ 100 w 403"/>
                <a:gd name="T23" fmla="*/ 57 h 77"/>
                <a:gd name="T24" fmla="*/ 108 w 403"/>
                <a:gd name="T25" fmla="*/ 60 h 77"/>
                <a:gd name="T26" fmla="*/ 116 w 403"/>
                <a:gd name="T27" fmla="*/ 64 h 77"/>
                <a:gd name="T28" fmla="*/ 125 w 403"/>
                <a:gd name="T29" fmla="*/ 67 h 77"/>
                <a:gd name="T30" fmla="*/ 131 w 403"/>
                <a:gd name="T31" fmla="*/ 69 h 77"/>
                <a:gd name="T32" fmla="*/ 138 w 403"/>
                <a:gd name="T33" fmla="*/ 71 h 77"/>
                <a:gd name="T34" fmla="*/ 145 w 403"/>
                <a:gd name="T35" fmla="*/ 72 h 77"/>
                <a:gd name="T36" fmla="*/ 152 w 403"/>
                <a:gd name="T37" fmla="*/ 74 h 77"/>
                <a:gd name="T38" fmla="*/ 162 w 403"/>
                <a:gd name="T39" fmla="*/ 75 h 77"/>
                <a:gd name="T40" fmla="*/ 170 w 403"/>
                <a:gd name="T41" fmla="*/ 75 h 77"/>
                <a:gd name="T42" fmla="*/ 179 w 403"/>
                <a:gd name="T43" fmla="*/ 76 h 77"/>
                <a:gd name="T44" fmla="*/ 188 w 403"/>
                <a:gd name="T45" fmla="*/ 76 h 77"/>
                <a:gd name="T46" fmla="*/ 198 w 403"/>
                <a:gd name="T47" fmla="*/ 76 h 77"/>
                <a:gd name="T48" fmla="*/ 206 w 403"/>
                <a:gd name="T49" fmla="*/ 75 h 77"/>
                <a:gd name="T50" fmla="*/ 214 w 403"/>
                <a:gd name="T51" fmla="*/ 74 h 77"/>
                <a:gd name="T52" fmla="*/ 220 w 403"/>
                <a:gd name="T53" fmla="*/ 74 h 77"/>
                <a:gd name="T54" fmla="*/ 226 w 403"/>
                <a:gd name="T55" fmla="*/ 72 h 77"/>
                <a:gd name="T56" fmla="*/ 233 w 403"/>
                <a:gd name="T57" fmla="*/ 70 h 77"/>
                <a:gd name="T58" fmla="*/ 237 w 403"/>
                <a:gd name="T59" fmla="*/ 68 h 77"/>
                <a:gd name="T60" fmla="*/ 241 w 403"/>
                <a:gd name="T61" fmla="*/ 65 h 77"/>
                <a:gd name="T62" fmla="*/ 244 w 403"/>
                <a:gd name="T63" fmla="*/ 63 h 77"/>
                <a:gd name="T64" fmla="*/ 247 w 403"/>
                <a:gd name="T65" fmla="*/ 60 h 77"/>
                <a:gd name="T66" fmla="*/ 250 w 403"/>
                <a:gd name="T67" fmla="*/ 55 h 77"/>
                <a:gd name="T68" fmla="*/ 253 w 403"/>
                <a:gd name="T69" fmla="*/ 51 h 77"/>
                <a:gd name="T70" fmla="*/ 256 w 403"/>
                <a:gd name="T71" fmla="*/ 47 h 77"/>
                <a:gd name="T72" fmla="*/ 259 w 403"/>
                <a:gd name="T73" fmla="*/ 43 h 77"/>
                <a:gd name="T74" fmla="*/ 262 w 403"/>
                <a:gd name="T75" fmla="*/ 39 h 77"/>
                <a:gd name="T76" fmla="*/ 266 w 403"/>
                <a:gd name="T77" fmla="*/ 34 h 77"/>
                <a:gd name="T78" fmla="*/ 270 w 403"/>
                <a:gd name="T79" fmla="*/ 31 h 77"/>
                <a:gd name="T80" fmla="*/ 274 w 403"/>
                <a:gd name="T81" fmla="*/ 28 h 77"/>
                <a:gd name="T82" fmla="*/ 279 w 403"/>
                <a:gd name="T83" fmla="*/ 26 h 77"/>
                <a:gd name="T84" fmla="*/ 285 w 403"/>
                <a:gd name="T85" fmla="*/ 23 h 77"/>
                <a:gd name="T86" fmla="*/ 290 w 403"/>
                <a:gd name="T87" fmla="*/ 22 h 77"/>
                <a:gd name="T88" fmla="*/ 296 w 403"/>
                <a:gd name="T89" fmla="*/ 21 h 77"/>
                <a:gd name="T90" fmla="*/ 302 w 403"/>
                <a:gd name="T91" fmla="*/ 21 h 77"/>
                <a:gd name="T92" fmla="*/ 308 w 403"/>
                <a:gd name="T93" fmla="*/ 21 h 77"/>
                <a:gd name="T94" fmla="*/ 317 w 403"/>
                <a:gd name="T95" fmla="*/ 21 h 77"/>
                <a:gd name="T96" fmla="*/ 325 w 403"/>
                <a:gd name="T97" fmla="*/ 21 h 77"/>
                <a:gd name="T98" fmla="*/ 333 w 403"/>
                <a:gd name="T99" fmla="*/ 21 h 77"/>
                <a:gd name="T100" fmla="*/ 341 w 403"/>
                <a:gd name="T101" fmla="*/ 20 h 77"/>
                <a:gd name="T102" fmla="*/ 350 w 403"/>
                <a:gd name="T103" fmla="*/ 20 h 77"/>
                <a:gd name="T104" fmla="*/ 361 w 403"/>
                <a:gd name="T105" fmla="*/ 18 h 77"/>
                <a:gd name="T106" fmla="*/ 370 w 403"/>
                <a:gd name="T107" fmla="*/ 17 h 77"/>
                <a:gd name="T108" fmla="*/ 379 w 403"/>
                <a:gd name="T109" fmla="*/ 15 h 77"/>
                <a:gd name="T110" fmla="*/ 388 w 403"/>
                <a:gd name="T111" fmla="*/ 13 h 77"/>
                <a:gd name="T112" fmla="*/ 397 w 403"/>
                <a:gd name="T113" fmla="*/ 11 h 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3"/>
                <a:gd name="T172" fmla="*/ 0 h 77"/>
                <a:gd name="T173" fmla="*/ 403 w 403"/>
                <a:gd name="T174" fmla="*/ 77 h 7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3" h="77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1" y="6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8" y="9"/>
                  </a:lnTo>
                  <a:lnTo>
                    <a:pt x="40" y="10"/>
                  </a:lnTo>
                  <a:lnTo>
                    <a:pt x="44" y="12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2" y="18"/>
                  </a:lnTo>
                  <a:lnTo>
                    <a:pt x="54" y="19"/>
                  </a:lnTo>
                  <a:lnTo>
                    <a:pt x="56" y="21"/>
                  </a:lnTo>
                  <a:lnTo>
                    <a:pt x="57" y="23"/>
                  </a:lnTo>
                  <a:lnTo>
                    <a:pt x="59" y="24"/>
                  </a:lnTo>
                  <a:lnTo>
                    <a:pt x="61" y="26"/>
                  </a:lnTo>
                  <a:lnTo>
                    <a:pt x="63" y="28"/>
                  </a:lnTo>
                  <a:lnTo>
                    <a:pt x="65" y="30"/>
                  </a:lnTo>
                  <a:lnTo>
                    <a:pt x="67" y="32"/>
                  </a:lnTo>
                  <a:lnTo>
                    <a:pt x="68" y="33"/>
                  </a:lnTo>
                  <a:lnTo>
                    <a:pt x="70" y="35"/>
                  </a:lnTo>
                  <a:lnTo>
                    <a:pt x="72" y="37"/>
                  </a:lnTo>
                  <a:lnTo>
                    <a:pt x="74" y="38"/>
                  </a:lnTo>
                  <a:lnTo>
                    <a:pt x="76" y="40"/>
                  </a:lnTo>
                  <a:lnTo>
                    <a:pt x="78" y="42"/>
                  </a:lnTo>
                  <a:lnTo>
                    <a:pt x="82" y="45"/>
                  </a:lnTo>
                  <a:lnTo>
                    <a:pt x="84" y="47"/>
                  </a:lnTo>
                  <a:lnTo>
                    <a:pt x="86" y="48"/>
                  </a:lnTo>
                  <a:lnTo>
                    <a:pt x="88" y="49"/>
                  </a:lnTo>
                  <a:lnTo>
                    <a:pt x="90" y="51"/>
                  </a:lnTo>
                  <a:lnTo>
                    <a:pt x="92" y="52"/>
                  </a:lnTo>
                  <a:lnTo>
                    <a:pt x="94" y="53"/>
                  </a:lnTo>
                  <a:lnTo>
                    <a:pt x="96" y="54"/>
                  </a:lnTo>
                  <a:lnTo>
                    <a:pt x="98" y="55"/>
                  </a:lnTo>
                  <a:lnTo>
                    <a:pt x="100" y="57"/>
                  </a:lnTo>
                  <a:lnTo>
                    <a:pt x="102" y="58"/>
                  </a:lnTo>
                  <a:lnTo>
                    <a:pt x="104" y="59"/>
                  </a:lnTo>
                  <a:lnTo>
                    <a:pt x="106" y="60"/>
                  </a:lnTo>
                  <a:lnTo>
                    <a:pt x="108" y="60"/>
                  </a:lnTo>
                  <a:lnTo>
                    <a:pt x="110" y="61"/>
                  </a:lnTo>
                  <a:lnTo>
                    <a:pt x="112" y="62"/>
                  </a:lnTo>
                  <a:lnTo>
                    <a:pt x="114" y="63"/>
                  </a:lnTo>
                  <a:lnTo>
                    <a:pt x="116" y="64"/>
                  </a:lnTo>
                  <a:lnTo>
                    <a:pt x="118" y="64"/>
                  </a:lnTo>
                  <a:lnTo>
                    <a:pt x="121" y="66"/>
                  </a:lnTo>
                  <a:lnTo>
                    <a:pt x="123" y="66"/>
                  </a:lnTo>
                  <a:lnTo>
                    <a:pt x="125" y="67"/>
                  </a:lnTo>
                  <a:lnTo>
                    <a:pt x="126" y="67"/>
                  </a:lnTo>
                  <a:lnTo>
                    <a:pt x="128" y="68"/>
                  </a:lnTo>
                  <a:lnTo>
                    <a:pt x="130" y="69"/>
                  </a:lnTo>
                  <a:lnTo>
                    <a:pt x="131" y="69"/>
                  </a:lnTo>
                  <a:lnTo>
                    <a:pt x="133" y="70"/>
                  </a:lnTo>
                  <a:lnTo>
                    <a:pt x="135" y="70"/>
                  </a:lnTo>
                  <a:lnTo>
                    <a:pt x="136" y="71"/>
                  </a:lnTo>
                  <a:lnTo>
                    <a:pt x="138" y="71"/>
                  </a:lnTo>
                  <a:lnTo>
                    <a:pt x="140" y="71"/>
                  </a:lnTo>
                  <a:lnTo>
                    <a:pt x="141" y="72"/>
                  </a:lnTo>
                  <a:lnTo>
                    <a:pt x="143" y="72"/>
                  </a:lnTo>
                  <a:lnTo>
                    <a:pt x="145" y="72"/>
                  </a:lnTo>
                  <a:lnTo>
                    <a:pt x="146" y="73"/>
                  </a:lnTo>
                  <a:lnTo>
                    <a:pt x="148" y="73"/>
                  </a:lnTo>
                  <a:lnTo>
                    <a:pt x="150" y="73"/>
                  </a:lnTo>
                  <a:lnTo>
                    <a:pt x="152" y="74"/>
                  </a:lnTo>
                  <a:lnTo>
                    <a:pt x="156" y="74"/>
                  </a:lnTo>
                  <a:lnTo>
                    <a:pt x="158" y="74"/>
                  </a:lnTo>
                  <a:lnTo>
                    <a:pt x="160" y="74"/>
                  </a:lnTo>
                  <a:lnTo>
                    <a:pt x="162" y="75"/>
                  </a:lnTo>
                  <a:lnTo>
                    <a:pt x="164" y="75"/>
                  </a:lnTo>
                  <a:lnTo>
                    <a:pt x="166" y="75"/>
                  </a:lnTo>
                  <a:lnTo>
                    <a:pt x="168" y="75"/>
                  </a:lnTo>
                  <a:lnTo>
                    <a:pt x="170" y="75"/>
                  </a:lnTo>
                  <a:lnTo>
                    <a:pt x="172" y="75"/>
                  </a:lnTo>
                  <a:lnTo>
                    <a:pt x="174" y="76"/>
                  </a:lnTo>
                  <a:lnTo>
                    <a:pt x="177" y="76"/>
                  </a:lnTo>
                  <a:lnTo>
                    <a:pt x="179" y="76"/>
                  </a:lnTo>
                  <a:lnTo>
                    <a:pt x="181" y="76"/>
                  </a:lnTo>
                  <a:lnTo>
                    <a:pt x="183" y="76"/>
                  </a:lnTo>
                  <a:lnTo>
                    <a:pt x="185" y="76"/>
                  </a:lnTo>
                  <a:lnTo>
                    <a:pt x="188" y="76"/>
                  </a:lnTo>
                  <a:lnTo>
                    <a:pt x="190" y="76"/>
                  </a:lnTo>
                  <a:lnTo>
                    <a:pt x="192" y="76"/>
                  </a:lnTo>
                  <a:lnTo>
                    <a:pt x="194" y="76"/>
                  </a:lnTo>
                  <a:lnTo>
                    <a:pt x="198" y="76"/>
                  </a:lnTo>
                  <a:lnTo>
                    <a:pt x="200" y="76"/>
                  </a:lnTo>
                  <a:lnTo>
                    <a:pt x="202" y="75"/>
                  </a:lnTo>
                  <a:lnTo>
                    <a:pt x="204" y="75"/>
                  </a:lnTo>
                  <a:lnTo>
                    <a:pt x="206" y="75"/>
                  </a:lnTo>
                  <a:lnTo>
                    <a:pt x="208" y="75"/>
                  </a:lnTo>
                  <a:lnTo>
                    <a:pt x="210" y="75"/>
                  </a:lnTo>
                  <a:lnTo>
                    <a:pt x="212" y="75"/>
                  </a:lnTo>
                  <a:lnTo>
                    <a:pt x="214" y="74"/>
                  </a:lnTo>
                  <a:lnTo>
                    <a:pt x="215" y="74"/>
                  </a:lnTo>
                  <a:lnTo>
                    <a:pt x="217" y="74"/>
                  </a:lnTo>
                  <a:lnTo>
                    <a:pt x="219" y="74"/>
                  </a:lnTo>
                  <a:lnTo>
                    <a:pt x="220" y="74"/>
                  </a:lnTo>
                  <a:lnTo>
                    <a:pt x="222" y="73"/>
                  </a:lnTo>
                  <a:lnTo>
                    <a:pt x="224" y="73"/>
                  </a:lnTo>
                  <a:lnTo>
                    <a:pt x="225" y="72"/>
                  </a:lnTo>
                  <a:lnTo>
                    <a:pt x="226" y="72"/>
                  </a:lnTo>
                  <a:lnTo>
                    <a:pt x="228" y="72"/>
                  </a:lnTo>
                  <a:lnTo>
                    <a:pt x="229" y="71"/>
                  </a:lnTo>
                  <a:lnTo>
                    <a:pt x="232" y="71"/>
                  </a:lnTo>
                  <a:lnTo>
                    <a:pt x="233" y="70"/>
                  </a:lnTo>
                  <a:lnTo>
                    <a:pt x="234" y="69"/>
                  </a:lnTo>
                  <a:lnTo>
                    <a:pt x="235" y="69"/>
                  </a:lnTo>
                  <a:lnTo>
                    <a:pt x="236" y="69"/>
                  </a:lnTo>
                  <a:lnTo>
                    <a:pt x="237" y="68"/>
                  </a:lnTo>
                  <a:lnTo>
                    <a:pt x="238" y="67"/>
                  </a:lnTo>
                  <a:lnTo>
                    <a:pt x="239" y="67"/>
                  </a:lnTo>
                  <a:lnTo>
                    <a:pt x="240" y="66"/>
                  </a:lnTo>
                  <a:lnTo>
                    <a:pt x="241" y="65"/>
                  </a:lnTo>
                  <a:lnTo>
                    <a:pt x="242" y="64"/>
                  </a:lnTo>
                  <a:lnTo>
                    <a:pt x="243" y="64"/>
                  </a:lnTo>
                  <a:lnTo>
                    <a:pt x="244" y="63"/>
                  </a:lnTo>
                  <a:lnTo>
                    <a:pt x="244" y="62"/>
                  </a:lnTo>
                  <a:lnTo>
                    <a:pt x="245" y="61"/>
                  </a:lnTo>
                  <a:lnTo>
                    <a:pt x="246" y="60"/>
                  </a:lnTo>
                  <a:lnTo>
                    <a:pt x="247" y="60"/>
                  </a:lnTo>
                  <a:lnTo>
                    <a:pt x="247" y="59"/>
                  </a:lnTo>
                  <a:lnTo>
                    <a:pt x="249" y="57"/>
                  </a:lnTo>
                  <a:lnTo>
                    <a:pt x="249" y="56"/>
                  </a:lnTo>
                  <a:lnTo>
                    <a:pt x="250" y="55"/>
                  </a:lnTo>
                  <a:lnTo>
                    <a:pt x="251" y="54"/>
                  </a:lnTo>
                  <a:lnTo>
                    <a:pt x="251" y="53"/>
                  </a:lnTo>
                  <a:lnTo>
                    <a:pt x="252" y="52"/>
                  </a:lnTo>
                  <a:lnTo>
                    <a:pt x="253" y="51"/>
                  </a:lnTo>
                  <a:lnTo>
                    <a:pt x="254" y="50"/>
                  </a:lnTo>
                  <a:lnTo>
                    <a:pt x="254" y="49"/>
                  </a:lnTo>
                  <a:lnTo>
                    <a:pt x="255" y="48"/>
                  </a:lnTo>
                  <a:lnTo>
                    <a:pt x="256" y="47"/>
                  </a:lnTo>
                  <a:lnTo>
                    <a:pt x="256" y="46"/>
                  </a:lnTo>
                  <a:lnTo>
                    <a:pt x="257" y="45"/>
                  </a:lnTo>
                  <a:lnTo>
                    <a:pt x="258" y="44"/>
                  </a:lnTo>
                  <a:lnTo>
                    <a:pt x="259" y="43"/>
                  </a:lnTo>
                  <a:lnTo>
                    <a:pt x="259" y="42"/>
                  </a:lnTo>
                  <a:lnTo>
                    <a:pt x="260" y="41"/>
                  </a:lnTo>
                  <a:lnTo>
                    <a:pt x="261" y="40"/>
                  </a:lnTo>
                  <a:lnTo>
                    <a:pt x="262" y="39"/>
                  </a:lnTo>
                  <a:lnTo>
                    <a:pt x="264" y="37"/>
                  </a:lnTo>
                  <a:lnTo>
                    <a:pt x="264" y="36"/>
                  </a:lnTo>
                  <a:lnTo>
                    <a:pt x="265" y="35"/>
                  </a:lnTo>
                  <a:lnTo>
                    <a:pt x="266" y="34"/>
                  </a:lnTo>
                  <a:lnTo>
                    <a:pt x="267" y="33"/>
                  </a:lnTo>
                  <a:lnTo>
                    <a:pt x="268" y="33"/>
                  </a:lnTo>
                  <a:lnTo>
                    <a:pt x="269" y="32"/>
                  </a:lnTo>
                  <a:lnTo>
                    <a:pt x="270" y="31"/>
                  </a:lnTo>
                  <a:lnTo>
                    <a:pt x="271" y="30"/>
                  </a:lnTo>
                  <a:lnTo>
                    <a:pt x="272" y="30"/>
                  </a:lnTo>
                  <a:lnTo>
                    <a:pt x="273" y="29"/>
                  </a:lnTo>
                  <a:lnTo>
                    <a:pt x="274" y="28"/>
                  </a:lnTo>
                  <a:lnTo>
                    <a:pt x="275" y="27"/>
                  </a:lnTo>
                  <a:lnTo>
                    <a:pt x="276" y="27"/>
                  </a:lnTo>
                  <a:lnTo>
                    <a:pt x="278" y="26"/>
                  </a:lnTo>
                  <a:lnTo>
                    <a:pt x="279" y="26"/>
                  </a:lnTo>
                  <a:lnTo>
                    <a:pt x="280" y="25"/>
                  </a:lnTo>
                  <a:lnTo>
                    <a:pt x="281" y="25"/>
                  </a:lnTo>
                  <a:lnTo>
                    <a:pt x="282" y="24"/>
                  </a:lnTo>
                  <a:lnTo>
                    <a:pt x="285" y="23"/>
                  </a:lnTo>
                  <a:lnTo>
                    <a:pt x="286" y="23"/>
                  </a:lnTo>
                  <a:lnTo>
                    <a:pt x="288" y="23"/>
                  </a:lnTo>
                  <a:lnTo>
                    <a:pt x="289" y="22"/>
                  </a:lnTo>
                  <a:lnTo>
                    <a:pt x="290" y="22"/>
                  </a:lnTo>
                  <a:lnTo>
                    <a:pt x="291" y="22"/>
                  </a:lnTo>
                  <a:lnTo>
                    <a:pt x="293" y="22"/>
                  </a:lnTo>
                  <a:lnTo>
                    <a:pt x="294" y="22"/>
                  </a:lnTo>
                  <a:lnTo>
                    <a:pt x="296" y="21"/>
                  </a:lnTo>
                  <a:lnTo>
                    <a:pt x="297" y="21"/>
                  </a:lnTo>
                  <a:lnTo>
                    <a:pt x="299" y="21"/>
                  </a:lnTo>
                  <a:lnTo>
                    <a:pt x="300" y="21"/>
                  </a:lnTo>
                  <a:lnTo>
                    <a:pt x="302" y="21"/>
                  </a:lnTo>
                  <a:lnTo>
                    <a:pt x="303" y="21"/>
                  </a:lnTo>
                  <a:lnTo>
                    <a:pt x="305" y="21"/>
                  </a:lnTo>
                  <a:lnTo>
                    <a:pt x="307" y="21"/>
                  </a:lnTo>
                  <a:lnTo>
                    <a:pt x="308" y="21"/>
                  </a:lnTo>
                  <a:lnTo>
                    <a:pt x="310" y="21"/>
                  </a:lnTo>
                  <a:lnTo>
                    <a:pt x="312" y="21"/>
                  </a:lnTo>
                  <a:lnTo>
                    <a:pt x="315" y="21"/>
                  </a:lnTo>
                  <a:lnTo>
                    <a:pt x="317" y="21"/>
                  </a:lnTo>
                  <a:lnTo>
                    <a:pt x="319" y="21"/>
                  </a:lnTo>
                  <a:lnTo>
                    <a:pt x="321" y="21"/>
                  </a:lnTo>
                  <a:lnTo>
                    <a:pt x="323" y="21"/>
                  </a:lnTo>
                  <a:lnTo>
                    <a:pt x="325" y="21"/>
                  </a:lnTo>
                  <a:lnTo>
                    <a:pt x="327" y="21"/>
                  </a:lnTo>
                  <a:lnTo>
                    <a:pt x="329" y="21"/>
                  </a:lnTo>
                  <a:lnTo>
                    <a:pt x="331" y="21"/>
                  </a:lnTo>
                  <a:lnTo>
                    <a:pt x="333" y="21"/>
                  </a:lnTo>
                  <a:lnTo>
                    <a:pt x="335" y="21"/>
                  </a:lnTo>
                  <a:lnTo>
                    <a:pt x="337" y="20"/>
                  </a:lnTo>
                  <a:lnTo>
                    <a:pt x="339" y="20"/>
                  </a:lnTo>
                  <a:lnTo>
                    <a:pt x="341" y="20"/>
                  </a:lnTo>
                  <a:lnTo>
                    <a:pt x="343" y="20"/>
                  </a:lnTo>
                  <a:lnTo>
                    <a:pt x="345" y="20"/>
                  </a:lnTo>
                  <a:lnTo>
                    <a:pt x="348" y="20"/>
                  </a:lnTo>
                  <a:lnTo>
                    <a:pt x="350" y="20"/>
                  </a:lnTo>
                  <a:lnTo>
                    <a:pt x="352" y="20"/>
                  </a:lnTo>
                  <a:lnTo>
                    <a:pt x="356" y="19"/>
                  </a:lnTo>
                  <a:lnTo>
                    <a:pt x="358" y="19"/>
                  </a:lnTo>
                  <a:lnTo>
                    <a:pt x="361" y="18"/>
                  </a:lnTo>
                  <a:lnTo>
                    <a:pt x="363" y="18"/>
                  </a:lnTo>
                  <a:lnTo>
                    <a:pt x="365" y="18"/>
                  </a:lnTo>
                  <a:lnTo>
                    <a:pt x="367" y="17"/>
                  </a:lnTo>
                  <a:lnTo>
                    <a:pt x="370" y="17"/>
                  </a:lnTo>
                  <a:lnTo>
                    <a:pt x="372" y="17"/>
                  </a:lnTo>
                  <a:lnTo>
                    <a:pt x="374" y="16"/>
                  </a:lnTo>
                  <a:lnTo>
                    <a:pt x="377" y="16"/>
                  </a:lnTo>
                  <a:lnTo>
                    <a:pt x="379" y="15"/>
                  </a:lnTo>
                  <a:lnTo>
                    <a:pt x="381" y="15"/>
                  </a:lnTo>
                  <a:lnTo>
                    <a:pt x="383" y="14"/>
                  </a:lnTo>
                  <a:lnTo>
                    <a:pt x="386" y="14"/>
                  </a:lnTo>
                  <a:lnTo>
                    <a:pt x="388" y="13"/>
                  </a:lnTo>
                  <a:lnTo>
                    <a:pt x="390" y="13"/>
                  </a:lnTo>
                  <a:lnTo>
                    <a:pt x="393" y="12"/>
                  </a:lnTo>
                  <a:lnTo>
                    <a:pt x="395" y="12"/>
                  </a:lnTo>
                  <a:lnTo>
                    <a:pt x="397" y="11"/>
                  </a:lnTo>
                  <a:lnTo>
                    <a:pt x="402" y="1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2" name="Freeform 292"/>
            <p:cNvSpPr>
              <a:spLocks/>
            </p:cNvSpPr>
            <p:nvPr/>
          </p:nvSpPr>
          <p:spPr bwMode="auto">
            <a:xfrm>
              <a:off x="3727" y="2066"/>
              <a:ext cx="308" cy="29"/>
            </a:xfrm>
            <a:custGeom>
              <a:avLst/>
              <a:gdLst>
                <a:gd name="T0" fmla="*/ 5 w 308"/>
                <a:gd name="T1" fmla="*/ 0 h 29"/>
                <a:gd name="T2" fmla="*/ 12 w 308"/>
                <a:gd name="T3" fmla="*/ 0 h 29"/>
                <a:gd name="T4" fmla="*/ 19 w 308"/>
                <a:gd name="T5" fmla="*/ 1 h 29"/>
                <a:gd name="T6" fmla="*/ 26 w 308"/>
                <a:gd name="T7" fmla="*/ 1 h 29"/>
                <a:gd name="T8" fmla="*/ 33 w 308"/>
                <a:gd name="T9" fmla="*/ 2 h 29"/>
                <a:gd name="T10" fmla="*/ 40 w 308"/>
                <a:gd name="T11" fmla="*/ 3 h 29"/>
                <a:gd name="T12" fmla="*/ 49 w 308"/>
                <a:gd name="T13" fmla="*/ 5 h 29"/>
                <a:gd name="T14" fmla="*/ 55 w 308"/>
                <a:gd name="T15" fmla="*/ 7 h 29"/>
                <a:gd name="T16" fmla="*/ 61 w 308"/>
                <a:gd name="T17" fmla="*/ 9 h 29"/>
                <a:gd name="T18" fmla="*/ 68 w 308"/>
                <a:gd name="T19" fmla="*/ 12 h 29"/>
                <a:gd name="T20" fmla="*/ 74 w 308"/>
                <a:gd name="T21" fmla="*/ 14 h 29"/>
                <a:gd name="T22" fmla="*/ 81 w 308"/>
                <a:gd name="T23" fmla="*/ 17 h 29"/>
                <a:gd name="T24" fmla="*/ 90 w 308"/>
                <a:gd name="T25" fmla="*/ 20 h 29"/>
                <a:gd name="T26" fmla="*/ 98 w 308"/>
                <a:gd name="T27" fmla="*/ 21 h 29"/>
                <a:gd name="T28" fmla="*/ 105 w 308"/>
                <a:gd name="T29" fmla="*/ 23 h 29"/>
                <a:gd name="T30" fmla="*/ 113 w 308"/>
                <a:gd name="T31" fmla="*/ 24 h 29"/>
                <a:gd name="T32" fmla="*/ 121 w 308"/>
                <a:gd name="T33" fmla="*/ 25 h 29"/>
                <a:gd name="T34" fmla="*/ 129 w 308"/>
                <a:gd name="T35" fmla="*/ 26 h 29"/>
                <a:gd name="T36" fmla="*/ 137 w 308"/>
                <a:gd name="T37" fmla="*/ 26 h 29"/>
                <a:gd name="T38" fmla="*/ 147 w 308"/>
                <a:gd name="T39" fmla="*/ 27 h 29"/>
                <a:gd name="T40" fmla="*/ 155 w 308"/>
                <a:gd name="T41" fmla="*/ 27 h 29"/>
                <a:gd name="T42" fmla="*/ 162 w 308"/>
                <a:gd name="T43" fmla="*/ 28 h 29"/>
                <a:gd name="T44" fmla="*/ 169 w 308"/>
                <a:gd name="T45" fmla="*/ 28 h 29"/>
                <a:gd name="T46" fmla="*/ 175 w 308"/>
                <a:gd name="T47" fmla="*/ 28 h 29"/>
                <a:gd name="T48" fmla="*/ 182 w 308"/>
                <a:gd name="T49" fmla="*/ 28 h 29"/>
                <a:gd name="T50" fmla="*/ 190 w 308"/>
                <a:gd name="T51" fmla="*/ 27 h 29"/>
                <a:gd name="T52" fmla="*/ 196 w 308"/>
                <a:gd name="T53" fmla="*/ 27 h 29"/>
                <a:gd name="T54" fmla="*/ 202 w 308"/>
                <a:gd name="T55" fmla="*/ 26 h 29"/>
                <a:gd name="T56" fmla="*/ 208 w 308"/>
                <a:gd name="T57" fmla="*/ 25 h 29"/>
                <a:gd name="T58" fmla="*/ 214 w 308"/>
                <a:gd name="T59" fmla="*/ 25 h 29"/>
                <a:gd name="T60" fmla="*/ 220 w 308"/>
                <a:gd name="T61" fmla="*/ 23 h 29"/>
                <a:gd name="T62" fmla="*/ 229 w 308"/>
                <a:gd name="T63" fmla="*/ 22 h 29"/>
                <a:gd name="T64" fmla="*/ 235 w 308"/>
                <a:gd name="T65" fmla="*/ 21 h 29"/>
                <a:gd name="T66" fmla="*/ 242 w 308"/>
                <a:gd name="T67" fmla="*/ 20 h 29"/>
                <a:gd name="T68" fmla="*/ 249 w 308"/>
                <a:gd name="T69" fmla="*/ 18 h 29"/>
                <a:gd name="T70" fmla="*/ 256 w 308"/>
                <a:gd name="T71" fmla="*/ 17 h 29"/>
                <a:gd name="T72" fmla="*/ 262 w 308"/>
                <a:gd name="T73" fmla="*/ 16 h 29"/>
                <a:gd name="T74" fmla="*/ 268 w 308"/>
                <a:gd name="T75" fmla="*/ 16 h 29"/>
                <a:gd name="T76" fmla="*/ 276 w 308"/>
                <a:gd name="T77" fmla="*/ 14 h 29"/>
                <a:gd name="T78" fmla="*/ 282 w 308"/>
                <a:gd name="T79" fmla="*/ 14 h 29"/>
                <a:gd name="T80" fmla="*/ 287 w 308"/>
                <a:gd name="T81" fmla="*/ 14 h 29"/>
                <a:gd name="T82" fmla="*/ 292 w 308"/>
                <a:gd name="T83" fmla="*/ 14 h 29"/>
                <a:gd name="T84" fmla="*/ 297 w 308"/>
                <a:gd name="T85" fmla="*/ 13 h 29"/>
                <a:gd name="T86" fmla="*/ 302 w 308"/>
                <a:gd name="T87" fmla="*/ 13 h 2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8"/>
                <a:gd name="T133" fmla="*/ 0 h 29"/>
                <a:gd name="T134" fmla="*/ 308 w 308"/>
                <a:gd name="T135" fmla="*/ 29 h 2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8" h="29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40" y="3"/>
                  </a:lnTo>
                  <a:lnTo>
                    <a:pt x="42" y="4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1" y="6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8" y="12"/>
                  </a:lnTo>
                  <a:lnTo>
                    <a:pt x="70" y="13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6" y="15"/>
                  </a:lnTo>
                  <a:lnTo>
                    <a:pt x="79" y="16"/>
                  </a:lnTo>
                  <a:lnTo>
                    <a:pt x="81" y="17"/>
                  </a:lnTo>
                  <a:lnTo>
                    <a:pt x="83" y="18"/>
                  </a:lnTo>
                  <a:lnTo>
                    <a:pt x="85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5" y="21"/>
                  </a:lnTo>
                  <a:lnTo>
                    <a:pt x="98" y="21"/>
                  </a:lnTo>
                  <a:lnTo>
                    <a:pt x="100" y="22"/>
                  </a:lnTo>
                  <a:lnTo>
                    <a:pt x="103" y="23"/>
                  </a:lnTo>
                  <a:lnTo>
                    <a:pt x="105" y="23"/>
                  </a:lnTo>
                  <a:lnTo>
                    <a:pt x="108" y="23"/>
                  </a:lnTo>
                  <a:lnTo>
                    <a:pt x="111" y="24"/>
                  </a:lnTo>
                  <a:lnTo>
                    <a:pt x="113" y="24"/>
                  </a:lnTo>
                  <a:lnTo>
                    <a:pt x="116" y="25"/>
                  </a:lnTo>
                  <a:lnTo>
                    <a:pt x="118" y="25"/>
                  </a:lnTo>
                  <a:lnTo>
                    <a:pt x="121" y="25"/>
                  </a:lnTo>
                  <a:lnTo>
                    <a:pt x="124" y="25"/>
                  </a:lnTo>
                  <a:lnTo>
                    <a:pt x="126" y="25"/>
                  </a:lnTo>
                  <a:lnTo>
                    <a:pt x="129" y="26"/>
                  </a:lnTo>
                  <a:lnTo>
                    <a:pt x="132" y="26"/>
                  </a:lnTo>
                  <a:lnTo>
                    <a:pt x="135" y="26"/>
                  </a:lnTo>
                  <a:lnTo>
                    <a:pt x="137" y="26"/>
                  </a:lnTo>
                  <a:lnTo>
                    <a:pt x="142" y="26"/>
                  </a:lnTo>
                  <a:lnTo>
                    <a:pt x="145" y="27"/>
                  </a:lnTo>
                  <a:lnTo>
                    <a:pt x="147" y="27"/>
                  </a:lnTo>
                  <a:lnTo>
                    <a:pt x="150" y="27"/>
                  </a:lnTo>
                  <a:lnTo>
                    <a:pt x="152" y="27"/>
                  </a:lnTo>
                  <a:lnTo>
                    <a:pt x="155" y="27"/>
                  </a:lnTo>
                  <a:lnTo>
                    <a:pt x="157" y="27"/>
                  </a:lnTo>
                  <a:lnTo>
                    <a:pt x="160" y="27"/>
                  </a:lnTo>
                  <a:lnTo>
                    <a:pt x="162" y="28"/>
                  </a:lnTo>
                  <a:lnTo>
                    <a:pt x="164" y="28"/>
                  </a:lnTo>
                  <a:lnTo>
                    <a:pt x="167" y="28"/>
                  </a:lnTo>
                  <a:lnTo>
                    <a:pt x="169" y="28"/>
                  </a:lnTo>
                  <a:lnTo>
                    <a:pt x="171" y="28"/>
                  </a:lnTo>
                  <a:lnTo>
                    <a:pt x="173" y="28"/>
                  </a:lnTo>
                  <a:lnTo>
                    <a:pt x="175" y="28"/>
                  </a:lnTo>
                  <a:lnTo>
                    <a:pt x="178" y="28"/>
                  </a:lnTo>
                  <a:lnTo>
                    <a:pt x="180" y="28"/>
                  </a:lnTo>
                  <a:lnTo>
                    <a:pt x="182" y="28"/>
                  </a:lnTo>
                  <a:lnTo>
                    <a:pt x="184" y="28"/>
                  </a:lnTo>
                  <a:lnTo>
                    <a:pt x="188" y="27"/>
                  </a:lnTo>
                  <a:lnTo>
                    <a:pt x="190" y="27"/>
                  </a:lnTo>
                  <a:lnTo>
                    <a:pt x="192" y="27"/>
                  </a:lnTo>
                  <a:lnTo>
                    <a:pt x="194" y="27"/>
                  </a:lnTo>
                  <a:lnTo>
                    <a:pt x="196" y="27"/>
                  </a:lnTo>
                  <a:lnTo>
                    <a:pt x="198" y="26"/>
                  </a:lnTo>
                  <a:lnTo>
                    <a:pt x="200" y="26"/>
                  </a:lnTo>
                  <a:lnTo>
                    <a:pt x="202" y="26"/>
                  </a:lnTo>
                  <a:lnTo>
                    <a:pt x="204" y="26"/>
                  </a:lnTo>
                  <a:lnTo>
                    <a:pt x="206" y="26"/>
                  </a:lnTo>
                  <a:lnTo>
                    <a:pt x="208" y="25"/>
                  </a:lnTo>
                  <a:lnTo>
                    <a:pt x="210" y="25"/>
                  </a:lnTo>
                  <a:lnTo>
                    <a:pt x="212" y="25"/>
                  </a:lnTo>
                  <a:lnTo>
                    <a:pt x="214" y="25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0" y="23"/>
                  </a:lnTo>
                  <a:lnTo>
                    <a:pt x="222" y="23"/>
                  </a:lnTo>
                  <a:lnTo>
                    <a:pt x="225" y="23"/>
                  </a:lnTo>
                  <a:lnTo>
                    <a:pt x="229" y="22"/>
                  </a:lnTo>
                  <a:lnTo>
                    <a:pt x="231" y="21"/>
                  </a:lnTo>
                  <a:lnTo>
                    <a:pt x="233" y="21"/>
                  </a:lnTo>
                  <a:lnTo>
                    <a:pt x="235" y="21"/>
                  </a:lnTo>
                  <a:lnTo>
                    <a:pt x="237" y="20"/>
                  </a:lnTo>
                  <a:lnTo>
                    <a:pt x="240" y="20"/>
                  </a:lnTo>
                  <a:lnTo>
                    <a:pt x="242" y="20"/>
                  </a:lnTo>
                  <a:lnTo>
                    <a:pt x="244" y="19"/>
                  </a:lnTo>
                  <a:lnTo>
                    <a:pt x="246" y="19"/>
                  </a:lnTo>
                  <a:lnTo>
                    <a:pt x="249" y="18"/>
                  </a:lnTo>
                  <a:lnTo>
                    <a:pt x="251" y="18"/>
                  </a:lnTo>
                  <a:lnTo>
                    <a:pt x="253" y="18"/>
                  </a:lnTo>
                  <a:lnTo>
                    <a:pt x="256" y="17"/>
                  </a:lnTo>
                  <a:lnTo>
                    <a:pt x="257" y="17"/>
                  </a:lnTo>
                  <a:lnTo>
                    <a:pt x="260" y="17"/>
                  </a:lnTo>
                  <a:lnTo>
                    <a:pt x="262" y="16"/>
                  </a:lnTo>
                  <a:lnTo>
                    <a:pt x="264" y="16"/>
                  </a:lnTo>
                  <a:lnTo>
                    <a:pt x="266" y="16"/>
                  </a:lnTo>
                  <a:lnTo>
                    <a:pt x="268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6" y="14"/>
                  </a:lnTo>
                  <a:lnTo>
                    <a:pt x="278" y="14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86" y="14"/>
                  </a:lnTo>
                  <a:lnTo>
                    <a:pt x="287" y="14"/>
                  </a:lnTo>
                  <a:lnTo>
                    <a:pt x="289" y="14"/>
                  </a:lnTo>
                  <a:lnTo>
                    <a:pt x="291" y="14"/>
                  </a:lnTo>
                  <a:lnTo>
                    <a:pt x="292" y="14"/>
                  </a:lnTo>
                  <a:lnTo>
                    <a:pt x="294" y="14"/>
                  </a:lnTo>
                  <a:lnTo>
                    <a:pt x="296" y="13"/>
                  </a:lnTo>
                  <a:lnTo>
                    <a:pt x="297" y="13"/>
                  </a:lnTo>
                  <a:lnTo>
                    <a:pt x="299" y="13"/>
                  </a:lnTo>
                  <a:lnTo>
                    <a:pt x="300" y="13"/>
                  </a:lnTo>
                  <a:lnTo>
                    <a:pt x="302" y="13"/>
                  </a:lnTo>
                  <a:lnTo>
                    <a:pt x="304" y="13"/>
                  </a:lnTo>
                  <a:lnTo>
                    <a:pt x="307" y="13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03" name="Text Box 293"/>
            <p:cNvSpPr txBox="1">
              <a:spLocks noChangeArrowheads="1"/>
            </p:cNvSpPr>
            <p:nvPr/>
          </p:nvSpPr>
          <p:spPr bwMode="auto">
            <a:xfrm>
              <a:off x="3822" y="1832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</a:t>
              </a:r>
            </a:p>
          </p:txBody>
        </p:sp>
        <p:sp>
          <p:nvSpPr>
            <p:cNvPr id="17704" name="Text Box 294"/>
            <p:cNvSpPr txBox="1">
              <a:spLocks noChangeArrowheads="1"/>
            </p:cNvSpPr>
            <p:nvPr/>
          </p:nvSpPr>
          <p:spPr bwMode="auto">
            <a:xfrm>
              <a:off x="4011" y="1805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12</a:t>
              </a:r>
            </a:p>
          </p:txBody>
        </p:sp>
        <p:sp>
          <p:nvSpPr>
            <p:cNvPr id="17705" name="Text Box 295"/>
            <p:cNvSpPr txBox="1">
              <a:spLocks noChangeArrowheads="1"/>
            </p:cNvSpPr>
            <p:nvPr/>
          </p:nvSpPr>
          <p:spPr bwMode="auto">
            <a:xfrm>
              <a:off x="3651" y="1904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16</a:t>
              </a:r>
            </a:p>
          </p:txBody>
        </p:sp>
        <p:sp>
          <p:nvSpPr>
            <p:cNvPr id="17706" name="Text Box 296"/>
            <p:cNvSpPr txBox="1">
              <a:spLocks noChangeArrowheads="1"/>
            </p:cNvSpPr>
            <p:nvPr/>
          </p:nvSpPr>
          <p:spPr bwMode="auto">
            <a:xfrm>
              <a:off x="3696" y="2141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24</a:t>
              </a:r>
            </a:p>
          </p:txBody>
        </p:sp>
        <p:sp>
          <p:nvSpPr>
            <p:cNvPr id="17707" name="Text Box 297"/>
            <p:cNvSpPr txBox="1">
              <a:spLocks noChangeArrowheads="1"/>
            </p:cNvSpPr>
            <p:nvPr/>
          </p:nvSpPr>
          <p:spPr bwMode="auto">
            <a:xfrm>
              <a:off x="3660" y="2039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20</a:t>
              </a:r>
            </a:p>
          </p:txBody>
        </p:sp>
        <p:sp>
          <p:nvSpPr>
            <p:cNvPr id="17708" name="Text Box 298"/>
            <p:cNvSpPr txBox="1">
              <a:spLocks noChangeArrowheads="1"/>
            </p:cNvSpPr>
            <p:nvPr/>
          </p:nvSpPr>
          <p:spPr bwMode="auto">
            <a:xfrm>
              <a:off x="3222" y="1814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</a:t>
              </a:r>
            </a:p>
          </p:txBody>
        </p:sp>
        <p:sp>
          <p:nvSpPr>
            <p:cNvPr id="17709" name="Text Box 299"/>
            <p:cNvSpPr txBox="1">
              <a:spLocks noChangeArrowheads="1"/>
            </p:cNvSpPr>
            <p:nvPr/>
          </p:nvSpPr>
          <p:spPr bwMode="auto">
            <a:xfrm>
              <a:off x="3213" y="1874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12</a:t>
              </a:r>
            </a:p>
          </p:txBody>
        </p:sp>
        <p:sp>
          <p:nvSpPr>
            <p:cNvPr id="17710" name="Text Box 300"/>
            <p:cNvSpPr txBox="1">
              <a:spLocks noChangeArrowheads="1"/>
            </p:cNvSpPr>
            <p:nvPr/>
          </p:nvSpPr>
          <p:spPr bwMode="auto">
            <a:xfrm>
              <a:off x="3066" y="1937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16</a:t>
              </a:r>
            </a:p>
          </p:txBody>
        </p:sp>
        <p:sp>
          <p:nvSpPr>
            <p:cNvPr id="17711" name="Text Box 301"/>
            <p:cNvSpPr txBox="1">
              <a:spLocks noChangeArrowheads="1"/>
            </p:cNvSpPr>
            <p:nvPr/>
          </p:nvSpPr>
          <p:spPr bwMode="auto">
            <a:xfrm>
              <a:off x="3144" y="2126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24</a:t>
              </a:r>
            </a:p>
          </p:txBody>
        </p:sp>
        <p:sp>
          <p:nvSpPr>
            <p:cNvPr id="17712" name="Text Box 302"/>
            <p:cNvSpPr txBox="1">
              <a:spLocks noChangeArrowheads="1"/>
            </p:cNvSpPr>
            <p:nvPr/>
          </p:nvSpPr>
          <p:spPr bwMode="auto">
            <a:xfrm>
              <a:off x="3069" y="1997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20</a:t>
              </a:r>
            </a:p>
          </p:txBody>
        </p:sp>
        <p:sp>
          <p:nvSpPr>
            <p:cNvPr id="17713" name="Text Box 303"/>
            <p:cNvSpPr txBox="1">
              <a:spLocks noChangeArrowheads="1"/>
            </p:cNvSpPr>
            <p:nvPr/>
          </p:nvSpPr>
          <p:spPr bwMode="auto">
            <a:xfrm>
              <a:off x="3153" y="2204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28</a:t>
              </a:r>
            </a:p>
          </p:txBody>
        </p:sp>
        <p:sp>
          <p:nvSpPr>
            <p:cNvPr id="17714" name="Text Box 304"/>
            <p:cNvSpPr txBox="1">
              <a:spLocks noChangeArrowheads="1"/>
            </p:cNvSpPr>
            <p:nvPr/>
          </p:nvSpPr>
          <p:spPr bwMode="auto">
            <a:xfrm>
              <a:off x="3504" y="1814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12</a:t>
              </a:r>
            </a:p>
          </p:txBody>
        </p:sp>
        <p:sp>
          <p:nvSpPr>
            <p:cNvPr id="17715" name="Text Box 305"/>
            <p:cNvSpPr txBox="1">
              <a:spLocks noChangeArrowheads="1"/>
            </p:cNvSpPr>
            <p:nvPr/>
          </p:nvSpPr>
          <p:spPr bwMode="auto">
            <a:xfrm>
              <a:off x="2670" y="1817"/>
              <a:ext cx="27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</a:t>
              </a:r>
            </a:p>
          </p:txBody>
        </p:sp>
        <p:sp>
          <p:nvSpPr>
            <p:cNvPr id="17716" name="Text Box 306"/>
            <p:cNvSpPr txBox="1">
              <a:spLocks noChangeArrowheads="1"/>
            </p:cNvSpPr>
            <p:nvPr/>
          </p:nvSpPr>
          <p:spPr bwMode="auto">
            <a:xfrm>
              <a:off x="2799" y="1874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12</a:t>
              </a:r>
            </a:p>
          </p:txBody>
        </p:sp>
        <p:sp>
          <p:nvSpPr>
            <p:cNvPr id="17717" name="Text Box 307"/>
            <p:cNvSpPr txBox="1">
              <a:spLocks noChangeArrowheads="1"/>
            </p:cNvSpPr>
            <p:nvPr/>
          </p:nvSpPr>
          <p:spPr bwMode="auto">
            <a:xfrm>
              <a:off x="2505" y="1883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16</a:t>
              </a:r>
            </a:p>
          </p:txBody>
        </p:sp>
        <p:sp>
          <p:nvSpPr>
            <p:cNvPr id="17718" name="Text Box 308"/>
            <p:cNvSpPr txBox="1">
              <a:spLocks noChangeArrowheads="1"/>
            </p:cNvSpPr>
            <p:nvPr/>
          </p:nvSpPr>
          <p:spPr bwMode="auto">
            <a:xfrm>
              <a:off x="2535" y="2111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24</a:t>
              </a:r>
            </a:p>
          </p:txBody>
        </p:sp>
        <p:sp>
          <p:nvSpPr>
            <p:cNvPr id="17719" name="Text Box 309"/>
            <p:cNvSpPr txBox="1">
              <a:spLocks noChangeArrowheads="1"/>
            </p:cNvSpPr>
            <p:nvPr/>
          </p:nvSpPr>
          <p:spPr bwMode="auto">
            <a:xfrm>
              <a:off x="2499" y="1979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20</a:t>
              </a:r>
            </a:p>
          </p:txBody>
        </p:sp>
        <p:sp>
          <p:nvSpPr>
            <p:cNvPr id="17720" name="Text Box 310"/>
            <p:cNvSpPr txBox="1">
              <a:spLocks noChangeArrowheads="1"/>
            </p:cNvSpPr>
            <p:nvPr/>
          </p:nvSpPr>
          <p:spPr bwMode="auto">
            <a:xfrm>
              <a:off x="2607" y="2243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28</a:t>
              </a:r>
            </a:p>
          </p:txBody>
        </p:sp>
        <p:sp>
          <p:nvSpPr>
            <p:cNvPr id="17721" name="Text Box 311"/>
            <p:cNvSpPr txBox="1">
              <a:spLocks noChangeArrowheads="1"/>
            </p:cNvSpPr>
            <p:nvPr/>
          </p:nvSpPr>
          <p:spPr bwMode="auto">
            <a:xfrm>
              <a:off x="2238" y="1895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12</a:t>
              </a:r>
            </a:p>
          </p:txBody>
        </p:sp>
        <p:sp>
          <p:nvSpPr>
            <p:cNvPr id="17722" name="Text Box 312"/>
            <p:cNvSpPr txBox="1">
              <a:spLocks noChangeArrowheads="1"/>
            </p:cNvSpPr>
            <p:nvPr/>
          </p:nvSpPr>
          <p:spPr bwMode="auto">
            <a:xfrm>
              <a:off x="2193" y="1952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16</a:t>
              </a:r>
            </a:p>
          </p:txBody>
        </p:sp>
        <p:sp>
          <p:nvSpPr>
            <p:cNvPr id="17723" name="Text Box 313"/>
            <p:cNvSpPr txBox="1">
              <a:spLocks noChangeArrowheads="1"/>
            </p:cNvSpPr>
            <p:nvPr/>
          </p:nvSpPr>
          <p:spPr bwMode="auto">
            <a:xfrm>
              <a:off x="2016" y="2135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24</a:t>
              </a:r>
            </a:p>
          </p:txBody>
        </p:sp>
        <p:sp>
          <p:nvSpPr>
            <p:cNvPr id="17724" name="Text Box 314"/>
            <p:cNvSpPr txBox="1">
              <a:spLocks noChangeArrowheads="1"/>
            </p:cNvSpPr>
            <p:nvPr/>
          </p:nvSpPr>
          <p:spPr bwMode="auto">
            <a:xfrm>
              <a:off x="1929" y="1937"/>
              <a:ext cx="54" cy="5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20</a:t>
              </a:r>
            </a:p>
          </p:txBody>
        </p:sp>
        <p:sp>
          <p:nvSpPr>
            <p:cNvPr id="17725" name="Text Box 315"/>
            <p:cNvSpPr txBox="1">
              <a:spLocks noChangeArrowheads="1"/>
            </p:cNvSpPr>
            <p:nvPr/>
          </p:nvSpPr>
          <p:spPr bwMode="auto">
            <a:xfrm>
              <a:off x="1725" y="2213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20</a:t>
              </a:r>
            </a:p>
          </p:txBody>
        </p:sp>
        <p:sp>
          <p:nvSpPr>
            <p:cNvPr id="17726" name="Text Box 316"/>
            <p:cNvSpPr txBox="1">
              <a:spLocks noChangeArrowheads="1"/>
            </p:cNvSpPr>
            <p:nvPr/>
          </p:nvSpPr>
          <p:spPr bwMode="auto">
            <a:xfrm>
              <a:off x="1563" y="2015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16</a:t>
              </a:r>
            </a:p>
          </p:txBody>
        </p:sp>
        <p:sp>
          <p:nvSpPr>
            <p:cNvPr id="17727" name="Text Box 317"/>
            <p:cNvSpPr txBox="1">
              <a:spLocks noChangeArrowheads="1"/>
            </p:cNvSpPr>
            <p:nvPr/>
          </p:nvSpPr>
          <p:spPr bwMode="auto">
            <a:xfrm>
              <a:off x="1398" y="2102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16</a:t>
              </a:r>
            </a:p>
          </p:txBody>
        </p:sp>
        <p:sp>
          <p:nvSpPr>
            <p:cNvPr id="17728" name="Text Box 318"/>
            <p:cNvSpPr txBox="1">
              <a:spLocks noChangeArrowheads="1"/>
            </p:cNvSpPr>
            <p:nvPr/>
          </p:nvSpPr>
          <p:spPr bwMode="auto">
            <a:xfrm>
              <a:off x="1401" y="2159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20</a:t>
              </a:r>
            </a:p>
          </p:txBody>
        </p:sp>
        <p:sp>
          <p:nvSpPr>
            <p:cNvPr id="17729" name="Text Box 319"/>
            <p:cNvSpPr txBox="1">
              <a:spLocks noChangeArrowheads="1"/>
            </p:cNvSpPr>
            <p:nvPr/>
          </p:nvSpPr>
          <p:spPr bwMode="auto">
            <a:xfrm>
              <a:off x="1446" y="2198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24</a:t>
              </a:r>
            </a:p>
          </p:txBody>
        </p:sp>
        <p:sp>
          <p:nvSpPr>
            <p:cNvPr id="17730" name="Text Box 320"/>
            <p:cNvSpPr txBox="1">
              <a:spLocks noChangeArrowheads="1"/>
            </p:cNvSpPr>
            <p:nvPr/>
          </p:nvSpPr>
          <p:spPr bwMode="auto">
            <a:xfrm>
              <a:off x="1704" y="2300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28</a:t>
              </a:r>
            </a:p>
          </p:txBody>
        </p:sp>
        <p:sp>
          <p:nvSpPr>
            <p:cNvPr id="17731" name="Text Box 321"/>
            <p:cNvSpPr txBox="1">
              <a:spLocks noChangeArrowheads="1"/>
            </p:cNvSpPr>
            <p:nvPr/>
          </p:nvSpPr>
          <p:spPr bwMode="auto">
            <a:xfrm>
              <a:off x="579" y="2204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16</a:t>
              </a:r>
            </a:p>
          </p:txBody>
        </p:sp>
        <p:sp>
          <p:nvSpPr>
            <p:cNvPr id="17732" name="Text Box 322"/>
            <p:cNvSpPr txBox="1">
              <a:spLocks noChangeArrowheads="1"/>
            </p:cNvSpPr>
            <p:nvPr/>
          </p:nvSpPr>
          <p:spPr bwMode="auto">
            <a:xfrm>
              <a:off x="285" y="2276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24</a:t>
              </a:r>
            </a:p>
          </p:txBody>
        </p:sp>
        <p:sp>
          <p:nvSpPr>
            <p:cNvPr id="17733" name="Text Box 323"/>
            <p:cNvSpPr txBox="1">
              <a:spLocks noChangeArrowheads="1"/>
            </p:cNvSpPr>
            <p:nvPr/>
          </p:nvSpPr>
          <p:spPr bwMode="auto">
            <a:xfrm>
              <a:off x="561" y="2255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20</a:t>
              </a:r>
            </a:p>
          </p:txBody>
        </p:sp>
        <p:sp>
          <p:nvSpPr>
            <p:cNvPr id="17734" name="Text Box 324"/>
            <p:cNvSpPr txBox="1">
              <a:spLocks noChangeArrowheads="1"/>
            </p:cNvSpPr>
            <p:nvPr/>
          </p:nvSpPr>
          <p:spPr bwMode="auto">
            <a:xfrm>
              <a:off x="558" y="2327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28</a:t>
              </a:r>
            </a:p>
          </p:txBody>
        </p:sp>
        <p:sp>
          <p:nvSpPr>
            <p:cNvPr id="17735" name="Text Box 325"/>
            <p:cNvSpPr txBox="1">
              <a:spLocks noChangeArrowheads="1"/>
            </p:cNvSpPr>
            <p:nvPr/>
          </p:nvSpPr>
          <p:spPr bwMode="auto">
            <a:xfrm>
              <a:off x="1153" y="3046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600</a:t>
              </a:r>
            </a:p>
          </p:txBody>
        </p:sp>
        <p:sp>
          <p:nvSpPr>
            <p:cNvPr id="17736" name="Text Box 326"/>
            <p:cNvSpPr txBox="1">
              <a:spLocks noChangeArrowheads="1"/>
            </p:cNvSpPr>
            <p:nvPr/>
          </p:nvSpPr>
          <p:spPr bwMode="auto">
            <a:xfrm>
              <a:off x="1117" y="3154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1000</a:t>
              </a:r>
            </a:p>
          </p:txBody>
        </p:sp>
        <p:sp>
          <p:nvSpPr>
            <p:cNvPr id="17737" name="Text Box 327"/>
            <p:cNvSpPr txBox="1">
              <a:spLocks noChangeArrowheads="1"/>
            </p:cNvSpPr>
            <p:nvPr/>
          </p:nvSpPr>
          <p:spPr bwMode="auto">
            <a:xfrm>
              <a:off x="920" y="2886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400</a:t>
              </a:r>
            </a:p>
          </p:txBody>
        </p:sp>
        <p:sp>
          <p:nvSpPr>
            <p:cNvPr id="17738" name="Text Box 328"/>
            <p:cNvSpPr txBox="1">
              <a:spLocks noChangeArrowheads="1"/>
            </p:cNvSpPr>
            <p:nvPr/>
          </p:nvSpPr>
          <p:spPr bwMode="auto">
            <a:xfrm>
              <a:off x="885" y="3087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39" name="Text Box 329"/>
            <p:cNvSpPr txBox="1">
              <a:spLocks noChangeArrowheads="1"/>
            </p:cNvSpPr>
            <p:nvPr/>
          </p:nvSpPr>
          <p:spPr bwMode="auto">
            <a:xfrm>
              <a:off x="882" y="2300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24</a:t>
              </a:r>
            </a:p>
          </p:txBody>
        </p:sp>
        <p:sp>
          <p:nvSpPr>
            <p:cNvPr id="17740" name="Text Box 330"/>
            <p:cNvSpPr txBox="1">
              <a:spLocks noChangeArrowheads="1"/>
            </p:cNvSpPr>
            <p:nvPr/>
          </p:nvSpPr>
          <p:spPr bwMode="auto">
            <a:xfrm>
              <a:off x="399" y="2348"/>
              <a:ext cx="5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24</a:t>
              </a:r>
            </a:p>
          </p:txBody>
        </p:sp>
        <p:sp>
          <p:nvSpPr>
            <p:cNvPr id="17741" name="Text Box 331"/>
            <p:cNvSpPr txBox="1">
              <a:spLocks noChangeArrowheads="1"/>
            </p:cNvSpPr>
            <p:nvPr/>
          </p:nvSpPr>
          <p:spPr bwMode="auto">
            <a:xfrm>
              <a:off x="1163" y="1311"/>
              <a:ext cx="70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-12</a:t>
              </a:r>
            </a:p>
          </p:txBody>
        </p:sp>
        <p:sp>
          <p:nvSpPr>
            <p:cNvPr id="17742" name="Text Box 332"/>
            <p:cNvSpPr txBox="1">
              <a:spLocks noChangeArrowheads="1"/>
            </p:cNvSpPr>
            <p:nvPr/>
          </p:nvSpPr>
          <p:spPr bwMode="auto">
            <a:xfrm>
              <a:off x="1434" y="1324"/>
              <a:ext cx="43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-6</a:t>
              </a:r>
            </a:p>
          </p:txBody>
        </p:sp>
        <p:sp>
          <p:nvSpPr>
            <p:cNvPr id="17743" name="Text Box 333"/>
            <p:cNvSpPr txBox="1">
              <a:spLocks noChangeArrowheads="1"/>
            </p:cNvSpPr>
            <p:nvPr/>
          </p:nvSpPr>
          <p:spPr bwMode="auto">
            <a:xfrm>
              <a:off x="1737" y="1294"/>
              <a:ext cx="7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600"/>
                <a:t>-12</a:t>
              </a:r>
            </a:p>
          </p:txBody>
        </p:sp>
        <p:sp>
          <p:nvSpPr>
            <p:cNvPr id="17744" name="Freeform 334"/>
            <p:cNvSpPr>
              <a:spLocks/>
            </p:cNvSpPr>
            <p:nvPr/>
          </p:nvSpPr>
          <p:spPr bwMode="auto">
            <a:xfrm>
              <a:off x="2080" y="1246"/>
              <a:ext cx="236" cy="50"/>
            </a:xfrm>
            <a:custGeom>
              <a:avLst/>
              <a:gdLst>
                <a:gd name="T0" fmla="*/ 4 w 236"/>
                <a:gd name="T1" fmla="*/ 47 h 50"/>
                <a:gd name="T2" fmla="*/ 10 w 236"/>
                <a:gd name="T3" fmla="*/ 44 h 50"/>
                <a:gd name="T4" fmla="*/ 15 w 236"/>
                <a:gd name="T5" fmla="*/ 41 h 50"/>
                <a:gd name="T6" fmla="*/ 21 w 236"/>
                <a:gd name="T7" fmla="*/ 37 h 50"/>
                <a:gd name="T8" fmla="*/ 27 w 236"/>
                <a:gd name="T9" fmla="*/ 34 h 50"/>
                <a:gd name="T10" fmla="*/ 32 w 236"/>
                <a:gd name="T11" fmla="*/ 32 h 50"/>
                <a:gd name="T12" fmla="*/ 40 w 236"/>
                <a:gd name="T13" fmla="*/ 29 h 50"/>
                <a:gd name="T14" fmla="*/ 45 w 236"/>
                <a:gd name="T15" fmla="*/ 27 h 50"/>
                <a:gd name="T16" fmla="*/ 51 w 236"/>
                <a:gd name="T17" fmla="*/ 25 h 50"/>
                <a:gd name="T18" fmla="*/ 56 w 236"/>
                <a:gd name="T19" fmla="*/ 24 h 50"/>
                <a:gd name="T20" fmla="*/ 61 w 236"/>
                <a:gd name="T21" fmla="*/ 22 h 50"/>
                <a:gd name="T22" fmla="*/ 66 w 236"/>
                <a:gd name="T23" fmla="*/ 21 h 50"/>
                <a:gd name="T24" fmla="*/ 73 w 236"/>
                <a:gd name="T25" fmla="*/ 20 h 50"/>
                <a:gd name="T26" fmla="*/ 79 w 236"/>
                <a:gd name="T27" fmla="*/ 20 h 50"/>
                <a:gd name="T28" fmla="*/ 85 w 236"/>
                <a:gd name="T29" fmla="*/ 19 h 50"/>
                <a:gd name="T30" fmla="*/ 90 w 236"/>
                <a:gd name="T31" fmla="*/ 19 h 50"/>
                <a:gd name="T32" fmla="*/ 96 w 236"/>
                <a:gd name="T33" fmla="*/ 19 h 50"/>
                <a:gd name="T34" fmla="*/ 102 w 236"/>
                <a:gd name="T35" fmla="*/ 18 h 50"/>
                <a:gd name="T36" fmla="*/ 107 w 236"/>
                <a:gd name="T37" fmla="*/ 18 h 50"/>
                <a:gd name="T38" fmla="*/ 114 w 236"/>
                <a:gd name="T39" fmla="*/ 18 h 50"/>
                <a:gd name="T40" fmla="*/ 119 w 236"/>
                <a:gd name="T41" fmla="*/ 17 h 50"/>
                <a:gd name="T42" fmla="*/ 123 w 236"/>
                <a:gd name="T43" fmla="*/ 17 h 50"/>
                <a:gd name="T44" fmla="*/ 128 w 236"/>
                <a:gd name="T45" fmla="*/ 17 h 50"/>
                <a:gd name="T46" fmla="*/ 132 w 236"/>
                <a:gd name="T47" fmla="*/ 16 h 50"/>
                <a:gd name="T48" fmla="*/ 137 w 236"/>
                <a:gd name="T49" fmla="*/ 15 h 50"/>
                <a:gd name="T50" fmla="*/ 143 w 236"/>
                <a:gd name="T51" fmla="*/ 14 h 50"/>
                <a:gd name="T52" fmla="*/ 148 w 236"/>
                <a:gd name="T53" fmla="*/ 14 h 50"/>
                <a:gd name="T54" fmla="*/ 153 w 236"/>
                <a:gd name="T55" fmla="*/ 12 h 50"/>
                <a:gd name="T56" fmla="*/ 158 w 236"/>
                <a:gd name="T57" fmla="*/ 11 h 50"/>
                <a:gd name="T58" fmla="*/ 163 w 236"/>
                <a:gd name="T59" fmla="*/ 10 h 50"/>
                <a:gd name="T60" fmla="*/ 168 w 236"/>
                <a:gd name="T61" fmla="*/ 8 h 50"/>
                <a:gd name="T62" fmla="*/ 174 w 236"/>
                <a:gd name="T63" fmla="*/ 7 h 50"/>
                <a:gd name="T64" fmla="*/ 179 w 236"/>
                <a:gd name="T65" fmla="*/ 5 h 50"/>
                <a:gd name="T66" fmla="*/ 184 w 236"/>
                <a:gd name="T67" fmla="*/ 4 h 50"/>
                <a:gd name="T68" fmla="*/ 188 w 236"/>
                <a:gd name="T69" fmla="*/ 3 h 50"/>
                <a:gd name="T70" fmla="*/ 192 w 236"/>
                <a:gd name="T71" fmla="*/ 2 h 50"/>
                <a:gd name="T72" fmla="*/ 197 w 236"/>
                <a:gd name="T73" fmla="*/ 2 h 50"/>
                <a:gd name="T74" fmla="*/ 201 w 236"/>
                <a:gd name="T75" fmla="*/ 1 h 50"/>
                <a:gd name="T76" fmla="*/ 207 w 236"/>
                <a:gd name="T77" fmla="*/ 0 h 50"/>
                <a:gd name="T78" fmla="*/ 211 w 236"/>
                <a:gd name="T79" fmla="*/ 0 h 50"/>
                <a:gd name="T80" fmla="*/ 216 w 236"/>
                <a:gd name="T81" fmla="*/ 0 h 50"/>
                <a:gd name="T82" fmla="*/ 221 w 236"/>
                <a:gd name="T83" fmla="*/ 0 h 50"/>
                <a:gd name="T84" fmla="*/ 225 w 236"/>
                <a:gd name="T85" fmla="*/ 0 h 50"/>
                <a:gd name="T86" fmla="*/ 230 w 236"/>
                <a:gd name="T87" fmla="*/ 0 h 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6"/>
                <a:gd name="T133" fmla="*/ 0 h 50"/>
                <a:gd name="T134" fmla="*/ 236 w 236"/>
                <a:gd name="T135" fmla="*/ 50 h 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6" h="50">
                  <a:moveTo>
                    <a:pt x="0" y="49"/>
                  </a:moveTo>
                  <a:lnTo>
                    <a:pt x="2" y="48"/>
                  </a:lnTo>
                  <a:lnTo>
                    <a:pt x="4" y="47"/>
                  </a:lnTo>
                  <a:lnTo>
                    <a:pt x="6" y="46"/>
                  </a:lnTo>
                  <a:lnTo>
                    <a:pt x="8" y="45"/>
                  </a:lnTo>
                  <a:lnTo>
                    <a:pt x="10" y="44"/>
                  </a:lnTo>
                  <a:lnTo>
                    <a:pt x="12" y="43"/>
                  </a:lnTo>
                  <a:lnTo>
                    <a:pt x="14" y="42"/>
                  </a:lnTo>
                  <a:lnTo>
                    <a:pt x="15" y="41"/>
                  </a:lnTo>
                  <a:lnTo>
                    <a:pt x="17" y="39"/>
                  </a:lnTo>
                  <a:lnTo>
                    <a:pt x="19" y="39"/>
                  </a:lnTo>
                  <a:lnTo>
                    <a:pt x="21" y="37"/>
                  </a:lnTo>
                  <a:lnTo>
                    <a:pt x="23" y="36"/>
                  </a:lnTo>
                  <a:lnTo>
                    <a:pt x="25" y="35"/>
                  </a:lnTo>
                  <a:lnTo>
                    <a:pt x="27" y="34"/>
                  </a:lnTo>
                  <a:lnTo>
                    <a:pt x="29" y="34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4" y="31"/>
                  </a:lnTo>
                  <a:lnTo>
                    <a:pt x="38" y="29"/>
                  </a:lnTo>
                  <a:lnTo>
                    <a:pt x="40" y="29"/>
                  </a:lnTo>
                  <a:lnTo>
                    <a:pt x="42" y="28"/>
                  </a:lnTo>
                  <a:lnTo>
                    <a:pt x="43" y="27"/>
                  </a:lnTo>
                  <a:lnTo>
                    <a:pt x="45" y="27"/>
                  </a:lnTo>
                  <a:lnTo>
                    <a:pt x="47" y="26"/>
                  </a:lnTo>
                  <a:lnTo>
                    <a:pt x="49" y="25"/>
                  </a:lnTo>
                  <a:lnTo>
                    <a:pt x="51" y="25"/>
                  </a:lnTo>
                  <a:lnTo>
                    <a:pt x="52" y="24"/>
                  </a:lnTo>
                  <a:lnTo>
                    <a:pt x="54" y="24"/>
                  </a:lnTo>
                  <a:lnTo>
                    <a:pt x="56" y="24"/>
                  </a:lnTo>
                  <a:lnTo>
                    <a:pt x="57" y="23"/>
                  </a:lnTo>
                  <a:lnTo>
                    <a:pt x="59" y="23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3" y="20"/>
                  </a:lnTo>
                  <a:lnTo>
                    <a:pt x="75" y="20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1" y="20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8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100" y="18"/>
                  </a:lnTo>
                  <a:lnTo>
                    <a:pt x="102" y="18"/>
                  </a:lnTo>
                  <a:lnTo>
                    <a:pt x="103" y="18"/>
                  </a:lnTo>
                  <a:lnTo>
                    <a:pt x="105" y="18"/>
                  </a:lnTo>
                  <a:lnTo>
                    <a:pt x="107" y="18"/>
                  </a:lnTo>
                  <a:lnTo>
                    <a:pt x="110" y="18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5" y="17"/>
                  </a:lnTo>
                  <a:lnTo>
                    <a:pt x="117" y="17"/>
                  </a:lnTo>
                  <a:lnTo>
                    <a:pt x="119" y="17"/>
                  </a:lnTo>
                  <a:lnTo>
                    <a:pt x="120" y="17"/>
                  </a:lnTo>
                  <a:lnTo>
                    <a:pt x="122" y="17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29" y="17"/>
                  </a:lnTo>
                  <a:lnTo>
                    <a:pt x="131" y="16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5" y="16"/>
                  </a:lnTo>
                  <a:lnTo>
                    <a:pt x="137" y="15"/>
                  </a:lnTo>
                  <a:lnTo>
                    <a:pt x="138" y="15"/>
                  </a:lnTo>
                  <a:lnTo>
                    <a:pt x="142" y="15"/>
                  </a:lnTo>
                  <a:lnTo>
                    <a:pt x="143" y="14"/>
                  </a:lnTo>
                  <a:lnTo>
                    <a:pt x="145" y="14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3" y="12"/>
                  </a:lnTo>
                  <a:lnTo>
                    <a:pt x="155" y="12"/>
                  </a:lnTo>
                  <a:lnTo>
                    <a:pt x="156" y="11"/>
                  </a:lnTo>
                  <a:lnTo>
                    <a:pt x="158" y="11"/>
                  </a:lnTo>
                  <a:lnTo>
                    <a:pt x="160" y="10"/>
                  </a:lnTo>
                  <a:lnTo>
                    <a:pt x="161" y="10"/>
                  </a:lnTo>
                  <a:lnTo>
                    <a:pt x="163" y="10"/>
                  </a:lnTo>
                  <a:lnTo>
                    <a:pt x="165" y="9"/>
                  </a:lnTo>
                  <a:lnTo>
                    <a:pt x="166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1" y="7"/>
                  </a:lnTo>
                  <a:lnTo>
                    <a:pt x="174" y="7"/>
                  </a:lnTo>
                  <a:lnTo>
                    <a:pt x="176" y="6"/>
                  </a:lnTo>
                  <a:lnTo>
                    <a:pt x="178" y="6"/>
                  </a:lnTo>
                  <a:lnTo>
                    <a:pt x="179" y="5"/>
                  </a:lnTo>
                  <a:lnTo>
                    <a:pt x="180" y="5"/>
                  </a:lnTo>
                  <a:lnTo>
                    <a:pt x="182" y="5"/>
                  </a:lnTo>
                  <a:lnTo>
                    <a:pt x="184" y="4"/>
                  </a:lnTo>
                  <a:lnTo>
                    <a:pt x="185" y="4"/>
                  </a:lnTo>
                  <a:lnTo>
                    <a:pt x="187" y="3"/>
                  </a:lnTo>
                  <a:lnTo>
                    <a:pt x="188" y="3"/>
                  </a:lnTo>
                  <a:lnTo>
                    <a:pt x="189" y="3"/>
                  </a:lnTo>
                  <a:lnTo>
                    <a:pt x="191" y="3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5" y="2"/>
                  </a:lnTo>
                  <a:lnTo>
                    <a:pt x="197" y="2"/>
                  </a:lnTo>
                  <a:lnTo>
                    <a:pt x="198" y="2"/>
                  </a:lnTo>
                  <a:lnTo>
                    <a:pt x="199" y="1"/>
                  </a:lnTo>
                  <a:lnTo>
                    <a:pt x="201" y="1"/>
                  </a:lnTo>
                  <a:lnTo>
                    <a:pt x="204" y="1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3" y="0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17" y="0"/>
                  </a:lnTo>
                  <a:lnTo>
                    <a:pt x="219" y="0"/>
                  </a:lnTo>
                  <a:lnTo>
                    <a:pt x="221" y="0"/>
                  </a:lnTo>
                  <a:lnTo>
                    <a:pt x="222" y="0"/>
                  </a:lnTo>
                  <a:lnTo>
                    <a:pt x="224" y="0"/>
                  </a:lnTo>
                  <a:lnTo>
                    <a:pt x="225" y="0"/>
                  </a:lnTo>
                  <a:lnTo>
                    <a:pt x="227" y="0"/>
                  </a:lnTo>
                  <a:lnTo>
                    <a:pt x="228" y="0"/>
                  </a:lnTo>
                  <a:lnTo>
                    <a:pt x="230" y="0"/>
                  </a:lnTo>
                  <a:lnTo>
                    <a:pt x="231" y="0"/>
                  </a:lnTo>
                  <a:lnTo>
                    <a:pt x="235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5" name="Freeform 335"/>
            <p:cNvSpPr>
              <a:spLocks/>
            </p:cNvSpPr>
            <p:nvPr/>
          </p:nvSpPr>
          <p:spPr bwMode="auto">
            <a:xfrm>
              <a:off x="2579" y="1112"/>
              <a:ext cx="302" cy="130"/>
            </a:xfrm>
            <a:custGeom>
              <a:avLst/>
              <a:gdLst>
                <a:gd name="T0" fmla="*/ 3 w 302"/>
                <a:gd name="T1" fmla="*/ 125 h 130"/>
                <a:gd name="T2" fmla="*/ 9 w 302"/>
                <a:gd name="T3" fmla="*/ 118 h 130"/>
                <a:gd name="T4" fmla="*/ 14 w 302"/>
                <a:gd name="T5" fmla="*/ 112 h 130"/>
                <a:gd name="T6" fmla="*/ 18 w 302"/>
                <a:gd name="T7" fmla="*/ 106 h 130"/>
                <a:gd name="T8" fmla="*/ 23 w 302"/>
                <a:gd name="T9" fmla="*/ 100 h 130"/>
                <a:gd name="T10" fmla="*/ 27 w 302"/>
                <a:gd name="T11" fmla="*/ 95 h 130"/>
                <a:gd name="T12" fmla="*/ 33 w 302"/>
                <a:gd name="T13" fmla="*/ 89 h 130"/>
                <a:gd name="T14" fmla="*/ 36 w 302"/>
                <a:gd name="T15" fmla="*/ 84 h 130"/>
                <a:gd name="T16" fmla="*/ 40 w 302"/>
                <a:gd name="T17" fmla="*/ 81 h 130"/>
                <a:gd name="T18" fmla="*/ 43 w 302"/>
                <a:gd name="T19" fmla="*/ 78 h 130"/>
                <a:gd name="T20" fmla="*/ 46 w 302"/>
                <a:gd name="T21" fmla="*/ 76 h 130"/>
                <a:gd name="T22" fmla="*/ 50 w 302"/>
                <a:gd name="T23" fmla="*/ 74 h 130"/>
                <a:gd name="T24" fmla="*/ 56 w 302"/>
                <a:gd name="T25" fmla="*/ 72 h 130"/>
                <a:gd name="T26" fmla="*/ 61 w 302"/>
                <a:gd name="T27" fmla="*/ 71 h 130"/>
                <a:gd name="T28" fmla="*/ 67 w 302"/>
                <a:gd name="T29" fmla="*/ 70 h 130"/>
                <a:gd name="T30" fmla="*/ 73 w 302"/>
                <a:gd name="T31" fmla="*/ 69 h 130"/>
                <a:gd name="T32" fmla="*/ 79 w 302"/>
                <a:gd name="T33" fmla="*/ 69 h 130"/>
                <a:gd name="T34" fmla="*/ 86 w 302"/>
                <a:gd name="T35" fmla="*/ 69 h 130"/>
                <a:gd name="T36" fmla="*/ 93 w 302"/>
                <a:gd name="T37" fmla="*/ 69 h 130"/>
                <a:gd name="T38" fmla="*/ 103 w 302"/>
                <a:gd name="T39" fmla="*/ 69 h 130"/>
                <a:gd name="T40" fmla="*/ 110 w 302"/>
                <a:gd name="T41" fmla="*/ 69 h 130"/>
                <a:gd name="T42" fmla="*/ 118 w 302"/>
                <a:gd name="T43" fmla="*/ 69 h 130"/>
                <a:gd name="T44" fmla="*/ 125 w 302"/>
                <a:gd name="T45" fmla="*/ 69 h 130"/>
                <a:gd name="T46" fmla="*/ 132 w 302"/>
                <a:gd name="T47" fmla="*/ 68 h 130"/>
                <a:gd name="T48" fmla="*/ 138 w 302"/>
                <a:gd name="T49" fmla="*/ 68 h 130"/>
                <a:gd name="T50" fmla="*/ 147 w 302"/>
                <a:gd name="T51" fmla="*/ 67 h 130"/>
                <a:gd name="T52" fmla="*/ 154 w 302"/>
                <a:gd name="T53" fmla="*/ 66 h 130"/>
                <a:gd name="T54" fmla="*/ 160 w 302"/>
                <a:gd name="T55" fmla="*/ 65 h 130"/>
                <a:gd name="T56" fmla="*/ 166 w 302"/>
                <a:gd name="T57" fmla="*/ 64 h 130"/>
                <a:gd name="T58" fmla="*/ 171 w 302"/>
                <a:gd name="T59" fmla="*/ 62 h 130"/>
                <a:gd name="T60" fmla="*/ 177 w 302"/>
                <a:gd name="T61" fmla="*/ 61 h 130"/>
                <a:gd name="T62" fmla="*/ 184 w 302"/>
                <a:gd name="T63" fmla="*/ 59 h 130"/>
                <a:gd name="T64" fmla="*/ 188 w 302"/>
                <a:gd name="T65" fmla="*/ 57 h 130"/>
                <a:gd name="T66" fmla="*/ 193 w 302"/>
                <a:gd name="T67" fmla="*/ 56 h 130"/>
                <a:gd name="T68" fmla="*/ 198 w 302"/>
                <a:gd name="T69" fmla="*/ 54 h 130"/>
                <a:gd name="T70" fmla="*/ 202 w 302"/>
                <a:gd name="T71" fmla="*/ 53 h 130"/>
                <a:gd name="T72" fmla="*/ 207 w 302"/>
                <a:gd name="T73" fmla="*/ 52 h 130"/>
                <a:gd name="T74" fmla="*/ 212 w 302"/>
                <a:gd name="T75" fmla="*/ 51 h 130"/>
                <a:gd name="T76" fmla="*/ 219 w 302"/>
                <a:gd name="T77" fmla="*/ 49 h 130"/>
                <a:gd name="T78" fmla="*/ 225 w 302"/>
                <a:gd name="T79" fmla="*/ 49 h 130"/>
                <a:gd name="T80" fmla="*/ 231 w 302"/>
                <a:gd name="T81" fmla="*/ 47 h 130"/>
                <a:gd name="T82" fmla="*/ 236 w 302"/>
                <a:gd name="T83" fmla="*/ 47 h 130"/>
                <a:gd name="T84" fmla="*/ 242 w 302"/>
                <a:gd name="T85" fmla="*/ 46 h 130"/>
                <a:gd name="T86" fmla="*/ 247 w 302"/>
                <a:gd name="T87" fmla="*/ 44 h 130"/>
                <a:gd name="T88" fmla="*/ 254 w 302"/>
                <a:gd name="T89" fmla="*/ 42 h 130"/>
                <a:gd name="T90" fmla="*/ 259 w 302"/>
                <a:gd name="T91" fmla="*/ 40 h 130"/>
                <a:gd name="T92" fmla="*/ 263 w 302"/>
                <a:gd name="T93" fmla="*/ 37 h 130"/>
                <a:gd name="T94" fmla="*/ 267 w 302"/>
                <a:gd name="T95" fmla="*/ 35 h 130"/>
                <a:gd name="T96" fmla="*/ 271 w 302"/>
                <a:gd name="T97" fmla="*/ 32 h 130"/>
                <a:gd name="T98" fmla="*/ 274 w 302"/>
                <a:gd name="T99" fmla="*/ 29 h 130"/>
                <a:gd name="T100" fmla="*/ 279 w 302"/>
                <a:gd name="T101" fmla="*/ 24 h 130"/>
                <a:gd name="T102" fmla="*/ 283 w 302"/>
                <a:gd name="T103" fmla="*/ 21 h 130"/>
                <a:gd name="T104" fmla="*/ 286 w 302"/>
                <a:gd name="T105" fmla="*/ 17 h 130"/>
                <a:gd name="T106" fmla="*/ 289 w 302"/>
                <a:gd name="T107" fmla="*/ 13 h 130"/>
                <a:gd name="T108" fmla="*/ 292 w 302"/>
                <a:gd name="T109" fmla="*/ 10 h 130"/>
                <a:gd name="T110" fmla="*/ 296 w 302"/>
                <a:gd name="T111" fmla="*/ 6 h 130"/>
                <a:gd name="T112" fmla="*/ 299 w 302"/>
                <a:gd name="T113" fmla="*/ 2 h 1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02"/>
                <a:gd name="T172" fmla="*/ 0 h 130"/>
                <a:gd name="T173" fmla="*/ 302 w 302"/>
                <a:gd name="T174" fmla="*/ 130 h 13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02" h="130">
                  <a:moveTo>
                    <a:pt x="0" y="129"/>
                  </a:moveTo>
                  <a:lnTo>
                    <a:pt x="2" y="127"/>
                  </a:lnTo>
                  <a:lnTo>
                    <a:pt x="3" y="125"/>
                  </a:lnTo>
                  <a:lnTo>
                    <a:pt x="5" y="123"/>
                  </a:lnTo>
                  <a:lnTo>
                    <a:pt x="7" y="120"/>
                  </a:lnTo>
                  <a:lnTo>
                    <a:pt x="9" y="118"/>
                  </a:lnTo>
                  <a:lnTo>
                    <a:pt x="10" y="116"/>
                  </a:lnTo>
                  <a:lnTo>
                    <a:pt x="12" y="114"/>
                  </a:lnTo>
                  <a:lnTo>
                    <a:pt x="14" y="112"/>
                  </a:lnTo>
                  <a:lnTo>
                    <a:pt x="15" y="110"/>
                  </a:lnTo>
                  <a:lnTo>
                    <a:pt x="17" y="108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3" y="100"/>
                  </a:lnTo>
                  <a:lnTo>
                    <a:pt x="24" y="98"/>
                  </a:lnTo>
                  <a:lnTo>
                    <a:pt x="26" y="96"/>
                  </a:lnTo>
                  <a:lnTo>
                    <a:pt x="27" y="95"/>
                  </a:lnTo>
                  <a:lnTo>
                    <a:pt x="29" y="93"/>
                  </a:lnTo>
                  <a:lnTo>
                    <a:pt x="31" y="90"/>
                  </a:lnTo>
                  <a:lnTo>
                    <a:pt x="33" y="89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6" y="84"/>
                  </a:lnTo>
                  <a:lnTo>
                    <a:pt x="37" y="83"/>
                  </a:lnTo>
                  <a:lnTo>
                    <a:pt x="39" y="82"/>
                  </a:lnTo>
                  <a:lnTo>
                    <a:pt x="40" y="81"/>
                  </a:lnTo>
                  <a:lnTo>
                    <a:pt x="41" y="80"/>
                  </a:lnTo>
                  <a:lnTo>
                    <a:pt x="42" y="79"/>
                  </a:lnTo>
                  <a:lnTo>
                    <a:pt x="43" y="78"/>
                  </a:lnTo>
                  <a:lnTo>
                    <a:pt x="44" y="77"/>
                  </a:lnTo>
                  <a:lnTo>
                    <a:pt x="45" y="76"/>
                  </a:lnTo>
                  <a:lnTo>
                    <a:pt x="46" y="76"/>
                  </a:lnTo>
                  <a:lnTo>
                    <a:pt x="47" y="75"/>
                  </a:lnTo>
                  <a:lnTo>
                    <a:pt x="49" y="74"/>
                  </a:lnTo>
                  <a:lnTo>
                    <a:pt x="50" y="74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6" y="72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3" y="70"/>
                  </a:lnTo>
                  <a:lnTo>
                    <a:pt x="65" y="70"/>
                  </a:lnTo>
                  <a:lnTo>
                    <a:pt x="67" y="70"/>
                  </a:lnTo>
                  <a:lnTo>
                    <a:pt x="69" y="70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5" y="69"/>
                  </a:lnTo>
                  <a:lnTo>
                    <a:pt x="77" y="69"/>
                  </a:lnTo>
                  <a:lnTo>
                    <a:pt x="79" y="69"/>
                  </a:lnTo>
                  <a:lnTo>
                    <a:pt x="82" y="69"/>
                  </a:lnTo>
                  <a:lnTo>
                    <a:pt x="84" y="69"/>
                  </a:lnTo>
                  <a:lnTo>
                    <a:pt x="86" y="69"/>
                  </a:lnTo>
                  <a:lnTo>
                    <a:pt x="89" y="69"/>
                  </a:lnTo>
                  <a:lnTo>
                    <a:pt x="91" y="69"/>
                  </a:lnTo>
                  <a:lnTo>
                    <a:pt x="93" y="69"/>
                  </a:lnTo>
                  <a:lnTo>
                    <a:pt x="98" y="69"/>
                  </a:lnTo>
                  <a:lnTo>
                    <a:pt x="101" y="69"/>
                  </a:lnTo>
                  <a:lnTo>
                    <a:pt x="103" y="69"/>
                  </a:lnTo>
                  <a:lnTo>
                    <a:pt x="105" y="69"/>
                  </a:lnTo>
                  <a:lnTo>
                    <a:pt x="108" y="69"/>
                  </a:lnTo>
                  <a:lnTo>
                    <a:pt x="110" y="69"/>
                  </a:lnTo>
                  <a:lnTo>
                    <a:pt x="113" y="69"/>
                  </a:lnTo>
                  <a:lnTo>
                    <a:pt x="115" y="69"/>
                  </a:lnTo>
                  <a:lnTo>
                    <a:pt x="118" y="69"/>
                  </a:lnTo>
                  <a:lnTo>
                    <a:pt x="120" y="69"/>
                  </a:lnTo>
                  <a:lnTo>
                    <a:pt x="122" y="69"/>
                  </a:lnTo>
                  <a:lnTo>
                    <a:pt x="125" y="69"/>
                  </a:lnTo>
                  <a:lnTo>
                    <a:pt x="127" y="69"/>
                  </a:lnTo>
                  <a:lnTo>
                    <a:pt x="129" y="68"/>
                  </a:lnTo>
                  <a:lnTo>
                    <a:pt x="132" y="68"/>
                  </a:lnTo>
                  <a:lnTo>
                    <a:pt x="134" y="68"/>
                  </a:lnTo>
                  <a:lnTo>
                    <a:pt x="136" y="68"/>
                  </a:lnTo>
                  <a:lnTo>
                    <a:pt x="138" y="68"/>
                  </a:lnTo>
                  <a:lnTo>
                    <a:pt x="141" y="67"/>
                  </a:lnTo>
                  <a:lnTo>
                    <a:pt x="145" y="67"/>
                  </a:lnTo>
                  <a:lnTo>
                    <a:pt x="147" y="67"/>
                  </a:lnTo>
                  <a:lnTo>
                    <a:pt x="150" y="67"/>
                  </a:lnTo>
                  <a:lnTo>
                    <a:pt x="152" y="66"/>
                  </a:lnTo>
                  <a:lnTo>
                    <a:pt x="154" y="66"/>
                  </a:lnTo>
                  <a:lnTo>
                    <a:pt x="156" y="66"/>
                  </a:lnTo>
                  <a:lnTo>
                    <a:pt x="158" y="65"/>
                  </a:lnTo>
                  <a:lnTo>
                    <a:pt x="160" y="65"/>
                  </a:lnTo>
                  <a:lnTo>
                    <a:pt x="162" y="64"/>
                  </a:lnTo>
                  <a:lnTo>
                    <a:pt x="164" y="64"/>
                  </a:lnTo>
                  <a:lnTo>
                    <a:pt x="166" y="64"/>
                  </a:lnTo>
                  <a:lnTo>
                    <a:pt x="168" y="63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3" y="62"/>
                  </a:lnTo>
                  <a:lnTo>
                    <a:pt x="175" y="61"/>
                  </a:lnTo>
                  <a:lnTo>
                    <a:pt x="177" y="61"/>
                  </a:lnTo>
                  <a:lnTo>
                    <a:pt x="178" y="60"/>
                  </a:lnTo>
                  <a:lnTo>
                    <a:pt x="180" y="60"/>
                  </a:lnTo>
                  <a:lnTo>
                    <a:pt x="184" y="59"/>
                  </a:lnTo>
                  <a:lnTo>
                    <a:pt x="185" y="58"/>
                  </a:lnTo>
                  <a:lnTo>
                    <a:pt x="187" y="58"/>
                  </a:lnTo>
                  <a:lnTo>
                    <a:pt x="188" y="57"/>
                  </a:lnTo>
                  <a:lnTo>
                    <a:pt x="190" y="57"/>
                  </a:lnTo>
                  <a:lnTo>
                    <a:pt x="192" y="56"/>
                  </a:lnTo>
                  <a:lnTo>
                    <a:pt x="193" y="56"/>
                  </a:lnTo>
                  <a:lnTo>
                    <a:pt x="195" y="55"/>
                  </a:lnTo>
                  <a:lnTo>
                    <a:pt x="196" y="55"/>
                  </a:lnTo>
                  <a:lnTo>
                    <a:pt x="198" y="54"/>
                  </a:lnTo>
                  <a:lnTo>
                    <a:pt x="199" y="54"/>
                  </a:lnTo>
                  <a:lnTo>
                    <a:pt x="201" y="54"/>
                  </a:lnTo>
                  <a:lnTo>
                    <a:pt x="202" y="53"/>
                  </a:lnTo>
                  <a:lnTo>
                    <a:pt x="204" y="53"/>
                  </a:lnTo>
                  <a:lnTo>
                    <a:pt x="205" y="52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10" y="51"/>
                  </a:lnTo>
                  <a:lnTo>
                    <a:pt x="212" y="51"/>
                  </a:lnTo>
                  <a:lnTo>
                    <a:pt x="216" y="50"/>
                  </a:lnTo>
                  <a:lnTo>
                    <a:pt x="217" y="50"/>
                  </a:lnTo>
                  <a:lnTo>
                    <a:pt x="219" y="49"/>
                  </a:lnTo>
                  <a:lnTo>
                    <a:pt x="221" y="49"/>
                  </a:lnTo>
                  <a:lnTo>
                    <a:pt x="223" y="49"/>
                  </a:lnTo>
                  <a:lnTo>
                    <a:pt x="225" y="49"/>
                  </a:lnTo>
                  <a:lnTo>
                    <a:pt x="227" y="48"/>
                  </a:lnTo>
                  <a:lnTo>
                    <a:pt x="229" y="48"/>
                  </a:lnTo>
                  <a:lnTo>
                    <a:pt x="231" y="47"/>
                  </a:lnTo>
                  <a:lnTo>
                    <a:pt x="232" y="47"/>
                  </a:lnTo>
                  <a:lnTo>
                    <a:pt x="234" y="47"/>
                  </a:lnTo>
                  <a:lnTo>
                    <a:pt x="236" y="47"/>
                  </a:lnTo>
                  <a:lnTo>
                    <a:pt x="238" y="46"/>
                  </a:lnTo>
                  <a:lnTo>
                    <a:pt x="240" y="46"/>
                  </a:lnTo>
                  <a:lnTo>
                    <a:pt x="242" y="46"/>
                  </a:lnTo>
                  <a:lnTo>
                    <a:pt x="244" y="45"/>
                  </a:lnTo>
                  <a:lnTo>
                    <a:pt x="246" y="44"/>
                  </a:lnTo>
                  <a:lnTo>
                    <a:pt x="247" y="44"/>
                  </a:lnTo>
                  <a:lnTo>
                    <a:pt x="249" y="44"/>
                  </a:lnTo>
                  <a:lnTo>
                    <a:pt x="252" y="42"/>
                  </a:lnTo>
                  <a:lnTo>
                    <a:pt x="254" y="42"/>
                  </a:lnTo>
                  <a:lnTo>
                    <a:pt x="256" y="41"/>
                  </a:lnTo>
                  <a:lnTo>
                    <a:pt x="258" y="40"/>
                  </a:lnTo>
                  <a:lnTo>
                    <a:pt x="259" y="40"/>
                  </a:lnTo>
                  <a:lnTo>
                    <a:pt x="260" y="39"/>
                  </a:lnTo>
                  <a:lnTo>
                    <a:pt x="262" y="38"/>
                  </a:lnTo>
                  <a:lnTo>
                    <a:pt x="263" y="37"/>
                  </a:lnTo>
                  <a:lnTo>
                    <a:pt x="264" y="36"/>
                  </a:lnTo>
                  <a:lnTo>
                    <a:pt x="266" y="35"/>
                  </a:lnTo>
                  <a:lnTo>
                    <a:pt x="267" y="35"/>
                  </a:lnTo>
                  <a:lnTo>
                    <a:pt x="268" y="34"/>
                  </a:lnTo>
                  <a:lnTo>
                    <a:pt x="270" y="33"/>
                  </a:lnTo>
                  <a:lnTo>
                    <a:pt x="271" y="32"/>
                  </a:lnTo>
                  <a:lnTo>
                    <a:pt x="272" y="31"/>
                  </a:lnTo>
                  <a:lnTo>
                    <a:pt x="273" y="30"/>
                  </a:lnTo>
                  <a:lnTo>
                    <a:pt x="274" y="29"/>
                  </a:lnTo>
                  <a:lnTo>
                    <a:pt x="276" y="27"/>
                  </a:lnTo>
                  <a:lnTo>
                    <a:pt x="277" y="27"/>
                  </a:lnTo>
                  <a:lnTo>
                    <a:pt x="279" y="24"/>
                  </a:lnTo>
                  <a:lnTo>
                    <a:pt x="280" y="23"/>
                  </a:lnTo>
                  <a:lnTo>
                    <a:pt x="281" y="22"/>
                  </a:lnTo>
                  <a:lnTo>
                    <a:pt x="283" y="21"/>
                  </a:lnTo>
                  <a:lnTo>
                    <a:pt x="284" y="20"/>
                  </a:lnTo>
                  <a:lnTo>
                    <a:pt x="285" y="19"/>
                  </a:lnTo>
                  <a:lnTo>
                    <a:pt x="286" y="17"/>
                  </a:lnTo>
                  <a:lnTo>
                    <a:pt x="287" y="16"/>
                  </a:lnTo>
                  <a:lnTo>
                    <a:pt x="288" y="15"/>
                  </a:lnTo>
                  <a:lnTo>
                    <a:pt x="289" y="13"/>
                  </a:lnTo>
                  <a:lnTo>
                    <a:pt x="290" y="12"/>
                  </a:lnTo>
                  <a:lnTo>
                    <a:pt x="291" y="11"/>
                  </a:lnTo>
                  <a:lnTo>
                    <a:pt x="292" y="10"/>
                  </a:lnTo>
                  <a:lnTo>
                    <a:pt x="293" y="8"/>
                  </a:lnTo>
                  <a:lnTo>
                    <a:pt x="294" y="7"/>
                  </a:lnTo>
                  <a:lnTo>
                    <a:pt x="296" y="6"/>
                  </a:lnTo>
                  <a:lnTo>
                    <a:pt x="296" y="5"/>
                  </a:lnTo>
                  <a:lnTo>
                    <a:pt x="298" y="3"/>
                  </a:lnTo>
                  <a:lnTo>
                    <a:pt x="299" y="2"/>
                  </a:lnTo>
                  <a:lnTo>
                    <a:pt x="301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6" name="Freeform 336"/>
            <p:cNvSpPr>
              <a:spLocks/>
            </p:cNvSpPr>
            <p:nvPr/>
          </p:nvSpPr>
          <p:spPr bwMode="auto">
            <a:xfrm>
              <a:off x="3217" y="2153"/>
              <a:ext cx="208" cy="66"/>
            </a:xfrm>
            <a:custGeom>
              <a:avLst/>
              <a:gdLst>
                <a:gd name="T0" fmla="*/ 5 w 208"/>
                <a:gd name="T1" fmla="*/ 0 h 66"/>
                <a:gd name="T2" fmla="*/ 12 w 208"/>
                <a:gd name="T3" fmla="*/ 0 h 66"/>
                <a:gd name="T4" fmla="*/ 19 w 208"/>
                <a:gd name="T5" fmla="*/ 0 h 66"/>
                <a:gd name="T6" fmla="*/ 27 w 208"/>
                <a:gd name="T7" fmla="*/ 0 h 66"/>
                <a:gd name="T8" fmla="*/ 33 w 208"/>
                <a:gd name="T9" fmla="*/ 0 h 66"/>
                <a:gd name="T10" fmla="*/ 39 w 208"/>
                <a:gd name="T11" fmla="*/ 1 h 66"/>
                <a:gd name="T12" fmla="*/ 47 w 208"/>
                <a:gd name="T13" fmla="*/ 1 h 66"/>
                <a:gd name="T14" fmla="*/ 52 w 208"/>
                <a:gd name="T15" fmla="*/ 1 h 66"/>
                <a:gd name="T16" fmla="*/ 57 w 208"/>
                <a:gd name="T17" fmla="*/ 1 h 66"/>
                <a:gd name="T18" fmla="*/ 61 w 208"/>
                <a:gd name="T19" fmla="*/ 2 h 66"/>
                <a:gd name="T20" fmla="*/ 65 w 208"/>
                <a:gd name="T21" fmla="*/ 3 h 66"/>
                <a:gd name="T22" fmla="*/ 68 w 208"/>
                <a:gd name="T23" fmla="*/ 4 h 66"/>
                <a:gd name="T24" fmla="*/ 72 w 208"/>
                <a:gd name="T25" fmla="*/ 6 h 66"/>
                <a:gd name="T26" fmla="*/ 75 w 208"/>
                <a:gd name="T27" fmla="*/ 8 h 66"/>
                <a:gd name="T28" fmla="*/ 79 w 208"/>
                <a:gd name="T29" fmla="*/ 10 h 66"/>
                <a:gd name="T30" fmla="*/ 82 w 208"/>
                <a:gd name="T31" fmla="*/ 13 h 66"/>
                <a:gd name="T32" fmla="*/ 84 w 208"/>
                <a:gd name="T33" fmla="*/ 16 h 66"/>
                <a:gd name="T34" fmla="*/ 87 w 208"/>
                <a:gd name="T35" fmla="*/ 19 h 66"/>
                <a:gd name="T36" fmla="*/ 90 w 208"/>
                <a:gd name="T37" fmla="*/ 23 h 66"/>
                <a:gd name="T38" fmla="*/ 94 w 208"/>
                <a:gd name="T39" fmla="*/ 28 h 66"/>
                <a:gd name="T40" fmla="*/ 97 w 208"/>
                <a:gd name="T41" fmla="*/ 32 h 66"/>
                <a:gd name="T42" fmla="*/ 100 w 208"/>
                <a:gd name="T43" fmla="*/ 36 h 66"/>
                <a:gd name="T44" fmla="*/ 103 w 208"/>
                <a:gd name="T45" fmla="*/ 41 h 66"/>
                <a:gd name="T46" fmla="*/ 106 w 208"/>
                <a:gd name="T47" fmla="*/ 45 h 66"/>
                <a:gd name="T48" fmla="*/ 110 w 208"/>
                <a:gd name="T49" fmla="*/ 49 h 66"/>
                <a:gd name="T50" fmla="*/ 115 w 208"/>
                <a:gd name="T51" fmla="*/ 53 h 66"/>
                <a:gd name="T52" fmla="*/ 119 w 208"/>
                <a:gd name="T53" fmla="*/ 57 h 66"/>
                <a:gd name="T54" fmla="*/ 124 w 208"/>
                <a:gd name="T55" fmla="*/ 59 h 66"/>
                <a:gd name="T56" fmla="*/ 129 w 208"/>
                <a:gd name="T57" fmla="*/ 61 h 66"/>
                <a:gd name="T58" fmla="*/ 134 w 208"/>
                <a:gd name="T59" fmla="*/ 63 h 66"/>
                <a:gd name="T60" fmla="*/ 139 w 208"/>
                <a:gd name="T61" fmla="*/ 64 h 66"/>
                <a:gd name="T62" fmla="*/ 146 w 208"/>
                <a:gd name="T63" fmla="*/ 65 h 66"/>
                <a:gd name="T64" fmla="*/ 152 w 208"/>
                <a:gd name="T65" fmla="*/ 65 h 66"/>
                <a:gd name="T66" fmla="*/ 158 w 208"/>
                <a:gd name="T67" fmla="*/ 64 h 66"/>
                <a:gd name="T68" fmla="*/ 163 w 208"/>
                <a:gd name="T69" fmla="*/ 63 h 66"/>
                <a:gd name="T70" fmla="*/ 169 w 208"/>
                <a:gd name="T71" fmla="*/ 62 h 66"/>
                <a:gd name="T72" fmla="*/ 174 w 208"/>
                <a:gd name="T73" fmla="*/ 62 h 66"/>
                <a:gd name="T74" fmla="*/ 179 w 208"/>
                <a:gd name="T75" fmla="*/ 60 h 66"/>
                <a:gd name="T76" fmla="*/ 185 w 208"/>
                <a:gd name="T77" fmla="*/ 59 h 66"/>
                <a:gd name="T78" fmla="*/ 189 w 208"/>
                <a:gd name="T79" fmla="*/ 58 h 66"/>
                <a:gd name="T80" fmla="*/ 193 w 208"/>
                <a:gd name="T81" fmla="*/ 57 h 66"/>
                <a:gd name="T82" fmla="*/ 197 w 208"/>
                <a:gd name="T83" fmla="*/ 56 h 66"/>
                <a:gd name="T84" fmla="*/ 201 w 208"/>
                <a:gd name="T85" fmla="*/ 55 h 66"/>
                <a:gd name="T86" fmla="*/ 204 w 208"/>
                <a:gd name="T87" fmla="*/ 54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8"/>
                <a:gd name="T133" fmla="*/ 0 h 66"/>
                <a:gd name="T134" fmla="*/ 208 w 208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8" h="66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3" y="1"/>
                  </a:lnTo>
                  <a:lnTo>
                    <a:pt x="55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6" y="3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5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5" y="7"/>
                  </a:lnTo>
                  <a:lnTo>
                    <a:pt x="75" y="8"/>
                  </a:lnTo>
                  <a:lnTo>
                    <a:pt x="77" y="9"/>
                  </a:lnTo>
                  <a:lnTo>
                    <a:pt x="79" y="10"/>
                  </a:lnTo>
                  <a:lnTo>
                    <a:pt x="80" y="11"/>
                  </a:lnTo>
                  <a:lnTo>
                    <a:pt x="80" y="12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83" y="14"/>
                  </a:lnTo>
                  <a:lnTo>
                    <a:pt x="84" y="16"/>
                  </a:lnTo>
                  <a:lnTo>
                    <a:pt x="85" y="17"/>
                  </a:lnTo>
                  <a:lnTo>
                    <a:pt x="86" y="18"/>
                  </a:lnTo>
                  <a:lnTo>
                    <a:pt x="87" y="19"/>
                  </a:lnTo>
                  <a:lnTo>
                    <a:pt x="88" y="20"/>
                  </a:lnTo>
                  <a:lnTo>
                    <a:pt x="89" y="21"/>
                  </a:lnTo>
                  <a:lnTo>
                    <a:pt x="90" y="23"/>
                  </a:lnTo>
                  <a:lnTo>
                    <a:pt x="92" y="25"/>
                  </a:lnTo>
                  <a:lnTo>
                    <a:pt x="93" y="26"/>
                  </a:lnTo>
                  <a:lnTo>
                    <a:pt x="94" y="28"/>
                  </a:lnTo>
                  <a:lnTo>
                    <a:pt x="95" y="29"/>
                  </a:lnTo>
                  <a:lnTo>
                    <a:pt x="96" y="31"/>
                  </a:lnTo>
                  <a:lnTo>
                    <a:pt x="97" y="32"/>
                  </a:lnTo>
                  <a:lnTo>
                    <a:pt x="97" y="33"/>
                  </a:lnTo>
                  <a:lnTo>
                    <a:pt x="99" y="35"/>
                  </a:lnTo>
                  <a:lnTo>
                    <a:pt x="100" y="36"/>
                  </a:lnTo>
                  <a:lnTo>
                    <a:pt x="101" y="38"/>
                  </a:lnTo>
                  <a:lnTo>
                    <a:pt x="102" y="39"/>
                  </a:lnTo>
                  <a:lnTo>
                    <a:pt x="103" y="41"/>
                  </a:lnTo>
                  <a:lnTo>
                    <a:pt x="104" y="42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9" y="48"/>
                  </a:lnTo>
                  <a:lnTo>
                    <a:pt x="110" y="49"/>
                  </a:lnTo>
                  <a:lnTo>
                    <a:pt x="111" y="50"/>
                  </a:lnTo>
                  <a:lnTo>
                    <a:pt x="114" y="52"/>
                  </a:lnTo>
                  <a:lnTo>
                    <a:pt x="115" y="53"/>
                  </a:lnTo>
                  <a:lnTo>
                    <a:pt x="116" y="55"/>
                  </a:lnTo>
                  <a:lnTo>
                    <a:pt x="118" y="56"/>
                  </a:lnTo>
                  <a:lnTo>
                    <a:pt x="119" y="57"/>
                  </a:lnTo>
                  <a:lnTo>
                    <a:pt x="121" y="57"/>
                  </a:lnTo>
                  <a:lnTo>
                    <a:pt x="122" y="58"/>
                  </a:lnTo>
                  <a:lnTo>
                    <a:pt x="124" y="59"/>
                  </a:lnTo>
                  <a:lnTo>
                    <a:pt x="126" y="60"/>
                  </a:lnTo>
                  <a:lnTo>
                    <a:pt x="127" y="60"/>
                  </a:lnTo>
                  <a:lnTo>
                    <a:pt x="129" y="61"/>
                  </a:lnTo>
                  <a:lnTo>
                    <a:pt x="131" y="62"/>
                  </a:lnTo>
                  <a:lnTo>
                    <a:pt x="132" y="62"/>
                  </a:lnTo>
                  <a:lnTo>
                    <a:pt x="134" y="63"/>
                  </a:lnTo>
                  <a:lnTo>
                    <a:pt x="136" y="63"/>
                  </a:lnTo>
                  <a:lnTo>
                    <a:pt x="138" y="63"/>
                  </a:lnTo>
                  <a:lnTo>
                    <a:pt x="139" y="64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6" y="65"/>
                  </a:lnTo>
                  <a:lnTo>
                    <a:pt x="148" y="65"/>
                  </a:lnTo>
                  <a:lnTo>
                    <a:pt x="150" y="65"/>
                  </a:lnTo>
                  <a:lnTo>
                    <a:pt x="152" y="65"/>
                  </a:lnTo>
                  <a:lnTo>
                    <a:pt x="154" y="64"/>
                  </a:lnTo>
                  <a:lnTo>
                    <a:pt x="156" y="64"/>
                  </a:lnTo>
                  <a:lnTo>
                    <a:pt x="158" y="64"/>
                  </a:lnTo>
                  <a:lnTo>
                    <a:pt x="159" y="64"/>
                  </a:lnTo>
                  <a:lnTo>
                    <a:pt x="161" y="63"/>
                  </a:lnTo>
                  <a:lnTo>
                    <a:pt x="163" y="63"/>
                  </a:lnTo>
                  <a:lnTo>
                    <a:pt x="165" y="63"/>
                  </a:lnTo>
                  <a:lnTo>
                    <a:pt x="167" y="63"/>
                  </a:lnTo>
                  <a:lnTo>
                    <a:pt x="169" y="62"/>
                  </a:lnTo>
                  <a:lnTo>
                    <a:pt x="170" y="62"/>
                  </a:lnTo>
                  <a:lnTo>
                    <a:pt x="172" y="62"/>
                  </a:lnTo>
                  <a:lnTo>
                    <a:pt x="174" y="62"/>
                  </a:lnTo>
                  <a:lnTo>
                    <a:pt x="176" y="61"/>
                  </a:lnTo>
                  <a:lnTo>
                    <a:pt x="177" y="61"/>
                  </a:lnTo>
                  <a:lnTo>
                    <a:pt x="179" y="60"/>
                  </a:lnTo>
                  <a:lnTo>
                    <a:pt x="182" y="60"/>
                  </a:lnTo>
                  <a:lnTo>
                    <a:pt x="184" y="59"/>
                  </a:lnTo>
                  <a:lnTo>
                    <a:pt x="185" y="59"/>
                  </a:lnTo>
                  <a:lnTo>
                    <a:pt x="186" y="58"/>
                  </a:lnTo>
                  <a:lnTo>
                    <a:pt x="188" y="58"/>
                  </a:lnTo>
                  <a:lnTo>
                    <a:pt x="189" y="58"/>
                  </a:lnTo>
                  <a:lnTo>
                    <a:pt x="191" y="57"/>
                  </a:lnTo>
                  <a:lnTo>
                    <a:pt x="192" y="57"/>
                  </a:lnTo>
                  <a:lnTo>
                    <a:pt x="193" y="57"/>
                  </a:lnTo>
                  <a:lnTo>
                    <a:pt x="195" y="56"/>
                  </a:lnTo>
                  <a:lnTo>
                    <a:pt x="196" y="56"/>
                  </a:lnTo>
                  <a:lnTo>
                    <a:pt x="197" y="56"/>
                  </a:lnTo>
                  <a:lnTo>
                    <a:pt x="198" y="55"/>
                  </a:lnTo>
                  <a:lnTo>
                    <a:pt x="199" y="55"/>
                  </a:lnTo>
                  <a:lnTo>
                    <a:pt x="201" y="55"/>
                  </a:lnTo>
                  <a:lnTo>
                    <a:pt x="202" y="55"/>
                  </a:lnTo>
                  <a:lnTo>
                    <a:pt x="203" y="54"/>
                  </a:lnTo>
                  <a:lnTo>
                    <a:pt x="204" y="54"/>
                  </a:lnTo>
                  <a:lnTo>
                    <a:pt x="205" y="53"/>
                  </a:lnTo>
                  <a:lnTo>
                    <a:pt x="207" y="53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7" name="Freeform 337"/>
            <p:cNvSpPr>
              <a:spLocks/>
            </p:cNvSpPr>
            <p:nvPr/>
          </p:nvSpPr>
          <p:spPr bwMode="auto">
            <a:xfrm>
              <a:off x="2082" y="2999"/>
              <a:ext cx="216" cy="38"/>
            </a:xfrm>
            <a:custGeom>
              <a:avLst/>
              <a:gdLst>
                <a:gd name="T0" fmla="*/ 1 w 216"/>
                <a:gd name="T1" fmla="*/ 36 h 38"/>
                <a:gd name="T2" fmla="*/ 4 w 216"/>
                <a:gd name="T3" fmla="*/ 33 h 38"/>
                <a:gd name="T4" fmla="*/ 7 w 216"/>
                <a:gd name="T5" fmla="*/ 30 h 38"/>
                <a:gd name="T6" fmla="*/ 10 w 216"/>
                <a:gd name="T7" fmla="*/ 27 h 38"/>
                <a:gd name="T8" fmla="*/ 13 w 216"/>
                <a:gd name="T9" fmla="*/ 23 h 38"/>
                <a:gd name="T10" fmla="*/ 16 w 216"/>
                <a:gd name="T11" fmla="*/ 21 h 38"/>
                <a:gd name="T12" fmla="*/ 19 w 216"/>
                <a:gd name="T13" fmla="*/ 18 h 38"/>
                <a:gd name="T14" fmla="*/ 23 w 216"/>
                <a:gd name="T15" fmla="*/ 15 h 38"/>
                <a:gd name="T16" fmla="*/ 27 w 216"/>
                <a:gd name="T17" fmla="*/ 13 h 38"/>
                <a:gd name="T18" fmla="*/ 33 w 216"/>
                <a:gd name="T19" fmla="*/ 10 h 38"/>
                <a:gd name="T20" fmla="*/ 36 w 216"/>
                <a:gd name="T21" fmla="*/ 8 h 38"/>
                <a:gd name="T22" fmla="*/ 41 w 216"/>
                <a:gd name="T23" fmla="*/ 7 h 38"/>
                <a:gd name="T24" fmla="*/ 46 w 216"/>
                <a:gd name="T25" fmla="*/ 6 h 38"/>
                <a:gd name="T26" fmla="*/ 50 w 216"/>
                <a:gd name="T27" fmla="*/ 5 h 38"/>
                <a:gd name="T28" fmla="*/ 55 w 216"/>
                <a:gd name="T29" fmla="*/ 4 h 38"/>
                <a:gd name="T30" fmla="*/ 60 w 216"/>
                <a:gd name="T31" fmla="*/ 3 h 38"/>
                <a:gd name="T32" fmla="*/ 65 w 216"/>
                <a:gd name="T33" fmla="*/ 3 h 38"/>
                <a:gd name="T34" fmla="*/ 71 w 216"/>
                <a:gd name="T35" fmla="*/ 2 h 38"/>
                <a:gd name="T36" fmla="*/ 76 w 216"/>
                <a:gd name="T37" fmla="*/ 2 h 38"/>
                <a:gd name="T38" fmla="*/ 84 w 216"/>
                <a:gd name="T39" fmla="*/ 2 h 38"/>
                <a:gd name="T40" fmla="*/ 89 w 216"/>
                <a:gd name="T41" fmla="*/ 1 h 38"/>
                <a:gd name="T42" fmla="*/ 94 w 216"/>
                <a:gd name="T43" fmla="*/ 1 h 38"/>
                <a:gd name="T44" fmla="*/ 100 w 216"/>
                <a:gd name="T45" fmla="*/ 1 h 38"/>
                <a:gd name="T46" fmla="*/ 105 w 216"/>
                <a:gd name="T47" fmla="*/ 1 h 38"/>
                <a:gd name="T48" fmla="*/ 110 w 216"/>
                <a:gd name="T49" fmla="*/ 0 h 38"/>
                <a:gd name="T50" fmla="*/ 115 w 216"/>
                <a:gd name="T51" fmla="*/ 0 h 38"/>
                <a:gd name="T52" fmla="*/ 120 w 216"/>
                <a:gd name="T53" fmla="*/ 0 h 38"/>
                <a:gd name="T54" fmla="*/ 125 w 216"/>
                <a:gd name="T55" fmla="*/ 0 h 38"/>
                <a:gd name="T56" fmla="*/ 133 w 216"/>
                <a:gd name="T57" fmla="*/ 0 h 38"/>
                <a:gd name="T58" fmla="*/ 138 w 216"/>
                <a:gd name="T59" fmla="*/ 0 h 38"/>
                <a:gd name="T60" fmla="*/ 142 w 216"/>
                <a:gd name="T61" fmla="*/ 0 h 38"/>
                <a:gd name="T62" fmla="*/ 147 w 216"/>
                <a:gd name="T63" fmla="*/ 0 h 38"/>
                <a:gd name="T64" fmla="*/ 152 w 216"/>
                <a:gd name="T65" fmla="*/ 0 h 38"/>
                <a:gd name="T66" fmla="*/ 157 w 216"/>
                <a:gd name="T67" fmla="*/ 0 h 38"/>
                <a:gd name="T68" fmla="*/ 161 w 216"/>
                <a:gd name="T69" fmla="*/ 0 h 38"/>
                <a:gd name="T70" fmla="*/ 166 w 216"/>
                <a:gd name="T71" fmla="*/ 0 h 38"/>
                <a:gd name="T72" fmla="*/ 170 w 216"/>
                <a:gd name="T73" fmla="*/ 0 h 38"/>
                <a:gd name="T74" fmla="*/ 174 w 216"/>
                <a:gd name="T75" fmla="*/ 0 h 38"/>
                <a:gd name="T76" fmla="*/ 181 w 216"/>
                <a:gd name="T77" fmla="*/ 0 h 38"/>
                <a:gd name="T78" fmla="*/ 184 w 216"/>
                <a:gd name="T79" fmla="*/ 0 h 38"/>
                <a:gd name="T80" fmla="*/ 188 w 216"/>
                <a:gd name="T81" fmla="*/ 0 h 38"/>
                <a:gd name="T82" fmla="*/ 192 w 216"/>
                <a:gd name="T83" fmla="*/ 0 h 38"/>
                <a:gd name="T84" fmla="*/ 196 w 216"/>
                <a:gd name="T85" fmla="*/ 0 h 38"/>
                <a:gd name="T86" fmla="*/ 199 w 216"/>
                <a:gd name="T87" fmla="*/ 0 h 38"/>
                <a:gd name="T88" fmla="*/ 203 w 216"/>
                <a:gd name="T89" fmla="*/ 0 h 38"/>
                <a:gd name="T90" fmla="*/ 206 w 216"/>
                <a:gd name="T91" fmla="*/ 0 h 38"/>
                <a:gd name="T92" fmla="*/ 210 w 216"/>
                <a:gd name="T93" fmla="*/ 0 h 38"/>
                <a:gd name="T94" fmla="*/ 215 w 216"/>
                <a:gd name="T95" fmla="*/ 0 h 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6"/>
                <a:gd name="T145" fmla="*/ 0 h 38"/>
                <a:gd name="T146" fmla="*/ 216 w 216"/>
                <a:gd name="T147" fmla="*/ 38 h 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6" h="38">
                  <a:moveTo>
                    <a:pt x="0" y="37"/>
                  </a:moveTo>
                  <a:lnTo>
                    <a:pt x="1" y="36"/>
                  </a:lnTo>
                  <a:lnTo>
                    <a:pt x="2" y="34"/>
                  </a:lnTo>
                  <a:lnTo>
                    <a:pt x="4" y="33"/>
                  </a:lnTo>
                  <a:lnTo>
                    <a:pt x="6" y="31"/>
                  </a:lnTo>
                  <a:lnTo>
                    <a:pt x="7" y="30"/>
                  </a:lnTo>
                  <a:lnTo>
                    <a:pt x="9" y="28"/>
                  </a:lnTo>
                  <a:lnTo>
                    <a:pt x="10" y="27"/>
                  </a:lnTo>
                  <a:lnTo>
                    <a:pt x="11" y="25"/>
                  </a:lnTo>
                  <a:lnTo>
                    <a:pt x="13" y="23"/>
                  </a:lnTo>
                  <a:lnTo>
                    <a:pt x="14" y="22"/>
                  </a:lnTo>
                  <a:lnTo>
                    <a:pt x="16" y="21"/>
                  </a:lnTo>
                  <a:lnTo>
                    <a:pt x="18" y="19"/>
                  </a:lnTo>
                  <a:lnTo>
                    <a:pt x="19" y="18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33" y="10"/>
                  </a:lnTo>
                  <a:lnTo>
                    <a:pt x="34" y="9"/>
                  </a:lnTo>
                  <a:lnTo>
                    <a:pt x="36" y="8"/>
                  </a:lnTo>
                  <a:lnTo>
                    <a:pt x="39" y="8"/>
                  </a:lnTo>
                  <a:lnTo>
                    <a:pt x="41" y="7"/>
                  </a:lnTo>
                  <a:lnTo>
                    <a:pt x="43" y="7"/>
                  </a:lnTo>
                  <a:lnTo>
                    <a:pt x="46" y="6"/>
                  </a:lnTo>
                  <a:lnTo>
                    <a:pt x="48" y="5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4"/>
                  </a:lnTo>
                  <a:lnTo>
                    <a:pt x="58" y="4"/>
                  </a:lnTo>
                  <a:lnTo>
                    <a:pt x="60" y="3"/>
                  </a:lnTo>
                  <a:lnTo>
                    <a:pt x="63" y="3"/>
                  </a:lnTo>
                  <a:lnTo>
                    <a:pt x="65" y="3"/>
                  </a:lnTo>
                  <a:lnTo>
                    <a:pt x="68" y="3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81" y="2"/>
                  </a:lnTo>
                  <a:lnTo>
                    <a:pt x="84" y="2"/>
                  </a:lnTo>
                  <a:lnTo>
                    <a:pt x="87" y="2"/>
                  </a:lnTo>
                  <a:lnTo>
                    <a:pt x="89" y="1"/>
                  </a:lnTo>
                  <a:lnTo>
                    <a:pt x="92" y="1"/>
                  </a:lnTo>
                  <a:lnTo>
                    <a:pt x="94" y="1"/>
                  </a:lnTo>
                  <a:lnTo>
                    <a:pt x="97" y="1"/>
                  </a:lnTo>
                  <a:lnTo>
                    <a:pt x="100" y="1"/>
                  </a:lnTo>
                  <a:lnTo>
                    <a:pt x="102" y="1"/>
                  </a:lnTo>
                  <a:lnTo>
                    <a:pt x="105" y="1"/>
                  </a:lnTo>
                  <a:lnTo>
                    <a:pt x="107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2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01" y="0"/>
                  </a:lnTo>
                  <a:lnTo>
                    <a:pt x="203" y="0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1" y="0"/>
                  </a:lnTo>
                  <a:lnTo>
                    <a:pt x="215" y="0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8" name="Text Box 338"/>
            <p:cNvSpPr txBox="1">
              <a:spLocks noChangeArrowheads="1"/>
            </p:cNvSpPr>
            <p:nvPr/>
          </p:nvSpPr>
          <p:spPr bwMode="auto">
            <a:xfrm>
              <a:off x="1601" y="2866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600</a:t>
              </a:r>
            </a:p>
          </p:txBody>
        </p:sp>
        <p:sp>
          <p:nvSpPr>
            <p:cNvPr id="17749" name="Text Box 339"/>
            <p:cNvSpPr txBox="1">
              <a:spLocks noChangeArrowheads="1"/>
            </p:cNvSpPr>
            <p:nvPr/>
          </p:nvSpPr>
          <p:spPr bwMode="auto">
            <a:xfrm>
              <a:off x="1685" y="3138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1200</a:t>
              </a:r>
            </a:p>
          </p:txBody>
        </p:sp>
        <p:sp>
          <p:nvSpPr>
            <p:cNvPr id="17750" name="Text Box 340"/>
            <p:cNvSpPr txBox="1">
              <a:spLocks noChangeArrowheads="1"/>
            </p:cNvSpPr>
            <p:nvPr/>
          </p:nvSpPr>
          <p:spPr bwMode="auto">
            <a:xfrm>
              <a:off x="1465" y="3126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1000</a:t>
              </a:r>
            </a:p>
          </p:txBody>
        </p:sp>
        <p:sp>
          <p:nvSpPr>
            <p:cNvPr id="17751" name="Text Box 341"/>
            <p:cNvSpPr txBox="1">
              <a:spLocks noChangeArrowheads="1"/>
            </p:cNvSpPr>
            <p:nvPr/>
          </p:nvSpPr>
          <p:spPr bwMode="auto">
            <a:xfrm>
              <a:off x="1733" y="3067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52" name="Text Box 342"/>
            <p:cNvSpPr txBox="1">
              <a:spLocks noChangeArrowheads="1"/>
            </p:cNvSpPr>
            <p:nvPr/>
          </p:nvSpPr>
          <p:spPr bwMode="auto">
            <a:xfrm>
              <a:off x="1945" y="2938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600</a:t>
              </a:r>
            </a:p>
          </p:txBody>
        </p:sp>
        <p:sp>
          <p:nvSpPr>
            <p:cNvPr id="17753" name="Text Box 343"/>
            <p:cNvSpPr txBox="1">
              <a:spLocks noChangeArrowheads="1"/>
            </p:cNvSpPr>
            <p:nvPr/>
          </p:nvSpPr>
          <p:spPr bwMode="auto">
            <a:xfrm>
              <a:off x="2301" y="3066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1200</a:t>
              </a:r>
            </a:p>
          </p:txBody>
        </p:sp>
        <p:sp>
          <p:nvSpPr>
            <p:cNvPr id="17754" name="Text Box 344"/>
            <p:cNvSpPr txBox="1">
              <a:spLocks noChangeArrowheads="1"/>
            </p:cNvSpPr>
            <p:nvPr/>
          </p:nvSpPr>
          <p:spPr bwMode="auto">
            <a:xfrm>
              <a:off x="2291" y="3158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1400</a:t>
              </a:r>
            </a:p>
          </p:txBody>
        </p:sp>
        <p:sp>
          <p:nvSpPr>
            <p:cNvPr id="17755" name="Text Box 345"/>
            <p:cNvSpPr txBox="1">
              <a:spLocks noChangeArrowheads="1"/>
            </p:cNvSpPr>
            <p:nvPr/>
          </p:nvSpPr>
          <p:spPr bwMode="auto">
            <a:xfrm>
              <a:off x="2301" y="3014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1000</a:t>
              </a:r>
            </a:p>
          </p:txBody>
        </p:sp>
        <p:sp>
          <p:nvSpPr>
            <p:cNvPr id="17756" name="Text Box 346"/>
            <p:cNvSpPr txBox="1">
              <a:spLocks noChangeArrowheads="1"/>
            </p:cNvSpPr>
            <p:nvPr/>
          </p:nvSpPr>
          <p:spPr bwMode="auto">
            <a:xfrm>
              <a:off x="2320" y="2674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57" name="Text Box 347"/>
            <p:cNvSpPr txBox="1">
              <a:spLocks noChangeArrowheads="1"/>
            </p:cNvSpPr>
            <p:nvPr/>
          </p:nvSpPr>
          <p:spPr bwMode="auto">
            <a:xfrm>
              <a:off x="2317" y="2923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58" name="Text Box 348"/>
            <p:cNvSpPr txBox="1">
              <a:spLocks noChangeArrowheads="1"/>
            </p:cNvSpPr>
            <p:nvPr/>
          </p:nvSpPr>
          <p:spPr bwMode="auto">
            <a:xfrm>
              <a:off x="573" y="3086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600</a:t>
              </a:r>
            </a:p>
          </p:txBody>
        </p:sp>
        <p:sp>
          <p:nvSpPr>
            <p:cNvPr id="17759" name="Text Box 349"/>
            <p:cNvSpPr txBox="1">
              <a:spLocks noChangeArrowheads="1"/>
            </p:cNvSpPr>
            <p:nvPr/>
          </p:nvSpPr>
          <p:spPr bwMode="auto">
            <a:xfrm>
              <a:off x="545" y="3190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1200</a:t>
              </a:r>
            </a:p>
          </p:txBody>
        </p:sp>
        <p:sp>
          <p:nvSpPr>
            <p:cNvPr id="17760" name="Text Box 350"/>
            <p:cNvSpPr txBox="1">
              <a:spLocks noChangeArrowheads="1"/>
            </p:cNvSpPr>
            <p:nvPr/>
          </p:nvSpPr>
          <p:spPr bwMode="auto">
            <a:xfrm>
              <a:off x="545" y="3138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1000</a:t>
              </a:r>
            </a:p>
          </p:txBody>
        </p:sp>
        <p:sp>
          <p:nvSpPr>
            <p:cNvPr id="17761" name="Text Box 351"/>
            <p:cNvSpPr txBox="1">
              <a:spLocks noChangeArrowheads="1"/>
            </p:cNvSpPr>
            <p:nvPr/>
          </p:nvSpPr>
          <p:spPr bwMode="auto">
            <a:xfrm>
              <a:off x="256" y="3118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62" name="Text Box 352"/>
            <p:cNvSpPr txBox="1">
              <a:spLocks noChangeArrowheads="1"/>
            </p:cNvSpPr>
            <p:nvPr/>
          </p:nvSpPr>
          <p:spPr bwMode="auto">
            <a:xfrm>
              <a:off x="225" y="3019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63" name="Text Box 353"/>
            <p:cNvSpPr txBox="1">
              <a:spLocks noChangeArrowheads="1"/>
            </p:cNvSpPr>
            <p:nvPr/>
          </p:nvSpPr>
          <p:spPr bwMode="auto">
            <a:xfrm>
              <a:off x="965" y="3215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64" name="Text Box 354"/>
            <p:cNvSpPr txBox="1">
              <a:spLocks noChangeArrowheads="1"/>
            </p:cNvSpPr>
            <p:nvPr/>
          </p:nvSpPr>
          <p:spPr bwMode="auto">
            <a:xfrm>
              <a:off x="1177" y="2982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600</a:t>
              </a:r>
            </a:p>
          </p:txBody>
        </p:sp>
        <p:sp>
          <p:nvSpPr>
            <p:cNvPr id="17765" name="Text Box 355"/>
            <p:cNvSpPr txBox="1">
              <a:spLocks noChangeArrowheads="1"/>
            </p:cNvSpPr>
            <p:nvPr/>
          </p:nvSpPr>
          <p:spPr bwMode="auto">
            <a:xfrm>
              <a:off x="989" y="2935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66" name="Text Box 356"/>
            <p:cNvSpPr txBox="1">
              <a:spLocks noChangeArrowheads="1"/>
            </p:cNvSpPr>
            <p:nvPr/>
          </p:nvSpPr>
          <p:spPr bwMode="auto">
            <a:xfrm>
              <a:off x="1729" y="2995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67" name="Text Box 357"/>
            <p:cNvSpPr txBox="1">
              <a:spLocks noChangeArrowheads="1"/>
            </p:cNvSpPr>
            <p:nvPr/>
          </p:nvSpPr>
          <p:spPr bwMode="auto">
            <a:xfrm>
              <a:off x="3649" y="2926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600</a:t>
              </a:r>
            </a:p>
          </p:txBody>
        </p:sp>
        <p:sp>
          <p:nvSpPr>
            <p:cNvPr id="17768" name="Text Box 358"/>
            <p:cNvSpPr txBox="1">
              <a:spLocks noChangeArrowheads="1"/>
            </p:cNvSpPr>
            <p:nvPr/>
          </p:nvSpPr>
          <p:spPr bwMode="auto">
            <a:xfrm>
              <a:off x="3649" y="3114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1200</a:t>
              </a:r>
            </a:p>
          </p:txBody>
        </p:sp>
        <p:sp>
          <p:nvSpPr>
            <p:cNvPr id="17769" name="Text Box 359"/>
            <p:cNvSpPr txBox="1">
              <a:spLocks noChangeArrowheads="1"/>
            </p:cNvSpPr>
            <p:nvPr/>
          </p:nvSpPr>
          <p:spPr bwMode="auto">
            <a:xfrm>
              <a:off x="3799" y="3214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1400</a:t>
              </a:r>
            </a:p>
          </p:txBody>
        </p:sp>
        <p:sp>
          <p:nvSpPr>
            <p:cNvPr id="17770" name="Text Box 360"/>
            <p:cNvSpPr txBox="1">
              <a:spLocks noChangeArrowheads="1"/>
            </p:cNvSpPr>
            <p:nvPr/>
          </p:nvSpPr>
          <p:spPr bwMode="auto">
            <a:xfrm>
              <a:off x="3649" y="3054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1000</a:t>
              </a:r>
            </a:p>
          </p:txBody>
        </p:sp>
        <p:sp>
          <p:nvSpPr>
            <p:cNvPr id="17771" name="Text Box 361"/>
            <p:cNvSpPr txBox="1">
              <a:spLocks noChangeArrowheads="1"/>
            </p:cNvSpPr>
            <p:nvPr/>
          </p:nvSpPr>
          <p:spPr bwMode="auto">
            <a:xfrm>
              <a:off x="3772" y="2686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400</a:t>
              </a:r>
            </a:p>
          </p:txBody>
        </p:sp>
        <p:sp>
          <p:nvSpPr>
            <p:cNvPr id="17772" name="Text Box 362"/>
            <p:cNvSpPr txBox="1">
              <a:spLocks noChangeArrowheads="1"/>
            </p:cNvSpPr>
            <p:nvPr/>
          </p:nvSpPr>
          <p:spPr bwMode="auto">
            <a:xfrm>
              <a:off x="3669" y="2995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73" name="Text Box 363"/>
            <p:cNvSpPr txBox="1">
              <a:spLocks noChangeArrowheads="1"/>
            </p:cNvSpPr>
            <p:nvPr/>
          </p:nvSpPr>
          <p:spPr bwMode="auto">
            <a:xfrm>
              <a:off x="3069" y="2918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600</a:t>
              </a:r>
            </a:p>
          </p:txBody>
        </p:sp>
        <p:sp>
          <p:nvSpPr>
            <p:cNvPr id="17774" name="Text Box 364"/>
            <p:cNvSpPr txBox="1">
              <a:spLocks noChangeArrowheads="1"/>
            </p:cNvSpPr>
            <p:nvPr/>
          </p:nvSpPr>
          <p:spPr bwMode="auto">
            <a:xfrm>
              <a:off x="3437" y="3018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1200</a:t>
              </a:r>
            </a:p>
          </p:txBody>
        </p:sp>
        <p:sp>
          <p:nvSpPr>
            <p:cNvPr id="17775" name="Text Box 365"/>
            <p:cNvSpPr txBox="1">
              <a:spLocks noChangeArrowheads="1"/>
            </p:cNvSpPr>
            <p:nvPr/>
          </p:nvSpPr>
          <p:spPr bwMode="auto">
            <a:xfrm>
              <a:off x="3419" y="3150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1400</a:t>
              </a:r>
            </a:p>
          </p:txBody>
        </p:sp>
        <p:sp>
          <p:nvSpPr>
            <p:cNvPr id="17776" name="Text Box 366"/>
            <p:cNvSpPr txBox="1">
              <a:spLocks noChangeArrowheads="1"/>
            </p:cNvSpPr>
            <p:nvPr/>
          </p:nvSpPr>
          <p:spPr bwMode="auto">
            <a:xfrm>
              <a:off x="3137" y="3062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1000</a:t>
              </a:r>
            </a:p>
          </p:txBody>
        </p:sp>
        <p:sp>
          <p:nvSpPr>
            <p:cNvPr id="17777" name="Text Box 367"/>
            <p:cNvSpPr txBox="1">
              <a:spLocks noChangeArrowheads="1"/>
            </p:cNvSpPr>
            <p:nvPr/>
          </p:nvSpPr>
          <p:spPr bwMode="auto">
            <a:xfrm>
              <a:off x="3072" y="2734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400</a:t>
              </a:r>
            </a:p>
          </p:txBody>
        </p:sp>
        <p:sp>
          <p:nvSpPr>
            <p:cNvPr id="17778" name="Text Box 368"/>
            <p:cNvSpPr txBox="1">
              <a:spLocks noChangeArrowheads="1"/>
            </p:cNvSpPr>
            <p:nvPr/>
          </p:nvSpPr>
          <p:spPr bwMode="auto">
            <a:xfrm>
              <a:off x="3113" y="2987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79" name="Text Box 369"/>
            <p:cNvSpPr txBox="1">
              <a:spLocks noChangeArrowheads="1"/>
            </p:cNvSpPr>
            <p:nvPr/>
          </p:nvSpPr>
          <p:spPr bwMode="auto">
            <a:xfrm>
              <a:off x="2529" y="3018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600</a:t>
              </a:r>
            </a:p>
          </p:txBody>
        </p:sp>
        <p:sp>
          <p:nvSpPr>
            <p:cNvPr id="17780" name="Text Box 370"/>
            <p:cNvSpPr txBox="1">
              <a:spLocks noChangeArrowheads="1"/>
            </p:cNvSpPr>
            <p:nvPr/>
          </p:nvSpPr>
          <p:spPr bwMode="auto">
            <a:xfrm>
              <a:off x="2877" y="3018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1200</a:t>
              </a:r>
            </a:p>
          </p:txBody>
        </p:sp>
        <p:sp>
          <p:nvSpPr>
            <p:cNvPr id="17781" name="Text Box 371"/>
            <p:cNvSpPr txBox="1">
              <a:spLocks noChangeArrowheads="1"/>
            </p:cNvSpPr>
            <p:nvPr/>
          </p:nvSpPr>
          <p:spPr bwMode="auto">
            <a:xfrm>
              <a:off x="2867" y="3082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1400</a:t>
              </a:r>
            </a:p>
          </p:txBody>
        </p:sp>
        <p:sp>
          <p:nvSpPr>
            <p:cNvPr id="17782" name="Text Box 372"/>
            <p:cNvSpPr txBox="1">
              <a:spLocks noChangeArrowheads="1"/>
            </p:cNvSpPr>
            <p:nvPr/>
          </p:nvSpPr>
          <p:spPr bwMode="auto">
            <a:xfrm>
              <a:off x="2557" y="3094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1000</a:t>
              </a:r>
            </a:p>
          </p:txBody>
        </p:sp>
        <p:sp>
          <p:nvSpPr>
            <p:cNvPr id="17783" name="Text Box 373"/>
            <p:cNvSpPr txBox="1">
              <a:spLocks noChangeArrowheads="1"/>
            </p:cNvSpPr>
            <p:nvPr/>
          </p:nvSpPr>
          <p:spPr bwMode="auto">
            <a:xfrm>
              <a:off x="2492" y="2894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400</a:t>
              </a:r>
            </a:p>
          </p:txBody>
        </p:sp>
        <p:sp>
          <p:nvSpPr>
            <p:cNvPr id="17784" name="Text Box 374"/>
            <p:cNvSpPr txBox="1">
              <a:spLocks noChangeArrowheads="1"/>
            </p:cNvSpPr>
            <p:nvPr/>
          </p:nvSpPr>
          <p:spPr bwMode="auto">
            <a:xfrm>
              <a:off x="2933" y="2719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85" name="Text Box 375"/>
            <p:cNvSpPr txBox="1">
              <a:spLocks noChangeArrowheads="1"/>
            </p:cNvSpPr>
            <p:nvPr/>
          </p:nvSpPr>
          <p:spPr bwMode="auto">
            <a:xfrm>
              <a:off x="1985" y="3015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86" name="Text Box 376"/>
            <p:cNvSpPr txBox="1">
              <a:spLocks noChangeArrowheads="1"/>
            </p:cNvSpPr>
            <p:nvPr/>
          </p:nvSpPr>
          <p:spPr bwMode="auto">
            <a:xfrm>
              <a:off x="2233" y="2806"/>
              <a:ext cx="108" cy="5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1000</a:t>
              </a:r>
            </a:p>
          </p:txBody>
        </p:sp>
        <p:sp>
          <p:nvSpPr>
            <p:cNvPr id="17787" name="Text Box 377"/>
            <p:cNvSpPr txBox="1">
              <a:spLocks noChangeArrowheads="1"/>
            </p:cNvSpPr>
            <p:nvPr/>
          </p:nvSpPr>
          <p:spPr bwMode="auto">
            <a:xfrm>
              <a:off x="2885" y="2674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600</a:t>
              </a:r>
            </a:p>
          </p:txBody>
        </p:sp>
        <p:sp>
          <p:nvSpPr>
            <p:cNvPr id="17788" name="Text Box 378"/>
            <p:cNvSpPr txBox="1">
              <a:spLocks noChangeArrowheads="1"/>
            </p:cNvSpPr>
            <p:nvPr/>
          </p:nvSpPr>
          <p:spPr bwMode="auto">
            <a:xfrm>
              <a:off x="2881" y="2938"/>
              <a:ext cx="108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1000</a:t>
              </a:r>
            </a:p>
          </p:txBody>
        </p:sp>
        <p:sp>
          <p:nvSpPr>
            <p:cNvPr id="17789" name="Text Box 379"/>
            <p:cNvSpPr txBox="1">
              <a:spLocks noChangeArrowheads="1"/>
            </p:cNvSpPr>
            <p:nvPr/>
          </p:nvSpPr>
          <p:spPr bwMode="auto">
            <a:xfrm>
              <a:off x="2893" y="2838"/>
              <a:ext cx="108" cy="5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1000</a:t>
              </a:r>
            </a:p>
          </p:txBody>
        </p:sp>
        <p:sp>
          <p:nvSpPr>
            <p:cNvPr id="17790" name="Text Box 380"/>
            <p:cNvSpPr txBox="1">
              <a:spLocks noChangeArrowheads="1"/>
            </p:cNvSpPr>
            <p:nvPr/>
          </p:nvSpPr>
          <p:spPr bwMode="auto">
            <a:xfrm>
              <a:off x="3189" y="2694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600</a:t>
              </a:r>
            </a:p>
          </p:txBody>
        </p:sp>
        <p:sp>
          <p:nvSpPr>
            <p:cNvPr id="17791" name="Text Box 381"/>
            <p:cNvSpPr txBox="1">
              <a:spLocks noChangeArrowheads="1"/>
            </p:cNvSpPr>
            <p:nvPr/>
          </p:nvSpPr>
          <p:spPr bwMode="auto">
            <a:xfrm>
              <a:off x="3317" y="2862"/>
              <a:ext cx="108" cy="5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1000</a:t>
              </a:r>
            </a:p>
          </p:txBody>
        </p:sp>
        <p:sp>
          <p:nvSpPr>
            <p:cNvPr id="17792" name="Text Box 382"/>
            <p:cNvSpPr txBox="1">
              <a:spLocks noChangeArrowheads="1"/>
            </p:cNvSpPr>
            <p:nvPr/>
          </p:nvSpPr>
          <p:spPr bwMode="auto">
            <a:xfrm>
              <a:off x="3453" y="2671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800</a:t>
              </a:r>
            </a:p>
          </p:txBody>
        </p:sp>
        <p:sp>
          <p:nvSpPr>
            <p:cNvPr id="17793" name="Text Box 383"/>
            <p:cNvSpPr txBox="1">
              <a:spLocks noChangeArrowheads="1"/>
            </p:cNvSpPr>
            <p:nvPr/>
          </p:nvSpPr>
          <p:spPr bwMode="auto">
            <a:xfrm>
              <a:off x="3801" y="2742"/>
              <a:ext cx="81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600</a:t>
              </a:r>
            </a:p>
          </p:txBody>
        </p:sp>
        <p:sp>
          <p:nvSpPr>
            <p:cNvPr id="17794" name="Text Box 384"/>
            <p:cNvSpPr txBox="1">
              <a:spLocks noChangeArrowheads="1"/>
            </p:cNvSpPr>
            <p:nvPr/>
          </p:nvSpPr>
          <p:spPr bwMode="auto">
            <a:xfrm>
              <a:off x="302" y="3307"/>
              <a:ext cx="358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18 000</a:t>
              </a:r>
            </a:p>
          </p:txBody>
        </p:sp>
        <p:sp>
          <p:nvSpPr>
            <p:cNvPr id="17795" name="Text Box 385"/>
            <p:cNvSpPr txBox="1">
              <a:spLocks noChangeArrowheads="1"/>
            </p:cNvSpPr>
            <p:nvPr/>
          </p:nvSpPr>
          <p:spPr bwMode="auto">
            <a:xfrm>
              <a:off x="866" y="3307"/>
              <a:ext cx="358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15 000</a:t>
              </a:r>
            </a:p>
          </p:txBody>
        </p:sp>
        <p:sp>
          <p:nvSpPr>
            <p:cNvPr id="17796" name="Text Box 386"/>
            <p:cNvSpPr txBox="1">
              <a:spLocks noChangeArrowheads="1"/>
            </p:cNvSpPr>
            <p:nvPr/>
          </p:nvSpPr>
          <p:spPr bwMode="auto">
            <a:xfrm>
              <a:off x="1448" y="3307"/>
              <a:ext cx="358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12 000</a:t>
              </a:r>
            </a:p>
          </p:txBody>
        </p:sp>
        <p:sp>
          <p:nvSpPr>
            <p:cNvPr id="17797" name="Text Box 387"/>
            <p:cNvSpPr txBox="1">
              <a:spLocks noChangeArrowheads="1"/>
            </p:cNvSpPr>
            <p:nvPr/>
          </p:nvSpPr>
          <p:spPr bwMode="auto">
            <a:xfrm>
              <a:off x="2030" y="3307"/>
              <a:ext cx="292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9000</a:t>
              </a:r>
            </a:p>
          </p:txBody>
        </p:sp>
        <p:sp>
          <p:nvSpPr>
            <p:cNvPr id="17798" name="Text Box 388"/>
            <p:cNvSpPr txBox="1">
              <a:spLocks noChangeArrowheads="1"/>
            </p:cNvSpPr>
            <p:nvPr/>
          </p:nvSpPr>
          <p:spPr bwMode="auto">
            <a:xfrm>
              <a:off x="2618" y="3307"/>
              <a:ext cx="292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6000</a:t>
              </a:r>
            </a:p>
          </p:txBody>
        </p:sp>
        <p:sp>
          <p:nvSpPr>
            <p:cNvPr id="17799" name="Text Box 389"/>
            <p:cNvSpPr txBox="1">
              <a:spLocks noChangeArrowheads="1"/>
            </p:cNvSpPr>
            <p:nvPr/>
          </p:nvSpPr>
          <p:spPr bwMode="auto">
            <a:xfrm>
              <a:off x="3182" y="3307"/>
              <a:ext cx="292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3000</a:t>
              </a:r>
            </a:p>
          </p:txBody>
        </p:sp>
        <p:sp>
          <p:nvSpPr>
            <p:cNvPr id="17800" name="Text Box 390"/>
            <p:cNvSpPr txBox="1">
              <a:spLocks noChangeArrowheads="1"/>
            </p:cNvSpPr>
            <p:nvPr/>
          </p:nvSpPr>
          <p:spPr bwMode="auto">
            <a:xfrm>
              <a:off x="3716" y="3307"/>
              <a:ext cx="390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Present</a:t>
              </a:r>
            </a:p>
          </p:txBody>
        </p:sp>
        <p:sp>
          <p:nvSpPr>
            <p:cNvPr id="17801" name="Freeform 391"/>
            <p:cNvSpPr>
              <a:spLocks/>
            </p:cNvSpPr>
            <p:nvPr/>
          </p:nvSpPr>
          <p:spPr bwMode="auto">
            <a:xfrm>
              <a:off x="1508" y="1213"/>
              <a:ext cx="212" cy="65"/>
            </a:xfrm>
            <a:custGeom>
              <a:avLst/>
              <a:gdLst>
                <a:gd name="T0" fmla="*/ 1 w 212"/>
                <a:gd name="T1" fmla="*/ 3 h 65"/>
                <a:gd name="T2" fmla="*/ 1 w 212"/>
                <a:gd name="T3" fmla="*/ 7 h 65"/>
                <a:gd name="T4" fmla="*/ 1 w 212"/>
                <a:gd name="T5" fmla="*/ 12 h 65"/>
                <a:gd name="T6" fmla="*/ 0 w 212"/>
                <a:gd name="T7" fmla="*/ 16 h 65"/>
                <a:gd name="T8" fmla="*/ 0 w 212"/>
                <a:gd name="T9" fmla="*/ 20 h 65"/>
                <a:gd name="T10" fmla="*/ 0 w 212"/>
                <a:gd name="T11" fmla="*/ 24 h 65"/>
                <a:gd name="T12" fmla="*/ 0 w 212"/>
                <a:gd name="T13" fmla="*/ 29 h 65"/>
                <a:gd name="T14" fmla="*/ 1 w 212"/>
                <a:gd name="T15" fmla="*/ 33 h 65"/>
                <a:gd name="T16" fmla="*/ 1 w 212"/>
                <a:gd name="T17" fmla="*/ 37 h 65"/>
                <a:gd name="T18" fmla="*/ 2 w 212"/>
                <a:gd name="T19" fmla="*/ 40 h 65"/>
                <a:gd name="T20" fmla="*/ 4 w 212"/>
                <a:gd name="T21" fmla="*/ 43 h 65"/>
                <a:gd name="T22" fmla="*/ 6 w 212"/>
                <a:gd name="T23" fmla="*/ 46 h 65"/>
                <a:gd name="T24" fmla="*/ 9 w 212"/>
                <a:gd name="T25" fmla="*/ 49 h 65"/>
                <a:gd name="T26" fmla="*/ 13 w 212"/>
                <a:gd name="T27" fmla="*/ 51 h 65"/>
                <a:gd name="T28" fmla="*/ 17 w 212"/>
                <a:gd name="T29" fmla="*/ 53 h 65"/>
                <a:gd name="T30" fmla="*/ 21 w 212"/>
                <a:gd name="T31" fmla="*/ 54 h 65"/>
                <a:gd name="T32" fmla="*/ 26 w 212"/>
                <a:gd name="T33" fmla="*/ 56 h 65"/>
                <a:gd name="T34" fmla="*/ 31 w 212"/>
                <a:gd name="T35" fmla="*/ 57 h 65"/>
                <a:gd name="T36" fmla="*/ 37 w 212"/>
                <a:gd name="T37" fmla="*/ 58 h 65"/>
                <a:gd name="T38" fmla="*/ 45 w 212"/>
                <a:gd name="T39" fmla="*/ 60 h 65"/>
                <a:gd name="T40" fmla="*/ 51 w 212"/>
                <a:gd name="T41" fmla="*/ 61 h 65"/>
                <a:gd name="T42" fmla="*/ 57 w 212"/>
                <a:gd name="T43" fmla="*/ 61 h 65"/>
                <a:gd name="T44" fmla="*/ 63 w 212"/>
                <a:gd name="T45" fmla="*/ 62 h 65"/>
                <a:gd name="T46" fmla="*/ 70 w 212"/>
                <a:gd name="T47" fmla="*/ 63 h 65"/>
                <a:gd name="T48" fmla="*/ 76 w 212"/>
                <a:gd name="T49" fmla="*/ 63 h 65"/>
                <a:gd name="T50" fmla="*/ 85 w 212"/>
                <a:gd name="T51" fmla="*/ 64 h 65"/>
                <a:gd name="T52" fmla="*/ 91 w 212"/>
                <a:gd name="T53" fmla="*/ 64 h 65"/>
                <a:gd name="T54" fmla="*/ 97 w 212"/>
                <a:gd name="T55" fmla="*/ 64 h 65"/>
                <a:gd name="T56" fmla="*/ 103 w 212"/>
                <a:gd name="T57" fmla="*/ 64 h 65"/>
                <a:gd name="T58" fmla="*/ 110 w 212"/>
                <a:gd name="T59" fmla="*/ 64 h 65"/>
                <a:gd name="T60" fmla="*/ 115 w 212"/>
                <a:gd name="T61" fmla="*/ 63 h 65"/>
                <a:gd name="T62" fmla="*/ 123 w 212"/>
                <a:gd name="T63" fmla="*/ 62 h 65"/>
                <a:gd name="T64" fmla="*/ 128 w 212"/>
                <a:gd name="T65" fmla="*/ 62 h 65"/>
                <a:gd name="T66" fmla="*/ 133 w 212"/>
                <a:gd name="T67" fmla="*/ 61 h 65"/>
                <a:gd name="T68" fmla="*/ 137 w 212"/>
                <a:gd name="T69" fmla="*/ 59 h 65"/>
                <a:gd name="T70" fmla="*/ 142 w 212"/>
                <a:gd name="T71" fmla="*/ 58 h 65"/>
                <a:gd name="T72" fmla="*/ 146 w 212"/>
                <a:gd name="T73" fmla="*/ 57 h 65"/>
                <a:gd name="T74" fmla="*/ 150 w 212"/>
                <a:gd name="T75" fmla="*/ 56 h 65"/>
                <a:gd name="T76" fmla="*/ 156 w 212"/>
                <a:gd name="T77" fmla="*/ 54 h 65"/>
                <a:gd name="T78" fmla="*/ 160 w 212"/>
                <a:gd name="T79" fmla="*/ 53 h 65"/>
                <a:gd name="T80" fmla="*/ 164 w 212"/>
                <a:gd name="T81" fmla="*/ 52 h 65"/>
                <a:gd name="T82" fmla="*/ 169 w 212"/>
                <a:gd name="T83" fmla="*/ 52 h 65"/>
                <a:gd name="T84" fmla="*/ 173 w 212"/>
                <a:gd name="T85" fmla="*/ 51 h 65"/>
                <a:gd name="T86" fmla="*/ 177 w 212"/>
                <a:gd name="T87" fmla="*/ 51 h 65"/>
                <a:gd name="T88" fmla="*/ 182 w 212"/>
                <a:gd name="T89" fmla="*/ 50 h 65"/>
                <a:gd name="T90" fmla="*/ 187 w 212"/>
                <a:gd name="T91" fmla="*/ 50 h 65"/>
                <a:gd name="T92" fmla="*/ 191 w 212"/>
                <a:gd name="T93" fmla="*/ 49 h 65"/>
                <a:gd name="T94" fmla="*/ 196 w 212"/>
                <a:gd name="T95" fmla="*/ 49 h 65"/>
                <a:gd name="T96" fmla="*/ 200 w 212"/>
                <a:gd name="T97" fmla="*/ 49 h 65"/>
                <a:gd name="T98" fmla="*/ 205 w 212"/>
                <a:gd name="T99" fmla="*/ 49 h 65"/>
                <a:gd name="T100" fmla="*/ 211 w 212"/>
                <a:gd name="T101" fmla="*/ 49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2"/>
                <a:gd name="T154" fmla="*/ 0 h 65"/>
                <a:gd name="T155" fmla="*/ 212 w 212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2" h="65">
                  <a:moveTo>
                    <a:pt x="2" y="0"/>
                  </a:moveTo>
                  <a:lnTo>
                    <a:pt x="1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1" y="49"/>
                  </a:lnTo>
                  <a:lnTo>
                    <a:pt x="12" y="50"/>
                  </a:lnTo>
                  <a:lnTo>
                    <a:pt x="13" y="51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3" y="55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29" y="57"/>
                  </a:lnTo>
                  <a:lnTo>
                    <a:pt x="31" y="57"/>
                  </a:lnTo>
                  <a:lnTo>
                    <a:pt x="33" y="57"/>
                  </a:lnTo>
                  <a:lnTo>
                    <a:pt x="35" y="58"/>
                  </a:lnTo>
                  <a:lnTo>
                    <a:pt x="37" y="58"/>
                  </a:lnTo>
                  <a:lnTo>
                    <a:pt x="41" y="59"/>
                  </a:lnTo>
                  <a:lnTo>
                    <a:pt x="43" y="59"/>
                  </a:lnTo>
                  <a:lnTo>
                    <a:pt x="45" y="60"/>
                  </a:lnTo>
                  <a:lnTo>
                    <a:pt x="47" y="60"/>
                  </a:lnTo>
                  <a:lnTo>
                    <a:pt x="49" y="60"/>
                  </a:lnTo>
                  <a:lnTo>
                    <a:pt x="51" y="61"/>
                  </a:lnTo>
                  <a:lnTo>
                    <a:pt x="53" y="61"/>
                  </a:lnTo>
                  <a:lnTo>
                    <a:pt x="55" y="61"/>
                  </a:lnTo>
                  <a:lnTo>
                    <a:pt x="57" y="61"/>
                  </a:lnTo>
                  <a:lnTo>
                    <a:pt x="59" y="62"/>
                  </a:lnTo>
                  <a:lnTo>
                    <a:pt x="61" y="62"/>
                  </a:lnTo>
                  <a:lnTo>
                    <a:pt x="63" y="62"/>
                  </a:lnTo>
                  <a:lnTo>
                    <a:pt x="65" y="62"/>
                  </a:lnTo>
                  <a:lnTo>
                    <a:pt x="68" y="62"/>
                  </a:lnTo>
                  <a:lnTo>
                    <a:pt x="70" y="63"/>
                  </a:lnTo>
                  <a:lnTo>
                    <a:pt x="72" y="63"/>
                  </a:lnTo>
                  <a:lnTo>
                    <a:pt x="74" y="63"/>
                  </a:lnTo>
                  <a:lnTo>
                    <a:pt x="76" y="63"/>
                  </a:lnTo>
                  <a:lnTo>
                    <a:pt x="78" y="63"/>
                  </a:lnTo>
                  <a:lnTo>
                    <a:pt x="83" y="64"/>
                  </a:lnTo>
                  <a:lnTo>
                    <a:pt x="85" y="64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1" y="64"/>
                  </a:lnTo>
                  <a:lnTo>
                    <a:pt x="93" y="64"/>
                  </a:lnTo>
                  <a:lnTo>
                    <a:pt x="95" y="64"/>
                  </a:lnTo>
                  <a:lnTo>
                    <a:pt x="97" y="64"/>
                  </a:lnTo>
                  <a:lnTo>
                    <a:pt x="100" y="64"/>
                  </a:lnTo>
                  <a:lnTo>
                    <a:pt x="102" y="64"/>
                  </a:lnTo>
                  <a:lnTo>
                    <a:pt x="103" y="64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10" y="64"/>
                  </a:lnTo>
                  <a:lnTo>
                    <a:pt x="112" y="64"/>
                  </a:lnTo>
                  <a:lnTo>
                    <a:pt x="113" y="64"/>
                  </a:lnTo>
                  <a:lnTo>
                    <a:pt x="115" y="63"/>
                  </a:lnTo>
                  <a:lnTo>
                    <a:pt x="117" y="63"/>
                  </a:lnTo>
                  <a:lnTo>
                    <a:pt x="119" y="63"/>
                  </a:lnTo>
                  <a:lnTo>
                    <a:pt x="123" y="62"/>
                  </a:lnTo>
                  <a:lnTo>
                    <a:pt x="125" y="62"/>
                  </a:lnTo>
                  <a:lnTo>
                    <a:pt x="126" y="62"/>
                  </a:lnTo>
                  <a:lnTo>
                    <a:pt x="128" y="62"/>
                  </a:lnTo>
                  <a:lnTo>
                    <a:pt x="130" y="61"/>
                  </a:lnTo>
                  <a:lnTo>
                    <a:pt x="131" y="61"/>
                  </a:lnTo>
                  <a:lnTo>
                    <a:pt x="133" y="61"/>
                  </a:lnTo>
                  <a:lnTo>
                    <a:pt x="134" y="60"/>
                  </a:lnTo>
                  <a:lnTo>
                    <a:pt x="136" y="60"/>
                  </a:lnTo>
                  <a:lnTo>
                    <a:pt x="137" y="59"/>
                  </a:lnTo>
                  <a:lnTo>
                    <a:pt x="139" y="59"/>
                  </a:lnTo>
                  <a:lnTo>
                    <a:pt x="140" y="59"/>
                  </a:lnTo>
                  <a:lnTo>
                    <a:pt x="142" y="58"/>
                  </a:lnTo>
                  <a:lnTo>
                    <a:pt x="144" y="58"/>
                  </a:lnTo>
                  <a:lnTo>
                    <a:pt x="145" y="57"/>
                  </a:lnTo>
                  <a:lnTo>
                    <a:pt x="146" y="57"/>
                  </a:lnTo>
                  <a:lnTo>
                    <a:pt x="148" y="56"/>
                  </a:lnTo>
                  <a:lnTo>
                    <a:pt x="149" y="56"/>
                  </a:lnTo>
                  <a:lnTo>
                    <a:pt x="150" y="56"/>
                  </a:lnTo>
                  <a:lnTo>
                    <a:pt x="153" y="55"/>
                  </a:lnTo>
                  <a:lnTo>
                    <a:pt x="155" y="54"/>
                  </a:lnTo>
                  <a:lnTo>
                    <a:pt x="156" y="54"/>
                  </a:lnTo>
                  <a:lnTo>
                    <a:pt x="157" y="54"/>
                  </a:lnTo>
                  <a:lnTo>
                    <a:pt x="159" y="54"/>
                  </a:lnTo>
                  <a:lnTo>
                    <a:pt x="160" y="53"/>
                  </a:lnTo>
                  <a:lnTo>
                    <a:pt x="162" y="53"/>
                  </a:lnTo>
                  <a:lnTo>
                    <a:pt x="163" y="52"/>
                  </a:lnTo>
                  <a:lnTo>
                    <a:pt x="164" y="52"/>
                  </a:lnTo>
                  <a:lnTo>
                    <a:pt x="166" y="52"/>
                  </a:lnTo>
                  <a:lnTo>
                    <a:pt x="167" y="52"/>
                  </a:lnTo>
                  <a:lnTo>
                    <a:pt x="169" y="52"/>
                  </a:lnTo>
                  <a:lnTo>
                    <a:pt x="170" y="51"/>
                  </a:lnTo>
                  <a:lnTo>
                    <a:pt x="171" y="51"/>
                  </a:lnTo>
                  <a:lnTo>
                    <a:pt x="173" y="51"/>
                  </a:lnTo>
                  <a:lnTo>
                    <a:pt x="174" y="51"/>
                  </a:lnTo>
                  <a:lnTo>
                    <a:pt x="176" y="51"/>
                  </a:lnTo>
                  <a:lnTo>
                    <a:pt x="177" y="51"/>
                  </a:lnTo>
                  <a:lnTo>
                    <a:pt x="178" y="50"/>
                  </a:lnTo>
                  <a:lnTo>
                    <a:pt x="181" y="50"/>
                  </a:lnTo>
                  <a:lnTo>
                    <a:pt x="182" y="50"/>
                  </a:lnTo>
                  <a:lnTo>
                    <a:pt x="184" y="50"/>
                  </a:lnTo>
                  <a:lnTo>
                    <a:pt x="186" y="50"/>
                  </a:lnTo>
                  <a:lnTo>
                    <a:pt x="187" y="50"/>
                  </a:lnTo>
                  <a:lnTo>
                    <a:pt x="188" y="50"/>
                  </a:lnTo>
                  <a:lnTo>
                    <a:pt x="190" y="49"/>
                  </a:lnTo>
                  <a:lnTo>
                    <a:pt x="191" y="49"/>
                  </a:lnTo>
                  <a:lnTo>
                    <a:pt x="193" y="49"/>
                  </a:lnTo>
                  <a:lnTo>
                    <a:pt x="194" y="49"/>
                  </a:lnTo>
                  <a:lnTo>
                    <a:pt x="196" y="49"/>
                  </a:lnTo>
                  <a:lnTo>
                    <a:pt x="197" y="49"/>
                  </a:lnTo>
                  <a:lnTo>
                    <a:pt x="199" y="49"/>
                  </a:lnTo>
                  <a:lnTo>
                    <a:pt x="200" y="49"/>
                  </a:lnTo>
                  <a:lnTo>
                    <a:pt x="202" y="49"/>
                  </a:lnTo>
                  <a:lnTo>
                    <a:pt x="203" y="49"/>
                  </a:lnTo>
                  <a:lnTo>
                    <a:pt x="205" y="49"/>
                  </a:lnTo>
                  <a:lnTo>
                    <a:pt x="206" y="49"/>
                  </a:lnTo>
                  <a:lnTo>
                    <a:pt x="208" y="49"/>
                  </a:lnTo>
                  <a:lnTo>
                    <a:pt x="211" y="49"/>
                  </a:lnTo>
                </a:path>
              </a:pathLst>
            </a:custGeom>
            <a:noFill/>
            <a:ln w="15875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1" name="Text Box 392"/>
          <p:cNvSpPr txBox="1">
            <a:spLocks noChangeArrowheads="1"/>
          </p:cNvSpPr>
          <p:nvPr/>
        </p:nvSpPr>
        <p:spPr bwMode="auto">
          <a:xfrm>
            <a:off x="176213" y="647858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24.15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urope"/>
          <p:cNvPicPr>
            <a:picLocks noChangeAspect="1" noChangeArrowheads="1"/>
          </p:cNvPicPr>
          <p:nvPr/>
        </p:nvPicPr>
        <p:blipFill>
          <a:blip r:embed="rId2" cstate="print"/>
          <a:srcRect l="18071" t="19797" r="3502" b="18124"/>
          <a:stretch>
            <a:fillRect/>
          </a:stretch>
        </p:blipFill>
        <p:spPr bwMode="auto">
          <a:xfrm>
            <a:off x="2193925" y="257175"/>
            <a:ext cx="6243638" cy="63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6213" y="647858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24.16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1250950" y="1227138"/>
            <a:ext cx="3087688" cy="3590925"/>
          </a:xfrm>
          <a:custGeom>
            <a:avLst/>
            <a:gdLst>
              <a:gd name="T0" fmla="*/ 660 w 5833"/>
              <a:gd name="T1" fmla="*/ 6505 h 6787"/>
              <a:gd name="T2" fmla="*/ 695 w 5833"/>
              <a:gd name="T3" fmla="*/ 6326 h 6787"/>
              <a:gd name="T4" fmla="*/ 772 w 5833"/>
              <a:gd name="T5" fmla="*/ 6150 h 6787"/>
              <a:gd name="T6" fmla="*/ 706 w 5833"/>
              <a:gd name="T7" fmla="*/ 5909 h 6787"/>
              <a:gd name="T8" fmla="*/ 771 w 5833"/>
              <a:gd name="T9" fmla="*/ 5755 h 6787"/>
              <a:gd name="T10" fmla="*/ 974 w 5833"/>
              <a:gd name="T11" fmla="*/ 5526 h 6787"/>
              <a:gd name="T12" fmla="*/ 1236 w 5833"/>
              <a:gd name="T13" fmla="*/ 5330 h 6787"/>
              <a:gd name="T14" fmla="*/ 1455 w 5833"/>
              <a:gd name="T15" fmla="*/ 5219 h 6787"/>
              <a:gd name="T16" fmla="*/ 1641 w 5833"/>
              <a:gd name="T17" fmla="*/ 5242 h 6787"/>
              <a:gd name="T18" fmla="*/ 1850 w 5833"/>
              <a:gd name="T19" fmla="*/ 5231 h 6787"/>
              <a:gd name="T20" fmla="*/ 2065 w 5833"/>
              <a:gd name="T21" fmla="*/ 5326 h 6787"/>
              <a:gd name="T22" fmla="*/ 2240 w 5833"/>
              <a:gd name="T23" fmla="*/ 5282 h 6787"/>
              <a:gd name="T24" fmla="*/ 2411 w 5833"/>
              <a:gd name="T25" fmla="*/ 5304 h 6787"/>
              <a:gd name="T26" fmla="*/ 2351 w 5833"/>
              <a:gd name="T27" fmla="*/ 5181 h 6787"/>
              <a:gd name="T28" fmla="*/ 2230 w 5833"/>
              <a:gd name="T29" fmla="*/ 5114 h 6787"/>
              <a:gd name="T30" fmla="*/ 2289 w 5833"/>
              <a:gd name="T31" fmla="*/ 5054 h 6787"/>
              <a:gd name="T32" fmla="*/ 2604 w 5833"/>
              <a:gd name="T33" fmla="*/ 4989 h 6787"/>
              <a:gd name="T34" fmla="*/ 2730 w 5833"/>
              <a:gd name="T35" fmla="*/ 4966 h 6787"/>
              <a:gd name="T36" fmla="*/ 2896 w 5833"/>
              <a:gd name="T37" fmla="*/ 4950 h 6787"/>
              <a:gd name="T38" fmla="*/ 3093 w 5833"/>
              <a:gd name="T39" fmla="*/ 4959 h 6787"/>
              <a:gd name="T40" fmla="*/ 3260 w 5833"/>
              <a:gd name="T41" fmla="*/ 5062 h 6787"/>
              <a:gd name="T42" fmla="*/ 3490 w 5833"/>
              <a:gd name="T43" fmla="*/ 4970 h 6787"/>
              <a:gd name="T44" fmla="*/ 3708 w 5833"/>
              <a:gd name="T45" fmla="*/ 5132 h 6787"/>
              <a:gd name="T46" fmla="*/ 3885 w 5833"/>
              <a:gd name="T47" fmla="*/ 5595 h 6787"/>
              <a:gd name="T48" fmla="*/ 4215 w 5833"/>
              <a:gd name="T49" fmla="*/ 5927 h 6787"/>
              <a:gd name="T50" fmla="*/ 4410 w 5833"/>
              <a:gd name="T51" fmla="*/ 5861 h 6787"/>
              <a:gd name="T52" fmla="*/ 4368 w 5833"/>
              <a:gd name="T53" fmla="*/ 5525 h 6787"/>
              <a:gd name="T54" fmla="*/ 4016 w 5833"/>
              <a:gd name="T55" fmla="*/ 4932 h 6787"/>
              <a:gd name="T56" fmla="*/ 3937 w 5833"/>
              <a:gd name="T57" fmla="*/ 4487 h 6787"/>
              <a:gd name="T58" fmla="*/ 4233 w 5833"/>
              <a:gd name="T59" fmla="*/ 4098 h 6787"/>
              <a:gd name="T60" fmla="*/ 4413 w 5833"/>
              <a:gd name="T61" fmla="*/ 3861 h 6787"/>
              <a:gd name="T62" fmla="*/ 4593 w 5833"/>
              <a:gd name="T63" fmla="*/ 3642 h 6787"/>
              <a:gd name="T64" fmla="*/ 4693 w 5833"/>
              <a:gd name="T65" fmla="*/ 3507 h 6787"/>
              <a:gd name="T66" fmla="*/ 4761 w 5833"/>
              <a:gd name="T67" fmla="*/ 3367 h 6787"/>
              <a:gd name="T68" fmla="*/ 4683 w 5833"/>
              <a:gd name="T69" fmla="*/ 3249 h 6787"/>
              <a:gd name="T70" fmla="*/ 4619 w 5833"/>
              <a:gd name="T71" fmla="*/ 3010 h 6787"/>
              <a:gd name="T72" fmla="*/ 4498 w 5833"/>
              <a:gd name="T73" fmla="*/ 2660 h 6787"/>
              <a:gd name="T74" fmla="*/ 4619 w 5833"/>
              <a:gd name="T75" fmla="*/ 2764 h 6787"/>
              <a:gd name="T76" fmla="*/ 4668 w 5833"/>
              <a:gd name="T77" fmla="*/ 2969 h 6787"/>
              <a:gd name="T78" fmla="*/ 4756 w 5833"/>
              <a:gd name="T79" fmla="*/ 2658 h 6787"/>
              <a:gd name="T80" fmla="*/ 4681 w 5833"/>
              <a:gd name="T81" fmla="*/ 2473 h 6787"/>
              <a:gd name="T82" fmla="*/ 4814 w 5833"/>
              <a:gd name="T83" fmla="*/ 2434 h 6787"/>
              <a:gd name="T84" fmla="*/ 4828 w 5833"/>
              <a:gd name="T85" fmla="*/ 2187 h 6787"/>
              <a:gd name="T86" fmla="*/ 4968 w 5833"/>
              <a:gd name="T87" fmla="*/ 1945 h 6787"/>
              <a:gd name="T88" fmla="*/ 5323 w 5833"/>
              <a:gd name="T89" fmla="*/ 1750 h 6787"/>
              <a:gd name="T90" fmla="*/ 5260 w 5833"/>
              <a:gd name="T91" fmla="*/ 1645 h 6787"/>
              <a:gd name="T92" fmla="*/ 5226 w 5833"/>
              <a:gd name="T93" fmla="*/ 1366 h 6787"/>
              <a:gd name="T94" fmla="*/ 5544 w 5833"/>
              <a:gd name="T95" fmla="*/ 977 h 6787"/>
              <a:gd name="T96" fmla="*/ 5647 w 5833"/>
              <a:gd name="T97" fmla="*/ 784 h 6787"/>
              <a:gd name="T98" fmla="*/ 5827 w 5833"/>
              <a:gd name="T99" fmla="*/ 350 h 6787"/>
              <a:gd name="T100" fmla="*/ 3387 w 5833"/>
              <a:gd name="T101" fmla="*/ 10 h 6787"/>
              <a:gd name="T102" fmla="*/ 0 w 5833"/>
              <a:gd name="T103" fmla="*/ 30 h 6787"/>
              <a:gd name="T104" fmla="*/ 1 w 5833"/>
              <a:gd name="T105" fmla="*/ 3391 h 6787"/>
              <a:gd name="T106" fmla="*/ 3 w 5833"/>
              <a:gd name="T107" fmla="*/ 6780 h 6787"/>
              <a:gd name="T108" fmla="*/ 614 w 5833"/>
              <a:gd name="T109" fmla="*/ 6779 h 678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833"/>
              <a:gd name="T166" fmla="*/ 0 h 6787"/>
              <a:gd name="T167" fmla="*/ 5833 w 5833"/>
              <a:gd name="T168" fmla="*/ 6787 h 678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833" h="6787">
                <a:moveTo>
                  <a:pt x="658" y="6787"/>
                </a:moveTo>
                <a:lnTo>
                  <a:pt x="658" y="6742"/>
                </a:lnTo>
                <a:lnTo>
                  <a:pt x="658" y="6695"/>
                </a:lnTo>
                <a:lnTo>
                  <a:pt x="657" y="6614"/>
                </a:lnTo>
                <a:lnTo>
                  <a:pt x="658" y="6532"/>
                </a:lnTo>
                <a:lnTo>
                  <a:pt x="660" y="6505"/>
                </a:lnTo>
                <a:lnTo>
                  <a:pt x="664" y="6480"/>
                </a:lnTo>
                <a:lnTo>
                  <a:pt x="682" y="6454"/>
                </a:lnTo>
                <a:lnTo>
                  <a:pt x="698" y="6428"/>
                </a:lnTo>
                <a:lnTo>
                  <a:pt x="700" y="6388"/>
                </a:lnTo>
                <a:lnTo>
                  <a:pt x="698" y="6349"/>
                </a:lnTo>
                <a:lnTo>
                  <a:pt x="695" y="6326"/>
                </a:lnTo>
                <a:lnTo>
                  <a:pt x="698" y="6304"/>
                </a:lnTo>
                <a:lnTo>
                  <a:pt x="719" y="6276"/>
                </a:lnTo>
                <a:lnTo>
                  <a:pt x="743" y="6250"/>
                </a:lnTo>
                <a:lnTo>
                  <a:pt x="759" y="6232"/>
                </a:lnTo>
                <a:lnTo>
                  <a:pt x="770" y="6212"/>
                </a:lnTo>
                <a:lnTo>
                  <a:pt x="772" y="6150"/>
                </a:lnTo>
                <a:lnTo>
                  <a:pt x="770" y="6087"/>
                </a:lnTo>
                <a:lnTo>
                  <a:pt x="773" y="6041"/>
                </a:lnTo>
                <a:lnTo>
                  <a:pt x="770" y="5996"/>
                </a:lnTo>
                <a:lnTo>
                  <a:pt x="744" y="5965"/>
                </a:lnTo>
                <a:lnTo>
                  <a:pt x="717" y="5936"/>
                </a:lnTo>
                <a:lnTo>
                  <a:pt x="706" y="5909"/>
                </a:lnTo>
                <a:lnTo>
                  <a:pt x="704" y="5878"/>
                </a:lnTo>
                <a:lnTo>
                  <a:pt x="716" y="5847"/>
                </a:lnTo>
                <a:lnTo>
                  <a:pt x="737" y="5819"/>
                </a:lnTo>
                <a:lnTo>
                  <a:pt x="754" y="5803"/>
                </a:lnTo>
                <a:lnTo>
                  <a:pt x="770" y="5787"/>
                </a:lnTo>
                <a:lnTo>
                  <a:pt x="771" y="5755"/>
                </a:lnTo>
                <a:lnTo>
                  <a:pt x="770" y="5721"/>
                </a:lnTo>
                <a:lnTo>
                  <a:pt x="772" y="5693"/>
                </a:lnTo>
                <a:lnTo>
                  <a:pt x="782" y="5669"/>
                </a:lnTo>
                <a:lnTo>
                  <a:pt x="840" y="5609"/>
                </a:lnTo>
                <a:lnTo>
                  <a:pt x="906" y="5558"/>
                </a:lnTo>
                <a:lnTo>
                  <a:pt x="974" y="5526"/>
                </a:lnTo>
                <a:lnTo>
                  <a:pt x="1044" y="5498"/>
                </a:lnTo>
                <a:lnTo>
                  <a:pt x="1134" y="5456"/>
                </a:lnTo>
                <a:lnTo>
                  <a:pt x="1220" y="5407"/>
                </a:lnTo>
                <a:lnTo>
                  <a:pt x="1238" y="5387"/>
                </a:lnTo>
                <a:lnTo>
                  <a:pt x="1247" y="5362"/>
                </a:lnTo>
                <a:lnTo>
                  <a:pt x="1236" y="5330"/>
                </a:lnTo>
                <a:lnTo>
                  <a:pt x="1234" y="5303"/>
                </a:lnTo>
                <a:lnTo>
                  <a:pt x="1266" y="5292"/>
                </a:lnTo>
                <a:lnTo>
                  <a:pt x="1306" y="5290"/>
                </a:lnTo>
                <a:lnTo>
                  <a:pt x="1358" y="5260"/>
                </a:lnTo>
                <a:lnTo>
                  <a:pt x="1410" y="5231"/>
                </a:lnTo>
                <a:lnTo>
                  <a:pt x="1455" y="5219"/>
                </a:lnTo>
                <a:lnTo>
                  <a:pt x="1501" y="5211"/>
                </a:lnTo>
                <a:lnTo>
                  <a:pt x="1528" y="5202"/>
                </a:lnTo>
                <a:lnTo>
                  <a:pt x="1553" y="5197"/>
                </a:lnTo>
                <a:lnTo>
                  <a:pt x="1583" y="5208"/>
                </a:lnTo>
                <a:lnTo>
                  <a:pt x="1612" y="5224"/>
                </a:lnTo>
                <a:lnTo>
                  <a:pt x="1641" y="5242"/>
                </a:lnTo>
                <a:lnTo>
                  <a:pt x="1671" y="5256"/>
                </a:lnTo>
                <a:lnTo>
                  <a:pt x="1733" y="5263"/>
                </a:lnTo>
                <a:lnTo>
                  <a:pt x="1795" y="5263"/>
                </a:lnTo>
                <a:lnTo>
                  <a:pt x="1816" y="5260"/>
                </a:lnTo>
                <a:lnTo>
                  <a:pt x="1835" y="5251"/>
                </a:lnTo>
                <a:lnTo>
                  <a:pt x="1850" y="5231"/>
                </a:lnTo>
                <a:lnTo>
                  <a:pt x="1867" y="5217"/>
                </a:lnTo>
                <a:lnTo>
                  <a:pt x="1908" y="5225"/>
                </a:lnTo>
                <a:lnTo>
                  <a:pt x="1946" y="5244"/>
                </a:lnTo>
                <a:lnTo>
                  <a:pt x="1985" y="5269"/>
                </a:lnTo>
                <a:lnTo>
                  <a:pt x="2025" y="5296"/>
                </a:lnTo>
                <a:lnTo>
                  <a:pt x="2065" y="5326"/>
                </a:lnTo>
                <a:lnTo>
                  <a:pt x="2109" y="5342"/>
                </a:lnTo>
                <a:lnTo>
                  <a:pt x="2133" y="5315"/>
                </a:lnTo>
                <a:lnTo>
                  <a:pt x="2155" y="5283"/>
                </a:lnTo>
                <a:lnTo>
                  <a:pt x="2177" y="5283"/>
                </a:lnTo>
                <a:lnTo>
                  <a:pt x="2201" y="5290"/>
                </a:lnTo>
                <a:lnTo>
                  <a:pt x="2240" y="5282"/>
                </a:lnTo>
                <a:lnTo>
                  <a:pt x="2279" y="5276"/>
                </a:lnTo>
                <a:lnTo>
                  <a:pt x="2309" y="5281"/>
                </a:lnTo>
                <a:lnTo>
                  <a:pt x="2338" y="5290"/>
                </a:lnTo>
                <a:lnTo>
                  <a:pt x="2364" y="5305"/>
                </a:lnTo>
                <a:lnTo>
                  <a:pt x="2391" y="5315"/>
                </a:lnTo>
                <a:lnTo>
                  <a:pt x="2411" y="5304"/>
                </a:lnTo>
                <a:lnTo>
                  <a:pt x="2416" y="5283"/>
                </a:lnTo>
                <a:lnTo>
                  <a:pt x="2389" y="5264"/>
                </a:lnTo>
                <a:lnTo>
                  <a:pt x="2358" y="5251"/>
                </a:lnTo>
                <a:lnTo>
                  <a:pt x="2348" y="5235"/>
                </a:lnTo>
                <a:lnTo>
                  <a:pt x="2344" y="5217"/>
                </a:lnTo>
                <a:lnTo>
                  <a:pt x="2351" y="5181"/>
                </a:lnTo>
                <a:lnTo>
                  <a:pt x="2358" y="5145"/>
                </a:lnTo>
                <a:lnTo>
                  <a:pt x="2355" y="5127"/>
                </a:lnTo>
                <a:lnTo>
                  <a:pt x="2344" y="5113"/>
                </a:lnTo>
                <a:lnTo>
                  <a:pt x="2309" y="5109"/>
                </a:lnTo>
                <a:lnTo>
                  <a:pt x="2272" y="5113"/>
                </a:lnTo>
                <a:lnTo>
                  <a:pt x="2230" y="5114"/>
                </a:lnTo>
                <a:lnTo>
                  <a:pt x="2188" y="5113"/>
                </a:lnTo>
                <a:lnTo>
                  <a:pt x="2154" y="5116"/>
                </a:lnTo>
                <a:lnTo>
                  <a:pt x="2136" y="5106"/>
                </a:lnTo>
                <a:lnTo>
                  <a:pt x="2158" y="5080"/>
                </a:lnTo>
                <a:lnTo>
                  <a:pt x="2194" y="5067"/>
                </a:lnTo>
                <a:lnTo>
                  <a:pt x="2289" y="5054"/>
                </a:lnTo>
                <a:lnTo>
                  <a:pt x="2382" y="5042"/>
                </a:lnTo>
                <a:lnTo>
                  <a:pt x="2438" y="5023"/>
                </a:lnTo>
                <a:lnTo>
                  <a:pt x="2494" y="5004"/>
                </a:lnTo>
                <a:lnTo>
                  <a:pt x="2540" y="5000"/>
                </a:lnTo>
                <a:lnTo>
                  <a:pt x="2585" y="4997"/>
                </a:lnTo>
                <a:lnTo>
                  <a:pt x="2604" y="4989"/>
                </a:lnTo>
                <a:lnTo>
                  <a:pt x="2619" y="4977"/>
                </a:lnTo>
                <a:lnTo>
                  <a:pt x="2630" y="4954"/>
                </a:lnTo>
                <a:lnTo>
                  <a:pt x="2644" y="4938"/>
                </a:lnTo>
                <a:lnTo>
                  <a:pt x="2671" y="4948"/>
                </a:lnTo>
                <a:lnTo>
                  <a:pt x="2696" y="4964"/>
                </a:lnTo>
                <a:lnTo>
                  <a:pt x="2730" y="4966"/>
                </a:lnTo>
                <a:lnTo>
                  <a:pt x="2762" y="4964"/>
                </a:lnTo>
                <a:lnTo>
                  <a:pt x="2771" y="4964"/>
                </a:lnTo>
                <a:lnTo>
                  <a:pt x="2782" y="4964"/>
                </a:lnTo>
                <a:lnTo>
                  <a:pt x="2821" y="4966"/>
                </a:lnTo>
                <a:lnTo>
                  <a:pt x="2861" y="4964"/>
                </a:lnTo>
                <a:lnTo>
                  <a:pt x="2896" y="4950"/>
                </a:lnTo>
                <a:lnTo>
                  <a:pt x="2932" y="4938"/>
                </a:lnTo>
                <a:lnTo>
                  <a:pt x="2972" y="4934"/>
                </a:lnTo>
                <a:lnTo>
                  <a:pt x="3010" y="4938"/>
                </a:lnTo>
                <a:lnTo>
                  <a:pt x="3037" y="4947"/>
                </a:lnTo>
                <a:lnTo>
                  <a:pt x="3063" y="4957"/>
                </a:lnTo>
                <a:lnTo>
                  <a:pt x="3093" y="4959"/>
                </a:lnTo>
                <a:lnTo>
                  <a:pt x="3121" y="4964"/>
                </a:lnTo>
                <a:lnTo>
                  <a:pt x="3149" y="4991"/>
                </a:lnTo>
                <a:lnTo>
                  <a:pt x="3174" y="5022"/>
                </a:lnTo>
                <a:lnTo>
                  <a:pt x="3195" y="5047"/>
                </a:lnTo>
                <a:lnTo>
                  <a:pt x="3220" y="5062"/>
                </a:lnTo>
                <a:lnTo>
                  <a:pt x="3260" y="5062"/>
                </a:lnTo>
                <a:lnTo>
                  <a:pt x="3298" y="5049"/>
                </a:lnTo>
                <a:lnTo>
                  <a:pt x="3334" y="5018"/>
                </a:lnTo>
                <a:lnTo>
                  <a:pt x="3370" y="4984"/>
                </a:lnTo>
                <a:lnTo>
                  <a:pt x="3405" y="4964"/>
                </a:lnTo>
                <a:lnTo>
                  <a:pt x="3442" y="4957"/>
                </a:lnTo>
                <a:lnTo>
                  <a:pt x="3490" y="4970"/>
                </a:lnTo>
                <a:lnTo>
                  <a:pt x="3533" y="4997"/>
                </a:lnTo>
                <a:lnTo>
                  <a:pt x="3567" y="5039"/>
                </a:lnTo>
                <a:lnTo>
                  <a:pt x="3599" y="5081"/>
                </a:lnTo>
                <a:lnTo>
                  <a:pt x="3631" y="5100"/>
                </a:lnTo>
                <a:lnTo>
                  <a:pt x="3664" y="5115"/>
                </a:lnTo>
                <a:lnTo>
                  <a:pt x="3708" y="5132"/>
                </a:lnTo>
                <a:lnTo>
                  <a:pt x="3743" y="5160"/>
                </a:lnTo>
                <a:lnTo>
                  <a:pt x="3763" y="5240"/>
                </a:lnTo>
                <a:lnTo>
                  <a:pt x="3775" y="5324"/>
                </a:lnTo>
                <a:lnTo>
                  <a:pt x="3804" y="5413"/>
                </a:lnTo>
                <a:lnTo>
                  <a:pt x="3840" y="5501"/>
                </a:lnTo>
                <a:lnTo>
                  <a:pt x="3885" y="5595"/>
                </a:lnTo>
                <a:lnTo>
                  <a:pt x="3939" y="5684"/>
                </a:lnTo>
                <a:lnTo>
                  <a:pt x="4002" y="5763"/>
                </a:lnTo>
                <a:lnTo>
                  <a:pt x="4076" y="5834"/>
                </a:lnTo>
                <a:lnTo>
                  <a:pt x="4127" y="5865"/>
                </a:lnTo>
                <a:lnTo>
                  <a:pt x="4181" y="5892"/>
                </a:lnTo>
                <a:lnTo>
                  <a:pt x="4215" y="5927"/>
                </a:lnTo>
                <a:lnTo>
                  <a:pt x="4252" y="5958"/>
                </a:lnTo>
                <a:lnTo>
                  <a:pt x="4297" y="5973"/>
                </a:lnTo>
                <a:lnTo>
                  <a:pt x="4344" y="5971"/>
                </a:lnTo>
                <a:lnTo>
                  <a:pt x="4380" y="5942"/>
                </a:lnTo>
                <a:lnTo>
                  <a:pt x="4403" y="5899"/>
                </a:lnTo>
                <a:lnTo>
                  <a:pt x="4410" y="5861"/>
                </a:lnTo>
                <a:lnTo>
                  <a:pt x="4410" y="5821"/>
                </a:lnTo>
                <a:lnTo>
                  <a:pt x="4406" y="5775"/>
                </a:lnTo>
                <a:lnTo>
                  <a:pt x="4403" y="5729"/>
                </a:lnTo>
                <a:lnTo>
                  <a:pt x="4404" y="5654"/>
                </a:lnTo>
                <a:lnTo>
                  <a:pt x="4396" y="5578"/>
                </a:lnTo>
                <a:lnTo>
                  <a:pt x="4368" y="5525"/>
                </a:lnTo>
                <a:lnTo>
                  <a:pt x="4331" y="5474"/>
                </a:lnTo>
                <a:lnTo>
                  <a:pt x="4255" y="5361"/>
                </a:lnTo>
                <a:lnTo>
                  <a:pt x="4181" y="5245"/>
                </a:lnTo>
                <a:lnTo>
                  <a:pt x="4124" y="5138"/>
                </a:lnTo>
                <a:lnTo>
                  <a:pt x="4069" y="5029"/>
                </a:lnTo>
                <a:lnTo>
                  <a:pt x="4016" y="4932"/>
                </a:lnTo>
                <a:lnTo>
                  <a:pt x="3965" y="4833"/>
                </a:lnTo>
                <a:lnTo>
                  <a:pt x="3941" y="4779"/>
                </a:lnTo>
                <a:lnTo>
                  <a:pt x="3926" y="4722"/>
                </a:lnTo>
                <a:lnTo>
                  <a:pt x="3925" y="4654"/>
                </a:lnTo>
                <a:lnTo>
                  <a:pt x="3932" y="4584"/>
                </a:lnTo>
                <a:lnTo>
                  <a:pt x="3937" y="4487"/>
                </a:lnTo>
                <a:lnTo>
                  <a:pt x="3958" y="4396"/>
                </a:lnTo>
                <a:lnTo>
                  <a:pt x="4017" y="4321"/>
                </a:lnTo>
                <a:lnTo>
                  <a:pt x="4088" y="4256"/>
                </a:lnTo>
                <a:lnTo>
                  <a:pt x="4145" y="4202"/>
                </a:lnTo>
                <a:lnTo>
                  <a:pt x="4199" y="4145"/>
                </a:lnTo>
                <a:lnTo>
                  <a:pt x="4233" y="4098"/>
                </a:lnTo>
                <a:lnTo>
                  <a:pt x="4258" y="4047"/>
                </a:lnTo>
                <a:lnTo>
                  <a:pt x="4260" y="4010"/>
                </a:lnTo>
                <a:lnTo>
                  <a:pt x="4265" y="3975"/>
                </a:lnTo>
                <a:lnTo>
                  <a:pt x="4308" y="3920"/>
                </a:lnTo>
                <a:lnTo>
                  <a:pt x="4362" y="3876"/>
                </a:lnTo>
                <a:lnTo>
                  <a:pt x="4413" y="3861"/>
                </a:lnTo>
                <a:lnTo>
                  <a:pt x="4461" y="3844"/>
                </a:lnTo>
                <a:lnTo>
                  <a:pt x="4480" y="3801"/>
                </a:lnTo>
                <a:lnTo>
                  <a:pt x="4493" y="3752"/>
                </a:lnTo>
                <a:lnTo>
                  <a:pt x="4516" y="3711"/>
                </a:lnTo>
                <a:lnTo>
                  <a:pt x="4545" y="3674"/>
                </a:lnTo>
                <a:lnTo>
                  <a:pt x="4593" y="3642"/>
                </a:lnTo>
                <a:lnTo>
                  <a:pt x="4644" y="3615"/>
                </a:lnTo>
                <a:lnTo>
                  <a:pt x="4678" y="3598"/>
                </a:lnTo>
                <a:lnTo>
                  <a:pt x="4710" y="3575"/>
                </a:lnTo>
                <a:lnTo>
                  <a:pt x="4719" y="3551"/>
                </a:lnTo>
                <a:lnTo>
                  <a:pt x="4715" y="3523"/>
                </a:lnTo>
                <a:lnTo>
                  <a:pt x="4693" y="3507"/>
                </a:lnTo>
                <a:lnTo>
                  <a:pt x="4670" y="3491"/>
                </a:lnTo>
                <a:lnTo>
                  <a:pt x="4663" y="3467"/>
                </a:lnTo>
                <a:lnTo>
                  <a:pt x="4670" y="3444"/>
                </a:lnTo>
                <a:lnTo>
                  <a:pt x="4699" y="3432"/>
                </a:lnTo>
                <a:lnTo>
                  <a:pt x="4728" y="3419"/>
                </a:lnTo>
                <a:lnTo>
                  <a:pt x="4761" y="3367"/>
                </a:lnTo>
                <a:lnTo>
                  <a:pt x="4774" y="3308"/>
                </a:lnTo>
                <a:lnTo>
                  <a:pt x="4761" y="3287"/>
                </a:lnTo>
                <a:lnTo>
                  <a:pt x="4735" y="3275"/>
                </a:lnTo>
                <a:lnTo>
                  <a:pt x="4704" y="3275"/>
                </a:lnTo>
                <a:lnTo>
                  <a:pt x="4676" y="3268"/>
                </a:lnTo>
                <a:lnTo>
                  <a:pt x="4683" y="3249"/>
                </a:lnTo>
                <a:lnTo>
                  <a:pt x="4703" y="3229"/>
                </a:lnTo>
                <a:lnTo>
                  <a:pt x="4722" y="3200"/>
                </a:lnTo>
                <a:lnTo>
                  <a:pt x="4728" y="3170"/>
                </a:lnTo>
                <a:lnTo>
                  <a:pt x="4693" y="3113"/>
                </a:lnTo>
                <a:lnTo>
                  <a:pt x="4651" y="3058"/>
                </a:lnTo>
                <a:lnTo>
                  <a:pt x="4619" y="3010"/>
                </a:lnTo>
                <a:lnTo>
                  <a:pt x="4592" y="2958"/>
                </a:lnTo>
                <a:lnTo>
                  <a:pt x="4564" y="2882"/>
                </a:lnTo>
                <a:lnTo>
                  <a:pt x="4539" y="2807"/>
                </a:lnTo>
                <a:lnTo>
                  <a:pt x="4517" y="2758"/>
                </a:lnTo>
                <a:lnTo>
                  <a:pt x="4500" y="2709"/>
                </a:lnTo>
                <a:lnTo>
                  <a:pt x="4498" y="2660"/>
                </a:lnTo>
                <a:lnTo>
                  <a:pt x="4507" y="2611"/>
                </a:lnTo>
                <a:lnTo>
                  <a:pt x="4519" y="2605"/>
                </a:lnTo>
                <a:lnTo>
                  <a:pt x="4532" y="2611"/>
                </a:lnTo>
                <a:lnTo>
                  <a:pt x="4566" y="2676"/>
                </a:lnTo>
                <a:lnTo>
                  <a:pt x="4598" y="2742"/>
                </a:lnTo>
                <a:lnTo>
                  <a:pt x="4619" y="2764"/>
                </a:lnTo>
                <a:lnTo>
                  <a:pt x="4637" y="2787"/>
                </a:lnTo>
                <a:lnTo>
                  <a:pt x="4647" y="2833"/>
                </a:lnTo>
                <a:lnTo>
                  <a:pt x="4651" y="2879"/>
                </a:lnTo>
                <a:lnTo>
                  <a:pt x="4647" y="2916"/>
                </a:lnTo>
                <a:lnTo>
                  <a:pt x="4651" y="2951"/>
                </a:lnTo>
                <a:lnTo>
                  <a:pt x="4668" y="2969"/>
                </a:lnTo>
                <a:lnTo>
                  <a:pt x="4690" y="2970"/>
                </a:lnTo>
                <a:lnTo>
                  <a:pt x="4719" y="2925"/>
                </a:lnTo>
                <a:lnTo>
                  <a:pt x="4735" y="2873"/>
                </a:lnTo>
                <a:lnTo>
                  <a:pt x="4754" y="2801"/>
                </a:lnTo>
                <a:lnTo>
                  <a:pt x="4762" y="2728"/>
                </a:lnTo>
                <a:lnTo>
                  <a:pt x="4756" y="2658"/>
                </a:lnTo>
                <a:lnTo>
                  <a:pt x="4735" y="2592"/>
                </a:lnTo>
                <a:lnTo>
                  <a:pt x="4698" y="2558"/>
                </a:lnTo>
                <a:lnTo>
                  <a:pt x="4656" y="2526"/>
                </a:lnTo>
                <a:lnTo>
                  <a:pt x="4651" y="2506"/>
                </a:lnTo>
                <a:lnTo>
                  <a:pt x="4656" y="2486"/>
                </a:lnTo>
                <a:lnTo>
                  <a:pt x="4681" y="2473"/>
                </a:lnTo>
                <a:lnTo>
                  <a:pt x="4710" y="2473"/>
                </a:lnTo>
                <a:lnTo>
                  <a:pt x="4728" y="2491"/>
                </a:lnTo>
                <a:lnTo>
                  <a:pt x="4748" y="2506"/>
                </a:lnTo>
                <a:lnTo>
                  <a:pt x="4774" y="2500"/>
                </a:lnTo>
                <a:lnTo>
                  <a:pt x="4794" y="2482"/>
                </a:lnTo>
                <a:lnTo>
                  <a:pt x="4814" y="2434"/>
                </a:lnTo>
                <a:lnTo>
                  <a:pt x="4827" y="2384"/>
                </a:lnTo>
                <a:lnTo>
                  <a:pt x="4838" y="2325"/>
                </a:lnTo>
                <a:lnTo>
                  <a:pt x="4846" y="2266"/>
                </a:lnTo>
                <a:lnTo>
                  <a:pt x="4850" y="2236"/>
                </a:lnTo>
                <a:lnTo>
                  <a:pt x="4846" y="2207"/>
                </a:lnTo>
                <a:lnTo>
                  <a:pt x="4828" y="2187"/>
                </a:lnTo>
                <a:lnTo>
                  <a:pt x="4807" y="2168"/>
                </a:lnTo>
                <a:lnTo>
                  <a:pt x="4799" y="2144"/>
                </a:lnTo>
                <a:lnTo>
                  <a:pt x="4801" y="2122"/>
                </a:lnTo>
                <a:lnTo>
                  <a:pt x="4844" y="2056"/>
                </a:lnTo>
                <a:lnTo>
                  <a:pt x="4898" y="1997"/>
                </a:lnTo>
                <a:lnTo>
                  <a:pt x="4968" y="1945"/>
                </a:lnTo>
                <a:lnTo>
                  <a:pt x="5042" y="1900"/>
                </a:lnTo>
                <a:lnTo>
                  <a:pt x="5113" y="1859"/>
                </a:lnTo>
                <a:lnTo>
                  <a:pt x="5186" y="1821"/>
                </a:lnTo>
                <a:lnTo>
                  <a:pt x="5234" y="1791"/>
                </a:lnTo>
                <a:lnTo>
                  <a:pt x="5283" y="1762"/>
                </a:lnTo>
                <a:lnTo>
                  <a:pt x="5323" y="1750"/>
                </a:lnTo>
                <a:lnTo>
                  <a:pt x="5361" y="1737"/>
                </a:lnTo>
                <a:lnTo>
                  <a:pt x="5372" y="1717"/>
                </a:lnTo>
                <a:lnTo>
                  <a:pt x="5368" y="1697"/>
                </a:lnTo>
                <a:lnTo>
                  <a:pt x="5334" y="1682"/>
                </a:lnTo>
                <a:lnTo>
                  <a:pt x="5297" y="1671"/>
                </a:lnTo>
                <a:lnTo>
                  <a:pt x="5260" y="1645"/>
                </a:lnTo>
                <a:lnTo>
                  <a:pt x="5231" y="1611"/>
                </a:lnTo>
                <a:lnTo>
                  <a:pt x="5217" y="1567"/>
                </a:lnTo>
                <a:lnTo>
                  <a:pt x="5211" y="1520"/>
                </a:lnTo>
                <a:lnTo>
                  <a:pt x="5209" y="1478"/>
                </a:lnTo>
                <a:lnTo>
                  <a:pt x="5211" y="1435"/>
                </a:lnTo>
                <a:lnTo>
                  <a:pt x="5226" y="1366"/>
                </a:lnTo>
                <a:lnTo>
                  <a:pt x="5250" y="1301"/>
                </a:lnTo>
                <a:lnTo>
                  <a:pt x="5299" y="1236"/>
                </a:lnTo>
                <a:lnTo>
                  <a:pt x="5355" y="1177"/>
                </a:lnTo>
                <a:lnTo>
                  <a:pt x="5423" y="1100"/>
                </a:lnTo>
                <a:lnTo>
                  <a:pt x="5492" y="1026"/>
                </a:lnTo>
                <a:lnTo>
                  <a:pt x="5544" y="977"/>
                </a:lnTo>
                <a:lnTo>
                  <a:pt x="5597" y="928"/>
                </a:lnTo>
                <a:lnTo>
                  <a:pt x="5630" y="901"/>
                </a:lnTo>
                <a:lnTo>
                  <a:pt x="5656" y="870"/>
                </a:lnTo>
                <a:lnTo>
                  <a:pt x="5647" y="840"/>
                </a:lnTo>
                <a:lnTo>
                  <a:pt x="5636" y="811"/>
                </a:lnTo>
                <a:lnTo>
                  <a:pt x="5647" y="784"/>
                </a:lnTo>
                <a:lnTo>
                  <a:pt x="5668" y="765"/>
                </a:lnTo>
                <a:lnTo>
                  <a:pt x="5749" y="733"/>
                </a:lnTo>
                <a:lnTo>
                  <a:pt x="5833" y="705"/>
                </a:lnTo>
                <a:lnTo>
                  <a:pt x="5833" y="703"/>
                </a:lnTo>
                <a:lnTo>
                  <a:pt x="5833" y="700"/>
                </a:lnTo>
                <a:lnTo>
                  <a:pt x="5827" y="350"/>
                </a:lnTo>
                <a:lnTo>
                  <a:pt x="5819" y="1"/>
                </a:lnTo>
                <a:lnTo>
                  <a:pt x="5817" y="0"/>
                </a:lnTo>
                <a:lnTo>
                  <a:pt x="5813" y="1"/>
                </a:lnTo>
                <a:lnTo>
                  <a:pt x="5338" y="1"/>
                </a:lnTo>
                <a:lnTo>
                  <a:pt x="4866" y="1"/>
                </a:lnTo>
                <a:lnTo>
                  <a:pt x="3387" y="10"/>
                </a:lnTo>
                <a:lnTo>
                  <a:pt x="1908" y="21"/>
                </a:lnTo>
                <a:lnTo>
                  <a:pt x="1082" y="24"/>
                </a:lnTo>
                <a:lnTo>
                  <a:pt x="255" y="28"/>
                </a:lnTo>
                <a:lnTo>
                  <a:pt x="128" y="26"/>
                </a:lnTo>
                <a:lnTo>
                  <a:pt x="1" y="28"/>
                </a:lnTo>
                <a:lnTo>
                  <a:pt x="0" y="30"/>
                </a:lnTo>
                <a:lnTo>
                  <a:pt x="1" y="33"/>
                </a:lnTo>
                <a:lnTo>
                  <a:pt x="1" y="675"/>
                </a:lnTo>
                <a:lnTo>
                  <a:pt x="1" y="1316"/>
                </a:lnTo>
                <a:lnTo>
                  <a:pt x="1" y="1937"/>
                </a:lnTo>
                <a:lnTo>
                  <a:pt x="1" y="2559"/>
                </a:lnTo>
                <a:lnTo>
                  <a:pt x="1" y="3391"/>
                </a:lnTo>
                <a:lnTo>
                  <a:pt x="1" y="4223"/>
                </a:lnTo>
                <a:lnTo>
                  <a:pt x="1" y="5445"/>
                </a:lnTo>
                <a:lnTo>
                  <a:pt x="1" y="6667"/>
                </a:lnTo>
                <a:lnTo>
                  <a:pt x="0" y="6723"/>
                </a:lnTo>
                <a:lnTo>
                  <a:pt x="1" y="6779"/>
                </a:lnTo>
                <a:lnTo>
                  <a:pt x="3" y="6780"/>
                </a:lnTo>
                <a:lnTo>
                  <a:pt x="7" y="6779"/>
                </a:lnTo>
                <a:lnTo>
                  <a:pt x="167" y="6779"/>
                </a:lnTo>
                <a:lnTo>
                  <a:pt x="327" y="6779"/>
                </a:lnTo>
                <a:lnTo>
                  <a:pt x="458" y="6779"/>
                </a:lnTo>
                <a:lnTo>
                  <a:pt x="589" y="6779"/>
                </a:lnTo>
                <a:lnTo>
                  <a:pt x="614" y="6779"/>
                </a:lnTo>
                <a:lnTo>
                  <a:pt x="641" y="6779"/>
                </a:lnTo>
                <a:lnTo>
                  <a:pt x="651" y="6786"/>
                </a:lnTo>
                <a:lnTo>
                  <a:pt x="658" y="6787"/>
                </a:lnTo>
              </a:path>
            </a:pathLst>
          </a:custGeom>
          <a:solidFill>
            <a:srgbClr val="B2B2B2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1600200" y="1600200"/>
            <a:ext cx="2743200" cy="3221038"/>
          </a:xfrm>
          <a:custGeom>
            <a:avLst/>
            <a:gdLst>
              <a:gd name="T0" fmla="*/ 332 w 5186"/>
              <a:gd name="T1" fmla="*/ 6087 h 6087"/>
              <a:gd name="T2" fmla="*/ 828 w 5186"/>
              <a:gd name="T3" fmla="*/ 6086 h 6087"/>
              <a:gd name="T4" fmla="*/ 1325 w 5186"/>
              <a:gd name="T5" fmla="*/ 6086 h 6087"/>
              <a:gd name="T6" fmla="*/ 1821 w 5186"/>
              <a:gd name="T7" fmla="*/ 6086 h 6087"/>
              <a:gd name="T8" fmla="*/ 2317 w 5186"/>
              <a:gd name="T9" fmla="*/ 6086 h 6087"/>
              <a:gd name="T10" fmla="*/ 2814 w 5186"/>
              <a:gd name="T11" fmla="*/ 6086 h 6087"/>
              <a:gd name="T12" fmla="*/ 3311 w 5186"/>
              <a:gd name="T13" fmla="*/ 6086 h 6087"/>
              <a:gd name="T14" fmla="*/ 3592 w 5186"/>
              <a:gd name="T15" fmla="*/ 6086 h 6087"/>
              <a:gd name="T16" fmla="*/ 3873 w 5186"/>
              <a:gd name="T17" fmla="*/ 6086 h 6087"/>
              <a:gd name="T18" fmla="*/ 4155 w 5186"/>
              <a:gd name="T19" fmla="*/ 6086 h 6087"/>
              <a:gd name="T20" fmla="*/ 4436 w 5186"/>
              <a:gd name="T21" fmla="*/ 6086 h 6087"/>
              <a:gd name="T22" fmla="*/ 4716 w 5186"/>
              <a:gd name="T23" fmla="*/ 6086 h 6087"/>
              <a:gd name="T24" fmla="*/ 4998 w 5186"/>
              <a:gd name="T25" fmla="*/ 6086 h 6087"/>
              <a:gd name="T26" fmla="*/ 5185 w 5186"/>
              <a:gd name="T27" fmla="*/ 6084 h 6087"/>
              <a:gd name="T28" fmla="*/ 5185 w 5186"/>
              <a:gd name="T29" fmla="*/ 6082 h 6087"/>
              <a:gd name="T30" fmla="*/ 5185 w 5186"/>
              <a:gd name="T31" fmla="*/ 6079 h 6087"/>
              <a:gd name="T32" fmla="*/ 5185 w 5186"/>
              <a:gd name="T33" fmla="*/ 5726 h 6087"/>
              <a:gd name="T34" fmla="*/ 5185 w 5186"/>
              <a:gd name="T35" fmla="*/ 5374 h 6087"/>
              <a:gd name="T36" fmla="*/ 5185 w 5186"/>
              <a:gd name="T37" fmla="*/ 5023 h 6087"/>
              <a:gd name="T38" fmla="*/ 5185 w 5186"/>
              <a:gd name="T39" fmla="*/ 4671 h 6087"/>
              <a:gd name="T40" fmla="*/ 5185 w 5186"/>
              <a:gd name="T41" fmla="*/ 4319 h 6087"/>
              <a:gd name="T42" fmla="*/ 5185 w 5186"/>
              <a:gd name="T43" fmla="*/ 3967 h 6087"/>
              <a:gd name="T44" fmla="*/ 5185 w 5186"/>
              <a:gd name="T45" fmla="*/ 3598 h 6087"/>
              <a:gd name="T46" fmla="*/ 5185 w 5186"/>
              <a:gd name="T47" fmla="*/ 3197 h 6087"/>
              <a:gd name="T48" fmla="*/ 5185 w 5186"/>
              <a:gd name="T49" fmla="*/ 2795 h 6087"/>
              <a:gd name="T50" fmla="*/ 5185 w 5186"/>
              <a:gd name="T51" fmla="*/ 2394 h 6087"/>
              <a:gd name="T52" fmla="*/ 5185 w 5186"/>
              <a:gd name="T53" fmla="*/ 1993 h 6087"/>
              <a:gd name="T54" fmla="*/ 5185 w 5186"/>
              <a:gd name="T55" fmla="*/ 1591 h 6087"/>
              <a:gd name="T56" fmla="*/ 5185 w 5186"/>
              <a:gd name="T57" fmla="*/ 1191 h 6087"/>
              <a:gd name="T58" fmla="*/ 5185 w 5186"/>
              <a:gd name="T59" fmla="*/ 962 h 6087"/>
              <a:gd name="T60" fmla="*/ 5185 w 5186"/>
              <a:gd name="T61" fmla="*/ 820 h 6087"/>
              <a:gd name="T62" fmla="*/ 5186 w 5186"/>
              <a:gd name="T63" fmla="*/ 677 h 6087"/>
              <a:gd name="T64" fmla="*/ 5186 w 5186"/>
              <a:gd name="T65" fmla="*/ 535 h 6087"/>
              <a:gd name="T66" fmla="*/ 5186 w 5186"/>
              <a:gd name="T67" fmla="*/ 392 h 6087"/>
              <a:gd name="T68" fmla="*/ 5186 w 5186"/>
              <a:gd name="T69" fmla="*/ 250 h 6087"/>
              <a:gd name="T70" fmla="*/ 5185 w 5186"/>
              <a:gd name="T71" fmla="*/ 107 h 6087"/>
              <a:gd name="T72" fmla="*/ 5184 w 5186"/>
              <a:gd name="T73" fmla="*/ 91 h 6087"/>
              <a:gd name="T74" fmla="*/ 5183 w 5186"/>
              <a:gd name="T75" fmla="*/ 75 h 6087"/>
              <a:gd name="T76" fmla="*/ 5182 w 5186"/>
              <a:gd name="T77" fmla="*/ 59 h 6087"/>
              <a:gd name="T78" fmla="*/ 5179 w 5186"/>
              <a:gd name="T79" fmla="*/ 42 h 6087"/>
              <a:gd name="T80" fmla="*/ 5177 w 5186"/>
              <a:gd name="T81" fmla="*/ 26 h 6087"/>
              <a:gd name="T82" fmla="*/ 5174 w 5186"/>
              <a:gd name="T83" fmla="*/ 10 h 60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186"/>
              <a:gd name="T127" fmla="*/ 0 h 6087"/>
              <a:gd name="T128" fmla="*/ 5186 w 5186"/>
              <a:gd name="T129" fmla="*/ 6087 h 60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186" h="6087">
                <a:moveTo>
                  <a:pt x="0" y="6087"/>
                </a:moveTo>
                <a:lnTo>
                  <a:pt x="166" y="6087"/>
                </a:lnTo>
                <a:lnTo>
                  <a:pt x="332" y="6087"/>
                </a:lnTo>
                <a:lnTo>
                  <a:pt x="497" y="6087"/>
                </a:lnTo>
                <a:lnTo>
                  <a:pt x="663" y="6086"/>
                </a:lnTo>
                <a:lnTo>
                  <a:pt x="828" y="6086"/>
                </a:lnTo>
                <a:lnTo>
                  <a:pt x="994" y="6086"/>
                </a:lnTo>
                <a:lnTo>
                  <a:pt x="1159" y="6086"/>
                </a:lnTo>
                <a:lnTo>
                  <a:pt x="1325" y="6086"/>
                </a:lnTo>
                <a:lnTo>
                  <a:pt x="1491" y="6086"/>
                </a:lnTo>
                <a:lnTo>
                  <a:pt x="1655" y="6086"/>
                </a:lnTo>
                <a:lnTo>
                  <a:pt x="1821" y="6086"/>
                </a:lnTo>
                <a:lnTo>
                  <a:pt x="1986" y="6086"/>
                </a:lnTo>
                <a:lnTo>
                  <a:pt x="2152" y="6086"/>
                </a:lnTo>
                <a:lnTo>
                  <a:pt x="2317" y="6086"/>
                </a:lnTo>
                <a:lnTo>
                  <a:pt x="2483" y="6086"/>
                </a:lnTo>
                <a:lnTo>
                  <a:pt x="2648" y="6086"/>
                </a:lnTo>
                <a:lnTo>
                  <a:pt x="2814" y="6086"/>
                </a:lnTo>
                <a:lnTo>
                  <a:pt x="2979" y="6086"/>
                </a:lnTo>
                <a:lnTo>
                  <a:pt x="3145" y="6086"/>
                </a:lnTo>
                <a:lnTo>
                  <a:pt x="3311" y="6086"/>
                </a:lnTo>
                <a:lnTo>
                  <a:pt x="3404" y="6086"/>
                </a:lnTo>
                <a:lnTo>
                  <a:pt x="3498" y="6086"/>
                </a:lnTo>
                <a:lnTo>
                  <a:pt x="3592" y="6086"/>
                </a:lnTo>
                <a:lnTo>
                  <a:pt x="3686" y="6086"/>
                </a:lnTo>
                <a:lnTo>
                  <a:pt x="3780" y="6086"/>
                </a:lnTo>
                <a:lnTo>
                  <a:pt x="3873" y="6086"/>
                </a:lnTo>
                <a:lnTo>
                  <a:pt x="3967" y="6086"/>
                </a:lnTo>
                <a:lnTo>
                  <a:pt x="4061" y="6086"/>
                </a:lnTo>
                <a:lnTo>
                  <a:pt x="4155" y="6086"/>
                </a:lnTo>
                <a:lnTo>
                  <a:pt x="4248" y="6086"/>
                </a:lnTo>
                <a:lnTo>
                  <a:pt x="4342" y="6086"/>
                </a:lnTo>
                <a:lnTo>
                  <a:pt x="4436" y="6086"/>
                </a:lnTo>
                <a:lnTo>
                  <a:pt x="4529" y="6086"/>
                </a:lnTo>
                <a:lnTo>
                  <a:pt x="4622" y="6086"/>
                </a:lnTo>
                <a:lnTo>
                  <a:pt x="4716" y="6086"/>
                </a:lnTo>
                <a:lnTo>
                  <a:pt x="4810" y="6086"/>
                </a:lnTo>
                <a:lnTo>
                  <a:pt x="4904" y="6086"/>
                </a:lnTo>
                <a:lnTo>
                  <a:pt x="4998" y="6086"/>
                </a:lnTo>
                <a:lnTo>
                  <a:pt x="5091" y="6086"/>
                </a:lnTo>
                <a:lnTo>
                  <a:pt x="5185" y="6086"/>
                </a:lnTo>
                <a:lnTo>
                  <a:pt x="5185" y="6084"/>
                </a:lnTo>
                <a:lnTo>
                  <a:pt x="5186" y="6084"/>
                </a:lnTo>
                <a:lnTo>
                  <a:pt x="5186" y="6083"/>
                </a:lnTo>
                <a:lnTo>
                  <a:pt x="5185" y="6082"/>
                </a:lnTo>
                <a:lnTo>
                  <a:pt x="5185" y="6081"/>
                </a:lnTo>
                <a:lnTo>
                  <a:pt x="5185" y="6080"/>
                </a:lnTo>
                <a:lnTo>
                  <a:pt x="5185" y="6079"/>
                </a:lnTo>
                <a:lnTo>
                  <a:pt x="5185" y="5962"/>
                </a:lnTo>
                <a:lnTo>
                  <a:pt x="5185" y="5843"/>
                </a:lnTo>
                <a:lnTo>
                  <a:pt x="5185" y="5726"/>
                </a:lnTo>
                <a:lnTo>
                  <a:pt x="5185" y="5609"/>
                </a:lnTo>
                <a:lnTo>
                  <a:pt x="5185" y="5492"/>
                </a:lnTo>
                <a:lnTo>
                  <a:pt x="5185" y="5374"/>
                </a:lnTo>
                <a:lnTo>
                  <a:pt x="5185" y="5257"/>
                </a:lnTo>
                <a:lnTo>
                  <a:pt x="5185" y="5140"/>
                </a:lnTo>
                <a:lnTo>
                  <a:pt x="5185" y="5023"/>
                </a:lnTo>
                <a:lnTo>
                  <a:pt x="5185" y="4905"/>
                </a:lnTo>
                <a:lnTo>
                  <a:pt x="5185" y="4788"/>
                </a:lnTo>
                <a:lnTo>
                  <a:pt x="5185" y="4671"/>
                </a:lnTo>
                <a:lnTo>
                  <a:pt x="5185" y="4553"/>
                </a:lnTo>
                <a:lnTo>
                  <a:pt x="5185" y="4436"/>
                </a:lnTo>
                <a:lnTo>
                  <a:pt x="5185" y="4319"/>
                </a:lnTo>
                <a:lnTo>
                  <a:pt x="5185" y="4202"/>
                </a:lnTo>
                <a:lnTo>
                  <a:pt x="5185" y="4084"/>
                </a:lnTo>
                <a:lnTo>
                  <a:pt x="5185" y="3967"/>
                </a:lnTo>
                <a:lnTo>
                  <a:pt x="5185" y="3850"/>
                </a:lnTo>
                <a:lnTo>
                  <a:pt x="5185" y="3733"/>
                </a:lnTo>
                <a:lnTo>
                  <a:pt x="5185" y="3598"/>
                </a:lnTo>
                <a:lnTo>
                  <a:pt x="5185" y="3465"/>
                </a:lnTo>
                <a:lnTo>
                  <a:pt x="5185" y="3331"/>
                </a:lnTo>
                <a:lnTo>
                  <a:pt x="5185" y="3197"/>
                </a:lnTo>
                <a:lnTo>
                  <a:pt x="5185" y="3063"/>
                </a:lnTo>
                <a:lnTo>
                  <a:pt x="5185" y="2930"/>
                </a:lnTo>
                <a:lnTo>
                  <a:pt x="5185" y="2795"/>
                </a:lnTo>
                <a:lnTo>
                  <a:pt x="5185" y="2662"/>
                </a:lnTo>
                <a:lnTo>
                  <a:pt x="5185" y="2529"/>
                </a:lnTo>
                <a:lnTo>
                  <a:pt x="5185" y="2394"/>
                </a:lnTo>
                <a:lnTo>
                  <a:pt x="5185" y="2261"/>
                </a:lnTo>
                <a:lnTo>
                  <a:pt x="5185" y="2127"/>
                </a:lnTo>
                <a:lnTo>
                  <a:pt x="5185" y="1993"/>
                </a:lnTo>
                <a:lnTo>
                  <a:pt x="5185" y="1859"/>
                </a:lnTo>
                <a:lnTo>
                  <a:pt x="5185" y="1726"/>
                </a:lnTo>
                <a:lnTo>
                  <a:pt x="5185" y="1591"/>
                </a:lnTo>
                <a:lnTo>
                  <a:pt x="5185" y="1458"/>
                </a:lnTo>
                <a:lnTo>
                  <a:pt x="5185" y="1325"/>
                </a:lnTo>
                <a:lnTo>
                  <a:pt x="5185" y="1191"/>
                </a:lnTo>
                <a:lnTo>
                  <a:pt x="5185" y="1057"/>
                </a:lnTo>
                <a:lnTo>
                  <a:pt x="5185" y="1010"/>
                </a:lnTo>
                <a:lnTo>
                  <a:pt x="5185" y="962"/>
                </a:lnTo>
                <a:lnTo>
                  <a:pt x="5185" y="915"/>
                </a:lnTo>
                <a:lnTo>
                  <a:pt x="5185" y="867"/>
                </a:lnTo>
                <a:lnTo>
                  <a:pt x="5185" y="820"/>
                </a:lnTo>
                <a:lnTo>
                  <a:pt x="5185" y="772"/>
                </a:lnTo>
                <a:lnTo>
                  <a:pt x="5186" y="725"/>
                </a:lnTo>
                <a:lnTo>
                  <a:pt x="5186" y="677"/>
                </a:lnTo>
                <a:lnTo>
                  <a:pt x="5186" y="630"/>
                </a:lnTo>
                <a:lnTo>
                  <a:pt x="5186" y="582"/>
                </a:lnTo>
                <a:lnTo>
                  <a:pt x="5186" y="535"/>
                </a:lnTo>
                <a:lnTo>
                  <a:pt x="5186" y="487"/>
                </a:lnTo>
                <a:lnTo>
                  <a:pt x="5186" y="440"/>
                </a:lnTo>
                <a:lnTo>
                  <a:pt x="5186" y="392"/>
                </a:lnTo>
                <a:lnTo>
                  <a:pt x="5186" y="345"/>
                </a:lnTo>
                <a:lnTo>
                  <a:pt x="5186" y="297"/>
                </a:lnTo>
                <a:lnTo>
                  <a:pt x="5186" y="250"/>
                </a:lnTo>
                <a:lnTo>
                  <a:pt x="5186" y="202"/>
                </a:lnTo>
                <a:lnTo>
                  <a:pt x="5185" y="155"/>
                </a:lnTo>
                <a:lnTo>
                  <a:pt x="5185" y="107"/>
                </a:lnTo>
                <a:lnTo>
                  <a:pt x="5185" y="102"/>
                </a:lnTo>
                <a:lnTo>
                  <a:pt x="5185" y="96"/>
                </a:lnTo>
                <a:lnTo>
                  <a:pt x="5184" y="91"/>
                </a:lnTo>
                <a:lnTo>
                  <a:pt x="5184" y="85"/>
                </a:lnTo>
                <a:lnTo>
                  <a:pt x="5184" y="80"/>
                </a:lnTo>
                <a:lnTo>
                  <a:pt x="5183" y="75"/>
                </a:lnTo>
                <a:lnTo>
                  <a:pt x="5183" y="69"/>
                </a:lnTo>
                <a:lnTo>
                  <a:pt x="5183" y="63"/>
                </a:lnTo>
                <a:lnTo>
                  <a:pt x="5182" y="59"/>
                </a:lnTo>
                <a:lnTo>
                  <a:pt x="5181" y="53"/>
                </a:lnTo>
                <a:lnTo>
                  <a:pt x="5181" y="47"/>
                </a:lnTo>
                <a:lnTo>
                  <a:pt x="5179" y="42"/>
                </a:lnTo>
                <a:lnTo>
                  <a:pt x="5178" y="37"/>
                </a:lnTo>
                <a:lnTo>
                  <a:pt x="5178" y="32"/>
                </a:lnTo>
                <a:lnTo>
                  <a:pt x="5177" y="26"/>
                </a:lnTo>
                <a:lnTo>
                  <a:pt x="5176" y="22"/>
                </a:lnTo>
                <a:lnTo>
                  <a:pt x="5175" y="16"/>
                </a:lnTo>
                <a:lnTo>
                  <a:pt x="5174" y="10"/>
                </a:lnTo>
                <a:lnTo>
                  <a:pt x="5172" y="5"/>
                </a:lnTo>
                <a:lnTo>
                  <a:pt x="5171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2111375" y="1557338"/>
            <a:ext cx="642938" cy="295275"/>
          </a:xfrm>
          <a:custGeom>
            <a:avLst/>
            <a:gdLst>
              <a:gd name="T0" fmla="*/ 600 w 1215"/>
              <a:gd name="T1" fmla="*/ 10 h 557"/>
              <a:gd name="T2" fmla="*/ 662 w 1215"/>
              <a:gd name="T3" fmla="*/ 13 h 557"/>
              <a:gd name="T4" fmla="*/ 746 w 1215"/>
              <a:gd name="T5" fmla="*/ 14 h 557"/>
              <a:gd name="T6" fmla="*/ 828 w 1215"/>
              <a:gd name="T7" fmla="*/ 65 h 557"/>
              <a:gd name="T8" fmla="*/ 886 w 1215"/>
              <a:gd name="T9" fmla="*/ 137 h 557"/>
              <a:gd name="T10" fmla="*/ 947 w 1215"/>
              <a:gd name="T11" fmla="*/ 195 h 557"/>
              <a:gd name="T12" fmla="*/ 1047 w 1215"/>
              <a:gd name="T13" fmla="*/ 181 h 557"/>
              <a:gd name="T14" fmla="*/ 1096 w 1215"/>
              <a:gd name="T15" fmla="*/ 216 h 557"/>
              <a:gd name="T16" fmla="*/ 1122 w 1215"/>
              <a:gd name="T17" fmla="*/ 272 h 557"/>
              <a:gd name="T18" fmla="*/ 1145 w 1215"/>
              <a:gd name="T19" fmla="*/ 328 h 557"/>
              <a:gd name="T20" fmla="*/ 1162 w 1215"/>
              <a:gd name="T21" fmla="*/ 356 h 557"/>
              <a:gd name="T22" fmla="*/ 1189 w 1215"/>
              <a:gd name="T23" fmla="*/ 383 h 557"/>
              <a:gd name="T24" fmla="*/ 1212 w 1215"/>
              <a:gd name="T25" fmla="*/ 415 h 557"/>
              <a:gd name="T26" fmla="*/ 1211 w 1215"/>
              <a:gd name="T27" fmla="*/ 463 h 557"/>
              <a:gd name="T28" fmla="*/ 1203 w 1215"/>
              <a:gd name="T29" fmla="*/ 504 h 557"/>
              <a:gd name="T30" fmla="*/ 1179 w 1215"/>
              <a:gd name="T31" fmla="*/ 530 h 557"/>
              <a:gd name="T32" fmla="*/ 1145 w 1215"/>
              <a:gd name="T33" fmla="*/ 524 h 557"/>
              <a:gd name="T34" fmla="*/ 1112 w 1215"/>
              <a:gd name="T35" fmla="*/ 492 h 557"/>
              <a:gd name="T36" fmla="*/ 1080 w 1215"/>
              <a:gd name="T37" fmla="*/ 464 h 557"/>
              <a:gd name="T38" fmla="*/ 1041 w 1215"/>
              <a:gd name="T39" fmla="*/ 451 h 557"/>
              <a:gd name="T40" fmla="*/ 980 w 1215"/>
              <a:gd name="T41" fmla="*/ 463 h 557"/>
              <a:gd name="T42" fmla="*/ 932 w 1215"/>
              <a:gd name="T43" fmla="*/ 473 h 557"/>
              <a:gd name="T44" fmla="*/ 903 w 1215"/>
              <a:gd name="T45" fmla="*/ 496 h 557"/>
              <a:gd name="T46" fmla="*/ 896 w 1215"/>
              <a:gd name="T47" fmla="*/ 531 h 557"/>
              <a:gd name="T48" fmla="*/ 856 w 1215"/>
              <a:gd name="T49" fmla="*/ 544 h 557"/>
              <a:gd name="T50" fmla="*/ 798 w 1215"/>
              <a:gd name="T51" fmla="*/ 538 h 557"/>
              <a:gd name="T52" fmla="*/ 729 w 1215"/>
              <a:gd name="T53" fmla="*/ 521 h 557"/>
              <a:gd name="T54" fmla="*/ 645 w 1215"/>
              <a:gd name="T55" fmla="*/ 502 h 557"/>
              <a:gd name="T56" fmla="*/ 589 w 1215"/>
              <a:gd name="T57" fmla="*/ 489 h 557"/>
              <a:gd name="T58" fmla="*/ 557 w 1215"/>
              <a:gd name="T59" fmla="*/ 471 h 557"/>
              <a:gd name="T60" fmla="*/ 556 w 1215"/>
              <a:gd name="T61" fmla="*/ 445 h 557"/>
              <a:gd name="T62" fmla="*/ 599 w 1215"/>
              <a:gd name="T63" fmla="*/ 394 h 557"/>
              <a:gd name="T64" fmla="*/ 623 w 1215"/>
              <a:gd name="T65" fmla="*/ 361 h 557"/>
              <a:gd name="T66" fmla="*/ 611 w 1215"/>
              <a:gd name="T67" fmla="*/ 347 h 557"/>
              <a:gd name="T68" fmla="*/ 559 w 1215"/>
              <a:gd name="T69" fmla="*/ 363 h 557"/>
              <a:gd name="T70" fmla="*/ 504 w 1215"/>
              <a:gd name="T71" fmla="*/ 391 h 557"/>
              <a:gd name="T72" fmla="*/ 438 w 1215"/>
              <a:gd name="T73" fmla="*/ 441 h 557"/>
              <a:gd name="T74" fmla="*/ 353 w 1215"/>
              <a:gd name="T75" fmla="*/ 511 h 557"/>
              <a:gd name="T76" fmla="*/ 303 w 1215"/>
              <a:gd name="T77" fmla="*/ 542 h 557"/>
              <a:gd name="T78" fmla="*/ 251 w 1215"/>
              <a:gd name="T79" fmla="*/ 553 h 557"/>
              <a:gd name="T80" fmla="*/ 204 w 1215"/>
              <a:gd name="T81" fmla="*/ 551 h 557"/>
              <a:gd name="T82" fmla="*/ 175 w 1215"/>
              <a:gd name="T83" fmla="*/ 553 h 557"/>
              <a:gd name="T84" fmla="*/ 173 w 1215"/>
              <a:gd name="T85" fmla="*/ 525 h 557"/>
              <a:gd name="T86" fmla="*/ 152 w 1215"/>
              <a:gd name="T87" fmla="*/ 510 h 557"/>
              <a:gd name="T88" fmla="*/ 105 w 1215"/>
              <a:gd name="T89" fmla="*/ 531 h 557"/>
              <a:gd name="T90" fmla="*/ 50 w 1215"/>
              <a:gd name="T91" fmla="*/ 552 h 557"/>
              <a:gd name="T92" fmla="*/ 12 w 1215"/>
              <a:gd name="T93" fmla="*/ 555 h 557"/>
              <a:gd name="T94" fmla="*/ 8 w 1215"/>
              <a:gd name="T95" fmla="*/ 530 h 557"/>
              <a:gd name="T96" fmla="*/ 60 w 1215"/>
              <a:gd name="T97" fmla="*/ 470 h 557"/>
              <a:gd name="T98" fmla="*/ 151 w 1215"/>
              <a:gd name="T99" fmla="*/ 398 h 557"/>
              <a:gd name="T100" fmla="*/ 239 w 1215"/>
              <a:gd name="T101" fmla="*/ 331 h 557"/>
              <a:gd name="T102" fmla="*/ 308 w 1215"/>
              <a:gd name="T103" fmla="*/ 269 h 557"/>
              <a:gd name="T104" fmla="*/ 352 w 1215"/>
              <a:gd name="T105" fmla="*/ 233 h 557"/>
              <a:gd name="T106" fmla="*/ 376 w 1215"/>
              <a:gd name="T107" fmla="*/ 189 h 557"/>
              <a:gd name="T108" fmla="*/ 390 w 1215"/>
              <a:gd name="T109" fmla="*/ 148 h 557"/>
              <a:gd name="T110" fmla="*/ 415 w 1215"/>
              <a:gd name="T111" fmla="*/ 134 h 557"/>
              <a:gd name="T112" fmla="*/ 463 w 1215"/>
              <a:gd name="T113" fmla="*/ 108 h 557"/>
              <a:gd name="T114" fmla="*/ 512 w 1215"/>
              <a:gd name="T115" fmla="*/ 87 h 557"/>
              <a:gd name="T116" fmla="*/ 543 w 1215"/>
              <a:gd name="T117" fmla="*/ 72 h 557"/>
              <a:gd name="T118" fmla="*/ 551 w 1215"/>
              <a:gd name="T119" fmla="*/ 9 h 55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15"/>
              <a:gd name="T181" fmla="*/ 0 h 557"/>
              <a:gd name="T182" fmla="*/ 1215 w 1215"/>
              <a:gd name="T183" fmla="*/ 557 h 55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15" h="557">
                <a:moveTo>
                  <a:pt x="563" y="0"/>
                </a:moveTo>
                <a:lnTo>
                  <a:pt x="572" y="4"/>
                </a:lnTo>
                <a:lnTo>
                  <a:pt x="581" y="6"/>
                </a:lnTo>
                <a:lnTo>
                  <a:pt x="591" y="9"/>
                </a:lnTo>
                <a:lnTo>
                  <a:pt x="600" y="10"/>
                </a:lnTo>
                <a:lnTo>
                  <a:pt x="609" y="12"/>
                </a:lnTo>
                <a:lnTo>
                  <a:pt x="618" y="13"/>
                </a:lnTo>
                <a:lnTo>
                  <a:pt x="629" y="14"/>
                </a:lnTo>
                <a:lnTo>
                  <a:pt x="645" y="14"/>
                </a:lnTo>
                <a:lnTo>
                  <a:pt x="662" y="13"/>
                </a:lnTo>
                <a:lnTo>
                  <a:pt x="680" y="11"/>
                </a:lnTo>
                <a:lnTo>
                  <a:pt x="696" y="10"/>
                </a:lnTo>
                <a:lnTo>
                  <a:pt x="713" y="9"/>
                </a:lnTo>
                <a:lnTo>
                  <a:pt x="729" y="10"/>
                </a:lnTo>
                <a:lnTo>
                  <a:pt x="746" y="14"/>
                </a:lnTo>
                <a:lnTo>
                  <a:pt x="764" y="21"/>
                </a:lnTo>
                <a:lnTo>
                  <a:pt x="780" y="31"/>
                </a:lnTo>
                <a:lnTo>
                  <a:pt x="798" y="41"/>
                </a:lnTo>
                <a:lnTo>
                  <a:pt x="813" y="53"/>
                </a:lnTo>
                <a:lnTo>
                  <a:pt x="828" y="65"/>
                </a:lnTo>
                <a:lnTo>
                  <a:pt x="843" y="79"/>
                </a:lnTo>
                <a:lnTo>
                  <a:pt x="857" y="92"/>
                </a:lnTo>
                <a:lnTo>
                  <a:pt x="868" y="106"/>
                </a:lnTo>
                <a:lnTo>
                  <a:pt x="878" y="121"/>
                </a:lnTo>
                <a:lnTo>
                  <a:pt x="886" y="137"/>
                </a:lnTo>
                <a:lnTo>
                  <a:pt x="894" y="153"/>
                </a:lnTo>
                <a:lnTo>
                  <a:pt x="903" y="168"/>
                </a:lnTo>
                <a:lnTo>
                  <a:pt x="915" y="181"/>
                </a:lnTo>
                <a:lnTo>
                  <a:pt x="929" y="190"/>
                </a:lnTo>
                <a:lnTo>
                  <a:pt x="947" y="195"/>
                </a:lnTo>
                <a:lnTo>
                  <a:pt x="967" y="195"/>
                </a:lnTo>
                <a:lnTo>
                  <a:pt x="986" y="192"/>
                </a:lnTo>
                <a:lnTo>
                  <a:pt x="1007" y="186"/>
                </a:lnTo>
                <a:lnTo>
                  <a:pt x="1027" y="182"/>
                </a:lnTo>
                <a:lnTo>
                  <a:pt x="1047" y="181"/>
                </a:lnTo>
                <a:lnTo>
                  <a:pt x="1066" y="184"/>
                </a:lnTo>
                <a:lnTo>
                  <a:pt x="1076" y="189"/>
                </a:lnTo>
                <a:lnTo>
                  <a:pt x="1084" y="196"/>
                </a:lnTo>
                <a:lnTo>
                  <a:pt x="1091" y="206"/>
                </a:lnTo>
                <a:lnTo>
                  <a:pt x="1096" y="216"/>
                </a:lnTo>
                <a:lnTo>
                  <a:pt x="1101" y="228"/>
                </a:lnTo>
                <a:lnTo>
                  <a:pt x="1107" y="239"/>
                </a:lnTo>
                <a:lnTo>
                  <a:pt x="1112" y="250"/>
                </a:lnTo>
                <a:lnTo>
                  <a:pt x="1117" y="260"/>
                </a:lnTo>
                <a:lnTo>
                  <a:pt x="1122" y="272"/>
                </a:lnTo>
                <a:lnTo>
                  <a:pt x="1127" y="283"/>
                </a:lnTo>
                <a:lnTo>
                  <a:pt x="1131" y="294"/>
                </a:lnTo>
                <a:lnTo>
                  <a:pt x="1135" y="305"/>
                </a:lnTo>
                <a:lnTo>
                  <a:pt x="1139" y="317"/>
                </a:lnTo>
                <a:lnTo>
                  <a:pt x="1145" y="328"/>
                </a:lnTo>
                <a:lnTo>
                  <a:pt x="1147" y="334"/>
                </a:lnTo>
                <a:lnTo>
                  <a:pt x="1151" y="340"/>
                </a:lnTo>
                <a:lnTo>
                  <a:pt x="1154" y="346"/>
                </a:lnTo>
                <a:lnTo>
                  <a:pt x="1159" y="352"/>
                </a:lnTo>
                <a:lnTo>
                  <a:pt x="1162" y="356"/>
                </a:lnTo>
                <a:lnTo>
                  <a:pt x="1166" y="362"/>
                </a:lnTo>
                <a:lnTo>
                  <a:pt x="1171" y="367"/>
                </a:lnTo>
                <a:lnTo>
                  <a:pt x="1176" y="372"/>
                </a:lnTo>
                <a:lnTo>
                  <a:pt x="1182" y="378"/>
                </a:lnTo>
                <a:lnTo>
                  <a:pt x="1189" y="383"/>
                </a:lnTo>
                <a:lnTo>
                  <a:pt x="1196" y="389"/>
                </a:lnTo>
                <a:lnTo>
                  <a:pt x="1202" y="393"/>
                </a:lnTo>
                <a:lnTo>
                  <a:pt x="1206" y="399"/>
                </a:lnTo>
                <a:lnTo>
                  <a:pt x="1210" y="406"/>
                </a:lnTo>
                <a:lnTo>
                  <a:pt x="1212" y="415"/>
                </a:lnTo>
                <a:lnTo>
                  <a:pt x="1213" y="425"/>
                </a:lnTo>
                <a:lnTo>
                  <a:pt x="1215" y="434"/>
                </a:lnTo>
                <a:lnTo>
                  <a:pt x="1213" y="443"/>
                </a:lnTo>
                <a:lnTo>
                  <a:pt x="1213" y="453"/>
                </a:lnTo>
                <a:lnTo>
                  <a:pt x="1211" y="463"/>
                </a:lnTo>
                <a:lnTo>
                  <a:pt x="1210" y="472"/>
                </a:lnTo>
                <a:lnTo>
                  <a:pt x="1209" y="480"/>
                </a:lnTo>
                <a:lnTo>
                  <a:pt x="1208" y="488"/>
                </a:lnTo>
                <a:lnTo>
                  <a:pt x="1205" y="496"/>
                </a:lnTo>
                <a:lnTo>
                  <a:pt x="1203" y="504"/>
                </a:lnTo>
                <a:lnTo>
                  <a:pt x="1200" y="511"/>
                </a:lnTo>
                <a:lnTo>
                  <a:pt x="1196" y="518"/>
                </a:lnTo>
                <a:lnTo>
                  <a:pt x="1190" y="524"/>
                </a:lnTo>
                <a:lnTo>
                  <a:pt x="1184" y="528"/>
                </a:lnTo>
                <a:lnTo>
                  <a:pt x="1179" y="530"/>
                </a:lnTo>
                <a:lnTo>
                  <a:pt x="1172" y="530"/>
                </a:lnTo>
                <a:lnTo>
                  <a:pt x="1165" y="530"/>
                </a:lnTo>
                <a:lnTo>
                  <a:pt x="1158" y="529"/>
                </a:lnTo>
                <a:lnTo>
                  <a:pt x="1151" y="526"/>
                </a:lnTo>
                <a:lnTo>
                  <a:pt x="1145" y="524"/>
                </a:lnTo>
                <a:lnTo>
                  <a:pt x="1137" y="520"/>
                </a:lnTo>
                <a:lnTo>
                  <a:pt x="1130" y="513"/>
                </a:lnTo>
                <a:lnTo>
                  <a:pt x="1124" y="506"/>
                </a:lnTo>
                <a:lnTo>
                  <a:pt x="1117" y="499"/>
                </a:lnTo>
                <a:lnTo>
                  <a:pt x="1112" y="492"/>
                </a:lnTo>
                <a:lnTo>
                  <a:pt x="1106" y="485"/>
                </a:lnTo>
                <a:lnTo>
                  <a:pt x="1099" y="478"/>
                </a:lnTo>
                <a:lnTo>
                  <a:pt x="1093" y="473"/>
                </a:lnTo>
                <a:lnTo>
                  <a:pt x="1087" y="469"/>
                </a:lnTo>
                <a:lnTo>
                  <a:pt x="1080" y="464"/>
                </a:lnTo>
                <a:lnTo>
                  <a:pt x="1074" y="459"/>
                </a:lnTo>
                <a:lnTo>
                  <a:pt x="1068" y="456"/>
                </a:lnTo>
                <a:lnTo>
                  <a:pt x="1061" y="453"/>
                </a:lnTo>
                <a:lnTo>
                  <a:pt x="1054" y="452"/>
                </a:lnTo>
                <a:lnTo>
                  <a:pt x="1041" y="451"/>
                </a:lnTo>
                <a:lnTo>
                  <a:pt x="1028" y="452"/>
                </a:lnTo>
                <a:lnTo>
                  <a:pt x="1017" y="455"/>
                </a:lnTo>
                <a:lnTo>
                  <a:pt x="1004" y="457"/>
                </a:lnTo>
                <a:lnTo>
                  <a:pt x="992" y="459"/>
                </a:lnTo>
                <a:lnTo>
                  <a:pt x="980" y="463"/>
                </a:lnTo>
                <a:lnTo>
                  <a:pt x="968" y="465"/>
                </a:lnTo>
                <a:lnTo>
                  <a:pt x="960" y="467"/>
                </a:lnTo>
                <a:lnTo>
                  <a:pt x="951" y="469"/>
                </a:lnTo>
                <a:lnTo>
                  <a:pt x="941" y="471"/>
                </a:lnTo>
                <a:lnTo>
                  <a:pt x="932" y="473"/>
                </a:lnTo>
                <a:lnTo>
                  <a:pt x="924" y="475"/>
                </a:lnTo>
                <a:lnTo>
                  <a:pt x="916" y="480"/>
                </a:lnTo>
                <a:lnTo>
                  <a:pt x="909" y="485"/>
                </a:lnTo>
                <a:lnTo>
                  <a:pt x="905" y="491"/>
                </a:lnTo>
                <a:lnTo>
                  <a:pt x="903" y="496"/>
                </a:lnTo>
                <a:lnTo>
                  <a:pt x="903" y="504"/>
                </a:lnTo>
                <a:lnTo>
                  <a:pt x="903" y="511"/>
                </a:lnTo>
                <a:lnTo>
                  <a:pt x="902" y="520"/>
                </a:lnTo>
                <a:lnTo>
                  <a:pt x="900" y="525"/>
                </a:lnTo>
                <a:lnTo>
                  <a:pt x="896" y="531"/>
                </a:lnTo>
                <a:lnTo>
                  <a:pt x="889" y="536"/>
                </a:lnTo>
                <a:lnTo>
                  <a:pt x="881" y="539"/>
                </a:lnTo>
                <a:lnTo>
                  <a:pt x="873" y="542"/>
                </a:lnTo>
                <a:lnTo>
                  <a:pt x="864" y="543"/>
                </a:lnTo>
                <a:lnTo>
                  <a:pt x="856" y="544"/>
                </a:lnTo>
                <a:lnTo>
                  <a:pt x="846" y="544"/>
                </a:lnTo>
                <a:lnTo>
                  <a:pt x="837" y="544"/>
                </a:lnTo>
                <a:lnTo>
                  <a:pt x="824" y="543"/>
                </a:lnTo>
                <a:lnTo>
                  <a:pt x="811" y="540"/>
                </a:lnTo>
                <a:lnTo>
                  <a:pt x="798" y="538"/>
                </a:lnTo>
                <a:lnTo>
                  <a:pt x="785" y="535"/>
                </a:lnTo>
                <a:lnTo>
                  <a:pt x="772" y="531"/>
                </a:lnTo>
                <a:lnTo>
                  <a:pt x="758" y="528"/>
                </a:lnTo>
                <a:lnTo>
                  <a:pt x="746" y="524"/>
                </a:lnTo>
                <a:lnTo>
                  <a:pt x="729" y="521"/>
                </a:lnTo>
                <a:lnTo>
                  <a:pt x="712" y="517"/>
                </a:lnTo>
                <a:lnTo>
                  <a:pt x="696" y="514"/>
                </a:lnTo>
                <a:lnTo>
                  <a:pt x="679" y="509"/>
                </a:lnTo>
                <a:lnTo>
                  <a:pt x="661" y="506"/>
                </a:lnTo>
                <a:lnTo>
                  <a:pt x="645" y="502"/>
                </a:lnTo>
                <a:lnTo>
                  <a:pt x="629" y="498"/>
                </a:lnTo>
                <a:lnTo>
                  <a:pt x="618" y="496"/>
                </a:lnTo>
                <a:lnTo>
                  <a:pt x="609" y="494"/>
                </a:lnTo>
                <a:lnTo>
                  <a:pt x="599" y="492"/>
                </a:lnTo>
                <a:lnTo>
                  <a:pt x="589" y="489"/>
                </a:lnTo>
                <a:lnTo>
                  <a:pt x="580" y="487"/>
                </a:lnTo>
                <a:lnTo>
                  <a:pt x="571" y="484"/>
                </a:lnTo>
                <a:lnTo>
                  <a:pt x="563" y="478"/>
                </a:lnTo>
                <a:lnTo>
                  <a:pt x="559" y="475"/>
                </a:lnTo>
                <a:lnTo>
                  <a:pt x="557" y="471"/>
                </a:lnTo>
                <a:lnTo>
                  <a:pt x="555" y="466"/>
                </a:lnTo>
                <a:lnTo>
                  <a:pt x="553" y="460"/>
                </a:lnTo>
                <a:lnTo>
                  <a:pt x="553" y="456"/>
                </a:lnTo>
                <a:lnTo>
                  <a:pt x="555" y="450"/>
                </a:lnTo>
                <a:lnTo>
                  <a:pt x="556" y="445"/>
                </a:lnTo>
                <a:lnTo>
                  <a:pt x="563" y="434"/>
                </a:lnTo>
                <a:lnTo>
                  <a:pt x="571" y="423"/>
                </a:lnTo>
                <a:lnTo>
                  <a:pt x="580" y="414"/>
                </a:lnTo>
                <a:lnTo>
                  <a:pt x="589" y="404"/>
                </a:lnTo>
                <a:lnTo>
                  <a:pt x="599" y="394"/>
                </a:lnTo>
                <a:lnTo>
                  <a:pt x="607" y="384"/>
                </a:lnTo>
                <a:lnTo>
                  <a:pt x="615" y="374"/>
                </a:lnTo>
                <a:lnTo>
                  <a:pt x="617" y="370"/>
                </a:lnTo>
                <a:lnTo>
                  <a:pt x="621" y="365"/>
                </a:lnTo>
                <a:lnTo>
                  <a:pt x="623" y="361"/>
                </a:lnTo>
                <a:lnTo>
                  <a:pt x="624" y="356"/>
                </a:lnTo>
                <a:lnTo>
                  <a:pt x="625" y="352"/>
                </a:lnTo>
                <a:lnTo>
                  <a:pt x="624" y="349"/>
                </a:lnTo>
                <a:lnTo>
                  <a:pt x="622" y="347"/>
                </a:lnTo>
                <a:lnTo>
                  <a:pt x="611" y="347"/>
                </a:lnTo>
                <a:lnTo>
                  <a:pt x="601" y="348"/>
                </a:lnTo>
                <a:lnTo>
                  <a:pt x="591" y="352"/>
                </a:lnTo>
                <a:lnTo>
                  <a:pt x="580" y="355"/>
                </a:lnTo>
                <a:lnTo>
                  <a:pt x="570" y="358"/>
                </a:lnTo>
                <a:lnTo>
                  <a:pt x="559" y="363"/>
                </a:lnTo>
                <a:lnTo>
                  <a:pt x="550" y="367"/>
                </a:lnTo>
                <a:lnTo>
                  <a:pt x="538" y="372"/>
                </a:lnTo>
                <a:lnTo>
                  <a:pt x="527" y="378"/>
                </a:lnTo>
                <a:lnTo>
                  <a:pt x="515" y="384"/>
                </a:lnTo>
                <a:lnTo>
                  <a:pt x="504" y="391"/>
                </a:lnTo>
                <a:lnTo>
                  <a:pt x="493" y="398"/>
                </a:lnTo>
                <a:lnTo>
                  <a:pt x="482" y="405"/>
                </a:lnTo>
                <a:lnTo>
                  <a:pt x="471" y="413"/>
                </a:lnTo>
                <a:lnTo>
                  <a:pt x="454" y="426"/>
                </a:lnTo>
                <a:lnTo>
                  <a:pt x="438" y="441"/>
                </a:lnTo>
                <a:lnTo>
                  <a:pt x="420" y="455"/>
                </a:lnTo>
                <a:lnTo>
                  <a:pt x="404" y="470"/>
                </a:lnTo>
                <a:lnTo>
                  <a:pt x="388" y="484"/>
                </a:lnTo>
                <a:lnTo>
                  <a:pt x="371" y="498"/>
                </a:lnTo>
                <a:lnTo>
                  <a:pt x="353" y="511"/>
                </a:lnTo>
                <a:lnTo>
                  <a:pt x="344" y="518"/>
                </a:lnTo>
                <a:lnTo>
                  <a:pt x="335" y="524"/>
                </a:lnTo>
                <a:lnTo>
                  <a:pt x="324" y="531"/>
                </a:lnTo>
                <a:lnTo>
                  <a:pt x="314" y="537"/>
                </a:lnTo>
                <a:lnTo>
                  <a:pt x="303" y="542"/>
                </a:lnTo>
                <a:lnTo>
                  <a:pt x="293" y="546"/>
                </a:lnTo>
                <a:lnTo>
                  <a:pt x="281" y="551"/>
                </a:lnTo>
                <a:lnTo>
                  <a:pt x="272" y="552"/>
                </a:lnTo>
                <a:lnTo>
                  <a:pt x="262" y="553"/>
                </a:lnTo>
                <a:lnTo>
                  <a:pt x="251" y="553"/>
                </a:lnTo>
                <a:lnTo>
                  <a:pt x="241" y="552"/>
                </a:lnTo>
                <a:lnTo>
                  <a:pt x="230" y="551"/>
                </a:lnTo>
                <a:lnTo>
                  <a:pt x="220" y="551"/>
                </a:lnTo>
                <a:lnTo>
                  <a:pt x="210" y="551"/>
                </a:lnTo>
                <a:lnTo>
                  <a:pt x="204" y="551"/>
                </a:lnTo>
                <a:lnTo>
                  <a:pt x="198" y="552"/>
                </a:lnTo>
                <a:lnTo>
                  <a:pt x="192" y="553"/>
                </a:lnTo>
                <a:lnTo>
                  <a:pt x="185" y="554"/>
                </a:lnTo>
                <a:lnTo>
                  <a:pt x="181" y="554"/>
                </a:lnTo>
                <a:lnTo>
                  <a:pt x="175" y="553"/>
                </a:lnTo>
                <a:lnTo>
                  <a:pt x="170" y="551"/>
                </a:lnTo>
                <a:lnTo>
                  <a:pt x="168" y="545"/>
                </a:lnTo>
                <a:lnTo>
                  <a:pt x="169" y="539"/>
                </a:lnTo>
                <a:lnTo>
                  <a:pt x="170" y="532"/>
                </a:lnTo>
                <a:lnTo>
                  <a:pt x="173" y="525"/>
                </a:lnTo>
                <a:lnTo>
                  <a:pt x="175" y="518"/>
                </a:lnTo>
                <a:lnTo>
                  <a:pt x="174" y="514"/>
                </a:lnTo>
                <a:lnTo>
                  <a:pt x="170" y="511"/>
                </a:lnTo>
                <a:lnTo>
                  <a:pt x="161" y="509"/>
                </a:lnTo>
                <a:lnTo>
                  <a:pt x="152" y="510"/>
                </a:lnTo>
                <a:lnTo>
                  <a:pt x="142" y="514"/>
                </a:lnTo>
                <a:lnTo>
                  <a:pt x="133" y="518"/>
                </a:lnTo>
                <a:lnTo>
                  <a:pt x="124" y="523"/>
                </a:lnTo>
                <a:lnTo>
                  <a:pt x="115" y="526"/>
                </a:lnTo>
                <a:lnTo>
                  <a:pt x="105" y="531"/>
                </a:lnTo>
                <a:lnTo>
                  <a:pt x="94" y="535"/>
                </a:lnTo>
                <a:lnTo>
                  <a:pt x="83" y="539"/>
                </a:lnTo>
                <a:lnTo>
                  <a:pt x="72" y="544"/>
                </a:lnTo>
                <a:lnTo>
                  <a:pt x="61" y="547"/>
                </a:lnTo>
                <a:lnTo>
                  <a:pt x="50" y="552"/>
                </a:lnTo>
                <a:lnTo>
                  <a:pt x="38" y="554"/>
                </a:lnTo>
                <a:lnTo>
                  <a:pt x="27" y="557"/>
                </a:lnTo>
                <a:lnTo>
                  <a:pt x="22" y="557"/>
                </a:lnTo>
                <a:lnTo>
                  <a:pt x="16" y="557"/>
                </a:lnTo>
                <a:lnTo>
                  <a:pt x="12" y="555"/>
                </a:lnTo>
                <a:lnTo>
                  <a:pt x="6" y="553"/>
                </a:lnTo>
                <a:lnTo>
                  <a:pt x="2" y="551"/>
                </a:lnTo>
                <a:lnTo>
                  <a:pt x="0" y="547"/>
                </a:lnTo>
                <a:lnTo>
                  <a:pt x="1" y="544"/>
                </a:lnTo>
                <a:lnTo>
                  <a:pt x="8" y="530"/>
                </a:lnTo>
                <a:lnTo>
                  <a:pt x="17" y="516"/>
                </a:lnTo>
                <a:lnTo>
                  <a:pt x="27" y="504"/>
                </a:lnTo>
                <a:lnTo>
                  <a:pt x="38" y="492"/>
                </a:lnTo>
                <a:lnTo>
                  <a:pt x="49" y="480"/>
                </a:lnTo>
                <a:lnTo>
                  <a:pt x="60" y="470"/>
                </a:lnTo>
                <a:lnTo>
                  <a:pt x="73" y="458"/>
                </a:lnTo>
                <a:lnTo>
                  <a:pt x="91" y="443"/>
                </a:lnTo>
                <a:lnTo>
                  <a:pt x="111" y="427"/>
                </a:lnTo>
                <a:lnTo>
                  <a:pt x="131" y="413"/>
                </a:lnTo>
                <a:lnTo>
                  <a:pt x="151" y="398"/>
                </a:lnTo>
                <a:lnTo>
                  <a:pt x="170" y="384"/>
                </a:lnTo>
                <a:lnTo>
                  <a:pt x="190" y="369"/>
                </a:lnTo>
                <a:lnTo>
                  <a:pt x="210" y="354"/>
                </a:lnTo>
                <a:lnTo>
                  <a:pt x="225" y="342"/>
                </a:lnTo>
                <a:lnTo>
                  <a:pt x="239" y="331"/>
                </a:lnTo>
                <a:lnTo>
                  <a:pt x="252" y="318"/>
                </a:lnTo>
                <a:lnTo>
                  <a:pt x="266" y="306"/>
                </a:lnTo>
                <a:lnTo>
                  <a:pt x="280" y="294"/>
                </a:lnTo>
                <a:lnTo>
                  <a:pt x="294" y="281"/>
                </a:lnTo>
                <a:lnTo>
                  <a:pt x="308" y="269"/>
                </a:lnTo>
                <a:lnTo>
                  <a:pt x="316" y="262"/>
                </a:lnTo>
                <a:lnTo>
                  <a:pt x="325" y="255"/>
                </a:lnTo>
                <a:lnTo>
                  <a:pt x="335" y="248"/>
                </a:lnTo>
                <a:lnTo>
                  <a:pt x="344" y="241"/>
                </a:lnTo>
                <a:lnTo>
                  <a:pt x="352" y="233"/>
                </a:lnTo>
                <a:lnTo>
                  <a:pt x="360" y="225"/>
                </a:lnTo>
                <a:lnTo>
                  <a:pt x="367" y="217"/>
                </a:lnTo>
                <a:lnTo>
                  <a:pt x="372" y="208"/>
                </a:lnTo>
                <a:lnTo>
                  <a:pt x="374" y="199"/>
                </a:lnTo>
                <a:lnTo>
                  <a:pt x="376" y="189"/>
                </a:lnTo>
                <a:lnTo>
                  <a:pt x="377" y="179"/>
                </a:lnTo>
                <a:lnTo>
                  <a:pt x="380" y="170"/>
                </a:lnTo>
                <a:lnTo>
                  <a:pt x="382" y="160"/>
                </a:lnTo>
                <a:lnTo>
                  <a:pt x="387" y="151"/>
                </a:lnTo>
                <a:lnTo>
                  <a:pt x="390" y="148"/>
                </a:lnTo>
                <a:lnTo>
                  <a:pt x="394" y="144"/>
                </a:lnTo>
                <a:lnTo>
                  <a:pt x="398" y="141"/>
                </a:lnTo>
                <a:lnTo>
                  <a:pt x="404" y="138"/>
                </a:lnTo>
                <a:lnTo>
                  <a:pt x="409" y="136"/>
                </a:lnTo>
                <a:lnTo>
                  <a:pt x="415" y="134"/>
                </a:lnTo>
                <a:lnTo>
                  <a:pt x="419" y="131"/>
                </a:lnTo>
                <a:lnTo>
                  <a:pt x="430" y="126"/>
                </a:lnTo>
                <a:lnTo>
                  <a:pt x="441" y="120"/>
                </a:lnTo>
                <a:lnTo>
                  <a:pt x="453" y="114"/>
                </a:lnTo>
                <a:lnTo>
                  <a:pt x="463" y="108"/>
                </a:lnTo>
                <a:lnTo>
                  <a:pt x="475" y="104"/>
                </a:lnTo>
                <a:lnTo>
                  <a:pt x="486" y="98"/>
                </a:lnTo>
                <a:lnTo>
                  <a:pt x="498" y="92"/>
                </a:lnTo>
                <a:lnTo>
                  <a:pt x="504" y="90"/>
                </a:lnTo>
                <a:lnTo>
                  <a:pt x="512" y="87"/>
                </a:lnTo>
                <a:lnTo>
                  <a:pt x="519" y="86"/>
                </a:lnTo>
                <a:lnTo>
                  <a:pt x="526" y="84"/>
                </a:lnTo>
                <a:lnTo>
                  <a:pt x="533" y="82"/>
                </a:lnTo>
                <a:lnTo>
                  <a:pt x="538" y="78"/>
                </a:lnTo>
                <a:lnTo>
                  <a:pt x="543" y="72"/>
                </a:lnTo>
                <a:lnTo>
                  <a:pt x="548" y="62"/>
                </a:lnTo>
                <a:lnTo>
                  <a:pt x="549" y="48"/>
                </a:lnTo>
                <a:lnTo>
                  <a:pt x="550" y="33"/>
                </a:lnTo>
                <a:lnTo>
                  <a:pt x="550" y="19"/>
                </a:lnTo>
                <a:lnTo>
                  <a:pt x="551" y="9"/>
                </a:lnTo>
                <a:lnTo>
                  <a:pt x="555" y="2"/>
                </a:lnTo>
                <a:lnTo>
                  <a:pt x="563" y="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>
            <a:off x="2470150" y="1820863"/>
            <a:ext cx="708025" cy="633412"/>
          </a:xfrm>
          <a:custGeom>
            <a:avLst/>
            <a:gdLst>
              <a:gd name="T0" fmla="*/ 1042 w 1336"/>
              <a:gd name="T1" fmla="*/ 269 h 1197"/>
              <a:gd name="T2" fmla="*/ 1035 w 1336"/>
              <a:gd name="T3" fmla="*/ 218 h 1197"/>
              <a:gd name="T4" fmla="*/ 1104 w 1336"/>
              <a:gd name="T5" fmla="*/ 238 h 1197"/>
              <a:gd name="T6" fmla="*/ 1178 w 1336"/>
              <a:gd name="T7" fmla="*/ 324 h 1197"/>
              <a:gd name="T8" fmla="*/ 1264 w 1336"/>
              <a:gd name="T9" fmla="*/ 360 h 1197"/>
              <a:gd name="T10" fmla="*/ 1316 w 1336"/>
              <a:gd name="T11" fmla="*/ 337 h 1197"/>
              <a:gd name="T12" fmla="*/ 1333 w 1336"/>
              <a:gd name="T13" fmla="*/ 237 h 1197"/>
              <a:gd name="T14" fmla="*/ 1265 w 1336"/>
              <a:gd name="T15" fmla="*/ 185 h 1197"/>
              <a:gd name="T16" fmla="*/ 1206 w 1336"/>
              <a:gd name="T17" fmla="*/ 125 h 1197"/>
              <a:gd name="T18" fmla="*/ 1163 w 1336"/>
              <a:gd name="T19" fmla="*/ 50 h 1197"/>
              <a:gd name="T20" fmla="*/ 1089 w 1336"/>
              <a:gd name="T21" fmla="*/ 22 h 1197"/>
              <a:gd name="T22" fmla="*/ 916 w 1336"/>
              <a:gd name="T23" fmla="*/ 2 h 1197"/>
              <a:gd name="T24" fmla="*/ 782 w 1336"/>
              <a:gd name="T25" fmla="*/ 9 h 1197"/>
              <a:gd name="T26" fmla="*/ 675 w 1336"/>
              <a:gd name="T27" fmla="*/ 32 h 1197"/>
              <a:gd name="T28" fmla="*/ 606 w 1336"/>
              <a:gd name="T29" fmla="*/ 75 h 1197"/>
              <a:gd name="T30" fmla="*/ 560 w 1336"/>
              <a:gd name="T31" fmla="*/ 120 h 1197"/>
              <a:gd name="T32" fmla="*/ 435 w 1336"/>
              <a:gd name="T33" fmla="*/ 105 h 1197"/>
              <a:gd name="T34" fmla="*/ 348 w 1336"/>
              <a:gd name="T35" fmla="*/ 135 h 1197"/>
              <a:gd name="T36" fmla="*/ 272 w 1336"/>
              <a:gd name="T37" fmla="*/ 187 h 1197"/>
              <a:gd name="T38" fmla="*/ 159 w 1336"/>
              <a:gd name="T39" fmla="*/ 214 h 1197"/>
              <a:gd name="T40" fmla="*/ 78 w 1336"/>
              <a:gd name="T41" fmla="*/ 283 h 1197"/>
              <a:gd name="T42" fmla="*/ 16 w 1336"/>
              <a:gd name="T43" fmla="*/ 389 h 1197"/>
              <a:gd name="T44" fmla="*/ 2 w 1336"/>
              <a:gd name="T45" fmla="*/ 471 h 1197"/>
              <a:gd name="T46" fmla="*/ 39 w 1336"/>
              <a:gd name="T47" fmla="*/ 488 h 1197"/>
              <a:gd name="T48" fmla="*/ 104 w 1336"/>
              <a:gd name="T49" fmla="*/ 380 h 1197"/>
              <a:gd name="T50" fmla="*/ 149 w 1336"/>
              <a:gd name="T51" fmla="*/ 310 h 1197"/>
              <a:gd name="T52" fmla="*/ 119 w 1336"/>
              <a:gd name="T53" fmla="*/ 413 h 1197"/>
              <a:gd name="T54" fmla="*/ 69 w 1336"/>
              <a:gd name="T55" fmla="*/ 616 h 1197"/>
              <a:gd name="T56" fmla="*/ 89 w 1336"/>
              <a:gd name="T57" fmla="*/ 923 h 1197"/>
              <a:gd name="T58" fmla="*/ 120 w 1336"/>
              <a:gd name="T59" fmla="*/ 1120 h 1197"/>
              <a:gd name="T60" fmla="*/ 170 w 1336"/>
              <a:gd name="T61" fmla="*/ 1193 h 1197"/>
              <a:gd name="T62" fmla="*/ 244 w 1336"/>
              <a:gd name="T63" fmla="*/ 1181 h 1197"/>
              <a:gd name="T64" fmla="*/ 295 w 1336"/>
              <a:gd name="T65" fmla="*/ 1099 h 1197"/>
              <a:gd name="T66" fmla="*/ 325 w 1336"/>
              <a:gd name="T67" fmla="*/ 980 h 1197"/>
              <a:gd name="T68" fmla="*/ 318 w 1336"/>
              <a:gd name="T69" fmla="*/ 860 h 1197"/>
              <a:gd name="T70" fmla="*/ 287 w 1336"/>
              <a:gd name="T71" fmla="*/ 727 h 1197"/>
              <a:gd name="T72" fmla="*/ 273 w 1336"/>
              <a:gd name="T73" fmla="*/ 590 h 1197"/>
              <a:gd name="T74" fmla="*/ 300 w 1336"/>
              <a:gd name="T75" fmla="*/ 457 h 1197"/>
              <a:gd name="T76" fmla="*/ 322 w 1336"/>
              <a:gd name="T77" fmla="*/ 393 h 1197"/>
              <a:gd name="T78" fmla="*/ 375 w 1336"/>
              <a:gd name="T79" fmla="*/ 366 h 1197"/>
              <a:gd name="T80" fmla="*/ 425 w 1336"/>
              <a:gd name="T81" fmla="*/ 313 h 1197"/>
              <a:gd name="T82" fmla="*/ 443 w 1336"/>
              <a:gd name="T83" fmla="*/ 265 h 1197"/>
              <a:gd name="T84" fmla="*/ 452 w 1336"/>
              <a:gd name="T85" fmla="*/ 212 h 1197"/>
              <a:gd name="T86" fmla="*/ 504 w 1336"/>
              <a:gd name="T87" fmla="*/ 188 h 1197"/>
              <a:gd name="T88" fmla="*/ 606 w 1336"/>
              <a:gd name="T89" fmla="*/ 220 h 1197"/>
              <a:gd name="T90" fmla="*/ 687 w 1336"/>
              <a:gd name="T91" fmla="*/ 258 h 1197"/>
              <a:gd name="T92" fmla="*/ 752 w 1336"/>
              <a:gd name="T93" fmla="*/ 345 h 1197"/>
              <a:gd name="T94" fmla="*/ 758 w 1336"/>
              <a:gd name="T95" fmla="*/ 471 h 1197"/>
              <a:gd name="T96" fmla="*/ 714 w 1336"/>
              <a:gd name="T97" fmla="*/ 549 h 1197"/>
              <a:gd name="T98" fmla="*/ 702 w 1336"/>
              <a:gd name="T99" fmla="*/ 615 h 1197"/>
              <a:gd name="T100" fmla="*/ 731 w 1336"/>
              <a:gd name="T101" fmla="*/ 648 h 1197"/>
              <a:gd name="T102" fmla="*/ 803 w 1336"/>
              <a:gd name="T103" fmla="*/ 608 h 1197"/>
              <a:gd name="T104" fmla="*/ 858 w 1336"/>
              <a:gd name="T105" fmla="*/ 542 h 1197"/>
              <a:gd name="T106" fmla="*/ 897 w 1336"/>
              <a:gd name="T107" fmla="*/ 526 h 1197"/>
              <a:gd name="T108" fmla="*/ 925 w 1336"/>
              <a:gd name="T109" fmla="*/ 592 h 1197"/>
              <a:gd name="T110" fmla="*/ 931 w 1336"/>
              <a:gd name="T111" fmla="*/ 667 h 1197"/>
              <a:gd name="T112" fmla="*/ 975 w 1336"/>
              <a:gd name="T113" fmla="*/ 720 h 1197"/>
              <a:gd name="T114" fmla="*/ 1042 w 1336"/>
              <a:gd name="T115" fmla="*/ 732 h 1197"/>
              <a:gd name="T116" fmla="*/ 1066 w 1336"/>
              <a:gd name="T117" fmla="*/ 675 h 1197"/>
              <a:gd name="T118" fmla="*/ 1067 w 1336"/>
              <a:gd name="T119" fmla="*/ 566 h 1197"/>
              <a:gd name="T120" fmla="*/ 1059 w 1336"/>
              <a:gd name="T121" fmla="*/ 485 h 1197"/>
              <a:gd name="T122" fmla="*/ 1075 w 1336"/>
              <a:gd name="T123" fmla="*/ 413 h 1197"/>
              <a:gd name="T124" fmla="*/ 1089 w 1336"/>
              <a:gd name="T125" fmla="*/ 355 h 119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36"/>
              <a:gd name="T190" fmla="*/ 0 h 1197"/>
              <a:gd name="T191" fmla="*/ 1336 w 1336"/>
              <a:gd name="T192" fmla="*/ 1197 h 119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36" h="1197">
                <a:moveTo>
                  <a:pt x="1086" y="347"/>
                </a:moveTo>
                <a:lnTo>
                  <a:pt x="1073" y="329"/>
                </a:lnTo>
                <a:lnTo>
                  <a:pt x="1061" y="309"/>
                </a:lnTo>
                <a:lnTo>
                  <a:pt x="1051" y="289"/>
                </a:lnTo>
                <a:lnTo>
                  <a:pt x="1042" y="269"/>
                </a:lnTo>
                <a:lnTo>
                  <a:pt x="1034" y="249"/>
                </a:lnTo>
                <a:lnTo>
                  <a:pt x="1031" y="240"/>
                </a:lnTo>
                <a:lnTo>
                  <a:pt x="1031" y="232"/>
                </a:lnTo>
                <a:lnTo>
                  <a:pt x="1031" y="224"/>
                </a:lnTo>
                <a:lnTo>
                  <a:pt x="1035" y="218"/>
                </a:lnTo>
                <a:lnTo>
                  <a:pt x="1039" y="216"/>
                </a:lnTo>
                <a:lnTo>
                  <a:pt x="1057" y="217"/>
                </a:lnTo>
                <a:lnTo>
                  <a:pt x="1073" y="222"/>
                </a:lnTo>
                <a:lnTo>
                  <a:pt x="1089" y="229"/>
                </a:lnTo>
                <a:lnTo>
                  <a:pt x="1104" y="238"/>
                </a:lnTo>
                <a:lnTo>
                  <a:pt x="1118" y="249"/>
                </a:lnTo>
                <a:lnTo>
                  <a:pt x="1135" y="265"/>
                </a:lnTo>
                <a:lnTo>
                  <a:pt x="1149" y="285"/>
                </a:lnTo>
                <a:lnTo>
                  <a:pt x="1163" y="305"/>
                </a:lnTo>
                <a:lnTo>
                  <a:pt x="1178" y="324"/>
                </a:lnTo>
                <a:lnTo>
                  <a:pt x="1197" y="340"/>
                </a:lnTo>
                <a:lnTo>
                  <a:pt x="1212" y="348"/>
                </a:lnTo>
                <a:lnTo>
                  <a:pt x="1228" y="355"/>
                </a:lnTo>
                <a:lnTo>
                  <a:pt x="1247" y="359"/>
                </a:lnTo>
                <a:lnTo>
                  <a:pt x="1264" y="360"/>
                </a:lnTo>
                <a:lnTo>
                  <a:pt x="1281" y="360"/>
                </a:lnTo>
                <a:lnTo>
                  <a:pt x="1292" y="358"/>
                </a:lnTo>
                <a:lnTo>
                  <a:pt x="1301" y="352"/>
                </a:lnTo>
                <a:lnTo>
                  <a:pt x="1309" y="345"/>
                </a:lnTo>
                <a:lnTo>
                  <a:pt x="1316" y="337"/>
                </a:lnTo>
                <a:lnTo>
                  <a:pt x="1321" y="327"/>
                </a:lnTo>
                <a:lnTo>
                  <a:pt x="1328" y="305"/>
                </a:lnTo>
                <a:lnTo>
                  <a:pt x="1332" y="282"/>
                </a:lnTo>
                <a:lnTo>
                  <a:pt x="1336" y="259"/>
                </a:lnTo>
                <a:lnTo>
                  <a:pt x="1333" y="237"/>
                </a:lnTo>
                <a:lnTo>
                  <a:pt x="1328" y="216"/>
                </a:lnTo>
                <a:lnTo>
                  <a:pt x="1316" y="203"/>
                </a:lnTo>
                <a:lnTo>
                  <a:pt x="1301" y="195"/>
                </a:lnTo>
                <a:lnTo>
                  <a:pt x="1283" y="191"/>
                </a:lnTo>
                <a:lnTo>
                  <a:pt x="1265" y="185"/>
                </a:lnTo>
                <a:lnTo>
                  <a:pt x="1249" y="177"/>
                </a:lnTo>
                <a:lnTo>
                  <a:pt x="1236" y="165"/>
                </a:lnTo>
                <a:lnTo>
                  <a:pt x="1226" y="152"/>
                </a:lnTo>
                <a:lnTo>
                  <a:pt x="1215" y="139"/>
                </a:lnTo>
                <a:lnTo>
                  <a:pt x="1206" y="125"/>
                </a:lnTo>
                <a:lnTo>
                  <a:pt x="1197" y="111"/>
                </a:lnTo>
                <a:lnTo>
                  <a:pt x="1188" y="97"/>
                </a:lnTo>
                <a:lnTo>
                  <a:pt x="1179" y="81"/>
                </a:lnTo>
                <a:lnTo>
                  <a:pt x="1173" y="66"/>
                </a:lnTo>
                <a:lnTo>
                  <a:pt x="1163" y="50"/>
                </a:lnTo>
                <a:lnTo>
                  <a:pt x="1151" y="39"/>
                </a:lnTo>
                <a:lnTo>
                  <a:pt x="1137" y="31"/>
                </a:lnTo>
                <a:lnTo>
                  <a:pt x="1122" y="26"/>
                </a:lnTo>
                <a:lnTo>
                  <a:pt x="1105" y="24"/>
                </a:lnTo>
                <a:lnTo>
                  <a:pt x="1089" y="22"/>
                </a:lnTo>
                <a:lnTo>
                  <a:pt x="1073" y="19"/>
                </a:lnTo>
                <a:lnTo>
                  <a:pt x="1034" y="15"/>
                </a:lnTo>
                <a:lnTo>
                  <a:pt x="994" y="9"/>
                </a:lnTo>
                <a:lnTo>
                  <a:pt x="955" y="5"/>
                </a:lnTo>
                <a:lnTo>
                  <a:pt x="916" y="2"/>
                </a:lnTo>
                <a:lnTo>
                  <a:pt x="876" y="0"/>
                </a:lnTo>
                <a:lnTo>
                  <a:pt x="853" y="1"/>
                </a:lnTo>
                <a:lnTo>
                  <a:pt x="829" y="2"/>
                </a:lnTo>
                <a:lnTo>
                  <a:pt x="806" y="5"/>
                </a:lnTo>
                <a:lnTo>
                  <a:pt x="782" y="9"/>
                </a:lnTo>
                <a:lnTo>
                  <a:pt x="759" y="13"/>
                </a:lnTo>
                <a:lnTo>
                  <a:pt x="737" y="17"/>
                </a:lnTo>
                <a:lnTo>
                  <a:pt x="716" y="20"/>
                </a:lnTo>
                <a:lnTo>
                  <a:pt x="696" y="25"/>
                </a:lnTo>
                <a:lnTo>
                  <a:pt x="675" y="32"/>
                </a:lnTo>
                <a:lnTo>
                  <a:pt x="654" y="39"/>
                </a:lnTo>
                <a:lnTo>
                  <a:pt x="641" y="46"/>
                </a:lnTo>
                <a:lnTo>
                  <a:pt x="630" y="55"/>
                </a:lnTo>
                <a:lnTo>
                  <a:pt x="618" y="64"/>
                </a:lnTo>
                <a:lnTo>
                  <a:pt x="606" y="75"/>
                </a:lnTo>
                <a:lnTo>
                  <a:pt x="595" y="85"/>
                </a:lnTo>
                <a:lnTo>
                  <a:pt x="587" y="93"/>
                </a:lnTo>
                <a:lnTo>
                  <a:pt x="579" y="104"/>
                </a:lnTo>
                <a:lnTo>
                  <a:pt x="569" y="113"/>
                </a:lnTo>
                <a:lnTo>
                  <a:pt x="560" y="120"/>
                </a:lnTo>
                <a:lnTo>
                  <a:pt x="550" y="125"/>
                </a:lnTo>
                <a:lnTo>
                  <a:pt x="521" y="123"/>
                </a:lnTo>
                <a:lnTo>
                  <a:pt x="492" y="118"/>
                </a:lnTo>
                <a:lnTo>
                  <a:pt x="463" y="111"/>
                </a:lnTo>
                <a:lnTo>
                  <a:pt x="435" y="105"/>
                </a:lnTo>
                <a:lnTo>
                  <a:pt x="406" y="105"/>
                </a:lnTo>
                <a:lnTo>
                  <a:pt x="390" y="108"/>
                </a:lnTo>
                <a:lnTo>
                  <a:pt x="376" y="115"/>
                </a:lnTo>
                <a:lnTo>
                  <a:pt x="361" y="125"/>
                </a:lnTo>
                <a:lnTo>
                  <a:pt x="348" y="135"/>
                </a:lnTo>
                <a:lnTo>
                  <a:pt x="334" y="144"/>
                </a:lnTo>
                <a:lnTo>
                  <a:pt x="318" y="155"/>
                </a:lnTo>
                <a:lnTo>
                  <a:pt x="303" y="166"/>
                </a:lnTo>
                <a:lnTo>
                  <a:pt x="288" y="178"/>
                </a:lnTo>
                <a:lnTo>
                  <a:pt x="272" y="187"/>
                </a:lnTo>
                <a:lnTo>
                  <a:pt x="256" y="196"/>
                </a:lnTo>
                <a:lnTo>
                  <a:pt x="232" y="202"/>
                </a:lnTo>
                <a:lnTo>
                  <a:pt x="208" y="206"/>
                </a:lnTo>
                <a:lnTo>
                  <a:pt x="184" y="209"/>
                </a:lnTo>
                <a:lnTo>
                  <a:pt x="159" y="214"/>
                </a:lnTo>
                <a:lnTo>
                  <a:pt x="137" y="222"/>
                </a:lnTo>
                <a:lnTo>
                  <a:pt x="120" y="235"/>
                </a:lnTo>
                <a:lnTo>
                  <a:pt x="105" y="249"/>
                </a:lnTo>
                <a:lnTo>
                  <a:pt x="91" y="266"/>
                </a:lnTo>
                <a:lnTo>
                  <a:pt x="78" y="283"/>
                </a:lnTo>
                <a:lnTo>
                  <a:pt x="66" y="301"/>
                </a:lnTo>
                <a:lnTo>
                  <a:pt x="52" y="322"/>
                </a:lnTo>
                <a:lnTo>
                  <a:pt x="39" y="344"/>
                </a:lnTo>
                <a:lnTo>
                  <a:pt x="26" y="366"/>
                </a:lnTo>
                <a:lnTo>
                  <a:pt x="16" y="389"/>
                </a:lnTo>
                <a:lnTo>
                  <a:pt x="7" y="412"/>
                </a:lnTo>
                <a:lnTo>
                  <a:pt x="3" y="426"/>
                </a:lnTo>
                <a:lnTo>
                  <a:pt x="1" y="441"/>
                </a:lnTo>
                <a:lnTo>
                  <a:pt x="0" y="456"/>
                </a:lnTo>
                <a:lnTo>
                  <a:pt x="2" y="471"/>
                </a:lnTo>
                <a:lnTo>
                  <a:pt x="7" y="484"/>
                </a:lnTo>
                <a:lnTo>
                  <a:pt x="12" y="490"/>
                </a:lnTo>
                <a:lnTo>
                  <a:pt x="22" y="492"/>
                </a:lnTo>
                <a:lnTo>
                  <a:pt x="31" y="492"/>
                </a:lnTo>
                <a:lnTo>
                  <a:pt x="39" y="488"/>
                </a:lnTo>
                <a:lnTo>
                  <a:pt x="46" y="484"/>
                </a:lnTo>
                <a:lnTo>
                  <a:pt x="63" y="459"/>
                </a:lnTo>
                <a:lnTo>
                  <a:pt x="78" y="434"/>
                </a:lnTo>
                <a:lnTo>
                  <a:pt x="91" y="406"/>
                </a:lnTo>
                <a:lnTo>
                  <a:pt x="104" y="380"/>
                </a:lnTo>
                <a:lnTo>
                  <a:pt x="118" y="353"/>
                </a:lnTo>
                <a:lnTo>
                  <a:pt x="125" y="341"/>
                </a:lnTo>
                <a:lnTo>
                  <a:pt x="134" y="329"/>
                </a:lnTo>
                <a:lnTo>
                  <a:pt x="142" y="316"/>
                </a:lnTo>
                <a:lnTo>
                  <a:pt x="149" y="310"/>
                </a:lnTo>
                <a:lnTo>
                  <a:pt x="151" y="313"/>
                </a:lnTo>
                <a:lnTo>
                  <a:pt x="147" y="339"/>
                </a:lnTo>
                <a:lnTo>
                  <a:pt x="139" y="364"/>
                </a:lnTo>
                <a:lnTo>
                  <a:pt x="129" y="389"/>
                </a:lnTo>
                <a:lnTo>
                  <a:pt x="119" y="413"/>
                </a:lnTo>
                <a:lnTo>
                  <a:pt x="112" y="439"/>
                </a:lnTo>
                <a:lnTo>
                  <a:pt x="100" y="483"/>
                </a:lnTo>
                <a:lnTo>
                  <a:pt x="89" y="527"/>
                </a:lnTo>
                <a:lnTo>
                  <a:pt x="77" y="571"/>
                </a:lnTo>
                <a:lnTo>
                  <a:pt x="69" y="616"/>
                </a:lnTo>
                <a:lnTo>
                  <a:pt x="66" y="661"/>
                </a:lnTo>
                <a:lnTo>
                  <a:pt x="67" y="726"/>
                </a:lnTo>
                <a:lnTo>
                  <a:pt x="73" y="792"/>
                </a:lnTo>
                <a:lnTo>
                  <a:pt x="80" y="857"/>
                </a:lnTo>
                <a:lnTo>
                  <a:pt x="89" y="923"/>
                </a:lnTo>
                <a:lnTo>
                  <a:pt x="98" y="988"/>
                </a:lnTo>
                <a:lnTo>
                  <a:pt x="103" y="1020"/>
                </a:lnTo>
                <a:lnTo>
                  <a:pt x="107" y="1054"/>
                </a:lnTo>
                <a:lnTo>
                  <a:pt x="113" y="1087"/>
                </a:lnTo>
                <a:lnTo>
                  <a:pt x="120" y="1120"/>
                </a:lnTo>
                <a:lnTo>
                  <a:pt x="132" y="1151"/>
                </a:lnTo>
                <a:lnTo>
                  <a:pt x="137" y="1164"/>
                </a:lnTo>
                <a:lnTo>
                  <a:pt x="147" y="1175"/>
                </a:lnTo>
                <a:lnTo>
                  <a:pt x="158" y="1186"/>
                </a:lnTo>
                <a:lnTo>
                  <a:pt x="170" y="1193"/>
                </a:lnTo>
                <a:lnTo>
                  <a:pt x="184" y="1196"/>
                </a:lnTo>
                <a:lnTo>
                  <a:pt x="199" y="1197"/>
                </a:lnTo>
                <a:lnTo>
                  <a:pt x="215" y="1194"/>
                </a:lnTo>
                <a:lnTo>
                  <a:pt x="230" y="1189"/>
                </a:lnTo>
                <a:lnTo>
                  <a:pt x="244" y="1181"/>
                </a:lnTo>
                <a:lnTo>
                  <a:pt x="256" y="1171"/>
                </a:lnTo>
                <a:lnTo>
                  <a:pt x="268" y="1155"/>
                </a:lnTo>
                <a:lnTo>
                  <a:pt x="279" y="1137"/>
                </a:lnTo>
                <a:lnTo>
                  <a:pt x="287" y="1119"/>
                </a:lnTo>
                <a:lnTo>
                  <a:pt x="295" y="1099"/>
                </a:lnTo>
                <a:lnTo>
                  <a:pt x="301" y="1079"/>
                </a:lnTo>
                <a:lnTo>
                  <a:pt x="309" y="1055"/>
                </a:lnTo>
                <a:lnTo>
                  <a:pt x="316" y="1031"/>
                </a:lnTo>
                <a:lnTo>
                  <a:pt x="322" y="1005"/>
                </a:lnTo>
                <a:lnTo>
                  <a:pt x="325" y="980"/>
                </a:lnTo>
                <a:lnTo>
                  <a:pt x="327" y="955"/>
                </a:lnTo>
                <a:lnTo>
                  <a:pt x="327" y="931"/>
                </a:lnTo>
                <a:lnTo>
                  <a:pt x="326" y="908"/>
                </a:lnTo>
                <a:lnTo>
                  <a:pt x="323" y="884"/>
                </a:lnTo>
                <a:lnTo>
                  <a:pt x="318" y="860"/>
                </a:lnTo>
                <a:lnTo>
                  <a:pt x="315" y="837"/>
                </a:lnTo>
                <a:lnTo>
                  <a:pt x="309" y="809"/>
                </a:lnTo>
                <a:lnTo>
                  <a:pt x="301" y="783"/>
                </a:lnTo>
                <a:lnTo>
                  <a:pt x="294" y="755"/>
                </a:lnTo>
                <a:lnTo>
                  <a:pt x="287" y="727"/>
                </a:lnTo>
                <a:lnTo>
                  <a:pt x="281" y="699"/>
                </a:lnTo>
                <a:lnTo>
                  <a:pt x="278" y="673"/>
                </a:lnTo>
                <a:lnTo>
                  <a:pt x="275" y="645"/>
                </a:lnTo>
                <a:lnTo>
                  <a:pt x="274" y="617"/>
                </a:lnTo>
                <a:lnTo>
                  <a:pt x="273" y="590"/>
                </a:lnTo>
                <a:lnTo>
                  <a:pt x="275" y="563"/>
                </a:lnTo>
                <a:lnTo>
                  <a:pt x="279" y="536"/>
                </a:lnTo>
                <a:lnTo>
                  <a:pt x="284" y="509"/>
                </a:lnTo>
                <a:lnTo>
                  <a:pt x="291" y="484"/>
                </a:lnTo>
                <a:lnTo>
                  <a:pt x="300" y="457"/>
                </a:lnTo>
                <a:lnTo>
                  <a:pt x="308" y="432"/>
                </a:lnTo>
                <a:lnTo>
                  <a:pt x="310" y="421"/>
                </a:lnTo>
                <a:lnTo>
                  <a:pt x="313" y="412"/>
                </a:lnTo>
                <a:lnTo>
                  <a:pt x="317" y="403"/>
                </a:lnTo>
                <a:lnTo>
                  <a:pt x="322" y="393"/>
                </a:lnTo>
                <a:lnTo>
                  <a:pt x="327" y="385"/>
                </a:lnTo>
                <a:lnTo>
                  <a:pt x="338" y="378"/>
                </a:lnTo>
                <a:lnTo>
                  <a:pt x="350" y="374"/>
                </a:lnTo>
                <a:lnTo>
                  <a:pt x="363" y="370"/>
                </a:lnTo>
                <a:lnTo>
                  <a:pt x="375" y="366"/>
                </a:lnTo>
                <a:lnTo>
                  <a:pt x="386" y="360"/>
                </a:lnTo>
                <a:lnTo>
                  <a:pt x="397" y="349"/>
                </a:lnTo>
                <a:lnTo>
                  <a:pt x="407" y="339"/>
                </a:lnTo>
                <a:lnTo>
                  <a:pt x="416" y="326"/>
                </a:lnTo>
                <a:lnTo>
                  <a:pt x="425" y="313"/>
                </a:lnTo>
                <a:lnTo>
                  <a:pt x="432" y="301"/>
                </a:lnTo>
                <a:lnTo>
                  <a:pt x="436" y="293"/>
                </a:lnTo>
                <a:lnTo>
                  <a:pt x="438" y="283"/>
                </a:lnTo>
                <a:lnTo>
                  <a:pt x="441" y="274"/>
                </a:lnTo>
                <a:lnTo>
                  <a:pt x="443" y="265"/>
                </a:lnTo>
                <a:lnTo>
                  <a:pt x="445" y="256"/>
                </a:lnTo>
                <a:lnTo>
                  <a:pt x="447" y="244"/>
                </a:lnTo>
                <a:lnTo>
                  <a:pt x="448" y="232"/>
                </a:lnTo>
                <a:lnTo>
                  <a:pt x="449" y="221"/>
                </a:lnTo>
                <a:lnTo>
                  <a:pt x="452" y="212"/>
                </a:lnTo>
                <a:lnTo>
                  <a:pt x="458" y="202"/>
                </a:lnTo>
                <a:lnTo>
                  <a:pt x="467" y="195"/>
                </a:lnTo>
                <a:lnTo>
                  <a:pt x="479" y="192"/>
                </a:lnTo>
                <a:lnTo>
                  <a:pt x="492" y="190"/>
                </a:lnTo>
                <a:lnTo>
                  <a:pt x="504" y="188"/>
                </a:lnTo>
                <a:lnTo>
                  <a:pt x="517" y="190"/>
                </a:lnTo>
                <a:lnTo>
                  <a:pt x="540" y="194"/>
                </a:lnTo>
                <a:lnTo>
                  <a:pt x="562" y="201"/>
                </a:lnTo>
                <a:lnTo>
                  <a:pt x="584" y="210"/>
                </a:lnTo>
                <a:lnTo>
                  <a:pt x="606" y="220"/>
                </a:lnTo>
                <a:lnTo>
                  <a:pt x="628" y="229"/>
                </a:lnTo>
                <a:lnTo>
                  <a:pt x="643" y="235"/>
                </a:lnTo>
                <a:lnTo>
                  <a:pt x="658" y="242"/>
                </a:lnTo>
                <a:lnTo>
                  <a:pt x="674" y="249"/>
                </a:lnTo>
                <a:lnTo>
                  <a:pt x="687" y="258"/>
                </a:lnTo>
                <a:lnTo>
                  <a:pt x="700" y="268"/>
                </a:lnTo>
                <a:lnTo>
                  <a:pt x="715" y="286"/>
                </a:lnTo>
                <a:lnTo>
                  <a:pt x="729" y="304"/>
                </a:lnTo>
                <a:lnTo>
                  <a:pt x="742" y="324"/>
                </a:lnTo>
                <a:lnTo>
                  <a:pt x="752" y="345"/>
                </a:lnTo>
                <a:lnTo>
                  <a:pt x="759" y="366"/>
                </a:lnTo>
                <a:lnTo>
                  <a:pt x="763" y="392"/>
                </a:lnTo>
                <a:lnTo>
                  <a:pt x="764" y="419"/>
                </a:lnTo>
                <a:lnTo>
                  <a:pt x="763" y="446"/>
                </a:lnTo>
                <a:lnTo>
                  <a:pt x="758" y="471"/>
                </a:lnTo>
                <a:lnTo>
                  <a:pt x="752" y="497"/>
                </a:lnTo>
                <a:lnTo>
                  <a:pt x="745" y="512"/>
                </a:lnTo>
                <a:lnTo>
                  <a:pt x="736" y="524"/>
                </a:lnTo>
                <a:lnTo>
                  <a:pt x="724" y="536"/>
                </a:lnTo>
                <a:lnTo>
                  <a:pt x="714" y="549"/>
                </a:lnTo>
                <a:lnTo>
                  <a:pt x="706" y="563"/>
                </a:lnTo>
                <a:lnTo>
                  <a:pt x="702" y="575"/>
                </a:lnTo>
                <a:lnTo>
                  <a:pt x="701" y="588"/>
                </a:lnTo>
                <a:lnTo>
                  <a:pt x="701" y="602"/>
                </a:lnTo>
                <a:lnTo>
                  <a:pt x="702" y="615"/>
                </a:lnTo>
                <a:lnTo>
                  <a:pt x="706" y="627"/>
                </a:lnTo>
                <a:lnTo>
                  <a:pt x="711" y="634"/>
                </a:lnTo>
                <a:lnTo>
                  <a:pt x="716" y="641"/>
                </a:lnTo>
                <a:lnTo>
                  <a:pt x="723" y="646"/>
                </a:lnTo>
                <a:lnTo>
                  <a:pt x="731" y="648"/>
                </a:lnTo>
                <a:lnTo>
                  <a:pt x="740" y="647"/>
                </a:lnTo>
                <a:lnTo>
                  <a:pt x="757" y="640"/>
                </a:lnTo>
                <a:lnTo>
                  <a:pt x="773" y="631"/>
                </a:lnTo>
                <a:lnTo>
                  <a:pt x="788" y="621"/>
                </a:lnTo>
                <a:lnTo>
                  <a:pt x="803" y="608"/>
                </a:lnTo>
                <a:lnTo>
                  <a:pt x="817" y="595"/>
                </a:lnTo>
                <a:lnTo>
                  <a:pt x="829" y="582"/>
                </a:lnTo>
                <a:lnTo>
                  <a:pt x="839" y="568"/>
                </a:lnTo>
                <a:lnTo>
                  <a:pt x="848" y="554"/>
                </a:lnTo>
                <a:lnTo>
                  <a:pt x="858" y="542"/>
                </a:lnTo>
                <a:lnTo>
                  <a:pt x="870" y="530"/>
                </a:lnTo>
                <a:lnTo>
                  <a:pt x="876" y="527"/>
                </a:lnTo>
                <a:lnTo>
                  <a:pt x="883" y="524"/>
                </a:lnTo>
                <a:lnTo>
                  <a:pt x="891" y="524"/>
                </a:lnTo>
                <a:lnTo>
                  <a:pt x="897" y="526"/>
                </a:lnTo>
                <a:lnTo>
                  <a:pt x="903" y="530"/>
                </a:lnTo>
                <a:lnTo>
                  <a:pt x="911" y="544"/>
                </a:lnTo>
                <a:lnTo>
                  <a:pt x="917" y="559"/>
                </a:lnTo>
                <a:lnTo>
                  <a:pt x="921" y="575"/>
                </a:lnTo>
                <a:lnTo>
                  <a:pt x="925" y="592"/>
                </a:lnTo>
                <a:lnTo>
                  <a:pt x="928" y="608"/>
                </a:lnTo>
                <a:lnTo>
                  <a:pt x="931" y="623"/>
                </a:lnTo>
                <a:lnTo>
                  <a:pt x="931" y="638"/>
                </a:lnTo>
                <a:lnTo>
                  <a:pt x="929" y="652"/>
                </a:lnTo>
                <a:lnTo>
                  <a:pt x="931" y="667"/>
                </a:lnTo>
                <a:lnTo>
                  <a:pt x="935" y="680"/>
                </a:lnTo>
                <a:lnTo>
                  <a:pt x="942" y="692"/>
                </a:lnTo>
                <a:lnTo>
                  <a:pt x="951" y="703"/>
                </a:lnTo>
                <a:lnTo>
                  <a:pt x="963" y="712"/>
                </a:lnTo>
                <a:lnTo>
                  <a:pt x="975" y="720"/>
                </a:lnTo>
                <a:lnTo>
                  <a:pt x="987" y="726"/>
                </a:lnTo>
                <a:lnTo>
                  <a:pt x="1000" y="731"/>
                </a:lnTo>
                <a:lnTo>
                  <a:pt x="1014" y="733"/>
                </a:lnTo>
                <a:lnTo>
                  <a:pt x="1029" y="734"/>
                </a:lnTo>
                <a:lnTo>
                  <a:pt x="1042" y="732"/>
                </a:lnTo>
                <a:lnTo>
                  <a:pt x="1053" y="726"/>
                </a:lnTo>
                <a:lnTo>
                  <a:pt x="1060" y="716"/>
                </a:lnTo>
                <a:lnTo>
                  <a:pt x="1065" y="703"/>
                </a:lnTo>
                <a:lnTo>
                  <a:pt x="1066" y="689"/>
                </a:lnTo>
                <a:lnTo>
                  <a:pt x="1066" y="675"/>
                </a:lnTo>
                <a:lnTo>
                  <a:pt x="1066" y="661"/>
                </a:lnTo>
                <a:lnTo>
                  <a:pt x="1067" y="637"/>
                </a:lnTo>
                <a:lnTo>
                  <a:pt x="1067" y="614"/>
                </a:lnTo>
                <a:lnTo>
                  <a:pt x="1067" y="590"/>
                </a:lnTo>
                <a:lnTo>
                  <a:pt x="1067" y="566"/>
                </a:lnTo>
                <a:lnTo>
                  <a:pt x="1066" y="543"/>
                </a:lnTo>
                <a:lnTo>
                  <a:pt x="1065" y="528"/>
                </a:lnTo>
                <a:lnTo>
                  <a:pt x="1063" y="514"/>
                </a:lnTo>
                <a:lnTo>
                  <a:pt x="1060" y="500"/>
                </a:lnTo>
                <a:lnTo>
                  <a:pt x="1059" y="485"/>
                </a:lnTo>
                <a:lnTo>
                  <a:pt x="1059" y="471"/>
                </a:lnTo>
                <a:lnTo>
                  <a:pt x="1061" y="456"/>
                </a:lnTo>
                <a:lnTo>
                  <a:pt x="1066" y="442"/>
                </a:lnTo>
                <a:lnTo>
                  <a:pt x="1071" y="427"/>
                </a:lnTo>
                <a:lnTo>
                  <a:pt x="1075" y="413"/>
                </a:lnTo>
                <a:lnTo>
                  <a:pt x="1079" y="399"/>
                </a:lnTo>
                <a:lnTo>
                  <a:pt x="1082" y="388"/>
                </a:lnTo>
                <a:lnTo>
                  <a:pt x="1086" y="377"/>
                </a:lnTo>
                <a:lnTo>
                  <a:pt x="1089" y="366"/>
                </a:lnTo>
                <a:lnTo>
                  <a:pt x="1089" y="355"/>
                </a:lnTo>
                <a:lnTo>
                  <a:pt x="1086" y="347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3211513" y="1979613"/>
            <a:ext cx="298450" cy="168275"/>
          </a:xfrm>
          <a:custGeom>
            <a:avLst/>
            <a:gdLst>
              <a:gd name="T0" fmla="*/ 39 w 566"/>
              <a:gd name="T1" fmla="*/ 317 h 318"/>
              <a:gd name="T2" fmla="*/ 62 w 566"/>
              <a:gd name="T3" fmla="*/ 318 h 318"/>
              <a:gd name="T4" fmla="*/ 84 w 566"/>
              <a:gd name="T5" fmla="*/ 315 h 318"/>
              <a:gd name="T6" fmla="*/ 114 w 566"/>
              <a:gd name="T7" fmla="*/ 306 h 318"/>
              <a:gd name="T8" fmla="*/ 146 w 566"/>
              <a:gd name="T9" fmla="*/ 289 h 318"/>
              <a:gd name="T10" fmla="*/ 179 w 566"/>
              <a:gd name="T11" fmla="*/ 273 h 318"/>
              <a:gd name="T12" fmla="*/ 217 w 566"/>
              <a:gd name="T13" fmla="*/ 264 h 318"/>
              <a:gd name="T14" fmla="*/ 258 w 566"/>
              <a:gd name="T15" fmla="*/ 259 h 318"/>
              <a:gd name="T16" fmla="*/ 299 w 566"/>
              <a:gd name="T17" fmla="*/ 257 h 318"/>
              <a:gd name="T18" fmla="*/ 339 w 566"/>
              <a:gd name="T19" fmla="*/ 253 h 318"/>
              <a:gd name="T20" fmla="*/ 374 w 566"/>
              <a:gd name="T21" fmla="*/ 252 h 318"/>
              <a:gd name="T22" fmla="*/ 410 w 566"/>
              <a:gd name="T23" fmla="*/ 249 h 318"/>
              <a:gd name="T24" fmla="*/ 443 w 566"/>
              <a:gd name="T25" fmla="*/ 240 h 318"/>
              <a:gd name="T26" fmla="*/ 467 w 566"/>
              <a:gd name="T27" fmla="*/ 226 h 318"/>
              <a:gd name="T28" fmla="*/ 489 w 566"/>
              <a:gd name="T29" fmla="*/ 208 h 318"/>
              <a:gd name="T30" fmla="*/ 510 w 566"/>
              <a:gd name="T31" fmla="*/ 190 h 318"/>
              <a:gd name="T32" fmla="*/ 527 w 566"/>
              <a:gd name="T33" fmla="*/ 177 h 318"/>
              <a:gd name="T34" fmla="*/ 542 w 566"/>
              <a:gd name="T35" fmla="*/ 163 h 318"/>
              <a:gd name="T36" fmla="*/ 555 w 566"/>
              <a:gd name="T37" fmla="*/ 147 h 318"/>
              <a:gd name="T38" fmla="*/ 562 w 566"/>
              <a:gd name="T39" fmla="*/ 120 h 318"/>
              <a:gd name="T40" fmla="*/ 566 w 566"/>
              <a:gd name="T41" fmla="*/ 91 h 318"/>
              <a:gd name="T42" fmla="*/ 564 w 566"/>
              <a:gd name="T43" fmla="*/ 61 h 318"/>
              <a:gd name="T44" fmla="*/ 560 w 566"/>
              <a:gd name="T45" fmla="*/ 40 h 318"/>
              <a:gd name="T46" fmla="*/ 550 w 566"/>
              <a:gd name="T47" fmla="*/ 23 h 318"/>
              <a:gd name="T48" fmla="*/ 538 w 566"/>
              <a:gd name="T49" fmla="*/ 10 h 318"/>
              <a:gd name="T50" fmla="*/ 516 w 566"/>
              <a:gd name="T51" fmla="*/ 2 h 318"/>
              <a:gd name="T52" fmla="*/ 487 w 566"/>
              <a:gd name="T53" fmla="*/ 0 h 318"/>
              <a:gd name="T54" fmla="*/ 458 w 566"/>
              <a:gd name="T55" fmla="*/ 2 h 318"/>
              <a:gd name="T56" fmla="*/ 430 w 566"/>
              <a:gd name="T57" fmla="*/ 9 h 318"/>
              <a:gd name="T58" fmla="*/ 407 w 566"/>
              <a:gd name="T59" fmla="*/ 21 h 318"/>
              <a:gd name="T60" fmla="*/ 385 w 566"/>
              <a:gd name="T61" fmla="*/ 34 h 318"/>
              <a:gd name="T62" fmla="*/ 363 w 566"/>
              <a:gd name="T63" fmla="*/ 47 h 318"/>
              <a:gd name="T64" fmla="*/ 344 w 566"/>
              <a:gd name="T65" fmla="*/ 53 h 318"/>
              <a:gd name="T66" fmla="*/ 326 w 566"/>
              <a:gd name="T67" fmla="*/ 58 h 318"/>
              <a:gd name="T68" fmla="*/ 307 w 566"/>
              <a:gd name="T69" fmla="*/ 65 h 318"/>
              <a:gd name="T70" fmla="*/ 286 w 566"/>
              <a:gd name="T71" fmla="*/ 83 h 318"/>
              <a:gd name="T72" fmla="*/ 267 w 566"/>
              <a:gd name="T73" fmla="*/ 103 h 318"/>
              <a:gd name="T74" fmla="*/ 246 w 566"/>
              <a:gd name="T75" fmla="*/ 121 h 318"/>
              <a:gd name="T76" fmla="*/ 223 w 566"/>
              <a:gd name="T77" fmla="*/ 136 h 318"/>
              <a:gd name="T78" fmla="*/ 197 w 566"/>
              <a:gd name="T79" fmla="*/ 149 h 318"/>
              <a:gd name="T80" fmla="*/ 172 w 566"/>
              <a:gd name="T81" fmla="*/ 160 h 318"/>
              <a:gd name="T82" fmla="*/ 148 w 566"/>
              <a:gd name="T83" fmla="*/ 168 h 318"/>
              <a:gd name="T84" fmla="*/ 122 w 566"/>
              <a:gd name="T85" fmla="*/ 172 h 318"/>
              <a:gd name="T86" fmla="*/ 97 w 566"/>
              <a:gd name="T87" fmla="*/ 178 h 318"/>
              <a:gd name="T88" fmla="*/ 72 w 566"/>
              <a:gd name="T89" fmla="*/ 190 h 318"/>
              <a:gd name="T90" fmla="*/ 49 w 566"/>
              <a:gd name="T91" fmla="*/ 207 h 318"/>
              <a:gd name="T92" fmla="*/ 27 w 566"/>
              <a:gd name="T93" fmla="*/ 227 h 318"/>
              <a:gd name="T94" fmla="*/ 11 w 566"/>
              <a:gd name="T95" fmla="*/ 245 h 318"/>
              <a:gd name="T96" fmla="*/ 4 w 566"/>
              <a:gd name="T97" fmla="*/ 257 h 318"/>
              <a:gd name="T98" fmla="*/ 0 w 566"/>
              <a:gd name="T99" fmla="*/ 270 h 318"/>
              <a:gd name="T100" fmla="*/ 0 w 566"/>
              <a:gd name="T101" fmla="*/ 284 h 318"/>
              <a:gd name="T102" fmla="*/ 4 w 566"/>
              <a:gd name="T103" fmla="*/ 296 h 318"/>
              <a:gd name="T104" fmla="*/ 10 w 566"/>
              <a:gd name="T105" fmla="*/ 307 h 318"/>
              <a:gd name="T106" fmla="*/ 20 w 566"/>
              <a:gd name="T107" fmla="*/ 314 h 31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66"/>
              <a:gd name="T163" fmla="*/ 0 h 318"/>
              <a:gd name="T164" fmla="*/ 566 w 566"/>
              <a:gd name="T165" fmla="*/ 318 h 31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66" h="318">
                <a:moveTo>
                  <a:pt x="20" y="314"/>
                </a:moveTo>
                <a:lnTo>
                  <a:pt x="24" y="315"/>
                </a:lnTo>
                <a:lnTo>
                  <a:pt x="27" y="315"/>
                </a:lnTo>
                <a:lnTo>
                  <a:pt x="31" y="316"/>
                </a:lnTo>
                <a:lnTo>
                  <a:pt x="35" y="317"/>
                </a:lnTo>
                <a:lnTo>
                  <a:pt x="39" y="317"/>
                </a:lnTo>
                <a:lnTo>
                  <a:pt x="42" y="317"/>
                </a:lnTo>
                <a:lnTo>
                  <a:pt x="47" y="318"/>
                </a:lnTo>
                <a:lnTo>
                  <a:pt x="50" y="318"/>
                </a:lnTo>
                <a:lnTo>
                  <a:pt x="54" y="318"/>
                </a:lnTo>
                <a:lnTo>
                  <a:pt x="57" y="318"/>
                </a:lnTo>
                <a:lnTo>
                  <a:pt x="62" y="318"/>
                </a:lnTo>
                <a:lnTo>
                  <a:pt x="65" y="318"/>
                </a:lnTo>
                <a:lnTo>
                  <a:pt x="69" y="317"/>
                </a:lnTo>
                <a:lnTo>
                  <a:pt x="73" y="317"/>
                </a:lnTo>
                <a:lnTo>
                  <a:pt x="77" y="317"/>
                </a:lnTo>
                <a:lnTo>
                  <a:pt x="80" y="316"/>
                </a:lnTo>
                <a:lnTo>
                  <a:pt x="84" y="315"/>
                </a:lnTo>
                <a:lnTo>
                  <a:pt x="88" y="315"/>
                </a:lnTo>
                <a:lnTo>
                  <a:pt x="92" y="314"/>
                </a:lnTo>
                <a:lnTo>
                  <a:pt x="98" y="313"/>
                </a:lnTo>
                <a:lnTo>
                  <a:pt x="104" y="310"/>
                </a:lnTo>
                <a:lnTo>
                  <a:pt x="109" y="308"/>
                </a:lnTo>
                <a:lnTo>
                  <a:pt x="114" y="306"/>
                </a:lnTo>
                <a:lnTo>
                  <a:pt x="120" y="303"/>
                </a:lnTo>
                <a:lnTo>
                  <a:pt x="126" y="301"/>
                </a:lnTo>
                <a:lnTo>
                  <a:pt x="130" y="297"/>
                </a:lnTo>
                <a:lnTo>
                  <a:pt x="136" y="295"/>
                </a:lnTo>
                <a:lnTo>
                  <a:pt x="142" y="292"/>
                </a:lnTo>
                <a:lnTo>
                  <a:pt x="146" y="289"/>
                </a:lnTo>
                <a:lnTo>
                  <a:pt x="152" y="286"/>
                </a:lnTo>
                <a:lnTo>
                  <a:pt x="158" y="284"/>
                </a:lnTo>
                <a:lnTo>
                  <a:pt x="163" y="281"/>
                </a:lnTo>
                <a:lnTo>
                  <a:pt x="168" y="278"/>
                </a:lnTo>
                <a:lnTo>
                  <a:pt x="174" y="275"/>
                </a:lnTo>
                <a:lnTo>
                  <a:pt x="179" y="273"/>
                </a:lnTo>
                <a:lnTo>
                  <a:pt x="185" y="271"/>
                </a:lnTo>
                <a:lnTo>
                  <a:pt x="190" y="270"/>
                </a:lnTo>
                <a:lnTo>
                  <a:pt x="196" y="269"/>
                </a:lnTo>
                <a:lnTo>
                  <a:pt x="203" y="266"/>
                </a:lnTo>
                <a:lnTo>
                  <a:pt x="210" y="265"/>
                </a:lnTo>
                <a:lnTo>
                  <a:pt x="217" y="264"/>
                </a:lnTo>
                <a:lnTo>
                  <a:pt x="224" y="263"/>
                </a:lnTo>
                <a:lnTo>
                  <a:pt x="231" y="262"/>
                </a:lnTo>
                <a:lnTo>
                  <a:pt x="237" y="262"/>
                </a:lnTo>
                <a:lnTo>
                  <a:pt x="244" y="260"/>
                </a:lnTo>
                <a:lnTo>
                  <a:pt x="251" y="260"/>
                </a:lnTo>
                <a:lnTo>
                  <a:pt x="258" y="259"/>
                </a:lnTo>
                <a:lnTo>
                  <a:pt x="264" y="259"/>
                </a:lnTo>
                <a:lnTo>
                  <a:pt x="271" y="258"/>
                </a:lnTo>
                <a:lnTo>
                  <a:pt x="278" y="258"/>
                </a:lnTo>
                <a:lnTo>
                  <a:pt x="285" y="258"/>
                </a:lnTo>
                <a:lnTo>
                  <a:pt x="292" y="257"/>
                </a:lnTo>
                <a:lnTo>
                  <a:pt x="299" y="257"/>
                </a:lnTo>
                <a:lnTo>
                  <a:pt x="306" y="257"/>
                </a:lnTo>
                <a:lnTo>
                  <a:pt x="313" y="256"/>
                </a:lnTo>
                <a:lnTo>
                  <a:pt x="320" y="256"/>
                </a:lnTo>
                <a:lnTo>
                  <a:pt x="327" y="255"/>
                </a:lnTo>
                <a:lnTo>
                  <a:pt x="333" y="255"/>
                </a:lnTo>
                <a:lnTo>
                  <a:pt x="339" y="253"/>
                </a:lnTo>
                <a:lnTo>
                  <a:pt x="344" y="253"/>
                </a:lnTo>
                <a:lnTo>
                  <a:pt x="351" y="253"/>
                </a:lnTo>
                <a:lnTo>
                  <a:pt x="357" y="252"/>
                </a:lnTo>
                <a:lnTo>
                  <a:pt x="363" y="252"/>
                </a:lnTo>
                <a:lnTo>
                  <a:pt x="369" y="252"/>
                </a:lnTo>
                <a:lnTo>
                  <a:pt x="374" y="252"/>
                </a:lnTo>
                <a:lnTo>
                  <a:pt x="380" y="251"/>
                </a:lnTo>
                <a:lnTo>
                  <a:pt x="386" y="251"/>
                </a:lnTo>
                <a:lnTo>
                  <a:pt x="392" y="251"/>
                </a:lnTo>
                <a:lnTo>
                  <a:pt x="398" y="250"/>
                </a:lnTo>
                <a:lnTo>
                  <a:pt x="405" y="250"/>
                </a:lnTo>
                <a:lnTo>
                  <a:pt x="410" y="249"/>
                </a:lnTo>
                <a:lnTo>
                  <a:pt x="416" y="248"/>
                </a:lnTo>
                <a:lnTo>
                  <a:pt x="422" y="247"/>
                </a:lnTo>
                <a:lnTo>
                  <a:pt x="427" y="245"/>
                </a:lnTo>
                <a:lnTo>
                  <a:pt x="432" y="244"/>
                </a:lnTo>
                <a:lnTo>
                  <a:pt x="438" y="242"/>
                </a:lnTo>
                <a:lnTo>
                  <a:pt x="443" y="240"/>
                </a:lnTo>
                <a:lnTo>
                  <a:pt x="447" y="238"/>
                </a:lnTo>
                <a:lnTo>
                  <a:pt x="451" y="236"/>
                </a:lnTo>
                <a:lnTo>
                  <a:pt x="456" y="234"/>
                </a:lnTo>
                <a:lnTo>
                  <a:pt x="459" y="231"/>
                </a:lnTo>
                <a:lnTo>
                  <a:pt x="462" y="229"/>
                </a:lnTo>
                <a:lnTo>
                  <a:pt x="467" y="226"/>
                </a:lnTo>
                <a:lnTo>
                  <a:pt x="471" y="223"/>
                </a:lnTo>
                <a:lnTo>
                  <a:pt x="474" y="221"/>
                </a:lnTo>
                <a:lnTo>
                  <a:pt x="478" y="218"/>
                </a:lnTo>
                <a:lnTo>
                  <a:pt x="482" y="214"/>
                </a:lnTo>
                <a:lnTo>
                  <a:pt x="486" y="212"/>
                </a:lnTo>
                <a:lnTo>
                  <a:pt x="489" y="208"/>
                </a:lnTo>
                <a:lnTo>
                  <a:pt x="493" y="205"/>
                </a:lnTo>
                <a:lnTo>
                  <a:pt x="496" y="201"/>
                </a:lnTo>
                <a:lnTo>
                  <a:pt x="500" y="199"/>
                </a:lnTo>
                <a:lnTo>
                  <a:pt x="503" y="196"/>
                </a:lnTo>
                <a:lnTo>
                  <a:pt x="506" y="192"/>
                </a:lnTo>
                <a:lnTo>
                  <a:pt x="510" y="190"/>
                </a:lnTo>
                <a:lnTo>
                  <a:pt x="512" y="187"/>
                </a:lnTo>
                <a:lnTo>
                  <a:pt x="516" y="185"/>
                </a:lnTo>
                <a:lnTo>
                  <a:pt x="518" y="183"/>
                </a:lnTo>
                <a:lnTo>
                  <a:pt x="522" y="180"/>
                </a:lnTo>
                <a:lnTo>
                  <a:pt x="524" y="179"/>
                </a:lnTo>
                <a:lnTo>
                  <a:pt x="527" y="177"/>
                </a:lnTo>
                <a:lnTo>
                  <a:pt x="530" y="175"/>
                </a:lnTo>
                <a:lnTo>
                  <a:pt x="532" y="172"/>
                </a:lnTo>
                <a:lnTo>
                  <a:pt x="535" y="170"/>
                </a:lnTo>
                <a:lnTo>
                  <a:pt x="538" y="168"/>
                </a:lnTo>
                <a:lnTo>
                  <a:pt x="540" y="165"/>
                </a:lnTo>
                <a:lnTo>
                  <a:pt x="542" y="163"/>
                </a:lnTo>
                <a:lnTo>
                  <a:pt x="545" y="161"/>
                </a:lnTo>
                <a:lnTo>
                  <a:pt x="547" y="158"/>
                </a:lnTo>
                <a:lnTo>
                  <a:pt x="549" y="155"/>
                </a:lnTo>
                <a:lnTo>
                  <a:pt x="552" y="153"/>
                </a:lnTo>
                <a:lnTo>
                  <a:pt x="553" y="150"/>
                </a:lnTo>
                <a:lnTo>
                  <a:pt x="555" y="147"/>
                </a:lnTo>
                <a:lnTo>
                  <a:pt x="556" y="143"/>
                </a:lnTo>
                <a:lnTo>
                  <a:pt x="557" y="139"/>
                </a:lnTo>
                <a:lnTo>
                  <a:pt x="559" y="134"/>
                </a:lnTo>
                <a:lnTo>
                  <a:pt x="561" y="129"/>
                </a:lnTo>
                <a:lnTo>
                  <a:pt x="562" y="125"/>
                </a:lnTo>
                <a:lnTo>
                  <a:pt x="562" y="120"/>
                </a:lnTo>
                <a:lnTo>
                  <a:pt x="563" y="116"/>
                </a:lnTo>
                <a:lnTo>
                  <a:pt x="564" y="111"/>
                </a:lnTo>
                <a:lnTo>
                  <a:pt x="564" y="106"/>
                </a:lnTo>
                <a:lnTo>
                  <a:pt x="566" y="101"/>
                </a:lnTo>
                <a:lnTo>
                  <a:pt x="566" y="96"/>
                </a:lnTo>
                <a:lnTo>
                  <a:pt x="566" y="91"/>
                </a:lnTo>
                <a:lnTo>
                  <a:pt x="566" y="87"/>
                </a:lnTo>
                <a:lnTo>
                  <a:pt x="566" y="81"/>
                </a:lnTo>
                <a:lnTo>
                  <a:pt x="566" y="76"/>
                </a:lnTo>
                <a:lnTo>
                  <a:pt x="566" y="72"/>
                </a:lnTo>
                <a:lnTo>
                  <a:pt x="564" y="67"/>
                </a:lnTo>
                <a:lnTo>
                  <a:pt x="564" y="61"/>
                </a:lnTo>
                <a:lnTo>
                  <a:pt x="563" y="57"/>
                </a:lnTo>
                <a:lnTo>
                  <a:pt x="562" y="52"/>
                </a:lnTo>
                <a:lnTo>
                  <a:pt x="562" y="50"/>
                </a:lnTo>
                <a:lnTo>
                  <a:pt x="561" y="46"/>
                </a:lnTo>
                <a:lnTo>
                  <a:pt x="560" y="44"/>
                </a:lnTo>
                <a:lnTo>
                  <a:pt x="560" y="40"/>
                </a:lnTo>
                <a:lnTo>
                  <a:pt x="559" y="37"/>
                </a:lnTo>
                <a:lnTo>
                  <a:pt x="556" y="34"/>
                </a:lnTo>
                <a:lnTo>
                  <a:pt x="555" y="31"/>
                </a:lnTo>
                <a:lnTo>
                  <a:pt x="554" y="29"/>
                </a:lnTo>
                <a:lnTo>
                  <a:pt x="553" y="26"/>
                </a:lnTo>
                <a:lnTo>
                  <a:pt x="550" y="23"/>
                </a:lnTo>
                <a:lnTo>
                  <a:pt x="548" y="21"/>
                </a:lnTo>
                <a:lnTo>
                  <a:pt x="547" y="18"/>
                </a:lnTo>
                <a:lnTo>
                  <a:pt x="545" y="16"/>
                </a:lnTo>
                <a:lnTo>
                  <a:pt x="542" y="14"/>
                </a:lnTo>
                <a:lnTo>
                  <a:pt x="540" y="12"/>
                </a:lnTo>
                <a:lnTo>
                  <a:pt x="538" y="10"/>
                </a:lnTo>
                <a:lnTo>
                  <a:pt x="535" y="9"/>
                </a:lnTo>
                <a:lnTo>
                  <a:pt x="532" y="8"/>
                </a:lnTo>
                <a:lnTo>
                  <a:pt x="530" y="7"/>
                </a:lnTo>
                <a:lnTo>
                  <a:pt x="525" y="4"/>
                </a:lnTo>
                <a:lnTo>
                  <a:pt x="520" y="3"/>
                </a:lnTo>
                <a:lnTo>
                  <a:pt x="516" y="2"/>
                </a:lnTo>
                <a:lnTo>
                  <a:pt x="511" y="1"/>
                </a:lnTo>
                <a:lnTo>
                  <a:pt x="506" y="1"/>
                </a:lnTo>
                <a:lnTo>
                  <a:pt x="502" y="0"/>
                </a:lnTo>
                <a:lnTo>
                  <a:pt x="497" y="0"/>
                </a:lnTo>
                <a:lnTo>
                  <a:pt x="491" y="0"/>
                </a:lnTo>
                <a:lnTo>
                  <a:pt x="487" y="0"/>
                </a:lnTo>
                <a:lnTo>
                  <a:pt x="482" y="0"/>
                </a:lnTo>
                <a:lnTo>
                  <a:pt x="478" y="0"/>
                </a:lnTo>
                <a:lnTo>
                  <a:pt x="472" y="1"/>
                </a:lnTo>
                <a:lnTo>
                  <a:pt x="467" y="1"/>
                </a:lnTo>
                <a:lnTo>
                  <a:pt x="462" y="2"/>
                </a:lnTo>
                <a:lnTo>
                  <a:pt x="458" y="2"/>
                </a:lnTo>
                <a:lnTo>
                  <a:pt x="452" y="3"/>
                </a:lnTo>
                <a:lnTo>
                  <a:pt x="447" y="4"/>
                </a:lnTo>
                <a:lnTo>
                  <a:pt x="443" y="6"/>
                </a:lnTo>
                <a:lnTo>
                  <a:pt x="438" y="7"/>
                </a:lnTo>
                <a:lnTo>
                  <a:pt x="435" y="8"/>
                </a:lnTo>
                <a:lnTo>
                  <a:pt x="430" y="9"/>
                </a:lnTo>
                <a:lnTo>
                  <a:pt x="427" y="10"/>
                </a:lnTo>
                <a:lnTo>
                  <a:pt x="422" y="12"/>
                </a:lnTo>
                <a:lnTo>
                  <a:pt x="418" y="14"/>
                </a:lnTo>
                <a:lnTo>
                  <a:pt x="415" y="16"/>
                </a:lnTo>
                <a:lnTo>
                  <a:pt x="410" y="18"/>
                </a:lnTo>
                <a:lnTo>
                  <a:pt x="407" y="21"/>
                </a:lnTo>
                <a:lnTo>
                  <a:pt x="403" y="23"/>
                </a:lnTo>
                <a:lnTo>
                  <a:pt x="400" y="25"/>
                </a:lnTo>
                <a:lnTo>
                  <a:pt x="396" y="28"/>
                </a:lnTo>
                <a:lnTo>
                  <a:pt x="393" y="30"/>
                </a:lnTo>
                <a:lnTo>
                  <a:pt x="390" y="32"/>
                </a:lnTo>
                <a:lnTo>
                  <a:pt x="385" y="34"/>
                </a:lnTo>
                <a:lnTo>
                  <a:pt x="381" y="37"/>
                </a:lnTo>
                <a:lnTo>
                  <a:pt x="378" y="39"/>
                </a:lnTo>
                <a:lnTo>
                  <a:pt x="374" y="41"/>
                </a:lnTo>
                <a:lnTo>
                  <a:pt x="370" y="44"/>
                </a:lnTo>
                <a:lnTo>
                  <a:pt x="366" y="46"/>
                </a:lnTo>
                <a:lnTo>
                  <a:pt x="363" y="47"/>
                </a:lnTo>
                <a:lnTo>
                  <a:pt x="361" y="48"/>
                </a:lnTo>
                <a:lnTo>
                  <a:pt x="357" y="50"/>
                </a:lnTo>
                <a:lnTo>
                  <a:pt x="354" y="50"/>
                </a:lnTo>
                <a:lnTo>
                  <a:pt x="351" y="51"/>
                </a:lnTo>
                <a:lnTo>
                  <a:pt x="348" y="52"/>
                </a:lnTo>
                <a:lnTo>
                  <a:pt x="344" y="53"/>
                </a:lnTo>
                <a:lnTo>
                  <a:pt x="341" y="53"/>
                </a:lnTo>
                <a:lnTo>
                  <a:pt x="339" y="54"/>
                </a:lnTo>
                <a:lnTo>
                  <a:pt x="335" y="55"/>
                </a:lnTo>
                <a:lnTo>
                  <a:pt x="332" y="55"/>
                </a:lnTo>
                <a:lnTo>
                  <a:pt x="328" y="57"/>
                </a:lnTo>
                <a:lnTo>
                  <a:pt x="326" y="58"/>
                </a:lnTo>
                <a:lnTo>
                  <a:pt x="322" y="59"/>
                </a:lnTo>
                <a:lnTo>
                  <a:pt x="319" y="60"/>
                </a:lnTo>
                <a:lnTo>
                  <a:pt x="317" y="61"/>
                </a:lnTo>
                <a:lnTo>
                  <a:pt x="313" y="62"/>
                </a:lnTo>
                <a:lnTo>
                  <a:pt x="311" y="63"/>
                </a:lnTo>
                <a:lnTo>
                  <a:pt x="307" y="65"/>
                </a:lnTo>
                <a:lnTo>
                  <a:pt x="304" y="68"/>
                </a:lnTo>
                <a:lnTo>
                  <a:pt x="300" y="70"/>
                </a:lnTo>
                <a:lnTo>
                  <a:pt x="297" y="74"/>
                </a:lnTo>
                <a:lnTo>
                  <a:pt x="293" y="76"/>
                </a:lnTo>
                <a:lnTo>
                  <a:pt x="290" y="80"/>
                </a:lnTo>
                <a:lnTo>
                  <a:pt x="286" y="83"/>
                </a:lnTo>
                <a:lnTo>
                  <a:pt x="283" y="85"/>
                </a:lnTo>
                <a:lnTo>
                  <a:pt x="280" y="89"/>
                </a:lnTo>
                <a:lnTo>
                  <a:pt x="276" y="92"/>
                </a:lnTo>
                <a:lnTo>
                  <a:pt x="273" y="96"/>
                </a:lnTo>
                <a:lnTo>
                  <a:pt x="270" y="99"/>
                </a:lnTo>
                <a:lnTo>
                  <a:pt x="267" y="103"/>
                </a:lnTo>
                <a:lnTo>
                  <a:pt x="263" y="106"/>
                </a:lnTo>
                <a:lnTo>
                  <a:pt x="260" y="110"/>
                </a:lnTo>
                <a:lnTo>
                  <a:pt x="256" y="112"/>
                </a:lnTo>
                <a:lnTo>
                  <a:pt x="253" y="116"/>
                </a:lnTo>
                <a:lnTo>
                  <a:pt x="249" y="119"/>
                </a:lnTo>
                <a:lnTo>
                  <a:pt x="246" y="121"/>
                </a:lnTo>
                <a:lnTo>
                  <a:pt x="242" y="124"/>
                </a:lnTo>
                <a:lnTo>
                  <a:pt x="238" y="127"/>
                </a:lnTo>
                <a:lnTo>
                  <a:pt x="234" y="129"/>
                </a:lnTo>
                <a:lnTo>
                  <a:pt x="231" y="132"/>
                </a:lnTo>
                <a:lnTo>
                  <a:pt x="226" y="134"/>
                </a:lnTo>
                <a:lnTo>
                  <a:pt x="223" y="136"/>
                </a:lnTo>
                <a:lnTo>
                  <a:pt x="218" y="139"/>
                </a:lnTo>
                <a:lnTo>
                  <a:pt x="215" y="141"/>
                </a:lnTo>
                <a:lnTo>
                  <a:pt x="210" y="143"/>
                </a:lnTo>
                <a:lnTo>
                  <a:pt x="207" y="145"/>
                </a:lnTo>
                <a:lnTo>
                  <a:pt x="202" y="147"/>
                </a:lnTo>
                <a:lnTo>
                  <a:pt x="197" y="149"/>
                </a:lnTo>
                <a:lnTo>
                  <a:pt x="194" y="152"/>
                </a:lnTo>
                <a:lnTo>
                  <a:pt x="189" y="153"/>
                </a:lnTo>
                <a:lnTo>
                  <a:pt x="186" y="155"/>
                </a:lnTo>
                <a:lnTo>
                  <a:pt x="181" y="156"/>
                </a:lnTo>
                <a:lnTo>
                  <a:pt x="176" y="158"/>
                </a:lnTo>
                <a:lnTo>
                  <a:pt x="172" y="160"/>
                </a:lnTo>
                <a:lnTo>
                  <a:pt x="168" y="162"/>
                </a:lnTo>
                <a:lnTo>
                  <a:pt x="164" y="163"/>
                </a:lnTo>
                <a:lnTo>
                  <a:pt x="160" y="164"/>
                </a:lnTo>
                <a:lnTo>
                  <a:pt x="156" y="165"/>
                </a:lnTo>
                <a:lnTo>
                  <a:pt x="151" y="167"/>
                </a:lnTo>
                <a:lnTo>
                  <a:pt x="148" y="168"/>
                </a:lnTo>
                <a:lnTo>
                  <a:pt x="143" y="169"/>
                </a:lnTo>
                <a:lnTo>
                  <a:pt x="139" y="170"/>
                </a:lnTo>
                <a:lnTo>
                  <a:pt x="135" y="170"/>
                </a:lnTo>
                <a:lnTo>
                  <a:pt x="130" y="171"/>
                </a:lnTo>
                <a:lnTo>
                  <a:pt x="127" y="171"/>
                </a:lnTo>
                <a:lnTo>
                  <a:pt x="122" y="172"/>
                </a:lnTo>
                <a:lnTo>
                  <a:pt x="117" y="174"/>
                </a:lnTo>
                <a:lnTo>
                  <a:pt x="114" y="174"/>
                </a:lnTo>
                <a:lnTo>
                  <a:pt x="109" y="175"/>
                </a:lnTo>
                <a:lnTo>
                  <a:pt x="105" y="176"/>
                </a:lnTo>
                <a:lnTo>
                  <a:pt x="101" y="177"/>
                </a:lnTo>
                <a:lnTo>
                  <a:pt x="97" y="178"/>
                </a:lnTo>
                <a:lnTo>
                  <a:pt x="93" y="179"/>
                </a:lnTo>
                <a:lnTo>
                  <a:pt x="90" y="182"/>
                </a:lnTo>
                <a:lnTo>
                  <a:pt x="85" y="183"/>
                </a:lnTo>
                <a:lnTo>
                  <a:pt x="82" y="185"/>
                </a:lnTo>
                <a:lnTo>
                  <a:pt x="77" y="187"/>
                </a:lnTo>
                <a:lnTo>
                  <a:pt x="72" y="190"/>
                </a:lnTo>
                <a:lnTo>
                  <a:pt x="69" y="193"/>
                </a:lnTo>
                <a:lnTo>
                  <a:pt x="64" y="196"/>
                </a:lnTo>
                <a:lnTo>
                  <a:pt x="61" y="198"/>
                </a:lnTo>
                <a:lnTo>
                  <a:pt x="56" y="201"/>
                </a:lnTo>
                <a:lnTo>
                  <a:pt x="53" y="205"/>
                </a:lnTo>
                <a:lnTo>
                  <a:pt x="49" y="207"/>
                </a:lnTo>
                <a:lnTo>
                  <a:pt x="44" y="211"/>
                </a:lnTo>
                <a:lnTo>
                  <a:pt x="41" y="214"/>
                </a:lnTo>
                <a:lnTo>
                  <a:pt x="38" y="218"/>
                </a:lnTo>
                <a:lnTo>
                  <a:pt x="34" y="220"/>
                </a:lnTo>
                <a:lnTo>
                  <a:pt x="31" y="223"/>
                </a:lnTo>
                <a:lnTo>
                  <a:pt x="27" y="227"/>
                </a:lnTo>
                <a:lnTo>
                  <a:pt x="24" y="231"/>
                </a:lnTo>
                <a:lnTo>
                  <a:pt x="20" y="235"/>
                </a:lnTo>
                <a:lnTo>
                  <a:pt x="17" y="238"/>
                </a:lnTo>
                <a:lnTo>
                  <a:pt x="13" y="242"/>
                </a:lnTo>
                <a:lnTo>
                  <a:pt x="12" y="243"/>
                </a:lnTo>
                <a:lnTo>
                  <a:pt x="11" y="245"/>
                </a:lnTo>
                <a:lnTo>
                  <a:pt x="10" y="247"/>
                </a:lnTo>
                <a:lnTo>
                  <a:pt x="9" y="249"/>
                </a:lnTo>
                <a:lnTo>
                  <a:pt x="7" y="251"/>
                </a:lnTo>
                <a:lnTo>
                  <a:pt x="6" y="252"/>
                </a:lnTo>
                <a:lnTo>
                  <a:pt x="5" y="255"/>
                </a:lnTo>
                <a:lnTo>
                  <a:pt x="4" y="257"/>
                </a:lnTo>
                <a:lnTo>
                  <a:pt x="3" y="259"/>
                </a:lnTo>
                <a:lnTo>
                  <a:pt x="3" y="262"/>
                </a:lnTo>
                <a:lnTo>
                  <a:pt x="2" y="264"/>
                </a:lnTo>
                <a:lnTo>
                  <a:pt x="2" y="265"/>
                </a:lnTo>
                <a:lnTo>
                  <a:pt x="0" y="267"/>
                </a:lnTo>
                <a:lnTo>
                  <a:pt x="0" y="270"/>
                </a:lnTo>
                <a:lnTo>
                  <a:pt x="0" y="272"/>
                </a:lnTo>
                <a:lnTo>
                  <a:pt x="0" y="274"/>
                </a:lnTo>
                <a:lnTo>
                  <a:pt x="0" y="277"/>
                </a:lnTo>
                <a:lnTo>
                  <a:pt x="0" y="279"/>
                </a:lnTo>
                <a:lnTo>
                  <a:pt x="0" y="281"/>
                </a:lnTo>
                <a:lnTo>
                  <a:pt x="0" y="284"/>
                </a:lnTo>
                <a:lnTo>
                  <a:pt x="0" y="285"/>
                </a:lnTo>
                <a:lnTo>
                  <a:pt x="2" y="287"/>
                </a:lnTo>
                <a:lnTo>
                  <a:pt x="2" y="289"/>
                </a:lnTo>
                <a:lnTo>
                  <a:pt x="3" y="292"/>
                </a:lnTo>
                <a:lnTo>
                  <a:pt x="3" y="294"/>
                </a:lnTo>
                <a:lnTo>
                  <a:pt x="4" y="296"/>
                </a:lnTo>
                <a:lnTo>
                  <a:pt x="4" y="297"/>
                </a:lnTo>
                <a:lnTo>
                  <a:pt x="5" y="300"/>
                </a:lnTo>
                <a:lnTo>
                  <a:pt x="6" y="302"/>
                </a:lnTo>
                <a:lnTo>
                  <a:pt x="7" y="303"/>
                </a:lnTo>
                <a:lnTo>
                  <a:pt x="9" y="306"/>
                </a:lnTo>
                <a:lnTo>
                  <a:pt x="10" y="307"/>
                </a:lnTo>
                <a:lnTo>
                  <a:pt x="11" y="309"/>
                </a:lnTo>
                <a:lnTo>
                  <a:pt x="13" y="310"/>
                </a:lnTo>
                <a:lnTo>
                  <a:pt x="14" y="311"/>
                </a:lnTo>
                <a:lnTo>
                  <a:pt x="17" y="313"/>
                </a:lnTo>
                <a:lnTo>
                  <a:pt x="18" y="313"/>
                </a:lnTo>
                <a:lnTo>
                  <a:pt x="20" y="314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Freeform 7"/>
          <p:cNvSpPr>
            <a:spLocks/>
          </p:cNvSpPr>
          <p:nvPr/>
        </p:nvSpPr>
        <p:spPr bwMode="auto">
          <a:xfrm>
            <a:off x="2922588" y="2171700"/>
            <a:ext cx="376237" cy="241300"/>
          </a:xfrm>
          <a:custGeom>
            <a:avLst/>
            <a:gdLst>
              <a:gd name="T0" fmla="*/ 211 w 711"/>
              <a:gd name="T1" fmla="*/ 457 h 458"/>
              <a:gd name="T2" fmla="*/ 258 w 711"/>
              <a:gd name="T3" fmla="*/ 447 h 458"/>
              <a:gd name="T4" fmla="*/ 302 w 711"/>
              <a:gd name="T5" fmla="*/ 430 h 458"/>
              <a:gd name="T6" fmla="*/ 337 w 711"/>
              <a:gd name="T7" fmla="*/ 402 h 458"/>
              <a:gd name="T8" fmla="*/ 367 w 711"/>
              <a:gd name="T9" fmla="*/ 366 h 458"/>
              <a:gd name="T10" fmla="*/ 401 w 711"/>
              <a:gd name="T11" fmla="*/ 333 h 458"/>
              <a:gd name="T12" fmla="*/ 441 w 711"/>
              <a:gd name="T13" fmla="*/ 301 h 458"/>
              <a:gd name="T14" fmla="*/ 483 w 711"/>
              <a:gd name="T15" fmla="*/ 272 h 458"/>
              <a:gd name="T16" fmla="*/ 522 w 711"/>
              <a:gd name="T17" fmla="*/ 247 h 458"/>
              <a:gd name="T18" fmla="*/ 556 w 711"/>
              <a:gd name="T19" fmla="*/ 231 h 458"/>
              <a:gd name="T20" fmla="*/ 588 w 711"/>
              <a:gd name="T21" fmla="*/ 212 h 458"/>
              <a:gd name="T22" fmla="*/ 613 w 711"/>
              <a:gd name="T23" fmla="*/ 190 h 458"/>
              <a:gd name="T24" fmla="*/ 626 w 711"/>
              <a:gd name="T25" fmla="*/ 165 h 458"/>
              <a:gd name="T26" fmla="*/ 638 w 711"/>
              <a:gd name="T27" fmla="*/ 138 h 458"/>
              <a:gd name="T28" fmla="*/ 651 w 711"/>
              <a:gd name="T29" fmla="*/ 114 h 458"/>
              <a:gd name="T30" fmla="*/ 665 w 711"/>
              <a:gd name="T31" fmla="*/ 91 h 458"/>
              <a:gd name="T32" fmla="*/ 679 w 711"/>
              <a:gd name="T33" fmla="*/ 67 h 458"/>
              <a:gd name="T34" fmla="*/ 694 w 711"/>
              <a:gd name="T35" fmla="*/ 50 h 458"/>
              <a:gd name="T36" fmla="*/ 708 w 711"/>
              <a:gd name="T37" fmla="*/ 33 h 458"/>
              <a:gd name="T38" fmla="*/ 708 w 711"/>
              <a:gd name="T39" fmla="*/ 18 h 458"/>
              <a:gd name="T40" fmla="*/ 679 w 711"/>
              <a:gd name="T41" fmla="*/ 4 h 458"/>
              <a:gd name="T42" fmla="*/ 644 w 711"/>
              <a:gd name="T43" fmla="*/ 0 h 458"/>
              <a:gd name="T44" fmla="*/ 609 w 711"/>
              <a:gd name="T45" fmla="*/ 7 h 458"/>
              <a:gd name="T46" fmla="*/ 573 w 711"/>
              <a:gd name="T47" fmla="*/ 27 h 458"/>
              <a:gd name="T48" fmla="*/ 540 w 711"/>
              <a:gd name="T49" fmla="*/ 52 h 458"/>
              <a:gd name="T50" fmla="*/ 511 w 711"/>
              <a:gd name="T51" fmla="*/ 77 h 458"/>
              <a:gd name="T52" fmla="*/ 491 w 711"/>
              <a:gd name="T53" fmla="*/ 98 h 458"/>
              <a:gd name="T54" fmla="*/ 472 w 711"/>
              <a:gd name="T55" fmla="*/ 116 h 458"/>
              <a:gd name="T56" fmla="*/ 440 w 711"/>
              <a:gd name="T57" fmla="*/ 128 h 458"/>
              <a:gd name="T58" fmla="*/ 401 w 711"/>
              <a:gd name="T59" fmla="*/ 130 h 458"/>
              <a:gd name="T60" fmla="*/ 360 w 711"/>
              <a:gd name="T61" fmla="*/ 132 h 458"/>
              <a:gd name="T62" fmla="*/ 327 w 711"/>
              <a:gd name="T63" fmla="*/ 145 h 458"/>
              <a:gd name="T64" fmla="*/ 297 w 711"/>
              <a:gd name="T65" fmla="*/ 164 h 458"/>
              <a:gd name="T66" fmla="*/ 268 w 711"/>
              <a:gd name="T67" fmla="*/ 184 h 458"/>
              <a:gd name="T68" fmla="*/ 241 w 711"/>
              <a:gd name="T69" fmla="*/ 203 h 458"/>
              <a:gd name="T70" fmla="*/ 215 w 711"/>
              <a:gd name="T71" fmla="*/ 220 h 458"/>
              <a:gd name="T72" fmla="*/ 191 w 711"/>
              <a:gd name="T73" fmla="*/ 240 h 458"/>
              <a:gd name="T74" fmla="*/ 175 w 711"/>
              <a:gd name="T75" fmla="*/ 266 h 458"/>
              <a:gd name="T76" fmla="*/ 161 w 711"/>
              <a:gd name="T77" fmla="*/ 293 h 458"/>
              <a:gd name="T78" fmla="*/ 143 w 711"/>
              <a:gd name="T79" fmla="*/ 314 h 458"/>
              <a:gd name="T80" fmla="*/ 125 w 711"/>
              <a:gd name="T81" fmla="*/ 321 h 458"/>
              <a:gd name="T82" fmla="*/ 106 w 711"/>
              <a:gd name="T83" fmla="*/ 323 h 458"/>
              <a:gd name="T84" fmla="*/ 85 w 711"/>
              <a:gd name="T85" fmla="*/ 327 h 458"/>
              <a:gd name="T86" fmla="*/ 61 w 711"/>
              <a:gd name="T87" fmla="*/ 332 h 458"/>
              <a:gd name="T88" fmla="*/ 37 w 711"/>
              <a:gd name="T89" fmla="*/ 339 h 458"/>
              <a:gd name="T90" fmla="*/ 20 w 711"/>
              <a:gd name="T91" fmla="*/ 354 h 458"/>
              <a:gd name="T92" fmla="*/ 6 w 711"/>
              <a:gd name="T93" fmla="*/ 374 h 458"/>
              <a:gd name="T94" fmla="*/ 0 w 711"/>
              <a:gd name="T95" fmla="*/ 396 h 458"/>
              <a:gd name="T96" fmla="*/ 8 w 711"/>
              <a:gd name="T97" fmla="*/ 417 h 458"/>
              <a:gd name="T98" fmla="*/ 28 w 711"/>
              <a:gd name="T99" fmla="*/ 432 h 458"/>
              <a:gd name="T100" fmla="*/ 50 w 711"/>
              <a:gd name="T101" fmla="*/ 442 h 458"/>
              <a:gd name="T102" fmla="*/ 88 w 711"/>
              <a:gd name="T103" fmla="*/ 451 h 458"/>
              <a:gd name="T104" fmla="*/ 130 w 711"/>
              <a:gd name="T105" fmla="*/ 454 h 458"/>
              <a:gd name="T106" fmla="*/ 172 w 711"/>
              <a:gd name="T107" fmla="*/ 457 h 45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11"/>
              <a:gd name="T163" fmla="*/ 0 h 458"/>
              <a:gd name="T164" fmla="*/ 711 w 711"/>
              <a:gd name="T165" fmla="*/ 458 h 45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11" h="458">
                <a:moveTo>
                  <a:pt x="172" y="457"/>
                </a:moveTo>
                <a:lnTo>
                  <a:pt x="180" y="457"/>
                </a:lnTo>
                <a:lnTo>
                  <a:pt x="188" y="457"/>
                </a:lnTo>
                <a:lnTo>
                  <a:pt x="195" y="458"/>
                </a:lnTo>
                <a:lnTo>
                  <a:pt x="203" y="457"/>
                </a:lnTo>
                <a:lnTo>
                  <a:pt x="211" y="457"/>
                </a:lnTo>
                <a:lnTo>
                  <a:pt x="219" y="456"/>
                </a:lnTo>
                <a:lnTo>
                  <a:pt x="227" y="454"/>
                </a:lnTo>
                <a:lnTo>
                  <a:pt x="235" y="453"/>
                </a:lnTo>
                <a:lnTo>
                  <a:pt x="243" y="452"/>
                </a:lnTo>
                <a:lnTo>
                  <a:pt x="250" y="450"/>
                </a:lnTo>
                <a:lnTo>
                  <a:pt x="258" y="447"/>
                </a:lnTo>
                <a:lnTo>
                  <a:pt x="265" y="445"/>
                </a:lnTo>
                <a:lnTo>
                  <a:pt x="274" y="443"/>
                </a:lnTo>
                <a:lnTo>
                  <a:pt x="280" y="440"/>
                </a:lnTo>
                <a:lnTo>
                  <a:pt x="289" y="437"/>
                </a:lnTo>
                <a:lnTo>
                  <a:pt x="296" y="434"/>
                </a:lnTo>
                <a:lnTo>
                  <a:pt x="302" y="430"/>
                </a:lnTo>
                <a:lnTo>
                  <a:pt x="309" y="427"/>
                </a:lnTo>
                <a:lnTo>
                  <a:pt x="315" y="422"/>
                </a:lnTo>
                <a:lnTo>
                  <a:pt x="321" y="417"/>
                </a:lnTo>
                <a:lnTo>
                  <a:pt x="327" y="413"/>
                </a:lnTo>
                <a:lnTo>
                  <a:pt x="333" y="407"/>
                </a:lnTo>
                <a:lnTo>
                  <a:pt x="337" y="402"/>
                </a:lnTo>
                <a:lnTo>
                  <a:pt x="343" y="396"/>
                </a:lnTo>
                <a:lnTo>
                  <a:pt x="348" y="391"/>
                </a:lnTo>
                <a:lnTo>
                  <a:pt x="352" y="385"/>
                </a:lnTo>
                <a:lnTo>
                  <a:pt x="358" y="378"/>
                </a:lnTo>
                <a:lnTo>
                  <a:pt x="363" y="372"/>
                </a:lnTo>
                <a:lnTo>
                  <a:pt x="367" y="366"/>
                </a:lnTo>
                <a:lnTo>
                  <a:pt x="372" y="361"/>
                </a:lnTo>
                <a:lnTo>
                  <a:pt x="378" y="355"/>
                </a:lnTo>
                <a:lnTo>
                  <a:pt x="382" y="349"/>
                </a:lnTo>
                <a:lnTo>
                  <a:pt x="388" y="343"/>
                </a:lnTo>
                <a:lnTo>
                  <a:pt x="394" y="339"/>
                </a:lnTo>
                <a:lnTo>
                  <a:pt x="401" y="333"/>
                </a:lnTo>
                <a:lnTo>
                  <a:pt x="407" y="328"/>
                </a:lnTo>
                <a:lnTo>
                  <a:pt x="414" y="322"/>
                </a:lnTo>
                <a:lnTo>
                  <a:pt x="421" y="318"/>
                </a:lnTo>
                <a:lnTo>
                  <a:pt x="428" y="312"/>
                </a:lnTo>
                <a:lnTo>
                  <a:pt x="434" y="307"/>
                </a:lnTo>
                <a:lnTo>
                  <a:pt x="441" y="301"/>
                </a:lnTo>
                <a:lnTo>
                  <a:pt x="448" y="297"/>
                </a:lnTo>
                <a:lnTo>
                  <a:pt x="455" y="292"/>
                </a:lnTo>
                <a:lnTo>
                  <a:pt x="462" y="288"/>
                </a:lnTo>
                <a:lnTo>
                  <a:pt x="469" y="282"/>
                </a:lnTo>
                <a:lnTo>
                  <a:pt x="476" y="277"/>
                </a:lnTo>
                <a:lnTo>
                  <a:pt x="483" y="272"/>
                </a:lnTo>
                <a:lnTo>
                  <a:pt x="490" y="268"/>
                </a:lnTo>
                <a:lnTo>
                  <a:pt x="497" y="263"/>
                </a:lnTo>
                <a:lnTo>
                  <a:pt x="504" y="259"/>
                </a:lnTo>
                <a:lnTo>
                  <a:pt x="512" y="254"/>
                </a:lnTo>
                <a:lnTo>
                  <a:pt x="517" y="250"/>
                </a:lnTo>
                <a:lnTo>
                  <a:pt x="522" y="247"/>
                </a:lnTo>
                <a:lnTo>
                  <a:pt x="528" y="245"/>
                </a:lnTo>
                <a:lnTo>
                  <a:pt x="533" y="241"/>
                </a:lnTo>
                <a:lnTo>
                  <a:pt x="539" y="239"/>
                </a:lnTo>
                <a:lnTo>
                  <a:pt x="544" y="235"/>
                </a:lnTo>
                <a:lnTo>
                  <a:pt x="550" y="233"/>
                </a:lnTo>
                <a:lnTo>
                  <a:pt x="556" y="231"/>
                </a:lnTo>
                <a:lnTo>
                  <a:pt x="562" y="228"/>
                </a:lnTo>
                <a:lnTo>
                  <a:pt x="568" y="225"/>
                </a:lnTo>
                <a:lnTo>
                  <a:pt x="572" y="223"/>
                </a:lnTo>
                <a:lnTo>
                  <a:pt x="578" y="219"/>
                </a:lnTo>
                <a:lnTo>
                  <a:pt x="584" y="216"/>
                </a:lnTo>
                <a:lnTo>
                  <a:pt x="588" y="212"/>
                </a:lnTo>
                <a:lnTo>
                  <a:pt x="594" y="209"/>
                </a:lnTo>
                <a:lnTo>
                  <a:pt x="599" y="205"/>
                </a:lnTo>
                <a:lnTo>
                  <a:pt x="604" y="202"/>
                </a:lnTo>
                <a:lnTo>
                  <a:pt x="607" y="198"/>
                </a:lnTo>
                <a:lnTo>
                  <a:pt x="609" y="194"/>
                </a:lnTo>
                <a:lnTo>
                  <a:pt x="613" y="190"/>
                </a:lnTo>
                <a:lnTo>
                  <a:pt x="615" y="187"/>
                </a:lnTo>
                <a:lnTo>
                  <a:pt x="617" y="182"/>
                </a:lnTo>
                <a:lnTo>
                  <a:pt x="620" y="179"/>
                </a:lnTo>
                <a:lnTo>
                  <a:pt x="622" y="174"/>
                </a:lnTo>
                <a:lnTo>
                  <a:pt x="624" y="169"/>
                </a:lnTo>
                <a:lnTo>
                  <a:pt x="626" y="165"/>
                </a:lnTo>
                <a:lnTo>
                  <a:pt x="628" y="160"/>
                </a:lnTo>
                <a:lnTo>
                  <a:pt x="630" y="155"/>
                </a:lnTo>
                <a:lnTo>
                  <a:pt x="631" y="151"/>
                </a:lnTo>
                <a:lnTo>
                  <a:pt x="634" y="147"/>
                </a:lnTo>
                <a:lnTo>
                  <a:pt x="636" y="143"/>
                </a:lnTo>
                <a:lnTo>
                  <a:pt x="638" y="138"/>
                </a:lnTo>
                <a:lnTo>
                  <a:pt x="641" y="133"/>
                </a:lnTo>
                <a:lnTo>
                  <a:pt x="643" y="129"/>
                </a:lnTo>
                <a:lnTo>
                  <a:pt x="644" y="125"/>
                </a:lnTo>
                <a:lnTo>
                  <a:pt x="646" y="122"/>
                </a:lnTo>
                <a:lnTo>
                  <a:pt x="649" y="117"/>
                </a:lnTo>
                <a:lnTo>
                  <a:pt x="651" y="114"/>
                </a:lnTo>
                <a:lnTo>
                  <a:pt x="653" y="110"/>
                </a:lnTo>
                <a:lnTo>
                  <a:pt x="656" y="106"/>
                </a:lnTo>
                <a:lnTo>
                  <a:pt x="658" y="102"/>
                </a:lnTo>
                <a:lnTo>
                  <a:pt x="660" y="99"/>
                </a:lnTo>
                <a:lnTo>
                  <a:pt x="663" y="95"/>
                </a:lnTo>
                <a:lnTo>
                  <a:pt x="665" y="91"/>
                </a:lnTo>
                <a:lnTo>
                  <a:pt x="667" y="87"/>
                </a:lnTo>
                <a:lnTo>
                  <a:pt x="670" y="84"/>
                </a:lnTo>
                <a:lnTo>
                  <a:pt x="672" y="79"/>
                </a:lnTo>
                <a:lnTo>
                  <a:pt x="674" y="76"/>
                </a:lnTo>
                <a:lnTo>
                  <a:pt x="676" y="72"/>
                </a:lnTo>
                <a:lnTo>
                  <a:pt x="679" y="67"/>
                </a:lnTo>
                <a:lnTo>
                  <a:pt x="681" y="64"/>
                </a:lnTo>
                <a:lnTo>
                  <a:pt x="683" y="62"/>
                </a:lnTo>
                <a:lnTo>
                  <a:pt x="686" y="58"/>
                </a:lnTo>
                <a:lnTo>
                  <a:pt x="688" y="56"/>
                </a:lnTo>
                <a:lnTo>
                  <a:pt x="690" y="52"/>
                </a:lnTo>
                <a:lnTo>
                  <a:pt x="694" y="50"/>
                </a:lnTo>
                <a:lnTo>
                  <a:pt x="696" y="47"/>
                </a:lnTo>
                <a:lnTo>
                  <a:pt x="698" y="44"/>
                </a:lnTo>
                <a:lnTo>
                  <a:pt x="702" y="41"/>
                </a:lnTo>
                <a:lnTo>
                  <a:pt x="704" y="38"/>
                </a:lnTo>
                <a:lnTo>
                  <a:pt x="707" y="35"/>
                </a:lnTo>
                <a:lnTo>
                  <a:pt x="708" y="33"/>
                </a:lnTo>
                <a:lnTo>
                  <a:pt x="710" y="30"/>
                </a:lnTo>
                <a:lnTo>
                  <a:pt x="710" y="28"/>
                </a:lnTo>
                <a:lnTo>
                  <a:pt x="711" y="25"/>
                </a:lnTo>
                <a:lnTo>
                  <a:pt x="711" y="22"/>
                </a:lnTo>
                <a:lnTo>
                  <a:pt x="710" y="20"/>
                </a:lnTo>
                <a:lnTo>
                  <a:pt x="708" y="18"/>
                </a:lnTo>
                <a:lnTo>
                  <a:pt x="703" y="15"/>
                </a:lnTo>
                <a:lnTo>
                  <a:pt x="698" y="12"/>
                </a:lnTo>
                <a:lnTo>
                  <a:pt x="694" y="9"/>
                </a:lnTo>
                <a:lnTo>
                  <a:pt x="689" y="7"/>
                </a:lnTo>
                <a:lnTo>
                  <a:pt x="685" y="5"/>
                </a:lnTo>
                <a:lnTo>
                  <a:pt x="679" y="4"/>
                </a:lnTo>
                <a:lnTo>
                  <a:pt x="673" y="3"/>
                </a:lnTo>
                <a:lnTo>
                  <a:pt x="667" y="1"/>
                </a:lnTo>
                <a:lnTo>
                  <a:pt x="661" y="0"/>
                </a:lnTo>
                <a:lnTo>
                  <a:pt x="656" y="0"/>
                </a:lnTo>
                <a:lnTo>
                  <a:pt x="650" y="0"/>
                </a:lnTo>
                <a:lnTo>
                  <a:pt x="644" y="0"/>
                </a:lnTo>
                <a:lnTo>
                  <a:pt x="638" y="1"/>
                </a:lnTo>
                <a:lnTo>
                  <a:pt x="632" y="1"/>
                </a:lnTo>
                <a:lnTo>
                  <a:pt x="627" y="3"/>
                </a:lnTo>
                <a:lnTo>
                  <a:pt x="622" y="4"/>
                </a:lnTo>
                <a:lnTo>
                  <a:pt x="616" y="5"/>
                </a:lnTo>
                <a:lnTo>
                  <a:pt x="609" y="7"/>
                </a:lnTo>
                <a:lnTo>
                  <a:pt x="604" y="9"/>
                </a:lnTo>
                <a:lnTo>
                  <a:pt x="597" y="13"/>
                </a:lnTo>
                <a:lnTo>
                  <a:pt x="591" y="15"/>
                </a:lnTo>
                <a:lnTo>
                  <a:pt x="585" y="19"/>
                </a:lnTo>
                <a:lnTo>
                  <a:pt x="579" y="22"/>
                </a:lnTo>
                <a:lnTo>
                  <a:pt x="573" y="27"/>
                </a:lnTo>
                <a:lnTo>
                  <a:pt x="568" y="30"/>
                </a:lnTo>
                <a:lnTo>
                  <a:pt x="562" y="35"/>
                </a:lnTo>
                <a:lnTo>
                  <a:pt x="556" y="40"/>
                </a:lnTo>
                <a:lnTo>
                  <a:pt x="551" y="44"/>
                </a:lnTo>
                <a:lnTo>
                  <a:pt x="546" y="49"/>
                </a:lnTo>
                <a:lnTo>
                  <a:pt x="540" y="52"/>
                </a:lnTo>
                <a:lnTo>
                  <a:pt x="534" y="57"/>
                </a:lnTo>
                <a:lnTo>
                  <a:pt x="529" y="62"/>
                </a:lnTo>
                <a:lnTo>
                  <a:pt x="524" y="66"/>
                </a:lnTo>
                <a:lnTo>
                  <a:pt x="518" y="71"/>
                </a:lnTo>
                <a:lnTo>
                  <a:pt x="514" y="73"/>
                </a:lnTo>
                <a:lnTo>
                  <a:pt x="511" y="77"/>
                </a:lnTo>
                <a:lnTo>
                  <a:pt x="507" y="80"/>
                </a:lnTo>
                <a:lnTo>
                  <a:pt x="504" y="84"/>
                </a:lnTo>
                <a:lnTo>
                  <a:pt x="502" y="87"/>
                </a:lnTo>
                <a:lnTo>
                  <a:pt x="498" y="91"/>
                </a:lnTo>
                <a:lnTo>
                  <a:pt x="495" y="94"/>
                </a:lnTo>
                <a:lnTo>
                  <a:pt x="491" y="98"/>
                </a:lnTo>
                <a:lnTo>
                  <a:pt x="489" y="101"/>
                </a:lnTo>
                <a:lnTo>
                  <a:pt x="485" y="104"/>
                </a:lnTo>
                <a:lnTo>
                  <a:pt x="482" y="108"/>
                </a:lnTo>
                <a:lnTo>
                  <a:pt x="478" y="110"/>
                </a:lnTo>
                <a:lnTo>
                  <a:pt x="475" y="114"/>
                </a:lnTo>
                <a:lnTo>
                  <a:pt x="472" y="116"/>
                </a:lnTo>
                <a:lnTo>
                  <a:pt x="468" y="118"/>
                </a:lnTo>
                <a:lnTo>
                  <a:pt x="463" y="121"/>
                </a:lnTo>
                <a:lnTo>
                  <a:pt x="459" y="123"/>
                </a:lnTo>
                <a:lnTo>
                  <a:pt x="453" y="125"/>
                </a:lnTo>
                <a:lnTo>
                  <a:pt x="447" y="126"/>
                </a:lnTo>
                <a:lnTo>
                  <a:pt x="440" y="128"/>
                </a:lnTo>
                <a:lnTo>
                  <a:pt x="433" y="129"/>
                </a:lnTo>
                <a:lnTo>
                  <a:pt x="428" y="129"/>
                </a:lnTo>
                <a:lnTo>
                  <a:pt x="421" y="130"/>
                </a:lnTo>
                <a:lnTo>
                  <a:pt x="414" y="130"/>
                </a:lnTo>
                <a:lnTo>
                  <a:pt x="408" y="130"/>
                </a:lnTo>
                <a:lnTo>
                  <a:pt x="401" y="130"/>
                </a:lnTo>
                <a:lnTo>
                  <a:pt x="394" y="130"/>
                </a:lnTo>
                <a:lnTo>
                  <a:pt x="387" y="130"/>
                </a:lnTo>
                <a:lnTo>
                  <a:pt x="380" y="130"/>
                </a:lnTo>
                <a:lnTo>
                  <a:pt x="374" y="131"/>
                </a:lnTo>
                <a:lnTo>
                  <a:pt x="367" y="131"/>
                </a:lnTo>
                <a:lnTo>
                  <a:pt x="360" y="132"/>
                </a:lnTo>
                <a:lnTo>
                  <a:pt x="355" y="135"/>
                </a:lnTo>
                <a:lnTo>
                  <a:pt x="348" y="136"/>
                </a:lnTo>
                <a:lnTo>
                  <a:pt x="343" y="138"/>
                </a:lnTo>
                <a:lnTo>
                  <a:pt x="337" y="140"/>
                </a:lnTo>
                <a:lnTo>
                  <a:pt x="331" y="143"/>
                </a:lnTo>
                <a:lnTo>
                  <a:pt x="327" y="145"/>
                </a:lnTo>
                <a:lnTo>
                  <a:pt x="322" y="149"/>
                </a:lnTo>
                <a:lnTo>
                  <a:pt x="316" y="151"/>
                </a:lnTo>
                <a:lnTo>
                  <a:pt x="312" y="154"/>
                </a:lnTo>
                <a:lnTo>
                  <a:pt x="307" y="158"/>
                </a:lnTo>
                <a:lnTo>
                  <a:pt x="301" y="161"/>
                </a:lnTo>
                <a:lnTo>
                  <a:pt x="297" y="164"/>
                </a:lnTo>
                <a:lnTo>
                  <a:pt x="292" y="167"/>
                </a:lnTo>
                <a:lnTo>
                  <a:pt x="287" y="171"/>
                </a:lnTo>
                <a:lnTo>
                  <a:pt x="283" y="175"/>
                </a:lnTo>
                <a:lnTo>
                  <a:pt x="278" y="179"/>
                </a:lnTo>
                <a:lnTo>
                  <a:pt x="272" y="181"/>
                </a:lnTo>
                <a:lnTo>
                  <a:pt x="268" y="184"/>
                </a:lnTo>
                <a:lnTo>
                  <a:pt x="263" y="188"/>
                </a:lnTo>
                <a:lnTo>
                  <a:pt x="258" y="191"/>
                </a:lnTo>
                <a:lnTo>
                  <a:pt x="255" y="194"/>
                </a:lnTo>
                <a:lnTo>
                  <a:pt x="250" y="197"/>
                </a:lnTo>
                <a:lnTo>
                  <a:pt x="246" y="199"/>
                </a:lnTo>
                <a:lnTo>
                  <a:pt x="241" y="203"/>
                </a:lnTo>
                <a:lnTo>
                  <a:pt x="237" y="205"/>
                </a:lnTo>
                <a:lnTo>
                  <a:pt x="232" y="208"/>
                </a:lnTo>
                <a:lnTo>
                  <a:pt x="228" y="211"/>
                </a:lnTo>
                <a:lnTo>
                  <a:pt x="224" y="213"/>
                </a:lnTo>
                <a:lnTo>
                  <a:pt x="219" y="217"/>
                </a:lnTo>
                <a:lnTo>
                  <a:pt x="215" y="220"/>
                </a:lnTo>
                <a:lnTo>
                  <a:pt x="211" y="223"/>
                </a:lnTo>
                <a:lnTo>
                  <a:pt x="206" y="226"/>
                </a:lnTo>
                <a:lnTo>
                  <a:pt x="203" y="230"/>
                </a:lnTo>
                <a:lnTo>
                  <a:pt x="198" y="233"/>
                </a:lnTo>
                <a:lnTo>
                  <a:pt x="195" y="237"/>
                </a:lnTo>
                <a:lnTo>
                  <a:pt x="191" y="240"/>
                </a:lnTo>
                <a:lnTo>
                  <a:pt x="188" y="245"/>
                </a:lnTo>
                <a:lnTo>
                  <a:pt x="186" y="248"/>
                </a:lnTo>
                <a:lnTo>
                  <a:pt x="182" y="253"/>
                </a:lnTo>
                <a:lnTo>
                  <a:pt x="180" y="256"/>
                </a:lnTo>
                <a:lnTo>
                  <a:pt x="177" y="261"/>
                </a:lnTo>
                <a:lnTo>
                  <a:pt x="175" y="266"/>
                </a:lnTo>
                <a:lnTo>
                  <a:pt x="173" y="270"/>
                </a:lnTo>
                <a:lnTo>
                  <a:pt x="171" y="275"/>
                </a:lnTo>
                <a:lnTo>
                  <a:pt x="168" y="279"/>
                </a:lnTo>
                <a:lnTo>
                  <a:pt x="166" y="284"/>
                </a:lnTo>
                <a:lnTo>
                  <a:pt x="164" y="289"/>
                </a:lnTo>
                <a:lnTo>
                  <a:pt x="161" y="293"/>
                </a:lnTo>
                <a:lnTo>
                  <a:pt x="159" y="297"/>
                </a:lnTo>
                <a:lnTo>
                  <a:pt x="155" y="301"/>
                </a:lnTo>
                <a:lnTo>
                  <a:pt x="152" y="305"/>
                </a:lnTo>
                <a:lnTo>
                  <a:pt x="150" y="310"/>
                </a:lnTo>
                <a:lnTo>
                  <a:pt x="145" y="313"/>
                </a:lnTo>
                <a:lnTo>
                  <a:pt x="143" y="314"/>
                </a:lnTo>
                <a:lnTo>
                  <a:pt x="140" y="317"/>
                </a:lnTo>
                <a:lnTo>
                  <a:pt x="138" y="318"/>
                </a:lnTo>
                <a:lnTo>
                  <a:pt x="135" y="319"/>
                </a:lnTo>
                <a:lnTo>
                  <a:pt x="132" y="320"/>
                </a:lnTo>
                <a:lnTo>
                  <a:pt x="129" y="320"/>
                </a:lnTo>
                <a:lnTo>
                  <a:pt x="125" y="321"/>
                </a:lnTo>
                <a:lnTo>
                  <a:pt x="123" y="321"/>
                </a:lnTo>
                <a:lnTo>
                  <a:pt x="120" y="322"/>
                </a:lnTo>
                <a:lnTo>
                  <a:pt x="116" y="322"/>
                </a:lnTo>
                <a:lnTo>
                  <a:pt x="113" y="322"/>
                </a:lnTo>
                <a:lnTo>
                  <a:pt x="109" y="322"/>
                </a:lnTo>
                <a:lnTo>
                  <a:pt x="106" y="323"/>
                </a:lnTo>
                <a:lnTo>
                  <a:pt x="103" y="323"/>
                </a:lnTo>
                <a:lnTo>
                  <a:pt x="100" y="325"/>
                </a:lnTo>
                <a:lnTo>
                  <a:pt x="96" y="325"/>
                </a:lnTo>
                <a:lnTo>
                  <a:pt x="93" y="326"/>
                </a:lnTo>
                <a:lnTo>
                  <a:pt x="89" y="327"/>
                </a:lnTo>
                <a:lnTo>
                  <a:pt x="85" y="327"/>
                </a:lnTo>
                <a:lnTo>
                  <a:pt x="81" y="328"/>
                </a:lnTo>
                <a:lnTo>
                  <a:pt x="77" y="329"/>
                </a:lnTo>
                <a:lnTo>
                  <a:pt x="73" y="329"/>
                </a:lnTo>
                <a:lnTo>
                  <a:pt x="69" y="330"/>
                </a:lnTo>
                <a:lnTo>
                  <a:pt x="65" y="330"/>
                </a:lnTo>
                <a:lnTo>
                  <a:pt x="61" y="332"/>
                </a:lnTo>
                <a:lnTo>
                  <a:pt x="57" y="333"/>
                </a:lnTo>
                <a:lnTo>
                  <a:pt x="52" y="334"/>
                </a:lnTo>
                <a:lnTo>
                  <a:pt x="49" y="335"/>
                </a:lnTo>
                <a:lnTo>
                  <a:pt x="45" y="336"/>
                </a:lnTo>
                <a:lnTo>
                  <a:pt x="42" y="337"/>
                </a:lnTo>
                <a:lnTo>
                  <a:pt x="37" y="339"/>
                </a:lnTo>
                <a:lnTo>
                  <a:pt x="34" y="341"/>
                </a:lnTo>
                <a:lnTo>
                  <a:pt x="32" y="343"/>
                </a:lnTo>
                <a:lnTo>
                  <a:pt x="28" y="345"/>
                </a:lnTo>
                <a:lnTo>
                  <a:pt x="25" y="348"/>
                </a:lnTo>
                <a:lnTo>
                  <a:pt x="22" y="350"/>
                </a:lnTo>
                <a:lnTo>
                  <a:pt x="20" y="354"/>
                </a:lnTo>
                <a:lnTo>
                  <a:pt x="17" y="357"/>
                </a:lnTo>
                <a:lnTo>
                  <a:pt x="14" y="359"/>
                </a:lnTo>
                <a:lnTo>
                  <a:pt x="12" y="363"/>
                </a:lnTo>
                <a:lnTo>
                  <a:pt x="10" y="366"/>
                </a:lnTo>
                <a:lnTo>
                  <a:pt x="7" y="370"/>
                </a:lnTo>
                <a:lnTo>
                  <a:pt x="6" y="374"/>
                </a:lnTo>
                <a:lnTo>
                  <a:pt x="4" y="378"/>
                </a:lnTo>
                <a:lnTo>
                  <a:pt x="3" y="381"/>
                </a:lnTo>
                <a:lnTo>
                  <a:pt x="1" y="385"/>
                </a:lnTo>
                <a:lnTo>
                  <a:pt x="1" y="389"/>
                </a:lnTo>
                <a:lnTo>
                  <a:pt x="0" y="393"/>
                </a:lnTo>
                <a:lnTo>
                  <a:pt x="0" y="396"/>
                </a:lnTo>
                <a:lnTo>
                  <a:pt x="1" y="400"/>
                </a:lnTo>
                <a:lnTo>
                  <a:pt x="1" y="405"/>
                </a:lnTo>
                <a:lnTo>
                  <a:pt x="3" y="408"/>
                </a:lnTo>
                <a:lnTo>
                  <a:pt x="5" y="412"/>
                </a:lnTo>
                <a:lnTo>
                  <a:pt x="6" y="414"/>
                </a:lnTo>
                <a:lnTo>
                  <a:pt x="8" y="417"/>
                </a:lnTo>
                <a:lnTo>
                  <a:pt x="12" y="421"/>
                </a:lnTo>
                <a:lnTo>
                  <a:pt x="14" y="423"/>
                </a:lnTo>
                <a:lnTo>
                  <a:pt x="18" y="425"/>
                </a:lnTo>
                <a:lnTo>
                  <a:pt x="20" y="428"/>
                </a:lnTo>
                <a:lnTo>
                  <a:pt x="23" y="430"/>
                </a:lnTo>
                <a:lnTo>
                  <a:pt x="28" y="432"/>
                </a:lnTo>
                <a:lnTo>
                  <a:pt x="32" y="435"/>
                </a:lnTo>
                <a:lnTo>
                  <a:pt x="35" y="436"/>
                </a:lnTo>
                <a:lnTo>
                  <a:pt x="39" y="438"/>
                </a:lnTo>
                <a:lnTo>
                  <a:pt x="43" y="439"/>
                </a:lnTo>
                <a:lnTo>
                  <a:pt x="47" y="440"/>
                </a:lnTo>
                <a:lnTo>
                  <a:pt x="50" y="442"/>
                </a:lnTo>
                <a:lnTo>
                  <a:pt x="54" y="443"/>
                </a:lnTo>
                <a:lnTo>
                  <a:pt x="61" y="445"/>
                </a:lnTo>
                <a:lnTo>
                  <a:pt x="67" y="447"/>
                </a:lnTo>
                <a:lnTo>
                  <a:pt x="74" y="449"/>
                </a:lnTo>
                <a:lnTo>
                  <a:pt x="81" y="450"/>
                </a:lnTo>
                <a:lnTo>
                  <a:pt x="88" y="451"/>
                </a:lnTo>
                <a:lnTo>
                  <a:pt x="95" y="451"/>
                </a:lnTo>
                <a:lnTo>
                  <a:pt x="102" y="452"/>
                </a:lnTo>
                <a:lnTo>
                  <a:pt x="109" y="452"/>
                </a:lnTo>
                <a:lnTo>
                  <a:pt x="116" y="453"/>
                </a:lnTo>
                <a:lnTo>
                  <a:pt x="123" y="453"/>
                </a:lnTo>
                <a:lnTo>
                  <a:pt x="130" y="454"/>
                </a:lnTo>
                <a:lnTo>
                  <a:pt x="137" y="454"/>
                </a:lnTo>
                <a:lnTo>
                  <a:pt x="144" y="454"/>
                </a:lnTo>
                <a:lnTo>
                  <a:pt x="151" y="454"/>
                </a:lnTo>
                <a:lnTo>
                  <a:pt x="158" y="456"/>
                </a:lnTo>
                <a:lnTo>
                  <a:pt x="165" y="456"/>
                </a:lnTo>
                <a:lnTo>
                  <a:pt x="172" y="457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3811588" y="2246313"/>
            <a:ext cx="152400" cy="104775"/>
          </a:xfrm>
          <a:custGeom>
            <a:avLst/>
            <a:gdLst>
              <a:gd name="T0" fmla="*/ 59 w 289"/>
              <a:gd name="T1" fmla="*/ 183 h 199"/>
              <a:gd name="T2" fmla="*/ 82 w 289"/>
              <a:gd name="T3" fmla="*/ 173 h 199"/>
              <a:gd name="T4" fmla="*/ 104 w 289"/>
              <a:gd name="T5" fmla="*/ 163 h 199"/>
              <a:gd name="T6" fmla="*/ 126 w 289"/>
              <a:gd name="T7" fmla="*/ 152 h 199"/>
              <a:gd name="T8" fmla="*/ 148 w 289"/>
              <a:gd name="T9" fmla="*/ 141 h 199"/>
              <a:gd name="T10" fmla="*/ 166 w 289"/>
              <a:gd name="T11" fmla="*/ 130 h 199"/>
              <a:gd name="T12" fmla="*/ 182 w 289"/>
              <a:gd name="T13" fmla="*/ 121 h 199"/>
              <a:gd name="T14" fmla="*/ 198 w 289"/>
              <a:gd name="T15" fmla="*/ 111 h 199"/>
              <a:gd name="T16" fmla="*/ 213 w 289"/>
              <a:gd name="T17" fmla="*/ 100 h 199"/>
              <a:gd name="T18" fmla="*/ 228 w 289"/>
              <a:gd name="T19" fmla="*/ 89 h 199"/>
              <a:gd name="T20" fmla="*/ 242 w 289"/>
              <a:gd name="T21" fmla="*/ 76 h 199"/>
              <a:gd name="T22" fmla="*/ 255 w 289"/>
              <a:gd name="T23" fmla="*/ 62 h 199"/>
              <a:gd name="T24" fmla="*/ 267 w 289"/>
              <a:gd name="T25" fmla="*/ 48 h 199"/>
              <a:gd name="T26" fmla="*/ 277 w 289"/>
              <a:gd name="T27" fmla="*/ 33 h 199"/>
              <a:gd name="T28" fmla="*/ 287 w 289"/>
              <a:gd name="T29" fmla="*/ 18 h 199"/>
              <a:gd name="T30" fmla="*/ 289 w 289"/>
              <a:gd name="T31" fmla="*/ 10 h 199"/>
              <a:gd name="T32" fmla="*/ 287 w 289"/>
              <a:gd name="T33" fmla="*/ 5 h 199"/>
              <a:gd name="T34" fmla="*/ 283 w 289"/>
              <a:gd name="T35" fmla="*/ 1 h 199"/>
              <a:gd name="T36" fmla="*/ 278 w 289"/>
              <a:gd name="T37" fmla="*/ 0 h 199"/>
              <a:gd name="T38" fmla="*/ 262 w 289"/>
              <a:gd name="T39" fmla="*/ 8 h 199"/>
              <a:gd name="T40" fmla="*/ 242 w 289"/>
              <a:gd name="T41" fmla="*/ 19 h 199"/>
              <a:gd name="T42" fmla="*/ 222 w 289"/>
              <a:gd name="T43" fmla="*/ 31 h 199"/>
              <a:gd name="T44" fmla="*/ 204 w 289"/>
              <a:gd name="T45" fmla="*/ 44 h 199"/>
              <a:gd name="T46" fmla="*/ 184 w 289"/>
              <a:gd name="T47" fmla="*/ 56 h 199"/>
              <a:gd name="T48" fmla="*/ 166 w 289"/>
              <a:gd name="T49" fmla="*/ 67 h 199"/>
              <a:gd name="T50" fmla="*/ 147 w 289"/>
              <a:gd name="T51" fmla="*/ 77 h 199"/>
              <a:gd name="T52" fmla="*/ 129 w 289"/>
              <a:gd name="T53" fmla="*/ 88 h 199"/>
              <a:gd name="T54" fmla="*/ 111 w 289"/>
              <a:gd name="T55" fmla="*/ 98 h 199"/>
              <a:gd name="T56" fmla="*/ 93 w 289"/>
              <a:gd name="T57" fmla="*/ 108 h 199"/>
              <a:gd name="T58" fmla="*/ 81 w 289"/>
              <a:gd name="T59" fmla="*/ 115 h 199"/>
              <a:gd name="T60" fmla="*/ 72 w 289"/>
              <a:gd name="T61" fmla="*/ 120 h 199"/>
              <a:gd name="T62" fmla="*/ 63 w 289"/>
              <a:gd name="T63" fmla="*/ 125 h 199"/>
              <a:gd name="T64" fmla="*/ 53 w 289"/>
              <a:gd name="T65" fmla="*/ 130 h 199"/>
              <a:gd name="T66" fmla="*/ 44 w 289"/>
              <a:gd name="T67" fmla="*/ 136 h 199"/>
              <a:gd name="T68" fmla="*/ 37 w 289"/>
              <a:gd name="T69" fmla="*/ 142 h 199"/>
              <a:gd name="T70" fmla="*/ 29 w 289"/>
              <a:gd name="T71" fmla="*/ 148 h 199"/>
              <a:gd name="T72" fmla="*/ 23 w 289"/>
              <a:gd name="T73" fmla="*/ 155 h 199"/>
              <a:gd name="T74" fmla="*/ 16 w 289"/>
              <a:gd name="T75" fmla="*/ 162 h 199"/>
              <a:gd name="T76" fmla="*/ 10 w 289"/>
              <a:gd name="T77" fmla="*/ 169 h 199"/>
              <a:gd name="T78" fmla="*/ 7 w 289"/>
              <a:gd name="T79" fmla="*/ 175 h 199"/>
              <a:gd name="T80" fmla="*/ 3 w 289"/>
              <a:gd name="T81" fmla="*/ 180 h 199"/>
              <a:gd name="T82" fmla="*/ 1 w 289"/>
              <a:gd name="T83" fmla="*/ 186 h 199"/>
              <a:gd name="T84" fmla="*/ 0 w 289"/>
              <a:gd name="T85" fmla="*/ 192 h 199"/>
              <a:gd name="T86" fmla="*/ 2 w 289"/>
              <a:gd name="T87" fmla="*/ 195 h 199"/>
              <a:gd name="T88" fmla="*/ 8 w 289"/>
              <a:gd name="T89" fmla="*/ 199 h 199"/>
              <a:gd name="T90" fmla="*/ 16 w 289"/>
              <a:gd name="T91" fmla="*/ 199 h 199"/>
              <a:gd name="T92" fmla="*/ 24 w 289"/>
              <a:gd name="T93" fmla="*/ 198 h 199"/>
              <a:gd name="T94" fmla="*/ 32 w 289"/>
              <a:gd name="T95" fmla="*/ 194 h 199"/>
              <a:gd name="T96" fmla="*/ 41 w 289"/>
              <a:gd name="T97" fmla="*/ 191 h 19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199"/>
              <a:gd name="T149" fmla="*/ 289 w 289"/>
              <a:gd name="T150" fmla="*/ 199 h 19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199">
                <a:moveTo>
                  <a:pt x="42" y="190"/>
                </a:moveTo>
                <a:lnTo>
                  <a:pt x="47" y="187"/>
                </a:lnTo>
                <a:lnTo>
                  <a:pt x="53" y="186"/>
                </a:lnTo>
                <a:lnTo>
                  <a:pt x="59" y="183"/>
                </a:lnTo>
                <a:lnTo>
                  <a:pt x="65" y="180"/>
                </a:lnTo>
                <a:lnTo>
                  <a:pt x="71" y="178"/>
                </a:lnTo>
                <a:lnTo>
                  <a:pt x="76" y="176"/>
                </a:lnTo>
                <a:lnTo>
                  <a:pt x="82" y="173"/>
                </a:lnTo>
                <a:lnTo>
                  <a:pt x="87" y="171"/>
                </a:lnTo>
                <a:lnTo>
                  <a:pt x="93" y="169"/>
                </a:lnTo>
                <a:lnTo>
                  <a:pt x="98" y="165"/>
                </a:lnTo>
                <a:lnTo>
                  <a:pt x="104" y="163"/>
                </a:lnTo>
                <a:lnTo>
                  <a:pt x="110" y="161"/>
                </a:lnTo>
                <a:lnTo>
                  <a:pt x="115" y="157"/>
                </a:lnTo>
                <a:lnTo>
                  <a:pt x="120" y="155"/>
                </a:lnTo>
                <a:lnTo>
                  <a:pt x="126" y="152"/>
                </a:lnTo>
                <a:lnTo>
                  <a:pt x="132" y="149"/>
                </a:lnTo>
                <a:lnTo>
                  <a:pt x="137" y="147"/>
                </a:lnTo>
                <a:lnTo>
                  <a:pt x="142" y="143"/>
                </a:lnTo>
                <a:lnTo>
                  <a:pt x="148" y="141"/>
                </a:lnTo>
                <a:lnTo>
                  <a:pt x="153" y="137"/>
                </a:lnTo>
                <a:lnTo>
                  <a:pt x="157" y="135"/>
                </a:lnTo>
                <a:lnTo>
                  <a:pt x="161" y="133"/>
                </a:lnTo>
                <a:lnTo>
                  <a:pt x="166" y="130"/>
                </a:lnTo>
                <a:lnTo>
                  <a:pt x="170" y="128"/>
                </a:lnTo>
                <a:lnTo>
                  <a:pt x="174" y="126"/>
                </a:lnTo>
                <a:lnTo>
                  <a:pt x="178" y="124"/>
                </a:lnTo>
                <a:lnTo>
                  <a:pt x="182" y="121"/>
                </a:lnTo>
                <a:lnTo>
                  <a:pt x="186" y="119"/>
                </a:lnTo>
                <a:lnTo>
                  <a:pt x="190" y="117"/>
                </a:lnTo>
                <a:lnTo>
                  <a:pt x="195" y="114"/>
                </a:lnTo>
                <a:lnTo>
                  <a:pt x="198" y="111"/>
                </a:lnTo>
                <a:lnTo>
                  <a:pt x="201" y="108"/>
                </a:lnTo>
                <a:lnTo>
                  <a:pt x="206" y="106"/>
                </a:lnTo>
                <a:lnTo>
                  <a:pt x="210" y="103"/>
                </a:lnTo>
                <a:lnTo>
                  <a:pt x="213" y="100"/>
                </a:lnTo>
                <a:lnTo>
                  <a:pt x="218" y="98"/>
                </a:lnTo>
                <a:lnTo>
                  <a:pt x="221" y="95"/>
                </a:lnTo>
                <a:lnTo>
                  <a:pt x="225" y="91"/>
                </a:lnTo>
                <a:lnTo>
                  <a:pt x="228" y="89"/>
                </a:lnTo>
                <a:lnTo>
                  <a:pt x="232" y="85"/>
                </a:lnTo>
                <a:lnTo>
                  <a:pt x="235" y="82"/>
                </a:lnTo>
                <a:lnTo>
                  <a:pt x="239" y="80"/>
                </a:lnTo>
                <a:lnTo>
                  <a:pt x="242" y="76"/>
                </a:lnTo>
                <a:lnTo>
                  <a:pt x="245" y="73"/>
                </a:lnTo>
                <a:lnTo>
                  <a:pt x="249" y="69"/>
                </a:lnTo>
                <a:lnTo>
                  <a:pt x="251" y="66"/>
                </a:lnTo>
                <a:lnTo>
                  <a:pt x="255" y="62"/>
                </a:lnTo>
                <a:lnTo>
                  <a:pt x="258" y="59"/>
                </a:lnTo>
                <a:lnTo>
                  <a:pt x="262" y="55"/>
                </a:lnTo>
                <a:lnTo>
                  <a:pt x="264" y="52"/>
                </a:lnTo>
                <a:lnTo>
                  <a:pt x="267" y="48"/>
                </a:lnTo>
                <a:lnTo>
                  <a:pt x="269" y="45"/>
                </a:lnTo>
                <a:lnTo>
                  <a:pt x="272" y="41"/>
                </a:lnTo>
                <a:lnTo>
                  <a:pt x="274" y="37"/>
                </a:lnTo>
                <a:lnTo>
                  <a:pt x="277" y="33"/>
                </a:lnTo>
                <a:lnTo>
                  <a:pt x="280" y="30"/>
                </a:lnTo>
                <a:lnTo>
                  <a:pt x="283" y="25"/>
                </a:lnTo>
                <a:lnTo>
                  <a:pt x="285" y="22"/>
                </a:lnTo>
                <a:lnTo>
                  <a:pt x="287" y="18"/>
                </a:lnTo>
                <a:lnTo>
                  <a:pt x="289" y="13"/>
                </a:lnTo>
                <a:lnTo>
                  <a:pt x="289" y="12"/>
                </a:lnTo>
                <a:lnTo>
                  <a:pt x="289" y="11"/>
                </a:lnTo>
                <a:lnTo>
                  <a:pt x="289" y="10"/>
                </a:lnTo>
                <a:lnTo>
                  <a:pt x="289" y="9"/>
                </a:lnTo>
                <a:lnTo>
                  <a:pt x="288" y="8"/>
                </a:lnTo>
                <a:lnTo>
                  <a:pt x="288" y="7"/>
                </a:lnTo>
                <a:lnTo>
                  <a:pt x="287" y="5"/>
                </a:lnTo>
                <a:lnTo>
                  <a:pt x="286" y="4"/>
                </a:lnTo>
                <a:lnTo>
                  <a:pt x="285" y="3"/>
                </a:lnTo>
                <a:lnTo>
                  <a:pt x="284" y="2"/>
                </a:lnTo>
                <a:lnTo>
                  <a:pt x="283" y="1"/>
                </a:lnTo>
                <a:lnTo>
                  <a:pt x="281" y="1"/>
                </a:lnTo>
                <a:lnTo>
                  <a:pt x="280" y="1"/>
                </a:lnTo>
                <a:lnTo>
                  <a:pt x="279" y="0"/>
                </a:lnTo>
                <a:lnTo>
                  <a:pt x="278" y="0"/>
                </a:lnTo>
                <a:lnTo>
                  <a:pt x="277" y="1"/>
                </a:lnTo>
                <a:lnTo>
                  <a:pt x="271" y="3"/>
                </a:lnTo>
                <a:lnTo>
                  <a:pt x="267" y="5"/>
                </a:lnTo>
                <a:lnTo>
                  <a:pt x="262" y="8"/>
                </a:lnTo>
                <a:lnTo>
                  <a:pt x="257" y="10"/>
                </a:lnTo>
                <a:lnTo>
                  <a:pt x="251" y="13"/>
                </a:lnTo>
                <a:lnTo>
                  <a:pt x="247" y="16"/>
                </a:lnTo>
                <a:lnTo>
                  <a:pt x="242" y="19"/>
                </a:lnTo>
                <a:lnTo>
                  <a:pt x="237" y="22"/>
                </a:lnTo>
                <a:lnTo>
                  <a:pt x="233" y="25"/>
                </a:lnTo>
                <a:lnTo>
                  <a:pt x="227" y="29"/>
                </a:lnTo>
                <a:lnTo>
                  <a:pt x="222" y="31"/>
                </a:lnTo>
                <a:lnTo>
                  <a:pt x="218" y="34"/>
                </a:lnTo>
                <a:lnTo>
                  <a:pt x="213" y="38"/>
                </a:lnTo>
                <a:lnTo>
                  <a:pt x="208" y="41"/>
                </a:lnTo>
                <a:lnTo>
                  <a:pt x="204" y="44"/>
                </a:lnTo>
                <a:lnTo>
                  <a:pt x="199" y="47"/>
                </a:lnTo>
                <a:lnTo>
                  <a:pt x="195" y="51"/>
                </a:lnTo>
                <a:lnTo>
                  <a:pt x="189" y="53"/>
                </a:lnTo>
                <a:lnTo>
                  <a:pt x="184" y="56"/>
                </a:lnTo>
                <a:lnTo>
                  <a:pt x="179" y="60"/>
                </a:lnTo>
                <a:lnTo>
                  <a:pt x="175" y="62"/>
                </a:lnTo>
                <a:lnTo>
                  <a:pt x="170" y="64"/>
                </a:lnTo>
                <a:lnTo>
                  <a:pt x="166" y="67"/>
                </a:lnTo>
                <a:lnTo>
                  <a:pt x="161" y="70"/>
                </a:lnTo>
                <a:lnTo>
                  <a:pt x="156" y="73"/>
                </a:lnTo>
                <a:lnTo>
                  <a:pt x="152" y="75"/>
                </a:lnTo>
                <a:lnTo>
                  <a:pt x="147" y="77"/>
                </a:lnTo>
                <a:lnTo>
                  <a:pt x="142" y="81"/>
                </a:lnTo>
                <a:lnTo>
                  <a:pt x="138" y="83"/>
                </a:lnTo>
                <a:lnTo>
                  <a:pt x="133" y="85"/>
                </a:lnTo>
                <a:lnTo>
                  <a:pt x="129" y="88"/>
                </a:lnTo>
                <a:lnTo>
                  <a:pt x="125" y="91"/>
                </a:lnTo>
                <a:lnTo>
                  <a:pt x="120" y="93"/>
                </a:lnTo>
                <a:lnTo>
                  <a:pt x="116" y="96"/>
                </a:lnTo>
                <a:lnTo>
                  <a:pt x="111" y="98"/>
                </a:lnTo>
                <a:lnTo>
                  <a:pt x="107" y="102"/>
                </a:lnTo>
                <a:lnTo>
                  <a:pt x="102" y="104"/>
                </a:lnTo>
                <a:lnTo>
                  <a:pt x="97" y="106"/>
                </a:lnTo>
                <a:lnTo>
                  <a:pt x="93" y="108"/>
                </a:lnTo>
                <a:lnTo>
                  <a:pt x="88" y="112"/>
                </a:lnTo>
                <a:lnTo>
                  <a:pt x="86" y="113"/>
                </a:lnTo>
                <a:lnTo>
                  <a:pt x="83" y="114"/>
                </a:lnTo>
                <a:lnTo>
                  <a:pt x="81" y="115"/>
                </a:lnTo>
                <a:lnTo>
                  <a:pt x="79" y="117"/>
                </a:lnTo>
                <a:lnTo>
                  <a:pt x="76" y="118"/>
                </a:lnTo>
                <a:lnTo>
                  <a:pt x="74" y="119"/>
                </a:lnTo>
                <a:lnTo>
                  <a:pt x="72" y="120"/>
                </a:lnTo>
                <a:lnTo>
                  <a:pt x="69" y="121"/>
                </a:lnTo>
                <a:lnTo>
                  <a:pt x="67" y="122"/>
                </a:lnTo>
                <a:lnTo>
                  <a:pt x="65" y="124"/>
                </a:lnTo>
                <a:lnTo>
                  <a:pt x="63" y="125"/>
                </a:lnTo>
                <a:lnTo>
                  <a:pt x="60" y="127"/>
                </a:lnTo>
                <a:lnTo>
                  <a:pt x="58" y="128"/>
                </a:lnTo>
                <a:lnTo>
                  <a:pt x="56" y="129"/>
                </a:lnTo>
                <a:lnTo>
                  <a:pt x="53" y="130"/>
                </a:lnTo>
                <a:lnTo>
                  <a:pt x="51" y="132"/>
                </a:lnTo>
                <a:lnTo>
                  <a:pt x="49" y="133"/>
                </a:lnTo>
                <a:lnTo>
                  <a:pt x="46" y="135"/>
                </a:lnTo>
                <a:lnTo>
                  <a:pt x="44" y="136"/>
                </a:lnTo>
                <a:lnTo>
                  <a:pt x="42" y="137"/>
                </a:lnTo>
                <a:lnTo>
                  <a:pt x="41" y="140"/>
                </a:lnTo>
                <a:lnTo>
                  <a:pt x="38" y="141"/>
                </a:lnTo>
                <a:lnTo>
                  <a:pt x="37" y="142"/>
                </a:lnTo>
                <a:lnTo>
                  <a:pt x="35" y="143"/>
                </a:lnTo>
                <a:lnTo>
                  <a:pt x="32" y="146"/>
                </a:lnTo>
                <a:lnTo>
                  <a:pt x="31" y="147"/>
                </a:lnTo>
                <a:lnTo>
                  <a:pt x="29" y="148"/>
                </a:lnTo>
                <a:lnTo>
                  <a:pt x="28" y="149"/>
                </a:lnTo>
                <a:lnTo>
                  <a:pt x="25" y="151"/>
                </a:lnTo>
                <a:lnTo>
                  <a:pt x="24" y="152"/>
                </a:lnTo>
                <a:lnTo>
                  <a:pt x="23" y="155"/>
                </a:lnTo>
                <a:lnTo>
                  <a:pt x="21" y="156"/>
                </a:lnTo>
                <a:lnTo>
                  <a:pt x="20" y="158"/>
                </a:lnTo>
                <a:lnTo>
                  <a:pt x="17" y="159"/>
                </a:lnTo>
                <a:lnTo>
                  <a:pt x="16" y="162"/>
                </a:lnTo>
                <a:lnTo>
                  <a:pt x="15" y="163"/>
                </a:lnTo>
                <a:lnTo>
                  <a:pt x="14" y="165"/>
                </a:lnTo>
                <a:lnTo>
                  <a:pt x="12" y="166"/>
                </a:lnTo>
                <a:lnTo>
                  <a:pt x="10" y="169"/>
                </a:lnTo>
                <a:lnTo>
                  <a:pt x="9" y="171"/>
                </a:lnTo>
                <a:lnTo>
                  <a:pt x="8" y="172"/>
                </a:lnTo>
                <a:lnTo>
                  <a:pt x="8" y="173"/>
                </a:lnTo>
                <a:lnTo>
                  <a:pt x="7" y="175"/>
                </a:lnTo>
                <a:lnTo>
                  <a:pt x="6" y="176"/>
                </a:lnTo>
                <a:lnTo>
                  <a:pt x="5" y="177"/>
                </a:lnTo>
                <a:lnTo>
                  <a:pt x="5" y="178"/>
                </a:lnTo>
                <a:lnTo>
                  <a:pt x="3" y="180"/>
                </a:lnTo>
                <a:lnTo>
                  <a:pt x="2" y="181"/>
                </a:lnTo>
                <a:lnTo>
                  <a:pt x="2" y="183"/>
                </a:lnTo>
                <a:lnTo>
                  <a:pt x="1" y="185"/>
                </a:lnTo>
                <a:lnTo>
                  <a:pt x="1" y="186"/>
                </a:lnTo>
                <a:lnTo>
                  <a:pt x="0" y="187"/>
                </a:lnTo>
                <a:lnTo>
                  <a:pt x="0" y="190"/>
                </a:lnTo>
                <a:lnTo>
                  <a:pt x="0" y="191"/>
                </a:lnTo>
                <a:lnTo>
                  <a:pt x="0" y="192"/>
                </a:lnTo>
                <a:lnTo>
                  <a:pt x="0" y="193"/>
                </a:lnTo>
                <a:lnTo>
                  <a:pt x="0" y="194"/>
                </a:lnTo>
                <a:lnTo>
                  <a:pt x="1" y="195"/>
                </a:lnTo>
                <a:lnTo>
                  <a:pt x="2" y="195"/>
                </a:lnTo>
                <a:lnTo>
                  <a:pt x="2" y="197"/>
                </a:lnTo>
                <a:lnTo>
                  <a:pt x="5" y="198"/>
                </a:lnTo>
                <a:lnTo>
                  <a:pt x="7" y="198"/>
                </a:lnTo>
                <a:lnTo>
                  <a:pt x="8" y="199"/>
                </a:lnTo>
                <a:lnTo>
                  <a:pt x="10" y="199"/>
                </a:lnTo>
                <a:lnTo>
                  <a:pt x="12" y="199"/>
                </a:lnTo>
                <a:lnTo>
                  <a:pt x="14" y="199"/>
                </a:lnTo>
                <a:lnTo>
                  <a:pt x="16" y="199"/>
                </a:lnTo>
                <a:lnTo>
                  <a:pt x="19" y="199"/>
                </a:lnTo>
                <a:lnTo>
                  <a:pt x="20" y="199"/>
                </a:lnTo>
                <a:lnTo>
                  <a:pt x="22" y="198"/>
                </a:lnTo>
                <a:lnTo>
                  <a:pt x="24" y="198"/>
                </a:lnTo>
                <a:lnTo>
                  <a:pt x="27" y="197"/>
                </a:lnTo>
                <a:lnTo>
                  <a:pt x="28" y="195"/>
                </a:lnTo>
                <a:lnTo>
                  <a:pt x="30" y="195"/>
                </a:lnTo>
                <a:lnTo>
                  <a:pt x="32" y="194"/>
                </a:lnTo>
                <a:lnTo>
                  <a:pt x="35" y="193"/>
                </a:lnTo>
                <a:lnTo>
                  <a:pt x="36" y="193"/>
                </a:lnTo>
                <a:lnTo>
                  <a:pt x="38" y="192"/>
                </a:lnTo>
                <a:lnTo>
                  <a:pt x="41" y="191"/>
                </a:lnTo>
                <a:lnTo>
                  <a:pt x="42" y="190"/>
                </a:lnTo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1574800" y="1239838"/>
            <a:ext cx="939800" cy="871537"/>
          </a:xfrm>
          <a:custGeom>
            <a:avLst/>
            <a:gdLst>
              <a:gd name="T0" fmla="*/ 13 w 1775"/>
              <a:gd name="T1" fmla="*/ 29 h 1646"/>
              <a:gd name="T2" fmla="*/ 33 w 1775"/>
              <a:gd name="T3" fmla="*/ 73 h 1646"/>
              <a:gd name="T4" fmla="*/ 52 w 1775"/>
              <a:gd name="T5" fmla="*/ 117 h 1646"/>
              <a:gd name="T6" fmla="*/ 72 w 1775"/>
              <a:gd name="T7" fmla="*/ 160 h 1646"/>
              <a:gd name="T8" fmla="*/ 92 w 1775"/>
              <a:gd name="T9" fmla="*/ 204 h 1646"/>
              <a:gd name="T10" fmla="*/ 111 w 1775"/>
              <a:gd name="T11" fmla="*/ 248 h 1646"/>
              <a:gd name="T12" fmla="*/ 131 w 1775"/>
              <a:gd name="T13" fmla="*/ 292 h 1646"/>
              <a:gd name="T14" fmla="*/ 147 w 1775"/>
              <a:gd name="T15" fmla="*/ 327 h 1646"/>
              <a:gd name="T16" fmla="*/ 164 w 1775"/>
              <a:gd name="T17" fmla="*/ 362 h 1646"/>
              <a:gd name="T18" fmla="*/ 182 w 1775"/>
              <a:gd name="T19" fmla="*/ 397 h 1646"/>
              <a:gd name="T20" fmla="*/ 199 w 1775"/>
              <a:gd name="T21" fmla="*/ 431 h 1646"/>
              <a:gd name="T22" fmla="*/ 214 w 1775"/>
              <a:gd name="T23" fmla="*/ 467 h 1646"/>
              <a:gd name="T24" fmla="*/ 228 w 1775"/>
              <a:gd name="T25" fmla="*/ 503 h 1646"/>
              <a:gd name="T26" fmla="*/ 240 w 1775"/>
              <a:gd name="T27" fmla="*/ 544 h 1646"/>
              <a:gd name="T28" fmla="*/ 251 w 1775"/>
              <a:gd name="T29" fmla="*/ 593 h 1646"/>
              <a:gd name="T30" fmla="*/ 261 w 1775"/>
              <a:gd name="T31" fmla="*/ 641 h 1646"/>
              <a:gd name="T32" fmla="*/ 269 w 1775"/>
              <a:gd name="T33" fmla="*/ 690 h 1646"/>
              <a:gd name="T34" fmla="*/ 276 w 1775"/>
              <a:gd name="T35" fmla="*/ 740 h 1646"/>
              <a:gd name="T36" fmla="*/ 281 w 1775"/>
              <a:gd name="T37" fmla="*/ 789 h 1646"/>
              <a:gd name="T38" fmla="*/ 286 w 1775"/>
              <a:gd name="T39" fmla="*/ 838 h 1646"/>
              <a:gd name="T40" fmla="*/ 290 w 1775"/>
              <a:gd name="T41" fmla="*/ 874 h 1646"/>
              <a:gd name="T42" fmla="*/ 290 w 1775"/>
              <a:gd name="T43" fmla="*/ 904 h 1646"/>
              <a:gd name="T44" fmla="*/ 288 w 1775"/>
              <a:gd name="T45" fmla="*/ 933 h 1646"/>
              <a:gd name="T46" fmla="*/ 286 w 1775"/>
              <a:gd name="T47" fmla="*/ 963 h 1646"/>
              <a:gd name="T48" fmla="*/ 285 w 1775"/>
              <a:gd name="T49" fmla="*/ 992 h 1646"/>
              <a:gd name="T50" fmla="*/ 285 w 1775"/>
              <a:gd name="T51" fmla="*/ 1022 h 1646"/>
              <a:gd name="T52" fmla="*/ 288 w 1775"/>
              <a:gd name="T53" fmla="*/ 1051 h 1646"/>
              <a:gd name="T54" fmla="*/ 292 w 1775"/>
              <a:gd name="T55" fmla="*/ 1074 h 1646"/>
              <a:gd name="T56" fmla="*/ 295 w 1775"/>
              <a:gd name="T57" fmla="*/ 1099 h 1646"/>
              <a:gd name="T58" fmla="*/ 300 w 1775"/>
              <a:gd name="T59" fmla="*/ 1123 h 1646"/>
              <a:gd name="T60" fmla="*/ 306 w 1775"/>
              <a:gd name="T61" fmla="*/ 1146 h 1646"/>
              <a:gd name="T62" fmla="*/ 316 w 1775"/>
              <a:gd name="T63" fmla="*/ 1167 h 1646"/>
              <a:gd name="T64" fmla="*/ 329 w 1775"/>
              <a:gd name="T65" fmla="*/ 1185 h 1646"/>
              <a:gd name="T66" fmla="*/ 354 w 1775"/>
              <a:gd name="T67" fmla="*/ 1205 h 1646"/>
              <a:gd name="T68" fmla="*/ 400 w 1775"/>
              <a:gd name="T69" fmla="*/ 1232 h 1646"/>
              <a:gd name="T70" fmla="*/ 447 w 1775"/>
              <a:gd name="T71" fmla="*/ 1255 h 1646"/>
              <a:gd name="T72" fmla="*/ 497 w 1775"/>
              <a:gd name="T73" fmla="*/ 1275 h 1646"/>
              <a:gd name="T74" fmla="*/ 548 w 1775"/>
              <a:gd name="T75" fmla="*/ 1291 h 1646"/>
              <a:gd name="T76" fmla="*/ 599 w 1775"/>
              <a:gd name="T77" fmla="*/ 1306 h 1646"/>
              <a:gd name="T78" fmla="*/ 650 w 1775"/>
              <a:gd name="T79" fmla="*/ 1321 h 1646"/>
              <a:gd name="T80" fmla="*/ 713 w 1775"/>
              <a:gd name="T81" fmla="*/ 1337 h 1646"/>
              <a:gd name="T82" fmla="*/ 784 w 1775"/>
              <a:gd name="T83" fmla="*/ 1353 h 1646"/>
              <a:gd name="T84" fmla="*/ 855 w 1775"/>
              <a:gd name="T85" fmla="*/ 1364 h 1646"/>
              <a:gd name="T86" fmla="*/ 926 w 1775"/>
              <a:gd name="T87" fmla="*/ 1376 h 1646"/>
              <a:gd name="T88" fmla="*/ 997 w 1775"/>
              <a:gd name="T89" fmla="*/ 1387 h 1646"/>
              <a:gd name="T90" fmla="*/ 1068 w 1775"/>
              <a:gd name="T91" fmla="*/ 1400 h 1646"/>
              <a:gd name="T92" fmla="*/ 1138 w 1775"/>
              <a:gd name="T93" fmla="*/ 1417 h 1646"/>
              <a:gd name="T94" fmla="*/ 1202 w 1775"/>
              <a:gd name="T95" fmla="*/ 1437 h 1646"/>
              <a:gd name="T96" fmla="*/ 1264 w 1775"/>
              <a:gd name="T97" fmla="*/ 1459 h 1646"/>
              <a:gd name="T98" fmla="*/ 1327 w 1775"/>
              <a:gd name="T99" fmla="*/ 1483 h 1646"/>
              <a:gd name="T100" fmla="*/ 1389 w 1775"/>
              <a:gd name="T101" fmla="*/ 1509 h 1646"/>
              <a:gd name="T102" fmla="*/ 1452 w 1775"/>
              <a:gd name="T103" fmla="*/ 1534 h 1646"/>
              <a:gd name="T104" fmla="*/ 1515 w 1775"/>
              <a:gd name="T105" fmla="*/ 1559 h 1646"/>
              <a:gd name="T106" fmla="*/ 1567 w 1775"/>
              <a:gd name="T107" fmla="*/ 1578 h 1646"/>
              <a:gd name="T108" fmla="*/ 1599 w 1775"/>
              <a:gd name="T109" fmla="*/ 1590 h 1646"/>
              <a:gd name="T110" fmla="*/ 1633 w 1775"/>
              <a:gd name="T111" fmla="*/ 1600 h 1646"/>
              <a:gd name="T112" fmla="*/ 1665 w 1775"/>
              <a:gd name="T113" fmla="*/ 1611 h 1646"/>
              <a:gd name="T114" fmla="*/ 1697 w 1775"/>
              <a:gd name="T115" fmla="*/ 1623 h 1646"/>
              <a:gd name="T116" fmla="*/ 1731 w 1775"/>
              <a:gd name="T117" fmla="*/ 1632 h 1646"/>
              <a:gd name="T118" fmla="*/ 1763 w 1775"/>
              <a:gd name="T119" fmla="*/ 1642 h 164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75"/>
              <a:gd name="T181" fmla="*/ 0 h 1646"/>
              <a:gd name="T182" fmla="*/ 1775 w 1775"/>
              <a:gd name="T183" fmla="*/ 1646 h 164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75" h="1646">
                <a:moveTo>
                  <a:pt x="0" y="0"/>
                </a:moveTo>
                <a:lnTo>
                  <a:pt x="7" y="14"/>
                </a:lnTo>
                <a:lnTo>
                  <a:pt x="13" y="29"/>
                </a:lnTo>
                <a:lnTo>
                  <a:pt x="20" y="43"/>
                </a:lnTo>
                <a:lnTo>
                  <a:pt x="27" y="58"/>
                </a:lnTo>
                <a:lnTo>
                  <a:pt x="33" y="73"/>
                </a:lnTo>
                <a:lnTo>
                  <a:pt x="39" y="87"/>
                </a:lnTo>
                <a:lnTo>
                  <a:pt x="46" y="102"/>
                </a:lnTo>
                <a:lnTo>
                  <a:pt x="52" y="117"/>
                </a:lnTo>
                <a:lnTo>
                  <a:pt x="59" y="131"/>
                </a:lnTo>
                <a:lnTo>
                  <a:pt x="66" y="146"/>
                </a:lnTo>
                <a:lnTo>
                  <a:pt x="72" y="160"/>
                </a:lnTo>
                <a:lnTo>
                  <a:pt x="79" y="175"/>
                </a:lnTo>
                <a:lnTo>
                  <a:pt x="86" y="190"/>
                </a:lnTo>
                <a:lnTo>
                  <a:pt x="92" y="204"/>
                </a:lnTo>
                <a:lnTo>
                  <a:pt x="98" y="219"/>
                </a:lnTo>
                <a:lnTo>
                  <a:pt x="105" y="233"/>
                </a:lnTo>
                <a:lnTo>
                  <a:pt x="111" y="248"/>
                </a:lnTo>
                <a:lnTo>
                  <a:pt x="118" y="263"/>
                </a:lnTo>
                <a:lnTo>
                  <a:pt x="125" y="277"/>
                </a:lnTo>
                <a:lnTo>
                  <a:pt x="131" y="292"/>
                </a:lnTo>
                <a:lnTo>
                  <a:pt x="137" y="304"/>
                </a:lnTo>
                <a:lnTo>
                  <a:pt x="141" y="316"/>
                </a:lnTo>
                <a:lnTo>
                  <a:pt x="147" y="327"/>
                </a:lnTo>
                <a:lnTo>
                  <a:pt x="153" y="339"/>
                </a:lnTo>
                <a:lnTo>
                  <a:pt x="159" y="350"/>
                </a:lnTo>
                <a:lnTo>
                  <a:pt x="164" y="362"/>
                </a:lnTo>
                <a:lnTo>
                  <a:pt x="170" y="374"/>
                </a:lnTo>
                <a:lnTo>
                  <a:pt x="176" y="385"/>
                </a:lnTo>
                <a:lnTo>
                  <a:pt x="182" y="397"/>
                </a:lnTo>
                <a:lnTo>
                  <a:pt x="188" y="408"/>
                </a:lnTo>
                <a:lnTo>
                  <a:pt x="193" y="420"/>
                </a:lnTo>
                <a:lnTo>
                  <a:pt x="199" y="431"/>
                </a:lnTo>
                <a:lnTo>
                  <a:pt x="204" y="443"/>
                </a:lnTo>
                <a:lnTo>
                  <a:pt x="210" y="456"/>
                </a:lnTo>
                <a:lnTo>
                  <a:pt x="214" y="467"/>
                </a:lnTo>
                <a:lnTo>
                  <a:pt x="219" y="479"/>
                </a:lnTo>
                <a:lnTo>
                  <a:pt x="224" y="492"/>
                </a:lnTo>
                <a:lnTo>
                  <a:pt x="228" y="503"/>
                </a:lnTo>
                <a:lnTo>
                  <a:pt x="232" y="516"/>
                </a:lnTo>
                <a:lnTo>
                  <a:pt x="235" y="528"/>
                </a:lnTo>
                <a:lnTo>
                  <a:pt x="240" y="544"/>
                </a:lnTo>
                <a:lnTo>
                  <a:pt x="244" y="560"/>
                </a:lnTo>
                <a:lnTo>
                  <a:pt x="248" y="576"/>
                </a:lnTo>
                <a:lnTo>
                  <a:pt x="251" y="593"/>
                </a:lnTo>
                <a:lnTo>
                  <a:pt x="255" y="609"/>
                </a:lnTo>
                <a:lnTo>
                  <a:pt x="258" y="625"/>
                </a:lnTo>
                <a:lnTo>
                  <a:pt x="261" y="641"/>
                </a:lnTo>
                <a:lnTo>
                  <a:pt x="264" y="657"/>
                </a:lnTo>
                <a:lnTo>
                  <a:pt x="266" y="674"/>
                </a:lnTo>
                <a:lnTo>
                  <a:pt x="269" y="690"/>
                </a:lnTo>
                <a:lnTo>
                  <a:pt x="271" y="706"/>
                </a:lnTo>
                <a:lnTo>
                  <a:pt x="273" y="723"/>
                </a:lnTo>
                <a:lnTo>
                  <a:pt x="276" y="740"/>
                </a:lnTo>
                <a:lnTo>
                  <a:pt x="278" y="756"/>
                </a:lnTo>
                <a:lnTo>
                  <a:pt x="279" y="772"/>
                </a:lnTo>
                <a:lnTo>
                  <a:pt x="281" y="789"/>
                </a:lnTo>
                <a:lnTo>
                  <a:pt x="283" y="806"/>
                </a:lnTo>
                <a:lnTo>
                  <a:pt x="285" y="822"/>
                </a:lnTo>
                <a:lnTo>
                  <a:pt x="286" y="838"/>
                </a:lnTo>
                <a:lnTo>
                  <a:pt x="288" y="854"/>
                </a:lnTo>
                <a:lnTo>
                  <a:pt x="288" y="865"/>
                </a:lnTo>
                <a:lnTo>
                  <a:pt x="290" y="874"/>
                </a:lnTo>
                <a:lnTo>
                  <a:pt x="290" y="884"/>
                </a:lnTo>
                <a:lnTo>
                  <a:pt x="290" y="894"/>
                </a:lnTo>
                <a:lnTo>
                  <a:pt x="290" y="904"/>
                </a:lnTo>
                <a:lnTo>
                  <a:pt x="288" y="913"/>
                </a:lnTo>
                <a:lnTo>
                  <a:pt x="288" y="924"/>
                </a:lnTo>
                <a:lnTo>
                  <a:pt x="288" y="933"/>
                </a:lnTo>
                <a:lnTo>
                  <a:pt x="287" y="944"/>
                </a:lnTo>
                <a:lnTo>
                  <a:pt x="287" y="953"/>
                </a:lnTo>
                <a:lnTo>
                  <a:pt x="286" y="963"/>
                </a:lnTo>
                <a:lnTo>
                  <a:pt x="286" y="973"/>
                </a:lnTo>
                <a:lnTo>
                  <a:pt x="285" y="983"/>
                </a:lnTo>
                <a:lnTo>
                  <a:pt x="285" y="992"/>
                </a:lnTo>
                <a:lnTo>
                  <a:pt x="285" y="1003"/>
                </a:lnTo>
                <a:lnTo>
                  <a:pt x="285" y="1012"/>
                </a:lnTo>
                <a:lnTo>
                  <a:pt x="285" y="1022"/>
                </a:lnTo>
                <a:lnTo>
                  <a:pt x="286" y="1032"/>
                </a:lnTo>
                <a:lnTo>
                  <a:pt x="287" y="1041"/>
                </a:lnTo>
                <a:lnTo>
                  <a:pt x="288" y="1051"/>
                </a:lnTo>
                <a:lnTo>
                  <a:pt x="290" y="1058"/>
                </a:lnTo>
                <a:lnTo>
                  <a:pt x="291" y="1066"/>
                </a:lnTo>
                <a:lnTo>
                  <a:pt x="292" y="1074"/>
                </a:lnTo>
                <a:lnTo>
                  <a:pt x="292" y="1083"/>
                </a:lnTo>
                <a:lnTo>
                  <a:pt x="294" y="1091"/>
                </a:lnTo>
                <a:lnTo>
                  <a:pt x="295" y="1099"/>
                </a:lnTo>
                <a:lnTo>
                  <a:pt x="296" y="1107"/>
                </a:lnTo>
                <a:lnTo>
                  <a:pt x="298" y="1115"/>
                </a:lnTo>
                <a:lnTo>
                  <a:pt x="300" y="1123"/>
                </a:lnTo>
                <a:lnTo>
                  <a:pt x="301" y="1131"/>
                </a:lnTo>
                <a:lnTo>
                  <a:pt x="303" y="1138"/>
                </a:lnTo>
                <a:lnTo>
                  <a:pt x="306" y="1146"/>
                </a:lnTo>
                <a:lnTo>
                  <a:pt x="309" y="1153"/>
                </a:lnTo>
                <a:lnTo>
                  <a:pt x="313" y="1160"/>
                </a:lnTo>
                <a:lnTo>
                  <a:pt x="316" y="1167"/>
                </a:lnTo>
                <a:lnTo>
                  <a:pt x="320" y="1173"/>
                </a:lnTo>
                <a:lnTo>
                  <a:pt x="324" y="1180"/>
                </a:lnTo>
                <a:lnTo>
                  <a:pt x="329" y="1185"/>
                </a:lnTo>
                <a:lnTo>
                  <a:pt x="335" y="1190"/>
                </a:lnTo>
                <a:lnTo>
                  <a:pt x="340" y="1195"/>
                </a:lnTo>
                <a:lnTo>
                  <a:pt x="354" y="1205"/>
                </a:lnTo>
                <a:lnTo>
                  <a:pt x="369" y="1215"/>
                </a:lnTo>
                <a:lnTo>
                  <a:pt x="384" y="1224"/>
                </a:lnTo>
                <a:lnTo>
                  <a:pt x="400" y="1232"/>
                </a:lnTo>
                <a:lnTo>
                  <a:pt x="416" y="1240"/>
                </a:lnTo>
                <a:lnTo>
                  <a:pt x="432" y="1247"/>
                </a:lnTo>
                <a:lnTo>
                  <a:pt x="447" y="1255"/>
                </a:lnTo>
                <a:lnTo>
                  <a:pt x="464" y="1262"/>
                </a:lnTo>
                <a:lnTo>
                  <a:pt x="481" y="1268"/>
                </a:lnTo>
                <a:lnTo>
                  <a:pt x="497" y="1275"/>
                </a:lnTo>
                <a:lnTo>
                  <a:pt x="514" y="1281"/>
                </a:lnTo>
                <a:lnTo>
                  <a:pt x="530" y="1287"/>
                </a:lnTo>
                <a:lnTo>
                  <a:pt x="548" y="1291"/>
                </a:lnTo>
                <a:lnTo>
                  <a:pt x="565" y="1297"/>
                </a:lnTo>
                <a:lnTo>
                  <a:pt x="581" y="1302"/>
                </a:lnTo>
                <a:lnTo>
                  <a:pt x="599" y="1306"/>
                </a:lnTo>
                <a:lnTo>
                  <a:pt x="616" y="1312"/>
                </a:lnTo>
                <a:lnTo>
                  <a:pt x="633" y="1317"/>
                </a:lnTo>
                <a:lnTo>
                  <a:pt x="650" y="1321"/>
                </a:lnTo>
                <a:lnTo>
                  <a:pt x="667" y="1326"/>
                </a:lnTo>
                <a:lnTo>
                  <a:pt x="690" y="1332"/>
                </a:lnTo>
                <a:lnTo>
                  <a:pt x="713" y="1337"/>
                </a:lnTo>
                <a:lnTo>
                  <a:pt x="736" y="1343"/>
                </a:lnTo>
                <a:lnTo>
                  <a:pt x="761" y="1348"/>
                </a:lnTo>
                <a:lnTo>
                  <a:pt x="784" y="1353"/>
                </a:lnTo>
                <a:lnTo>
                  <a:pt x="807" y="1356"/>
                </a:lnTo>
                <a:lnTo>
                  <a:pt x="831" y="1361"/>
                </a:lnTo>
                <a:lnTo>
                  <a:pt x="855" y="1364"/>
                </a:lnTo>
                <a:lnTo>
                  <a:pt x="879" y="1368"/>
                </a:lnTo>
                <a:lnTo>
                  <a:pt x="902" y="1371"/>
                </a:lnTo>
                <a:lnTo>
                  <a:pt x="926" y="1376"/>
                </a:lnTo>
                <a:lnTo>
                  <a:pt x="950" y="1379"/>
                </a:lnTo>
                <a:lnTo>
                  <a:pt x="974" y="1383"/>
                </a:lnTo>
                <a:lnTo>
                  <a:pt x="997" y="1387"/>
                </a:lnTo>
                <a:lnTo>
                  <a:pt x="1021" y="1391"/>
                </a:lnTo>
                <a:lnTo>
                  <a:pt x="1044" y="1395"/>
                </a:lnTo>
                <a:lnTo>
                  <a:pt x="1068" y="1400"/>
                </a:lnTo>
                <a:lnTo>
                  <a:pt x="1091" y="1406"/>
                </a:lnTo>
                <a:lnTo>
                  <a:pt x="1115" y="1412"/>
                </a:lnTo>
                <a:lnTo>
                  <a:pt x="1138" y="1417"/>
                </a:lnTo>
                <a:lnTo>
                  <a:pt x="1159" y="1423"/>
                </a:lnTo>
                <a:lnTo>
                  <a:pt x="1181" y="1430"/>
                </a:lnTo>
                <a:lnTo>
                  <a:pt x="1202" y="1437"/>
                </a:lnTo>
                <a:lnTo>
                  <a:pt x="1223" y="1444"/>
                </a:lnTo>
                <a:lnTo>
                  <a:pt x="1244" y="1452"/>
                </a:lnTo>
                <a:lnTo>
                  <a:pt x="1264" y="1459"/>
                </a:lnTo>
                <a:lnTo>
                  <a:pt x="1285" y="1467"/>
                </a:lnTo>
                <a:lnTo>
                  <a:pt x="1306" y="1475"/>
                </a:lnTo>
                <a:lnTo>
                  <a:pt x="1327" y="1483"/>
                </a:lnTo>
                <a:lnTo>
                  <a:pt x="1348" y="1492"/>
                </a:lnTo>
                <a:lnTo>
                  <a:pt x="1369" y="1501"/>
                </a:lnTo>
                <a:lnTo>
                  <a:pt x="1389" y="1509"/>
                </a:lnTo>
                <a:lnTo>
                  <a:pt x="1410" y="1517"/>
                </a:lnTo>
                <a:lnTo>
                  <a:pt x="1431" y="1526"/>
                </a:lnTo>
                <a:lnTo>
                  <a:pt x="1452" y="1534"/>
                </a:lnTo>
                <a:lnTo>
                  <a:pt x="1473" y="1543"/>
                </a:lnTo>
                <a:lnTo>
                  <a:pt x="1494" y="1551"/>
                </a:lnTo>
                <a:lnTo>
                  <a:pt x="1515" y="1559"/>
                </a:lnTo>
                <a:lnTo>
                  <a:pt x="1535" y="1567"/>
                </a:lnTo>
                <a:lnTo>
                  <a:pt x="1556" y="1574"/>
                </a:lnTo>
                <a:lnTo>
                  <a:pt x="1567" y="1578"/>
                </a:lnTo>
                <a:lnTo>
                  <a:pt x="1578" y="1582"/>
                </a:lnTo>
                <a:lnTo>
                  <a:pt x="1589" y="1585"/>
                </a:lnTo>
                <a:lnTo>
                  <a:pt x="1599" y="1590"/>
                </a:lnTo>
                <a:lnTo>
                  <a:pt x="1611" y="1594"/>
                </a:lnTo>
                <a:lnTo>
                  <a:pt x="1621" y="1597"/>
                </a:lnTo>
                <a:lnTo>
                  <a:pt x="1633" y="1600"/>
                </a:lnTo>
                <a:lnTo>
                  <a:pt x="1643" y="1604"/>
                </a:lnTo>
                <a:lnTo>
                  <a:pt x="1653" y="1607"/>
                </a:lnTo>
                <a:lnTo>
                  <a:pt x="1665" y="1611"/>
                </a:lnTo>
                <a:lnTo>
                  <a:pt x="1675" y="1616"/>
                </a:lnTo>
                <a:lnTo>
                  <a:pt x="1687" y="1619"/>
                </a:lnTo>
                <a:lnTo>
                  <a:pt x="1697" y="1623"/>
                </a:lnTo>
                <a:lnTo>
                  <a:pt x="1709" y="1626"/>
                </a:lnTo>
                <a:lnTo>
                  <a:pt x="1719" y="1628"/>
                </a:lnTo>
                <a:lnTo>
                  <a:pt x="1731" y="1632"/>
                </a:lnTo>
                <a:lnTo>
                  <a:pt x="1741" y="1635"/>
                </a:lnTo>
                <a:lnTo>
                  <a:pt x="1753" y="1639"/>
                </a:lnTo>
                <a:lnTo>
                  <a:pt x="1763" y="1642"/>
                </a:lnTo>
                <a:lnTo>
                  <a:pt x="1775" y="1646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2616200" y="2127250"/>
            <a:ext cx="344488" cy="85725"/>
          </a:xfrm>
          <a:custGeom>
            <a:avLst/>
            <a:gdLst>
              <a:gd name="T0" fmla="*/ 10 w 651"/>
              <a:gd name="T1" fmla="*/ 4 h 163"/>
              <a:gd name="T2" fmla="*/ 30 w 651"/>
              <a:gd name="T3" fmla="*/ 15 h 163"/>
              <a:gd name="T4" fmla="*/ 51 w 651"/>
              <a:gd name="T5" fmla="*/ 24 h 163"/>
              <a:gd name="T6" fmla="*/ 72 w 651"/>
              <a:gd name="T7" fmla="*/ 33 h 163"/>
              <a:gd name="T8" fmla="*/ 92 w 651"/>
              <a:gd name="T9" fmla="*/ 43 h 163"/>
              <a:gd name="T10" fmla="*/ 112 w 651"/>
              <a:gd name="T11" fmla="*/ 52 h 163"/>
              <a:gd name="T12" fmla="*/ 133 w 651"/>
              <a:gd name="T13" fmla="*/ 61 h 163"/>
              <a:gd name="T14" fmla="*/ 153 w 651"/>
              <a:gd name="T15" fmla="*/ 72 h 163"/>
              <a:gd name="T16" fmla="*/ 174 w 651"/>
              <a:gd name="T17" fmla="*/ 81 h 163"/>
              <a:gd name="T18" fmla="*/ 195 w 651"/>
              <a:gd name="T19" fmla="*/ 90 h 163"/>
              <a:gd name="T20" fmla="*/ 212 w 651"/>
              <a:gd name="T21" fmla="*/ 98 h 163"/>
              <a:gd name="T22" fmla="*/ 226 w 651"/>
              <a:gd name="T23" fmla="*/ 105 h 163"/>
              <a:gd name="T24" fmla="*/ 240 w 651"/>
              <a:gd name="T25" fmla="*/ 113 h 163"/>
              <a:gd name="T26" fmla="*/ 254 w 651"/>
              <a:gd name="T27" fmla="*/ 120 h 163"/>
              <a:gd name="T28" fmla="*/ 268 w 651"/>
              <a:gd name="T29" fmla="*/ 128 h 163"/>
              <a:gd name="T30" fmla="*/ 281 w 651"/>
              <a:gd name="T31" fmla="*/ 135 h 163"/>
              <a:gd name="T32" fmla="*/ 296 w 651"/>
              <a:gd name="T33" fmla="*/ 142 h 163"/>
              <a:gd name="T34" fmla="*/ 310 w 651"/>
              <a:gd name="T35" fmla="*/ 149 h 163"/>
              <a:gd name="T36" fmla="*/ 325 w 651"/>
              <a:gd name="T37" fmla="*/ 154 h 163"/>
              <a:gd name="T38" fmla="*/ 340 w 651"/>
              <a:gd name="T39" fmla="*/ 159 h 163"/>
              <a:gd name="T40" fmla="*/ 356 w 651"/>
              <a:gd name="T41" fmla="*/ 161 h 163"/>
              <a:gd name="T42" fmla="*/ 372 w 651"/>
              <a:gd name="T43" fmla="*/ 163 h 163"/>
              <a:gd name="T44" fmla="*/ 388 w 651"/>
              <a:gd name="T45" fmla="*/ 163 h 163"/>
              <a:gd name="T46" fmla="*/ 403 w 651"/>
              <a:gd name="T47" fmla="*/ 163 h 163"/>
              <a:gd name="T48" fmla="*/ 419 w 651"/>
              <a:gd name="T49" fmla="*/ 163 h 163"/>
              <a:gd name="T50" fmla="*/ 435 w 651"/>
              <a:gd name="T51" fmla="*/ 161 h 163"/>
              <a:gd name="T52" fmla="*/ 450 w 651"/>
              <a:gd name="T53" fmla="*/ 159 h 163"/>
              <a:gd name="T54" fmla="*/ 467 w 651"/>
              <a:gd name="T55" fmla="*/ 156 h 163"/>
              <a:gd name="T56" fmla="*/ 482 w 651"/>
              <a:gd name="T57" fmla="*/ 153 h 163"/>
              <a:gd name="T58" fmla="*/ 498 w 651"/>
              <a:gd name="T59" fmla="*/ 149 h 163"/>
              <a:gd name="T60" fmla="*/ 513 w 651"/>
              <a:gd name="T61" fmla="*/ 145 h 163"/>
              <a:gd name="T62" fmla="*/ 528 w 651"/>
              <a:gd name="T63" fmla="*/ 140 h 163"/>
              <a:gd name="T64" fmla="*/ 543 w 651"/>
              <a:gd name="T65" fmla="*/ 135 h 163"/>
              <a:gd name="T66" fmla="*/ 558 w 651"/>
              <a:gd name="T67" fmla="*/ 130 h 163"/>
              <a:gd name="T68" fmla="*/ 573 w 651"/>
              <a:gd name="T69" fmla="*/ 123 h 163"/>
              <a:gd name="T70" fmla="*/ 588 w 651"/>
              <a:gd name="T71" fmla="*/ 116 h 163"/>
              <a:gd name="T72" fmla="*/ 602 w 651"/>
              <a:gd name="T73" fmla="*/ 109 h 163"/>
              <a:gd name="T74" fmla="*/ 616 w 651"/>
              <a:gd name="T75" fmla="*/ 101 h 163"/>
              <a:gd name="T76" fmla="*/ 630 w 651"/>
              <a:gd name="T77" fmla="*/ 92 h 163"/>
              <a:gd name="T78" fmla="*/ 644 w 651"/>
              <a:gd name="T79" fmla="*/ 84 h 16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51"/>
              <a:gd name="T121" fmla="*/ 0 h 163"/>
              <a:gd name="T122" fmla="*/ 651 w 651"/>
              <a:gd name="T123" fmla="*/ 163 h 16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51" h="163">
                <a:moveTo>
                  <a:pt x="0" y="0"/>
                </a:moveTo>
                <a:lnTo>
                  <a:pt x="10" y="4"/>
                </a:lnTo>
                <a:lnTo>
                  <a:pt x="21" y="10"/>
                </a:lnTo>
                <a:lnTo>
                  <a:pt x="30" y="15"/>
                </a:lnTo>
                <a:lnTo>
                  <a:pt x="41" y="19"/>
                </a:lnTo>
                <a:lnTo>
                  <a:pt x="51" y="24"/>
                </a:lnTo>
                <a:lnTo>
                  <a:pt x="61" y="29"/>
                </a:lnTo>
                <a:lnTo>
                  <a:pt x="72" y="33"/>
                </a:lnTo>
                <a:lnTo>
                  <a:pt x="82" y="38"/>
                </a:lnTo>
                <a:lnTo>
                  <a:pt x="92" y="43"/>
                </a:lnTo>
                <a:lnTo>
                  <a:pt x="102" y="47"/>
                </a:lnTo>
                <a:lnTo>
                  <a:pt x="112" y="52"/>
                </a:lnTo>
                <a:lnTo>
                  <a:pt x="123" y="57"/>
                </a:lnTo>
                <a:lnTo>
                  <a:pt x="133" y="61"/>
                </a:lnTo>
                <a:lnTo>
                  <a:pt x="144" y="66"/>
                </a:lnTo>
                <a:lnTo>
                  <a:pt x="153" y="72"/>
                </a:lnTo>
                <a:lnTo>
                  <a:pt x="163" y="76"/>
                </a:lnTo>
                <a:lnTo>
                  <a:pt x="174" y="81"/>
                </a:lnTo>
                <a:lnTo>
                  <a:pt x="184" y="86"/>
                </a:lnTo>
                <a:lnTo>
                  <a:pt x="195" y="90"/>
                </a:lnTo>
                <a:lnTo>
                  <a:pt x="205" y="95"/>
                </a:lnTo>
                <a:lnTo>
                  <a:pt x="212" y="98"/>
                </a:lnTo>
                <a:lnTo>
                  <a:pt x="219" y="102"/>
                </a:lnTo>
                <a:lnTo>
                  <a:pt x="226" y="105"/>
                </a:lnTo>
                <a:lnTo>
                  <a:pt x="233" y="109"/>
                </a:lnTo>
                <a:lnTo>
                  <a:pt x="240" y="113"/>
                </a:lnTo>
                <a:lnTo>
                  <a:pt x="247" y="117"/>
                </a:lnTo>
                <a:lnTo>
                  <a:pt x="254" y="120"/>
                </a:lnTo>
                <a:lnTo>
                  <a:pt x="261" y="125"/>
                </a:lnTo>
                <a:lnTo>
                  <a:pt x="268" y="128"/>
                </a:lnTo>
                <a:lnTo>
                  <a:pt x="274" y="132"/>
                </a:lnTo>
                <a:lnTo>
                  <a:pt x="281" y="135"/>
                </a:lnTo>
                <a:lnTo>
                  <a:pt x="290" y="140"/>
                </a:lnTo>
                <a:lnTo>
                  <a:pt x="296" y="142"/>
                </a:lnTo>
                <a:lnTo>
                  <a:pt x="303" y="146"/>
                </a:lnTo>
                <a:lnTo>
                  <a:pt x="310" y="149"/>
                </a:lnTo>
                <a:lnTo>
                  <a:pt x="318" y="152"/>
                </a:lnTo>
                <a:lnTo>
                  <a:pt x="325" y="154"/>
                </a:lnTo>
                <a:lnTo>
                  <a:pt x="332" y="156"/>
                </a:lnTo>
                <a:lnTo>
                  <a:pt x="340" y="159"/>
                </a:lnTo>
                <a:lnTo>
                  <a:pt x="349" y="160"/>
                </a:lnTo>
                <a:lnTo>
                  <a:pt x="356" y="161"/>
                </a:lnTo>
                <a:lnTo>
                  <a:pt x="364" y="162"/>
                </a:lnTo>
                <a:lnTo>
                  <a:pt x="372" y="163"/>
                </a:lnTo>
                <a:lnTo>
                  <a:pt x="380" y="163"/>
                </a:lnTo>
                <a:lnTo>
                  <a:pt x="388" y="163"/>
                </a:lnTo>
                <a:lnTo>
                  <a:pt x="395" y="163"/>
                </a:lnTo>
                <a:lnTo>
                  <a:pt x="403" y="163"/>
                </a:lnTo>
                <a:lnTo>
                  <a:pt x="411" y="163"/>
                </a:lnTo>
                <a:lnTo>
                  <a:pt x="419" y="163"/>
                </a:lnTo>
                <a:lnTo>
                  <a:pt x="427" y="162"/>
                </a:lnTo>
                <a:lnTo>
                  <a:pt x="435" y="161"/>
                </a:lnTo>
                <a:lnTo>
                  <a:pt x="442" y="160"/>
                </a:lnTo>
                <a:lnTo>
                  <a:pt x="450" y="159"/>
                </a:lnTo>
                <a:lnTo>
                  <a:pt x="459" y="157"/>
                </a:lnTo>
                <a:lnTo>
                  <a:pt x="467" y="156"/>
                </a:lnTo>
                <a:lnTo>
                  <a:pt x="475" y="154"/>
                </a:lnTo>
                <a:lnTo>
                  <a:pt x="482" y="153"/>
                </a:lnTo>
                <a:lnTo>
                  <a:pt x="490" y="150"/>
                </a:lnTo>
                <a:lnTo>
                  <a:pt x="498" y="149"/>
                </a:lnTo>
                <a:lnTo>
                  <a:pt x="505" y="147"/>
                </a:lnTo>
                <a:lnTo>
                  <a:pt x="513" y="145"/>
                </a:lnTo>
                <a:lnTo>
                  <a:pt x="521" y="142"/>
                </a:lnTo>
                <a:lnTo>
                  <a:pt x="528" y="140"/>
                </a:lnTo>
                <a:lnTo>
                  <a:pt x="536" y="138"/>
                </a:lnTo>
                <a:lnTo>
                  <a:pt x="543" y="135"/>
                </a:lnTo>
                <a:lnTo>
                  <a:pt x="551" y="132"/>
                </a:lnTo>
                <a:lnTo>
                  <a:pt x="558" y="130"/>
                </a:lnTo>
                <a:lnTo>
                  <a:pt x="566" y="126"/>
                </a:lnTo>
                <a:lnTo>
                  <a:pt x="573" y="123"/>
                </a:lnTo>
                <a:lnTo>
                  <a:pt x="580" y="119"/>
                </a:lnTo>
                <a:lnTo>
                  <a:pt x="588" y="116"/>
                </a:lnTo>
                <a:lnTo>
                  <a:pt x="595" y="112"/>
                </a:lnTo>
                <a:lnTo>
                  <a:pt x="602" y="109"/>
                </a:lnTo>
                <a:lnTo>
                  <a:pt x="609" y="105"/>
                </a:lnTo>
                <a:lnTo>
                  <a:pt x="616" y="101"/>
                </a:lnTo>
                <a:lnTo>
                  <a:pt x="623" y="97"/>
                </a:lnTo>
                <a:lnTo>
                  <a:pt x="630" y="92"/>
                </a:lnTo>
                <a:lnTo>
                  <a:pt x="637" y="89"/>
                </a:lnTo>
                <a:lnTo>
                  <a:pt x="644" y="84"/>
                </a:lnTo>
                <a:lnTo>
                  <a:pt x="651" y="8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3035300" y="2128838"/>
            <a:ext cx="176213" cy="20637"/>
          </a:xfrm>
          <a:custGeom>
            <a:avLst/>
            <a:gdLst>
              <a:gd name="T0" fmla="*/ 0 w 331"/>
              <a:gd name="T1" fmla="*/ 41 h 41"/>
              <a:gd name="T2" fmla="*/ 18 w 331"/>
              <a:gd name="T3" fmla="*/ 38 h 41"/>
              <a:gd name="T4" fmla="*/ 34 w 331"/>
              <a:gd name="T5" fmla="*/ 36 h 41"/>
              <a:gd name="T6" fmla="*/ 50 w 331"/>
              <a:gd name="T7" fmla="*/ 34 h 41"/>
              <a:gd name="T8" fmla="*/ 66 w 331"/>
              <a:gd name="T9" fmla="*/ 33 h 41"/>
              <a:gd name="T10" fmla="*/ 84 w 331"/>
              <a:gd name="T11" fmla="*/ 30 h 41"/>
              <a:gd name="T12" fmla="*/ 100 w 331"/>
              <a:gd name="T13" fmla="*/ 28 h 41"/>
              <a:gd name="T14" fmla="*/ 116 w 331"/>
              <a:gd name="T15" fmla="*/ 26 h 41"/>
              <a:gd name="T16" fmla="*/ 133 w 331"/>
              <a:gd name="T17" fmla="*/ 24 h 41"/>
              <a:gd name="T18" fmla="*/ 150 w 331"/>
              <a:gd name="T19" fmla="*/ 22 h 41"/>
              <a:gd name="T20" fmla="*/ 166 w 331"/>
              <a:gd name="T21" fmla="*/ 20 h 41"/>
              <a:gd name="T22" fmla="*/ 182 w 331"/>
              <a:gd name="T23" fmla="*/ 17 h 41"/>
              <a:gd name="T24" fmla="*/ 199 w 331"/>
              <a:gd name="T25" fmla="*/ 16 h 41"/>
              <a:gd name="T26" fmla="*/ 216 w 331"/>
              <a:gd name="T27" fmla="*/ 14 h 41"/>
              <a:gd name="T28" fmla="*/ 232 w 331"/>
              <a:gd name="T29" fmla="*/ 12 h 41"/>
              <a:gd name="T30" fmla="*/ 248 w 331"/>
              <a:gd name="T31" fmla="*/ 9 h 41"/>
              <a:gd name="T32" fmla="*/ 265 w 331"/>
              <a:gd name="T33" fmla="*/ 8 h 41"/>
              <a:gd name="T34" fmla="*/ 282 w 331"/>
              <a:gd name="T35" fmla="*/ 6 h 41"/>
              <a:gd name="T36" fmla="*/ 298 w 331"/>
              <a:gd name="T37" fmla="*/ 4 h 41"/>
              <a:gd name="T38" fmla="*/ 315 w 331"/>
              <a:gd name="T39" fmla="*/ 1 h 41"/>
              <a:gd name="T40" fmla="*/ 331 w 331"/>
              <a:gd name="T41" fmla="*/ 0 h 4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31"/>
              <a:gd name="T64" fmla="*/ 0 h 41"/>
              <a:gd name="T65" fmla="*/ 331 w 331"/>
              <a:gd name="T66" fmla="*/ 41 h 4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31" h="41">
                <a:moveTo>
                  <a:pt x="0" y="41"/>
                </a:moveTo>
                <a:lnTo>
                  <a:pt x="18" y="38"/>
                </a:lnTo>
                <a:lnTo>
                  <a:pt x="34" y="36"/>
                </a:lnTo>
                <a:lnTo>
                  <a:pt x="50" y="34"/>
                </a:lnTo>
                <a:lnTo>
                  <a:pt x="66" y="33"/>
                </a:lnTo>
                <a:lnTo>
                  <a:pt x="84" y="30"/>
                </a:lnTo>
                <a:lnTo>
                  <a:pt x="100" y="28"/>
                </a:lnTo>
                <a:lnTo>
                  <a:pt x="116" y="26"/>
                </a:lnTo>
                <a:lnTo>
                  <a:pt x="133" y="24"/>
                </a:lnTo>
                <a:lnTo>
                  <a:pt x="150" y="22"/>
                </a:lnTo>
                <a:lnTo>
                  <a:pt x="166" y="20"/>
                </a:lnTo>
                <a:lnTo>
                  <a:pt x="182" y="17"/>
                </a:lnTo>
                <a:lnTo>
                  <a:pt x="199" y="16"/>
                </a:lnTo>
                <a:lnTo>
                  <a:pt x="216" y="14"/>
                </a:lnTo>
                <a:lnTo>
                  <a:pt x="232" y="12"/>
                </a:lnTo>
                <a:lnTo>
                  <a:pt x="248" y="9"/>
                </a:lnTo>
                <a:lnTo>
                  <a:pt x="265" y="8"/>
                </a:lnTo>
                <a:lnTo>
                  <a:pt x="282" y="6"/>
                </a:lnTo>
                <a:lnTo>
                  <a:pt x="298" y="4"/>
                </a:lnTo>
                <a:lnTo>
                  <a:pt x="315" y="1"/>
                </a:lnTo>
                <a:lnTo>
                  <a:pt x="331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3500438" y="2000250"/>
            <a:ext cx="506412" cy="384175"/>
          </a:xfrm>
          <a:custGeom>
            <a:avLst/>
            <a:gdLst>
              <a:gd name="T0" fmla="*/ 18 w 955"/>
              <a:gd name="T1" fmla="*/ 146 h 725"/>
              <a:gd name="T2" fmla="*/ 42 w 955"/>
              <a:gd name="T3" fmla="*/ 180 h 725"/>
              <a:gd name="T4" fmla="*/ 64 w 955"/>
              <a:gd name="T5" fmla="*/ 213 h 725"/>
              <a:gd name="T6" fmla="*/ 86 w 955"/>
              <a:gd name="T7" fmla="*/ 249 h 725"/>
              <a:gd name="T8" fmla="*/ 105 w 955"/>
              <a:gd name="T9" fmla="*/ 285 h 725"/>
              <a:gd name="T10" fmla="*/ 123 w 955"/>
              <a:gd name="T11" fmla="*/ 322 h 725"/>
              <a:gd name="T12" fmla="*/ 139 w 955"/>
              <a:gd name="T13" fmla="*/ 359 h 725"/>
              <a:gd name="T14" fmla="*/ 152 w 955"/>
              <a:gd name="T15" fmla="*/ 394 h 725"/>
              <a:gd name="T16" fmla="*/ 160 w 955"/>
              <a:gd name="T17" fmla="*/ 429 h 725"/>
              <a:gd name="T18" fmla="*/ 167 w 955"/>
              <a:gd name="T19" fmla="*/ 465 h 725"/>
              <a:gd name="T20" fmla="*/ 174 w 955"/>
              <a:gd name="T21" fmla="*/ 501 h 725"/>
              <a:gd name="T22" fmla="*/ 180 w 955"/>
              <a:gd name="T23" fmla="*/ 537 h 725"/>
              <a:gd name="T24" fmla="*/ 187 w 955"/>
              <a:gd name="T25" fmla="*/ 571 h 725"/>
              <a:gd name="T26" fmla="*/ 193 w 955"/>
              <a:gd name="T27" fmla="*/ 601 h 725"/>
              <a:gd name="T28" fmla="*/ 197 w 955"/>
              <a:gd name="T29" fmla="*/ 621 h 725"/>
              <a:gd name="T30" fmla="*/ 199 w 955"/>
              <a:gd name="T31" fmla="*/ 641 h 725"/>
              <a:gd name="T32" fmla="*/ 202 w 955"/>
              <a:gd name="T33" fmla="*/ 661 h 725"/>
              <a:gd name="T34" fmla="*/ 206 w 955"/>
              <a:gd name="T35" fmla="*/ 680 h 725"/>
              <a:gd name="T36" fmla="*/ 214 w 955"/>
              <a:gd name="T37" fmla="*/ 696 h 725"/>
              <a:gd name="T38" fmla="*/ 226 w 955"/>
              <a:gd name="T39" fmla="*/ 709 h 725"/>
              <a:gd name="T40" fmla="*/ 242 w 955"/>
              <a:gd name="T41" fmla="*/ 718 h 725"/>
              <a:gd name="T42" fmla="*/ 262 w 955"/>
              <a:gd name="T43" fmla="*/ 724 h 725"/>
              <a:gd name="T44" fmla="*/ 283 w 955"/>
              <a:gd name="T45" fmla="*/ 725 h 725"/>
              <a:gd name="T46" fmla="*/ 303 w 955"/>
              <a:gd name="T47" fmla="*/ 722 h 725"/>
              <a:gd name="T48" fmla="*/ 324 w 955"/>
              <a:gd name="T49" fmla="*/ 717 h 725"/>
              <a:gd name="T50" fmla="*/ 344 w 955"/>
              <a:gd name="T51" fmla="*/ 709 h 725"/>
              <a:gd name="T52" fmla="*/ 361 w 955"/>
              <a:gd name="T53" fmla="*/ 700 h 725"/>
              <a:gd name="T54" fmla="*/ 382 w 955"/>
              <a:gd name="T55" fmla="*/ 685 h 725"/>
              <a:gd name="T56" fmla="*/ 401 w 955"/>
              <a:gd name="T57" fmla="*/ 669 h 725"/>
              <a:gd name="T58" fmla="*/ 417 w 955"/>
              <a:gd name="T59" fmla="*/ 649 h 725"/>
              <a:gd name="T60" fmla="*/ 432 w 955"/>
              <a:gd name="T61" fmla="*/ 628 h 725"/>
              <a:gd name="T62" fmla="*/ 446 w 955"/>
              <a:gd name="T63" fmla="*/ 606 h 725"/>
              <a:gd name="T64" fmla="*/ 459 w 955"/>
              <a:gd name="T65" fmla="*/ 584 h 725"/>
              <a:gd name="T66" fmla="*/ 471 w 955"/>
              <a:gd name="T67" fmla="*/ 560 h 725"/>
              <a:gd name="T68" fmla="*/ 482 w 955"/>
              <a:gd name="T69" fmla="*/ 528 h 725"/>
              <a:gd name="T70" fmla="*/ 490 w 955"/>
              <a:gd name="T71" fmla="*/ 496 h 725"/>
              <a:gd name="T72" fmla="*/ 497 w 955"/>
              <a:gd name="T73" fmla="*/ 464 h 725"/>
              <a:gd name="T74" fmla="*/ 504 w 955"/>
              <a:gd name="T75" fmla="*/ 431 h 725"/>
              <a:gd name="T76" fmla="*/ 513 w 955"/>
              <a:gd name="T77" fmla="*/ 399 h 725"/>
              <a:gd name="T78" fmla="*/ 526 w 955"/>
              <a:gd name="T79" fmla="*/ 370 h 725"/>
              <a:gd name="T80" fmla="*/ 547 w 955"/>
              <a:gd name="T81" fmla="*/ 337 h 725"/>
              <a:gd name="T82" fmla="*/ 570 w 955"/>
              <a:gd name="T83" fmla="*/ 305 h 725"/>
              <a:gd name="T84" fmla="*/ 596 w 955"/>
              <a:gd name="T85" fmla="*/ 275 h 725"/>
              <a:gd name="T86" fmla="*/ 624 w 955"/>
              <a:gd name="T87" fmla="*/ 245 h 725"/>
              <a:gd name="T88" fmla="*/ 654 w 955"/>
              <a:gd name="T89" fmla="*/ 217 h 725"/>
              <a:gd name="T90" fmla="*/ 684 w 955"/>
              <a:gd name="T91" fmla="*/ 190 h 725"/>
              <a:gd name="T92" fmla="*/ 715 w 955"/>
              <a:gd name="T93" fmla="*/ 163 h 725"/>
              <a:gd name="T94" fmla="*/ 748 w 955"/>
              <a:gd name="T95" fmla="*/ 136 h 725"/>
              <a:gd name="T96" fmla="*/ 783 w 955"/>
              <a:gd name="T97" fmla="*/ 109 h 725"/>
              <a:gd name="T98" fmla="*/ 819 w 955"/>
              <a:gd name="T99" fmla="*/ 84 h 725"/>
              <a:gd name="T100" fmla="*/ 855 w 955"/>
              <a:gd name="T101" fmla="*/ 59 h 725"/>
              <a:gd name="T102" fmla="*/ 892 w 955"/>
              <a:gd name="T103" fmla="*/ 36 h 725"/>
              <a:gd name="T104" fmla="*/ 930 w 955"/>
              <a:gd name="T105" fmla="*/ 14 h 72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55"/>
              <a:gd name="T160" fmla="*/ 0 h 725"/>
              <a:gd name="T161" fmla="*/ 955 w 955"/>
              <a:gd name="T162" fmla="*/ 725 h 72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55" h="725">
                <a:moveTo>
                  <a:pt x="0" y="125"/>
                </a:moveTo>
                <a:lnTo>
                  <a:pt x="8" y="136"/>
                </a:lnTo>
                <a:lnTo>
                  <a:pt x="18" y="146"/>
                </a:lnTo>
                <a:lnTo>
                  <a:pt x="26" y="158"/>
                </a:lnTo>
                <a:lnTo>
                  <a:pt x="34" y="168"/>
                </a:lnTo>
                <a:lnTo>
                  <a:pt x="42" y="180"/>
                </a:lnTo>
                <a:lnTo>
                  <a:pt x="49" y="191"/>
                </a:lnTo>
                <a:lnTo>
                  <a:pt x="57" y="202"/>
                </a:lnTo>
                <a:lnTo>
                  <a:pt x="64" y="213"/>
                </a:lnTo>
                <a:lnTo>
                  <a:pt x="72" y="225"/>
                </a:lnTo>
                <a:lnTo>
                  <a:pt x="79" y="238"/>
                </a:lnTo>
                <a:lnTo>
                  <a:pt x="86" y="249"/>
                </a:lnTo>
                <a:lnTo>
                  <a:pt x="92" y="261"/>
                </a:lnTo>
                <a:lnTo>
                  <a:pt x="99" y="274"/>
                </a:lnTo>
                <a:lnTo>
                  <a:pt x="105" y="285"/>
                </a:lnTo>
                <a:lnTo>
                  <a:pt x="111" y="298"/>
                </a:lnTo>
                <a:lnTo>
                  <a:pt x="117" y="309"/>
                </a:lnTo>
                <a:lnTo>
                  <a:pt x="123" y="322"/>
                </a:lnTo>
                <a:lnTo>
                  <a:pt x="129" y="335"/>
                </a:lnTo>
                <a:lnTo>
                  <a:pt x="134" y="348"/>
                </a:lnTo>
                <a:lnTo>
                  <a:pt x="139" y="359"/>
                </a:lnTo>
                <a:lnTo>
                  <a:pt x="144" y="371"/>
                </a:lnTo>
                <a:lnTo>
                  <a:pt x="147" y="382"/>
                </a:lnTo>
                <a:lnTo>
                  <a:pt x="152" y="394"/>
                </a:lnTo>
                <a:lnTo>
                  <a:pt x="154" y="406"/>
                </a:lnTo>
                <a:lnTo>
                  <a:pt x="158" y="417"/>
                </a:lnTo>
                <a:lnTo>
                  <a:pt x="160" y="429"/>
                </a:lnTo>
                <a:lnTo>
                  <a:pt x="163" y="440"/>
                </a:lnTo>
                <a:lnTo>
                  <a:pt x="166" y="452"/>
                </a:lnTo>
                <a:lnTo>
                  <a:pt x="167" y="465"/>
                </a:lnTo>
                <a:lnTo>
                  <a:pt x="169" y="476"/>
                </a:lnTo>
                <a:lnTo>
                  <a:pt x="171" y="488"/>
                </a:lnTo>
                <a:lnTo>
                  <a:pt x="174" y="501"/>
                </a:lnTo>
                <a:lnTo>
                  <a:pt x="175" y="512"/>
                </a:lnTo>
                <a:lnTo>
                  <a:pt x="177" y="524"/>
                </a:lnTo>
                <a:lnTo>
                  <a:pt x="180" y="537"/>
                </a:lnTo>
                <a:lnTo>
                  <a:pt x="182" y="548"/>
                </a:lnTo>
                <a:lnTo>
                  <a:pt x="184" y="560"/>
                </a:lnTo>
                <a:lnTo>
                  <a:pt x="187" y="571"/>
                </a:lnTo>
                <a:lnTo>
                  <a:pt x="189" y="584"/>
                </a:lnTo>
                <a:lnTo>
                  <a:pt x="191" y="596"/>
                </a:lnTo>
                <a:lnTo>
                  <a:pt x="193" y="601"/>
                </a:lnTo>
                <a:lnTo>
                  <a:pt x="195" y="607"/>
                </a:lnTo>
                <a:lnTo>
                  <a:pt x="196" y="614"/>
                </a:lnTo>
                <a:lnTo>
                  <a:pt x="197" y="621"/>
                </a:lnTo>
                <a:lnTo>
                  <a:pt x="197" y="627"/>
                </a:lnTo>
                <a:lnTo>
                  <a:pt x="198" y="634"/>
                </a:lnTo>
                <a:lnTo>
                  <a:pt x="199" y="641"/>
                </a:lnTo>
                <a:lnTo>
                  <a:pt x="200" y="648"/>
                </a:lnTo>
                <a:lnTo>
                  <a:pt x="200" y="655"/>
                </a:lnTo>
                <a:lnTo>
                  <a:pt x="202" y="661"/>
                </a:lnTo>
                <a:lnTo>
                  <a:pt x="204" y="667"/>
                </a:lnTo>
                <a:lnTo>
                  <a:pt x="205" y="673"/>
                </a:lnTo>
                <a:lnTo>
                  <a:pt x="206" y="680"/>
                </a:lnTo>
                <a:lnTo>
                  <a:pt x="209" y="686"/>
                </a:lnTo>
                <a:lnTo>
                  <a:pt x="212" y="691"/>
                </a:lnTo>
                <a:lnTo>
                  <a:pt x="214" y="696"/>
                </a:lnTo>
                <a:lnTo>
                  <a:pt x="218" y="701"/>
                </a:lnTo>
                <a:lnTo>
                  <a:pt x="221" y="706"/>
                </a:lnTo>
                <a:lnTo>
                  <a:pt x="226" y="709"/>
                </a:lnTo>
                <a:lnTo>
                  <a:pt x="231" y="713"/>
                </a:lnTo>
                <a:lnTo>
                  <a:pt x="236" y="716"/>
                </a:lnTo>
                <a:lnTo>
                  <a:pt x="242" y="718"/>
                </a:lnTo>
                <a:lnTo>
                  <a:pt x="249" y="721"/>
                </a:lnTo>
                <a:lnTo>
                  <a:pt x="255" y="723"/>
                </a:lnTo>
                <a:lnTo>
                  <a:pt x="262" y="724"/>
                </a:lnTo>
                <a:lnTo>
                  <a:pt x="269" y="724"/>
                </a:lnTo>
                <a:lnTo>
                  <a:pt x="276" y="725"/>
                </a:lnTo>
                <a:lnTo>
                  <a:pt x="283" y="725"/>
                </a:lnTo>
                <a:lnTo>
                  <a:pt x="290" y="724"/>
                </a:lnTo>
                <a:lnTo>
                  <a:pt x="297" y="723"/>
                </a:lnTo>
                <a:lnTo>
                  <a:pt x="303" y="722"/>
                </a:lnTo>
                <a:lnTo>
                  <a:pt x="310" y="721"/>
                </a:lnTo>
                <a:lnTo>
                  <a:pt x="317" y="720"/>
                </a:lnTo>
                <a:lnTo>
                  <a:pt x="324" y="717"/>
                </a:lnTo>
                <a:lnTo>
                  <a:pt x="331" y="715"/>
                </a:lnTo>
                <a:lnTo>
                  <a:pt x="337" y="713"/>
                </a:lnTo>
                <a:lnTo>
                  <a:pt x="344" y="709"/>
                </a:lnTo>
                <a:lnTo>
                  <a:pt x="350" y="707"/>
                </a:lnTo>
                <a:lnTo>
                  <a:pt x="356" y="703"/>
                </a:lnTo>
                <a:lnTo>
                  <a:pt x="361" y="700"/>
                </a:lnTo>
                <a:lnTo>
                  <a:pt x="368" y="695"/>
                </a:lnTo>
                <a:lnTo>
                  <a:pt x="375" y="691"/>
                </a:lnTo>
                <a:lnTo>
                  <a:pt x="382" y="685"/>
                </a:lnTo>
                <a:lnTo>
                  <a:pt x="388" y="680"/>
                </a:lnTo>
                <a:lnTo>
                  <a:pt x="395" y="674"/>
                </a:lnTo>
                <a:lnTo>
                  <a:pt x="401" y="669"/>
                </a:lnTo>
                <a:lnTo>
                  <a:pt x="407" y="662"/>
                </a:lnTo>
                <a:lnTo>
                  <a:pt x="412" y="656"/>
                </a:lnTo>
                <a:lnTo>
                  <a:pt x="417" y="649"/>
                </a:lnTo>
                <a:lnTo>
                  <a:pt x="423" y="642"/>
                </a:lnTo>
                <a:lnTo>
                  <a:pt x="427" y="635"/>
                </a:lnTo>
                <a:lnTo>
                  <a:pt x="432" y="628"/>
                </a:lnTo>
                <a:lnTo>
                  <a:pt x="437" y="621"/>
                </a:lnTo>
                <a:lnTo>
                  <a:pt x="441" y="614"/>
                </a:lnTo>
                <a:lnTo>
                  <a:pt x="446" y="606"/>
                </a:lnTo>
                <a:lnTo>
                  <a:pt x="451" y="599"/>
                </a:lnTo>
                <a:lnTo>
                  <a:pt x="454" y="592"/>
                </a:lnTo>
                <a:lnTo>
                  <a:pt x="459" y="584"/>
                </a:lnTo>
                <a:lnTo>
                  <a:pt x="462" y="577"/>
                </a:lnTo>
                <a:lnTo>
                  <a:pt x="467" y="569"/>
                </a:lnTo>
                <a:lnTo>
                  <a:pt x="471" y="560"/>
                </a:lnTo>
                <a:lnTo>
                  <a:pt x="475" y="549"/>
                </a:lnTo>
                <a:lnTo>
                  <a:pt x="478" y="539"/>
                </a:lnTo>
                <a:lnTo>
                  <a:pt x="482" y="528"/>
                </a:lnTo>
                <a:lnTo>
                  <a:pt x="485" y="518"/>
                </a:lnTo>
                <a:lnTo>
                  <a:pt x="488" y="506"/>
                </a:lnTo>
                <a:lnTo>
                  <a:pt x="490" y="496"/>
                </a:lnTo>
                <a:lnTo>
                  <a:pt x="492" y="486"/>
                </a:lnTo>
                <a:lnTo>
                  <a:pt x="495" y="474"/>
                </a:lnTo>
                <a:lnTo>
                  <a:pt x="497" y="464"/>
                </a:lnTo>
                <a:lnTo>
                  <a:pt x="499" y="452"/>
                </a:lnTo>
                <a:lnTo>
                  <a:pt x="501" y="442"/>
                </a:lnTo>
                <a:lnTo>
                  <a:pt x="504" y="431"/>
                </a:lnTo>
                <a:lnTo>
                  <a:pt x="507" y="420"/>
                </a:lnTo>
                <a:lnTo>
                  <a:pt x="510" y="409"/>
                </a:lnTo>
                <a:lnTo>
                  <a:pt x="513" y="399"/>
                </a:lnTo>
                <a:lnTo>
                  <a:pt x="518" y="389"/>
                </a:lnTo>
                <a:lnTo>
                  <a:pt x="521" y="379"/>
                </a:lnTo>
                <a:lnTo>
                  <a:pt x="526" y="370"/>
                </a:lnTo>
                <a:lnTo>
                  <a:pt x="532" y="359"/>
                </a:lnTo>
                <a:lnTo>
                  <a:pt x="539" y="349"/>
                </a:lnTo>
                <a:lnTo>
                  <a:pt x="547" y="337"/>
                </a:lnTo>
                <a:lnTo>
                  <a:pt x="554" y="327"/>
                </a:lnTo>
                <a:lnTo>
                  <a:pt x="562" y="315"/>
                </a:lnTo>
                <a:lnTo>
                  <a:pt x="570" y="305"/>
                </a:lnTo>
                <a:lnTo>
                  <a:pt x="579" y="294"/>
                </a:lnTo>
                <a:lnTo>
                  <a:pt x="587" y="284"/>
                </a:lnTo>
                <a:lnTo>
                  <a:pt x="596" y="275"/>
                </a:lnTo>
                <a:lnTo>
                  <a:pt x="606" y="264"/>
                </a:lnTo>
                <a:lnTo>
                  <a:pt x="615" y="255"/>
                </a:lnTo>
                <a:lnTo>
                  <a:pt x="624" y="245"/>
                </a:lnTo>
                <a:lnTo>
                  <a:pt x="635" y="235"/>
                </a:lnTo>
                <a:lnTo>
                  <a:pt x="644" y="226"/>
                </a:lnTo>
                <a:lnTo>
                  <a:pt x="654" y="217"/>
                </a:lnTo>
                <a:lnTo>
                  <a:pt x="664" y="208"/>
                </a:lnTo>
                <a:lnTo>
                  <a:pt x="674" y="198"/>
                </a:lnTo>
                <a:lnTo>
                  <a:pt x="684" y="190"/>
                </a:lnTo>
                <a:lnTo>
                  <a:pt x="694" y="181"/>
                </a:lnTo>
                <a:lnTo>
                  <a:pt x="704" y="173"/>
                </a:lnTo>
                <a:lnTo>
                  <a:pt x="715" y="163"/>
                </a:lnTo>
                <a:lnTo>
                  <a:pt x="726" y="154"/>
                </a:lnTo>
                <a:lnTo>
                  <a:pt x="738" y="145"/>
                </a:lnTo>
                <a:lnTo>
                  <a:pt x="748" y="136"/>
                </a:lnTo>
                <a:lnTo>
                  <a:pt x="760" y="126"/>
                </a:lnTo>
                <a:lnTo>
                  <a:pt x="771" y="118"/>
                </a:lnTo>
                <a:lnTo>
                  <a:pt x="783" y="109"/>
                </a:lnTo>
                <a:lnTo>
                  <a:pt x="796" y="101"/>
                </a:lnTo>
                <a:lnTo>
                  <a:pt x="807" y="92"/>
                </a:lnTo>
                <a:lnTo>
                  <a:pt x="819" y="84"/>
                </a:lnTo>
                <a:lnTo>
                  <a:pt x="831" y="75"/>
                </a:lnTo>
                <a:lnTo>
                  <a:pt x="843" y="67"/>
                </a:lnTo>
                <a:lnTo>
                  <a:pt x="855" y="59"/>
                </a:lnTo>
                <a:lnTo>
                  <a:pt x="866" y="51"/>
                </a:lnTo>
                <a:lnTo>
                  <a:pt x="879" y="44"/>
                </a:lnTo>
                <a:lnTo>
                  <a:pt x="892" y="36"/>
                </a:lnTo>
                <a:lnTo>
                  <a:pt x="904" y="29"/>
                </a:lnTo>
                <a:lnTo>
                  <a:pt x="917" y="21"/>
                </a:lnTo>
                <a:lnTo>
                  <a:pt x="930" y="14"/>
                </a:lnTo>
                <a:lnTo>
                  <a:pt x="943" y="7"/>
                </a:lnTo>
                <a:lnTo>
                  <a:pt x="955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1838325" y="1644650"/>
            <a:ext cx="2359025" cy="458788"/>
          </a:xfrm>
          <a:custGeom>
            <a:avLst/>
            <a:gdLst>
              <a:gd name="T0" fmla="*/ 4412 w 4457"/>
              <a:gd name="T1" fmla="*/ 16 h 869"/>
              <a:gd name="T2" fmla="*/ 4345 w 4457"/>
              <a:gd name="T3" fmla="*/ 40 h 869"/>
              <a:gd name="T4" fmla="*/ 4277 w 4457"/>
              <a:gd name="T5" fmla="*/ 65 h 869"/>
              <a:gd name="T6" fmla="*/ 4205 w 4457"/>
              <a:gd name="T7" fmla="*/ 89 h 869"/>
              <a:gd name="T8" fmla="*/ 4131 w 4457"/>
              <a:gd name="T9" fmla="*/ 116 h 869"/>
              <a:gd name="T10" fmla="*/ 4052 w 4457"/>
              <a:gd name="T11" fmla="*/ 145 h 869"/>
              <a:gd name="T12" fmla="*/ 3941 w 4457"/>
              <a:gd name="T13" fmla="*/ 185 h 869"/>
              <a:gd name="T14" fmla="*/ 3850 w 4457"/>
              <a:gd name="T15" fmla="*/ 219 h 869"/>
              <a:gd name="T16" fmla="*/ 3755 w 4457"/>
              <a:gd name="T17" fmla="*/ 254 h 869"/>
              <a:gd name="T18" fmla="*/ 3655 w 4457"/>
              <a:gd name="T19" fmla="*/ 289 h 869"/>
              <a:gd name="T20" fmla="*/ 3553 w 4457"/>
              <a:gd name="T21" fmla="*/ 328 h 869"/>
              <a:gd name="T22" fmla="*/ 3449 w 4457"/>
              <a:gd name="T23" fmla="*/ 366 h 869"/>
              <a:gd name="T24" fmla="*/ 3308 w 4457"/>
              <a:gd name="T25" fmla="*/ 417 h 869"/>
              <a:gd name="T26" fmla="*/ 3201 w 4457"/>
              <a:gd name="T27" fmla="*/ 455 h 869"/>
              <a:gd name="T28" fmla="*/ 3096 w 4457"/>
              <a:gd name="T29" fmla="*/ 492 h 869"/>
              <a:gd name="T30" fmla="*/ 2989 w 4457"/>
              <a:gd name="T31" fmla="*/ 529 h 869"/>
              <a:gd name="T32" fmla="*/ 2883 w 4457"/>
              <a:gd name="T33" fmla="*/ 566 h 869"/>
              <a:gd name="T34" fmla="*/ 2775 w 4457"/>
              <a:gd name="T35" fmla="*/ 602 h 869"/>
              <a:gd name="T36" fmla="*/ 2667 w 4457"/>
              <a:gd name="T37" fmla="*/ 638 h 869"/>
              <a:gd name="T38" fmla="*/ 2523 w 4457"/>
              <a:gd name="T39" fmla="*/ 683 h 869"/>
              <a:gd name="T40" fmla="*/ 2413 w 4457"/>
              <a:gd name="T41" fmla="*/ 717 h 869"/>
              <a:gd name="T42" fmla="*/ 2304 w 4457"/>
              <a:gd name="T43" fmla="*/ 747 h 869"/>
              <a:gd name="T44" fmla="*/ 2197 w 4457"/>
              <a:gd name="T45" fmla="*/ 776 h 869"/>
              <a:gd name="T46" fmla="*/ 2092 w 4457"/>
              <a:gd name="T47" fmla="*/ 802 h 869"/>
              <a:gd name="T48" fmla="*/ 1990 w 4457"/>
              <a:gd name="T49" fmla="*/ 824 h 869"/>
              <a:gd name="T50" fmla="*/ 1859 w 4457"/>
              <a:gd name="T51" fmla="*/ 847 h 869"/>
              <a:gd name="T52" fmla="*/ 1767 w 4457"/>
              <a:gd name="T53" fmla="*/ 858 h 869"/>
              <a:gd name="T54" fmla="*/ 1679 w 4457"/>
              <a:gd name="T55" fmla="*/ 866 h 869"/>
              <a:gd name="T56" fmla="*/ 1593 w 4457"/>
              <a:gd name="T57" fmla="*/ 869 h 869"/>
              <a:gd name="T58" fmla="*/ 1510 w 4457"/>
              <a:gd name="T59" fmla="*/ 868 h 869"/>
              <a:gd name="T60" fmla="*/ 1429 w 4457"/>
              <a:gd name="T61" fmla="*/ 863 h 869"/>
              <a:gd name="T62" fmla="*/ 1321 w 4457"/>
              <a:gd name="T63" fmla="*/ 850 h 869"/>
              <a:gd name="T64" fmla="*/ 1240 w 4457"/>
              <a:gd name="T65" fmla="*/ 837 h 869"/>
              <a:gd name="T66" fmla="*/ 1160 w 4457"/>
              <a:gd name="T67" fmla="*/ 820 h 869"/>
              <a:gd name="T68" fmla="*/ 1081 w 4457"/>
              <a:gd name="T69" fmla="*/ 800 h 869"/>
              <a:gd name="T70" fmla="*/ 1004 w 4457"/>
              <a:gd name="T71" fmla="*/ 777 h 869"/>
              <a:gd name="T72" fmla="*/ 928 w 4457"/>
              <a:gd name="T73" fmla="*/ 751 h 869"/>
              <a:gd name="T74" fmla="*/ 855 w 4457"/>
              <a:gd name="T75" fmla="*/ 722 h 869"/>
              <a:gd name="T76" fmla="*/ 763 w 4457"/>
              <a:gd name="T77" fmla="*/ 678 h 869"/>
              <a:gd name="T78" fmla="*/ 697 w 4457"/>
              <a:gd name="T79" fmla="*/ 643 h 869"/>
              <a:gd name="T80" fmla="*/ 633 w 4457"/>
              <a:gd name="T81" fmla="*/ 606 h 869"/>
              <a:gd name="T82" fmla="*/ 571 w 4457"/>
              <a:gd name="T83" fmla="*/ 566 h 869"/>
              <a:gd name="T84" fmla="*/ 510 w 4457"/>
              <a:gd name="T85" fmla="*/ 526 h 869"/>
              <a:gd name="T86" fmla="*/ 451 w 4457"/>
              <a:gd name="T87" fmla="*/ 485 h 869"/>
              <a:gd name="T88" fmla="*/ 373 w 4457"/>
              <a:gd name="T89" fmla="*/ 429 h 869"/>
              <a:gd name="T90" fmla="*/ 314 w 4457"/>
              <a:gd name="T91" fmla="*/ 387 h 869"/>
              <a:gd name="T92" fmla="*/ 255 w 4457"/>
              <a:gd name="T93" fmla="*/ 344 h 869"/>
              <a:gd name="T94" fmla="*/ 197 w 4457"/>
              <a:gd name="T95" fmla="*/ 301 h 869"/>
              <a:gd name="T96" fmla="*/ 138 w 4457"/>
              <a:gd name="T97" fmla="*/ 258 h 869"/>
              <a:gd name="T98" fmla="*/ 79 w 4457"/>
              <a:gd name="T99" fmla="*/ 215 h 869"/>
              <a:gd name="T100" fmla="*/ 0 w 4457"/>
              <a:gd name="T101" fmla="*/ 157 h 86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457"/>
              <a:gd name="T154" fmla="*/ 0 h 869"/>
              <a:gd name="T155" fmla="*/ 4457 w 4457"/>
              <a:gd name="T156" fmla="*/ 869 h 86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457" h="869">
                <a:moveTo>
                  <a:pt x="4457" y="0"/>
                </a:moveTo>
                <a:lnTo>
                  <a:pt x="4434" y="8"/>
                </a:lnTo>
                <a:lnTo>
                  <a:pt x="4412" y="16"/>
                </a:lnTo>
                <a:lnTo>
                  <a:pt x="4390" y="24"/>
                </a:lnTo>
                <a:lnTo>
                  <a:pt x="4367" y="32"/>
                </a:lnTo>
                <a:lnTo>
                  <a:pt x="4345" y="40"/>
                </a:lnTo>
                <a:lnTo>
                  <a:pt x="4322" y="47"/>
                </a:lnTo>
                <a:lnTo>
                  <a:pt x="4300" y="55"/>
                </a:lnTo>
                <a:lnTo>
                  <a:pt x="4277" y="65"/>
                </a:lnTo>
                <a:lnTo>
                  <a:pt x="4252" y="73"/>
                </a:lnTo>
                <a:lnTo>
                  <a:pt x="4229" y="81"/>
                </a:lnTo>
                <a:lnTo>
                  <a:pt x="4205" y="89"/>
                </a:lnTo>
                <a:lnTo>
                  <a:pt x="4181" y="98"/>
                </a:lnTo>
                <a:lnTo>
                  <a:pt x="4156" y="108"/>
                </a:lnTo>
                <a:lnTo>
                  <a:pt x="4131" y="116"/>
                </a:lnTo>
                <a:lnTo>
                  <a:pt x="4105" y="125"/>
                </a:lnTo>
                <a:lnTo>
                  <a:pt x="4079" y="135"/>
                </a:lnTo>
                <a:lnTo>
                  <a:pt x="4052" y="145"/>
                </a:lnTo>
                <a:lnTo>
                  <a:pt x="4026" y="154"/>
                </a:lnTo>
                <a:lnTo>
                  <a:pt x="3970" y="175"/>
                </a:lnTo>
                <a:lnTo>
                  <a:pt x="3941" y="185"/>
                </a:lnTo>
                <a:lnTo>
                  <a:pt x="3911" y="196"/>
                </a:lnTo>
                <a:lnTo>
                  <a:pt x="3881" y="207"/>
                </a:lnTo>
                <a:lnTo>
                  <a:pt x="3850" y="219"/>
                </a:lnTo>
                <a:lnTo>
                  <a:pt x="3818" y="230"/>
                </a:lnTo>
                <a:lnTo>
                  <a:pt x="3787" y="242"/>
                </a:lnTo>
                <a:lnTo>
                  <a:pt x="3755" y="254"/>
                </a:lnTo>
                <a:lnTo>
                  <a:pt x="3722" y="265"/>
                </a:lnTo>
                <a:lnTo>
                  <a:pt x="3689" y="278"/>
                </a:lnTo>
                <a:lnTo>
                  <a:pt x="3655" y="289"/>
                </a:lnTo>
                <a:lnTo>
                  <a:pt x="3621" y="302"/>
                </a:lnTo>
                <a:lnTo>
                  <a:pt x="3587" y="315"/>
                </a:lnTo>
                <a:lnTo>
                  <a:pt x="3553" y="328"/>
                </a:lnTo>
                <a:lnTo>
                  <a:pt x="3518" y="340"/>
                </a:lnTo>
                <a:lnTo>
                  <a:pt x="3484" y="353"/>
                </a:lnTo>
                <a:lnTo>
                  <a:pt x="3449" y="366"/>
                </a:lnTo>
                <a:lnTo>
                  <a:pt x="3413" y="379"/>
                </a:lnTo>
                <a:lnTo>
                  <a:pt x="3378" y="391"/>
                </a:lnTo>
                <a:lnTo>
                  <a:pt x="3308" y="417"/>
                </a:lnTo>
                <a:lnTo>
                  <a:pt x="3272" y="430"/>
                </a:lnTo>
                <a:lnTo>
                  <a:pt x="3237" y="442"/>
                </a:lnTo>
                <a:lnTo>
                  <a:pt x="3201" y="455"/>
                </a:lnTo>
                <a:lnTo>
                  <a:pt x="3166" y="468"/>
                </a:lnTo>
                <a:lnTo>
                  <a:pt x="3131" y="479"/>
                </a:lnTo>
                <a:lnTo>
                  <a:pt x="3096" y="492"/>
                </a:lnTo>
                <a:lnTo>
                  <a:pt x="3060" y="505"/>
                </a:lnTo>
                <a:lnTo>
                  <a:pt x="3025" y="518"/>
                </a:lnTo>
                <a:lnTo>
                  <a:pt x="2989" y="529"/>
                </a:lnTo>
                <a:lnTo>
                  <a:pt x="2953" y="542"/>
                </a:lnTo>
                <a:lnTo>
                  <a:pt x="2919" y="555"/>
                </a:lnTo>
                <a:lnTo>
                  <a:pt x="2883" y="566"/>
                </a:lnTo>
                <a:lnTo>
                  <a:pt x="2847" y="579"/>
                </a:lnTo>
                <a:lnTo>
                  <a:pt x="2811" y="591"/>
                </a:lnTo>
                <a:lnTo>
                  <a:pt x="2775" y="602"/>
                </a:lnTo>
                <a:lnTo>
                  <a:pt x="2739" y="614"/>
                </a:lnTo>
                <a:lnTo>
                  <a:pt x="2703" y="627"/>
                </a:lnTo>
                <a:lnTo>
                  <a:pt x="2667" y="638"/>
                </a:lnTo>
                <a:lnTo>
                  <a:pt x="2596" y="661"/>
                </a:lnTo>
                <a:lnTo>
                  <a:pt x="2559" y="672"/>
                </a:lnTo>
                <a:lnTo>
                  <a:pt x="2523" y="683"/>
                </a:lnTo>
                <a:lnTo>
                  <a:pt x="2486" y="695"/>
                </a:lnTo>
                <a:lnTo>
                  <a:pt x="2450" y="705"/>
                </a:lnTo>
                <a:lnTo>
                  <a:pt x="2413" y="717"/>
                </a:lnTo>
                <a:lnTo>
                  <a:pt x="2377" y="727"/>
                </a:lnTo>
                <a:lnTo>
                  <a:pt x="2341" y="738"/>
                </a:lnTo>
                <a:lnTo>
                  <a:pt x="2304" y="747"/>
                </a:lnTo>
                <a:lnTo>
                  <a:pt x="2268" y="758"/>
                </a:lnTo>
                <a:lnTo>
                  <a:pt x="2232" y="767"/>
                </a:lnTo>
                <a:lnTo>
                  <a:pt x="2197" y="776"/>
                </a:lnTo>
                <a:lnTo>
                  <a:pt x="2161" y="785"/>
                </a:lnTo>
                <a:lnTo>
                  <a:pt x="2127" y="793"/>
                </a:lnTo>
                <a:lnTo>
                  <a:pt x="2092" y="802"/>
                </a:lnTo>
                <a:lnTo>
                  <a:pt x="2057" y="810"/>
                </a:lnTo>
                <a:lnTo>
                  <a:pt x="2024" y="817"/>
                </a:lnTo>
                <a:lnTo>
                  <a:pt x="1990" y="824"/>
                </a:lnTo>
                <a:lnTo>
                  <a:pt x="1957" y="831"/>
                </a:lnTo>
                <a:lnTo>
                  <a:pt x="1892" y="842"/>
                </a:lnTo>
                <a:lnTo>
                  <a:pt x="1859" y="847"/>
                </a:lnTo>
                <a:lnTo>
                  <a:pt x="1828" y="851"/>
                </a:lnTo>
                <a:lnTo>
                  <a:pt x="1798" y="855"/>
                </a:lnTo>
                <a:lnTo>
                  <a:pt x="1767" y="858"/>
                </a:lnTo>
                <a:lnTo>
                  <a:pt x="1738" y="862"/>
                </a:lnTo>
                <a:lnTo>
                  <a:pt x="1708" y="864"/>
                </a:lnTo>
                <a:lnTo>
                  <a:pt x="1679" y="866"/>
                </a:lnTo>
                <a:lnTo>
                  <a:pt x="1650" y="868"/>
                </a:lnTo>
                <a:lnTo>
                  <a:pt x="1621" y="869"/>
                </a:lnTo>
                <a:lnTo>
                  <a:pt x="1593" y="869"/>
                </a:lnTo>
                <a:lnTo>
                  <a:pt x="1565" y="869"/>
                </a:lnTo>
                <a:lnTo>
                  <a:pt x="1537" y="869"/>
                </a:lnTo>
                <a:lnTo>
                  <a:pt x="1510" y="868"/>
                </a:lnTo>
                <a:lnTo>
                  <a:pt x="1482" y="866"/>
                </a:lnTo>
                <a:lnTo>
                  <a:pt x="1455" y="865"/>
                </a:lnTo>
                <a:lnTo>
                  <a:pt x="1429" y="863"/>
                </a:lnTo>
                <a:lnTo>
                  <a:pt x="1401" y="861"/>
                </a:lnTo>
                <a:lnTo>
                  <a:pt x="1374" y="857"/>
                </a:lnTo>
                <a:lnTo>
                  <a:pt x="1321" y="850"/>
                </a:lnTo>
                <a:lnTo>
                  <a:pt x="1294" y="847"/>
                </a:lnTo>
                <a:lnTo>
                  <a:pt x="1266" y="842"/>
                </a:lnTo>
                <a:lnTo>
                  <a:pt x="1240" y="837"/>
                </a:lnTo>
                <a:lnTo>
                  <a:pt x="1213" y="832"/>
                </a:lnTo>
                <a:lnTo>
                  <a:pt x="1187" y="826"/>
                </a:lnTo>
                <a:lnTo>
                  <a:pt x="1160" y="820"/>
                </a:lnTo>
                <a:lnTo>
                  <a:pt x="1134" y="814"/>
                </a:lnTo>
                <a:lnTo>
                  <a:pt x="1108" y="807"/>
                </a:lnTo>
                <a:lnTo>
                  <a:pt x="1081" y="800"/>
                </a:lnTo>
                <a:lnTo>
                  <a:pt x="1056" y="792"/>
                </a:lnTo>
                <a:lnTo>
                  <a:pt x="1030" y="785"/>
                </a:lnTo>
                <a:lnTo>
                  <a:pt x="1004" y="777"/>
                </a:lnTo>
                <a:lnTo>
                  <a:pt x="978" y="768"/>
                </a:lnTo>
                <a:lnTo>
                  <a:pt x="954" y="760"/>
                </a:lnTo>
                <a:lnTo>
                  <a:pt x="928" y="751"/>
                </a:lnTo>
                <a:lnTo>
                  <a:pt x="904" y="741"/>
                </a:lnTo>
                <a:lnTo>
                  <a:pt x="880" y="731"/>
                </a:lnTo>
                <a:lnTo>
                  <a:pt x="855" y="722"/>
                </a:lnTo>
                <a:lnTo>
                  <a:pt x="808" y="700"/>
                </a:lnTo>
                <a:lnTo>
                  <a:pt x="786" y="689"/>
                </a:lnTo>
                <a:lnTo>
                  <a:pt x="763" y="678"/>
                </a:lnTo>
                <a:lnTo>
                  <a:pt x="741" y="666"/>
                </a:lnTo>
                <a:lnTo>
                  <a:pt x="719" y="654"/>
                </a:lnTo>
                <a:lnTo>
                  <a:pt x="697" y="643"/>
                </a:lnTo>
                <a:lnTo>
                  <a:pt x="675" y="630"/>
                </a:lnTo>
                <a:lnTo>
                  <a:pt x="654" y="619"/>
                </a:lnTo>
                <a:lnTo>
                  <a:pt x="633" y="606"/>
                </a:lnTo>
                <a:lnTo>
                  <a:pt x="612" y="593"/>
                </a:lnTo>
                <a:lnTo>
                  <a:pt x="591" y="580"/>
                </a:lnTo>
                <a:lnTo>
                  <a:pt x="571" y="566"/>
                </a:lnTo>
                <a:lnTo>
                  <a:pt x="551" y="554"/>
                </a:lnTo>
                <a:lnTo>
                  <a:pt x="530" y="540"/>
                </a:lnTo>
                <a:lnTo>
                  <a:pt x="510" y="526"/>
                </a:lnTo>
                <a:lnTo>
                  <a:pt x="491" y="513"/>
                </a:lnTo>
                <a:lnTo>
                  <a:pt x="471" y="499"/>
                </a:lnTo>
                <a:lnTo>
                  <a:pt x="451" y="485"/>
                </a:lnTo>
                <a:lnTo>
                  <a:pt x="432" y="471"/>
                </a:lnTo>
                <a:lnTo>
                  <a:pt x="392" y="442"/>
                </a:lnTo>
                <a:lnTo>
                  <a:pt x="373" y="429"/>
                </a:lnTo>
                <a:lnTo>
                  <a:pt x="353" y="415"/>
                </a:lnTo>
                <a:lnTo>
                  <a:pt x="333" y="401"/>
                </a:lnTo>
                <a:lnTo>
                  <a:pt x="314" y="387"/>
                </a:lnTo>
                <a:lnTo>
                  <a:pt x="294" y="372"/>
                </a:lnTo>
                <a:lnTo>
                  <a:pt x="274" y="358"/>
                </a:lnTo>
                <a:lnTo>
                  <a:pt x="255" y="344"/>
                </a:lnTo>
                <a:lnTo>
                  <a:pt x="236" y="330"/>
                </a:lnTo>
                <a:lnTo>
                  <a:pt x="216" y="315"/>
                </a:lnTo>
                <a:lnTo>
                  <a:pt x="197" y="301"/>
                </a:lnTo>
                <a:lnTo>
                  <a:pt x="177" y="287"/>
                </a:lnTo>
                <a:lnTo>
                  <a:pt x="157" y="272"/>
                </a:lnTo>
                <a:lnTo>
                  <a:pt x="138" y="258"/>
                </a:lnTo>
                <a:lnTo>
                  <a:pt x="118" y="243"/>
                </a:lnTo>
                <a:lnTo>
                  <a:pt x="98" y="229"/>
                </a:lnTo>
                <a:lnTo>
                  <a:pt x="79" y="215"/>
                </a:lnTo>
                <a:lnTo>
                  <a:pt x="59" y="200"/>
                </a:lnTo>
                <a:lnTo>
                  <a:pt x="39" y="186"/>
                </a:lnTo>
                <a:lnTo>
                  <a:pt x="0" y="157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1873250" y="1865313"/>
            <a:ext cx="2225675" cy="403225"/>
          </a:xfrm>
          <a:custGeom>
            <a:avLst/>
            <a:gdLst>
              <a:gd name="T0" fmla="*/ 38 w 4207"/>
              <a:gd name="T1" fmla="*/ 34 h 760"/>
              <a:gd name="T2" fmla="*/ 95 w 4207"/>
              <a:gd name="T3" fmla="*/ 85 h 760"/>
              <a:gd name="T4" fmla="*/ 151 w 4207"/>
              <a:gd name="T5" fmla="*/ 135 h 760"/>
              <a:gd name="T6" fmla="*/ 209 w 4207"/>
              <a:gd name="T7" fmla="*/ 184 h 760"/>
              <a:gd name="T8" fmla="*/ 268 w 4207"/>
              <a:gd name="T9" fmla="*/ 232 h 760"/>
              <a:gd name="T10" fmla="*/ 329 w 4207"/>
              <a:gd name="T11" fmla="*/ 278 h 760"/>
              <a:gd name="T12" fmla="*/ 410 w 4207"/>
              <a:gd name="T13" fmla="*/ 337 h 760"/>
              <a:gd name="T14" fmla="*/ 473 w 4207"/>
              <a:gd name="T15" fmla="*/ 378 h 760"/>
              <a:gd name="T16" fmla="*/ 538 w 4207"/>
              <a:gd name="T17" fmla="*/ 417 h 760"/>
              <a:gd name="T18" fmla="*/ 605 w 4207"/>
              <a:gd name="T19" fmla="*/ 453 h 760"/>
              <a:gd name="T20" fmla="*/ 674 w 4207"/>
              <a:gd name="T21" fmla="*/ 488 h 760"/>
              <a:gd name="T22" fmla="*/ 745 w 4207"/>
              <a:gd name="T23" fmla="*/ 520 h 760"/>
              <a:gd name="T24" fmla="*/ 845 w 4207"/>
              <a:gd name="T25" fmla="*/ 560 h 760"/>
              <a:gd name="T26" fmla="*/ 923 w 4207"/>
              <a:gd name="T27" fmla="*/ 588 h 760"/>
              <a:gd name="T28" fmla="*/ 1004 w 4207"/>
              <a:gd name="T29" fmla="*/ 613 h 760"/>
              <a:gd name="T30" fmla="*/ 1087 w 4207"/>
              <a:gd name="T31" fmla="*/ 636 h 760"/>
              <a:gd name="T32" fmla="*/ 1172 w 4207"/>
              <a:gd name="T33" fmla="*/ 658 h 760"/>
              <a:gd name="T34" fmla="*/ 1260 w 4207"/>
              <a:gd name="T35" fmla="*/ 678 h 760"/>
              <a:gd name="T36" fmla="*/ 1349 w 4207"/>
              <a:gd name="T37" fmla="*/ 695 h 760"/>
              <a:gd name="T38" fmla="*/ 1470 w 4207"/>
              <a:gd name="T39" fmla="*/ 716 h 760"/>
              <a:gd name="T40" fmla="*/ 1563 w 4207"/>
              <a:gd name="T41" fmla="*/ 730 h 760"/>
              <a:gd name="T42" fmla="*/ 1658 w 4207"/>
              <a:gd name="T43" fmla="*/ 742 h 760"/>
              <a:gd name="T44" fmla="*/ 1753 w 4207"/>
              <a:gd name="T45" fmla="*/ 750 h 760"/>
              <a:gd name="T46" fmla="*/ 1850 w 4207"/>
              <a:gd name="T47" fmla="*/ 757 h 760"/>
              <a:gd name="T48" fmla="*/ 1948 w 4207"/>
              <a:gd name="T49" fmla="*/ 760 h 760"/>
              <a:gd name="T50" fmla="*/ 2082 w 4207"/>
              <a:gd name="T51" fmla="*/ 760 h 760"/>
              <a:gd name="T52" fmla="*/ 2182 w 4207"/>
              <a:gd name="T53" fmla="*/ 757 h 760"/>
              <a:gd name="T54" fmla="*/ 2284 w 4207"/>
              <a:gd name="T55" fmla="*/ 750 h 760"/>
              <a:gd name="T56" fmla="*/ 2387 w 4207"/>
              <a:gd name="T57" fmla="*/ 742 h 760"/>
              <a:gd name="T58" fmla="*/ 2490 w 4207"/>
              <a:gd name="T59" fmla="*/ 730 h 760"/>
              <a:gd name="T60" fmla="*/ 2594 w 4207"/>
              <a:gd name="T61" fmla="*/ 717 h 760"/>
              <a:gd name="T62" fmla="*/ 2733 w 4207"/>
              <a:gd name="T63" fmla="*/ 698 h 760"/>
              <a:gd name="T64" fmla="*/ 2839 w 4207"/>
              <a:gd name="T65" fmla="*/ 681 h 760"/>
              <a:gd name="T66" fmla="*/ 2944 w 4207"/>
              <a:gd name="T67" fmla="*/ 664 h 760"/>
              <a:gd name="T68" fmla="*/ 3051 w 4207"/>
              <a:gd name="T69" fmla="*/ 644 h 760"/>
              <a:gd name="T70" fmla="*/ 3158 w 4207"/>
              <a:gd name="T71" fmla="*/ 625 h 760"/>
              <a:gd name="T72" fmla="*/ 3266 w 4207"/>
              <a:gd name="T73" fmla="*/ 603 h 760"/>
              <a:gd name="T74" fmla="*/ 3375 w 4207"/>
              <a:gd name="T75" fmla="*/ 580 h 760"/>
              <a:gd name="T76" fmla="*/ 3523 w 4207"/>
              <a:gd name="T77" fmla="*/ 545 h 760"/>
              <a:gd name="T78" fmla="*/ 3635 w 4207"/>
              <a:gd name="T79" fmla="*/ 518 h 760"/>
              <a:gd name="T80" fmla="*/ 3749 w 4207"/>
              <a:gd name="T81" fmla="*/ 489 h 760"/>
              <a:gd name="T82" fmla="*/ 3863 w 4207"/>
              <a:gd name="T83" fmla="*/ 459 h 760"/>
              <a:gd name="T84" fmla="*/ 3977 w 4207"/>
              <a:gd name="T85" fmla="*/ 429 h 760"/>
              <a:gd name="T86" fmla="*/ 4093 w 4207"/>
              <a:gd name="T87" fmla="*/ 398 h 7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07"/>
              <a:gd name="T133" fmla="*/ 0 h 760"/>
              <a:gd name="T134" fmla="*/ 4207 w 4207"/>
              <a:gd name="T135" fmla="*/ 760 h 76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07" h="760">
                <a:moveTo>
                  <a:pt x="0" y="0"/>
                </a:moveTo>
                <a:lnTo>
                  <a:pt x="18" y="16"/>
                </a:lnTo>
                <a:lnTo>
                  <a:pt x="38" y="34"/>
                </a:lnTo>
                <a:lnTo>
                  <a:pt x="57" y="51"/>
                </a:lnTo>
                <a:lnTo>
                  <a:pt x="75" y="67"/>
                </a:lnTo>
                <a:lnTo>
                  <a:pt x="95" y="85"/>
                </a:lnTo>
                <a:lnTo>
                  <a:pt x="113" y="101"/>
                </a:lnTo>
                <a:lnTo>
                  <a:pt x="133" y="118"/>
                </a:lnTo>
                <a:lnTo>
                  <a:pt x="151" y="135"/>
                </a:lnTo>
                <a:lnTo>
                  <a:pt x="171" y="151"/>
                </a:lnTo>
                <a:lnTo>
                  <a:pt x="191" y="168"/>
                </a:lnTo>
                <a:lnTo>
                  <a:pt x="209" y="184"/>
                </a:lnTo>
                <a:lnTo>
                  <a:pt x="229" y="201"/>
                </a:lnTo>
                <a:lnTo>
                  <a:pt x="249" y="216"/>
                </a:lnTo>
                <a:lnTo>
                  <a:pt x="268" y="232"/>
                </a:lnTo>
                <a:lnTo>
                  <a:pt x="288" y="248"/>
                </a:lnTo>
                <a:lnTo>
                  <a:pt x="309" y="263"/>
                </a:lnTo>
                <a:lnTo>
                  <a:pt x="329" y="278"/>
                </a:lnTo>
                <a:lnTo>
                  <a:pt x="348" y="293"/>
                </a:lnTo>
                <a:lnTo>
                  <a:pt x="390" y="322"/>
                </a:lnTo>
                <a:lnTo>
                  <a:pt x="410" y="337"/>
                </a:lnTo>
                <a:lnTo>
                  <a:pt x="430" y="351"/>
                </a:lnTo>
                <a:lnTo>
                  <a:pt x="452" y="364"/>
                </a:lnTo>
                <a:lnTo>
                  <a:pt x="473" y="378"/>
                </a:lnTo>
                <a:lnTo>
                  <a:pt x="494" y="392"/>
                </a:lnTo>
                <a:lnTo>
                  <a:pt x="516" y="405"/>
                </a:lnTo>
                <a:lnTo>
                  <a:pt x="538" y="417"/>
                </a:lnTo>
                <a:lnTo>
                  <a:pt x="560" y="430"/>
                </a:lnTo>
                <a:lnTo>
                  <a:pt x="582" y="442"/>
                </a:lnTo>
                <a:lnTo>
                  <a:pt x="605" y="453"/>
                </a:lnTo>
                <a:lnTo>
                  <a:pt x="627" y="466"/>
                </a:lnTo>
                <a:lnTo>
                  <a:pt x="650" y="476"/>
                </a:lnTo>
                <a:lnTo>
                  <a:pt x="674" y="488"/>
                </a:lnTo>
                <a:lnTo>
                  <a:pt x="698" y="500"/>
                </a:lnTo>
                <a:lnTo>
                  <a:pt x="721" y="510"/>
                </a:lnTo>
                <a:lnTo>
                  <a:pt x="745" y="520"/>
                </a:lnTo>
                <a:lnTo>
                  <a:pt x="770" y="531"/>
                </a:lnTo>
                <a:lnTo>
                  <a:pt x="794" y="541"/>
                </a:lnTo>
                <a:lnTo>
                  <a:pt x="845" y="560"/>
                </a:lnTo>
                <a:lnTo>
                  <a:pt x="870" y="569"/>
                </a:lnTo>
                <a:lnTo>
                  <a:pt x="896" y="578"/>
                </a:lnTo>
                <a:lnTo>
                  <a:pt x="923" y="588"/>
                </a:lnTo>
                <a:lnTo>
                  <a:pt x="949" y="597"/>
                </a:lnTo>
                <a:lnTo>
                  <a:pt x="976" y="605"/>
                </a:lnTo>
                <a:lnTo>
                  <a:pt x="1004" y="613"/>
                </a:lnTo>
                <a:lnTo>
                  <a:pt x="1031" y="621"/>
                </a:lnTo>
                <a:lnTo>
                  <a:pt x="1058" y="629"/>
                </a:lnTo>
                <a:lnTo>
                  <a:pt x="1087" y="636"/>
                </a:lnTo>
                <a:lnTo>
                  <a:pt x="1115" y="644"/>
                </a:lnTo>
                <a:lnTo>
                  <a:pt x="1144" y="651"/>
                </a:lnTo>
                <a:lnTo>
                  <a:pt x="1172" y="658"/>
                </a:lnTo>
                <a:lnTo>
                  <a:pt x="1200" y="665"/>
                </a:lnTo>
                <a:lnTo>
                  <a:pt x="1231" y="671"/>
                </a:lnTo>
                <a:lnTo>
                  <a:pt x="1260" y="678"/>
                </a:lnTo>
                <a:lnTo>
                  <a:pt x="1288" y="684"/>
                </a:lnTo>
                <a:lnTo>
                  <a:pt x="1319" y="690"/>
                </a:lnTo>
                <a:lnTo>
                  <a:pt x="1349" y="695"/>
                </a:lnTo>
                <a:lnTo>
                  <a:pt x="1409" y="706"/>
                </a:lnTo>
                <a:lnTo>
                  <a:pt x="1440" y="712"/>
                </a:lnTo>
                <a:lnTo>
                  <a:pt x="1470" y="716"/>
                </a:lnTo>
                <a:lnTo>
                  <a:pt x="1501" y="721"/>
                </a:lnTo>
                <a:lnTo>
                  <a:pt x="1532" y="726"/>
                </a:lnTo>
                <a:lnTo>
                  <a:pt x="1563" y="730"/>
                </a:lnTo>
                <a:lnTo>
                  <a:pt x="1594" y="734"/>
                </a:lnTo>
                <a:lnTo>
                  <a:pt x="1625" y="738"/>
                </a:lnTo>
                <a:lnTo>
                  <a:pt x="1658" y="742"/>
                </a:lnTo>
                <a:lnTo>
                  <a:pt x="1689" y="744"/>
                </a:lnTo>
                <a:lnTo>
                  <a:pt x="1721" y="748"/>
                </a:lnTo>
                <a:lnTo>
                  <a:pt x="1753" y="750"/>
                </a:lnTo>
                <a:lnTo>
                  <a:pt x="1785" y="752"/>
                </a:lnTo>
                <a:lnTo>
                  <a:pt x="1818" y="754"/>
                </a:lnTo>
                <a:lnTo>
                  <a:pt x="1850" y="757"/>
                </a:lnTo>
                <a:lnTo>
                  <a:pt x="1882" y="758"/>
                </a:lnTo>
                <a:lnTo>
                  <a:pt x="1915" y="759"/>
                </a:lnTo>
                <a:lnTo>
                  <a:pt x="1948" y="760"/>
                </a:lnTo>
                <a:lnTo>
                  <a:pt x="1981" y="760"/>
                </a:lnTo>
                <a:lnTo>
                  <a:pt x="2048" y="760"/>
                </a:lnTo>
                <a:lnTo>
                  <a:pt x="2082" y="760"/>
                </a:lnTo>
                <a:lnTo>
                  <a:pt x="2114" y="759"/>
                </a:lnTo>
                <a:lnTo>
                  <a:pt x="2149" y="758"/>
                </a:lnTo>
                <a:lnTo>
                  <a:pt x="2182" y="757"/>
                </a:lnTo>
                <a:lnTo>
                  <a:pt x="2216" y="754"/>
                </a:lnTo>
                <a:lnTo>
                  <a:pt x="2249" y="753"/>
                </a:lnTo>
                <a:lnTo>
                  <a:pt x="2284" y="750"/>
                </a:lnTo>
                <a:lnTo>
                  <a:pt x="2318" y="748"/>
                </a:lnTo>
                <a:lnTo>
                  <a:pt x="2352" y="745"/>
                </a:lnTo>
                <a:lnTo>
                  <a:pt x="2387" y="742"/>
                </a:lnTo>
                <a:lnTo>
                  <a:pt x="2421" y="738"/>
                </a:lnTo>
                <a:lnTo>
                  <a:pt x="2456" y="735"/>
                </a:lnTo>
                <a:lnTo>
                  <a:pt x="2490" y="730"/>
                </a:lnTo>
                <a:lnTo>
                  <a:pt x="2525" y="727"/>
                </a:lnTo>
                <a:lnTo>
                  <a:pt x="2560" y="722"/>
                </a:lnTo>
                <a:lnTo>
                  <a:pt x="2594" y="717"/>
                </a:lnTo>
                <a:lnTo>
                  <a:pt x="2629" y="713"/>
                </a:lnTo>
                <a:lnTo>
                  <a:pt x="2664" y="708"/>
                </a:lnTo>
                <a:lnTo>
                  <a:pt x="2733" y="698"/>
                </a:lnTo>
                <a:lnTo>
                  <a:pt x="2769" y="692"/>
                </a:lnTo>
                <a:lnTo>
                  <a:pt x="2804" y="687"/>
                </a:lnTo>
                <a:lnTo>
                  <a:pt x="2839" y="681"/>
                </a:lnTo>
                <a:lnTo>
                  <a:pt x="2875" y="676"/>
                </a:lnTo>
                <a:lnTo>
                  <a:pt x="2909" y="670"/>
                </a:lnTo>
                <a:lnTo>
                  <a:pt x="2944" y="664"/>
                </a:lnTo>
                <a:lnTo>
                  <a:pt x="2980" y="657"/>
                </a:lnTo>
                <a:lnTo>
                  <a:pt x="3015" y="651"/>
                </a:lnTo>
                <a:lnTo>
                  <a:pt x="3051" y="644"/>
                </a:lnTo>
                <a:lnTo>
                  <a:pt x="3087" y="639"/>
                </a:lnTo>
                <a:lnTo>
                  <a:pt x="3122" y="632"/>
                </a:lnTo>
                <a:lnTo>
                  <a:pt x="3158" y="625"/>
                </a:lnTo>
                <a:lnTo>
                  <a:pt x="3194" y="618"/>
                </a:lnTo>
                <a:lnTo>
                  <a:pt x="3230" y="610"/>
                </a:lnTo>
                <a:lnTo>
                  <a:pt x="3266" y="603"/>
                </a:lnTo>
                <a:lnTo>
                  <a:pt x="3302" y="595"/>
                </a:lnTo>
                <a:lnTo>
                  <a:pt x="3339" y="588"/>
                </a:lnTo>
                <a:lnTo>
                  <a:pt x="3375" y="580"/>
                </a:lnTo>
                <a:lnTo>
                  <a:pt x="3449" y="562"/>
                </a:lnTo>
                <a:lnTo>
                  <a:pt x="3486" y="554"/>
                </a:lnTo>
                <a:lnTo>
                  <a:pt x="3523" y="545"/>
                </a:lnTo>
                <a:lnTo>
                  <a:pt x="3560" y="537"/>
                </a:lnTo>
                <a:lnTo>
                  <a:pt x="3597" y="527"/>
                </a:lnTo>
                <a:lnTo>
                  <a:pt x="3635" y="518"/>
                </a:lnTo>
                <a:lnTo>
                  <a:pt x="3672" y="508"/>
                </a:lnTo>
                <a:lnTo>
                  <a:pt x="3711" y="498"/>
                </a:lnTo>
                <a:lnTo>
                  <a:pt x="3749" y="489"/>
                </a:lnTo>
                <a:lnTo>
                  <a:pt x="3787" y="479"/>
                </a:lnTo>
                <a:lnTo>
                  <a:pt x="3825" y="469"/>
                </a:lnTo>
                <a:lnTo>
                  <a:pt x="3863" y="459"/>
                </a:lnTo>
                <a:lnTo>
                  <a:pt x="3902" y="449"/>
                </a:lnTo>
                <a:lnTo>
                  <a:pt x="3939" y="439"/>
                </a:lnTo>
                <a:lnTo>
                  <a:pt x="3977" y="429"/>
                </a:lnTo>
                <a:lnTo>
                  <a:pt x="4015" y="418"/>
                </a:lnTo>
                <a:lnTo>
                  <a:pt x="4053" y="408"/>
                </a:lnTo>
                <a:lnTo>
                  <a:pt x="4093" y="398"/>
                </a:lnTo>
                <a:lnTo>
                  <a:pt x="4131" y="387"/>
                </a:lnTo>
                <a:lnTo>
                  <a:pt x="4207" y="36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1782763" y="2108200"/>
            <a:ext cx="2097087" cy="546100"/>
          </a:xfrm>
          <a:custGeom>
            <a:avLst/>
            <a:gdLst>
              <a:gd name="T0" fmla="*/ 42 w 3961"/>
              <a:gd name="T1" fmla="*/ 22 h 1033"/>
              <a:gd name="T2" fmla="*/ 107 w 3961"/>
              <a:gd name="T3" fmla="*/ 55 h 1033"/>
              <a:gd name="T4" fmla="*/ 173 w 3961"/>
              <a:gd name="T5" fmla="*/ 88 h 1033"/>
              <a:gd name="T6" fmla="*/ 238 w 3961"/>
              <a:gd name="T7" fmla="*/ 122 h 1033"/>
              <a:gd name="T8" fmla="*/ 305 w 3961"/>
              <a:gd name="T9" fmla="*/ 153 h 1033"/>
              <a:gd name="T10" fmla="*/ 372 w 3961"/>
              <a:gd name="T11" fmla="*/ 185 h 1033"/>
              <a:gd name="T12" fmla="*/ 465 w 3961"/>
              <a:gd name="T13" fmla="*/ 226 h 1033"/>
              <a:gd name="T14" fmla="*/ 536 w 3961"/>
              <a:gd name="T15" fmla="*/ 256 h 1033"/>
              <a:gd name="T16" fmla="*/ 607 w 3961"/>
              <a:gd name="T17" fmla="*/ 284 h 1033"/>
              <a:gd name="T18" fmla="*/ 682 w 3961"/>
              <a:gd name="T19" fmla="*/ 312 h 1033"/>
              <a:gd name="T20" fmla="*/ 754 w 3961"/>
              <a:gd name="T21" fmla="*/ 338 h 1033"/>
              <a:gd name="T22" fmla="*/ 830 w 3961"/>
              <a:gd name="T23" fmla="*/ 364 h 1033"/>
              <a:gd name="T24" fmla="*/ 930 w 3961"/>
              <a:gd name="T25" fmla="*/ 396 h 1033"/>
              <a:gd name="T26" fmla="*/ 1006 w 3961"/>
              <a:gd name="T27" fmla="*/ 419 h 1033"/>
              <a:gd name="T28" fmla="*/ 1081 w 3961"/>
              <a:gd name="T29" fmla="*/ 441 h 1033"/>
              <a:gd name="T30" fmla="*/ 1156 w 3961"/>
              <a:gd name="T31" fmla="*/ 462 h 1033"/>
              <a:gd name="T32" fmla="*/ 1232 w 3961"/>
              <a:gd name="T33" fmla="*/ 482 h 1033"/>
              <a:gd name="T34" fmla="*/ 1306 w 3961"/>
              <a:gd name="T35" fmla="*/ 499 h 1033"/>
              <a:gd name="T36" fmla="*/ 1379 w 3961"/>
              <a:gd name="T37" fmla="*/ 517 h 1033"/>
              <a:gd name="T38" fmla="*/ 1475 w 3961"/>
              <a:gd name="T39" fmla="*/ 537 h 1033"/>
              <a:gd name="T40" fmla="*/ 1544 w 3961"/>
              <a:gd name="T41" fmla="*/ 553 h 1033"/>
              <a:gd name="T42" fmla="*/ 1614 w 3961"/>
              <a:gd name="T43" fmla="*/ 565 h 1033"/>
              <a:gd name="T44" fmla="*/ 1683 w 3961"/>
              <a:gd name="T45" fmla="*/ 578 h 1033"/>
              <a:gd name="T46" fmla="*/ 1753 w 3961"/>
              <a:gd name="T47" fmla="*/ 590 h 1033"/>
              <a:gd name="T48" fmla="*/ 1823 w 3961"/>
              <a:gd name="T49" fmla="*/ 600 h 1033"/>
              <a:gd name="T50" fmla="*/ 1919 w 3961"/>
              <a:gd name="T51" fmla="*/ 614 h 1033"/>
              <a:gd name="T52" fmla="*/ 1993 w 3961"/>
              <a:gd name="T53" fmla="*/ 623 h 1033"/>
              <a:gd name="T54" fmla="*/ 2069 w 3961"/>
              <a:gd name="T55" fmla="*/ 631 h 1033"/>
              <a:gd name="T56" fmla="*/ 2145 w 3961"/>
              <a:gd name="T57" fmla="*/ 639 h 1033"/>
              <a:gd name="T58" fmla="*/ 2223 w 3961"/>
              <a:gd name="T59" fmla="*/ 646 h 1033"/>
              <a:gd name="T60" fmla="*/ 2300 w 3961"/>
              <a:gd name="T61" fmla="*/ 652 h 1033"/>
              <a:gd name="T62" fmla="*/ 2406 w 3961"/>
              <a:gd name="T63" fmla="*/ 658 h 1033"/>
              <a:gd name="T64" fmla="*/ 2483 w 3961"/>
              <a:gd name="T65" fmla="*/ 661 h 1033"/>
              <a:gd name="T66" fmla="*/ 2561 w 3961"/>
              <a:gd name="T67" fmla="*/ 664 h 1033"/>
              <a:gd name="T68" fmla="*/ 2636 w 3961"/>
              <a:gd name="T69" fmla="*/ 665 h 1033"/>
              <a:gd name="T70" fmla="*/ 2709 w 3961"/>
              <a:gd name="T71" fmla="*/ 666 h 1033"/>
              <a:gd name="T72" fmla="*/ 2778 w 3961"/>
              <a:gd name="T73" fmla="*/ 666 h 1033"/>
              <a:gd name="T74" fmla="*/ 2842 w 3961"/>
              <a:gd name="T75" fmla="*/ 665 h 1033"/>
              <a:gd name="T76" fmla="*/ 2920 w 3961"/>
              <a:gd name="T77" fmla="*/ 664 h 1033"/>
              <a:gd name="T78" fmla="*/ 2971 w 3961"/>
              <a:gd name="T79" fmla="*/ 663 h 1033"/>
              <a:gd name="T80" fmla="*/ 3017 w 3961"/>
              <a:gd name="T81" fmla="*/ 663 h 1033"/>
              <a:gd name="T82" fmla="*/ 3060 w 3961"/>
              <a:gd name="T83" fmla="*/ 663 h 1033"/>
              <a:gd name="T84" fmla="*/ 3099 w 3961"/>
              <a:gd name="T85" fmla="*/ 665 h 1033"/>
              <a:gd name="T86" fmla="*/ 3136 w 3961"/>
              <a:gd name="T87" fmla="*/ 668 h 1033"/>
              <a:gd name="T88" fmla="*/ 3184 w 3961"/>
              <a:gd name="T89" fmla="*/ 676 h 1033"/>
              <a:gd name="T90" fmla="*/ 3218 w 3961"/>
              <a:gd name="T91" fmla="*/ 685 h 1033"/>
              <a:gd name="T92" fmla="*/ 3253 w 3961"/>
              <a:gd name="T93" fmla="*/ 696 h 1033"/>
              <a:gd name="T94" fmla="*/ 3287 w 3961"/>
              <a:gd name="T95" fmla="*/ 710 h 1033"/>
              <a:gd name="T96" fmla="*/ 3320 w 3961"/>
              <a:gd name="T97" fmla="*/ 727 h 1033"/>
              <a:gd name="T98" fmla="*/ 3354 w 3961"/>
              <a:gd name="T99" fmla="*/ 746 h 1033"/>
              <a:gd name="T100" fmla="*/ 3399 w 3961"/>
              <a:gd name="T101" fmla="*/ 774 h 1033"/>
              <a:gd name="T102" fmla="*/ 3431 w 3961"/>
              <a:gd name="T103" fmla="*/ 797 h 1033"/>
              <a:gd name="T104" fmla="*/ 3466 w 3961"/>
              <a:gd name="T105" fmla="*/ 822 h 1033"/>
              <a:gd name="T106" fmla="*/ 3501 w 3961"/>
              <a:gd name="T107" fmla="*/ 848 h 1033"/>
              <a:gd name="T108" fmla="*/ 3536 w 3961"/>
              <a:gd name="T109" fmla="*/ 873 h 1033"/>
              <a:gd name="T110" fmla="*/ 3574 w 3961"/>
              <a:gd name="T111" fmla="*/ 898 h 1033"/>
              <a:gd name="T112" fmla="*/ 3613 w 3961"/>
              <a:gd name="T113" fmla="*/ 921 h 1033"/>
              <a:gd name="T114" fmla="*/ 3669 w 3961"/>
              <a:gd name="T115" fmla="*/ 949 h 1033"/>
              <a:gd name="T116" fmla="*/ 3714 w 3961"/>
              <a:gd name="T117" fmla="*/ 966 h 1033"/>
              <a:gd name="T118" fmla="*/ 3761 w 3961"/>
              <a:gd name="T119" fmla="*/ 982 h 1033"/>
              <a:gd name="T120" fmla="*/ 3810 w 3961"/>
              <a:gd name="T121" fmla="*/ 996 h 1033"/>
              <a:gd name="T122" fmla="*/ 3860 w 3961"/>
              <a:gd name="T123" fmla="*/ 1009 h 1033"/>
              <a:gd name="T124" fmla="*/ 3910 w 3961"/>
              <a:gd name="T125" fmla="*/ 1022 h 103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61"/>
              <a:gd name="T190" fmla="*/ 0 h 1033"/>
              <a:gd name="T191" fmla="*/ 3961 w 3961"/>
              <a:gd name="T192" fmla="*/ 1033 h 103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61" h="1033">
                <a:moveTo>
                  <a:pt x="0" y="0"/>
                </a:moveTo>
                <a:lnTo>
                  <a:pt x="22" y="11"/>
                </a:lnTo>
                <a:lnTo>
                  <a:pt x="42" y="22"/>
                </a:lnTo>
                <a:lnTo>
                  <a:pt x="64" y="33"/>
                </a:lnTo>
                <a:lnTo>
                  <a:pt x="86" y="44"/>
                </a:lnTo>
                <a:lnTo>
                  <a:pt x="107" y="55"/>
                </a:lnTo>
                <a:lnTo>
                  <a:pt x="129" y="66"/>
                </a:lnTo>
                <a:lnTo>
                  <a:pt x="151" y="78"/>
                </a:lnTo>
                <a:lnTo>
                  <a:pt x="173" y="88"/>
                </a:lnTo>
                <a:lnTo>
                  <a:pt x="194" y="100"/>
                </a:lnTo>
                <a:lnTo>
                  <a:pt x="216" y="110"/>
                </a:lnTo>
                <a:lnTo>
                  <a:pt x="238" y="122"/>
                </a:lnTo>
                <a:lnTo>
                  <a:pt x="261" y="132"/>
                </a:lnTo>
                <a:lnTo>
                  <a:pt x="283" y="142"/>
                </a:lnTo>
                <a:lnTo>
                  <a:pt x="305" y="153"/>
                </a:lnTo>
                <a:lnTo>
                  <a:pt x="327" y="163"/>
                </a:lnTo>
                <a:lnTo>
                  <a:pt x="350" y="175"/>
                </a:lnTo>
                <a:lnTo>
                  <a:pt x="372" y="185"/>
                </a:lnTo>
                <a:lnTo>
                  <a:pt x="396" y="196"/>
                </a:lnTo>
                <a:lnTo>
                  <a:pt x="442" y="215"/>
                </a:lnTo>
                <a:lnTo>
                  <a:pt x="465" y="226"/>
                </a:lnTo>
                <a:lnTo>
                  <a:pt x="488" y="236"/>
                </a:lnTo>
                <a:lnTo>
                  <a:pt x="513" y="245"/>
                </a:lnTo>
                <a:lnTo>
                  <a:pt x="536" y="256"/>
                </a:lnTo>
                <a:lnTo>
                  <a:pt x="560" y="265"/>
                </a:lnTo>
                <a:lnTo>
                  <a:pt x="584" y="274"/>
                </a:lnTo>
                <a:lnTo>
                  <a:pt x="607" y="284"/>
                </a:lnTo>
                <a:lnTo>
                  <a:pt x="632" y="293"/>
                </a:lnTo>
                <a:lnTo>
                  <a:pt x="656" y="302"/>
                </a:lnTo>
                <a:lnTo>
                  <a:pt x="682" y="312"/>
                </a:lnTo>
                <a:lnTo>
                  <a:pt x="706" y="321"/>
                </a:lnTo>
                <a:lnTo>
                  <a:pt x="730" y="330"/>
                </a:lnTo>
                <a:lnTo>
                  <a:pt x="754" y="338"/>
                </a:lnTo>
                <a:lnTo>
                  <a:pt x="780" y="347"/>
                </a:lnTo>
                <a:lnTo>
                  <a:pt x="804" y="356"/>
                </a:lnTo>
                <a:lnTo>
                  <a:pt x="830" y="364"/>
                </a:lnTo>
                <a:lnTo>
                  <a:pt x="854" y="373"/>
                </a:lnTo>
                <a:lnTo>
                  <a:pt x="880" y="381"/>
                </a:lnTo>
                <a:lnTo>
                  <a:pt x="930" y="396"/>
                </a:lnTo>
                <a:lnTo>
                  <a:pt x="955" y="404"/>
                </a:lnTo>
                <a:lnTo>
                  <a:pt x="980" y="412"/>
                </a:lnTo>
                <a:lnTo>
                  <a:pt x="1006" y="419"/>
                </a:lnTo>
                <a:lnTo>
                  <a:pt x="1031" y="427"/>
                </a:lnTo>
                <a:lnTo>
                  <a:pt x="1056" y="434"/>
                </a:lnTo>
                <a:lnTo>
                  <a:pt x="1081" y="441"/>
                </a:lnTo>
                <a:lnTo>
                  <a:pt x="1106" y="448"/>
                </a:lnTo>
                <a:lnTo>
                  <a:pt x="1132" y="455"/>
                </a:lnTo>
                <a:lnTo>
                  <a:pt x="1156" y="462"/>
                </a:lnTo>
                <a:lnTo>
                  <a:pt x="1182" y="469"/>
                </a:lnTo>
                <a:lnTo>
                  <a:pt x="1206" y="475"/>
                </a:lnTo>
                <a:lnTo>
                  <a:pt x="1232" y="482"/>
                </a:lnTo>
                <a:lnTo>
                  <a:pt x="1256" y="488"/>
                </a:lnTo>
                <a:lnTo>
                  <a:pt x="1281" y="493"/>
                </a:lnTo>
                <a:lnTo>
                  <a:pt x="1306" y="499"/>
                </a:lnTo>
                <a:lnTo>
                  <a:pt x="1330" y="505"/>
                </a:lnTo>
                <a:lnTo>
                  <a:pt x="1354" y="511"/>
                </a:lnTo>
                <a:lnTo>
                  <a:pt x="1379" y="517"/>
                </a:lnTo>
                <a:lnTo>
                  <a:pt x="1427" y="527"/>
                </a:lnTo>
                <a:lnTo>
                  <a:pt x="1450" y="533"/>
                </a:lnTo>
                <a:lnTo>
                  <a:pt x="1475" y="537"/>
                </a:lnTo>
                <a:lnTo>
                  <a:pt x="1498" y="542"/>
                </a:lnTo>
                <a:lnTo>
                  <a:pt x="1521" y="548"/>
                </a:lnTo>
                <a:lnTo>
                  <a:pt x="1544" y="553"/>
                </a:lnTo>
                <a:lnTo>
                  <a:pt x="1567" y="556"/>
                </a:lnTo>
                <a:lnTo>
                  <a:pt x="1590" y="561"/>
                </a:lnTo>
                <a:lnTo>
                  <a:pt x="1614" y="565"/>
                </a:lnTo>
                <a:lnTo>
                  <a:pt x="1637" y="570"/>
                </a:lnTo>
                <a:lnTo>
                  <a:pt x="1660" y="573"/>
                </a:lnTo>
                <a:lnTo>
                  <a:pt x="1683" y="578"/>
                </a:lnTo>
                <a:lnTo>
                  <a:pt x="1706" y="581"/>
                </a:lnTo>
                <a:lnTo>
                  <a:pt x="1729" y="586"/>
                </a:lnTo>
                <a:lnTo>
                  <a:pt x="1753" y="590"/>
                </a:lnTo>
                <a:lnTo>
                  <a:pt x="1777" y="593"/>
                </a:lnTo>
                <a:lnTo>
                  <a:pt x="1800" y="597"/>
                </a:lnTo>
                <a:lnTo>
                  <a:pt x="1823" y="600"/>
                </a:lnTo>
                <a:lnTo>
                  <a:pt x="1847" y="604"/>
                </a:lnTo>
                <a:lnTo>
                  <a:pt x="1895" y="610"/>
                </a:lnTo>
                <a:lnTo>
                  <a:pt x="1919" y="614"/>
                </a:lnTo>
                <a:lnTo>
                  <a:pt x="1944" y="616"/>
                </a:lnTo>
                <a:lnTo>
                  <a:pt x="1969" y="620"/>
                </a:lnTo>
                <a:lnTo>
                  <a:pt x="1993" y="623"/>
                </a:lnTo>
                <a:lnTo>
                  <a:pt x="2019" y="626"/>
                </a:lnTo>
                <a:lnTo>
                  <a:pt x="2043" y="629"/>
                </a:lnTo>
                <a:lnTo>
                  <a:pt x="2069" y="631"/>
                </a:lnTo>
                <a:lnTo>
                  <a:pt x="2094" y="634"/>
                </a:lnTo>
                <a:lnTo>
                  <a:pt x="2120" y="637"/>
                </a:lnTo>
                <a:lnTo>
                  <a:pt x="2145" y="639"/>
                </a:lnTo>
                <a:lnTo>
                  <a:pt x="2171" y="642"/>
                </a:lnTo>
                <a:lnTo>
                  <a:pt x="2197" y="644"/>
                </a:lnTo>
                <a:lnTo>
                  <a:pt x="2223" y="646"/>
                </a:lnTo>
                <a:lnTo>
                  <a:pt x="2248" y="649"/>
                </a:lnTo>
                <a:lnTo>
                  <a:pt x="2275" y="650"/>
                </a:lnTo>
                <a:lnTo>
                  <a:pt x="2300" y="652"/>
                </a:lnTo>
                <a:lnTo>
                  <a:pt x="2327" y="653"/>
                </a:lnTo>
                <a:lnTo>
                  <a:pt x="2352" y="656"/>
                </a:lnTo>
                <a:lnTo>
                  <a:pt x="2406" y="658"/>
                </a:lnTo>
                <a:lnTo>
                  <a:pt x="2431" y="659"/>
                </a:lnTo>
                <a:lnTo>
                  <a:pt x="2458" y="660"/>
                </a:lnTo>
                <a:lnTo>
                  <a:pt x="2483" y="661"/>
                </a:lnTo>
                <a:lnTo>
                  <a:pt x="2510" y="663"/>
                </a:lnTo>
                <a:lnTo>
                  <a:pt x="2535" y="664"/>
                </a:lnTo>
                <a:lnTo>
                  <a:pt x="2561" y="664"/>
                </a:lnTo>
                <a:lnTo>
                  <a:pt x="2586" y="665"/>
                </a:lnTo>
                <a:lnTo>
                  <a:pt x="2612" y="665"/>
                </a:lnTo>
                <a:lnTo>
                  <a:pt x="2636" y="665"/>
                </a:lnTo>
                <a:lnTo>
                  <a:pt x="2660" y="666"/>
                </a:lnTo>
                <a:lnTo>
                  <a:pt x="2685" y="666"/>
                </a:lnTo>
                <a:lnTo>
                  <a:pt x="2709" y="666"/>
                </a:lnTo>
                <a:lnTo>
                  <a:pt x="2732" y="666"/>
                </a:lnTo>
                <a:lnTo>
                  <a:pt x="2755" y="666"/>
                </a:lnTo>
                <a:lnTo>
                  <a:pt x="2778" y="666"/>
                </a:lnTo>
                <a:lnTo>
                  <a:pt x="2800" y="666"/>
                </a:lnTo>
                <a:lnTo>
                  <a:pt x="2821" y="666"/>
                </a:lnTo>
                <a:lnTo>
                  <a:pt x="2842" y="665"/>
                </a:lnTo>
                <a:lnTo>
                  <a:pt x="2883" y="665"/>
                </a:lnTo>
                <a:lnTo>
                  <a:pt x="2901" y="665"/>
                </a:lnTo>
                <a:lnTo>
                  <a:pt x="2920" y="664"/>
                </a:lnTo>
                <a:lnTo>
                  <a:pt x="2937" y="664"/>
                </a:lnTo>
                <a:lnTo>
                  <a:pt x="2954" y="664"/>
                </a:lnTo>
                <a:lnTo>
                  <a:pt x="2971" y="663"/>
                </a:lnTo>
                <a:lnTo>
                  <a:pt x="2987" y="663"/>
                </a:lnTo>
                <a:lnTo>
                  <a:pt x="3002" y="663"/>
                </a:lnTo>
                <a:lnTo>
                  <a:pt x="3017" y="663"/>
                </a:lnTo>
                <a:lnTo>
                  <a:pt x="3032" y="663"/>
                </a:lnTo>
                <a:lnTo>
                  <a:pt x="3046" y="663"/>
                </a:lnTo>
                <a:lnTo>
                  <a:pt x="3060" y="663"/>
                </a:lnTo>
                <a:lnTo>
                  <a:pt x="3074" y="664"/>
                </a:lnTo>
                <a:lnTo>
                  <a:pt x="3086" y="664"/>
                </a:lnTo>
                <a:lnTo>
                  <a:pt x="3099" y="665"/>
                </a:lnTo>
                <a:lnTo>
                  <a:pt x="3112" y="665"/>
                </a:lnTo>
                <a:lnTo>
                  <a:pt x="3125" y="666"/>
                </a:lnTo>
                <a:lnTo>
                  <a:pt x="3136" y="668"/>
                </a:lnTo>
                <a:lnTo>
                  <a:pt x="3148" y="670"/>
                </a:lnTo>
                <a:lnTo>
                  <a:pt x="3172" y="673"/>
                </a:lnTo>
                <a:lnTo>
                  <a:pt x="3184" y="676"/>
                </a:lnTo>
                <a:lnTo>
                  <a:pt x="3195" y="679"/>
                </a:lnTo>
                <a:lnTo>
                  <a:pt x="3207" y="681"/>
                </a:lnTo>
                <a:lnTo>
                  <a:pt x="3218" y="685"/>
                </a:lnTo>
                <a:lnTo>
                  <a:pt x="3230" y="688"/>
                </a:lnTo>
                <a:lnTo>
                  <a:pt x="3242" y="693"/>
                </a:lnTo>
                <a:lnTo>
                  <a:pt x="3253" y="696"/>
                </a:lnTo>
                <a:lnTo>
                  <a:pt x="3265" y="701"/>
                </a:lnTo>
                <a:lnTo>
                  <a:pt x="3275" y="705"/>
                </a:lnTo>
                <a:lnTo>
                  <a:pt x="3287" y="710"/>
                </a:lnTo>
                <a:lnTo>
                  <a:pt x="3298" y="716"/>
                </a:lnTo>
                <a:lnTo>
                  <a:pt x="3310" y="722"/>
                </a:lnTo>
                <a:lnTo>
                  <a:pt x="3320" y="727"/>
                </a:lnTo>
                <a:lnTo>
                  <a:pt x="3332" y="733"/>
                </a:lnTo>
                <a:lnTo>
                  <a:pt x="3343" y="739"/>
                </a:lnTo>
                <a:lnTo>
                  <a:pt x="3354" y="746"/>
                </a:lnTo>
                <a:lnTo>
                  <a:pt x="3365" y="752"/>
                </a:lnTo>
                <a:lnTo>
                  <a:pt x="3376" y="759"/>
                </a:lnTo>
                <a:lnTo>
                  <a:pt x="3399" y="774"/>
                </a:lnTo>
                <a:lnTo>
                  <a:pt x="3409" y="782"/>
                </a:lnTo>
                <a:lnTo>
                  <a:pt x="3421" y="789"/>
                </a:lnTo>
                <a:lnTo>
                  <a:pt x="3431" y="797"/>
                </a:lnTo>
                <a:lnTo>
                  <a:pt x="3443" y="805"/>
                </a:lnTo>
                <a:lnTo>
                  <a:pt x="3455" y="813"/>
                </a:lnTo>
                <a:lnTo>
                  <a:pt x="3466" y="822"/>
                </a:lnTo>
                <a:lnTo>
                  <a:pt x="3478" y="831"/>
                </a:lnTo>
                <a:lnTo>
                  <a:pt x="3488" y="839"/>
                </a:lnTo>
                <a:lnTo>
                  <a:pt x="3501" y="848"/>
                </a:lnTo>
                <a:lnTo>
                  <a:pt x="3512" y="856"/>
                </a:lnTo>
                <a:lnTo>
                  <a:pt x="3524" y="864"/>
                </a:lnTo>
                <a:lnTo>
                  <a:pt x="3536" y="873"/>
                </a:lnTo>
                <a:lnTo>
                  <a:pt x="3548" y="882"/>
                </a:lnTo>
                <a:lnTo>
                  <a:pt x="3561" y="890"/>
                </a:lnTo>
                <a:lnTo>
                  <a:pt x="3574" y="898"/>
                </a:lnTo>
                <a:lnTo>
                  <a:pt x="3587" y="906"/>
                </a:lnTo>
                <a:lnTo>
                  <a:pt x="3599" y="913"/>
                </a:lnTo>
                <a:lnTo>
                  <a:pt x="3613" y="921"/>
                </a:lnTo>
                <a:lnTo>
                  <a:pt x="3641" y="935"/>
                </a:lnTo>
                <a:lnTo>
                  <a:pt x="3655" y="942"/>
                </a:lnTo>
                <a:lnTo>
                  <a:pt x="3669" y="949"/>
                </a:lnTo>
                <a:lnTo>
                  <a:pt x="3684" y="955"/>
                </a:lnTo>
                <a:lnTo>
                  <a:pt x="3699" y="960"/>
                </a:lnTo>
                <a:lnTo>
                  <a:pt x="3714" y="966"/>
                </a:lnTo>
                <a:lnTo>
                  <a:pt x="3729" y="972"/>
                </a:lnTo>
                <a:lnTo>
                  <a:pt x="3745" y="977"/>
                </a:lnTo>
                <a:lnTo>
                  <a:pt x="3761" y="982"/>
                </a:lnTo>
                <a:lnTo>
                  <a:pt x="3776" y="987"/>
                </a:lnTo>
                <a:lnTo>
                  <a:pt x="3793" y="992"/>
                </a:lnTo>
                <a:lnTo>
                  <a:pt x="3810" y="996"/>
                </a:lnTo>
                <a:lnTo>
                  <a:pt x="3826" y="1001"/>
                </a:lnTo>
                <a:lnTo>
                  <a:pt x="3842" y="1004"/>
                </a:lnTo>
                <a:lnTo>
                  <a:pt x="3860" y="1009"/>
                </a:lnTo>
                <a:lnTo>
                  <a:pt x="3876" y="1014"/>
                </a:lnTo>
                <a:lnTo>
                  <a:pt x="3893" y="1017"/>
                </a:lnTo>
                <a:lnTo>
                  <a:pt x="3910" y="1022"/>
                </a:lnTo>
                <a:lnTo>
                  <a:pt x="3927" y="1025"/>
                </a:lnTo>
                <a:lnTo>
                  <a:pt x="3961" y="1033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>
            <a:off x="2460625" y="2489200"/>
            <a:ext cx="1357313" cy="255588"/>
          </a:xfrm>
          <a:custGeom>
            <a:avLst/>
            <a:gdLst>
              <a:gd name="T0" fmla="*/ 2529 w 2564"/>
              <a:gd name="T1" fmla="*/ 462 h 483"/>
              <a:gd name="T2" fmla="*/ 2478 w 2564"/>
              <a:gd name="T3" fmla="*/ 431 h 483"/>
              <a:gd name="T4" fmla="*/ 2427 w 2564"/>
              <a:gd name="T5" fmla="*/ 398 h 483"/>
              <a:gd name="T6" fmla="*/ 2376 w 2564"/>
              <a:gd name="T7" fmla="*/ 367 h 483"/>
              <a:gd name="T8" fmla="*/ 2325 w 2564"/>
              <a:gd name="T9" fmla="*/ 336 h 483"/>
              <a:gd name="T10" fmla="*/ 2274 w 2564"/>
              <a:gd name="T11" fmla="*/ 304 h 483"/>
              <a:gd name="T12" fmla="*/ 2206 w 2564"/>
              <a:gd name="T13" fmla="*/ 263 h 483"/>
              <a:gd name="T14" fmla="*/ 2155 w 2564"/>
              <a:gd name="T15" fmla="*/ 231 h 483"/>
              <a:gd name="T16" fmla="*/ 2105 w 2564"/>
              <a:gd name="T17" fmla="*/ 201 h 483"/>
              <a:gd name="T18" fmla="*/ 2058 w 2564"/>
              <a:gd name="T19" fmla="*/ 172 h 483"/>
              <a:gd name="T20" fmla="*/ 2011 w 2564"/>
              <a:gd name="T21" fmla="*/ 144 h 483"/>
              <a:gd name="T22" fmla="*/ 1968 w 2564"/>
              <a:gd name="T23" fmla="*/ 119 h 483"/>
              <a:gd name="T24" fmla="*/ 1916 w 2564"/>
              <a:gd name="T25" fmla="*/ 90 h 483"/>
              <a:gd name="T26" fmla="*/ 1882 w 2564"/>
              <a:gd name="T27" fmla="*/ 71 h 483"/>
              <a:gd name="T28" fmla="*/ 1850 w 2564"/>
              <a:gd name="T29" fmla="*/ 57 h 483"/>
              <a:gd name="T30" fmla="*/ 1820 w 2564"/>
              <a:gd name="T31" fmla="*/ 45 h 483"/>
              <a:gd name="T32" fmla="*/ 1791 w 2564"/>
              <a:gd name="T33" fmla="*/ 35 h 483"/>
              <a:gd name="T34" fmla="*/ 1761 w 2564"/>
              <a:gd name="T35" fmla="*/ 27 h 483"/>
              <a:gd name="T36" fmla="*/ 1729 w 2564"/>
              <a:gd name="T37" fmla="*/ 22 h 483"/>
              <a:gd name="T38" fmla="*/ 1679 w 2564"/>
              <a:gd name="T39" fmla="*/ 15 h 483"/>
              <a:gd name="T40" fmla="*/ 1636 w 2564"/>
              <a:gd name="T41" fmla="*/ 11 h 483"/>
              <a:gd name="T42" fmla="*/ 1590 w 2564"/>
              <a:gd name="T43" fmla="*/ 8 h 483"/>
              <a:gd name="T44" fmla="*/ 1539 w 2564"/>
              <a:gd name="T45" fmla="*/ 5 h 483"/>
              <a:gd name="T46" fmla="*/ 1486 w 2564"/>
              <a:gd name="T47" fmla="*/ 3 h 483"/>
              <a:gd name="T48" fmla="*/ 1429 w 2564"/>
              <a:gd name="T49" fmla="*/ 2 h 483"/>
              <a:gd name="T50" fmla="*/ 1349 w 2564"/>
              <a:gd name="T51" fmla="*/ 1 h 483"/>
              <a:gd name="T52" fmla="*/ 1285 w 2564"/>
              <a:gd name="T53" fmla="*/ 0 h 483"/>
              <a:gd name="T54" fmla="*/ 1220 w 2564"/>
              <a:gd name="T55" fmla="*/ 0 h 483"/>
              <a:gd name="T56" fmla="*/ 1152 w 2564"/>
              <a:gd name="T57" fmla="*/ 0 h 483"/>
              <a:gd name="T58" fmla="*/ 1082 w 2564"/>
              <a:gd name="T59" fmla="*/ 0 h 483"/>
              <a:gd name="T60" fmla="*/ 1007 w 2564"/>
              <a:gd name="T61" fmla="*/ 1 h 483"/>
              <a:gd name="T62" fmla="*/ 904 w 2564"/>
              <a:gd name="T63" fmla="*/ 3 h 483"/>
              <a:gd name="T64" fmla="*/ 825 w 2564"/>
              <a:gd name="T65" fmla="*/ 5 h 483"/>
              <a:gd name="T66" fmla="*/ 741 w 2564"/>
              <a:gd name="T67" fmla="*/ 8 h 483"/>
              <a:gd name="T68" fmla="*/ 659 w 2564"/>
              <a:gd name="T69" fmla="*/ 10 h 483"/>
              <a:gd name="T70" fmla="*/ 577 w 2564"/>
              <a:gd name="T71" fmla="*/ 13 h 483"/>
              <a:gd name="T72" fmla="*/ 497 w 2564"/>
              <a:gd name="T73" fmla="*/ 16 h 483"/>
              <a:gd name="T74" fmla="*/ 420 w 2564"/>
              <a:gd name="T75" fmla="*/ 19 h 483"/>
              <a:gd name="T76" fmla="*/ 328 w 2564"/>
              <a:gd name="T77" fmla="*/ 22 h 483"/>
              <a:gd name="T78" fmla="*/ 265 w 2564"/>
              <a:gd name="T79" fmla="*/ 23 h 483"/>
              <a:gd name="T80" fmla="*/ 206 w 2564"/>
              <a:gd name="T81" fmla="*/ 24 h 483"/>
              <a:gd name="T82" fmla="*/ 152 w 2564"/>
              <a:gd name="T83" fmla="*/ 24 h 483"/>
              <a:gd name="T84" fmla="*/ 100 w 2564"/>
              <a:gd name="T85" fmla="*/ 24 h 483"/>
              <a:gd name="T86" fmla="*/ 50 w 2564"/>
              <a:gd name="T87" fmla="*/ 24 h 48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564"/>
              <a:gd name="T133" fmla="*/ 0 h 483"/>
              <a:gd name="T134" fmla="*/ 2564 w 2564"/>
              <a:gd name="T135" fmla="*/ 483 h 48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564" h="483">
                <a:moveTo>
                  <a:pt x="2564" y="483"/>
                </a:moveTo>
                <a:lnTo>
                  <a:pt x="2546" y="472"/>
                </a:lnTo>
                <a:lnTo>
                  <a:pt x="2529" y="462"/>
                </a:lnTo>
                <a:lnTo>
                  <a:pt x="2511" y="451"/>
                </a:lnTo>
                <a:lnTo>
                  <a:pt x="2495" y="441"/>
                </a:lnTo>
                <a:lnTo>
                  <a:pt x="2478" y="431"/>
                </a:lnTo>
                <a:lnTo>
                  <a:pt x="2461" y="419"/>
                </a:lnTo>
                <a:lnTo>
                  <a:pt x="2444" y="408"/>
                </a:lnTo>
                <a:lnTo>
                  <a:pt x="2427" y="398"/>
                </a:lnTo>
                <a:lnTo>
                  <a:pt x="2410" y="388"/>
                </a:lnTo>
                <a:lnTo>
                  <a:pt x="2393" y="377"/>
                </a:lnTo>
                <a:lnTo>
                  <a:pt x="2376" y="367"/>
                </a:lnTo>
                <a:lnTo>
                  <a:pt x="2359" y="356"/>
                </a:lnTo>
                <a:lnTo>
                  <a:pt x="2342" y="346"/>
                </a:lnTo>
                <a:lnTo>
                  <a:pt x="2325" y="336"/>
                </a:lnTo>
                <a:lnTo>
                  <a:pt x="2308" y="325"/>
                </a:lnTo>
                <a:lnTo>
                  <a:pt x="2291" y="315"/>
                </a:lnTo>
                <a:lnTo>
                  <a:pt x="2274" y="304"/>
                </a:lnTo>
                <a:lnTo>
                  <a:pt x="2257" y="294"/>
                </a:lnTo>
                <a:lnTo>
                  <a:pt x="2223" y="273"/>
                </a:lnTo>
                <a:lnTo>
                  <a:pt x="2206" y="263"/>
                </a:lnTo>
                <a:lnTo>
                  <a:pt x="2190" y="252"/>
                </a:lnTo>
                <a:lnTo>
                  <a:pt x="2172" y="242"/>
                </a:lnTo>
                <a:lnTo>
                  <a:pt x="2155" y="231"/>
                </a:lnTo>
                <a:lnTo>
                  <a:pt x="2139" y="221"/>
                </a:lnTo>
                <a:lnTo>
                  <a:pt x="2122" y="210"/>
                </a:lnTo>
                <a:lnTo>
                  <a:pt x="2105" y="201"/>
                </a:lnTo>
                <a:lnTo>
                  <a:pt x="2089" y="191"/>
                </a:lnTo>
                <a:lnTo>
                  <a:pt x="2073" y="181"/>
                </a:lnTo>
                <a:lnTo>
                  <a:pt x="2058" y="172"/>
                </a:lnTo>
                <a:lnTo>
                  <a:pt x="2041" y="162"/>
                </a:lnTo>
                <a:lnTo>
                  <a:pt x="2026" y="154"/>
                </a:lnTo>
                <a:lnTo>
                  <a:pt x="2011" y="144"/>
                </a:lnTo>
                <a:lnTo>
                  <a:pt x="1996" y="135"/>
                </a:lnTo>
                <a:lnTo>
                  <a:pt x="1982" y="127"/>
                </a:lnTo>
                <a:lnTo>
                  <a:pt x="1968" y="119"/>
                </a:lnTo>
                <a:lnTo>
                  <a:pt x="1955" y="111"/>
                </a:lnTo>
                <a:lnTo>
                  <a:pt x="1941" y="104"/>
                </a:lnTo>
                <a:lnTo>
                  <a:pt x="1916" y="90"/>
                </a:lnTo>
                <a:lnTo>
                  <a:pt x="1904" y="83"/>
                </a:lnTo>
                <a:lnTo>
                  <a:pt x="1893" y="77"/>
                </a:lnTo>
                <a:lnTo>
                  <a:pt x="1882" y="71"/>
                </a:lnTo>
                <a:lnTo>
                  <a:pt x="1871" y="67"/>
                </a:lnTo>
                <a:lnTo>
                  <a:pt x="1861" y="62"/>
                </a:lnTo>
                <a:lnTo>
                  <a:pt x="1850" y="57"/>
                </a:lnTo>
                <a:lnTo>
                  <a:pt x="1840" y="53"/>
                </a:lnTo>
                <a:lnTo>
                  <a:pt x="1831" y="49"/>
                </a:lnTo>
                <a:lnTo>
                  <a:pt x="1820" y="45"/>
                </a:lnTo>
                <a:lnTo>
                  <a:pt x="1811" y="41"/>
                </a:lnTo>
                <a:lnTo>
                  <a:pt x="1802" y="39"/>
                </a:lnTo>
                <a:lnTo>
                  <a:pt x="1791" y="35"/>
                </a:lnTo>
                <a:lnTo>
                  <a:pt x="1782" y="33"/>
                </a:lnTo>
                <a:lnTo>
                  <a:pt x="1772" y="30"/>
                </a:lnTo>
                <a:lnTo>
                  <a:pt x="1761" y="27"/>
                </a:lnTo>
                <a:lnTo>
                  <a:pt x="1751" y="25"/>
                </a:lnTo>
                <a:lnTo>
                  <a:pt x="1739" y="24"/>
                </a:lnTo>
                <a:lnTo>
                  <a:pt x="1729" y="22"/>
                </a:lnTo>
                <a:lnTo>
                  <a:pt x="1704" y="18"/>
                </a:lnTo>
                <a:lnTo>
                  <a:pt x="1692" y="16"/>
                </a:lnTo>
                <a:lnTo>
                  <a:pt x="1679" y="15"/>
                </a:lnTo>
                <a:lnTo>
                  <a:pt x="1665" y="13"/>
                </a:lnTo>
                <a:lnTo>
                  <a:pt x="1651" y="12"/>
                </a:lnTo>
                <a:lnTo>
                  <a:pt x="1636" y="11"/>
                </a:lnTo>
                <a:lnTo>
                  <a:pt x="1621" y="10"/>
                </a:lnTo>
                <a:lnTo>
                  <a:pt x="1606" y="9"/>
                </a:lnTo>
                <a:lnTo>
                  <a:pt x="1590" y="8"/>
                </a:lnTo>
                <a:lnTo>
                  <a:pt x="1574" y="6"/>
                </a:lnTo>
                <a:lnTo>
                  <a:pt x="1556" y="6"/>
                </a:lnTo>
                <a:lnTo>
                  <a:pt x="1539" y="5"/>
                </a:lnTo>
                <a:lnTo>
                  <a:pt x="1522" y="4"/>
                </a:lnTo>
                <a:lnTo>
                  <a:pt x="1504" y="4"/>
                </a:lnTo>
                <a:lnTo>
                  <a:pt x="1486" y="3"/>
                </a:lnTo>
                <a:lnTo>
                  <a:pt x="1467" y="3"/>
                </a:lnTo>
                <a:lnTo>
                  <a:pt x="1447" y="2"/>
                </a:lnTo>
                <a:lnTo>
                  <a:pt x="1429" y="2"/>
                </a:lnTo>
                <a:lnTo>
                  <a:pt x="1409" y="1"/>
                </a:lnTo>
                <a:lnTo>
                  <a:pt x="1369" y="1"/>
                </a:lnTo>
                <a:lnTo>
                  <a:pt x="1349" y="1"/>
                </a:lnTo>
                <a:lnTo>
                  <a:pt x="1328" y="0"/>
                </a:lnTo>
                <a:lnTo>
                  <a:pt x="1307" y="0"/>
                </a:lnTo>
                <a:lnTo>
                  <a:pt x="1285" y="0"/>
                </a:lnTo>
                <a:lnTo>
                  <a:pt x="1264" y="0"/>
                </a:lnTo>
                <a:lnTo>
                  <a:pt x="1242" y="0"/>
                </a:lnTo>
                <a:lnTo>
                  <a:pt x="1220" y="0"/>
                </a:lnTo>
                <a:lnTo>
                  <a:pt x="1198" y="0"/>
                </a:lnTo>
                <a:lnTo>
                  <a:pt x="1175" y="0"/>
                </a:lnTo>
                <a:lnTo>
                  <a:pt x="1152" y="0"/>
                </a:lnTo>
                <a:lnTo>
                  <a:pt x="1129" y="0"/>
                </a:lnTo>
                <a:lnTo>
                  <a:pt x="1106" y="0"/>
                </a:lnTo>
                <a:lnTo>
                  <a:pt x="1082" y="0"/>
                </a:lnTo>
                <a:lnTo>
                  <a:pt x="1057" y="0"/>
                </a:lnTo>
                <a:lnTo>
                  <a:pt x="1033" y="1"/>
                </a:lnTo>
                <a:lnTo>
                  <a:pt x="1007" y="1"/>
                </a:lnTo>
                <a:lnTo>
                  <a:pt x="983" y="1"/>
                </a:lnTo>
                <a:lnTo>
                  <a:pt x="958" y="2"/>
                </a:lnTo>
                <a:lnTo>
                  <a:pt x="904" y="3"/>
                </a:lnTo>
                <a:lnTo>
                  <a:pt x="878" y="3"/>
                </a:lnTo>
                <a:lnTo>
                  <a:pt x="851" y="4"/>
                </a:lnTo>
                <a:lnTo>
                  <a:pt x="825" y="5"/>
                </a:lnTo>
                <a:lnTo>
                  <a:pt x="797" y="5"/>
                </a:lnTo>
                <a:lnTo>
                  <a:pt x="769" y="6"/>
                </a:lnTo>
                <a:lnTo>
                  <a:pt x="741" y="8"/>
                </a:lnTo>
                <a:lnTo>
                  <a:pt x="713" y="9"/>
                </a:lnTo>
                <a:lnTo>
                  <a:pt x="686" y="10"/>
                </a:lnTo>
                <a:lnTo>
                  <a:pt x="659" y="10"/>
                </a:lnTo>
                <a:lnTo>
                  <a:pt x="631" y="11"/>
                </a:lnTo>
                <a:lnTo>
                  <a:pt x="603" y="12"/>
                </a:lnTo>
                <a:lnTo>
                  <a:pt x="577" y="13"/>
                </a:lnTo>
                <a:lnTo>
                  <a:pt x="550" y="15"/>
                </a:lnTo>
                <a:lnTo>
                  <a:pt x="523" y="16"/>
                </a:lnTo>
                <a:lnTo>
                  <a:pt x="497" y="16"/>
                </a:lnTo>
                <a:lnTo>
                  <a:pt x="471" y="17"/>
                </a:lnTo>
                <a:lnTo>
                  <a:pt x="446" y="18"/>
                </a:lnTo>
                <a:lnTo>
                  <a:pt x="420" y="19"/>
                </a:lnTo>
                <a:lnTo>
                  <a:pt x="373" y="20"/>
                </a:lnTo>
                <a:lnTo>
                  <a:pt x="351" y="20"/>
                </a:lnTo>
                <a:lnTo>
                  <a:pt x="328" y="22"/>
                </a:lnTo>
                <a:lnTo>
                  <a:pt x="307" y="22"/>
                </a:lnTo>
                <a:lnTo>
                  <a:pt x="286" y="23"/>
                </a:lnTo>
                <a:lnTo>
                  <a:pt x="265" y="23"/>
                </a:lnTo>
                <a:lnTo>
                  <a:pt x="246" y="23"/>
                </a:lnTo>
                <a:lnTo>
                  <a:pt x="226" y="23"/>
                </a:lnTo>
                <a:lnTo>
                  <a:pt x="206" y="24"/>
                </a:lnTo>
                <a:lnTo>
                  <a:pt x="188" y="24"/>
                </a:lnTo>
                <a:lnTo>
                  <a:pt x="170" y="24"/>
                </a:lnTo>
                <a:lnTo>
                  <a:pt x="152" y="24"/>
                </a:lnTo>
                <a:lnTo>
                  <a:pt x="134" y="24"/>
                </a:lnTo>
                <a:lnTo>
                  <a:pt x="117" y="24"/>
                </a:lnTo>
                <a:lnTo>
                  <a:pt x="100" y="24"/>
                </a:lnTo>
                <a:lnTo>
                  <a:pt x="84" y="24"/>
                </a:lnTo>
                <a:lnTo>
                  <a:pt x="66" y="24"/>
                </a:lnTo>
                <a:lnTo>
                  <a:pt x="50" y="24"/>
                </a:lnTo>
                <a:lnTo>
                  <a:pt x="34" y="25"/>
                </a:lnTo>
                <a:lnTo>
                  <a:pt x="0" y="25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2481263" y="2551113"/>
            <a:ext cx="1314450" cy="325437"/>
          </a:xfrm>
          <a:custGeom>
            <a:avLst/>
            <a:gdLst>
              <a:gd name="T0" fmla="*/ 30 w 2484"/>
              <a:gd name="T1" fmla="*/ 1 h 614"/>
              <a:gd name="T2" fmla="*/ 90 w 2484"/>
              <a:gd name="T3" fmla="*/ 3 h 614"/>
              <a:gd name="T4" fmla="*/ 150 w 2484"/>
              <a:gd name="T5" fmla="*/ 5 h 614"/>
              <a:gd name="T6" fmla="*/ 210 w 2484"/>
              <a:gd name="T7" fmla="*/ 8 h 614"/>
              <a:gd name="T8" fmla="*/ 269 w 2484"/>
              <a:gd name="T9" fmla="*/ 10 h 614"/>
              <a:gd name="T10" fmla="*/ 328 w 2484"/>
              <a:gd name="T11" fmla="*/ 12 h 614"/>
              <a:gd name="T12" fmla="*/ 387 w 2484"/>
              <a:gd name="T13" fmla="*/ 15 h 614"/>
              <a:gd name="T14" fmla="*/ 445 w 2484"/>
              <a:gd name="T15" fmla="*/ 16 h 614"/>
              <a:gd name="T16" fmla="*/ 503 w 2484"/>
              <a:gd name="T17" fmla="*/ 17 h 614"/>
              <a:gd name="T18" fmla="*/ 588 w 2484"/>
              <a:gd name="T19" fmla="*/ 18 h 614"/>
              <a:gd name="T20" fmla="*/ 644 w 2484"/>
              <a:gd name="T21" fmla="*/ 19 h 614"/>
              <a:gd name="T22" fmla="*/ 699 w 2484"/>
              <a:gd name="T23" fmla="*/ 19 h 614"/>
              <a:gd name="T24" fmla="*/ 754 w 2484"/>
              <a:gd name="T25" fmla="*/ 19 h 614"/>
              <a:gd name="T26" fmla="*/ 809 w 2484"/>
              <a:gd name="T27" fmla="*/ 19 h 614"/>
              <a:gd name="T28" fmla="*/ 862 w 2484"/>
              <a:gd name="T29" fmla="*/ 18 h 614"/>
              <a:gd name="T30" fmla="*/ 917 w 2484"/>
              <a:gd name="T31" fmla="*/ 17 h 614"/>
              <a:gd name="T32" fmla="*/ 971 w 2484"/>
              <a:gd name="T33" fmla="*/ 17 h 614"/>
              <a:gd name="T34" fmla="*/ 1025 w 2484"/>
              <a:gd name="T35" fmla="*/ 16 h 614"/>
              <a:gd name="T36" fmla="*/ 1080 w 2484"/>
              <a:gd name="T37" fmla="*/ 15 h 614"/>
              <a:gd name="T38" fmla="*/ 1163 w 2484"/>
              <a:gd name="T39" fmla="*/ 13 h 614"/>
              <a:gd name="T40" fmla="*/ 1219 w 2484"/>
              <a:gd name="T41" fmla="*/ 13 h 614"/>
              <a:gd name="T42" fmla="*/ 1275 w 2484"/>
              <a:gd name="T43" fmla="*/ 13 h 614"/>
              <a:gd name="T44" fmla="*/ 1331 w 2484"/>
              <a:gd name="T45" fmla="*/ 13 h 614"/>
              <a:gd name="T46" fmla="*/ 1385 w 2484"/>
              <a:gd name="T47" fmla="*/ 13 h 614"/>
              <a:gd name="T48" fmla="*/ 1439 w 2484"/>
              <a:gd name="T49" fmla="*/ 15 h 614"/>
              <a:gd name="T50" fmla="*/ 1491 w 2484"/>
              <a:gd name="T51" fmla="*/ 16 h 614"/>
              <a:gd name="T52" fmla="*/ 1541 w 2484"/>
              <a:gd name="T53" fmla="*/ 18 h 614"/>
              <a:gd name="T54" fmla="*/ 1588 w 2484"/>
              <a:gd name="T55" fmla="*/ 20 h 614"/>
              <a:gd name="T56" fmla="*/ 1654 w 2484"/>
              <a:gd name="T57" fmla="*/ 25 h 614"/>
              <a:gd name="T58" fmla="*/ 1693 w 2484"/>
              <a:gd name="T59" fmla="*/ 30 h 614"/>
              <a:gd name="T60" fmla="*/ 1729 w 2484"/>
              <a:gd name="T61" fmla="*/ 34 h 614"/>
              <a:gd name="T62" fmla="*/ 1763 w 2484"/>
              <a:gd name="T63" fmla="*/ 40 h 614"/>
              <a:gd name="T64" fmla="*/ 1794 w 2484"/>
              <a:gd name="T65" fmla="*/ 47 h 614"/>
              <a:gd name="T66" fmla="*/ 1822 w 2484"/>
              <a:gd name="T67" fmla="*/ 55 h 614"/>
              <a:gd name="T68" fmla="*/ 1849 w 2484"/>
              <a:gd name="T69" fmla="*/ 64 h 614"/>
              <a:gd name="T70" fmla="*/ 1874 w 2484"/>
              <a:gd name="T71" fmla="*/ 74 h 614"/>
              <a:gd name="T72" fmla="*/ 1898 w 2484"/>
              <a:gd name="T73" fmla="*/ 85 h 614"/>
              <a:gd name="T74" fmla="*/ 1922 w 2484"/>
              <a:gd name="T75" fmla="*/ 97 h 614"/>
              <a:gd name="T76" fmla="*/ 1955 w 2484"/>
              <a:gd name="T77" fmla="*/ 118 h 614"/>
              <a:gd name="T78" fmla="*/ 1977 w 2484"/>
              <a:gd name="T79" fmla="*/ 132 h 614"/>
              <a:gd name="T80" fmla="*/ 1999 w 2484"/>
              <a:gd name="T81" fmla="*/ 148 h 614"/>
              <a:gd name="T82" fmla="*/ 2021 w 2484"/>
              <a:gd name="T83" fmla="*/ 165 h 614"/>
              <a:gd name="T84" fmla="*/ 2043 w 2484"/>
              <a:gd name="T85" fmla="*/ 184 h 614"/>
              <a:gd name="T86" fmla="*/ 2066 w 2484"/>
              <a:gd name="T87" fmla="*/ 203 h 614"/>
              <a:gd name="T88" fmla="*/ 2089 w 2484"/>
              <a:gd name="T89" fmla="*/ 225 h 614"/>
              <a:gd name="T90" fmla="*/ 2113 w 2484"/>
              <a:gd name="T91" fmla="*/ 247 h 614"/>
              <a:gd name="T92" fmla="*/ 2138 w 2484"/>
              <a:gd name="T93" fmla="*/ 271 h 614"/>
              <a:gd name="T94" fmla="*/ 2176 w 2484"/>
              <a:gd name="T95" fmla="*/ 309 h 614"/>
              <a:gd name="T96" fmla="*/ 2204 w 2484"/>
              <a:gd name="T97" fmla="*/ 336 h 614"/>
              <a:gd name="T98" fmla="*/ 2232 w 2484"/>
              <a:gd name="T99" fmla="*/ 363 h 614"/>
              <a:gd name="T100" fmla="*/ 2262 w 2484"/>
              <a:gd name="T101" fmla="*/ 392 h 614"/>
              <a:gd name="T102" fmla="*/ 2292 w 2484"/>
              <a:gd name="T103" fmla="*/ 422 h 614"/>
              <a:gd name="T104" fmla="*/ 2323 w 2484"/>
              <a:gd name="T105" fmla="*/ 453 h 614"/>
              <a:gd name="T106" fmla="*/ 2355 w 2484"/>
              <a:gd name="T107" fmla="*/ 485 h 614"/>
              <a:gd name="T108" fmla="*/ 2386 w 2484"/>
              <a:gd name="T109" fmla="*/ 516 h 614"/>
              <a:gd name="T110" fmla="*/ 2418 w 2484"/>
              <a:gd name="T111" fmla="*/ 549 h 614"/>
              <a:gd name="T112" fmla="*/ 2451 w 2484"/>
              <a:gd name="T113" fmla="*/ 581 h 61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84"/>
              <a:gd name="T172" fmla="*/ 0 h 614"/>
              <a:gd name="T173" fmla="*/ 2484 w 2484"/>
              <a:gd name="T174" fmla="*/ 614 h 61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84" h="614">
                <a:moveTo>
                  <a:pt x="0" y="0"/>
                </a:moveTo>
                <a:lnTo>
                  <a:pt x="30" y="1"/>
                </a:lnTo>
                <a:lnTo>
                  <a:pt x="60" y="2"/>
                </a:lnTo>
                <a:lnTo>
                  <a:pt x="90" y="3"/>
                </a:lnTo>
                <a:lnTo>
                  <a:pt x="120" y="4"/>
                </a:lnTo>
                <a:lnTo>
                  <a:pt x="150" y="5"/>
                </a:lnTo>
                <a:lnTo>
                  <a:pt x="180" y="6"/>
                </a:lnTo>
                <a:lnTo>
                  <a:pt x="210" y="8"/>
                </a:lnTo>
                <a:lnTo>
                  <a:pt x="239" y="9"/>
                </a:lnTo>
                <a:lnTo>
                  <a:pt x="269" y="10"/>
                </a:lnTo>
                <a:lnTo>
                  <a:pt x="299" y="11"/>
                </a:lnTo>
                <a:lnTo>
                  <a:pt x="328" y="12"/>
                </a:lnTo>
                <a:lnTo>
                  <a:pt x="358" y="13"/>
                </a:lnTo>
                <a:lnTo>
                  <a:pt x="387" y="15"/>
                </a:lnTo>
                <a:lnTo>
                  <a:pt x="416" y="15"/>
                </a:lnTo>
                <a:lnTo>
                  <a:pt x="445" y="16"/>
                </a:lnTo>
                <a:lnTo>
                  <a:pt x="474" y="17"/>
                </a:lnTo>
                <a:lnTo>
                  <a:pt x="503" y="17"/>
                </a:lnTo>
                <a:lnTo>
                  <a:pt x="532" y="18"/>
                </a:lnTo>
                <a:lnTo>
                  <a:pt x="588" y="18"/>
                </a:lnTo>
                <a:lnTo>
                  <a:pt x="617" y="19"/>
                </a:lnTo>
                <a:lnTo>
                  <a:pt x="644" y="19"/>
                </a:lnTo>
                <a:lnTo>
                  <a:pt x="672" y="19"/>
                </a:lnTo>
                <a:lnTo>
                  <a:pt x="699" y="19"/>
                </a:lnTo>
                <a:lnTo>
                  <a:pt x="727" y="19"/>
                </a:lnTo>
                <a:lnTo>
                  <a:pt x="754" y="19"/>
                </a:lnTo>
                <a:lnTo>
                  <a:pt x="781" y="19"/>
                </a:lnTo>
                <a:lnTo>
                  <a:pt x="809" y="19"/>
                </a:lnTo>
                <a:lnTo>
                  <a:pt x="835" y="18"/>
                </a:lnTo>
                <a:lnTo>
                  <a:pt x="862" y="18"/>
                </a:lnTo>
                <a:lnTo>
                  <a:pt x="890" y="18"/>
                </a:lnTo>
                <a:lnTo>
                  <a:pt x="917" y="17"/>
                </a:lnTo>
                <a:lnTo>
                  <a:pt x="943" y="17"/>
                </a:lnTo>
                <a:lnTo>
                  <a:pt x="971" y="17"/>
                </a:lnTo>
                <a:lnTo>
                  <a:pt x="998" y="16"/>
                </a:lnTo>
                <a:lnTo>
                  <a:pt x="1025" y="16"/>
                </a:lnTo>
                <a:lnTo>
                  <a:pt x="1052" y="16"/>
                </a:lnTo>
                <a:lnTo>
                  <a:pt x="1080" y="15"/>
                </a:lnTo>
                <a:lnTo>
                  <a:pt x="1135" y="15"/>
                </a:lnTo>
                <a:lnTo>
                  <a:pt x="1163" y="13"/>
                </a:lnTo>
                <a:lnTo>
                  <a:pt x="1191" y="13"/>
                </a:lnTo>
                <a:lnTo>
                  <a:pt x="1219" y="13"/>
                </a:lnTo>
                <a:lnTo>
                  <a:pt x="1246" y="13"/>
                </a:lnTo>
                <a:lnTo>
                  <a:pt x="1275" y="13"/>
                </a:lnTo>
                <a:lnTo>
                  <a:pt x="1303" y="13"/>
                </a:lnTo>
                <a:lnTo>
                  <a:pt x="1331" y="13"/>
                </a:lnTo>
                <a:lnTo>
                  <a:pt x="1358" y="13"/>
                </a:lnTo>
                <a:lnTo>
                  <a:pt x="1385" y="13"/>
                </a:lnTo>
                <a:lnTo>
                  <a:pt x="1412" y="13"/>
                </a:lnTo>
                <a:lnTo>
                  <a:pt x="1439" y="15"/>
                </a:lnTo>
                <a:lnTo>
                  <a:pt x="1465" y="15"/>
                </a:lnTo>
                <a:lnTo>
                  <a:pt x="1491" y="16"/>
                </a:lnTo>
                <a:lnTo>
                  <a:pt x="1516" y="17"/>
                </a:lnTo>
                <a:lnTo>
                  <a:pt x="1541" y="18"/>
                </a:lnTo>
                <a:lnTo>
                  <a:pt x="1565" y="19"/>
                </a:lnTo>
                <a:lnTo>
                  <a:pt x="1588" y="20"/>
                </a:lnTo>
                <a:lnTo>
                  <a:pt x="1611" y="22"/>
                </a:lnTo>
                <a:lnTo>
                  <a:pt x="1654" y="25"/>
                </a:lnTo>
                <a:lnTo>
                  <a:pt x="1674" y="27"/>
                </a:lnTo>
                <a:lnTo>
                  <a:pt x="1693" y="30"/>
                </a:lnTo>
                <a:lnTo>
                  <a:pt x="1712" y="32"/>
                </a:lnTo>
                <a:lnTo>
                  <a:pt x="1729" y="34"/>
                </a:lnTo>
                <a:lnTo>
                  <a:pt x="1747" y="38"/>
                </a:lnTo>
                <a:lnTo>
                  <a:pt x="1763" y="40"/>
                </a:lnTo>
                <a:lnTo>
                  <a:pt x="1778" y="44"/>
                </a:lnTo>
                <a:lnTo>
                  <a:pt x="1794" y="47"/>
                </a:lnTo>
                <a:lnTo>
                  <a:pt x="1808" y="52"/>
                </a:lnTo>
                <a:lnTo>
                  <a:pt x="1822" y="55"/>
                </a:lnTo>
                <a:lnTo>
                  <a:pt x="1836" y="60"/>
                </a:lnTo>
                <a:lnTo>
                  <a:pt x="1849" y="64"/>
                </a:lnTo>
                <a:lnTo>
                  <a:pt x="1861" y="69"/>
                </a:lnTo>
                <a:lnTo>
                  <a:pt x="1874" y="74"/>
                </a:lnTo>
                <a:lnTo>
                  <a:pt x="1887" y="79"/>
                </a:lnTo>
                <a:lnTo>
                  <a:pt x="1898" y="85"/>
                </a:lnTo>
                <a:lnTo>
                  <a:pt x="1910" y="91"/>
                </a:lnTo>
                <a:lnTo>
                  <a:pt x="1922" y="97"/>
                </a:lnTo>
                <a:lnTo>
                  <a:pt x="1944" y="111"/>
                </a:lnTo>
                <a:lnTo>
                  <a:pt x="1955" y="118"/>
                </a:lnTo>
                <a:lnTo>
                  <a:pt x="1966" y="125"/>
                </a:lnTo>
                <a:lnTo>
                  <a:pt x="1977" y="132"/>
                </a:lnTo>
                <a:lnTo>
                  <a:pt x="1988" y="140"/>
                </a:lnTo>
                <a:lnTo>
                  <a:pt x="1999" y="148"/>
                </a:lnTo>
                <a:lnTo>
                  <a:pt x="2009" y="157"/>
                </a:lnTo>
                <a:lnTo>
                  <a:pt x="2021" y="165"/>
                </a:lnTo>
                <a:lnTo>
                  <a:pt x="2031" y="174"/>
                </a:lnTo>
                <a:lnTo>
                  <a:pt x="2043" y="184"/>
                </a:lnTo>
                <a:lnTo>
                  <a:pt x="2055" y="194"/>
                </a:lnTo>
                <a:lnTo>
                  <a:pt x="2066" y="203"/>
                </a:lnTo>
                <a:lnTo>
                  <a:pt x="2078" y="214"/>
                </a:lnTo>
                <a:lnTo>
                  <a:pt x="2089" y="225"/>
                </a:lnTo>
                <a:lnTo>
                  <a:pt x="2101" y="236"/>
                </a:lnTo>
                <a:lnTo>
                  <a:pt x="2113" y="247"/>
                </a:lnTo>
                <a:lnTo>
                  <a:pt x="2125" y="259"/>
                </a:lnTo>
                <a:lnTo>
                  <a:pt x="2138" y="271"/>
                </a:lnTo>
                <a:lnTo>
                  <a:pt x="2151" y="283"/>
                </a:lnTo>
                <a:lnTo>
                  <a:pt x="2176" y="309"/>
                </a:lnTo>
                <a:lnTo>
                  <a:pt x="2190" y="322"/>
                </a:lnTo>
                <a:lnTo>
                  <a:pt x="2204" y="336"/>
                </a:lnTo>
                <a:lnTo>
                  <a:pt x="2218" y="349"/>
                </a:lnTo>
                <a:lnTo>
                  <a:pt x="2232" y="363"/>
                </a:lnTo>
                <a:lnTo>
                  <a:pt x="2247" y="377"/>
                </a:lnTo>
                <a:lnTo>
                  <a:pt x="2262" y="392"/>
                </a:lnTo>
                <a:lnTo>
                  <a:pt x="2277" y="407"/>
                </a:lnTo>
                <a:lnTo>
                  <a:pt x="2292" y="422"/>
                </a:lnTo>
                <a:lnTo>
                  <a:pt x="2307" y="437"/>
                </a:lnTo>
                <a:lnTo>
                  <a:pt x="2323" y="453"/>
                </a:lnTo>
                <a:lnTo>
                  <a:pt x="2338" y="469"/>
                </a:lnTo>
                <a:lnTo>
                  <a:pt x="2355" y="485"/>
                </a:lnTo>
                <a:lnTo>
                  <a:pt x="2371" y="500"/>
                </a:lnTo>
                <a:lnTo>
                  <a:pt x="2386" y="516"/>
                </a:lnTo>
                <a:lnTo>
                  <a:pt x="2402" y="532"/>
                </a:lnTo>
                <a:lnTo>
                  <a:pt x="2418" y="549"/>
                </a:lnTo>
                <a:lnTo>
                  <a:pt x="2434" y="565"/>
                </a:lnTo>
                <a:lnTo>
                  <a:pt x="2451" y="581"/>
                </a:lnTo>
                <a:lnTo>
                  <a:pt x="2484" y="61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Freeform 18"/>
          <p:cNvSpPr>
            <a:spLocks/>
          </p:cNvSpPr>
          <p:nvPr/>
        </p:nvSpPr>
        <p:spPr bwMode="auto">
          <a:xfrm>
            <a:off x="2974975" y="2616200"/>
            <a:ext cx="457200" cy="655638"/>
          </a:xfrm>
          <a:custGeom>
            <a:avLst/>
            <a:gdLst>
              <a:gd name="T0" fmla="*/ 614 w 863"/>
              <a:gd name="T1" fmla="*/ 56 h 1239"/>
              <a:gd name="T2" fmla="*/ 569 w 863"/>
              <a:gd name="T3" fmla="*/ 91 h 1239"/>
              <a:gd name="T4" fmla="*/ 519 w 863"/>
              <a:gd name="T5" fmla="*/ 133 h 1239"/>
              <a:gd name="T6" fmla="*/ 457 w 863"/>
              <a:gd name="T7" fmla="*/ 193 h 1239"/>
              <a:gd name="T8" fmla="*/ 402 w 863"/>
              <a:gd name="T9" fmla="*/ 247 h 1239"/>
              <a:gd name="T10" fmla="*/ 348 w 863"/>
              <a:gd name="T11" fmla="*/ 306 h 1239"/>
              <a:gd name="T12" fmla="*/ 296 w 863"/>
              <a:gd name="T13" fmla="*/ 366 h 1239"/>
              <a:gd name="T14" fmla="*/ 240 w 863"/>
              <a:gd name="T15" fmla="*/ 442 h 1239"/>
              <a:gd name="T16" fmla="*/ 202 w 863"/>
              <a:gd name="T17" fmla="*/ 503 h 1239"/>
              <a:gd name="T18" fmla="*/ 170 w 863"/>
              <a:gd name="T19" fmla="*/ 566 h 1239"/>
              <a:gd name="T20" fmla="*/ 141 w 863"/>
              <a:gd name="T21" fmla="*/ 628 h 1239"/>
              <a:gd name="T22" fmla="*/ 108 w 863"/>
              <a:gd name="T23" fmla="*/ 702 h 1239"/>
              <a:gd name="T24" fmla="*/ 84 w 863"/>
              <a:gd name="T25" fmla="*/ 765 h 1239"/>
              <a:gd name="T26" fmla="*/ 61 w 863"/>
              <a:gd name="T27" fmla="*/ 827 h 1239"/>
              <a:gd name="T28" fmla="*/ 40 w 863"/>
              <a:gd name="T29" fmla="*/ 890 h 1239"/>
              <a:gd name="T30" fmla="*/ 19 w 863"/>
              <a:gd name="T31" fmla="*/ 965 h 1239"/>
              <a:gd name="T32" fmla="*/ 7 w 863"/>
              <a:gd name="T33" fmla="*/ 1027 h 1239"/>
              <a:gd name="T34" fmla="*/ 1 w 863"/>
              <a:gd name="T35" fmla="*/ 1083 h 1239"/>
              <a:gd name="T36" fmla="*/ 1 w 863"/>
              <a:gd name="T37" fmla="*/ 1134 h 1239"/>
              <a:gd name="T38" fmla="*/ 13 w 863"/>
              <a:gd name="T39" fmla="*/ 1182 h 1239"/>
              <a:gd name="T40" fmla="*/ 33 w 863"/>
              <a:gd name="T41" fmla="*/ 1210 h 1239"/>
              <a:gd name="T42" fmla="*/ 61 w 863"/>
              <a:gd name="T43" fmla="*/ 1228 h 1239"/>
              <a:gd name="T44" fmla="*/ 107 w 863"/>
              <a:gd name="T45" fmla="*/ 1238 h 1239"/>
              <a:gd name="T46" fmla="*/ 155 w 863"/>
              <a:gd name="T47" fmla="*/ 1238 h 1239"/>
              <a:gd name="T48" fmla="*/ 209 w 863"/>
              <a:gd name="T49" fmla="*/ 1228 h 1239"/>
              <a:gd name="T50" fmla="*/ 272 w 863"/>
              <a:gd name="T51" fmla="*/ 1213 h 1239"/>
              <a:gd name="T52" fmla="*/ 353 w 863"/>
              <a:gd name="T53" fmla="*/ 1184 h 1239"/>
              <a:gd name="T54" fmla="*/ 423 w 863"/>
              <a:gd name="T55" fmla="*/ 1154 h 1239"/>
              <a:gd name="T56" fmla="*/ 495 w 863"/>
              <a:gd name="T57" fmla="*/ 1121 h 1239"/>
              <a:gd name="T58" fmla="*/ 561 w 863"/>
              <a:gd name="T59" fmla="*/ 1085 h 1239"/>
              <a:gd name="T60" fmla="*/ 631 w 863"/>
              <a:gd name="T61" fmla="*/ 1042 h 1239"/>
              <a:gd name="T62" fmla="*/ 677 w 863"/>
              <a:gd name="T63" fmla="*/ 1008 h 1239"/>
              <a:gd name="T64" fmla="*/ 714 w 863"/>
              <a:gd name="T65" fmla="*/ 973 h 1239"/>
              <a:gd name="T66" fmla="*/ 745 w 863"/>
              <a:gd name="T67" fmla="*/ 936 h 1239"/>
              <a:gd name="T68" fmla="*/ 775 w 863"/>
              <a:gd name="T69" fmla="*/ 888 h 1239"/>
              <a:gd name="T70" fmla="*/ 797 w 863"/>
              <a:gd name="T71" fmla="*/ 841 h 1239"/>
              <a:gd name="T72" fmla="*/ 815 w 863"/>
              <a:gd name="T73" fmla="*/ 788 h 1239"/>
              <a:gd name="T74" fmla="*/ 830 w 863"/>
              <a:gd name="T75" fmla="*/ 729 h 1239"/>
              <a:gd name="T76" fmla="*/ 844 w 863"/>
              <a:gd name="T77" fmla="*/ 649 h 1239"/>
              <a:gd name="T78" fmla="*/ 853 w 863"/>
              <a:gd name="T79" fmla="*/ 577 h 1239"/>
              <a:gd name="T80" fmla="*/ 859 w 863"/>
              <a:gd name="T81" fmla="*/ 505 h 1239"/>
              <a:gd name="T82" fmla="*/ 862 w 863"/>
              <a:gd name="T83" fmla="*/ 423 h 1239"/>
              <a:gd name="T84" fmla="*/ 862 w 863"/>
              <a:gd name="T85" fmla="*/ 361 h 1239"/>
              <a:gd name="T86" fmla="*/ 861 w 863"/>
              <a:gd name="T87" fmla="*/ 305 h 1239"/>
              <a:gd name="T88" fmla="*/ 858 w 863"/>
              <a:gd name="T89" fmla="*/ 254 h 1239"/>
              <a:gd name="T90" fmla="*/ 852 w 863"/>
              <a:gd name="T91" fmla="*/ 198 h 1239"/>
              <a:gd name="T92" fmla="*/ 845 w 863"/>
              <a:gd name="T93" fmla="*/ 157 h 1239"/>
              <a:gd name="T94" fmla="*/ 838 w 863"/>
              <a:gd name="T95" fmla="*/ 117 h 1239"/>
              <a:gd name="T96" fmla="*/ 830 w 863"/>
              <a:gd name="T97" fmla="*/ 84 h 1239"/>
              <a:gd name="T98" fmla="*/ 819 w 863"/>
              <a:gd name="T99" fmla="*/ 51 h 1239"/>
              <a:gd name="T100" fmla="*/ 811 w 863"/>
              <a:gd name="T101" fmla="*/ 30 h 1239"/>
              <a:gd name="T102" fmla="*/ 800 w 863"/>
              <a:gd name="T103" fmla="*/ 15 h 1239"/>
              <a:gd name="T104" fmla="*/ 786 w 863"/>
              <a:gd name="T105" fmla="*/ 6 h 1239"/>
              <a:gd name="T106" fmla="*/ 760 w 863"/>
              <a:gd name="T107" fmla="*/ 1 h 1239"/>
              <a:gd name="T108" fmla="*/ 734 w 863"/>
              <a:gd name="T109" fmla="*/ 3 h 1239"/>
              <a:gd name="T110" fmla="*/ 701 w 863"/>
              <a:gd name="T111" fmla="*/ 9 h 1239"/>
              <a:gd name="T112" fmla="*/ 664 w 863"/>
              <a:gd name="T113" fmla="*/ 26 h 123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63"/>
              <a:gd name="T172" fmla="*/ 0 h 1239"/>
              <a:gd name="T173" fmla="*/ 863 w 863"/>
              <a:gd name="T174" fmla="*/ 1239 h 123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63" h="1239">
                <a:moveTo>
                  <a:pt x="649" y="34"/>
                </a:moveTo>
                <a:lnTo>
                  <a:pt x="640" y="40"/>
                </a:lnTo>
                <a:lnTo>
                  <a:pt x="632" y="44"/>
                </a:lnTo>
                <a:lnTo>
                  <a:pt x="624" y="50"/>
                </a:lnTo>
                <a:lnTo>
                  <a:pt x="614" y="56"/>
                </a:lnTo>
                <a:lnTo>
                  <a:pt x="606" y="63"/>
                </a:lnTo>
                <a:lnTo>
                  <a:pt x="597" y="69"/>
                </a:lnTo>
                <a:lnTo>
                  <a:pt x="588" y="75"/>
                </a:lnTo>
                <a:lnTo>
                  <a:pt x="578" y="84"/>
                </a:lnTo>
                <a:lnTo>
                  <a:pt x="569" y="91"/>
                </a:lnTo>
                <a:lnTo>
                  <a:pt x="559" y="99"/>
                </a:lnTo>
                <a:lnTo>
                  <a:pt x="550" y="107"/>
                </a:lnTo>
                <a:lnTo>
                  <a:pt x="540" y="115"/>
                </a:lnTo>
                <a:lnTo>
                  <a:pt x="530" y="124"/>
                </a:lnTo>
                <a:lnTo>
                  <a:pt x="519" y="133"/>
                </a:lnTo>
                <a:lnTo>
                  <a:pt x="509" y="143"/>
                </a:lnTo>
                <a:lnTo>
                  <a:pt x="500" y="152"/>
                </a:lnTo>
                <a:lnTo>
                  <a:pt x="489" y="161"/>
                </a:lnTo>
                <a:lnTo>
                  <a:pt x="478" y="172"/>
                </a:lnTo>
                <a:lnTo>
                  <a:pt x="457" y="193"/>
                </a:lnTo>
                <a:lnTo>
                  <a:pt x="446" y="203"/>
                </a:lnTo>
                <a:lnTo>
                  <a:pt x="435" y="213"/>
                </a:lnTo>
                <a:lnTo>
                  <a:pt x="424" y="225"/>
                </a:lnTo>
                <a:lnTo>
                  <a:pt x="413" y="235"/>
                </a:lnTo>
                <a:lnTo>
                  <a:pt x="402" y="247"/>
                </a:lnTo>
                <a:lnTo>
                  <a:pt x="391" y="259"/>
                </a:lnTo>
                <a:lnTo>
                  <a:pt x="380" y="270"/>
                </a:lnTo>
                <a:lnTo>
                  <a:pt x="369" y="282"/>
                </a:lnTo>
                <a:lnTo>
                  <a:pt x="358" y="293"/>
                </a:lnTo>
                <a:lnTo>
                  <a:pt x="348" y="306"/>
                </a:lnTo>
                <a:lnTo>
                  <a:pt x="336" y="318"/>
                </a:lnTo>
                <a:lnTo>
                  <a:pt x="326" y="329"/>
                </a:lnTo>
                <a:lnTo>
                  <a:pt x="316" y="342"/>
                </a:lnTo>
                <a:lnTo>
                  <a:pt x="305" y="355"/>
                </a:lnTo>
                <a:lnTo>
                  <a:pt x="296" y="366"/>
                </a:lnTo>
                <a:lnTo>
                  <a:pt x="286" y="379"/>
                </a:lnTo>
                <a:lnTo>
                  <a:pt x="276" y="392"/>
                </a:lnTo>
                <a:lnTo>
                  <a:pt x="267" y="403"/>
                </a:lnTo>
                <a:lnTo>
                  <a:pt x="248" y="429"/>
                </a:lnTo>
                <a:lnTo>
                  <a:pt x="240" y="442"/>
                </a:lnTo>
                <a:lnTo>
                  <a:pt x="232" y="453"/>
                </a:lnTo>
                <a:lnTo>
                  <a:pt x="224" y="466"/>
                </a:lnTo>
                <a:lnTo>
                  <a:pt x="216" y="479"/>
                </a:lnTo>
                <a:lnTo>
                  <a:pt x="209" y="491"/>
                </a:lnTo>
                <a:lnTo>
                  <a:pt x="202" y="503"/>
                </a:lnTo>
                <a:lnTo>
                  <a:pt x="195" y="516"/>
                </a:lnTo>
                <a:lnTo>
                  <a:pt x="188" y="529"/>
                </a:lnTo>
                <a:lnTo>
                  <a:pt x="181" y="541"/>
                </a:lnTo>
                <a:lnTo>
                  <a:pt x="176" y="553"/>
                </a:lnTo>
                <a:lnTo>
                  <a:pt x="170" y="566"/>
                </a:lnTo>
                <a:lnTo>
                  <a:pt x="163" y="578"/>
                </a:lnTo>
                <a:lnTo>
                  <a:pt x="157" y="591"/>
                </a:lnTo>
                <a:lnTo>
                  <a:pt x="151" y="603"/>
                </a:lnTo>
                <a:lnTo>
                  <a:pt x="147" y="615"/>
                </a:lnTo>
                <a:lnTo>
                  <a:pt x="141" y="628"/>
                </a:lnTo>
                <a:lnTo>
                  <a:pt x="135" y="641"/>
                </a:lnTo>
                <a:lnTo>
                  <a:pt x="129" y="652"/>
                </a:lnTo>
                <a:lnTo>
                  <a:pt x="119" y="678"/>
                </a:lnTo>
                <a:lnTo>
                  <a:pt x="114" y="690"/>
                </a:lnTo>
                <a:lnTo>
                  <a:pt x="108" y="702"/>
                </a:lnTo>
                <a:lnTo>
                  <a:pt x="104" y="715"/>
                </a:lnTo>
                <a:lnTo>
                  <a:pt x="99" y="728"/>
                </a:lnTo>
                <a:lnTo>
                  <a:pt x="93" y="739"/>
                </a:lnTo>
                <a:lnTo>
                  <a:pt x="89" y="752"/>
                </a:lnTo>
                <a:lnTo>
                  <a:pt x="84" y="765"/>
                </a:lnTo>
                <a:lnTo>
                  <a:pt x="79" y="778"/>
                </a:lnTo>
                <a:lnTo>
                  <a:pt x="74" y="789"/>
                </a:lnTo>
                <a:lnTo>
                  <a:pt x="69" y="802"/>
                </a:lnTo>
                <a:lnTo>
                  <a:pt x="64" y="815"/>
                </a:lnTo>
                <a:lnTo>
                  <a:pt x="61" y="827"/>
                </a:lnTo>
                <a:lnTo>
                  <a:pt x="56" y="839"/>
                </a:lnTo>
                <a:lnTo>
                  <a:pt x="52" y="852"/>
                </a:lnTo>
                <a:lnTo>
                  <a:pt x="48" y="864"/>
                </a:lnTo>
                <a:lnTo>
                  <a:pt x="44" y="877"/>
                </a:lnTo>
                <a:lnTo>
                  <a:pt x="40" y="890"/>
                </a:lnTo>
                <a:lnTo>
                  <a:pt x="35" y="902"/>
                </a:lnTo>
                <a:lnTo>
                  <a:pt x="29" y="927"/>
                </a:lnTo>
                <a:lnTo>
                  <a:pt x="25" y="940"/>
                </a:lnTo>
                <a:lnTo>
                  <a:pt x="23" y="953"/>
                </a:lnTo>
                <a:lnTo>
                  <a:pt x="19" y="965"/>
                </a:lnTo>
                <a:lnTo>
                  <a:pt x="17" y="978"/>
                </a:lnTo>
                <a:lnTo>
                  <a:pt x="13" y="990"/>
                </a:lnTo>
                <a:lnTo>
                  <a:pt x="11" y="1002"/>
                </a:lnTo>
                <a:lnTo>
                  <a:pt x="9" y="1014"/>
                </a:lnTo>
                <a:lnTo>
                  <a:pt x="7" y="1027"/>
                </a:lnTo>
                <a:lnTo>
                  <a:pt x="5" y="1038"/>
                </a:lnTo>
                <a:lnTo>
                  <a:pt x="3" y="1050"/>
                </a:lnTo>
                <a:lnTo>
                  <a:pt x="2" y="1061"/>
                </a:lnTo>
                <a:lnTo>
                  <a:pt x="1" y="1073"/>
                </a:lnTo>
                <a:lnTo>
                  <a:pt x="1" y="1083"/>
                </a:lnTo>
                <a:lnTo>
                  <a:pt x="0" y="1095"/>
                </a:lnTo>
                <a:lnTo>
                  <a:pt x="0" y="1105"/>
                </a:lnTo>
                <a:lnTo>
                  <a:pt x="0" y="1115"/>
                </a:lnTo>
                <a:lnTo>
                  <a:pt x="1" y="1125"/>
                </a:lnTo>
                <a:lnTo>
                  <a:pt x="1" y="1134"/>
                </a:lnTo>
                <a:lnTo>
                  <a:pt x="4" y="1152"/>
                </a:lnTo>
                <a:lnTo>
                  <a:pt x="5" y="1160"/>
                </a:lnTo>
                <a:lnTo>
                  <a:pt x="8" y="1168"/>
                </a:lnTo>
                <a:lnTo>
                  <a:pt x="10" y="1175"/>
                </a:lnTo>
                <a:lnTo>
                  <a:pt x="13" y="1182"/>
                </a:lnTo>
                <a:lnTo>
                  <a:pt x="17" y="1188"/>
                </a:lnTo>
                <a:lnTo>
                  <a:pt x="20" y="1195"/>
                </a:lnTo>
                <a:lnTo>
                  <a:pt x="24" y="1199"/>
                </a:lnTo>
                <a:lnTo>
                  <a:pt x="29" y="1205"/>
                </a:lnTo>
                <a:lnTo>
                  <a:pt x="33" y="1210"/>
                </a:lnTo>
                <a:lnTo>
                  <a:pt x="38" y="1214"/>
                </a:lnTo>
                <a:lnTo>
                  <a:pt x="44" y="1218"/>
                </a:lnTo>
                <a:lnTo>
                  <a:pt x="49" y="1221"/>
                </a:lnTo>
                <a:lnTo>
                  <a:pt x="55" y="1225"/>
                </a:lnTo>
                <a:lnTo>
                  <a:pt x="61" y="1228"/>
                </a:lnTo>
                <a:lnTo>
                  <a:pt x="68" y="1231"/>
                </a:lnTo>
                <a:lnTo>
                  <a:pt x="75" y="1233"/>
                </a:lnTo>
                <a:lnTo>
                  <a:pt x="83" y="1234"/>
                </a:lnTo>
                <a:lnTo>
                  <a:pt x="91" y="1236"/>
                </a:lnTo>
                <a:lnTo>
                  <a:pt x="107" y="1238"/>
                </a:lnTo>
                <a:lnTo>
                  <a:pt x="117" y="1239"/>
                </a:lnTo>
                <a:lnTo>
                  <a:pt x="126" y="1239"/>
                </a:lnTo>
                <a:lnTo>
                  <a:pt x="135" y="1239"/>
                </a:lnTo>
                <a:lnTo>
                  <a:pt x="144" y="1238"/>
                </a:lnTo>
                <a:lnTo>
                  <a:pt x="155" y="1238"/>
                </a:lnTo>
                <a:lnTo>
                  <a:pt x="165" y="1236"/>
                </a:lnTo>
                <a:lnTo>
                  <a:pt x="176" y="1235"/>
                </a:lnTo>
                <a:lnTo>
                  <a:pt x="187" y="1233"/>
                </a:lnTo>
                <a:lnTo>
                  <a:pt x="198" y="1231"/>
                </a:lnTo>
                <a:lnTo>
                  <a:pt x="209" y="1228"/>
                </a:lnTo>
                <a:lnTo>
                  <a:pt x="222" y="1226"/>
                </a:lnTo>
                <a:lnTo>
                  <a:pt x="233" y="1224"/>
                </a:lnTo>
                <a:lnTo>
                  <a:pt x="246" y="1220"/>
                </a:lnTo>
                <a:lnTo>
                  <a:pt x="259" y="1217"/>
                </a:lnTo>
                <a:lnTo>
                  <a:pt x="272" y="1213"/>
                </a:lnTo>
                <a:lnTo>
                  <a:pt x="284" y="1209"/>
                </a:lnTo>
                <a:lnTo>
                  <a:pt x="297" y="1204"/>
                </a:lnTo>
                <a:lnTo>
                  <a:pt x="311" y="1200"/>
                </a:lnTo>
                <a:lnTo>
                  <a:pt x="338" y="1190"/>
                </a:lnTo>
                <a:lnTo>
                  <a:pt x="353" y="1184"/>
                </a:lnTo>
                <a:lnTo>
                  <a:pt x="367" y="1178"/>
                </a:lnTo>
                <a:lnTo>
                  <a:pt x="380" y="1173"/>
                </a:lnTo>
                <a:lnTo>
                  <a:pt x="394" y="1167"/>
                </a:lnTo>
                <a:lnTo>
                  <a:pt x="409" y="1161"/>
                </a:lnTo>
                <a:lnTo>
                  <a:pt x="423" y="1154"/>
                </a:lnTo>
                <a:lnTo>
                  <a:pt x="438" y="1148"/>
                </a:lnTo>
                <a:lnTo>
                  <a:pt x="452" y="1141"/>
                </a:lnTo>
                <a:lnTo>
                  <a:pt x="466" y="1134"/>
                </a:lnTo>
                <a:lnTo>
                  <a:pt x="481" y="1127"/>
                </a:lnTo>
                <a:lnTo>
                  <a:pt x="495" y="1121"/>
                </a:lnTo>
                <a:lnTo>
                  <a:pt x="509" y="1114"/>
                </a:lnTo>
                <a:lnTo>
                  <a:pt x="522" y="1107"/>
                </a:lnTo>
                <a:lnTo>
                  <a:pt x="536" y="1099"/>
                </a:lnTo>
                <a:lnTo>
                  <a:pt x="548" y="1092"/>
                </a:lnTo>
                <a:lnTo>
                  <a:pt x="561" y="1085"/>
                </a:lnTo>
                <a:lnTo>
                  <a:pt x="574" y="1078"/>
                </a:lnTo>
                <a:lnTo>
                  <a:pt x="587" y="1070"/>
                </a:lnTo>
                <a:lnTo>
                  <a:pt x="610" y="1056"/>
                </a:lnTo>
                <a:lnTo>
                  <a:pt x="620" y="1049"/>
                </a:lnTo>
                <a:lnTo>
                  <a:pt x="631" y="1042"/>
                </a:lnTo>
                <a:lnTo>
                  <a:pt x="641" y="1035"/>
                </a:lnTo>
                <a:lnTo>
                  <a:pt x="650" y="1028"/>
                </a:lnTo>
                <a:lnTo>
                  <a:pt x="660" y="1021"/>
                </a:lnTo>
                <a:lnTo>
                  <a:pt x="669" y="1015"/>
                </a:lnTo>
                <a:lnTo>
                  <a:pt x="677" y="1008"/>
                </a:lnTo>
                <a:lnTo>
                  <a:pt x="685" y="1001"/>
                </a:lnTo>
                <a:lnTo>
                  <a:pt x="693" y="994"/>
                </a:lnTo>
                <a:lnTo>
                  <a:pt x="700" y="987"/>
                </a:lnTo>
                <a:lnTo>
                  <a:pt x="707" y="980"/>
                </a:lnTo>
                <a:lnTo>
                  <a:pt x="714" y="973"/>
                </a:lnTo>
                <a:lnTo>
                  <a:pt x="721" y="966"/>
                </a:lnTo>
                <a:lnTo>
                  <a:pt x="728" y="959"/>
                </a:lnTo>
                <a:lnTo>
                  <a:pt x="734" y="951"/>
                </a:lnTo>
                <a:lnTo>
                  <a:pt x="739" y="944"/>
                </a:lnTo>
                <a:lnTo>
                  <a:pt x="745" y="936"/>
                </a:lnTo>
                <a:lnTo>
                  <a:pt x="751" y="929"/>
                </a:lnTo>
                <a:lnTo>
                  <a:pt x="761" y="913"/>
                </a:lnTo>
                <a:lnTo>
                  <a:pt x="766" y="905"/>
                </a:lnTo>
                <a:lnTo>
                  <a:pt x="771" y="896"/>
                </a:lnTo>
                <a:lnTo>
                  <a:pt x="775" y="888"/>
                </a:lnTo>
                <a:lnTo>
                  <a:pt x="780" y="878"/>
                </a:lnTo>
                <a:lnTo>
                  <a:pt x="785" y="869"/>
                </a:lnTo>
                <a:lnTo>
                  <a:pt x="789" y="860"/>
                </a:lnTo>
                <a:lnTo>
                  <a:pt x="793" y="851"/>
                </a:lnTo>
                <a:lnTo>
                  <a:pt x="797" y="841"/>
                </a:lnTo>
                <a:lnTo>
                  <a:pt x="801" y="831"/>
                </a:lnTo>
                <a:lnTo>
                  <a:pt x="804" y="820"/>
                </a:lnTo>
                <a:lnTo>
                  <a:pt x="808" y="810"/>
                </a:lnTo>
                <a:lnTo>
                  <a:pt x="811" y="800"/>
                </a:lnTo>
                <a:lnTo>
                  <a:pt x="815" y="788"/>
                </a:lnTo>
                <a:lnTo>
                  <a:pt x="818" y="778"/>
                </a:lnTo>
                <a:lnTo>
                  <a:pt x="822" y="766"/>
                </a:lnTo>
                <a:lnTo>
                  <a:pt x="824" y="753"/>
                </a:lnTo>
                <a:lnTo>
                  <a:pt x="827" y="742"/>
                </a:lnTo>
                <a:lnTo>
                  <a:pt x="830" y="729"/>
                </a:lnTo>
                <a:lnTo>
                  <a:pt x="836" y="703"/>
                </a:lnTo>
                <a:lnTo>
                  <a:pt x="838" y="691"/>
                </a:lnTo>
                <a:lnTo>
                  <a:pt x="840" y="677"/>
                </a:lnTo>
                <a:lnTo>
                  <a:pt x="841" y="663"/>
                </a:lnTo>
                <a:lnTo>
                  <a:pt x="844" y="649"/>
                </a:lnTo>
                <a:lnTo>
                  <a:pt x="846" y="635"/>
                </a:lnTo>
                <a:lnTo>
                  <a:pt x="847" y="621"/>
                </a:lnTo>
                <a:lnTo>
                  <a:pt x="849" y="606"/>
                </a:lnTo>
                <a:lnTo>
                  <a:pt x="851" y="592"/>
                </a:lnTo>
                <a:lnTo>
                  <a:pt x="853" y="577"/>
                </a:lnTo>
                <a:lnTo>
                  <a:pt x="854" y="563"/>
                </a:lnTo>
                <a:lnTo>
                  <a:pt x="855" y="548"/>
                </a:lnTo>
                <a:lnTo>
                  <a:pt x="856" y="534"/>
                </a:lnTo>
                <a:lnTo>
                  <a:pt x="858" y="519"/>
                </a:lnTo>
                <a:lnTo>
                  <a:pt x="859" y="505"/>
                </a:lnTo>
                <a:lnTo>
                  <a:pt x="860" y="491"/>
                </a:lnTo>
                <a:lnTo>
                  <a:pt x="860" y="476"/>
                </a:lnTo>
                <a:lnTo>
                  <a:pt x="861" y="462"/>
                </a:lnTo>
                <a:lnTo>
                  <a:pt x="861" y="450"/>
                </a:lnTo>
                <a:lnTo>
                  <a:pt x="862" y="423"/>
                </a:lnTo>
                <a:lnTo>
                  <a:pt x="862" y="409"/>
                </a:lnTo>
                <a:lnTo>
                  <a:pt x="862" y="396"/>
                </a:lnTo>
                <a:lnTo>
                  <a:pt x="863" y="385"/>
                </a:lnTo>
                <a:lnTo>
                  <a:pt x="863" y="372"/>
                </a:lnTo>
                <a:lnTo>
                  <a:pt x="862" y="361"/>
                </a:lnTo>
                <a:lnTo>
                  <a:pt x="862" y="349"/>
                </a:lnTo>
                <a:lnTo>
                  <a:pt x="862" y="337"/>
                </a:lnTo>
                <a:lnTo>
                  <a:pt x="862" y="327"/>
                </a:lnTo>
                <a:lnTo>
                  <a:pt x="861" y="315"/>
                </a:lnTo>
                <a:lnTo>
                  <a:pt x="861" y="305"/>
                </a:lnTo>
                <a:lnTo>
                  <a:pt x="860" y="294"/>
                </a:lnTo>
                <a:lnTo>
                  <a:pt x="860" y="284"/>
                </a:lnTo>
                <a:lnTo>
                  <a:pt x="859" y="274"/>
                </a:lnTo>
                <a:lnTo>
                  <a:pt x="859" y="264"/>
                </a:lnTo>
                <a:lnTo>
                  <a:pt x="858" y="254"/>
                </a:lnTo>
                <a:lnTo>
                  <a:pt x="856" y="245"/>
                </a:lnTo>
                <a:lnTo>
                  <a:pt x="855" y="235"/>
                </a:lnTo>
                <a:lnTo>
                  <a:pt x="854" y="226"/>
                </a:lnTo>
                <a:lnTo>
                  <a:pt x="853" y="208"/>
                </a:lnTo>
                <a:lnTo>
                  <a:pt x="852" y="198"/>
                </a:lnTo>
                <a:lnTo>
                  <a:pt x="851" y="190"/>
                </a:lnTo>
                <a:lnTo>
                  <a:pt x="848" y="181"/>
                </a:lnTo>
                <a:lnTo>
                  <a:pt x="847" y="173"/>
                </a:lnTo>
                <a:lnTo>
                  <a:pt x="846" y="165"/>
                </a:lnTo>
                <a:lnTo>
                  <a:pt x="845" y="157"/>
                </a:lnTo>
                <a:lnTo>
                  <a:pt x="844" y="148"/>
                </a:lnTo>
                <a:lnTo>
                  <a:pt x="841" y="140"/>
                </a:lnTo>
                <a:lnTo>
                  <a:pt x="840" y="132"/>
                </a:lnTo>
                <a:lnTo>
                  <a:pt x="839" y="125"/>
                </a:lnTo>
                <a:lnTo>
                  <a:pt x="838" y="117"/>
                </a:lnTo>
                <a:lnTo>
                  <a:pt x="836" y="110"/>
                </a:lnTo>
                <a:lnTo>
                  <a:pt x="834" y="103"/>
                </a:lnTo>
                <a:lnTo>
                  <a:pt x="833" y="96"/>
                </a:lnTo>
                <a:lnTo>
                  <a:pt x="831" y="89"/>
                </a:lnTo>
                <a:lnTo>
                  <a:pt x="830" y="84"/>
                </a:lnTo>
                <a:lnTo>
                  <a:pt x="827" y="78"/>
                </a:lnTo>
                <a:lnTo>
                  <a:pt x="826" y="72"/>
                </a:lnTo>
                <a:lnTo>
                  <a:pt x="823" y="60"/>
                </a:lnTo>
                <a:lnTo>
                  <a:pt x="822" y="56"/>
                </a:lnTo>
                <a:lnTo>
                  <a:pt x="819" y="51"/>
                </a:lnTo>
                <a:lnTo>
                  <a:pt x="818" y="47"/>
                </a:lnTo>
                <a:lnTo>
                  <a:pt x="816" y="42"/>
                </a:lnTo>
                <a:lnTo>
                  <a:pt x="815" y="37"/>
                </a:lnTo>
                <a:lnTo>
                  <a:pt x="812" y="34"/>
                </a:lnTo>
                <a:lnTo>
                  <a:pt x="811" y="30"/>
                </a:lnTo>
                <a:lnTo>
                  <a:pt x="809" y="27"/>
                </a:lnTo>
                <a:lnTo>
                  <a:pt x="807" y="23"/>
                </a:lnTo>
                <a:lnTo>
                  <a:pt x="804" y="21"/>
                </a:lnTo>
                <a:lnTo>
                  <a:pt x="802" y="18"/>
                </a:lnTo>
                <a:lnTo>
                  <a:pt x="800" y="15"/>
                </a:lnTo>
                <a:lnTo>
                  <a:pt x="797" y="13"/>
                </a:lnTo>
                <a:lnTo>
                  <a:pt x="795" y="11"/>
                </a:lnTo>
                <a:lnTo>
                  <a:pt x="792" y="9"/>
                </a:lnTo>
                <a:lnTo>
                  <a:pt x="788" y="7"/>
                </a:lnTo>
                <a:lnTo>
                  <a:pt x="786" y="6"/>
                </a:lnTo>
                <a:lnTo>
                  <a:pt x="781" y="5"/>
                </a:lnTo>
                <a:lnTo>
                  <a:pt x="774" y="3"/>
                </a:lnTo>
                <a:lnTo>
                  <a:pt x="770" y="1"/>
                </a:lnTo>
                <a:lnTo>
                  <a:pt x="765" y="1"/>
                </a:lnTo>
                <a:lnTo>
                  <a:pt x="760" y="1"/>
                </a:lnTo>
                <a:lnTo>
                  <a:pt x="756" y="0"/>
                </a:lnTo>
                <a:lnTo>
                  <a:pt x="751" y="0"/>
                </a:lnTo>
                <a:lnTo>
                  <a:pt x="745" y="1"/>
                </a:lnTo>
                <a:lnTo>
                  <a:pt x="739" y="1"/>
                </a:lnTo>
                <a:lnTo>
                  <a:pt x="734" y="3"/>
                </a:lnTo>
                <a:lnTo>
                  <a:pt x="728" y="4"/>
                </a:lnTo>
                <a:lnTo>
                  <a:pt x="722" y="5"/>
                </a:lnTo>
                <a:lnTo>
                  <a:pt x="715" y="6"/>
                </a:lnTo>
                <a:lnTo>
                  <a:pt x="708" y="8"/>
                </a:lnTo>
                <a:lnTo>
                  <a:pt x="701" y="9"/>
                </a:lnTo>
                <a:lnTo>
                  <a:pt x="694" y="13"/>
                </a:lnTo>
                <a:lnTo>
                  <a:pt x="687" y="15"/>
                </a:lnTo>
                <a:lnTo>
                  <a:pt x="680" y="19"/>
                </a:lnTo>
                <a:lnTo>
                  <a:pt x="672" y="22"/>
                </a:lnTo>
                <a:lnTo>
                  <a:pt x="664" y="26"/>
                </a:lnTo>
                <a:lnTo>
                  <a:pt x="649" y="34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2108200" y="4554538"/>
            <a:ext cx="428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Freeform 20"/>
          <p:cNvSpPr>
            <a:spLocks/>
          </p:cNvSpPr>
          <p:nvPr/>
        </p:nvSpPr>
        <p:spPr bwMode="auto">
          <a:xfrm>
            <a:off x="3097213" y="2773363"/>
            <a:ext cx="263525" cy="333375"/>
          </a:xfrm>
          <a:custGeom>
            <a:avLst/>
            <a:gdLst>
              <a:gd name="T0" fmla="*/ 374 w 499"/>
              <a:gd name="T1" fmla="*/ 17 h 629"/>
              <a:gd name="T2" fmla="*/ 344 w 499"/>
              <a:gd name="T3" fmla="*/ 31 h 629"/>
              <a:gd name="T4" fmla="*/ 311 w 499"/>
              <a:gd name="T5" fmla="*/ 49 h 629"/>
              <a:gd name="T6" fmla="*/ 277 w 499"/>
              <a:gd name="T7" fmla="*/ 71 h 629"/>
              <a:gd name="T8" fmla="*/ 234 w 499"/>
              <a:gd name="T9" fmla="*/ 104 h 629"/>
              <a:gd name="T10" fmla="*/ 200 w 499"/>
              <a:gd name="T11" fmla="*/ 135 h 629"/>
              <a:gd name="T12" fmla="*/ 169 w 499"/>
              <a:gd name="T13" fmla="*/ 170 h 629"/>
              <a:gd name="T14" fmla="*/ 140 w 499"/>
              <a:gd name="T15" fmla="*/ 208 h 629"/>
              <a:gd name="T16" fmla="*/ 112 w 499"/>
              <a:gd name="T17" fmla="*/ 249 h 629"/>
              <a:gd name="T18" fmla="*/ 83 w 499"/>
              <a:gd name="T19" fmla="*/ 302 h 629"/>
              <a:gd name="T20" fmla="*/ 62 w 499"/>
              <a:gd name="T21" fmla="*/ 345 h 629"/>
              <a:gd name="T22" fmla="*/ 44 w 499"/>
              <a:gd name="T23" fmla="*/ 387 h 629"/>
              <a:gd name="T24" fmla="*/ 29 w 499"/>
              <a:gd name="T25" fmla="*/ 429 h 629"/>
              <a:gd name="T26" fmla="*/ 17 w 499"/>
              <a:gd name="T27" fmla="*/ 469 h 629"/>
              <a:gd name="T28" fmla="*/ 6 w 499"/>
              <a:gd name="T29" fmla="*/ 516 h 629"/>
              <a:gd name="T30" fmla="*/ 1 w 499"/>
              <a:gd name="T31" fmla="*/ 548 h 629"/>
              <a:gd name="T32" fmla="*/ 0 w 499"/>
              <a:gd name="T33" fmla="*/ 577 h 629"/>
              <a:gd name="T34" fmla="*/ 3 w 499"/>
              <a:gd name="T35" fmla="*/ 600 h 629"/>
              <a:gd name="T36" fmla="*/ 13 w 499"/>
              <a:gd name="T37" fmla="*/ 616 h 629"/>
              <a:gd name="T38" fmla="*/ 32 w 499"/>
              <a:gd name="T39" fmla="*/ 628 h 629"/>
              <a:gd name="T40" fmla="*/ 54 w 499"/>
              <a:gd name="T41" fmla="*/ 629 h 629"/>
              <a:gd name="T42" fmla="*/ 80 w 499"/>
              <a:gd name="T43" fmla="*/ 624 h 629"/>
              <a:gd name="T44" fmla="*/ 110 w 499"/>
              <a:gd name="T45" fmla="*/ 616 h 629"/>
              <a:gd name="T46" fmla="*/ 148 w 499"/>
              <a:gd name="T47" fmla="*/ 600 h 629"/>
              <a:gd name="T48" fmla="*/ 179 w 499"/>
              <a:gd name="T49" fmla="*/ 584 h 629"/>
              <a:gd name="T50" fmla="*/ 211 w 499"/>
              <a:gd name="T51" fmla="*/ 566 h 629"/>
              <a:gd name="T52" fmla="*/ 242 w 499"/>
              <a:gd name="T53" fmla="*/ 547 h 629"/>
              <a:gd name="T54" fmla="*/ 271 w 499"/>
              <a:gd name="T55" fmla="*/ 524 h 629"/>
              <a:gd name="T56" fmla="*/ 307 w 499"/>
              <a:gd name="T57" fmla="*/ 491 h 629"/>
              <a:gd name="T58" fmla="*/ 333 w 499"/>
              <a:gd name="T59" fmla="*/ 463 h 629"/>
              <a:gd name="T60" fmla="*/ 359 w 499"/>
              <a:gd name="T61" fmla="*/ 432 h 629"/>
              <a:gd name="T62" fmla="*/ 383 w 499"/>
              <a:gd name="T63" fmla="*/ 400 h 629"/>
              <a:gd name="T64" fmla="*/ 404 w 499"/>
              <a:gd name="T65" fmla="*/ 365 h 629"/>
              <a:gd name="T66" fmla="*/ 427 w 499"/>
              <a:gd name="T67" fmla="*/ 322 h 629"/>
              <a:gd name="T68" fmla="*/ 443 w 499"/>
              <a:gd name="T69" fmla="*/ 287 h 629"/>
              <a:gd name="T70" fmla="*/ 457 w 499"/>
              <a:gd name="T71" fmla="*/ 254 h 629"/>
              <a:gd name="T72" fmla="*/ 468 w 499"/>
              <a:gd name="T73" fmla="*/ 220 h 629"/>
              <a:gd name="T74" fmla="*/ 478 w 499"/>
              <a:gd name="T75" fmla="*/ 189 h 629"/>
              <a:gd name="T76" fmla="*/ 487 w 499"/>
              <a:gd name="T77" fmla="*/ 152 h 629"/>
              <a:gd name="T78" fmla="*/ 493 w 499"/>
              <a:gd name="T79" fmla="*/ 126 h 629"/>
              <a:gd name="T80" fmla="*/ 497 w 499"/>
              <a:gd name="T81" fmla="*/ 102 h 629"/>
              <a:gd name="T82" fmla="*/ 499 w 499"/>
              <a:gd name="T83" fmla="*/ 81 h 629"/>
              <a:gd name="T84" fmla="*/ 498 w 499"/>
              <a:gd name="T85" fmla="*/ 58 h 629"/>
              <a:gd name="T86" fmla="*/ 496 w 499"/>
              <a:gd name="T87" fmla="*/ 43 h 629"/>
              <a:gd name="T88" fmla="*/ 490 w 499"/>
              <a:gd name="T89" fmla="*/ 31 h 629"/>
              <a:gd name="T90" fmla="*/ 484 w 499"/>
              <a:gd name="T91" fmla="*/ 21 h 629"/>
              <a:gd name="T92" fmla="*/ 476 w 499"/>
              <a:gd name="T93" fmla="*/ 13 h 629"/>
              <a:gd name="T94" fmla="*/ 464 w 499"/>
              <a:gd name="T95" fmla="*/ 6 h 629"/>
              <a:gd name="T96" fmla="*/ 455 w 499"/>
              <a:gd name="T97" fmla="*/ 1 h 629"/>
              <a:gd name="T98" fmla="*/ 442 w 499"/>
              <a:gd name="T99" fmla="*/ 0 h 629"/>
              <a:gd name="T100" fmla="*/ 428 w 499"/>
              <a:gd name="T101" fmla="*/ 1 h 629"/>
              <a:gd name="T102" fmla="*/ 410 w 499"/>
              <a:gd name="T103" fmla="*/ 5 h 62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99"/>
              <a:gd name="T157" fmla="*/ 0 h 629"/>
              <a:gd name="T158" fmla="*/ 499 w 499"/>
              <a:gd name="T159" fmla="*/ 629 h 62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99" h="629">
                <a:moveTo>
                  <a:pt x="394" y="10"/>
                </a:moveTo>
                <a:lnTo>
                  <a:pt x="388" y="13"/>
                </a:lnTo>
                <a:lnTo>
                  <a:pt x="381" y="15"/>
                </a:lnTo>
                <a:lnTo>
                  <a:pt x="374" y="17"/>
                </a:lnTo>
                <a:lnTo>
                  <a:pt x="367" y="21"/>
                </a:lnTo>
                <a:lnTo>
                  <a:pt x="360" y="24"/>
                </a:lnTo>
                <a:lnTo>
                  <a:pt x="352" y="28"/>
                </a:lnTo>
                <a:lnTo>
                  <a:pt x="344" y="31"/>
                </a:lnTo>
                <a:lnTo>
                  <a:pt x="336" y="35"/>
                </a:lnTo>
                <a:lnTo>
                  <a:pt x="328" y="39"/>
                </a:lnTo>
                <a:lnTo>
                  <a:pt x="320" y="44"/>
                </a:lnTo>
                <a:lnTo>
                  <a:pt x="311" y="49"/>
                </a:lnTo>
                <a:lnTo>
                  <a:pt x="302" y="53"/>
                </a:lnTo>
                <a:lnTo>
                  <a:pt x="294" y="59"/>
                </a:lnTo>
                <a:lnTo>
                  <a:pt x="286" y="65"/>
                </a:lnTo>
                <a:lnTo>
                  <a:pt x="277" y="71"/>
                </a:lnTo>
                <a:lnTo>
                  <a:pt x="269" y="76"/>
                </a:lnTo>
                <a:lnTo>
                  <a:pt x="259" y="83"/>
                </a:lnTo>
                <a:lnTo>
                  <a:pt x="250" y="89"/>
                </a:lnTo>
                <a:lnTo>
                  <a:pt x="234" y="104"/>
                </a:lnTo>
                <a:lnTo>
                  <a:pt x="225" y="111"/>
                </a:lnTo>
                <a:lnTo>
                  <a:pt x="216" y="119"/>
                </a:lnTo>
                <a:lnTo>
                  <a:pt x="208" y="127"/>
                </a:lnTo>
                <a:lnTo>
                  <a:pt x="200" y="135"/>
                </a:lnTo>
                <a:lnTo>
                  <a:pt x="192" y="144"/>
                </a:lnTo>
                <a:lnTo>
                  <a:pt x="184" y="153"/>
                </a:lnTo>
                <a:lnTo>
                  <a:pt x="177" y="161"/>
                </a:lnTo>
                <a:lnTo>
                  <a:pt x="169" y="170"/>
                </a:lnTo>
                <a:lnTo>
                  <a:pt x="161" y="180"/>
                </a:lnTo>
                <a:lnTo>
                  <a:pt x="154" y="190"/>
                </a:lnTo>
                <a:lnTo>
                  <a:pt x="147" y="199"/>
                </a:lnTo>
                <a:lnTo>
                  <a:pt x="140" y="208"/>
                </a:lnTo>
                <a:lnTo>
                  <a:pt x="133" y="219"/>
                </a:lnTo>
                <a:lnTo>
                  <a:pt x="126" y="229"/>
                </a:lnTo>
                <a:lnTo>
                  <a:pt x="119" y="239"/>
                </a:lnTo>
                <a:lnTo>
                  <a:pt x="112" y="249"/>
                </a:lnTo>
                <a:lnTo>
                  <a:pt x="106" y="259"/>
                </a:lnTo>
                <a:lnTo>
                  <a:pt x="101" y="270"/>
                </a:lnTo>
                <a:lnTo>
                  <a:pt x="89" y="291"/>
                </a:lnTo>
                <a:lnTo>
                  <a:pt x="83" y="302"/>
                </a:lnTo>
                <a:lnTo>
                  <a:pt x="78" y="313"/>
                </a:lnTo>
                <a:lnTo>
                  <a:pt x="72" y="323"/>
                </a:lnTo>
                <a:lnTo>
                  <a:pt x="67" y="334"/>
                </a:lnTo>
                <a:lnTo>
                  <a:pt x="62" y="345"/>
                </a:lnTo>
                <a:lnTo>
                  <a:pt x="58" y="356"/>
                </a:lnTo>
                <a:lnTo>
                  <a:pt x="53" y="366"/>
                </a:lnTo>
                <a:lnTo>
                  <a:pt x="49" y="376"/>
                </a:lnTo>
                <a:lnTo>
                  <a:pt x="44" y="387"/>
                </a:lnTo>
                <a:lnTo>
                  <a:pt x="40" y="398"/>
                </a:lnTo>
                <a:lnTo>
                  <a:pt x="37" y="409"/>
                </a:lnTo>
                <a:lnTo>
                  <a:pt x="32" y="419"/>
                </a:lnTo>
                <a:lnTo>
                  <a:pt x="29" y="429"/>
                </a:lnTo>
                <a:lnTo>
                  <a:pt x="27" y="439"/>
                </a:lnTo>
                <a:lnTo>
                  <a:pt x="23" y="449"/>
                </a:lnTo>
                <a:lnTo>
                  <a:pt x="20" y="459"/>
                </a:lnTo>
                <a:lnTo>
                  <a:pt x="17" y="469"/>
                </a:lnTo>
                <a:lnTo>
                  <a:pt x="15" y="478"/>
                </a:lnTo>
                <a:lnTo>
                  <a:pt x="10" y="497"/>
                </a:lnTo>
                <a:lnTo>
                  <a:pt x="8" y="506"/>
                </a:lnTo>
                <a:lnTo>
                  <a:pt x="6" y="516"/>
                </a:lnTo>
                <a:lnTo>
                  <a:pt x="5" y="524"/>
                </a:lnTo>
                <a:lnTo>
                  <a:pt x="3" y="532"/>
                </a:lnTo>
                <a:lnTo>
                  <a:pt x="2" y="540"/>
                </a:lnTo>
                <a:lnTo>
                  <a:pt x="1" y="548"/>
                </a:lnTo>
                <a:lnTo>
                  <a:pt x="0" y="556"/>
                </a:lnTo>
                <a:lnTo>
                  <a:pt x="0" y="563"/>
                </a:lnTo>
                <a:lnTo>
                  <a:pt x="0" y="570"/>
                </a:lnTo>
                <a:lnTo>
                  <a:pt x="0" y="577"/>
                </a:lnTo>
                <a:lnTo>
                  <a:pt x="0" y="583"/>
                </a:lnTo>
                <a:lnTo>
                  <a:pt x="1" y="590"/>
                </a:lnTo>
                <a:lnTo>
                  <a:pt x="2" y="594"/>
                </a:lnTo>
                <a:lnTo>
                  <a:pt x="3" y="600"/>
                </a:lnTo>
                <a:lnTo>
                  <a:pt x="5" y="605"/>
                </a:lnTo>
                <a:lnTo>
                  <a:pt x="7" y="609"/>
                </a:lnTo>
                <a:lnTo>
                  <a:pt x="9" y="613"/>
                </a:lnTo>
                <a:lnTo>
                  <a:pt x="13" y="616"/>
                </a:lnTo>
                <a:lnTo>
                  <a:pt x="18" y="623"/>
                </a:lnTo>
                <a:lnTo>
                  <a:pt x="23" y="624"/>
                </a:lnTo>
                <a:lnTo>
                  <a:pt x="27" y="627"/>
                </a:lnTo>
                <a:lnTo>
                  <a:pt x="32" y="628"/>
                </a:lnTo>
                <a:lnTo>
                  <a:pt x="37" y="629"/>
                </a:lnTo>
                <a:lnTo>
                  <a:pt x="43" y="629"/>
                </a:lnTo>
                <a:lnTo>
                  <a:pt x="49" y="629"/>
                </a:lnTo>
                <a:lnTo>
                  <a:pt x="54" y="629"/>
                </a:lnTo>
                <a:lnTo>
                  <a:pt x="60" y="629"/>
                </a:lnTo>
                <a:lnTo>
                  <a:pt x="67" y="628"/>
                </a:lnTo>
                <a:lnTo>
                  <a:pt x="73" y="627"/>
                </a:lnTo>
                <a:lnTo>
                  <a:pt x="80" y="624"/>
                </a:lnTo>
                <a:lnTo>
                  <a:pt x="88" y="623"/>
                </a:lnTo>
                <a:lnTo>
                  <a:pt x="95" y="621"/>
                </a:lnTo>
                <a:lnTo>
                  <a:pt x="102" y="619"/>
                </a:lnTo>
                <a:lnTo>
                  <a:pt x="110" y="616"/>
                </a:lnTo>
                <a:lnTo>
                  <a:pt x="117" y="613"/>
                </a:lnTo>
                <a:lnTo>
                  <a:pt x="125" y="611"/>
                </a:lnTo>
                <a:lnTo>
                  <a:pt x="133" y="607"/>
                </a:lnTo>
                <a:lnTo>
                  <a:pt x="148" y="600"/>
                </a:lnTo>
                <a:lnTo>
                  <a:pt x="156" y="597"/>
                </a:lnTo>
                <a:lnTo>
                  <a:pt x="164" y="592"/>
                </a:lnTo>
                <a:lnTo>
                  <a:pt x="172" y="589"/>
                </a:lnTo>
                <a:lnTo>
                  <a:pt x="179" y="584"/>
                </a:lnTo>
                <a:lnTo>
                  <a:pt x="188" y="580"/>
                </a:lnTo>
                <a:lnTo>
                  <a:pt x="196" y="576"/>
                </a:lnTo>
                <a:lnTo>
                  <a:pt x="203" y="571"/>
                </a:lnTo>
                <a:lnTo>
                  <a:pt x="211" y="566"/>
                </a:lnTo>
                <a:lnTo>
                  <a:pt x="219" y="562"/>
                </a:lnTo>
                <a:lnTo>
                  <a:pt x="226" y="557"/>
                </a:lnTo>
                <a:lnTo>
                  <a:pt x="234" y="551"/>
                </a:lnTo>
                <a:lnTo>
                  <a:pt x="242" y="547"/>
                </a:lnTo>
                <a:lnTo>
                  <a:pt x="249" y="541"/>
                </a:lnTo>
                <a:lnTo>
                  <a:pt x="257" y="535"/>
                </a:lnTo>
                <a:lnTo>
                  <a:pt x="264" y="529"/>
                </a:lnTo>
                <a:lnTo>
                  <a:pt x="271" y="524"/>
                </a:lnTo>
                <a:lnTo>
                  <a:pt x="279" y="518"/>
                </a:lnTo>
                <a:lnTo>
                  <a:pt x="286" y="512"/>
                </a:lnTo>
                <a:lnTo>
                  <a:pt x="300" y="498"/>
                </a:lnTo>
                <a:lnTo>
                  <a:pt x="307" y="491"/>
                </a:lnTo>
                <a:lnTo>
                  <a:pt x="314" y="484"/>
                </a:lnTo>
                <a:lnTo>
                  <a:pt x="321" y="477"/>
                </a:lnTo>
                <a:lnTo>
                  <a:pt x="328" y="470"/>
                </a:lnTo>
                <a:lnTo>
                  <a:pt x="333" y="463"/>
                </a:lnTo>
                <a:lnTo>
                  <a:pt x="340" y="455"/>
                </a:lnTo>
                <a:lnTo>
                  <a:pt x="347" y="447"/>
                </a:lnTo>
                <a:lnTo>
                  <a:pt x="353" y="440"/>
                </a:lnTo>
                <a:lnTo>
                  <a:pt x="359" y="432"/>
                </a:lnTo>
                <a:lnTo>
                  <a:pt x="366" y="424"/>
                </a:lnTo>
                <a:lnTo>
                  <a:pt x="372" y="416"/>
                </a:lnTo>
                <a:lnTo>
                  <a:pt x="377" y="408"/>
                </a:lnTo>
                <a:lnTo>
                  <a:pt x="383" y="400"/>
                </a:lnTo>
                <a:lnTo>
                  <a:pt x="389" y="390"/>
                </a:lnTo>
                <a:lnTo>
                  <a:pt x="394" y="382"/>
                </a:lnTo>
                <a:lnTo>
                  <a:pt x="399" y="374"/>
                </a:lnTo>
                <a:lnTo>
                  <a:pt x="404" y="365"/>
                </a:lnTo>
                <a:lnTo>
                  <a:pt x="409" y="357"/>
                </a:lnTo>
                <a:lnTo>
                  <a:pt x="419" y="339"/>
                </a:lnTo>
                <a:lnTo>
                  <a:pt x="424" y="330"/>
                </a:lnTo>
                <a:lnTo>
                  <a:pt x="427" y="322"/>
                </a:lnTo>
                <a:lnTo>
                  <a:pt x="432" y="313"/>
                </a:lnTo>
                <a:lnTo>
                  <a:pt x="435" y="305"/>
                </a:lnTo>
                <a:lnTo>
                  <a:pt x="440" y="295"/>
                </a:lnTo>
                <a:lnTo>
                  <a:pt x="443" y="287"/>
                </a:lnTo>
                <a:lnTo>
                  <a:pt x="447" y="279"/>
                </a:lnTo>
                <a:lnTo>
                  <a:pt x="450" y="270"/>
                </a:lnTo>
                <a:lnTo>
                  <a:pt x="454" y="262"/>
                </a:lnTo>
                <a:lnTo>
                  <a:pt x="457" y="254"/>
                </a:lnTo>
                <a:lnTo>
                  <a:pt x="460" y="244"/>
                </a:lnTo>
                <a:lnTo>
                  <a:pt x="463" y="236"/>
                </a:lnTo>
                <a:lnTo>
                  <a:pt x="465" y="228"/>
                </a:lnTo>
                <a:lnTo>
                  <a:pt x="468" y="220"/>
                </a:lnTo>
                <a:lnTo>
                  <a:pt x="471" y="212"/>
                </a:lnTo>
                <a:lnTo>
                  <a:pt x="474" y="204"/>
                </a:lnTo>
                <a:lnTo>
                  <a:pt x="476" y="196"/>
                </a:lnTo>
                <a:lnTo>
                  <a:pt x="478" y="189"/>
                </a:lnTo>
                <a:lnTo>
                  <a:pt x="482" y="174"/>
                </a:lnTo>
                <a:lnTo>
                  <a:pt x="484" y="167"/>
                </a:lnTo>
                <a:lnTo>
                  <a:pt x="485" y="159"/>
                </a:lnTo>
                <a:lnTo>
                  <a:pt x="487" y="152"/>
                </a:lnTo>
                <a:lnTo>
                  <a:pt x="489" y="145"/>
                </a:lnTo>
                <a:lnTo>
                  <a:pt x="491" y="139"/>
                </a:lnTo>
                <a:lnTo>
                  <a:pt x="492" y="132"/>
                </a:lnTo>
                <a:lnTo>
                  <a:pt x="493" y="126"/>
                </a:lnTo>
                <a:lnTo>
                  <a:pt x="494" y="119"/>
                </a:lnTo>
                <a:lnTo>
                  <a:pt x="496" y="113"/>
                </a:lnTo>
                <a:lnTo>
                  <a:pt x="497" y="108"/>
                </a:lnTo>
                <a:lnTo>
                  <a:pt x="497" y="102"/>
                </a:lnTo>
                <a:lnTo>
                  <a:pt x="498" y="96"/>
                </a:lnTo>
                <a:lnTo>
                  <a:pt x="498" y="91"/>
                </a:lnTo>
                <a:lnTo>
                  <a:pt x="499" y="86"/>
                </a:lnTo>
                <a:lnTo>
                  <a:pt x="499" y="81"/>
                </a:lnTo>
                <a:lnTo>
                  <a:pt x="499" y="75"/>
                </a:lnTo>
                <a:lnTo>
                  <a:pt x="499" y="71"/>
                </a:lnTo>
                <a:lnTo>
                  <a:pt x="499" y="67"/>
                </a:lnTo>
                <a:lnTo>
                  <a:pt x="498" y="58"/>
                </a:lnTo>
                <a:lnTo>
                  <a:pt x="498" y="54"/>
                </a:lnTo>
                <a:lnTo>
                  <a:pt x="497" y="50"/>
                </a:lnTo>
                <a:lnTo>
                  <a:pt x="496" y="46"/>
                </a:lnTo>
                <a:lnTo>
                  <a:pt x="496" y="43"/>
                </a:lnTo>
                <a:lnTo>
                  <a:pt x="494" y="39"/>
                </a:lnTo>
                <a:lnTo>
                  <a:pt x="493" y="37"/>
                </a:lnTo>
                <a:lnTo>
                  <a:pt x="492" y="34"/>
                </a:lnTo>
                <a:lnTo>
                  <a:pt x="490" y="31"/>
                </a:lnTo>
                <a:lnTo>
                  <a:pt x="489" y="28"/>
                </a:lnTo>
                <a:lnTo>
                  <a:pt x="487" y="25"/>
                </a:lnTo>
                <a:lnTo>
                  <a:pt x="485" y="23"/>
                </a:lnTo>
                <a:lnTo>
                  <a:pt x="484" y="21"/>
                </a:lnTo>
                <a:lnTo>
                  <a:pt x="482" y="18"/>
                </a:lnTo>
                <a:lnTo>
                  <a:pt x="479" y="16"/>
                </a:lnTo>
                <a:lnTo>
                  <a:pt x="477" y="15"/>
                </a:lnTo>
                <a:lnTo>
                  <a:pt x="476" y="13"/>
                </a:lnTo>
                <a:lnTo>
                  <a:pt x="474" y="12"/>
                </a:lnTo>
                <a:lnTo>
                  <a:pt x="471" y="9"/>
                </a:lnTo>
                <a:lnTo>
                  <a:pt x="467" y="7"/>
                </a:lnTo>
                <a:lnTo>
                  <a:pt x="464" y="6"/>
                </a:lnTo>
                <a:lnTo>
                  <a:pt x="462" y="5"/>
                </a:lnTo>
                <a:lnTo>
                  <a:pt x="460" y="3"/>
                </a:lnTo>
                <a:lnTo>
                  <a:pt x="457" y="2"/>
                </a:lnTo>
                <a:lnTo>
                  <a:pt x="455" y="1"/>
                </a:lnTo>
                <a:lnTo>
                  <a:pt x="452" y="1"/>
                </a:lnTo>
                <a:lnTo>
                  <a:pt x="449" y="0"/>
                </a:lnTo>
                <a:lnTo>
                  <a:pt x="446" y="0"/>
                </a:lnTo>
                <a:lnTo>
                  <a:pt x="442" y="0"/>
                </a:lnTo>
                <a:lnTo>
                  <a:pt x="440" y="0"/>
                </a:lnTo>
                <a:lnTo>
                  <a:pt x="436" y="0"/>
                </a:lnTo>
                <a:lnTo>
                  <a:pt x="432" y="0"/>
                </a:lnTo>
                <a:lnTo>
                  <a:pt x="428" y="1"/>
                </a:lnTo>
                <a:lnTo>
                  <a:pt x="424" y="1"/>
                </a:lnTo>
                <a:lnTo>
                  <a:pt x="420" y="2"/>
                </a:lnTo>
                <a:lnTo>
                  <a:pt x="416" y="3"/>
                </a:lnTo>
                <a:lnTo>
                  <a:pt x="410" y="5"/>
                </a:lnTo>
                <a:lnTo>
                  <a:pt x="405" y="6"/>
                </a:lnTo>
                <a:lnTo>
                  <a:pt x="394" y="1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2940050" y="2614613"/>
            <a:ext cx="531813" cy="668337"/>
          </a:xfrm>
          <a:custGeom>
            <a:avLst/>
            <a:gdLst>
              <a:gd name="T0" fmla="*/ 800 w 1005"/>
              <a:gd name="T1" fmla="*/ 70 h 1263"/>
              <a:gd name="T2" fmla="*/ 773 w 1005"/>
              <a:gd name="T3" fmla="*/ 97 h 1263"/>
              <a:gd name="T4" fmla="*/ 745 w 1005"/>
              <a:gd name="T5" fmla="*/ 136 h 1263"/>
              <a:gd name="T6" fmla="*/ 709 w 1005"/>
              <a:gd name="T7" fmla="*/ 199 h 1263"/>
              <a:gd name="T8" fmla="*/ 679 w 1005"/>
              <a:gd name="T9" fmla="*/ 264 h 1263"/>
              <a:gd name="T10" fmla="*/ 649 w 1005"/>
              <a:gd name="T11" fmla="*/ 333 h 1263"/>
              <a:gd name="T12" fmla="*/ 618 w 1005"/>
              <a:gd name="T13" fmla="*/ 410 h 1263"/>
              <a:gd name="T14" fmla="*/ 593 w 1005"/>
              <a:gd name="T15" fmla="*/ 466 h 1263"/>
              <a:gd name="T16" fmla="*/ 564 w 1005"/>
              <a:gd name="T17" fmla="*/ 521 h 1263"/>
              <a:gd name="T18" fmla="*/ 516 w 1005"/>
              <a:gd name="T19" fmla="*/ 596 h 1263"/>
              <a:gd name="T20" fmla="*/ 463 w 1005"/>
              <a:gd name="T21" fmla="*/ 667 h 1263"/>
              <a:gd name="T22" fmla="*/ 403 w 1005"/>
              <a:gd name="T23" fmla="*/ 740 h 1263"/>
              <a:gd name="T24" fmla="*/ 335 w 1005"/>
              <a:gd name="T25" fmla="*/ 821 h 1263"/>
              <a:gd name="T26" fmla="*/ 290 w 1005"/>
              <a:gd name="T27" fmla="*/ 876 h 1263"/>
              <a:gd name="T28" fmla="*/ 252 w 1005"/>
              <a:gd name="T29" fmla="*/ 920 h 1263"/>
              <a:gd name="T30" fmla="*/ 217 w 1005"/>
              <a:gd name="T31" fmla="*/ 957 h 1263"/>
              <a:gd name="T32" fmla="*/ 176 w 1005"/>
              <a:gd name="T33" fmla="*/ 1000 h 1263"/>
              <a:gd name="T34" fmla="*/ 140 w 1005"/>
              <a:gd name="T35" fmla="*/ 1035 h 1263"/>
              <a:gd name="T36" fmla="*/ 105 w 1005"/>
              <a:gd name="T37" fmla="*/ 1068 h 1263"/>
              <a:gd name="T38" fmla="*/ 68 w 1005"/>
              <a:gd name="T39" fmla="*/ 1106 h 1263"/>
              <a:gd name="T40" fmla="*/ 43 w 1005"/>
              <a:gd name="T41" fmla="*/ 1137 h 1263"/>
              <a:gd name="T42" fmla="*/ 23 w 1005"/>
              <a:gd name="T43" fmla="*/ 1166 h 1263"/>
              <a:gd name="T44" fmla="*/ 7 w 1005"/>
              <a:gd name="T45" fmla="*/ 1199 h 1263"/>
              <a:gd name="T46" fmla="*/ 1 w 1005"/>
              <a:gd name="T47" fmla="*/ 1225 h 1263"/>
              <a:gd name="T48" fmla="*/ 3 w 1005"/>
              <a:gd name="T49" fmla="*/ 1247 h 1263"/>
              <a:gd name="T50" fmla="*/ 19 w 1005"/>
              <a:gd name="T51" fmla="*/ 1262 h 1263"/>
              <a:gd name="T52" fmla="*/ 46 w 1005"/>
              <a:gd name="T53" fmla="*/ 1263 h 1263"/>
              <a:gd name="T54" fmla="*/ 83 w 1005"/>
              <a:gd name="T55" fmla="*/ 1252 h 1263"/>
              <a:gd name="T56" fmla="*/ 141 w 1005"/>
              <a:gd name="T57" fmla="*/ 1228 h 1263"/>
              <a:gd name="T58" fmla="*/ 199 w 1005"/>
              <a:gd name="T59" fmla="*/ 1197 h 1263"/>
              <a:gd name="T60" fmla="*/ 263 w 1005"/>
              <a:gd name="T61" fmla="*/ 1157 h 1263"/>
              <a:gd name="T62" fmla="*/ 330 w 1005"/>
              <a:gd name="T63" fmla="*/ 1112 h 1263"/>
              <a:gd name="T64" fmla="*/ 412 w 1005"/>
              <a:gd name="T65" fmla="*/ 1055 h 1263"/>
              <a:gd name="T66" fmla="*/ 477 w 1005"/>
              <a:gd name="T67" fmla="*/ 1006 h 1263"/>
              <a:gd name="T68" fmla="*/ 536 w 1005"/>
              <a:gd name="T69" fmla="*/ 952 h 1263"/>
              <a:gd name="T70" fmla="*/ 596 w 1005"/>
              <a:gd name="T71" fmla="*/ 885 h 1263"/>
              <a:gd name="T72" fmla="*/ 637 w 1005"/>
              <a:gd name="T73" fmla="*/ 824 h 1263"/>
              <a:gd name="T74" fmla="*/ 672 w 1005"/>
              <a:gd name="T75" fmla="*/ 759 h 1263"/>
              <a:gd name="T76" fmla="*/ 712 w 1005"/>
              <a:gd name="T77" fmla="*/ 677 h 1263"/>
              <a:gd name="T78" fmla="*/ 744 w 1005"/>
              <a:gd name="T79" fmla="*/ 606 h 1263"/>
              <a:gd name="T80" fmla="*/ 774 w 1005"/>
              <a:gd name="T81" fmla="*/ 538 h 1263"/>
              <a:gd name="T82" fmla="*/ 808 w 1005"/>
              <a:gd name="T83" fmla="*/ 462 h 1263"/>
              <a:gd name="T84" fmla="*/ 833 w 1005"/>
              <a:gd name="T85" fmla="*/ 408 h 1263"/>
              <a:gd name="T86" fmla="*/ 858 w 1005"/>
              <a:gd name="T87" fmla="*/ 360 h 1263"/>
              <a:gd name="T88" fmla="*/ 888 w 1005"/>
              <a:gd name="T89" fmla="*/ 311 h 1263"/>
              <a:gd name="T90" fmla="*/ 916 w 1005"/>
              <a:gd name="T91" fmla="*/ 271 h 1263"/>
              <a:gd name="T92" fmla="*/ 945 w 1005"/>
              <a:gd name="T93" fmla="*/ 233 h 1263"/>
              <a:gd name="T94" fmla="*/ 969 w 1005"/>
              <a:gd name="T95" fmla="*/ 196 h 1263"/>
              <a:gd name="T96" fmla="*/ 989 w 1005"/>
              <a:gd name="T97" fmla="*/ 153 h 1263"/>
              <a:gd name="T98" fmla="*/ 998 w 1005"/>
              <a:gd name="T99" fmla="*/ 117 h 1263"/>
              <a:gd name="T100" fmla="*/ 1002 w 1005"/>
              <a:gd name="T101" fmla="*/ 86 h 1263"/>
              <a:gd name="T102" fmla="*/ 1005 w 1005"/>
              <a:gd name="T103" fmla="*/ 54 h 1263"/>
              <a:gd name="T104" fmla="*/ 1004 w 1005"/>
              <a:gd name="T105" fmla="*/ 35 h 1263"/>
              <a:gd name="T106" fmla="*/ 998 w 1005"/>
              <a:gd name="T107" fmla="*/ 21 h 1263"/>
              <a:gd name="T108" fmla="*/ 982 w 1005"/>
              <a:gd name="T109" fmla="*/ 8 h 1263"/>
              <a:gd name="T110" fmla="*/ 960 w 1005"/>
              <a:gd name="T111" fmla="*/ 1 h 1263"/>
              <a:gd name="T112" fmla="*/ 933 w 1005"/>
              <a:gd name="T113" fmla="*/ 0 h 1263"/>
              <a:gd name="T114" fmla="*/ 901 w 1005"/>
              <a:gd name="T115" fmla="*/ 4 h 1263"/>
              <a:gd name="T116" fmla="*/ 874 w 1005"/>
              <a:gd name="T117" fmla="*/ 14 h 1263"/>
              <a:gd name="T118" fmla="*/ 850 w 1005"/>
              <a:gd name="T119" fmla="*/ 28 h 1263"/>
              <a:gd name="T120" fmla="*/ 821 w 1005"/>
              <a:gd name="T121" fmla="*/ 51 h 12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005"/>
              <a:gd name="T184" fmla="*/ 0 h 1263"/>
              <a:gd name="T185" fmla="*/ 1005 w 1005"/>
              <a:gd name="T186" fmla="*/ 1263 h 12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005" h="1263">
                <a:moveTo>
                  <a:pt x="821" y="51"/>
                </a:moveTo>
                <a:lnTo>
                  <a:pt x="815" y="54"/>
                </a:lnTo>
                <a:lnTo>
                  <a:pt x="810" y="59"/>
                </a:lnTo>
                <a:lnTo>
                  <a:pt x="806" y="64"/>
                </a:lnTo>
                <a:lnTo>
                  <a:pt x="800" y="70"/>
                </a:lnTo>
                <a:lnTo>
                  <a:pt x="795" y="74"/>
                </a:lnTo>
                <a:lnTo>
                  <a:pt x="789" y="80"/>
                </a:lnTo>
                <a:lnTo>
                  <a:pt x="785" y="86"/>
                </a:lnTo>
                <a:lnTo>
                  <a:pt x="779" y="92"/>
                </a:lnTo>
                <a:lnTo>
                  <a:pt x="773" y="97"/>
                </a:lnTo>
                <a:lnTo>
                  <a:pt x="769" y="104"/>
                </a:lnTo>
                <a:lnTo>
                  <a:pt x="763" y="111"/>
                </a:lnTo>
                <a:lnTo>
                  <a:pt x="757" y="119"/>
                </a:lnTo>
                <a:lnTo>
                  <a:pt x="751" y="127"/>
                </a:lnTo>
                <a:lnTo>
                  <a:pt x="745" y="136"/>
                </a:lnTo>
                <a:lnTo>
                  <a:pt x="740" y="145"/>
                </a:lnTo>
                <a:lnTo>
                  <a:pt x="728" y="166"/>
                </a:lnTo>
                <a:lnTo>
                  <a:pt x="722" y="176"/>
                </a:lnTo>
                <a:lnTo>
                  <a:pt x="715" y="188"/>
                </a:lnTo>
                <a:lnTo>
                  <a:pt x="709" y="199"/>
                </a:lnTo>
                <a:lnTo>
                  <a:pt x="704" y="212"/>
                </a:lnTo>
                <a:lnTo>
                  <a:pt x="698" y="225"/>
                </a:lnTo>
                <a:lnTo>
                  <a:pt x="691" y="238"/>
                </a:lnTo>
                <a:lnTo>
                  <a:pt x="685" y="250"/>
                </a:lnTo>
                <a:lnTo>
                  <a:pt x="679" y="264"/>
                </a:lnTo>
                <a:lnTo>
                  <a:pt x="674" y="278"/>
                </a:lnTo>
                <a:lnTo>
                  <a:pt x="667" y="292"/>
                </a:lnTo>
                <a:lnTo>
                  <a:pt x="661" y="306"/>
                </a:lnTo>
                <a:lnTo>
                  <a:pt x="655" y="320"/>
                </a:lnTo>
                <a:lnTo>
                  <a:pt x="649" y="333"/>
                </a:lnTo>
                <a:lnTo>
                  <a:pt x="643" y="346"/>
                </a:lnTo>
                <a:lnTo>
                  <a:pt x="639" y="359"/>
                </a:lnTo>
                <a:lnTo>
                  <a:pt x="627" y="386"/>
                </a:lnTo>
                <a:lnTo>
                  <a:pt x="623" y="397"/>
                </a:lnTo>
                <a:lnTo>
                  <a:pt x="618" y="410"/>
                </a:lnTo>
                <a:lnTo>
                  <a:pt x="612" y="422"/>
                </a:lnTo>
                <a:lnTo>
                  <a:pt x="608" y="433"/>
                </a:lnTo>
                <a:lnTo>
                  <a:pt x="603" y="444"/>
                </a:lnTo>
                <a:lnTo>
                  <a:pt x="597" y="455"/>
                </a:lnTo>
                <a:lnTo>
                  <a:pt x="593" y="466"/>
                </a:lnTo>
                <a:lnTo>
                  <a:pt x="587" y="477"/>
                </a:lnTo>
                <a:lnTo>
                  <a:pt x="582" y="488"/>
                </a:lnTo>
                <a:lnTo>
                  <a:pt x="576" y="499"/>
                </a:lnTo>
                <a:lnTo>
                  <a:pt x="571" y="511"/>
                </a:lnTo>
                <a:lnTo>
                  <a:pt x="564" y="521"/>
                </a:lnTo>
                <a:lnTo>
                  <a:pt x="557" y="533"/>
                </a:lnTo>
                <a:lnTo>
                  <a:pt x="550" y="546"/>
                </a:lnTo>
                <a:lnTo>
                  <a:pt x="542" y="557"/>
                </a:lnTo>
                <a:lnTo>
                  <a:pt x="525" y="583"/>
                </a:lnTo>
                <a:lnTo>
                  <a:pt x="516" y="596"/>
                </a:lnTo>
                <a:lnTo>
                  <a:pt x="506" y="609"/>
                </a:lnTo>
                <a:lnTo>
                  <a:pt x="495" y="623"/>
                </a:lnTo>
                <a:lnTo>
                  <a:pt x="485" y="638"/>
                </a:lnTo>
                <a:lnTo>
                  <a:pt x="473" y="652"/>
                </a:lnTo>
                <a:lnTo>
                  <a:pt x="463" y="667"/>
                </a:lnTo>
                <a:lnTo>
                  <a:pt x="450" y="682"/>
                </a:lnTo>
                <a:lnTo>
                  <a:pt x="439" y="696"/>
                </a:lnTo>
                <a:lnTo>
                  <a:pt x="427" y="711"/>
                </a:lnTo>
                <a:lnTo>
                  <a:pt x="415" y="726"/>
                </a:lnTo>
                <a:lnTo>
                  <a:pt x="403" y="740"/>
                </a:lnTo>
                <a:lnTo>
                  <a:pt x="391" y="755"/>
                </a:lnTo>
                <a:lnTo>
                  <a:pt x="379" y="769"/>
                </a:lnTo>
                <a:lnTo>
                  <a:pt x="368" y="783"/>
                </a:lnTo>
                <a:lnTo>
                  <a:pt x="356" y="796"/>
                </a:lnTo>
                <a:lnTo>
                  <a:pt x="335" y="821"/>
                </a:lnTo>
                <a:lnTo>
                  <a:pt x="326" y="833"/>
                </a:lnTo>
                <a:lnTo>
                  <a:pt x="316" y="845"/>
                </a:lnTo>
                <a:lnTo>
                  <a:pt x="307" y="855"/>
                </a:lnTo>
                <a:lnTo>
                  <a:pt x="298" y="865"/>
                </a:lnTo>
                <a:lnTo>
                  <a:pt x="290" y="876"/>
                </a:lnTo>
                <a:lnTo>
                  <a:pt x="282" y="885"/>
                </a:lnTo>
                <a:lnTo>
                  <a:pt x="274" y="894"/>
                </a:lnTo>
                <a:lnTo>
                  <a:pt x="266" y="903"/>
                </a:lnTo>
                <a:lnTo>
                  <a:pt x="259" y="912"/>
                </a:lnTo>
                <a:lnTo>
                  <a:pt x="252" y="920"/>
                </a:lnTo>
                <a:lnTo>
                  <a:pt x="245" y="928"/>
                </a:lnTo>
                <a:lnTo>
                  <a:pt x="238" y="935"/>
                </a:lnTo>
                <a:lnTo>
                  <a:pt x="231" y="943"/>
                </a:lnTo>
                <a:lnTo>
                  <a:pt x="224" y="950"/>
                </a:lnTo>
                <a:lnTo>
                  <a:pt x="217" y="957"/>
                </a:lnTo>
                <a:lnTo>
                  <a:pt x="204" y="972"/>
                </a:lnTo>
                <a:lnTo>
                  <a:pt x="197" y="979"/>
                </a:lnTo>
                <a:lnTo>
                  <a:pt x="190" y="986"/>
                </a:lnTo>
                <a:lnTo>
                  <a:pt x="183" y="993"/>
                </a:lnTo>
                <a:lnTo>
                  <a:pt x="176" y="1000"/>
                </a:lnTo>
                <a:lnTo>
                  <a:pt x="169" y="1007"/>
                </a:lnTo>
                <a:lnTo>
                  <a:pt x="162" y="1014"/>
                </a:lnTo>
                <a:lnTo>
                  <a:pt x="154" y="1021"/>
                </a:lnTo>
                <a:lnTo>
                  <a:pt x="147" y="1028"/>
                </a:lnTo>
                <a:lnTo>
                  <a:pt x="140" y="1035"/>
                </a:lnTo>
                <a:lnTo>
                  <a:pt x="133" y="1042"/>
                </a:lnTo>
                <a:lnTo>
                  <a:pt x="126" y="1049"/>
                </a:lnTo>
                <a:lnTo>
                  <a:pt x="119" y="1054"/>
                </a:lnTo>
                <a:lnTo>
                  <a:pt x="112" y="1061"/>
                </a:lnTo>
                <a:lnTo>
                  <a:pt x="105" y="1068"/>
                </a:lnTo>
                <a:lnTo>
                  <a:pt x="99" y="1074"/>
                </a:lnTo>
                <a:lnTo>
                  <a:pt x="87" y="1088"/>
                </a:lnTo>
                <a:lnTo>
                  <a:pt x="80" y="1094"/>
                </a:lnTo>
                <a:lnTo>
                  <a:pt x="74" y="1100"/>
                </a:lnTo>
                <a:lnTo>
                  <a:pt x="68" y="1106"/>
                </a:lnTo>
                <a:lnTo>
                  <a:pt x="63" y="1112"/>
                </a:lnTo>
                <a:lnTo>
                  <a:pt x="58" y="1118"/>
                </a:lnTo>
                <a:lnTo>
                  <a:pt x="53" y="1124"/>
                </a:lnTo>
                <a:lnTo>
                  <a:pt x="47" y="1131"/>
                </a:lnTo>
                <a:lnTo>
                  <a:pt x="43" y="1137"/>
                </a:lnTo>
                <a:lnTo>
                  <a:pt x="39" y="1142"/>
                </a:lnTo>
                <a:lnTo>
                  <a:pt x="34" y="1148"/>
                </a:lnTo>
                <a:lnTo>
                  <a:pt x="30" y="1154"/>
                </a:lnTo>
                <a:lnTo>
                  <a:pt x="26" y="1160"/>
                </a:lnTo>
                <a:lnTo>
                  <a:pt x="23" y="1166"/>
                </a:lnTo>
                <a:lnTo>
                  <a:pt x="19" y="1171"/>
                </a:lnTo>
                <a:lnTo>
                  <a:pt x="16" y="1176"/>
                </a:lnTo>
                <a:lnTo>
                  <a:pt x="11" y="1188"/>
                </a:lnTo>
                <a:lnTo>
                  <a:pt x="9" y="1193"/>
                </a:lnTo>
                <a:lnTo>
                  <a:pt x="7" y="1199"/>
                </a:lnTo>
                <a:lnTo>
                  <a:pt x="4" y="1204"/>
                </a:lnTo>
                <a:lnTo>
                  <a:pt x="3" y="1210"/>
                </a:lnTo>
                <a:lnTo>
                  <a:pt x="2" y="1215"/>
                </a:lnTo>
                <a:lnTo>
                  <a:pt x="1" y="1220"/>
                </a:lnTo>
                <a:lnTo>
                  <a:pt x="1" y="1225"/>
                </a:lnTo>
                <a:lnTo>
                  <a:pt x="0" y="1229"/>
                </a:lnTo>
                <a:lnTo>
                  <a:pt x="0" y="1234"/>
                </a:lnTo>
                <a:lnTo>
                  <a:pt x="1" y="1239"/>
                </a:lnTo>
                <a:lnTo>
                  <a:pt x="2" y="1242"/>
                </a:lnTo>
                <a:lnTo>
                  <a:pt x="3" y="1247"/>
                </a:lnTo>
                <a:lnTo>
                  <a:pt x="4" y="1249"/>
                </a:lnTo>
                <a:lnTo>
                  <a:pt x="7" y="1252"/>
                </a:lnTo>
                <a:lnTo>
                  <a:pt x="9" y="1256"/>
                </a:lnTo>
                <a:lnTo>
                  <a:pt x="15" y="1259"/>
                </a:lnTo>
                <a:lnTo>
                  <a:pt x="19" y="1262"/>
                </a:lnTo>
                <a:lnTo>
                  <a:pt x="24" y="1262"/>
                </a:lnTo>
                <a:lnTo>
                  <a:pt x="29" y="1263"/>
                </a:lnTo>
                <a:lnTo>
                  <a:pt x="33" y="1263"/>
                </a:lnTo>
                <a:lnTo>
                  <a:pt x="39" y="1263"/>
                </a:lnTo>
                <a:lnTo>
                  <a:pt x="46" y="1263"/>
                </a:lnTo>
                <a:lnTo>
                  <a:pt x="52" y="1262"/>
                </a:lnTo>
                <a:lnTo>
                  <a:pt x="59" y="1259"/>
                </a:lnTo>
                <a:lnTo>
                  <a:pt x="67" y="1258"/>
                </a:lnTo>
                <a:lnTo>
                  <a:pt x="75" y="1256"/>
                </a:lnTo>
                <a:lnTo>
                  <a:pt x="83" y="1252"/>
                </a:lnTo>
                <a:lnTo>
                  <a:pt x="91" y="1250"/>
                </a:lnTo>
                <a:lnTo>
                  <a:pt x="100" y="1247"/>
                </a:lnTo>
                <a:lnTo>
                  <a:pt x="110" y="1242"/>
                </a:lnTo>
                <a:lnTo>
                  <a:pt x="120" y="1239"/>
                </a:lnTo>
                <a:lnTo>
                  <a:pt x="141" y="1228"/>
                </a:lnTo>
                <a:lnTo>
                  <a:pt x="151" y="1222"/>
                </a:lnTo>
                <a:lnTo>
                  <a:pt x="163" y="1217"/>
                </a:lnTo>
                <a:lnTo>
                  <a:pt x="175" y="1210"/>
                </a:lnTo>
                <a:lnTo>
                  <a:pt x="186" y="1204"/>
                </a:lnTo>
                <a:lnTo>
                  <a:pt x="199" y="1197"/>
                </a:lnTo>
                <a:lnTo>
                  <a:pt x="210" y="1189"/>
                </a:lnTo>
                <a:lnTo>
                  <a:pt x="223" y="1182"/>
                </a:lnTo>
                <a:lnTo>
                  <a:pt x="236" y="1174"/>
                </a:lnTo>
                <a:lnTo>
                  <a:pt x="250" y="1166"/>
                </a:lnTo>
                <a:lnTo>
                  <a:pt x="263" y="1157"/>
                </a:lnTo>
                <a:lnTo>
                  <a:pt x="276" y="1148"/>
                </a:lnTo>
                <a:lnTo>
                  <a:pt x="289" y="1140"/>
                </a:lnTo>
                <a:lnTo>
                  <a:pt x="303" y="1131"/>
                </a:lnTo>
                <a:lnTo>
                  <a:pt x="317" y="1122"/>
                </a:lnTo>
                <a:lnTo>
                  <a:pt x="330" y="1112"/>
                </a:lnTo>
                <a:lnTo>
                  <a:pt x="357" y="1094"/>
                </a:lnTo>
                <a:lnTo>
                  <a:pt x="371" y="1084"/>
                </a:lnTo>
                <a:lnTo>
                  <a:pt x="384" y="1075"/>
                </a:lnTo>
                <a:lnTo>
                  <a:pt x="398" y="1066"/>
                </a:lnTo>
                <a:lnTo>
                  <a:pt x="412" y="1055"/>
                </a:lnTo>
                <a:lnTo>
                  <a:pt x="425" y="1046"/>
                </a:lnTo>
                <a:lnTo>
                  <a:pt x="439" y="1036"/>
                </a:lnTo>
                <a:lnTo>
                  <a:pt x="451" y="1027"/>
                </a:lnTo>
                <a:lnTo>
                  <a:pt x="464" y="1016"/>
                </a:lnTo>
                <a:lnTo>
                  <a:pt x="477" y="1006"/>
                </a:lnTo>
                <a:lnTo>
                  <a:pt x="489" y="995"/>
                </a:lnTo>
                <a:lnTo>
                  <a:pt x="501" y="985"/>
                </a:lnTo>
                <a:lnTo>
                  <a:pt x="513" y="974"/>
                </a:lnTo>
                <a:lnTo>
                  <a:pt x="524" y="964"/>
                </a:lnTo>
                <a:lnTo>
                  <a:pt x="536" y="952"/>
                </a:lnTo>
                <a:lnTo>
                  <a:pt x="547" y="942"/>
                </a:lnTo>
                <a:lnTo>
                  <a:pt x="568" y="920"/>
                </a:lnTo>
                <a:lnTo>
                  <a:pt x="577" y="908"/>
                </a:lnTo>
                <a:lnTo>
                  <a:pt x="587" y="897"/>
                </a:lnTo>
                <a:lnTo>
                  <a:pt x="596" y="885"/>
                </a:lnTo>
                <a:lnTo>
                  <a:pt x="604" y="872"/>
                </a:lnTo>
                <a:lnTo>
                  <a:pt x="613" y="861"/>
                </a:lnTo>
                <a:lnTo>
                  <a:pt x="621" y="848"/>
                </a:lnTo>
                <a:lnTo>
                  <a:pt x="630" y="837"/>
                </a:lnTo>
                <a:lnTo>
                  <a:pt x="637" y="824"/>
                </a:lnTo>
                <a:lnTo>
                  <a:pt x="645" y="811"/>
                </a:lnTo>
                <a:lnTo>
                  <a:pt x="652" y="798"/>
                </a:lnTo>
                <a:lnTo>
                  <a:pt x="659" y="786"/>
                </a:lnTo>
                <a:lnTo>
                  <a:pt x="665" y="773"/>
                </a:lnTo>
                <a:lnTo>
                  <a:pt x="672" y="759"/>
                </a:lnTo>
                <a:lnTo>
                  <a:pt x="678" y="746"/>
                </a:lnTo>
                <a:lnTo>
                  <a:pt x="685" y="732"/>
                </a:lnTo>
                <a:lnTo>
                  <a:pt x="698" y="704"/>
                </a:lnTo>
                <a:lnTo>
                  <a:pt x="705" y="691"/>
                </a:lnTo>
                <a:lnTo>
                  <a:pt x="712" y="677"/>
                </a:lnTo>
                <a:lnTo>
                  <a:pt x="718" y="663"/>
                </a:lnTo>
                <a:lnTo>
                  <a:pt x="725" y="649"/>
                </a:lnTo>
                <a:lnTo>
                  <a:pt x="731" y="635"/>
                </a:lnTo>
                <a:lnTo>
                  <a:pt x="737" y="620"/>
                </a:lnTo>
                <a:lnTo>
                  <a:pt x="744" y="606"/>
                </a:lnTo>
                <a:lnTo>
                  <a:pt x="750" y="592"/>
                </a:lnTo>
                <a:lnTo>
                  <a:pt x="756" y="578"/>
                </a:lnTo>
                <a:lnTo>
                  <a:pt x="763" y="564"/>
                </a:lnTo>
                <a:lnTo>
                  <a:pt x="769" y="550"/>
                </a:lnTo>
                <a:lnTo>
                  <a:pt x="774" y="538"/>
                </a:lnTo>
                <a:lnTo>
                  <a:pt x="780" y="524"/>
                </a:lnTo>
                <a:lnTo>
                  <a:pt x="786" y="511"/>
                </a:lnTo>
                <a:lnTo>
                  <a:pt x="792" y="498"/>
                </a:lnTo>
                <a:lnTo>
                  <a:pt x="803" y="474"/>
                </a:lnTo>
                <a:lnTo>
                  <a:pt x="808" y="462"/>
                </a:lnTo>
                <a:lnTo>
                  <a:pt x="814" y="451"/>
                </a:lnTo>
                <a:lnTo>
                  <a:pt x="818" y="439"/>
                </a:lnTo>
                <a:lnTo>
                  <a:pt x="824" y="429"/>
                </a:lnTo>
                <a:lnTo>
                  <a:pt x="829" y="418"/>
                </a:lnTo>
                <a:lnTo>
                  <a:pt x="833" y="408"/>
                </a:lnTo>
                <a:lnTo>
                  <a:pt x="838" y="399"/>
                </a:lnTo>
                <a:lnTo>
                  <a:pt x="843" y="388"/>
                </a:lnTo>
                <a:lnTo>
                  <a:pt x="848" y="379"/>
                </a:lnTo>
                <a:lnTo>
                  <a:pt x="853" y="370"/>
                </a:lnTo>
                <a:lnTo>
                  <a:pt x="858" y="360"/>
                </a:lnTo>
                <a:lnTo>
                  <a:pt x="862" y="352"/>
                </a:lnTo>
                <a:lnTo>
                  <a:pt x="867" y="343"/>
                </a:lnTo>
                <a:lnTo>
                  <a:pt x="873" y="335"/>
                </a:lnTo>
                <a:lnTo>
                  <a:pt x="877" y="327"/>
                </a:lnTo>
                <a:lnTo>
                  <a:pt x="888" y="311"/>
                </a:lnTo>
                <a:lnTo>
                  <a:pt x="894" y="302"/>
                </a:lnTo>
                <a:lnTo>
                  <a:pt x="899" y="294"/>
                </a:lnTo>
                <a:lnTo>
                  <a:pt x="905" y="286"/>
                </a:lnTo>
                <a:lnTo>
                  <a:pt x="910" y="278"/>
                </a:lnTo>
                <a:lnTo>
                  <a:pt x="916" y="271"/>
                </a:lnTo>
                <a:lnTo>
                  <a:pt x="921" y="263"/>
                </a:lnTo>
                <a:lnTo>
                  <a:pt x="927" y="256"/>
                </a:lnTo>
                <a:lnTo>
                  <a:pt x="933" y="248"/>
                </a:lnTo>
                <a:lnTo>
                  <a:pt x="939" y="241"/>
                </a:lnTo>
                <a:lnTo>
                  <a:pt x="945" y="233"/>
                </a:lnTo>
                <a:lnTo>
                  <a:pt x="949" y="226"/>
                </a:lnTo>
                <a:lnTo>
                  <a:pt x="954" y="218"/>
                </a:lnTo>
                <a:lnTo>
                  <a:pt x="960" y="211"/>
                </a:lnTo>
                <a:lnTo>
                  <a:pt x="964" y="204"/>
                </a:lnTo>
                <a:lnTo>
                  <a:pt x="969" y="196"/>
                </a:lnTo>
                <a:lnTo>
                  <a:pt x="976" y="182"/>
                </a:lnTo>
                <a:lnTo>
                  <a:pt x="979" y="174"/>
                </a:lnTo>
                <a:lnTo>
                  <a:pt x="983" y="167"/>
                </a:lnTo>
                <a:lnTo>
                  <a:pt x="986" y="160"/>
                </a:lnTo>
                <a:lnTo>
                  <a:pt x="989" y="153"/>
                </a:lnTo>
                <a:lnTo>
                  <a:pt x="991" y="145"/>
                </a:lnTo>
                <a:lnTo>
                  <a:pt x="993" y="138"/>
                </a:lnTo>
                <a:lnTo>
                  <a:pt x="994" y="131"/>
                </a:lnTo>
                <a:lnTo>
                  <a:pt x="997" y="124"/>
                </a:lnTo>
                <a:lnTo>
                  <a:pt x="998" y="117"/>
                </a:lnTo>
                <a:lnTo>
                  <a:pt x="999" y="111"/>
                </a:lnTo>
                <a:lnTo>
                  <a:pt x="1000" y="104"/>
                </a:lnTo>
                <a:lnTo>
                  <a:pt x="1000" y="99"/>
                </a:lnTo>
                <a:lnTo>
                  <a:pt x="1001" y="92"/>
                </a:lnTo>
                <a:lnTo>
                  <a:pt x="1002" y="86"/>
                </a:lnTo>
                <a:lnTo>
                  <a:pt x="1002" y="80"/>
                </a:lnTo>
                <a:lnTo>
                  <a:pt x="1004" y="70"/>
                </a:lnTo>
                <a:lnTo>
                  <a:pt x="1004" y="64"/>
                </a:lnTo>
                <a:lnTo>
                  <a:pt x="1004" y="59"/>
                </a:lnTo>
                <a:lnTo>
                  <a:pt x="1005" y="54"/>
                </a:lnTo>
                <a:lnTo>
                  <a:pt x="1005" y="50"/>
                </a:lnTo>
                <a:lnTo>
                  <a:pt x="1005" y="46"/>
                </a:lnTo>
                <a:lnTo>
                  <a:pt x="1005" y="42"/>
                </a:lnTo>
                <a:lnTo>
                  <a:pt x="1004" y="38"/>
                </a:lnTo>
                <a:lnTo>
                  <a:pt x="1004" y="35"/>
                </a:lnTo>
                <a:lnTo>
                  <a:pt x="1002" y="31"/>
                </a:lnTo>
                <a:lnTo>
                  <a:pt x="1002" y="29"/>
                </a:lnTo>
                <a:lnTo>
                  <a:pt x="1001" y="26"/>
                </a:lnTo>
                <a:lnTo>
                  <a:pt x="999" y="23"/>
                </a:lnTo>
                <a:lnTo>
                  <a:pt x="998" y="21"/>
                </a:lnTo>
                <a:lnTo>
                  <a:pt x="995" y="17"/>
                </a:lnTo>
                <a:lnTo>
                  <a:pt x="993" y="15"/>
                </a:lnTo>
                <a:lnTo>
                  <a:pt x="989" y="12"/>
                </a:lnTo>
                <a:lnTo>
                  <a:pt x="985" y="9"/>
                </a:lnTo>
                <a:lnTo>
                  <a:pt x="982" y="8"/>
                </a:lnTo>
                <a:lnTo>
                  <a:pt x="977" y="6"/>
                </a:lnTo>
                <a:lnTo>
                  <a:pt x="973" y="5"/>
                </a:lnTo>
                <a:lnTo>
                  <a:pt x="969" y="4"/>
                </a:lnTo>
                <a:lnTo>
                  <a:pt x="964" y="2"/>
                </a:lnTo>
                <a:lnTo>
                  <a:pt x="960" y="1"/>
                </a:lnTo>
                <a:lnTo>
                  <a:pt x="954" y="1"/>
                </a:lnTo>
                <a:lnTo>
                  <a:pt x="949" y="0"/>
                </a:lnTo>
                <a:lnTo>
                  <a:pt x="943" y="0"/>
                </a:lnTo>
                <a:lnTo>
                  <a:pt x="939" y="0"/>
                </a:lnTo>
                <a:lnTo>
                  <a:pt x="933" y="0"/>
                </a:lnTo>
                <a:lnTo>
                  <a:pt x="927" y="0"/>
                </a:lnTo>
                <a:lnTo>
                  <a:pt x="921" y="0"/>
                </a:lnTo>
                <a:lnTo>
                  <a:pt x="917" y="1"/>
                </a:lnTo>
                <a:lnTo>
                  <a:pt x="905" y="2"/>
                </a:lnTo>
                <a:lnTo>
                  <a:pt x="901" y="4"/>
                </a:lnTo>
                <a:lnTo>
                  <a:pt x="895" y="6"/>
                </a:lnTo>
                <a:lnTo>
                  <a:pt x="890" y="7"/>
                </a:lnTo>
                <a:lnTo>
                  <a:pt x="884" y="9"/>
                </a:lnTo>
                <a:lnTo>
                  <a:pt x="880" y="12"/>
                </a:lnTo>
                <a:lnTo>
                  <a:pt x="874" y="14"/>
                </a:lnTo>
                <a:lnTo>
                  <a:pt x="869" y="16"/>
                </a:lnTo>
                <a:lnTo>
                  <a:pt x="865" y="19"/>
                </a:lnTo>
                <a:lnTo>
                  <a:pt x="860" y="22"/>
                </a:lnTo>
                <a:lnTo>
                  <a:pt x="854" y="24"/>
                </a:lnTo>
                <a:lnTo>
                  <a:pt x="850" y="28"/>
                </a:lnTo>
                <a:lnTo>
                  <a:pt x="845" y="31"/>
                </a:lnTo>
                <a:lnTo>
                  <a:pt x="840" y="35"/>
                </a:lnTo>
                <a:lnTo>
                  <a:pt x="836" y="38"/>
                </a:lnTo>
                <a:lnTo>
                  <a:pt x="830" y="43"/>
                </a:lnTo>
                <a:lnTo>
                  <a:pt x="821" y="5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Freeform 22"/>
          <p:cNvSpPr>
            <a:spLocks/>
          </p:cNvSpPr>
          <p:nvPr/>
        </p:nvSpPr>
        <p:spPr bwMode="auto">
          <a:xfrm>
            <a:off x="4832350" y="1227138"/>
            <a:ext cx="3119438" cy="3578225"/>
          </a:xfrm>
          <a:custGeom>
            <a:avLst/>
            <a:gdLst>
              <a:gd name="T0" fmla="*/ 609 w 5393"/>
              <a:gd name="T1" fmla="*/ 6074 h 6337"/>
              <a:gd name="T2" fmla="*/ 642 w 5393"/>
              <a:gd name="T3" fmla="*/ 5906 h 6337"/>
              <a:gd name="T4" fmla="*/ 713 w 5393"/>
              <a:gd name="T5" fmla="*/ 5742 h 6337"/>
              <a:gd name="T6" fmla="*/ 651 w 5393"/>
              <a:gd name="T7" fmla="*/ 5517 h 6337"/>
              <a:gd name="T8" fmla="*/ 713 w 5393"/>
              <a:gd name="T9" fmla="*/ 5373 h 6337"/>
              <a:gd name="T10" fmla="*/ 900 w 5393"/>
              <a:gd name="T11" fmla="*/ 5160 h 6337"/>
              <a:gd name="T12" fmla="*/ 1142 w 5393"/>
              <a:gd name="T13" fmla="*/ 4977 h 6337"/>
              <a:gd name="T14" fmla="*/ 1345 w 5393"/>
              <a:gd name="T15" fmla="*/ 4873 h 6337"/>
              <a:gd name="T16" fmla="*/ 1516 w 5393"/>
              <a:gd name="T17" fmla="*/ 4895 h 6337"/>
              <a:gd name="T18" fmla="*/ 1710 w 5393"/>
              <a:gd name="T19" fmla="*/ 4885 h 6337"/>
              <a:gd name="T20" fmla="*/ 1909 w 5393"/>
              <a:gd name="T21" fmla="*/ 4974 h 6337"/>
              <a:gd name="T22" fmla="*/ 2071 w 5393"/>
              <a:gd name="T23" fmla="*/ 4932 h 6337"/>
              <a:gd name="T24" fmla="*/ 2228 w 5393"/>
              <a:gd name="T25" fmla="*/ 4952 h 6337"/>
              <a:gd name="T26" fmla="*/ 2173 w 5393"/>
              <a:gd name="T27" fmla="*/ 4838 h 6337"/>
              <a:gd name="T28" fmla="*/ 2062 w 5393"/>
              <a:gd name="T29" fmla="*/ 4774 h 6337"/>
              <a:gd name="T30" fmla="*/ 2115 w 5393"/>
              <a:gd name="T31" fmla="*/ 4719 h 6337"/>
              <a:gd name="T32" fmla="*/ 2407 w 5393"/>
              <a:gd name="T33" fmla="*/ 4659 h 6337"/>
              <a:gd name="T34" fmla="*/ 2522 w 5393"/>
              <a:gd name="T35" fmla="*/ 4637 h 6337"/>
              <a:gd name="T36" fmla="*/ 2676 w 5393"/>
              <a:gd name="T37" fmla="*/ 4623 h 6337"/>
              <a:gd name="T38" fmla="*/ 2859 w 5393"/>
              <a:gd name="T39" fmla="*/ 4630 h 6337"/>
              <a:gd name="T40" fmla="*/ 3013 w 5393"/>
              <a:gd name="T41" fmla="*/ 4727 h 6337"/>
              <a:gd name="T42" fmla="*/ 3226 w 5393"/>
              <a:gd name="T43" fmla="*/ 4641 h 6337"/>
              <a:gd name="T44" fmla="*/ 3428 w 5393"/>
              <a:gd name="T45" fmla="*/ 4793 h 6337"/>
              <a:gd name="T46" fmla="*/ 3591 w 5393"/>
              <a:gd name="T47" fmla="*/ 5224 h 6337"/>
              <a:gd name="T48" fmla="*/ 3897 w 5393"/>
              <a:gd name="T49" fmla="*/ 5535 h 6337"/>
              <a:gd name="T50" fmla="*/ 4076 w 5393"/>
              <a:gd name="T51" fmla="*/ 5473 h 6337"/>
              <a:gd name="T52" fmla="*/ 4037 w 5393"/>
              <a:gd name="T53" fmla="*/ 5159 h 6337"/>
              <a:gd name="T54" fmla="*/ 3712 w 5393"/>
              <a:gd name="T55" fmla="*/ 4605 h 6337"/>
              <a:gd name="T56" fmla="*/ 3640 w 5393"/>
              <a:gd name="T57" fmla="*/ 4191 h 6337"/>
              <a:gd name="T58" fmla="*/ 3912 w 5393"/>
              <a:gd name="T59" fmla="*/ 3827 h 6337"/>
              <a:gd name="T60" fmla="*/ 4080 w 5393"/>
              <a:gd name="T61" fmla="*/ 3605 h 6337"/>
              <a:gd name="T62" fmla="*/ 4245 w 5393"/>
              <a:gd name="T63" fmla="*/ 3400 h 6337"/>
              <a:gd name="T64" fmla="*/ 4338 w 5393"/>
              <a:gd name="T65" fmla="*/ 3274 h 6337"/>
              <a:gd name="T66" fmla="*/ 4400 w 5393"/>
              <a:gd name="T67" fmla="*/ 3143 h 6337"/>
              <a:gd name="T68" fmla="*/ 4329 w 5393"/>
              <a:gd name="T69" fmla="*/ 3034 h 6337"/>
              <a:gd name="T70" fmla="*/ 4270 w 5393"/>
              <a:gd name="T71" fmla="*/ 2810 h 6337"/>
              <a:gd name="T72" fmla="*/ 4157 w 5393"/>
              <a:gd name="T73" fmla="*/ 2483 h 6337"/>
              <a:gd name="T74" fmla="*/ 4270 w 5393"/>
              <a:gd name="T75" fmla="*/ 2581 h 6337"/>
              <a:gd name="T76" fmla="*/ 4315 w 5393"/>
              <a:gd name="T77" fmla="*/ 2772 h 6337"/>
              <a:gd name="T78" fmla="*/ 4397 w 5393"/>
              <a:gd name="T79" fmla="*/ 2482 h 6337"/>
              <a:gd name="T80" fmla="*/ 4328 w 5393"/>
              <a:gd name="T81" fmla="*/ 2310 h 6337"/>
              <a:gd name="T82" fmla="*/ 4450 w 5393"/>
              <a:gd name="T83" fmla="*/ 2273 h 6337"/>
              <a:gd name="T84" fmla="*/ 4462 w 5393"/>
              <a:gd name="T85" fmla="*/ 2043 h 6337"/>
              <a:gd name="T86" fmla="*/ 4593 w 5393"/>
              <a:gd name="T87" fmla="*/ 1817 h 6337"/>
              <a:gd name="T88" fmla="*/ 4921 w 5393"/>
              <a:gd name="T89" fmla="*/ 1635 h 6337"/>
              <a:gd name="T90" fmla="*/ 4862 w 5393"/>
              <a:gd name="T91" fmla="*/ 1536 h 6337"/>
              <a:gd name="T92" fmla="*/ 4831 w 5393"/>
              <a:gd name="T93" fmla="*/ 1276 h 6337"/>
              <a:gd name="T94" fmla="*/ 5126 w 5393"/>
              <a:gd name="T95" fmla="*/ 912 h 6337"/>
              <a:gd name="T96" fmla="*/ 5221 w 5393"/>
              <a:gd name="T97" fmla="*/ 732 h 6337"/>
              <a:gd name="T98" fmla="*/ 5387 w 5393"/>
              <a:gd name="T99" fmla="*/ 327 h 6337"/>
              <a:gd name="T100" fmla="*/ 3130 w 5393"/>
              <a:gd name="T101" fmla="*/ 10 h 6337"/>
              <a:gd name="T102" fmla="*/ 0 w 5393"/>
              <a:gd name="T103" fmla="*/ 28 h 6337"/>
              <a:gd name="T104" fmla="*/ 0 w 5393"/>
              <a:gd name="T105" fmla="*/ 3166 h 6337"/>
              <a:gd name="T106" fmla="*/ 2 w 5393"/>
              <a:gd name="T107" fmla="*/ 6330 h 6337"/>
              <a:gd name="T108" fmla="*/ 568 w 5393"/>
              <a:gd name="T109" fmla="*/ 6329 h 633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393"/>
              <a:gd name="T166" fmla="*/ 0 h 6337"/>
              <a:gd name="T167" fmla="*/ 5393 w 5393"/>
              <a:gd name="T168" fmla="*/ 6337 h 633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393" h="6337">
                <a:moveTo>
                  <a:pt x="609" y="6337"/>
                </a:moveTo>
                <a:lnTo>
                  <a:pt x="609" y="6295"/>
                </a:lnTo>
                <a:lnTo>
                  <a:pt x="609" y="6252"/>
                </a:lnTo>
                <a:lnTo>
                  <a:pt x="607" y="6175"/>
                </a:lnTo>
                <a:lnTo>
                  <a:pt x="609" y="6100"/>
                </a:lnTo>
                <a:lnTo>
                  <a:pt x="609" y="6074"/>
                </a:lnTo>
                <a:lnTo>
                  <a:pt x="614" y="6050"/>
                </a:lnTo>
                <a:lnTo>
                  <a:pt x="631" y="6027"/>
                </a:lnTo>
                <a:lnTo>
                  <a:pt x="644" y="6001"/>
                </a:lnTo>
                <a:lnTo>
                  <a:pt x="647" y="5966"/>
                </a:lnTo>
                <a:lnTo>
                  <a:pt x="644" y="5928"/>
                </a:lnTo>
                <a:lnTo>
                  <a:pt x="642" y="5906"/>
                </a:lnTo>
                <a:lnTo>
                  <a:pt x="644" y="5886"/>
                </a:lnTo>
                <a:lnTo>
                  <a:pt x="664" y="5860"/>
                </a:lnTo>
                <a:lnTo>
                  <a:pt x="686" y="5837"/>
                </a:lnTo>
                <a:lnTo>
                  <a:pt x="701" y="5820"/>
                </a:lnTo>
                <a:lnTo>
                  <a:pt x="710" y="5800"/>
                </a:lnTo>
                <a:lnTo>
                  <a:pt x="713" y="5742"/>
                </a:lnTo>
                <a:lnTo>
                  <a:pt x="710" y="5684"/>
                </a:lnTo>
                <a:lnTo>
                  <a:pt x="714" y="5641"/>
                </a:lnTo>
                <a:lnTo>
                  <a:pt x="710" y="5598"/>
                </a:lnTo>
                <a:lnTo>
                  <a:pt x="688" y="5570"/>
                </a:lnTo>
                <a:lnTo>
                  <a:pt x="663" y="5544"/>
                </a:lnTo>
                <a:lnTo>
                  <a:pt x="651" y="5517"/>
                </a:lnTo>
                <a:lnTo>
                  <a:pt x="650" y="5488"/>
                </a:lnTo>
                <a:lnTo>
                  <a:pt x="662" y="5460"/>
                </a:lnTo>
                <a:lnTo>
                  <a:pt x="680" y="5434"/>
                </a:lnTo>
                <a:lnTo>
                  <a:pt x="697" y="5419"/>
                </a:lnTo>
                <a:lnTo>
                  <a:pt x="710" y="5404"/>
                </a:lnTo>
                <a:lnTo>
                  <a:pt x="713" y="5373"/>
                </a:lnTo>
                <a:lnTo>
                  <a:pt x="710" y="5342"/>
                </a:lnTo>
                <a:lnTo>
                  <a:pt x="714" y="5317"/>
                </a:lnTo>
                <a:lnTo>
                  <a:pt x="723" y="5294"/>
                </a:lnTo>
                <a:lnTo>
                  <a:pt x="776" y="5237"/>
                </a:lnTo>
                <a:lnTo>
                  <a:pt x="838" y="5189"/>
                </a:lnTo>
                <a:lnTo>
                  <a:pt x="900" y="5160"/>
                </a:lnTo>
                <a:lnTo>
                  <a:pt x="964" y="5135"/>
                </a:lnTo>
                <a:lnTo>
                  <a:pt x="1047" y="5094"/>
                </a:lnTo>
                <a:lnTo>
                  <a:pt x="1127" y="5049"/>
                </a:lnTo>
                <a:lnTo>
                  <a:pt x="1145" y="5031"/>
                </a:lnTo>
                <a:lnTo>
                  <a:pt x="1152" y="5006"/>
                </a:lnTo>
                <a:lnTo>
                  <a:pt x="1142" y="4977"/>
                </a:lnTo>
                <a:lnTo>
                  <a:pt x="1140" y="4952"/>
                </a:lnTo>
                <a:lnTo>
                  <a:pt x="1170" y="4941"/>
                </a:lnTo>
                <a:lnTo>
                  <a:pt x="1206" y="4939"/>
                </a:lnTo>
                <a:lnTo>
                  <a:pt x="1255" y="4911"/>
                </a:lnTo>
                <a:lnTo>
                  <a:pt x="1303" y="4885"/>
                </a:lnTo>
                <a:lnTo>
                  <a:pt x="1345" y="4873"/>
                </a:lnTo>
                <a:lnTo>
                  <a:pt x="1388" y="4866"/>
                </a:lnTo>
                <a:lnTo>
                  <a:pt x="1412" y="4858"/>
                </a:lnTo>
                <a:lnTo>
                  <a:pt x="1436" y="4853"/>
                </a:lnTo>
                <a:lnTo>
                  <a:pt x="1464" y="4864"/>
                </a:lnTo>
                <a:lnTo>
                  <a:pt x="1491" y="4878"/>
                </a:lnTo>
                <a:lnTo>
                  <a:pt x="1516" y="4895"/>
                </a:lnTo>
                <a:lnTo>
                  <a:pt x="1544" y="4909"/>
                </a:lnTo>
                <a:lnTo>
                  <a:pt x="1602" y="4915"/>
                </a:lnTo>
                <a:lnTo>
                  <a:pt x="1660" y="4915"/>
                </a:lnTo>
                <a:lnTo>
                  <a:pt x="1678" y="4911"/>
                </a:lnTo>
                <a:lnTo>
                  <a:pt x="1696" y="4902"/>
                </a:lnTo>
                <a:lnTo>
                  <a:pt x="1710" y="4885"/>
                </a:lnTo>
                <a:lnTo>
                  <a:pt x="1726" y="4872"/>
                </a:lnTo>
                <a:lnTo>
                  <a:pt x="1763" y="4879"/>
                </a:lnTo>
                <a:lnTo>
                  <a:pt x="1799" y="4896"/>
                </a:lnTo>
                <a:lnTo>
                  <a:pt x="1835" y="4920"/>
                </a:lnTo>
                <a:lnTo>
                  <a:pt x="1871" y="4945"/>
                </a:lnTo>
                <a:lnTo>
                  <a:pt x="1909" y="4974"/>
                </a:lnTo>
                <a:lnTo>
                  <a:pt x="1949" y="4988"/>
                </a:lnTo>
                <a:lnTo>
                  <a:pt x="1971" y="4963"/>
                </a:lnTo>
                <a:lnTo>
                  <a:pt x="1992" y="4933"/>
                </a:lnTo>
                <a:lnTo>
                  <a:pt x="2012" y="4933"/>
                </a:lnTo>
                <a:lnTo>
                  <a:pt x="2034" y="4939"/>
                </a:lnTo>
                <a:lnTo>
                  <a:pt x="2071" y="4932"/>
                </a:lnTo>
                <a:lnTo>
                  <a:pt x="2107" y="4926"/>
                </a:lnTo>
                <a:lnTo>
                  <a:pt x="2135" y="4931"/>
                </a:lnTo>
                <a:lnTo>
                  <a:pt x="2161" y="4939"/>
                </a:lnTo>
                <a:lnTo>
                  <a:pt x="2184" y="4954"/>
                </a:lnTo>
                <a:lnTo>
                  <a:pt x="2210" y="4963"/>
                </a:lnTo>
                <a:lnTo>
                  <a:pt x="2228" y="4952"/>
                </a:lnTo>
                <a:lnTo>
                  <a:pt x="2233" y="4933"/>
                </a:lnTo>
                <a:lnTo>
                  <a:pt x="2209" y="4916"/>
                </a:lnTo>
                <a:lnTo>
                  <a:pt x="2179" y="4902"/>
                </a:lnTo>
                <a:lnTo>
                  <a:pt x="2170" y="4888"/>
                </a:lnTo>
                <a:lnTo>
                  <a:pt x="2167" y="4872"/>
                </a:lnTo>
                <a:lnTo>
                  <a:pt x="2173" y="4838"/>
                </a:lnTo>
                <a:lnTo>
                  <a:pt x="2179" y="4805"/>
                </a:lnTo>
                <a:lnTo>
                  <a:pt x="2177" y="4787"/>
                </a:lnTo>
                <a:lnTo>
                  <a:pt x="2167" y="4774"/>
                </a:lnTo>
                <a:lnTo>
                  <a:pt x="2135" y="4771"/>
                </a:lnTo>
                <a:lnTo>
                  <a:pt x="2101" y="4774"/>
                </a:lnTo>
                <a:lnTo>
                  <a:pt x="2062" y="4774"/>
                </a:lnTo>
                <a:lnTo>
                  <a:pt x="2022" y="4774"/>
                </a:lnTo>
                <a:lnTo>
                  <a:pt x="1991" y="4777"/>
                </a:lnTo>
                <a:lnTo>
                  <a:pt x="1974" y="4768"/>
                </a:lnTo>
                <a:lnTo>
                  <a:pt x="1994" y="4743"/>
                </a:lnTo>
                <a:lnTo>
                  <a:pt x="2028" y="4732"/>
                </a:lnTo>
                <a:lnTo>
                  <a:pt x="2115" y="4719"/>
                </a:lnTo>
                <a:lnTo>
                  <a:pt x="2203" y="4708"/>
                </a:lnTo>
                <a:lnTo>
                  <a:pt x="2254" y="4690"/>
                </a:lnTo>
                <a:lnTo>
                  <a:pt x="2305" y="4671"/>
                </a:lnTo>
                <a:lnTo>
                  <a:pt x="2348" y="4669"/>
                </a:lnTo>
                <a:lnTo>
                  <a:pt x="2389" y="4666"/>
                </a:lnTo>
                <a:lnTo>
                  <a:pt x="2407" y="4659"/>
                </a:lnTo>
                <a:lnTo>
                  <a:pt x="2421" y="4647"/>
                </a:lnTo>
                <a:lnTo>
                  <a:pt x="2431" y="4626"/>
                </a:lnTo>
                <a:lnTo>
                  <a:pt x="2444" y="4611"/>
                </a:lnTo>
                <a:lnTo>
                  <a:pt x="2468" y="4620"/>
                </a:lnTo>
                <a:lnTo>
                  <a:pt x="2492" y="4635"/>
                </a:lnTo>
                <a:lnTo>
                  <a:pt x="2522" y="4637"/>
                </a:lnTo>
                <a:lnTo>
                  <a:pt x="2553" y="4635"/>
                </a:lnTo>
                <a:lnTo>
                  <a:pt x="2562" y="4635"/>
                </a:lnTo>
                <a:lnTo>
                  <a:pt x="2571" y="4635"/>
                </a:lnTo>
                <a:lnTo>
                  <a:pt x="2607" y="4637"/>
                </a:lnTo>
                <a:lnTo>
                  <a:pt x="2644" y="4635"/>
                </a:lnTo>
                <a:lnTo>
                  <a:pt x="2676" y="4623"/>
                </a:lnTo>
                <a:lnTo>
                  <a:pt x="2710" y="4611"/>
                </a:lnTo>
                <a:lnTo>
                  <a:pt x="2746" y="4608"/>
                </a:lnTo>
                <a:lnTo>
                  <a:pt x="2783" y="4611"/>
                </a:lnTo>
                <a:lnTo>
                  <a:pt x="2807" y="4619"/>
                </a:lnTo>
                <a:lnTo>
                  <a:pt x="2830" y="4629"/>
                </a:lnTo>
                <a:lnTo>
                  <a:pt x="2859" y="4630"/>
                </a:lnTo>
                <a:lnTo>
                  <a:pt x="2885" y="4635"/>
                </a:lnTo>
                <a:lnTo>
                  <a:pt x="2910" y="4661"/>
                </a:lnTo>
                <a:lnTo>
                  <a:pt x="2933" y="4690"/>
                </a:lnTo>
                <a:lnTo>
                  <a:pt x="2953" y="4712"/>
                </a:lnTo>
                <a:lnTo>
                  <a:pt x="2976" y="4727"/>
                </a:lnTo>
                <a:lnTo>
                  <a:pt x="3013" y="4727"/>
                </a:lnTo>
                <a:lnTo>
                  <a:pt x="3048" y="4714"/>
                </a:lnTo>
                <a:lnTo>
                  <a:pt x="3082" y="4685"/>
                </a:lnTo>
                <a:lnTo>
                  <a:pt x="3115" y="4654"/>
                </a:lnTo>
                <a:lnTo>
                  <a:pt x="3147" y="4635"/>
                </a:lnTo>
                <a:lnTo>
                  <a:pt x="3181" y="4629"/>
                </a:lnTo>
                <a:lnTo>
                  <a:pt x="3226" y="4641"/>
                </a:lnTo>
                <a:lnTo>
                  <a:pt x="3266" y="4666"/>
                </a:lnTo>
                <a:lnTo>
                  <a:pt x="3297" y="4705"/>
                </a:lnTo>
                <a:lnTo>
                  <a:pt x="3326" y="4746"/>
                </a:lnTo>
                <a:lnTo>
                  <a:pt x="3355" y="4762"/>
                </a:lnTo>
                <a:lnTo>
                  <a:pt x="3387" y="4776"/>
                </a:lnTo>
                <a:lnTo>
                  <a:pt x="3428" y="4793"/>
                </a:lnTo>
                <a:lnTo>
                  <a:pt x="3459" y="4819"/>
                </a:lnTo>
                <a:lnTo>
                  <a:pt x="3478" y="4893"/>
                </a:lnTo>
                <a:lnTo>
                  <a:pt x="3489" y="4971"/>
                </a:lnTo>
                <a:lnTo>
                  <a:pt x="3517" y="5055"/>
                </a:lnTo>
                <a:lnTo>
                  <a:pt x="3549" y="5136"/>
                </a:lnTo>
                <a:lnTo>
                  <a:pt x="3591" y="5224"/>
                </a:lnTo>
                <a:lnTo>
                  <a:pt x="3641" y="5307"/>
                </a:lnTo>
                <a:lnTo>
                  <a:pt x="3700" y="5382"/>
                </a:lnTo>
                <a:lnTo>
                  <a:pt x="3767" y="5448"/>
                </a:lnTo>
                <a:lnTo>
                  <a:pt x="3815" y="5475"/>
                </a:lnTo>
                <a:lnTo>
                  <a:pt x="3864" y="5502"/>
                </a:lnTo>
                <a:lnTo>
                  <a:pt x="3897" y="5535"/>
                </a:lnTo>
                <a:lnTo>
                  <a:pt x="3930" y="5563"/>
                </a:lnTo>
                <a:lnTo>
                  <a:pt x="3973" y="5579"/>
                </a:lnTo>
                <a:lnTo>
                  <a:pt x="4015" y="5576"/>
                </a:lnTo>
                <a:lnTo>
                  <a:pt x="4048" y="5548"/>
                </a:lnTo>
                <a:lnTo>
                  <a:pt x="4069" y="5509"/>
                </a:lnTo>
                <a:lnTo>
                  <a:pt x="4076" y="5473"/>
                </a:lnTo>
                <a:lnTo>
                  <a:pt x="4075" y="5435"/>
                </a:lnTo>
                <a:lnTo>
                  <a:pt x="4073" y="5392"/>
                </a:lnTo>
                <a:lnTo>
                  <a:pt x="4069" y="5349"/>
                </a:lnTo>
                <a:lnTo>
                  <a:pt x="4070" y="5278"/>
                </a:lnTo>
                <a:lnTo>
                  <a:pt x="4064" y="5209"/>
                </a:lnTo>
                <a:lnTo>
                  <a:pt x="4037" y="5159"/>
                </a:lnTo>
                <a:lnTo>
                  <a:pt x="4003" y="5112"/>
                </a:lnTo>
                <a:lnTo>
                  <a:pt x="3933" y="5005"/>
                </a:lnTo>
                <a:lnTo>
                  <a:pt x="3864" y="4897"/>
                </a:lnTo>
                <a:lnTo>
                  <a:pt x="3811" y="4798"/>
                </a:lnTo>
                <a:lnTo>
                  <a:pt x="3761" y="4696"/>
                </a:lnTo>
                <a:lnTo>
                  <a:pt x="3712" y="4605"/>
                </a:lnTo>
                <a:lnTo>
                  <a:pt x="3665" y="4513"/>
                </a:lnTo>
                <a:lnTo>
                  <a:pt x="3643" y="4462"/>
                </a:lnTo>
                <a:lnTo>
                  <a:pt x="3628" y="4410"/>
                </a:lnTo>
                <a:lnTo>
                  <a:pt x="3628" y="4345"/>
                </a:lnTo>
                <a:lnTo>
                  <a:pt x="3635" y="4281"/>
                </a:lnTo>
                <a:lnTo>
                  <a:pt x="3640" y="4191"/>
                </a:lnTo>
                <a:lnTo>
                  <a:pt x="3658" y="4104"/>
                </a:lnTo>
                <a:lnTo>
                  <a:pt x="3713" y="4035"/>
                </a:lnTo>
                <a:lnTo>
                  <a:pt x="3779" y="3974"/>
                </a:lnTo>
                <a:lnTo>
                  <a:pt x="3831" y="3923"/>
                </a:lnTo>
                <a:lnTo>
                  <a:pt x="3882" y="3870"/>
                </a:lnTo>
                <a:lnTo>
                  <a:pt x="3912" y="3827"/>
                </a:lnTo>
                <a:lnTo>
                  <a:pt x="3936" y="3778"/>
                </a:lnTo>
                <a:lnTo>
                  <a:pt x="3937" y="3745"/>
                </a:lnTo>
                <a:lnTo>
                  <a:pt x="3942" y="3711"/>
                </a:lnTo>
                <a:lnTo>
                  <a:pt x="3982" y="3661"/>
                </a:lnTo>
                <a:lnTo>
                  <a:pt x="4032" y="3619"/>
                </a:lnTo>
                <a:lnTo>
                  <a:pt x="4080" y="3605"/>
                </a:lnTo>
                <a:lnTo>
                  <a:pt x="4124" y="3589"/>
                </a:lnTo>
                <a:lnTo>
                  <a:pt x="4141" y="3549"/>
                </a:lnTo>
                <a:lnTo>
                  <a:pt x="4154" y="3504"/>
                </a:lnTo>
                <a:lnTo>
                  <a:pt x="4175" y="3464"/>
                </a:lnTo>
                <a:lnTo>
                  <a:pt x="4201" y="3431"/>
                </a:lnTo>
                <a:lnTo>
                  <a:pt x="4245" y="3400"/>
                </a:lnTo>
                <a:lnTo>
                  <a:pt x="4293" y="3375"/>
                </a:lnTo>
                <a:lnTo>
                  <a:pt x="4325" y="3360"/>
                </a:lnTo>
                <a:lnTo>
                  <a:pt x="4353" y="3339"/>
                </a:lnTo>
                <a:lnTo>
                  <a:pt x="4362" y="3315"/>
                </a:lnTo>
                <a:lnTo>
                  <a:pt x="4359" y="3290"/>
                </a:lnTo>
                <a:lnTo>
                  <a:pt x="4338" y="3274"/>
                </a:lnTo>
                <a:lnTo>
                  <a:pt x="4317" y="3259"/>
                </a:lnTo>
                <a:lnTo>
                  <a:pt x="4310" y="3237"/>
                </a:lnTo>
                <a:lnTo>
                  <a:pt x="4317" y="3216"/>
                </a:lnTo>
                <a:lnTo>
                  <a:pt x="4344" y="3205"/>
                </a:lnTo>
                <a:lnTo>
                  <a:pt x="4372" y="3192"/>
                </a:lnTo>
                <a:lnTo>
                  <a:pt x="4400" y="3143"/>
                </a:lnTo>
                <a:lnTo>
                  <a:pt x="4413" y="3089"/>
                </a:lnTo>
                <a:lnTo>
                  <a:pt x="4400" y="3069"/>
                </a:lnTo>
                <a:lnTo>
                  <a:pt x="4377" y="3057"/>
                </a:lnTo>
                <a:lnTo>
                  <a:pt x="4347" y="3057"/>
                </a:lnTo>
                <a:lnTo>
                  <a:pt x="4323" y="3052"/>
                </a:lnTo>
                <a:lnTo>
                  <a:pt x="4329" y="3034"/>
                </a:lnTo>
                <a:lnTo>
                  <a:pt x="4347" y="3015"/>
                </a:lnTo>
                <a:lnTo>
                  <a:pt x="4365" y="2988"/>
                </a:lnTo>
                <a:lnTo>
                  <a:pt x="4372" y="2960"/>
                </a:lnTo>
                <a:lnTo>
                  <a:pt x="4339" y="2907"/>
                </a:lnTo>
                <a:lnTo>
                  <a:pt x="4299" y="2856"/>
                </a:lnTo>
                <a:lnTo>
                  <a:pt x="4270" y="2810"/>
                </a:lnTo>
                <a:lnTo>
                  <a:pt x="4244" y="2762"/>
                </a:lnTo>
                <a:lnTo>
                  <a:pt x="4219" y="2691"/>
                </a:lnTo>
                <a:lnTo>
                  <a:pt x="4196" y="2621"/>
                </a:lnTo>
                <a:lnTo>
                  <a:pt x="4176" y="2575"/>
                </a:lnTo>
                <a:lnTo>
                  <a:pt x="4160" y="2529"/>
                </a:lnTo>
                <a:lnTo>
                  <a:pt x="4157" y="2483"/>
                </a:lnTo>
                <a:lnTo>
                  <a:pt x="4165" y="2438"/>
                </a:lnTo>
                <a:lnTo>
                  <a:pt x="4177" y="2433"/>
                </a:lnTo>
                <a:lnTo>
                  <a:pt x="4190" y="2438"/>
                </a:lnTo>
                <a:lnTo>
                  <a:pt x="4221" y="2498"/>
                </a:lnTo>
                <a:lnTo>
                  <a:pt x="4250" y="2560"/>
                </a:lnTo>
                <a:lnTo>
                  <a:pt x="4270" y="2581"/>
                </a:lnTo>
                <a:lnTo>
                  <a:pt x="4286" y="2603"/>
                </a:lnTo>
                <a:lnTo>
                  <a:pt x="4295" y="2645"/>
                </a:lnTo>
                <a:lnTo>
                  <a:pt x="4299" y="2688"/>
                </a:lnTo>
                <a:lnTo>
                  <a:pt x="4296" y="2723"/>
                </a:lnTo>
                <a:lnTo>
                  <a:pt x="4299" y="2755"/>
                </a:lnTo>
                <a:lnTo>
                  <a:pt x="4315" y="2772"/>
                </a:lnTo>
                <a:lnTo>
                  <a:pt x="4334" y="2774"/>
                </a:lnTo>
                <a:lnTo>
                  <a:pt x="4361" y="2732"/>
                </a:lnTo>
                <a:lnTo>
                  <a:pt x="4377" y="2682"/>
                </a:lnTo>
                <a:lnTo>
                  <a:pt x="4394" y="2616"/>
                </a:lnTo>
                <a:lnTo>
                  <a:pt x="4402" y="2548"/>
                </a:lnTo>
                <a:lnTo>
                  <a:pt x="4397" y="2482"/>
                </a:lnTo>
                <a:lnTo>
                  <a:pt x="4377" y="2419"/>
                </a:lnTo>
                <a:lnTo>
                  <a:pt x="4343" y="2388"/>
                </a:lnTo>
                <a:lnTo>
                  <a:pt x="4304" y="2359"/>
                </a:lnTo>
                <a:lnTo>
                  <a:pt x="4299" y="2339"/>
                </a:lnTo>
                <a:lnTo>
                  <a:pt x="4304" y="2322"/>
                </a:lnTo>
                <a:lnTo>
                  <a:pt x="4328" y="2310"/>
                </a:lnTo>
                <a:lnTo>
                  <a:pt x="4353" y="2309"/>
                </a:lnTo>
                <a:lnTo>
                  <a:pt x="4370" y="2325"/>
                </a:lnTo>
                <a:lnTo>
                  <a:pt x="4389" y="2340"/>
                </a:lnTo>
                <a:lnTo>
                  <a:pt x="4413" y="2335"/>
                </a:lnTo>
                <a:lnTo>
                  <a:pt x="4432" y="2317"/>
                </a:lnTo>
                <a:lnTo>
                  <a:pt x="4450" y="2273"/>
                </a:lnTo>
                <a:lnTo>
                  <a:pt x="4462" y="2226"/>
                </a:lnTo>
                <a:lnTo>
                  <a:pt x="4472" y="2171"/>
                </a:lnTo>
                <a:lnTo>
                  <a:pt x="4479" y="2116"/>
                </a:lnTo>
                <a:lnTo>
                  <a:pt x="4483" y="2088"/>
                </a:lnTo>
                <a:lnTo>
                  <a:pt x="4479" y="2061"/>
                </a:lnTo>
                <a:lnTo>
                  <a:pt x="4462" y="2043"/>
                </a:lnTo>
                <a:lnTo>
                  <a:pt x="4443" y="2024"/>
                </a:lnTo>
                <a:lnTo>
                  <a:pt x="4435" y="2003"/>
                </a:lnTo>
                <a:lnTo>
                  <a:pt x="4438" y="1981"/>
                </a:lnTo>
                <a:lnTo>
                  <a:pt x="4478" y="1920"/>
                </a:lnTo>
                <a:lnTo>
                  <a:pt x="4528" y="1865"/>
                </a:lnTo>
                <a:lnTo>
                  <a:pt x="4593" y="1817"/>
                </a:lnTo>
                <a:lnTo>
                  <a:pt x="4661" y="1774"/>
                </a:lnTo>
                <a:lnTo>
                  <a:pt x="4727" y="1737"/>
                </a:lnTo>
                <a:lnTo>
                  <a:pt x="4794" y="1701"/>
                </a:lnTo>
                <a:lnTo>
                  <a:pt x="4839" y="1672"/>
                </a:lnTo>
                <a:lnTo>
                  <a:pt x="4884" y="1645"/>
                </a:lnTo>
                <a:lnTo>
                  <a:pt x="4921" y="1635"/>
                </a:lnTo>
                <a:lnTo>
                  <a:pt x="4957" y="1621"/>
                </a:lnTo>
                <a:lnTo>
                  <a:pt x="4967" y="1603"/>
                </a:lnTo>
                <a:lnTo>
                  <a:pt x="4963" y="1584"/>
                </a:lnTo>
                <a:lnTo>
                  <a:pt x="4931" y="1571"/>
                </a:lnTo>
                <a:lnTo>
                  <a:pt x="4897" y="1559"/>
                </a:lnTo>
                <a:lnTo>
                  <a:pt x="4862" y="1536"/>
                </a:lnTo>
                <a:lnTo>
                  <a:pt x="4836" y="1505"/>
                </a:lnTo>
                <a:lnTo>
                  <a:pt x="4823" y="1463"/>
                </a:lnTo>
                <a:lnTo>
                  <a:pt x="4818" y="1419"/>
                </a:lnTo>
                <a:lnTo>
                  <a:pt x="4815" y="1380"/>
                </a:lnTo>
                <a:lnTo>
                  <a:pt x="4818" y="1340"/>
                </a:lnTo>
                <a:lnTo>
                  <a:pt x="4831" y="1276"/>
                </a:lnTo>
                <a:lnTo>
                  <a:pt x="4854" y="1215"/>
                </a:lnTo>
                <a:lnTo>
                  <a:pt x="4899" y="1154"/>
                </a:lnTo>
                <a:lnTo>
                  <a:pt x="4952" y="1098"/>
                </a:lnTo>
                <a:lnTo>
                  <a:pt x="5014" y="1028"/>
                </a:lnTo>
                <a:lnTo>
                  <a:pt x="5078" y="958"/>
                </a:lnTo>
                <a:lnTo>
                  <a:pt x="5126" y="912"/>
                </a:lnTo>
                <a:lnTo>
                  <a:pt x="5175" y="867"/>
                </a:lnTo>
                <a:lnTo>
                  <a:pt x="5206" y="841"/>
                </a:lnTo>
                <a:lnTo>
                  <a:pt x="5229" y="812"/>
                </a:lnTo>
                <a:lnTo>
                  <a:pt x="5221" y="784"/>
                </a:lnTo>
                <a:lnTo>
                  <a:pt x="5211" y="757"/>
                </a:lnTo>
                <a:lnTo>
                  <a:pt x="5221" y="732"/>
                </a:lnTo>
                <a:lnTo>
                  <a:pt x="5241" y="714"/>
                </a:lnTo>
                <a:lnTo>
                  <a:pt x="5316" y="685"/>
                </a:lnTo>
                <a:lnTo>
                  <a:pt x="5393" y="659"/>
                </a:lnTo>
                <a:lnTo>
                  <a:pt x="5393" y="657"/>
                </a:lnTo>
                <a:lnTo>
                  <a:pt x="5393" y="653"/>
                </a:lnTo>
                <a:lnTo>
                  <a:pt x="5387" y="327"/>
                </a:lnTo>
                <a:lnTo>
                  <a:pt x="5380" y="1"/>
                </a:lnTo>
                <a:lnTo>
                  <a:pt x="5378" y="0"/>
                </a:lnTo>
                <a:lnTo>
                  <a:pt x="5374" y="1"/>
                </a:lnTo>
                <a:lnTo>
                  <a:pt x="4937" y="0"/>
                </a:lnTo>
                <a:lnTo>
                  <a:pt x="4498" y="1"/>
                </a:lnTo>
                <a:lnTo>
                  <a:pt x="3130" y="10"/>
                </a:lnTo>
                <a:lnTo>
                  <a:pt x="1764" y="20"/>
                </a:lnTo>
                <a:lnTo>
                  <a:pt x="1000" y="23"/>
                </a:lnTo>
                <a:lnTo>
                  <a:pt x="236" y="25"/>
                </a:lnTo>
                <a:lnTo>
                  <a:pt x="118" y="24"/>
                </a:lnTo>
                <a:lnTo>
                  <a:pt x="0" y="25"/>
                </a:lnTo>
                <a:lnTo>
                  <a:pt x="0" y="28"/>
                </a:lnTo>
                <a:lnTo>
                  <a:pt x="0" y="31"/>
                </a:lnTo>
                <a:lnTo>
                  <a:pt x="0" y="630"/>
                </a:lnTo>
                <a:lnTo>
                  <a:pt x="0" y="1228"/>
                </a:lnTo>
                <a:lnTo>
                  <a:pt x="0" y="1809"/>
                </a:lnTo>
                <a:lnTo>
                  <a:pt x="0" y="2389"/>
                </a:lnTo>
                <a:lnTo>
                  <a:pt x="0" y="3166"/>
                </a:lnTo>
                <a:lnTo>
                  <a:pt x="0" y="3944"/>
                </a:lnTo>
                <a:lnTo>
                  <a:pt x="0" y="5085"/>
                </a:lnTo>
                <a:lnTo>
                  <a:pt x="0" y="6226"/>
                </a:lnTo>
                <a:lnTo>
                  <a:pt x="0" y="6278"/>
                </a:lnTo>
                <a:lnTo>
                  <a:pt x="0" y="6330"/>
                </a:lnTo>
                <a:lnTo>
                  <a:pt x="2" y="6330"/>
                </a:lnTo>
                <a:lnTo>
                  <a:pt x="6" y="6330"/>
                </a:lnTo>
                <a:lnTo>
                  <a:pt x="155" y="6330"/>
                </a:lnTo>
                <a:lnTo>
                  <a:pt x="302" y="6330"/>
                </a:lnTo>
                <a:lnTo>
                  <a:pt x="423" y="6330"/>
                </a:lnTo>
                <a:lnTo>
                  <a:pt x="544" y="6330"/>
                </a:lnTo>
                <a:lnTo>
                  <a:pt x="568" y="6329"/>
                </a:lnTo>
                <a:lnTo>
                  <a:pt x="592" y="6330"/>
                </a:lnTo>
                <a:lnTo>
                  <a:pt x="603" y="6336"/>
                </a:lnTo>
                <a:lnTo>
                  <a:pt x="609" y="6337"/>
                </a:lnTo>
              </a:path>
            </a:pathLst>
          </a:custGeom>
          <a:solidFill>
            <a:srgbClr val="B2B2B2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Freeform 23"/>
          <p:cNvSpPr>
            <a:spLocks/>
          </p:cNvSpPr>
          <p:nvPr/>
        </p:nvSpPr>
        <p:spPr bwMode="auto">
          <a:xfrm>
            <a:off x="5184775" y="1600200"/>
            <a:ext cx="2771775" cy="3208338"/>
          </a:xfrm>
          <a:custGeom>
            <a:avLst/>
            <a:gdLst>
              <a:gd name="T0" fmla="*/ 305 w 4794"/>
              <a:gd name="T1" fmla="*/ 5683 h 5683"/>
              <a:gd name="T2" fmla="*/ 764 w 4794"/>
              <a:gd name="T3" fmla="*/ 5683 h 5683"/>
              <a:gd name="T4" fmla="*/ 1223 w 4794"/>
              <a:gd name="T5" fmla="*/ 5683 h 5683"/>
              <a:gd name="T6" fmla="*/ 1682 w 4794"/>
              <a:gd name="T7" fmla="*/ 5683 h 5683"/>
              <a:gd name="T8" fmla="*/ 2142 w 4794"/>
              <a:gd name="T9" fmla="*/ 5682 h 5683"/>
              <a:gd name="T10" fmla="*/ 2600 w 4794"/>
              <a:gd name="T11" fmla="*/ 5682 h 5683"/>
              <a:gd name="T12" fmla="*/ 3060 w 4794"/>
              <a:gd name="T13" fmla="*/ 5682 h 5683"/>
              <a:gd name="T14" fmla="*/ 3319 w 4794"/>
              <a:gd name="T15" fmla="*/ 5682 h 5683"/>
              <a:gd name="T16" fmla="*/ 3580 w 4794"/>
              <a:gd name="T17" fmla="*/ 5682 h 5683"/>
              <a:gd name="T18" fmla="*/ 3840 w 4794"/>
              <a:gd name="T19" fmla="*/ 5683 h 5683"/>
              <a:gd name="T20" fmla="*/ 4099 w 4794"/>
              <a:gd name="T21" fmla="*/ 5683 h 5683"/>
              <a:gd name="T22" fmla="*/ 4360 w 4794"/>
              <a:gd name="T23" fmla="*/ 5683 h 5683"/>
              <a:gd name="T24" fmla="*/ 4619 w 4794"/>
              <a:gd name="T25" fmla="*/ 5683 h 5683"/>
              <a:gd name="T26" fmla="*/ 4794 w 4794"/>
              <a:gd name="T27" fmla="*/ 5682 h 5683"/>
              <a:gd name="T28" fmla="*/ 4794 w 4794"/>
              <a:gd name="T29" fmla="*/ 5679 h 5683"/>
              <a:gd name="T30" fmla="*/ 4793 w 4794"/>
              <a:gd name="T31" fmla="*/ 5676 h 5683"/>
              <a:gd name="T32" fmla="*/ 4793 w 4794"/>
              <a:gd name="T33" fmla="*/ 5347 h 5683"/>
              <a:gd name="T34" fmla="*/ 4793 w 4794"/>
              <a:gd name="T35" fmla="*/ 5018 h 5683"/>
              <a:gd name="T36" fmla="*/ 4793 w 4794"/>
              <a:gd name="T37" fmla="*/ 4690 h 5683"/>
              <a:gd name="T38" fmla="*/ 4793 w 4794"/>
              <a:gd name="T39" fmla="*/ 4361 h 5683"/>
              <a:gd name="T40" fmla="*/ 4793 w 4794"/>
              <a:gd name="T41" fmla="*/ 4032 h 5683"/>
              <a:gd name="T42" fmla="*/ 4793 w 4794"/>
              <a:gd name="T43" fmla="*/ 3704 h 5683"/>
              <a:gd name="T44" fmla="*/ 4793 w 4794"/>
              <a:gd name="T45" fmla="*/ 3360 h 5683"/>
              <a:gd name="T46" fmla="*/ 4793 w 4794"/>
              <a:gd name="T47" fmla="*/ 2985 h 5683"/>
              <a:gd name="T48" fmla="*/ 4793 w 4794"/>
              <a:gd name="T49" fmla="*/ 2611 h 5683"/>
              <a:gd name="T50" fmla="*/ 4793 w 4794"/>
              <a:gd name="T51" fmla="*/ 2236 h 5683"/>
              <a:gd name="T52" fmla="*/ 4793 w 4794"/>
              <a:gd name="T53" fmla="*/ 1861 h 5683"/>
              <a:gd name="T54" fmla="*/ 4793 w 4794"/>
              <a:gd name="T55" fmla="*/ 1487 h 5683"/>
              <a:gd name="T56" fmla="*/ 4793 w 4794"/>
              <a:gd name="T57" fmla="*/ 1111 h 5683"/>
              <a:gd name="T58" fmla="*/ 4793 w 4794"/>
              <a:gd name="T59" fmla="*/ 898 h 5683"/>
              <a:gd name="T60" fmla="*/ 4793 w 4794"/>
              <a:gd name="T61" fmla="*/ 765 h 5683"/>
              <a:gd name="T62" fmla="*/ 4794 w 4794"/>
              <a:gd name="T63" fmla="*/ 632 h 5683"/>
              <a:gd name="T64" fmla="*/ 4794 w 4794"/>
              <a:gd name="T65" fmla="*/ 499 h 5683"/>
              <a:gd name="T66" fmla="*/ 4794 w 4794"/>
              <a:gd name="T67" fmla="*/ 366 h 5683"/>
              <a:gd name="T68" fmla="*/ 4794 w 4794"/>
              <a:gd name="T69" fmla="*/ 233 h 5683"/>
              <a:gd name="T70" fmla="*/ 4793 w 4794"/>
              <a:gd name="T71" fmla="*/ 100 h 5683"/>
              <a:gd name="T72" fmla="*/ 4793 w 4794"/>
              <a:gd name="T73" fmla="*/ 85 h 5683"/>
              <a:gd name="T74" fmla="*/ 4792 w 4794"/>
              <a:gd name="T75" fmla="*/ 70 h 5683"/>
              <a:gd name="T76" fmla="*/ 4791 w 4794"/>
              <a:gd name="T77" fmla="*/ 55 h 5683"/>
              <a:gd name="T78" fmla="*/ 4788 w 4794"/>
              <a:gd name="T79" fmla="*/ 40 h 5683"/>
              <a:gd name="T80" fmla="*/ 4786 w 4794"/>
              <a:gd name="T81" fmla="*/ 25 h 5683"/>
              <a:gd name="T82" fmla="*/ 4783 w 4794"/>
              <a:gd name="T83" fmla="*/ 10 h 568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794"/>
              <a:gd name="T127" fmla="*/ 0 h 5683"/>
              <a:gd name="T128" fmla="*/ 4794 w 4794"/>
              <a:gd name="T129" fmla="*/ 5683 h 568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794" h="5683">
                <a:moveTo>
                  <a:pt x="0" y="5683"/>
                </a:moveTo>
                <a:lnTo>
                  <a:pt x="152" y="5683"/>
                </a:lnTo>
                <a:lnTo>
                  <a:pt x="305" y="5683"/>
                </a:lnTo>
                <a:lnTo>
                  <a:pt x="458" y="5683"/>
                </a:lnTo>
                <a:lnTo>
                  <a:pt x="611" y="5683"/>
                </a:lnTo>
                <a:lnTo>
                  <a:pt x="764" y="5683"/>
                </a:lnTo>
                <a:lnTo>
                  <a:pt x="918" y="5683"/>
                </a:lnTo>
                <a:lnTo>
                  <a:pt x="1071" y="5683"/>
                </a:lnTo>
                <a:lnTo>
                  <a:pt x="1223" y="5683"/>
                </a:lnTo>
                <a:lnTo>
                  <a:pt x="1376" y="5683"/>
                </a:lnTo>
                <a:lnTo>
                  <a:pt x="1529" y="5683"/>
                </a:lnTo>
                <a:lnTo>
                  <a:pt x="1682" y="5683"/>
                </a:lnTo>
                <a:lnTo>
                  <a:pt x="1836" y="5682"/>
                </a:lnTo>
                <a:lnTo>
                  <a:pt x="1989" y="5682"/>
                </a:lnTo>
                <a:lnTo>
                  <a:pt x="2142" y="5682"/>
                </a:lnTo>
                <a:lnTo>
                  <a:pt x="2294" y="5682"/>
                </a:lnTo>
                <a:lnTo>
                  <a:pt x="2447" y="5682"/>
                </a:lnTo>
                <a:lnTo>
                  <a:pt x="2600" y="5682"/>
                </a:lnTo>
                <a:lnTo>
                  <a:pt x="2754" y="5682"/>
                </a:lnTo>
                <a:lnTo>
                  <a:pt x="2907" y="5682"/>
                </a:lnTo>
                <a:lnTo>
                  <a:pt x="3060" y="5682"/>
                </a:lnTo>
                <a:lnTo>
                  <a:pt x="3147" y="5682"/>
                </a:lnTo>
                <a:lnTo>
                  <a:pt x="3233" y="5682"/>
                </a:lnTo>
                <a:lnTo>
                  <a:pt x="3319" y="5682"/>
                </a:lnTo>
                <a:lnTo>
                  <a:pt x="3406" y="5682"/>
                </a:lnTo>
                <a:lnTo>
                  <a:pt x="3493" y="5682"/>
                </a:lnTo>
                <a:lnTo>
                  <a:pt x="3580" y="5682"/>
                </a:lnTo>
                <a:lnTo>
                  <a:pt x="3666" y="5682"/>
                </a:lnTo>
                <a:lnTo>
                  <a:pt x="3753" y="5683"/>
                </a:lnTo>
                <a:lnTo>
                  <a:pt x="3840" y="5683"/>
                </a:lnTo>
                <a:lnTo>
                  <a:pt x="3926" y="5683"/>
                </a:lnTo>
                <a:lnTo>
                  <a:pt x="4013" y="5683"/>
                </a:lnTo>
                <a:lnTo>
                  <a:pt x="4099" y="5683"/>
                </a:lnTo>
                <a:lnTo>
                  <a:pt x="4186" y="5683"/>
                </a:lnTo>
                <a:lnTo>
                  <a:pt x="4273" y="5683"/>
                </a:lnTo>
                <a:lnTo>
                  <a:pt x="4360" y="5683"/>
                </a:lnTo>
                <a:lnTo>
                  <a:pt x="4447" y="5683"/>
                </a:lnTo>
                <a:lnTo>
                  <a:pt x="4532" y="5683"/>
                </a:lnTo>
                <a:lnTo>
                  <a:pt x="4619" y="5683"/>
                </a:lnTo>
                <a:lnTo>
                  <a:pt x="4706" y="5682"/>
                </a:lnTo>
                <a:lnTo>
                  <a:pt x="4793" y="5682"/>
                </a:lnTo>
                <a:lnTo>
                  <a:pt x="4794" y="5682"/>
                </a:lnTo>
                <a:lnTo>
                  <a:pt x="4794" y="5681"/>
                </a:lnTo>
                <a:lnTo>
                  <a:pt x="4794" y="5680"/>
                </a:lnTo>
                <a:lnTo>
                  <a:pt x="4794" y="5679"/>
                </a:lnTo>
                <a:lnTo>
                  <a:pt x="4793" y="5679"/>
                </a:lnTo>
                <a:lnTo>
                  <a:pt x="4793" y="5677"/>
                </a:lnTo>
                <a:lnTo>
                  <a:pt x="4793" y="5676"/>
                </a:lnTo>
                <a:lnTo>
                  <a:pt x="4793" y="5566"/>
                </a:lnTo>
                <a:lnTo>
                  <a:pt x="4793" y="5457"/>
                </a:lnTo>
                <a:lnTo>
                  <a:pt x="4793" y="5347"/>
                </a:lnTo>
                <a:lnTo>
                  <a:pt x="4793" y="5238"/>
                </a:lnTo>
                <a:lnTo>
                  <a:pt x="4793" y="5128"/>
                </a:lnTo>
                <a:lnTo>
                  <a:pt x="4793" y="5018"/>
                </a:lnTo>
                <a:lnTo>
                  <a:pt x="4793" y="4909"/>
                </a:lnTo>
                <a:lnTo>
                  <a:pt x="4793" y="4799"/>
                </a:lnTo>
                <a:lnTo>
                  <a:pt x="4793" y="4690"/>
                </a:lnTo>
                <a:lnTo>
                  <a:pt x="4793" y="4580"/>
                </a:lnTo>
                <a:lnTo>
                  <a:pt x="4793" y="4471"/>
                </a:lnTo>
                <a:lnTo>
                  <a:pt x="4793" y="4361"/>
                </a:lnTo>
                <a:lnTo>
                  <a:pt x="4793" y="4252"/>
                </a:lnTo>
                <a:lnTo>
                  <a:pt x="4793" y="4142"/>
                </a:lnTo>
                <a:lnTo>
                  <a:pt x="4793" y="4032"/>
                </a:lnTo>
                <a:lnTo>
                  <a:pt x="4793" y="3923"/>
                </a:lnTo>
                <a:lnTo>
                  <a:pt x="4793" y="3813"/>
                </a:lnTo>
                <a:lnTo>
                  <a:pt x="4793" y="3704"/>
                </a:lnTo>
                <a:lnTo>
                  <a:pt x="4793" y="3594"/>
                </a:lnTo>
                <a:lnTo>
                  <a:pt x="4793" y="3485"/>
                </a:lnTo>
                <a:lnTo>
                  <a:pt x="4793" y="3360"/>
                </a:lnTo>
                <a:lnTo>
                  <a:pt x="4793" y="3235"/>
                </a:lnTo>
                <a:lnTo>
                  <a:pt x="4793" y="3110"/>
                </a:lnTo>
                <a:lnTo>
                  <a:pt x="4793" y="2985"/>
                </a:lnTo>
                <a:lnTo>
                  <a:pt x="4793" y="2861"/>
                </a:lnTo>
                <a:lnTo>
                  <a:pt x="4793" y="2736"/>
                </a:lnTo>
                <a:lnTo>
                  <a:pt x="4793" y="2611"/>
                </a:lnTo>
                <a:lnTo>
                  <a:pt x="4793" y="2486"/>
                </a:lnTo>
                <a:lnTo>
                  <a:pt x="4793" y="2360"/>
                </a:lnTo>
                <a:lnTo>
                  <a:pt x="4793" y="2236"/>
                </a:lnTo>
                <a:lnTo>
                  <a:pt x="4793" y="2111"/>
                </a:lnTo>
                <a:lnTo>
                  <a:pt x="4793" y="1986"/>
                </a:lnTo>
                <a:lnTo>
                  <a:pt x="4793" y="1861"/>
                </a:lnTo>
                <a:lnTo>
                  <a:pt x="4793" y="1736"/>
                </a:lnTo>
                <a:lnTo>
                  <a:pt x="4793" y="1612"/>
                </a:lnTo>
                <a:lnTo>
                  <a:pt x="4793" y="1487"/>
                </a:lnTo>
                <a:lnTo>
                  <a:pt x="4793" y="1362"/>
                </a:lnTo>
                <a:lnTo>
                  <a:pt x="4793" y="1237"/>
                </a:lnTo>
                <a:lnTo>
                  <a:pt x="4793" y="1111"/>
                </a:lnTo>
                <a:lnTo>
                  <a:pt x="4793" y="987"/>
                </a:lnTo>
                <a:lnTo>
                  <a:pt x="4793" y="942"/>
                </a:lnTo>
                <a:lnTo>
                  <a:pt x="4793" y="898"/>
                </a:lnTo>
                <a:lnTo>
                  <a:pt x="4793" y="854"/>
                </a:lnTo>
                <a:lnTo>
                  <a:pt x="4793" y="809"/>
                </a:lnTo>
                <a:lnTo>
                  <a:pt x="4793" y="765"/>
                </a:lnTo>
                <a:lnTo>
                  <a:pt x="4794" y="721"/>
                </a:lnTo>
                <a:lnTo>
                  <a:pt x="4794" y="677"/>
                </a:lnTo>
                <a:lnTo>
                  <a:pt x="4794" y="632"/>
                </a:lnTo>
                <a:lnTo>
                  <a:pt x="4794" y="588"/>
                </a:lnTo>
                <a:lnTo>
                  <a:pt x="4794" y="544"/>
                </a:lnTo>
                <a:lnTo>
                  <a:pt x="4794" y="499"/>
                </a:lnTo>
                <a:lnTo>
                  <a:pt x="4794" y="455"/>
                </a:lnTo>
                <a:lnTo>
                  <a:pt x="4794" y="410"/>
                </a:lnTo>
                <a:lnTo>
                  <a:pt x="4794" y="366"/>
                </a:lnTo>
                <a:lnTo>
                  <a:pt x="4794" y="321"/>
                </a:lnTo>
                <a:lnTo>
                  <a:pt x="4794" y="277"/>
                </a:lnTo>
                <a:lnTo>
                  <a:pt x="4794" y="233"/>
                </a:lnTo>
                <a:lnTo>
                  <a:pt x="4794" y="188"/>
                </a:lnTo>
                <a:lnTo>
                  <a:pt x="4793" y="144"/>
                </a:lnTo>
                <a:lnTo>
                  <a:pt x="4793" y="100"/>
                </a:lnTo>
                <a:lnTo>
                  <a:pt x="4793" y="94"/>
                </a:lnTo>
                <a:lnTo>
                  <a:pt x="4793" y="90"/>
                </a:lnTo>
                <a:lnTo>
                  <a:pt x="4793" y="85"/>
                </a:lnTo>
                <a:lnTo>
                  <a:pt x="4792" y="79"/>
                </a:lnTo>
                <a:lnTo>
                  <a:pt x="4792" y="75"/>
                </a:lnTo>
                <a:lnTo>
                  <a:pt x="4792" y="70"/>
                </a:lnTo>
                <a:lnTo>
                  <a:pt x="4791" y="64"/>
                </a:lnTo>
                <a:lnTo>
                  <a:pt x="4791" y="59"/>
                </a:lnTo>
                <a:lnTo>
                  <a:pt x="4791" y="55"/>
                </a:lnTo>
                <a:lnTo>
                  <a:pt x="4790" y="49"/>
                </a:lnTo>
                <a:lnTo>
                  <a:pt x="4788" y="44"/>
                </a:lnTo>
                <a:lnTo>
                  <a:pt x="4788" y="40"/>
                </a:lnTo>
                <a:lnTo>
                  <a:pt x="4787" y="34"/>
                </a:lnTo>
                <a:lnTo>
                  <a:pt x="4786" y="29"/>
                </a:lnTo>
                <a:lnTo>
                  <a:pt x="4786" y="25"/>
                </a:lnTo>
                <a:lnTo>
                  <a:pt x="4785" y="20"/>
                </a:lnTo>
                <a:lnTo>
                  <a:pt x="4784" y="14"/>
                </a:lnTo>
                <a:lnTo>
                  <a:pt x="4783" y="10"/>
                </a:lnTo>
                <a:lnTo>
                  <a:pt x="4781" y="5"/>
                </a:lnTo>
                <a:lnTo>
                  <a:pt x="478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Freeform 24"/>
          <p:cNvSpPr>
            <a:spLocks/>
          </p:cNvSpPr>
          <p:nvPr/>
        </p:nvSpPr>
        <p:spPr bwMode="auto">
          <a:xfrm>
            <a:off x="5699125" y="1557338"/>
            <a:ext cx="649288" cy="293687"/>
          </a:xfrm>
          <a:custGeom>
            <a:avLst/>
            <a:gdLst>
              <a:gd name="T0" fmla="*/ 555 w 1122"/>
              <a:gd name="T1" fmla="*/ 9 h 519"/>
              <a:gd name="T2" fmla="*/ 612 w 1122"/>
              <a:gd name="T3" fmla="*/ 11 h 519"/>
              <a:gd name="T4" fmla="*/ 689 w 1122"/>
              <a:gd name="T5" fmla="*/ 13 h 519"/>
              <a:gd name="T6" fmla="*/ 766 w 1122"/>
              <a:gd name="T7" fmla="*/ 60 h 519"/>
              <a:gd name="T8" fmla="*/ 819 w 1122"/>
              <a:gd name="T9" fmla="*/ 128 h 519"/>
              <a:gd name="T10" fmla="*/ 876 w 1122"/>
              <a:gd name="T11" fmla="*/ 182 h 519"/>
              <a:gd name="T12" fmla="*/ 968 w 1122"/>
              <a:gd name="T13" fmla="*/ 168 h 519"/>
              <a:gd name="T14" fmla="*/ 1013 w 1122"/>
              <a:gd name="T15" fmla="*/ 201 h 519"/>
              <a:gd name="T16" fmla="*/ 1038 w 1122"/>
              <a:gd name="T17" fmla="*/ 252 h 519"/>
              <a:gd name="T18" fmla="*/ 1059 w 1122"/>
              <a:gd name="T19" fmla="*/ 306 h 519"/>
              <a:gd name="T20" fmla="*/ 1075 w 1122"/>
              <a:gd name="T21" fmla="*/ 332 h 519"/>
              <a:gd name="T22" fmla="*/ 1099 w 1122"/>
              <a:gd name="T23" fmla="*/ 357 h 519"/>
              <a:gd name="T24" fmla="*/ 1121 w 1122"/>
              <a:gd name="T25" fmla="*/ 387 h 519"/>
              <a:gd name="T26" fmla="*/ 1120 w 1122"/>
              <a:gd name="T27" fmla="*/ 431 h 519"/>
              <a:gd name="T28" fmla="*/ 1112 w 1122"/>
              <a:gd name="T29" fmla="*/ 470 h 519"/>
              <a:gd name="T30" fmla="*/ 1090 w 1122"/>
              <a:gd name="T31" fmla="*/ 493 h 519"/>
              <a:gd name="T32" fmla="*/ 1059 w 1122"/>
              <a:gd name="T33" fmla="*/ 489 h 519"/>
              <a:gd name="T34" fmla="*/ 1028 w 1122"/>
              <a:gd name="T35" fmla="*/ 459 h 519"/>
              <a:gd name="T36" fmla="*/ 998 w 1122"/>
              <a:gd name="T37" fmla="*/ 433 h 519"/>
              <a:gd name="T38" fmla="*/ 962 w 1122"/>
              <a:gd name="T39" fmla="*/ 422 h 519"/>
              <a:gd name="T40" fmla="*/ 906 w 1122"/>
              <a:gd name="T41" fmla="*/ 431 h 519"/>
              <a:gd name="T42" fmla="*/ 862 w 1122"/>
              <a:gd name="T43" fmla="*/ 441 h 519"/>
              <a:gd name="T44" fmla="*/ 835 w 1122"/>
              <a:gd name="T45" fmla="*/ 463 h 519"/>
              <a:gd name="T46" fmla="*/ 828 w 1122"/>
              <a:gd name="T47" fmla="*/ 495 h 519"/>
              <a:gd name="T48" fmla="*/ 790 w 1122"/>
              <a:gd name="T49" fmla="*/ 507 h 519"/>
              <a:gd name="T50" fmla="*/ 738 w 1122"/>
              <a:gd name="T51" fmla="*/ 502 h 519"/>
              <a:gd name="T52" fmla="*/ 674 w 1122"/>
              <a:gd name="T53" fmla="*/ 485 h 519"/>
              <a:gd name="T54" fmla="*/ 597 w 1122"/>
              <a:gd name="T55" fmla="*/ 468 h 519"/>
              <a:gd name="T56" fmla="*/ 544 w 1122"/>
              <a:gd name="T57" fmla="*/ 456 h 519"/>
              <a:gd name="T58" fmla="*/ 514 w 1122"/>
              <a:gd name="T59" fmla="*/ 439 h 519"/>
              <a:gd name="T60" fmla="*/ 514 w 1122"/>
              <a:gd name="T61" fmla="*/ 416 h 519"/>
              <a:gd name="T62" fmla="*/ 553 w 1122"/>
              <a:gd name="T63" fmla="*/ 367 h 519"/>
              <a:gd name="T64" fmla="*/ 576 w 1122"/>
              <a:gd name="T65" fmla="*/ 336 h 519"/>
              <a:gd name="T66" fmla="*/ 565 w 1122"/>
              <a:gd name="T67" fmla="*/ 323 h 519"/>
              <a:gd name="T68" fmla="*/ 518 w 1122"/>
              <a:gd name="T69" fmla="*/ 338 h 519"/>
              <a:gd name="T70" fmla="*/ 466 w 1122"/>
              <a:gd name="T71" fmla="*/ 365 h 519"/>
              <a:gd name="T72" fmla="*/ 404 w 1122"/>
              <a:gd name="T73" fmla="*/ 410 h 519"/>
              <a:gd name="T74" fmla="*/ 327 w 1122"/>
              <a:gd name="T75" fmla="*/ 476 h 519"/>
              <a:gd name="T76" fmla="*/ 280 w 1122"/>
              <a:gd name="T77" fmla="*/ 506 h 519"/>
              <a:gd name="T78" fmla="*/ 232 w 1122"/>
              <a:gd name="T79" fmla="*/ 515 h 519"/>
              <a:gd name="T80" fmla="*/ 189 w 1122"/>
              <a:gd name="T81" fmla="*/ 513 h 519"/>
              <a:gd name="T82" fmla="*/ 161 w 1122"/>
              <a:gd name="T83" fmla="*/ 515 h 519"/>
              <a:gd name="T84" fmla="*/ 160 w 1122"/>
              <a:gd name="T85" fmla="*/ 490 h 519"/>
              <a:gd name="T86" fmla="*/ 140 w 1122"/>
              <a:gd name="T87" fmla="*/ 476 h 519"/>
              <a:gd name="T88" fmla="*/ 98 w 1122"/>
              <a:gd name="T89" fmla="*/ 495 h 519"/>
              <a:gd name="T90" fmla="*/ 45 w 1122"/>
              <a:gd name="T91" fmla="*/ 514 h 519"/>
              <a:gd name="T92" fmla="*/ 11 w 1122"/>
              <a:gd name="T93" fmla="*/ 518 h 519"/>
              <a:gd name="T94" fmla="*/ 7 w 1122"/>
              <a:gd name="T95" fmla="*/ 495 h 519"/>
              <a:gd name="T96" fmla="*/ 56 w 1122"/>
              <a:gd name="T97" fmla="*/ 438 h 519"/>
              <a:gd name="T98" fmla="*/ 139 w 1122"/>
              <a:gd name="T99" fmla="*/ 372 h 519"/>
              <a:gd name="T100" fmla="*/ 220 w 1122"/>
              <a:gd name="T101" fmla="*/ 308 h 519"/>
              <a:gd name="T102" fmla="*/ 285 w 1122"/>
              <a:gd name="T103" fmla="*/ 250 h 519"/>
              <a:gd name="T104" fmla="*/ 326 w 1122"/>
              <a:gd name="T105" fmla="*/ 218 h 519"/>
              <a:gd name="T106" fmla="*/ 348 w 1122"/>
              <a:gd name="T107" fmla="*/ 176 h 519"/>
              <a:gd name="T108" fmla="*/ 360 w 1122"/>
              <a:gd name="T109" fmla="*/ 137 h 519"/>
              <a:gd name="T110" fmla="*/ 382 w 1122"/>
              <a:gd name="T111" fmla="*/ 125 h 519"/>
              <a:gd name="T112" fmla="*/ 429 w 1122"/>
              <a:gd name="T113" fmla="*/ 101 h 519"/>
              <a:gd name="T114" fmla="*/ 473 w 1122"/>
              <a:gd name="T115" fmla="*/ 81 h 519"/>
              <a:gd name="T116" fmla="*/ 502 w 1122"/>
              <a:gd name="T117" fmla="*/ 67 h 519"/>
              <a:gd name="T118" fmla="*/ 510 w 1122"/>
              <a:gd name="T119" fmla="*/ 7 h 5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22"/>
              <a:gd name="T181" fmla="*/ 0 h 519"/>
              <a:gd name="T182" fmla="*/ 1122 w 1122"/>
              <a:gd name="T183" fmla="*/ 519 h 51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22" h="519">
                <a:moveTo>
                  <a:pt x="520" y="0"/>
                </a:moveTo>
                <a:lnTo>
                  <a:pt x="528" y="3"/>
                </a:lnTo>
                <a:lnTo>
                  <a:pt x="537" y="6"/>
                </a:lnTo>
                <a:lnTo>
                  <a:pt x="546" y="7"/>
                </a:lnTo>
                <a:lnTo>
                  <a:pt x="555" y="9"/>
                </a:lnTo>
                <a:lnTo>
                  <a:pt x="563" y="10"/>
                </a:lnTo>
                <a:lnTo>
                  <a:pt x="572" y="11"/>
                </a:lnTo>
                <a:lnTo>
                  <a:pt x="580" y="13"/>
                </a:lnTo>
                <a:lnTo>
                  <a:pt x="597" y="13"/>
                </a:lnTo>
                <a:lnTo>
                  <a:pt x="612" y="11"/>
                </a:lnTo>
                <a:lnTo>
                  <a:pt x="628" y="10"/>
                </a:lnTo>
                <a:lnTo>
                  <a:pt x="644" y="8"/>
                </a:lnTo>
                <a:lnTo>
                  <a:pt x="659" y="8"/>
                </a:lnTo>
                <a:lnTo>
                  <a:pt x="674" y="9"/>
                </a:lnTo>
                <a:lnTo>
                  <a:pt x="689" y="13"/>
                </a:lnTo>
                <a:lnTo>
                  <a:pt x="707" y="20"/>
                </a:lnTo>
                <a:lnTo>
                  <a:pt x="722" y="28"/>
                </a:lnTo>
                <a:lnTo>
                  <a:pt x="737" y="38"/>
                </a:lnTo>
                <a:lnTo>
                  <a:pt x="752" y="49"/>
                </a:lnTo>
                <a:lnTo>
                  <a:pt x="766" y="60"/>
                </a:lnTo>
                <a:lnTo>
                  <a:pt x="779" y="73"/>
                </a:lnTo>
                <a:lnTo>
                  <a:pt x="792" y="86"/>
                </a:lnTo>
                <a:lnTo>
                  <a:pt x="803" y="98"/>
                </a:lnTo>
                <a:lnTo>
                  <a:pt x="811" y="112"/>
                </a:lnTo>
                <a:lnTo>
                  <a:pt x="819" y="128"/>
                </a:lnTo>
                <a:lnTo>
                  <a:pt x="827" y="144"/>
                </a:lnTo>
                <a:lnTo>
                  <a:pt x="835" y="157"/>
                </a:lnTo>
                <a:lnTo>
                  <a:pt x="845" y="169"/>
                </a:lnTo>
                <a:lnTo>
                  <a:pt x="858" y="177"/>
                </a:lnTo>
                <a:lnTo>
                  <a:pt x="876" y="182"/>
                </a:lnTo>
                <a:lnTo>
                  <a:pt x="894" y="182"/>
                </a:lnTo>
                <a:lnTo>
                  <a:pt x="913" y="178"/>
                </a:lnTo>
                <a:lnTo>
                  <a:pt x="931" y="174"/>
                </a:lnTo>
                <a:lnTo>
                  <a:pt x="950" y="170"/>
                </a:lnTo>
                <a:lnTo>
                  <a:pt x="968" y="168"/>
                </a:lnTo>
                <a:lnTo>
                  <a:pt x="986" y="171"/>
                </a:lnTo>
                <a:lnTo>
                  <a:pt x="995" y="176"/>
                </a:lnTo>
                <a:lnTo>
                  <a:pt x="1002" y="183"/>
                </a:lnTo>
                <a:lnTo>
                  <a:pt x="1009" y="191"/>
                </a:lnTo>
                <a:lnTo>
                  <a:pt x="1013" y="201"/>
                </a:lnTo>
                <a:lnTo>
                  <a:pt x="1018" y="212"/>
                </a:lnTo>
                <a:lnTo>
                  <a:pt x="1023" y="222"/>
                </a:lnTo>
                <a:lnTo>
                  <a:pt x="1027" y="233"/>
                </a:lnTo>
                <a:lnTo>
                  <a:pt x="1033" y="242"/>
                </a:lnTo>
                <a:lnTo>
                  <a:pt x="1038" y="252"/>
                </a:lnTo>
                <a:lnTo>
                  <a:pt x="1041" y="263"/>
                </a:lnTo>
                <a:lnTo>
                  <a:pt x="1045" y="274"/>
                </a:lnTo>
                <a:lnTo>
                  <a:pt x="1049" y="285"/>
                </a:lnTo>
                <a:lnTo>
                  <a:pt x="1054" y="295"/>
                </a:lnTo>
                <a:lnTo>
                  <a:pt x="1059" y="306"/>
                </a:lnTo>
                <a:lnTo>
                  <a:pt x="1061" y="312"/>
                </a:lnTo>
                <a:lnTo>
                  <a:pt x="1064" y="316"/>
                </a:lnTo>
                <a:lnTo>
                  <a:pt x="1068" y="322"/>
                </a:lnTo>
                <a:lnTo>
                  <a:pt x="1071" y="327"/>
                </a:lnTo>
                <a:lnTo>
                  <a:pt x="1075" y="332"/>
                </a:lnTo>
                <a:lnTo>
                  <a:pt x="1078" y="337"/>
                </a:lnTo>
                <a:lnTo>
                  <a:pt x="1082" y="342"/>
                </a:lnTo>
                <a:lnTo>
                  <a:pt x="1087" y="347"/>
                </a:lnTo>
                <a:lnTo>
                  <a:pt x="1093" y="352"/>
                </a:lnTo>
                <a:lnTo>
                  <a:pt x="1099" y="357"/>
                </a:lnTo>
                <a:lnTo>
                  <a:pt x="1105" y="361"/>
                </a:lnTo>
                <a:lnTo>
                  <a:pt x="1111" y="367"/>
                </a:lnTo>
                <a:lnTo>
                  <a:pt x="1115" y="373"/>
                </a:lnTo>
                <a:lnTo>
                  <a:pt x="1119" y="379"/>
                </a:lnTo>
                <a:lnTo>
                  <a:pt x="1121" y="387"/>
                </a:lnTo>
                <a:lnTo>
                  <a:pt x="1122" y="396"/>
                </a:lnTo>
                <a:lnTo>
                  <a:pt x="1122" y="404"/>
                </a:lnTo>
                <a:lnTo>
                  <a:pt x="1122" y="414"/>
                </a:lnTo>
                <a:lnTo>
                  <a:pt x="1121" y="423"/>
                </a:lnTo>
                <a:lnTo>
                  <a:pt x="1120" y="431"/>
                </a:lnTo>
                <a:lnTo>
                  <a:pt x="1119" y="440"/>
                </a:lnTo>
                <a:lnTo>
                  <a:pt x="1118" y="447"/>
                </a:lnTo>
                <a:lnTo>
                  <a:pt x="1116" y="455"/>
                </a:lnTo>
                <a:lnTo>
                  <a:pt x="1114" y="463"/>
                </a:lnTo>
                <a:lnTo>
                  <a:pt x="1112" y="470"/>
                </a:lnTo>
                <a:lnTo>
                  <a:pt x="1109" y="477"/>
                </a:lnTo>
                <a:lnTo>
                  <a:pt x="1106" y="483"/>
                </a:lnTo>
                <a:lnTo>
                  <a:pt x="1100" y="489"/>
                </a:lnTo>
                <a:lnTo>
                  <a:pt x="1096" y="492"/>
                </a:lnTo>
                <a:lnTo>
                  <a:pt x="1090" y="493"/>
                </a:lnTo>
                <a:lnTo>
                  <a:pt x="1083" y="495"/>
                </a:lnTo>
                <a:lnTo>
                  <a:pt x="1077" y="495"/>
                </a:lnTo>
                <a:lnTo>
                  <a:pt x="1070" y="493"/>
                </a:lnTo>
                <a:lnTo>
                  <a:pt x="1064" y="491"/>
                </a:lnTo>
                <a:lnTo>
                  <a:pt x="1059" y="489"/>
                </a:lnTo>
                <a:lnTo>
                  <a:pt x="1050" y="484"/>
                </a:lnTo>
                <a:lnTo>
                  <a:pt x="1045" y="478"/>
                </a:lnTo>
                <a:lnTo>
                  <a:pt x="1039" y="473"/>
                </a:lnTo>
                <a:lnTo>
                  <a:pt x="1033" y="466"/>
                </a:lnTo>
                <a:lnTo>
                  <a:pt x="1028" y="459"/>
                </a:lnTo>
                <a:lnTo>
                  <a:pt x="1023" y="452"/>
                </a:lnTo>
                <a:lnTo>
                  <a:pt x="1016" y="446"/>
                </a:lnTo>
                <a:lnTo>
                  <a:pt x="1010" y="441"/>
                </a:lnTo>
                <a:lnTo>
                  <a:pt x="1004" y="437"/>
                </a:lnTo>
                <a:lnTo>
                  <a:pt x="998" y="433"/>
                </a:lnTo>
                <a:lnTo>
                  <a:pt x="993" y="429"/>
                </a:lnTo>
                <a:lnTo>
                  <a:pt x="987" y="425"/>
                </a:lnTo>
                <a:lnTo>
                  <a:pt x="980" y="423"/>
                </a:lnTo>
                <a:lnTo>
                  <a:pt x="974" y="422"/>
                </a:lnTo>
                <a:lnTo>
                  <a:pt x="962" y="422"/>
                </a:lnTo>
                <a:lnTo>
                  <a:pt x="951" y="422"/>
                </a:lnTo>
                <a:lnTo>
                  <a:pt x="939" y="424"/>
                </a:lnTo>
                <a:lnTo>
                  <a:pt x="929" y="426"/>
                </a:lnTo>
                <a:lnTo>
                  <a:pt x="917" y="429"/>
                </a:lnTo>
                <a:lnTo>
                  <a:pt x="906" y="431"/>
                </a:lnTo>
                <a:lnTo>
                  <a:pt x="895" y="434"/>
                </a:lnTo>
                <a:lnTo>
                  <a:pt x="887" y="436"/>
                </a:lnTo>
                <a:lnTo>
                  <a:pt x="878" y="437"/>
                </a:lnTo>
                <a:lnTo>
                  <a:pt x="870" y="439"/>
                </a:lnTo>
                <a:lnTo>
                  <a:pt x="862" y="441"/>
                </a:lnTo>
                <a:lnTo>
                  <a:pt x="855" y="444"/>
                </a:lnTo>
                <a:lnTo>
                  <a:pt x="847" y="447"/>
                </a:lnTo>
                <a:lnTo>
                  <a:pt x="841" y="452"/>
                </a:lnTo>
                <a:lnTo>
                  <a:pt x="837" y="458"/>
                </a:lnTo>
                <a:lnTo>
                  <a:pt x="835" y="463"/>
                </a:lnTo>
                <a:lnTo>
                  <a:pt x="835" y="470"/>
                </a:lnTo>
                <a:lnTo>
                  <a:pt x="835" y="477"/>
                </a:lnTo>
                <a:lnTo>
                  <a:pt x="834" y="484"/>
                </a:lnTo>
                <a:lnTo>
                  <a:pt x="832" y="490"/>
                </a:lnTo>
                <a:lnTo>
                  <a:pt x="828" y="495"/>
                </a:lnTo>
                <a:lnTo>
                  <a:pt x="822" y="499"/>
                </a:lnTo>
                <a:lnTo>
                  <a:pt x="814" y="503"/>
                </a:lnTo>
                <a:lnTo>
                  <a:pt x="807" y="505"/>
                </a:lnTo>
                <a:lnTo>
                  <a:pt x="799" y="506"/>
                </a:lnTo>
                <a:lnTo>
                  <a:pt x="790" y="507"/>
                </a:lnTo>
                <a:lnTo>
                  <a:pt x="782" y="507"/>
                </a:lnTo>
                <a:lnTo>
                  <a:pt x="774" y="507"/>
                </a:lnTo>
                <a:lnTo>
                  <a:pt x="762" y="506"/>
                </a:lnTo>
                <a:lnTo>
                  <a:pt x="749" y="504"/>
                </a:lnTo>
                <a:lnTo>
                  <a:pt x="738" y="502"/>
                </a:lnTo>
                <a:lnTo>
                  <a:pt x="725" y="498"/>
                </a:lnTo>
                <a:lnTo>
                  <a:pt x="713" y="495"/>
                </a:lnTo>
                <a:lnTo>
                  <a:pt x="702" y="491"/>
                </a:lnTo>
                <a:lnTo>
                  <a:pt x="689" y="489"/>
                </a:lnTo>
                <a:lnTo>
                  <a:pt x="674" y="485"/>
                </a:lnTo>
                <a:lnTo>
                  <a:pt x="658" y="482"/>
                </a:lnTo>
                <a:lnTo>
                  <a:pt x="643" y="478"/>
                </a:lnTo>
                <a:lnTo>
                  <a:pt x="627" y="475"/>
                </a:lnTo>
                <a:lnTo>
                  <a:pt x="612" y="471"/>
                </a:lnTo>
                <a:lnTo>
                  <a:pt x="597" y="468"/>
                </a:lnTo>
                <a:lnTo>
                  <a:pt x="580" y="464"/>
                </a:lnTo>
                <a:lnTo>
                  <a:pt x="572" y="462"/>
                </a:lnTo>
                <a:lnTo>
                  <a:pt x="563" y="461"/>
                </a:lnTo>
                <a:lnTo>
                  <a:pt x="554" y="459"/>
                </a:lnTo>
                <a:lnTo>
                  <a:pt x="544" y="456"/>
                </a:lnTo>
                <a:lnTo>
                  <a:pt x="536" y="454"/>
                </a:lnTo>
                <a:lnTo>
                  <a:pt x="528" y="451"/>
                </a:lnTo>
                <a:lnTo>
                  <a:pt x="520" y="446"/>
                </a:lnTo>
                <a:lnTo>
                  <a:pt x="517" y="442"/>
                </a:lnTo>
                <a:lnTo>
                  <a:pt x="514" y="439"/>
                </a:lnTo>
                <a:lnTo>
                  <a:pt x="513" y="434"/>
                </a:lnTo>
                <a:lnTo>
                  <a:pt x="512" y="430"/>
                </a:lnTo>
                <a:lnTo>
                  <a:pt x="512" y="425"/>
                </a:lnTo>
                <a:lnTo>
                  <a:pt x="513" y="419"/>
                </a:lnTo>
                <a:lnTo>
                  <a:pt x="514" y="416"/>
                </a:lnTo>
                <a:lnTo>
                  <a:pt x="520" y="405"/>
                </a:lnTo>
                <a:lnTo>
                  <a:pt x="528" y="395"/>
                </a:lnTo>
                <a:lnTo>
                  <a:pt x="536" y="386"/>
                </a:lnTo>
                <a:lnTo>
                  <a:pt x="544" y="376"/>
                </a:lnTo>
                <a:lnTo>
                  <a:pt x="553" y="367"/>
                </a:lnTo>
                <a:lnTo>
                  <a:pt x="562" y="358"/>
                </a:lnTo>
                <a:lnTo>
                  <a:pt x="569" y="349"/>
                </a:lnTo>
                <a:lnTo>
                  <a:pt x="571" y="345"/>
                </a:lnTo>
                <a:lnTo>
                  <a:pt x="573" y="341"/>
                </a:lnTo>
                <a:lnTo>
                  <a:pt x="576" y="336"/>
                </a:lnTo>
                <a:lnTo>
                  <a:pt x="577" y="331"/>
                </a:lnTo>
                <a:lnTo>
                  <a:pt x="578" y="328"/>
                </a:lnTo>
                <a:lnTo>
                  <a:pt x="577" y="325"/>
                </a:lnTo>
                <a:lnTo>
                  <a:pt x="575" y="324"/>
                </a:lnTo>
                <a:lnTo>
                  <a:pt x="565" y="323"/>
                </a:lnTo>
                <a:lnTo>
                  <a:pt x="555" y="325"/>
                </a:lnTo>
                <a:lnTo>
                  <a:pt x="546" y="328"/>
                </a:lnTo>
                <a:lnTo>
                  <a:pt x="536" y="330"/>
                </a:lnTo>
                <a:lnTo>
                  <a:pt x="527" y="334"/>
                </a:lnTo>
                <a:lnTo>
                  <a:pt x="518" y="338"/>
                </a:lnTo>
                <a:lnTo>
                  <a:pt x="509" y="342"/>
                </a:lnTo>
                <a:lnTo>
                  <a:pt x="497" y="347"/>
                </a:lnTo>
                <a:lnTo>
                  <a:pt x="487" y="353"/>
                </a:lnTo>
                <a:lnTo>
                  <a:pt x="476" y="359"/>
                </a:lnTo>
                <a:lnTo>
                  <a:pt x="466" y="365"/>
                </a:lnTo>
                <a:lnTo>
                  <a:pt x="455" y="371"/>
                </a:lnTo>
                <a:lnTo>
                  <a:pt x="445" y="378"/>
                </a:lnTo>
                <a:lnTo>
                  <a:pt x="436" y="385"/>
                </a:lnTo>
                <a:lnTo>
                  <a:pt x="419" y="397"/>
                </a:lnTo>
                <a:lnTo>
                  <a:pt x="404" y="410"/>
                </a:lnTo>
                <a:lnTo>
                  <a:pt x="389" y="424"/>
                </a:lnTo>
                <a:lnTo>
                  <a:pt x="374" y="438"/>
                </a:lnTo>
                <a:lnTo>
                  <a:pt x="358" y="451"/>
                </a:lnTo>
                <a:lnTo>
                  <a:pt x="343" y="464"/>
                </a:lnTo>
                <a:lnTo>
                  <a:pt x="327" y="476"/>
                </a:lnTo>
                <a:lnTo>
                  <a:pt x="317" y="483"/>
                </a:lnTo>
                <a:lnTo>
                  <a:pt x="309" y="489"/>
                </a:lnTo>
                <a:lnTo>
                  <a:pt x="300" y="495"/>
                </a:lnTo>
                <a:lnTo>
                  <a:pt x="291" y="500"/>
                </a:lnTo>
                <a:lnTo>
                  <a:pt x="280" y="506"/>
                </a:lnTo>
                <a:lnTo>
                  <a:pt x="271" y="510"/>
                </a:lnTo>
                <a:lnTo>
                  <a:pt x="261" y="513"/>
                </a:lnTo>
                <a:lnTo>
                  <a:pt x="252" y="515"/>
                </a:lnTo>
                <a:lnTo>
                  <a:pt x="242" y="515"/>
                </a:lnTo>
                <a:lnTo>
                  <a:pt x="232" y="515"/>
                </a:lnTo>
                <a:lnTo>
                  <a:pt x="223" y="515"/>
                </a:lnTo>
                <a:lnTo>
                  <a:pt x="213" y="514"/>
                </a:lnTo>
                <a:lnTo>
                  <a:pt x="204" y="513"/>
                </a:lnTo>
                <a:lnTo>
                  <a:pt x="194" y="513"/>
                </a:lnTo>
                <a:lnTo>
                  <a:pt x="189" y="513"/>
                </a:lnTo>
                <a:lnTo>
                  <a:pt x="183" y="514"/>
                </a:lnTo>
                <a:lnTo>
                  <a:pt x="177" y="515"/>
                </a:lnTo>
                <a:lnTo>
                  <a:pt x="172" y="517"/>
                </a:lnTo>
                <a:lnTo>
                  <a:pt x="167" y="517"/>
                </a:lnTo>
                <a:lnTo>
                  <a:pt x="161" y="515"/>
                </a:lnTo>
                <a:lnTo>
                  <a:pt x="158" y="513"/>
                </a:lnTo>
                <a:lnTo>
                  <a:pt x="155" y="509"/>
                </a:lnTo>
                <a:lnTo>
                  <a:pt x="157" y="503"/>
                </a:lnTo>
                <a:lnTo>
                  <a:pt x="158" y="496"/>
                </a:lnTo>
                <a:lnTo>
                  <a:pt x="160" y="490"/>
                </a:lnTo>
                <a:lnTo>
                  <a:pt x="161" y="484"/>
                </a:lnTo>
                <a:lnTo>
                  <a:pt x="161" y="480"/>
                </a:lnTo>
                <a:lnTo>
                  <a:pt x="158" y="476"/>
                </a:lnTo>
                <a:lnTo>
                  <a:pt x="150" y="475"/>
                </a:lnTo>
                <a:lnTo>
                  <a:pt x="140" y="476"/>
                </a:lnTo>
                <a:lnTo>
                  <a:pt x="132" y="480"/>
                </a:lnTo>
                <a:lnTo>
                  <a:pt x="123" y="483"/>
                </a:lnTo>
                <a:lnTo>
                  <a:pt x="115" y="488"/>
                </a:lnTo>
                <a:lnTo>
                  <a:pt x="106" y="491"/>
                </a:lnTo>
                <a:lnTo>
                  <a:pt x="98" y="495"/>
                </a:lnTo>
                <a:lnTo>
                  <a:pt x="87" y="498"/>
                </a:lnTo>
                <a:lnTo>
                  <a:pt x="77" y="503"/>
                </a:lnTo>
                <a:lnTo>
                  <a:pt x="66" y="507"/>
                </a:lnTo>
                <a:lnTo>
                  <a:pt x="56" y="511"/>
                </a:lnTo>
                <a:lnTo>
                  <a:pt x="45" y="514"/>
                </a:lnTo>
                <a:lnTo>
                  <a:pt x="35" y="518"/>
                </a:lnTo>
                <a:lnTo>
                  <a:pt x="25" y="519"/>
                </a:lnTo>
                <a:lnTo>
                  <a:pt x="20" y="519"/>
                </a:lnTo>
                <a:lnTo>
                  <a:pt x="15" y="519"/>
                </a:lnTo>
                <a:lnTo>
                  <a:pt x="11" y="518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7"/>
                </a:lnTo>
                <a:lnTo>
                  <a:pt x="7" y="495"/>
                </a:lnTo>
                <a:lnTo>
                  <a:pt x="15" y="482"/>
                </a:lnTo>
                <a:lnTo>
                  <a:pt x="25" y="470"/>
                </a:lnTo>
                <a:lnTo>
                  <a:pt x="35" y="459"/>
                </a:lnTo>
                <a:lnTo>
                  <a:pt x="45" y="448"/>
                </a:lnTo>
                <a:lnTo>
                  <a:pt x="56" y="438"/>
                </a:lnTo>
                <a:lnTo>
                  <a:pt x="67" y="427"/>
                </a:lnTo>
                <a:lnTo>
                  <a:pt x="85" y="412"/>
                </a:lnTo>
                <a:lnTo>
                  <a:pt x="102" y="398"/>
                </a:lnTo>
                <a:lnTo>
                  <a:pt x="121" y="385"/>
                </a:lnTo>
                <a:lnTo>
                  <a:pt x="139" y="372"/>
                </a:lnTo>
                <a:lnTo>
                  <a:pt x="158" y="358"/>
                </a:lnTo>
                <a:lnTo>
                  <a:pt x="176" y="344"/>
                </a:lnTo>
                <a:lnTo>
                  <a:pt x="194" y="330"/>
                </a:lnTo>
                <a:lnTo>
                  <a:pt x="208" y="318"/>
                </a:lnTo>
                <a:lnTo>
                  <a:pt x="220" y="308"/>
                </a:lnTo>
                <a:lnTo>
                  <a:pt x="233" y="296"/>
                </a:lnTo>
                <a:lnTo>
                  <a:pt x="246" y="285"/>
                </a:lnTo>
                <a:lnTo>
                  <a:pt x="258" y="273"/>
                </a:lnTo>
                <a:lnTo>
                  <a:pt x="271" y="262"/>
                </a:lnTo>
                <a:lnTo>
                  <a:pt x="285" y="250"/>
                </a:lnTo>
                <a:lnTo>
                  <a:pt x="293" y="244"/>
                </a:lnTo>
                <a:lnTo>
                  <a:pt x="301" y="237"/>
                </a:lnTo>
                <a:lnTo>
                  <a:pt x="309" y="230"/>
                </a:lnTo>
                <a:lnTo>
                  <a:pt x="317" y="225"/>
                </a:lnTo>
                <a:lnTo>
                  <a:pt x="326" y="218"/>
                </a:lnTo>
                <a:lnTo>
                  <a:pt x="333" y="210"/>
                </a:lnTo>
                <a:lnTo>
                  <a:pt x="339" y="201"/>
                </a:lnTo>
                <a:lnTo>
                  <a:pt x="343" y="193"/>
                </a:lnTo>
                <a:lnTo>
                  <a:pt x="345" y="185"/>
                </a:lnTo>
                <a:lnTo>
                  <a:pt x="348" y="176"/>
                </a:lnTo>
                <a:lnTo>
                  <a:pt x="349" y="167"/>
                </a:lnTo>
                <a:lnTo>
                  <a:pt x="351" y="157"/>
                </a:lnTo>
                <a:lnTo>
                  <a:pt x="353" y="149"/>
                </a:lnTo>
                <a:lnTo>
                  <a:pt x="357" y="140"/>
                </a:lnTo>
                <a:lnTo>
                  <a:pt x="360" y="137"/>
                </a:lnTo>
                <a:lnTo>
                  <a:pt x="364" y="133"/>
                </a:lnTo>
                <a:lnTo>
                  <a:pt x="368" y="131"/>
                </a:lnTo>
                <a:lnTo>
                  <a:pt x="373" y="128"/>
                </a:lnTo>
                <a:lnTo>
                  <a:pt x="378" y="126"/>
                </a:lnTo>
                <a:lnTo>
                  <a:pt x="382" y="125"/>
                </a:lnTo>
                <a:lnTo>
                  <a:pt x="387" y="123"/>
                </a:lnTo>
                <a:lnTo>
                  <a:pt x="397" y="117"/>
                </a:lnTo>
                <a:lnTo>
                  <a:pt x="408" y="111"/>
                </a:lnTo>
                <a:lnTo>
                  <a:pt x="418" y="106"/>
                </a:lnTo>
                <a:lnTo>
                  <a:pt x="429" y="101"/>
                </a:lnTo>
                <a:lnTo>
                  <a:pt x="439" y="96"/>
                </a:lnTo>
                <a:lnTo>
                  <a:pt x="449" y="90"/>
                </a:lnTo>
                <a:lnTo>
                  <a:pt x="460" y="86"/>
                </a:lnTo>
                <a:lnTo>
                  <a:pt x="466" y="83"/>
                </a:lnTo>
                <a:lnTo>
                  <a:pt x="473" y="81"/>
                </a:lnTo>
                <a:lnTo>
                  <a:pt x="480" y="80"/>
                </a:lnTo>
                <a:lnTo>
                  <a:pt x="487" y="78"/>
                </a:lnTo>
                <a:lnTo>
                  <a:pt x="492" y="75"/>
                </a:lnTo>
                <a:lnTo>
                  <a:pt x="498" y="72"/>
                </a:lnTo>
                <a:lnTo>
                  <a:pt x="502" y="67"/>
                </a:lnTo>
                <a:lnTo>
                  <a:pt x="506" y="58"/>
                </a:lnTo>
                <a:lnTo>
                  <a:pt x="507" y="44"/>
                </a:lnTo>
                <a:lnTo>
                  <a:pt x="509" y="31"/>
                </a:lnTo>
                <a:lnTo>
                  <a:pt x="509" y="17"/>
                </a:lnTo>
                <a:lnTo>
                  <a:pt x="510" y="7"/>
                </a:lnTo>
                <a:lnTo>
                  <a:pt x="513" y="1"/>
                </a:lnTo>
                <a:lnTo>
                  <a:pt x="520" y="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Freeform 25"/>
          <p:cNvSpPr>
            <a:spLocks/>
          </p:cNvSpPr>
          <p:nvPr/>
        </p:nvSpPr>
        <p:spPr bwMode="auto">
          <a:xfrm>
            <a:off x="6064250" y="1817688"/>
            <a:ext cx="712788" cy="631825"/>
          </a:xfrm>
          <a:custGeom>
            <a:avLst/>
            <a:gdLst>
              <a:gd name="T0" fmla="*/ 962 w 1234"/>
              <a:gd name="T1" fmla="*/ 252 h 1119"/>
              <a:gd name="T2" fmla="*/ 956 w 1234"/>
              <a:gd name="T3" fmla="*/ 204 h 1119"/>
              <a:gd name="T4" fmla="*/ 1020 w 1234"/>
              <a:gd name="T5" fmla="*/ 223 h 1119"/>
              <a:gd name="T6" fmla="*/ 1089 w 1234"/>
              <a:gd name="T7" fmla="*/ 303 h 1119"/>
              <a:gd name="T8" fmla="*/ 1168 w 1234"/>
              <a:gd name="T9" fmla="*/ 336 h 1119"/>
              <a:gd name="T10" fmla="*/ 1217 w 1234"/>
              <a:gd name="T11" fmla="*/ 314 h 1119"/>
              <a:gd name="T12" fmla="*/ 1233 w 1234"/>
              <a:gd name="T13" fmla="*/ 222 h 1119"/>
              <a:gd name="T14" fmla="*/ 1168 w 1234"/>
              <a:gd name="T15" fmla="*/ 173 h 1119"/>
              <a:gd name="T16" fmla="*/ 1115 w 1234"/>
              <a:gd name="T17" fmla="*/ 117 h 1119"/>
              <a:gd name="T18" fmla="*/ 1074 w 1234"/>
              <a:gd name="T19" fmla="*/ 48 h 1119"/>
              <a:gd name="T20" fmla="*/ 1006 w 1234"/>
              <a:gd name="T21" fmla="*/ 20 h 1119"/>
              <a:gd name="T22" fmla="*/ 846 w 1234"/>
              <a:gd name="T23" fmla="*/ 2 h 1119"/>
              <a:gd name="T24" fmla="*/ 722 w 1234"/>
              <a:gd name="T25" fmla="*/ 9 h 1119"/>
              <a:gd name="T26" fmla="*/ 623 w 1234"/>
              <a:gd name="T27" fmla="*/ 29 h 1119"/>
              <a:gd name="T28" fmla="*/ 560 w 1234"/>
              <a:gd name="T29" fmla="*/ 71 h 1119"/>
              <a:gd name="T30" fmla="*/ 518 w 1234"/>
              <a:gd name="T31" fmla="*/ 113 h 1119"/>
              <a:gd name="T32" fmla="*/ 402 w 1234"/>
              <a:gd name="T33" fmla="*/ 99 h 1119"/>
              <a:gd name="T34" fmla="*/ 321 w 1234"/>
              <a:gd name="T35" fmla="*/ 126 h 1119"/>
              <a:gd name="T36" fmla="*/ 251 w 1234"/>
              <a:gd name="T37" fmla="*/ 175 h 1119"/>
              <a:gd name="T38" fmla="*/ 147 w 1234"/>
              <a:gd name="T39" fmla="*/ 200 h 1119"/>
              <a:gd name="T40" fmla="*/ 72 w 1234"/>
              <a:gd name="T41" fmla="*/ 265 h 1119"/>
              <a:gd name="T42" fmla="*/ 14 w 1234"/>
              <a:gd name="T43" fmla="*/ 363 h 1119"/>
              <a:gd name="T44" fmla="*/ 1 w 1234"/>
              <a:gd name="T45" fmla="*/ 440 h 1119"/>
              <a:gd name="T46" fmla="*/ 36 w 1234"/>
              <a:gd name="T47" fmla="*/ 457 h 1119"/>
              <a:gd name="T48" fmla="*/ 95 w 1234"/>
              <a:gd name="T49" fmla="*/ 355 h 1119"/>
              <a:gd name="T50" fmla="*/ 137 w 1234"/>
              <a:gd name="T51" fmla="*/ 290 h 1119"/>
              <a:gd name="T52" fmla="*/ 110 w 1234"/>
              <a:gd name="T53" fmla="*/ 386 h 1119"/>
              <a:gd name="T54" fmla="*/ 64 w 1234"/>
              <a:gd name="T55" fmla="*/ 575 h 1119"/>
              <a:gd name="T56" fmla="*/ 82 w 1234"/>
              <a:gd name="T57" fmla="*/ 861 h 1119"/>
              <a:gd name="T58" fmla="*/ 111 w 1234"/>
              <a:gd name="T59" fmla="*/ 1046 h 1119"/>
              <a:gd name="T60" fmla="*/ 156 w 1234"/>
              <a:gd name="T61" fmla="*/ 1114 h 1119"/>
              <a:gd name="T62" fmla="*/ 225 w 1234"/>
              <a:gd name="T63" fmla="*/ 1103 h 1119"/>
              <a:gd name="T64" fmla="*/ 272 w 1234"/>
              <a:gd name="T65" fmla="*/ 1027 h 1119"/>
              <a:gd name="T66" fmla="*/ 300 w 1234"/>
              <a:gd name="T67" fmla="*/ 916 h 1119"/>
              <a:gd name="T68" fmla="*/ 294 w 1234"/>
              <a:gd name="T69" fmla="*/ 805 h 1119"/>
              <a:gd name="T70" fmla="*/ 265 w 1234"/>
              <a:gd name="T71" fmla="*/ 679 h 1119"/>
              <a:gd name="T72" fmla="*/ 252 w 1234"/>
              <a:gd name="T73" fmla="*/ 551 h 1119"/>
              <a:gd name="T74" fmla="*/ 277 w 1234"/>
              <a:gd name="T75" fmla="*/ 428 h 1119"/>
              <a:gd name="T76" fmla="*/ 296 w 1234"/>
              <a:gd name="T77" fmla="*/ 368 h 1119"/>
              <a:gd name="T78" fmla="*/ 346 w 1234"/>
              <a:gd name="T79" fmla="*/ 342 h 1119"/>
              <a:gd name="T80" fmla="*/ 391 w 1234"/>
              <a:gd name="T81" fmla="*/ 294 h 1119"/>
              <a:gd name="T82" fmla="*/ 409 w 1234"/>
              <a:gd name="T83" fmla="*/ 247 h 1119"/>
              <a:gd name="T84" fmla="*/ 418 w 1234"/>
              <a:gd name="T85" fmla="*/ 197 h 1119"/>
              <a:gd name="T86" fmla="*/ 465 w 1234"/>
              <a:gd name="T87" fmla="*/ 177 h 1119"/>
              <a:gd name="T88" fmla="*/ 560 w 1234"/>
              <a:gd name="T89" fmla="*/ 206 h 1119"/>
              <a:gd name="T90" fmla="*/ 636 w 1234"/>
              <a:gd name="T91" fmla="*/ 240 h 1119"/>
              <a:gd name="T92" fmla="*/ 695 w 1234"/>
              <a:gd name="T93" fmla="*/ 323 h 1119"/>
              <a:gd name="T94" fmla="*/ 700 w 1234"/>
              <a:gd name="T95" fmla="*/ 441 h 1119"/>
              <a:gd name="T96" fmla="*/ 660 w 1234"/>
              <a:gd name="T97" fmla="*/ 513 h 1119"/>
              <a:gd name="T98" fmla="*/ 649 w 1234"/>
              <a:gd name="T99" fmla="*/ 575 h 1119"/>
              <a:gd name="T100" fmla="*/ 676 w 1234"/>
              <a:gd name="T101" fmla="*/ 605 h 1119"/>
              <a:gd name="T102" fmla="*/ 742 w 1234"/>
              <a:gd name="T103" fmla="*/ 568 h 1119"/>
              <a:gd name="T104" fmla="*/ 793 w 1234"/>
              <a:gd name="T105" fmla="*/ 506 h 1119"/>
              <a:gd name="T106" fmla="*/ 829 w 1234"/>
              <a:gd name="T107" fmla="*/ 492 h 1119"/>
              <a:gd name="T108" fmla="*/ 854 w 1234"/>
              <a:gd name="T109" fmla="*/ 553 h 1119"/>
              <a:gd name="T110" fmla="*/ 860 w 1234"/>
              <a:gd name="T111" fmla="*/ 623 h 1119"/>
              <a:gd name="T112" fmla="*/ 901 w 1234"/>
              <a:gd name="T113" fmla="*/ 672 h 1119"/>
              <a:gd name="T114" fmla="*/ 962 w 1234"/>
              <a:gd name="T115" fmla="*/ 684 h 1119"/>
              <a:gd name="T116" fmla="*/ 984 w 1234"/>
              <a:gd name="T117" fmla="*/ 631 h 1119"/>
              <a:gd name="T118" fmla="*/ 985 w 1234"/>
              <a:gd name="T119" fmla="*/ 529 h 1119"/>
              <a:gd name="T120" fmla="*/ 978 w 1234"/>
              <a:gd name="T121" fmla="*/ 453 h 1119"/>
              <a:gd name="T122" fmla="*/ 993 w 1234"/>
              <a:gd name="T123" fmla="*/ 386 h 1119"/>
              <a:gd name="T124" fmla="*/ 1006 w 1234"/>
              <a:gd name="T125" fmla="*/ 333 h 111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34"/>
              <a:gd name="T190" fmla="*/ 0 h 1119"/>
              <a:gd name="T191" fmla="*/ 1234 w 1234"/>
              <a:gd name="T192" fmla="*/ 1119 h 111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34" h="1119">
                <a:moveTo>
                  <a:pt x="1003" y="324"/>
                </a:moveTo>
                <a:lnTo>
                  <a:pt x="991" y="308"/>
                </a:lnTo>
                <a:lnTo>
                  <a:pt x="981" y="289"/>
                </a:lnTo>
                <a:lnTo>
                  <a:pt x="970" y="270"/>
                </a:lnTo>
                <a:lnTo>
                  <a:pt x="962" y="252"/>
                </a:lnTo>
                <a:lnTo>
                  <a:pt x="955" y="232"/>
                </a:lnTo>
                <a:lnTo>
                  <a:pt x="953" y="225"/>
                </a:lnTo>
                <a:lnTo>
                  <a:pt x="953" y="217"/>
                </a:lnTo>
                <a:lnTo>
                  <a:pt x="953" y="210"/>
                </a:lnTo>
                <a:lnTo>
                  <a:pt x="956" y="204"/>
                </a:lnTo>
                <a:lnTo>
                  <a:pt x="961" y="202"/>
                </a:lnTo>
                <a:lnTo>
                  <a:pt x="976" y="203"/>
                </a:lnTo>
                <a:lnTo>
                  <a:pt x="992" y="208"/>
                </a:lnTo>
                <a:lnTo>
                  <a:pt x="1006" y="215"/>
                </a:lnTo>
                <a:lnTo>
                  <a:pt x="1020" y="223"/>
                </a:lnTo>
                <a:lnTo>
                  <a:pt x="1033" y="232"/>
                </a:lnTo>
                <a:lnTo>
                  <a:pt x="1049" y="248"/>
                </a:lnTo>
                <a:lnTo>
                  <a:pt x="1063" y="267"/>
                </a:lnTo>
                <a:lnTo>
                  <a:pt x="1076" y="285"/>
                </a:lnTo>
                <a:lnTo>
                  <a:pt x="1089" y="303"/>
                </a:lnTo>
                <a:lnTo>
                  <a:pt x="1106" y="318"/>
                </a:lnTo>
                <a:lnTo>
                  <a:pt x="1120" y="326"/>
                </a:lnTo>
                <a:lnTo>
                  <a:pt x="1136" y="332"/>
                </a:lnTo>
                <a:lnTo>
                  <a:pt x="1152" y="335"/>
                </a:lnTo>
                <a:lnTo>
                  <a:pt x="1168" y="336"/>
                </a:lnTo>
                <a:lnTo>
                  <a:pt x="1184" y="336"/>
                </a:lnTo>
                <a:lnTo>
                  <a:pt x="1194" y="334"/>
                </a:lnTo>
                <a:lnTo>
                  <a:pt x="1203" y="330"/>
                </a:lnTo>
                <a:lnTo>
                  <a:pt x="1210" y="323"/>
                </a:lnTo>
                <a:lnTo>
                  <a:pt x="1217" y="314"/>
                </a:lnTo>
                <a:lnTo>
                  <a:pt x="1220" y="305"/>
                </a:lnTo>
                <a:lnTo>
                  <a:pt x="1226" y="285"/>
                </a:lnTo>
                <a:lnTo>
                  <a:pt x="1232" y="263"/>
                </a:lnTo>
                <a:lnTo>
                  <a:pt x="1234" y="243"/>
                </a:lnTo>
                <a:lnTo>
                  <a:pt x="1233" y="222"/>
                </a:lnTo>
                <a:lnTo>
                  <a:pt x="1226" y="202"/>
                </a:lnTo>
                <a:lnTo>
                  <a:pt x="1217" y="190"/>
                </a:lnTo>
                <a:lnTo>
                  <a:pt x="1202" y="184"/>
                </a:lnTo>
                <a:lnTo>
                  <a:pt x="1186" y="179"/>
                </a:lnTo>
                <a:lnTo>
                  <a:pt x="1168" y="173"/>
                </a:lnTo>
                <a:lnTo>
                  <a:pt x="1154" y="165"/>
                </a:lnTo>
                <a:lnTo>
                  <a:pt x="1143" y="155"/>
                </a:lnTo>
                <a:lnTo>
                  <a:pt x="1132" y="143"/>
                </a:lnTo>
                <a:lnTo>
                  <a:pt x="1123" y="130"/>
                </a:lnTo>
                <a:lnTo>
                  <a:pt x="1115" y="117"/>
                </a:lnTo>
                <a:lnTo>
                  <a:pt x="1106" y="105"/>
                </a:lnTo>
                <a:lnTo>
                  <a:pt x="1098" y="91"/>
                </a:lnTo>
                <a:lnTo>
                  <a:pt x="1091" y="76"/>
                </a:lnTo>
                <a:lnTo>
                  <a:pt x="1084" y="61"/>
                </a:lnTo>
                <a:lnTo>
                  <a:pt x="1074" y="48"/>
                </a:lnTo>
                <a:lnTo>
                  <a:pt x="1064" y="38"/>
                </a:lnTo>
                <a:lnTo>
                  <a:pt x="1050" y="29"/>
                </a:lnTo>
                <a:lnTo>
                  <a:pt x="1036" y="25"/>
                </a:lnTo>
                <a:lnTo>
                  <a:pt x="1021" y="22"/>
                </a:lnTo>
                <a:lnTo>
                  <a:pt x="1006" y="20"/>
                </a:lnTo>
                <a:lnTo>
                  <a:pt x="991" y="19"/>
                </a:lnTo>
                <a:lnTo>
                  <a:pt x="955" y="13"/>
                </a:lnTo>
                <a:lnTo>
                  <a:pt x="918" y="9"/>
                </a:lnTo>
                <a:lnTo>
                  <a:pt x="882" y="5"/>
                </a:lnTo>
                <a:lnTo>
                  <a:pt x="846" y="2"/>
                </a:lnTo>
                <a:lnTo>
                  <a:pt x="809" y="0"/>
                </a:lnTo>
                <a:lnTo>
                  <a:pt x="787" y="0"/>
                </a:lnTo>
                <a:lnTo>
                  <a:pt x="766" y="3"/>
                </a:lnTo>
                <a:lnTo>
                  <a:pt x="744" y="5"/>
                </a:lnTo>
                <a:lnTo>
                  <a:pt x="722" y="9"/>
                </a:lnTo>
                <a:lnTo>
                  <a:pt x="700" y="12"/>
                </a:lnTo>
                <a:lnTo>
                  <a:pt x="681" y="16"/>
                </a:lnTo>
                <a:lnTo>
                  <a:pt x="661" y="20"/>
                </a:lnTo>
                <a:lnTo>
                  <a:pt x="643" y="25"/>
                </a:lnTo>
                <a:lnTo>
                  <a:pt x="623" y="29"/>
                </a:lnTo>
                <a:lnTo>
                  <a:pt x="604" y="38"/>
                </a:lnTo>
                <a:lnTo>
                  <a:pt x="593" y="43"/>
                </a:lnTo>
                <a:lnTo>
                  <a:pt x="581" y="51"/>
                </a:lnTo>
                <a:lnTo>
                  <a:pt x="571" y="61"/>
                </a:lnTo>
                <a:lnTo>
                  <a:pt x="560" y="71"/>
                </a:lnTo>
                <a:lnTo>
                  <a:pt x="550" y="79"/>
                </a:lnTo>
                <a:lnTo>
                  <a:pt x="542" y="87"/>
                </a:lnTo>
                <a:lnTo>
                  <a:pt x="534" y="97"/>
                </a:lnTo>
                <a:lnTo>
                  <a:pt x="527" y="106"/>
                </a:lnTo>
                <a:lnTo>
                  <a:pt x="518" y="113"/>
                </a:lnTo>
                <a:lnTo>
                  <a:pt x="507" y="116"/>
                </a:lnTo>
                <a:lnTo>
                  <a:pt x="480" y="116"/>
                </a:lnTo>
                <a:lnTo>
                  <a:pt x="454" y="111"/>
                </a:lnTo>
                <a:lnTo>
                  <a:pt x="428" y="104"/>
                </a:lnTo>
                <a:lnTo>
                  <a:pt x="402" y="99"/>
                </a:lnTo>
                <a:lnTo>
                  <a:pt x="375" y="98"/>
                </a:lnTo>
                <a:lnTo>
                  <a:pt x="360" y="101"/>
                </a:lnTo>
                <a:lnTo>
                  <a:pt x="346" y="108"/>
                </a:lnTo>
                <a:lnTo>
                  <a:pt x="333" y="116"/>
                </a:lnTo>
                <a:lnTo>
                  <a:pt x="321" y="126"/>
                </a:lnTo>
                <a:lnTo>
                  <a:pt x="308" y="135"/>
                </a:lnTo>
                <a:lnTo>
                  <a:pt x="294" y="144"/>
                </a:lnTo>
                <a:lnTo>
                  <a:pt x="280" y="156"/>
                </a:lnTo>
                <a:lnTo>
                  <a:pt x="266" y="166"/>
                </a:lnTo>
                <a:lnTo>
                  <a:pt x="251" y="175"/>
                </a:lnTo>
                <a:lnTo>
                  <a:pt x="236" y="184"/>
                </a:lnTo>
                <a:lnTo>
                  <a:pt x="214" y="189"/>
                </a:lnTo>
                <a:lnTo>
                  <a:pt x="192" y="193"/>
                </a:lnTo>
                <a:lnTo>
                  <a:pt x="169" y="195"/>
                </a:lnTo>
                <a:lnTo>
                  <a:pt x="147" y="200"/>
                </a:lnTo>
                <a:lnTo>
                  <a:pt x="127" y="208"/>
                </a:lnTo>
                <a:lnTo>
                  <a:pt x="111" y="219"/>
                </a:lnTo>
                <a:lnTo>
                  <a:pt x="96" y="233"/>
                </a:lnTo>
                <a:lnTo>
                  <a:pt x="83" y="248"/>
                </a:lnTo>
                <a:lnTo>
                  <a:pt x="72" y="265"/>
                </a:lnTo>
                <a:lnTo>
                  <a:pt x="60" y="281"/>
                </a:lnTo>
                <a:lnTo>
                  <a:pt x="47" y="301"/>
                </a:lnTo>
                <a:lnTo>
                  <a:pt x="35" y="321"/>
                </a:lnTo>
                <a:lnTo>
                  <a:pt x="24" y="342"/>
                </a:lnTo>
                <a:lnTo>
                  <a:pt x="14" y="363"/>
                </a:lnTo>
                <a:lnTo>
                  <a:pt x="6" y="385"/>
                </a:lnTo>
                <a:lnTo>
                  <a:pt x="2" y="398"/>
                </a:lnTo>
                <a:lnTo>
                  <a:pt x="0" y="412"/>
                </a:lnTo>
                <a:lnTo>
                  <a:pt x="0" y="427"/>
                </a:lnTo>
                <a:lnTo>
                  <a:pt x="1" y="440"/>
                </a:lnTo>
                <a:lnTo>
                  <a:pt x="6" y="452"/>
                </a:lnTo>
                <a:lnTo>
                  <a:pt x="12" y="457"/>
                </a:lnTo>
                <a:lnTo>
                  <a:pt x="20" y="459"/>
                </a:lnTo>
                <a:lnTo>
                  <a:pt x="28" y="459"/>
                </a:lnTo>
                <a:lnTo>
                  <a:pt x="36" y="457"/>
                </a:lnTo>
                <a:lnTo>
                  <a:pt x="43" y="452"/>
                </a:lnTo>
                <a:lnTo>
                  <a:pt x="58" y="430"/>
                </a:lnTo>
                <a:lnTo>
                  <a:pt x="72" y="406"/>
                </a:lnTo>
                <a:lnTo>
                  <a:pt x="83" y="380"/>
                </a:lnTo>
                <a:lnTo>
                  <a:pt x="95" y="355"/>
                </a:lnTo>
                <a:lnTo>
                  <a:pt x="109" y="331"/>
                </a:lnTo>
                <a:lnTo>
                  <a:pt x="116" y="319"/>
                </a:lnTo>
                <a:lnTo>
                  <a:pt x="124" y="306"/>
                </a:lnTo>
                <a:lnTo>
                  <a:pt x="131" y="296"/>
                </a:lnTo>
                <a:lnTo>
                  <a:pt x="137" y="290"/>
                </a:lnTo>
                <a:lnTo>
                  <a:pt x="139" y="294"/>
                </a:lnTo>
                <a:lnTo>
                  <a:pt x="135" y="317"/>
                </a:lnTo>
                <a:lnTo>
                  <a:pt x="127" y="340"/>
                </a:lnTo>
                <a:lnTo>
                  <a:pt x="119" y="363"/>
                </a:lnTo>
                <a:lnTo>
                  <a:pt x="110" y="386"/>
                </a:lnTo>
                <a:lnTo>
                  <a:pt x="103" y="409"/>
                </a:lnTo>
                <a:lnTo>
                  <a:pt x="93" y="451"/>
                </a:lnTo>
                <a:lnTo>
                  <a:pt x="81" y="492"/>
                </a:lnTo>
                <a:lnTo>
                  <a:pt x="72" y="533"/>
                </a:lnTo>
                <a:lnTo>
                  <a:pt x="64" y="575"/>
                </a:lnTo>
                <a:lnTo>
                  <a:pt x="60" y="617"/>
                </a:lnTo>
                <a:lnTo>
                  <a:pt x="61" y="678"/>
                </a:lnTo>
                <a:lnTo>
                  <a:pt x="66" y="740"/>
                </a:lnTo>
                <a:lnTo>
                  <a:pt x="74" y="801"/>
                </a:lnTo>
                <a:lnTo>
                  <a:pt x="82" y="861"/>
                </a:lnTo>
                <a:lnTo>
                  <a:pt x="90" y="923"/>
                </a:lnTo>
                <a:lnTo>
                  <a:pt x="95" y="954"/>
                </a:lnTo>
                <a:lnTo>
                  <a:pt x="98" y="985"/>
                </a:lnTo>
                <a:lnTo>
                  <a:pt x="104" y="1015"/>
                </a:lnTo>
                <a:lnTo>
                  <a:pt x="111" y="1046"/>
                </a:lnTo>
                <a:lnTo>
                  <a:pt x="120" y="1076"/>
                </a:lnTo>
                <a:lnTo>
                  <a:pt x="127" y="1087"/>
                </a:lnTo>
                <a:lnTo>
                  <a:pt x="135" y="1098"/>
                </a:lnTo>
                <a:lnTo>
                  <a:pt x="146" y="1107"/>
                </a:lnTo>
                <a:lnTo>
                  <a:pt x="156" y="1114"/>
                </a:lnTo>
                <a:lnTo>
                  <a:pt x="169" y="1119"/>
                </a:lnTo>
                <a:lnTo>
                  <a:pt x="183" y="1119"/>
                </a:lnTo>
                <a:lnTo>
                  <a:pt x="198" y="1116"/>
                </a:lnTo>
                <a:lnTo>
                  <a:pt x="212" y="1110"/>
                </a:lnTo>
                <a:lnTo>
                  <a:pt x="225" y="1103"/>
                </a:lnTo>
                <a:lnTo>
                  <a:pt x="236" y="1094"/>
                </a:lnTo>
                <a:lnTo>
                  <a:pt x="248" y="1079"/>
                </a:lnTo>
                <a:lnTo>
                  <a:pt x="257" y="1063"/>
                </a:lnTo>
                <a:lnTo>
                  <a:pt x="265" y="1044"/>
                </a:lnTo>
                <a:lnTo>
                  <a:pt x="272" y="1027"/>
                </a:lnTo>
                <a:lnTo>
                  <a:pt x="278" y="1008"/>
                </a:lnTo>
                <a:lnTo>
                  <a:pt x="285" y="985"/>
                </a:lnTo>
                <a:lnTo>
                  <a:pt x="292" y="962"/>
                </a:lnTo>
                <a:lnTo>
                  <a:pt x="296" y="939"/>
                </a:lnTo>
                <a:lnTo>
                  <a:pt x="300" y="916"/>
                </a:lnTo>
                <a:lnTo>
                  <a:pt x="302" y="893"/>
                </a:lnTo>
                <a:lnTo>
                  <a:pt x="302" y="869"/>
                </a:lnTo>
                <a:lnTo>
                  <a:pt x="301" y="847"/>
                </a:lnTo>
                <a:lnTo>
                  <a:pt x="298" y="825"/>
                </a:lnTo>
                <a:lnTo>
                  <a:pt x="294" y="805"/>
                </a:lnTo>
                <a:lnTo>
                  <a:pt x="291" y="783"/>
                </a:lnTo>
                <a:lnTo>
                  <a:pt x="285" y="756"/>
                </a:lnTo>
                <a:lnTo>
                  <a:pt x="278" y="730"/>
                </a:lnTo>
                <a:lnTo>
                  <a:pt x="271" y="705"/>
                </a:lnTo>
                <a:lnTo>
                  <a:pt x="265" y="679"/>
                </a:lnTo>
                <a:lnTo>
                  <a:pt x="259" y="654"/>
                </a:lnTo>
                <a:lnTo>
                  <a:pt x="257" y="628"/>
                </a:lnTo>
                <a:lnTo>
                  <a:pt x="254" y="603"/>
                </a:lnTo>
                <a:lnTo>
                  <a:pt x="252" y="577"/>
                </a:lnTo>
                <a:lnTo>
                  <a:pt x="252" y="551"/>
                </a:lnTo>
                <a:lnTo>
                  <a:pt x="254" y="525"/>
                </a:lnTo>
                <a:lnTo>
                  <a:pt x="257" y="501"/>
                </a:lnTo>
                <a:lnTo>
                  <a:pt x="263" y="477"/>
                </a:lnTo>
                <a:lnTo>
                  <a:pt x="270" y="452"/>
                </a:lnTo>
                <a:lnTo>
                  <a:pt x="277" y="428"/>
                </a:lnTo>
                <a:lnTo>
                  <a:pt x="284" y="404"/>
                </a:lnTo>
                <a:lnTo>
                  <a:pt x="286" y="394"/>
                </a:lnTo>
                <a:lnTo>
                  <a:pt x="289" y="385"/>
                </a:lnTo>
                <a:lnTo>
                  <a:pt x="292" y="376"/>
                </a:lnTo>
                <a:lnTo>
                  <a:pt x="296" y="368"/>
                </a:lnTo>
                <a:lnTo>
                  <a:pt x="302" y="361"/>
                </a:lnTo>
                <a:lnTo>
                  <a:pt x="311" y="354"/>
                </a:lnTo>
                <a:lnTo>
                  <a:pt x="323" y="350"/>
                </a:lnTo>
                <a:lnTo>
                  <a:pt x="335" y="347"/>
                </a:lnTo>
                <a:lnTo>
                  <a:pt x="346" y="342"/>
                </a:lnTo>
                <a:lnTo>
                  <a:pt x="357" y="336"/>
                </a:lnTo>
                <a:lnTo>
                  <a:pt x="367" y="327"/>
                </a:lnTo>
                <a:lnTo>
                  <a:pt x="376" y="317"/>
                </a:lnTo>
                <a:lnTo>
                  <a:pt x="384" y="305"/>
                </a:lnTo>
                <a:lnTo>
                  <a:pt x="391" y="294"/>
                </a:lnTo>
                <a:lnTo>
                  <a:pt x="398" y="281"/>
                </a:lnTo>
                <a:lnTo>
                  <a:pt x="403" y="273"/>
                </a:lnTo>
                <a:lnTo>
                  <a:pt x="405" y="265"/>
                </a:lnTo>
                <a:lnTo>
                  <a:pt x="408" y="257"/>
                </a:lnTo>
                <a:lnTo>
                  <a:pt x="409" y="247"/>
                </a:lnTo>
                <a:lnTo>
                  <a:pt x="411" y="238"/>
                </a:lnTo>
                <a:lnTo>
                  <a:pt x="412" y="229"/>
                </a:lnTo>
                <a:lnTo>
                  <a:pt x="413" y="217"/>
                </a:lnTo>
                <a:lnTo>
                  <a:pt x="414" y="207"/>
                </a:lnTo>
                <a:lnTo>
                  <a:pt x="418" y="197"/>
                </a:lnTo>
                <a:lnTo>
                  <a:pt x="423" y="189"/>
                </a:lnTo>
                <a:lnTo>
                  <a:pt x="432" y="184"/>
                </a:lnTo>
                <a:lnTo>
                  <a:pt x="442" y="179"/>
                </a:lnTo>
                <a:lnTo>
                  <a:pt x="454" y="177"/>
                </a:lnTo>
                <a:lnTo>
                  <a:pt x="465" y="177"/>
                </a:lnTo>
                <a:lnTo>
                  <a:pt x="477" y="178"/>
                </a:lnTo>
                <a:lnTo>
                  <a:pt x="499" y="182"/>
                </a:lnTo>
                <a:lnTo>
                  <a:pt x="520" y="188"/>
                </a:lnTo>
                <a:lnTo>
                  <a:pt x="540" y="196"/>
                </a:lnTo>
                <a:lnTo>
                  <a:pt x="560" y="206"/>
                </a:lnTo>
                <a:lnTo>
                  <a:pt x="580" y="214"/>
                </a:lnTo>
                <a:lnTo>
                  <a:pt x="594" y="219"/>
                </a:lnTo>
                <a:lnTo>
                  <a:pt x="609" y="226"/>
                </a:lnTo>
                <a:lnTo>
                  <a:pt x="623" y="233"/>
                </a:lnTo>
                <a:lnTo>
                  <a:pt x="636" y="240"/>
                </a:lnTo>
                <a:lnTo>
                  <a:pt x="646" y="251"/>
                </a:lnTo>
                <a:lnTo>
                  <a:pt x="661" y="267"/>
                </a:lnTo>
                <a:lnTo>
                  <a:pt x="674" y="284"/>
                </a:lnTo>
                <a:lnTo>
                  <a:pt x="685" y="303"/>
                </a:lnTo>
                <a:lnTo>
                  <a:pt x="695" y="323"/>
                </a:lnTo>
                <a:lnTo>
                  <a:pt x="700" y="342"/>
                </a:lnTo>
                <a:lnTo>
                  <a:pt x="705" y="367"/>
                </a:lnTo>
                <a:lnTo>
                  <a:pt x="706" y="391"/>
                </a:lnTo>
                <a:lnTo>
                  <a:pt x="704" y="416"/>
                </a:lnTo>
                <a:lnTo>
                  <a:pt x="700" y="441"/>
                </a:lnTo>
                <a:lnTo>
                  <a:pt x="695" y="465"/>
                </a:lnTo>
                <a:lnTo>
                  <a:pt x="689" y="478"/>
                </a:lnTo>
                <a:lnTo>
                  <a:pt x="680" y="489"/>
                </a:lnTo>
                <a:lnTo>
                  <a:pt x="669" y="501"/>
                </a:lnTo>
                <a:lnTo>
                  <a:pt x="660" y="513"/>
                </a:lnTo>
                <a:lnTo>
                  <a:pt x="653" y="525"/>
                </a:lnTo>
                <a:lnTo>
                  <a:pt x="649" y="538"/>
                </a:lnTo>
                <a:lnTo>
                  <a:pt x="647" y="550"/>
                </a:lnTo>
                <a:lnTo>
                  <a:pt x="647" y="562"/>
                </a:lnTo>
                <a:lnTo>
                  <a:pt x="649" y="575"/>
                </a:lnTo>
                <a:lnTo>
                  <a:pt x="653" y="587"/>
                </a:lnTo>
                <a:lnTo>
                  <a:pt x="656" y="594"/>
                </a:lnTo>
                <a:lnTo>
                  <a:pt x="662" y="599"/>
                </a:lnTo>
                <a:lnTo>
                  <a:pt x="668" y="603"/>
                </a:lnTo>
                <a:lnTo>
                  <a:pt x="676" y="605"/>
                </a:lnTo>
                <a:lnTo>
                  <a:pt x="683" y="605"/>
                </a:lnTo>
                <a:lnTo>
                  <a:pt x="699" y="598"/>
                </a:lnTo>
                <a:lnTo>
                  <a:pt x="714" y="590"/>
                </a:lnTo>
                <a:lnTo>
                  <a:pt x="728" y="580"/>
                </a:lnTo>
                <a:lnTo>
                  <a:pt x="742" y="568"/>
                </a:lnTo>
                <a:lnTo>
                  <a:pt x="755" y="557"/>
                </a:lnTo>
                <a:lnTo>
                  <a:pt x="765" y="545"/>
                </a:lnTo>
                <a:lnTo>
                  <a:pt x="775" y="532"/>
                </a:lnTo>
                <a:lnTo>
                  <a:pt x="784" y="518"/>
                </a:lnTo>
                <a:lnTo>
                  <a:pt x="793" y="506"/>
                </a:lnTo>
                <a:lnTo>
                  <a:pt x="803" y="495"/>
                </a:lnTo>
                <a:lnTo>
                  <a:pt x="809" y="492"/>
                </a:lnTo>
                <a:lnTo>
                  <a:pt x="816" y="491"/>
                </a:lnTo>
                <a:lnTo>
                  <a:pt x="823" y="489"/>
                </a:lnTo>
                <a:lnTo>
                  <a:pt x="829" y="492"/>
                </a:lnTo>
                <a:lnTo>
                  <a:pt x="834" y="495"/>
                </a:lnTo>
                <a:lnTo>
                  <a:pt x="842" y="508"/>
                </a:lnTo>
                <a:lnTo>
                  <a:pt x="847" y="523"/>
                </a:lnTo>
                <a:lnTo>
                  <a:pt x="852" y="538"/>
                </a:lnTo>
                <a:lnTo>
                  <a:pt x="854" y="553"/>
                </a:lnTo>
                <a:lnTo>
                  <a:pt x="858" y="568"/>
                </a:lnTo>
                <a:lnTo>
                  <a:pt x="859" y="582"/>
                </a:lnTo>
                <a:lnTo>
                  <a:pt x="859" y="596"/>
                </a:lnTo>
                <a:lnTo>
                  <a:pt x="859" y="610"/>
                </a:lnTo>
                <a:lnTo>
                  <a:pt x="860" y="623"/>
                </a:lnTo>
                <a:lnTo>
                  <a:pt x="864" y="635"/>
                </a:lnTo>
                <a:lnTo>
                  <a:pt x="871" y="647"/>
                </a:lnTo>
                <a:lnTo>
                  <a:pt x="880" y="656"/>
                </a:lnTo>
                <a:lnTo>
                  <a:pt x="889" y="666"/>
                </a:lnTo>
                <a:lnTo>
                  <a:pt x="901" y="672"/>
                </a:lnTo>
                <a:lnTo>
                  <a:pt x="912" y="678"/>
                </a:lnTo>
                <a:lnTo>
                  <a:pt x="924" y="683"/>
                </a:lnTo>
                <a:lnTo>
                  <a:pt x="938" y="685"/>
                </a:lnTo>
                <a:lnTo>
                  <a:pt x="951" y="686"/>
                </a:lnTo>
                <a:lnTo>
                  <a:pt x="962" y="684"/>
                </a:lnTo>
                <a:lnTo>
                  <a:pt x="973" y="678"/>
                </a:lnTo>
                <a:lnTo>
                  <a:pt x="979" y="669"/>
                </a:lnTo>
                <a:lnTo>
                  <a:pt x="983" y="657"/>
                </a:lnTo>
                <a:lnTo>
                  <a:pt x="984" y="643"/>
                </a:lnTo>
                <a:lnTo>
                  <a:pt x="984" y="631"/>
                </a:lnTo>
                <a:lnTo>
                  <a:pt x="985" y="617"/>
                </a:lnTo>
                <a:lnTo>
                  <a:pt x="986" y="595"/>
                </a:lnTo>
                <a:lnTo>
                  <a:pt x="986" y="573"/>
                </a:lnTo>
                <a:lnTo>
                  <a:pt x="986" y="551"/>
                </a:lnTo>
                <a:lnTo>
                  <a:pt x="985" y="529"/>
                </a:lnTo>
                <a:lnTo>
                  <a:pt x="985" y="507"/>
                </a:lnTo>
                <a:lnTo>
                  <a:pt x="984" y="494"/>
                </a:lnTo>
                <a:lnTo>
                  <a:pt x="982" y="480"/>
                </a:lnTo>
                <a:lnTo>
                  <a:pt x="979" y="467"/>
                </a:lnTo>
                <a:lnTo>
                  <a:pt x="978" y="453"/>
                </a:lnTo>
                <a:lnTo>
                  <a:pt x="978" y="440"/>
                </a:lnTo>
                <a:lnTo>
                  <a:pt x="981" y="427"/>
                </a:lnTo>
                <a:lnTo>
                  <a:pt x="985" y="413"/>
                </a:lnTo>
                <a:lnTo>
                  <a:pt x="989" y="400"/>
                </a:lnTo>
                <a:lnTo>
                  <a:pt x="993" y="386"/>
                </a:lnTo>
                <a:lnTo>
                  <a:pt x="997" y="372"/>
                </a:lnTo>
                <a:lnTo>
                  <a:pt x="1000" y="363"/>
                </a:lnTo>
                <a:lnTo>
                  <a:pt x="1004" y="353"/>
                </a:lnTo>
                <a:lnTo>
                  <a:pt x="1006" y="342"/>
                </a:lnTo>
                <a:lnTo>
                  <a:pt x="1006" y="333"/>
                </a:lnTo>
                <a:lnTo>
                  <a:pt x="1003" y="324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Freeform 26"/>
          <p:cNvSpPr>
            <a:spLocks/>
          </p:cNvSpPr>
          <p:nvPr/>
        </p:nvSpPr>
        <p:spPr bwMode="auto">
          <a:xfrm>
            <a:off x="6811963" y="1978025"/>
            <a:ext cx="301625" cy="166688"/>
          </a:xfrm>
          <a:custGeom>
            <a:avLst/>
            <a:gdLst>
              <a:gd name="T0" fmla="*/ 35 w 522"/>
              <a:gd name="T1" fmla="*/ 296 h 298"/>
              <a:gd name="T2" fmla="*/ 57 w 522"/>
              <a:gd name="T3" fmla="*/ 298 h 298"/>
              <a:gd name="T4" fmla="*/ 78 w 522"/>
              <a:gd name="T5" fmla="*/ 295 h 298"/>
              <a:gd name="T6" fmla="*/ 106 w 522"/>
              <a:gd name="T7" fmla="*/ 286 h 298"/>
              <a:gd name="T8" fmla="*/ 136 w 522"/>
              <a:gd name="T9" fmla="*/ 271 h 298"/>
              <a:gd name="T10" fmla="*/ 166 w 522"/>
              <a:gd name="T11" fmla="*/ 256 h 298"/>
              <a:gd name="T12" fmla="*/ 201 w 522"/>
              <a:gd name="T13" fmla="*/ 247 h 298"/>
              <a:gd name="T14" fmla="*/ 239 w 522"/>
              <a:gd name="T15" fmla="*/ 243 h 298"/>
              <a:gd name="T16" fmla="*/ 277 w 522"/>
              <a:gd name="T17" fmla="*/ 241 h 298"/>
              <a:gd name="T18" fmla="*/ 313 w 522"/>
              <a:gd name="T19" fmla="*/ 237 h 298"/>
              <a:gd name="T20" fmla="*/ 346 w 522"/>
              <a:gd name="T21" fmla="*/ 236 h 298"/>
              <a:gd name="T22" fmla="*/ 379 w 522"/>
              <a:gd name="T23" fmla="*/ 233 h 298"/>
              <a:gd name="T24" fmla="*/ 409 w 522"/>
              <a:gd name="T25" fmla="*/ 225 h 298"/>
              <a:gd name="T26" fmla="*/ 431 w 522"/>
              <a:gd name="T27" fmla="*/ 212 h 298"/>
              <a:gd name="T28" fmla="*/ 452 w 522"/>
              <a:gd name="T29" fmla="*/ 194 h 298"/>
              <a:gd name="T30" fmla="*/ 471 w 522"/>
              <a:gd name="T31" fmla="*/ 177 h 298"/>
              <a:gd name="T32" fmla="*/ 487 w 522"/>
              <a:gd name="T33" fmla="*/ 166 h 298"/>
              <a:gd name="T34" fmla="*/ 502 w 522"/>
              <a:gd name="T35" fmla="*/ 153 h 298"/>
              <a:gd name="T36" fmla="*/ 512 w 522"/>
              <a:gd name="T37" fmla="*/ 138 h 298"/>
              <a:gd name="T38" fmla="*/ 520 w 522"/>
              <a:gd name="T39" fmla="*/ 113 h 298"/>
              <a:gd name="T40" fmla="*/ 522 w 522"/>
              <a:gd name="T41" fmla="*/ 86 h 298"/>
              <a:gd name="T42" fmla="*/ 521 w 522"/>
              <a:gd name="T43" fmla="*/ 58 h 298"/>
              <a:gd name="T44" fmla="*/ 517 w 522"/>
              <a:gd name="T45" fmla="*/ 38 h 298"/>
              <a:gd name="T46" fmla="*/ 509 w 522"/>
              <a:gd name="T47" fmla="*/ 22 h 298"/>
              <a:gd name="T48" fmla="*/ 497 w 522"/>
              <a:gd name="T49" fmla="*/ 10 h 298"/>
              <a:gd name="T50" fmla="*/ 477 w 522"/>
              <a:gd name="T51" fmla="*/ 2 h 298"/>
              <a:gd name="T52" fmla="*/ 449 w 522"/>
              <a:gd name="T53" fmla="*/ 0 h 298"/>
              <a:gd name="T54" fmla="*/ 423 w 522"/>
              <a:gd name="T55" fmla="*/ 3 h 298"/>
              <a:gd name="T56" fmla="*/ 397 w 522"/>
              <a:gd name="T57" fmla="*/ 9 h 298"/>
              <a:gd name="T58" fmla="*/ 377 w 522"/>
              <a:gd name="T59" fmla="*/ 20 h 298"/>
              <a:gd name="T60" fmla="*/ 356 w 522"/>
              <a:gd name="T61" fmla="*/ 33 h 298"/>
              <a:gd name="T62" fmla="*/ 336 w 522"/>
              <a:gd name="T63" fmla="*/ 44 h 298"/>
              <a:gd name="T64" fmla="*/ 319 w 522"/>
              <a:gd name="T65" fmla="*/ 50 h 298"/>
              <a:gd name="T66" fmla="*/ 300 w 522"/>
              <a:gd name="T67" fmla="*/ 54 h 298"/>
              <a:gd name="T68" fmla="*/ 284 w 522"/>
              <a:gd name="T69" fmla="*/ 61 h 298"/>
              <a:gd name="T70" fmla="*/ 264 w 522"/>
              <a:gd name="T71" fmla="*/ 77 h 298"/>
              <a:gd name="T72" fmla="*/ 246 w 522"/>
              <a:gd name="T73" fmla="*/ 96 h 298"/>
              <a:gd name="T74" fmla="*/ 227 w 522"/>
              <a:gd name="T75" fmla="*/ 113 h 298"/>
              <a:gd name="T76" fmla="*/ 205 w 522"/>
              <a:gd name="T77" fmla="*/ 127 h 298"/>
              <a:gd name="T78" fmla="*/ 183 w 522"/>
              <a:gd name="T79" fmla="*/ 140 h 298"/>
              <a:gd name="T80" fmla="*/ 159 w 522"/>
              <a:gd name="T81" fmla="*/ 150 h 298"/>
              <a:gd name="T82" fmla="*/ 136 w 522"/>
              <a:gd name="T83" fmla="*/ 157 h 298"/>
              <a:gd name="T84" fmla="*/ 113 w 522"/>
              <a:gd name="T85" fmla="*/ 161 h 298"/>
              <a:gd name="T86" fmla="*/ 89 w 522"/>
              <a:gd name="T87" fmla="*/ 167 h 298"/>
              <a:gd name="T88" fmla="*/ 67 w 522"/>
              <a:gd name="T89" fmla="*/ 178 h 298"/>
              <a:gd name="T90" fmla="*/ 44 w 522"/>
              <a:gd name="T91" fmla="*/ 194 h 298"/>
              <a:gd name="T92" fmla="*/ 25 w 522"/>
              <a:gd name="T93" fmla="*/ 213 h 298"/>
              <a:gd name="T94" fmla="*/ 10 w 522"/>
              <a:gd name="T95" fmla="*/ 229 h 298"/>
              <a:gd name="T96" fmla="*/ 4 w 522"/>
              <a:gd name="T97" fmla="*/ 241 h 298"/>
              <a:gd name="T98" fmla="*/ 0 w 522"/>
              <a:gd name="T99" fmla="*/ 252 h 298"/>
              <a:gd name="T100" fmla="*/ 0 w 522"/>
              <a:gd name="T101" fmla="*/ 265 h 298"/>
              <a:gd name="T102" fmla="*/ 4 w 522"/>
              <a:gd name="T103" fmla="*/ 277 h 298"/>
              <a:gd name="T104" fmla="*/ 10 w 522"/>
              <a:gd name="T105" fmla="*/ 287 h 298"/>
              <a:gd name="T106" fmla="*/ 19 w 522"/>
              <a:gd name="T107" fmla="*/ 293 h 2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522"/>
              <a:gd name="T163" fmla="*/ 0 h 298"/>
              <a:gd name="T164" fmla="*/ 522 w 522"/>
              <a:gd name="T165" fmla="*/ 298 h 29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522" h="298">
                <a:moveTo>
                  <a:pt x="19" y="293"/>
                </a:moveTo>
                <a:lnTo>
                  <a:pt x="21" y="294"/>
                </a:lnTo>
                <a:lnTo>
                  <a:pt x="25" y="295"/>
                </a:lnTo>
                <a:lnTo>
                  <a:pt x="28" y="295"/>
                </a:lnTo>
                <a:lnTo>
                  <a:pt x="32" y="296"/>
                </a:lnTo>
                <a:lnTo>
                  <a:pt x="35" y="296"/>
                </a:lnTo>
                <a:lnTo>
                  <a:pt x="40" y="298"/>
                </a:lnTo>
                <a:lnTo>
                  <a:pt x="43" y="298"/>
                </a:lnTo>
                <a:lnTo>
                  <a:pt x="47" y="298"/>
                </a:lnTo>
                <a:lnTo>
                  <a:pt x="50" y="298"/>
                </a:lnTo>
                <a:lnTo>
                  <a:pt x="54" y="298"/>
                </a:lnTo>
                <a:lnTo>
                  <a:pt x="57" y="298"/>
                </a:lnTo>
                <a:lnTo>
                  <a:pt x="60" y="298"/>
                </a:lnTo>
                <a:lnTo>
                  <a:pt x="64" y="298"/>
                </a:lnTo>
                <a:lnTo>
                  <a:pt x="67" y="296"/>
                </a:lnTo>
                <a:lnTo>
                  <a:pt x="71" y="296"/>
                </a:lnTo>
                <a:lnTo>
                  <a:pt x="74" y="295"/>
                </a:lnTo>
                <a:lnTo>
                  <a:pt x="78" y="295"/>
                </a:lnTo>
                <a:lnTo>
                  <a:pt x="81" y="294"/>
                </a:lnTo>
                <a:lnTo>
                  <a:pt x="85" y="293"/>
                </a:lnTo>
                <a:lnTo>
                  <a:pt x="91" y="292"/>
                </a:lnTo>
                <a:lnTo>
                  <a:pt x="95" y="291"/>
                </a:lnTo>
                <a:lnTo>
                  <a:pt x="101" y="288"/>
                </a:lnTo>
                <a:lnTo>
                  <a:pt x="106" y="286"/>
                </a:lnTo>
                <a:lnTo>
                  <a:pt x="110" y="284"/>
                </a:lnTo>
                <a:lnTo>
                  <a:pt x="116" y="281"/>
                </a:lnTo>
                <a:lnTo>
                  <a:pt x="121" y="279"/>
                </a:lnTo>
                <a:lnTo>
                  <a:pt x="125" y="276"/>
                </a:lnTo>
                <a:lnTo>
                  <a:pt x="131" y="273"/>
                </a:lnTo>
                <a:lnTo>
                  <a:pt x="136" y="271"/>
                </a:lnTo>
                <a:lnTo>
                  <a:pt x="140" y="267"/>
                </a:lnTo>
                <a:lnTo>
                  <a:pt x="145" y="265"/>
                </a:lnTo>
                <a:lnTo>
                  <a:pt x="151" y="263"/>
                </a:lnTo>
                <a:lnTo>
                  <a:pt x="155" y="261"/>
                </a:lnTo>
                <a:lnTo>
                  <a:pt x="160" y="258"/>
                </a:lnTo>
                <a:lnTo>
                  <a:pt x="166" y="256"/>
                </a:lnTo>
                <a:lnTo>
                  <a:pt x="170" y="254"/>
                </a:lnTo>
                <a:lnTo>
                  <a:pt x="176" y="252"/>
                </a:lnTo>
                <a:lnTo>
                  <a:pt x="181" y="251"/>
                </a:lnTo>
                <a:lnTo>
                  <a:pt x="188" y="249"/>
                </a:lnTo>
                <a:lnTo>
                  <a:pt x="194" y="248"/>
                </a:lnTo>
                <a:lnTo>
                  <a:pt x="201" y="247"/>
                </a:lnTo>
                <a:lnTo>
                  <a:pt x="206" y="245"/>
                </a:lnTo>
                <a:lnTo>
                  <a:pt x="213" y="245"/>
                </a:lnTo>
                <a:lnTo>
                  <a:pt x="219" y="244"/>
                </a:lnTo>
                <a:lnTo>
                  <a:pt x="226" y="243"/>
                </a:lnTo>
                <a:lnTo>
                  <a:pt x="232" y="243"/>
                </a:lnTo>
                <a:lnTo>
                  <a:pt x="239" y="243"/>
                </a:lnTo>
                <a:lnTo>
                  <a:pt x="245" y="242"/>
                </a:lnTo>
                <a:lnTo>
                  <a:pt x="251" y="242"/>
                </a:lnTo>
                <a:lnTo>
                  <a:pt x="257" y="242"/>
                </a:lnTo>
                <a:lnTo>
                  <a:pt x="264" y="241"/>
                </a:lnTo>
                <a:lnTo>
                  <a:pt x="270" y="241"/>
                </a:lnTo>
                <a:lnTo>
                  <a:pt x="277" y="241"/>
                </a:lnTo>
                <a:lnTo>
                  <a:pt x="283" y="240"/>
                </a:lnTo>
                <a:lnTo>
                  <a:pt x="290" y="240"/>
                </a:lnTo>
                <a:lnTo>
                  <a:pt x="295" y="240"/>
                </a:lnTo>
                <a:lnTo>
                  <a:pt x="302" y="239"/>
                </a:lnTo>
                <a:lnTo>
                  <a:pt x="307" y="239"/>
                </a:lnTo>
                <a:lnTo>
                  <a:pt x="313" y="237"/>
                </a:lnTo>
                <a:lnTo>
                  <a:pt x="319" y="237"/>
                </a:lnTo>
                <a:lnTo>
                  <a:pt x="324" y="237"/>
                </a:lnTo>
                <a:lnTo>
                  <a:pt x="329" y="236"/>
                </a:lnTo>
                <a:lnTo>
                  <a:pt x="335" y="236"/>
                </a:lnTo>
                <a:lnTo>
                  <a:pt x="341" y="236"/>
                </a:lnTo>
                <a:lnTo>
                  <a:pt x="346" y="236"/>
                </a:lnTo>
                <a:lnTo>
                  <a:pt x="351" y="235"/>
                </a:lnTo>
                <a:lnTo>
                  <a:pt x="357" y="235"/>
                </a:lnTo>
                <a:lnTo>
                  <a:pt x="363" y="235"/>
                </a:lnTo>
                <a:lnTo>
                  <a:pt x="368" y="234"/>
                </a:lnTo>
                <a:lnTo>
                  <a:pt x="373" y="234"/>
                </a:lnTo>
                <a:lnTo>
                  <a:pt x="379" y="233"/>
                </a:lnTo>
                <a:lnTo>
                  <a:pt x="383" y="232"/>
                </a:lnTo>
                <a:lnTo>
                  <a:pt x="389" y="230"/>
                </a:lnTo>
                <a:lnTo>
                  <a:pt x="395" y="229"/>
                </a:lnTo>
                <a:lnTo>
                  <a:pt x="400" y="228"/>
                </a:lnTo>
                <a:lnTo>
                  <a:pt x="405" y="226"/>
                </a:lnTo>
                <a:lnTo>
                  <a:pt x="409" y="225"/>
                </a:lnTo>
                <a:lnTo>
                  <a:pt x="412" y="223"/>
                </a:lnTo>
                <a:lnTo>
                  <a:pt x="417" y="221"/>
                </a:lnTo>
                <a:lnTo>
                  <a:pt x="421" y="219"/>
                </a:lnTo>
                <a:lnTo>
                  <a:pt x="424" y="217"/>
                </a:lnTo>
                <a:lnTo>
                  <a:pt x="427" y="214"/>
                </a:lnTo>
                <a:lnTo>
                  <a:pt x="431" y="212"/>
                </a:lnTo>
                <a:lnTo>
                  <a:pt x="434" y="210"/>
                </a:lnTo>
                <a:lnTo>
                  <a:pt x="438" y="206"/>
                </a:lnTo>
                <a:lnTo>
                  <a:pt x="441" y="204"/>
                </a:lnTo>
                <a:lnTo>
                  <a:pt x="445" y="200"/>
                </a:lnTo>
                <a:lnTo>
                  <a:pt x="448" y="198"/>
                </a:lnTo>
                <a:lnTo>
                  <a:pt x="452" y="194"/>
                </a:lnTo>
                <a:lnTo>
                  <a:pt x="455" y="192"/>
                </a:lnTo>
                <a:lnTo>
                  <a:pt x="459" y="189"/>
                </a:lnTo>
                <a:lnTo>
                  <a:pt x="461" y="186"/>
                </a:lnTo>
                <a:lnTo>
                  <a:pt x="465" y="183"/>
                </a:lnTo>
                <a:lnTo>
                  <a:pt x="468" y="181"/>
                </a:lnTo>
                <a:lnTo>
                  <a:pt x="471" y="177"/>
                </a:lnTo>
                <a:lnTo>
                  <a:pt x="474" y="176"/>
                </a:lnTo>
                <a:lnTo>
                  <a:pt x="476" y="174"/>
                </a:lnTo>
                <a:lnTo>
                  <a:pt x="478" y="171"/>
                </a:lnTo>
                <a:lnTo>
                  <a:pt x="482" y="169"/>
                </a:lnTo>
                <a:lnTo>
                  <a:pt x="484" y="168"/>
                </a:lnTo>
                <a:lnTo>
                  <a:pt x="487" y="166"/>
                </a:lnTo>
                <a:lnTo>
                  <a:pt x="489" y="163"/>
                </a:lnTo>
                <a:lnTo>
                  <a:pt x="492" y="161"/>
                </a:lnTo>
                <a:lnTo>
                  <a:pt x="495" y="160"/>
                </a:lnTo>
                <a:lnTo>
                  <a:pt x="497" y="157"/>
                </a:lnTo>
                <a:lnTo>
                  <a:pt x="499" y="155"/>
                </a:lnTo>
                <a:lnTo>
                  <a:pt x="502" y="153"/>
                </a:lnTo>
                <a:lnTo>
                  <a:pt x="504" y="150"/>
                </a:lnTo>
                <a:lnTo>
                  <a:pt x="506" y="148"/>
                </a:lnTo>
                <a:lnTo>
                  <a:pt x="507" y="146"/>
                </a:lnTo>
                <a:lnTo>
                  <a:pt x="510" y="144"/>
                </a:lnTo>
                <a:lnTo>
                  <a:pt x="511" y="140"/>
                </a:lnTo>
                <a:lnTo>
                  <a:pt x="512" y="138"/>
                </a:lnTo>
                <a:lnTo>
                  <a:pt x="513" y="134"/>
                </a:lnTo>
                <a:lnTo>
                  <a:pt x="515" y="131"/>
                </a:lnTo>
                <a:lnTo>
                  <a:pt x="517" y="126"/>
                </a:lnTo>
                <a:lnTo>
                  <a:pt x="518" y="122"/>
                </a:lnTo>
                <a:lnTo>
                  <a:pt x="519" y="117"/>
                </a:lnTo>
                <a:lnTo>
                  <a:pt x="520" y="113"/>
                </a:lnTo>
                <a:lnTo>
                  <a:pt x="520" y="109"/>
                </a:lnTo>
                <a:lnTo>
                  <a:pt x="521" y="104"/>
                </a:lnTo>
                <a:lnTo>
                  <a:pt x="522" y="99"/>
                </a:lnTo>
                <a:lnTo>
                  <a:pt x="522" y="95"/>
                </a:lnTo>
                <a:lnTo>
                  <a:pt x="522" y="90"/>
                </a:lnTo>
                <a:lnTo>
                  <a:pt x="522" y="86"/>
                </a:lnTo>
                <a:lnTo>
                  <a:pt x="522" y="81"/>
                </a:lnTo>
                <a:lnTo>
                  <a:pt x="522" y="76"/>
                </a:lnTo>
                <a:lnTo>
                  <a:pt x="522" y="72"/>
                </a:lnTo>
                <a:lnTo>
                  <a:pt x="522" y="67"/>
                </a:lnTo>
                <a:lnTo>
                  <a:pt x="521" y="62"/>
                </a:lnTo>
                <a:lnTo>
                  <a:pt x="521" y="58"/>
                </a:lnTo>
                <a:lnTo>
                  <a:pt x="520" y="53"/>
                </a:lnTo>
                <a:lnTo>
                  <a:pt x="520" y="50"/>
                </a:lnTo>
                <a:lnTo>
                  <a:pt x="519" y="46"/>
                </a:lnTo>
                <a:lnTo>
                  <a:pt x="519" y="44"/>
                </a:lnTo>
                <a:lnTo>
                  <a:pt x="518" y="40"/>
                </a:lnTo>
                <a:lnTo>
                  <a:pt x="517" y="38"/>
                </a:lnTo>
                <a:lnTo>
                  <a:pt x="515" y="36"/>
                </a:lnTo>
                <a:lnTo>
                  <a:pt x="514" y="32"/>
                </a:lnTo>
                <a:lnTo>
                  <a:pt x="513" y="30"/>
                </a:lnTo>
                <a:lnTo>
                  <a:pt x="512" y="28"/>
                </a:lnTo>
                <a:lnTo>
                  <a:pt x="511" y="25"/>
                </a:lnTo>
                <a:lnTo>
                  <a:pt x="509" y="22"/>
                </a:lnTo>
                <a:lnTo>
                  <a:pt x="507" y="20"/>
                </a:lnTo>
                <a:lnTo>
                  <a:pt x="505" y="17"/>
                </a:lnTo>
                <a:lnTo>
                  <a:pt x="503" y="16"/>
                </a:lnTo>
                <a:lnTo>
                  <a:pt x="502" y="14"/>
                </a:lnTo>
                <a:lnTo>
                  <a:pt x="499" y="11"/>
                </a:lnTo>
                <a:lnTo>
                  <a:pt x="497" y="10"/>
                </a:lnTo>
                <a:lnTo>
                  <a:pt x="495" y="9"/>
                </a:lnTo>
                <a:lnTo>
                  <a:pt x="492" y="8"/>
                </a:lnTo>
                <a:lnTo>
                  <a:pt x="490" y="7"/>
                </a:lnTo>
                <a:lnTo>
                  <a:pt x="485" y="4"/>
                </a:lnTo>
                <a:lnTo>
                  <a:pt x="481" y="3"/>
                </a:lnTo>
                <a:lnTo>
                  <a:pt x="477" y="2"/>
                </a:lnTo>
                <a:lnTo>
                  <a:pt x="473" y="2"/>
                </a:lnTo>
                <a:lnTo>
                  <a:pt x="468" y="1"/>
                </a:lnTo>
                <a:lnTo>
                  <a:pt x="463" y="1"/>
                </a:lnTo>
                <a:lnTo>
                  <a:pt x="459" y="0"/>
                </a:lnTo>
                <a:lnTo>
                  <a:pt x="454" y="0"/>
                </a:lnTo>
                <a:lnTo>
                  <a:pt x="449" y="0"/>
                </a:lnTo>
                <a:lnTo>
                  <a:pt x="445" y="0"/>
                </a:lnTo>
                <a:lnTo>
                  <a:pt x="440" y="1"/>
                </a:lnTo>
                <a:lnTo>
                  <a:pt x="437" y="1"/>
                </a:lnTo>
                <a:lnTo>
                  <a:pt x="432" y="1"/>
                </a:lnTo>
                <a:lnTo>
                  <a:pt x="427" y="2"/>
                </a:lnTo>
                <a:lnTo>
                  <a:pt x="423" y="3"/>
                </a:lnTo>
                <a:lnTo>
                  <a:pt x="418" y="3"/>
                </a:lnTo>
                <a:lnTo>
                  <a:pt x="414" y="4"/>
                </a:lnTo>
                <a:lnTo>
                  <a:pt x="409" y="6"/>
                </a:lnTo>
                <a:lnTo>
                  <a:pt x="405" y="7"/>
                </a:lnTo>
                <a:lnTo>
                  <a:pt x="401" y="8"/>
                </a:lnTo>
                <a:lnTo>
                  <a:pt x="397" y="9"/>
                </a:lnTo>
                <a:lnTo>
                  <a:pt x="394" y="10"/>
                </a:lnTo>
                <a:lnTo>
                  <a:pt x="390" y="11"/>
                </a:lnTo>
                <a:lnTo>
                  <a:pt x="387" y="14"/>
                </a:lnTo>
                <a:lnTo>
                  <a:pt x="383" y="16"/>
                </a:lnTo>
                <a:lnTo>
                  <a:pt x="380" y="17"/>
                </a:lnTo>
                <a:lnTo>
                  <a:pt x="377" y="20"/>
                </a:lnTo>
                <a:lnTo>
                  <a:pt x="373" y="22"/>
                </a:lnTo>
                <a:lnTo>
                  <a:pt x="370" y="24"/>
                </a:lnTo>
                <a:lnTo>
                  <a:pt x="366" y="27"/>
                </a:lnTo>
                <a:lnTo>
                  <a:pt x="363" y="29"/>
                </a:lnTo>
                <a:lnTo>
                  <a:pt x="359" y="31"/>
                </a:lnTo>
                <a:lnTo>
                  <a:pt x="356" y="33"/>
                </a:lnTo>
                <a:lnTo>
                  <a:pt x="352" y="36"/>
                </a:lnTo>
                <a:lnTo>
                  <a:pt x="349" y="37"/>
                </a:lnTo>
                <a:lnTo>
                  <a:pt x="345" y="39"/>
                </a:lnTo>
                <a:lnTo>
                  <a:pt x="342" y="42"/>
                </a:lnTo>
                <a:lnTo>
                  <a:pt x="338" y="43"/>
                </a:lnTo>
                <a:lnTo>
                  <a:pt x="336" y="44"/>
                </a:lnTo>
                <a:lnTo>
                  <a:pt x="333" y="45"/>
                </a:lnTo>
                <a:lnTo>
                  <a:pt x="330" y="46"/>
                </a:lnTo>
                <a:lnTo>
                  <a:pt x="327" y="47"/>
                </a:lnTo>
                <a:lnTo>
                  <a:pt x="324" y="49"/>
                </a:lnTo>
                <a:lnTo>
                  <a:pt x="321" y="49"/>
                </a:lnTo>
                <a:lnTo>
                  <a:pt x="319" y="50"/>
                </a:lnTo>
                <a:lnTo>
                  <a:pt x="315" y="51"/>
                </a:lnTo>
                <a:lnTo>
                  <a:pt x="313" y="51"/>
                </a:lnTo>
                <a:lnTo>
                  <a:pt x="309" y="52"/>
                </a:lnTo>
                <a:lnTo>
                  <a:pt x="306" y="52"/>
                </a:lnTo>
                <a:lnTo>
                  <a:pt x="304" y="53"/>
                </a:lnTo>
                <a:lnTo>
                  <a:pt x="300" y="54"/>
                </a:lnTo>
                <a:lnTo>
                  <a:pt x="298" y="55"/>
                </a:lnTo>
                <a:lnTo>
                  <a:pt x="294" y="57"/>
                </a:lnTo>
                <a:lnTo>
                  <a:pt x="292" y="57"/>
                </a:lnTo>
                <a:lnTo>
                  <a:pt x="290" y="59"/>
                </a:lnTo>
                <a:lnTo>
                  <a:pt x="286" y="60"/>
                </a:lnTo>
                <a:lnTo>
                  <a:pt x="284" y="61"/>
                </a:lnTo>
                <a:lnTo>
                  <a:pt x="280" y="64"/>
                </a:lnTo>
                <a:lnTo>
                  <a:pt x="277" y="66"/>
                </a:lnTo>
                <a:lnTo>
                  <a:pt x="273" y="69"/>
                </a:lnTo>
                <a:lnTo>
                  <a:pt x="270" y="72"/>
                </a:lnTo>
                <a:lnTo>
                  <a:pt x="268" y="75"/>
                </a:lnTo>
                <a:lnTo>
                  <a:pt x="264" y="77"/>
                </a:lnTo>
                <a:lnTo>
                  <a:pt x="261" y="81"/>
                </a:lnTo>
                <a:lnTo>
                  <a:pt x="258" y="84"/>
                </a:lnTo>
                <a:lnTo>
                  <a:pt x="255" y="87"/>
                </a:lnTo>
                <a:lnTo>
                  <a:pt x="253" y="90"/>
                </a:lnTo>
                <a:lnTo>
                  <a:pt x="249" y="94"/>
                </a:lnTo>
                <a:lnTo>
                  <a:pt x="246" y="96"/>
                </a:lnTo>
                <a:lnTo>
                  <a:pt x="243" y="99"/>
                </a:lnTo>
                <a:lnTo>
                  <a:pt x="240" y="103"/>
                </a:lnTo>
                <a:lnTo>
                  <a:pt x="236" y="105"/>
                </a:lnTo>
                <a:lnTo>
                  <a:pt x="234" y="109"/>
                </a:lnTo>
                <a:lnTo>
                  <a:pt x="231" y="111"/>
                </a:lnTo>
                <a:lnTo>
                  <a:pt x="227" y="113"/>
                </a:lnTo>
                <a:lnTo>
                  <a:pt x="224" y="117"/>
                </a:lnTo>
                <a:lnTo>
                  <a:pt x="220" y="119"/>
                </a:lnTo>
                <a:lnTo>
                  <a:pt x="217" y="122"/>
                </a:lnTo>
                <a:lnTo>
                  <a:pt x="213" y="124"/>
                </a:lnTo>
                <a:lnTo>
                  <a:pt x="210" y="126"/>
                </a:lnTo>
                <a:lnTo>
                  <a:pt x="205" y="127"/>
                </a:lnTo>
                <a:lnTo>
                  <a:pt x="202" y="130"/>
                </a:lnTo>
                <a:lnTo>
                  <a:pt x="198" y="132"/>
                </a:lnTo>
                <a:lnTo>
                  <a:pt x="195" y="134"/>
                </a:lnTo>
                <a:lnTo>
                  <a:pt x="190" y="135"/>
                </a:lnTo>
                <a:lnTo>
                  <a:pt x="187" y="138"/>
                </a:lnTo>
                <a:lnTo>
                  <a:pt x="183" y="140"/>
                </a:lnTo>
                <a:lnTo>
                  <a:pt x="179" y="141"/>
                </a:lnTo>
                <a:lnTo>
                  <a:pt x="175" y="144"/>
                </a:lnTo>
                <a:lnTo>
                  <a:pt x="170" y="145"/>
                </a:lnTo>
                <a:lnTo>
                  <a:pt x="167" y="147"/>
                </a:lnTo>
                <a:lnTo>
                  <a:pt x="164" y="148"/>
                </a:lnTo>
                <a:lnTo>
                  <a:pt x="159" y="150"/>
                </a:lnTo>
                <a:lnTo>
                  <a:pt x="155" y="152"/>
                </a:lnTo>
                <a:lnTo>
                  <a:pt x="151" y="153"/>
                </a:lnTo>
                <a:lnTo>
                  <a:pt x="147" y="154"/>
                </a:lnTo>
                <a:lnTo>
                  <a:pt x="144" y="155"/>
                </a:lnTo>
                <a:lnTo>
                  <a:pt x="140" y="156"/>
                </a:lnTo>
                <a:lnTo>
                  <a:pt x="136" y="157"/>
                </a:lnTo>
                <a:lnTo>
                  <a:pt x="132" y="159"/>
                </a:lnTo>
                <a:lnTo>
                  <a:pt x="129" y="159"/>
                </a:lnTo>
                <a:lnTo>
                  <a:pt x="124" y="160"/>
                </a:lnTo>
                <a:lnTo>
                  <a:pt x="121" y="160"/>
                </a:lnTo>
                <a:lnTo>
                  <a:pt x="116" y="161"/>
                </a:lnTo>
                <a:lnTo>
                  <a:pt x="113" y="161"/>
                </a:lnTo>
                <a:lnTo>
                  <a:pt x="109" y="162"/>
                </a:lnTo>
                <a:lnTo>
                  <a:pt x="104" y="163"/>
                </a:lnTo>
                <a:lnTo>
                  <a:pt x="101" y="163"/>
                </a:lnTo>
                <a:lnTo>
                  <a:pt x="98" y="164"/>
                </a:lnTo>
                <a:lnTo>
                  <a:pt x="93" y="166"/>
                </a:lnTo>
                <a:lnTo>
                  <a:pt x="89" y="167"/>
                </a:lnTo>
                <a:lnTo>
                  <a:pt x="86" y="168"/>
                </a:lnTo>
                <a:lnTo>
                  <a:pt x="82" y="170"/>
                </a:lnTo>
                <a:lnTo>
                  <a:pt x="79" y="171"/>
                </a:lnTo>
                <a:lnTo>
                  <a:pt x="74" y="174"/>
                </a:lnTo>
                <a:lnTo>
                  <a:pt x="71" y="176"/>
                </a:lnTo>
                <a:lnTo>
                  <a:pt x="67" y="178"/>
                </a:lnTo>
                <a:lnTo>
                  <a:pt x="63" y="181"/>
                </a:lnTo>
                <a:lnTo>
                  <a:pt x="59" y="183"/>
                </a:lnTo>
                <a:lnTo>
                  <a:pt x="56" y="185"/>
                </a:lnTo>
                <a:lnTo>
                  <a:pt x="52" y="189"/>
                </a:lnTo>
                <a:lnTo>
                  <a:pt x="48" y="191"/>
                </a:lnTo>
                <a:lnTo>
                  <a:pt x="44" y="194"/>
                </a:lnTo>
                <a:lnTo>
                  <a:pt x="41" y="197"/>
                </a:lnTo>
                <a:lnTo>
                  <a:pt x="37" y="200"/>
                </a:lnTo>
                <a:lnTo>
                  <a:pt x="34" y="204"/>
                </a:lnTo>
                <a:lnTo>
                  <a:pt x="32" y="206"/>
                </a:lnTo>
                <a:lnTo>
                  <a:pt x="28" y="210"/>
                </a:lnTo>
                <a:lnTo>
                  <a:pt x="25" y="213"/>
                </a:lnTo>
                <a:lnTo>
                  <a:pt x="21" y="217"/>
                </a:lnTo>
                <a:lnTo>
                  <a:pt x="19" y="220"/>
                </a:lnTo>
                <a:lnTo>
                  <a:pt x="15" y="222"/>
                </a:lnTo>
                <a:lnTo>
                  <a:pt x="12" y="226"/>
                </a:lnTo>
                <a:lnTo>
                  <a:pt x="11" y="228"/>
                </a:lnTo>
                <a:lnTo>
                  <a:pt x="10" y="229"/>
                </a:lnTo>
                <a:lnTo>
                  <a:pt x="8" y="232"/>
                </a:lnTo>
                <a:lnTo>
                  <a:pt x="7" y="233"/>
                </a:lnTo>
                <a:lnTo>
                  <a:pt x="6" y="235"/>
                </a:lnTo>
                <a:lnTo>
                  <a:pt x="5" y="236"/>
                </a:lnTo>
                <a:lnTo>
                  <a:pt x="5" y="239"/>
                </a:lnTo>
                <a:lnTo>
                  <a:pt x="4" y="241"/>
                </a:lnTo>
                <a:lnTo>
                  <a:pt x="3" y="242"/>
                </a:lnTo>
                <a:lnTo>
                  <a:pt x="3" y="244"/>
                </a:lnTo>
                <a:lnTo>
                  <a:pt x="1" y="247"/>
                </a:lnTo>
                <a:lnTo>
                  <a:pt x="1" y="249"/>
                </a:lnTo>
                <a:lnTo>
                  <a:pt x="0" y="250"/>
                </a:lnTo>
                <a:lnTo>
                  <a:pt x="0" y="252"/>
                </a:lnTo>
                <a:lnTo>
                  <a:pt x="0" y="255"/>
                </a:lnTo>
                <a:lnTo>
                  <a:pt x="0" y="257"/>
                </a:lnTo>
                <a:lnTo>
                  <a:pt x="0" y="259"/>
                </a:lnTo>
                <a:lnTo>
                  <a:pt x="0" y="261"/>
                </a:lnTo>
                <a:lnTo>
                  <a:pt x="0" y="263"/>
                </a:lnTo>
                <a:lnTo>
                  <a:pt x="0" y="265"/>
                </a:lnTo>
                <a:lnTo>
                  <a:pt x="0" y="266"/>
                </a:lnTo>
                <a:lnTo>
                  <a:pt x="1" y="269"/>
                </a:lnTo>
                <a:lnTo>
                  <a:pt x="1" y="271"/>
                </a:lnTo>
                <a:lnTo>
                  <a:pt x="1" y="273"/>
                </a:lnTo>
                <a:lnTo>
                  <a:pt x="3" y="274"/>
                </a:lnTo>
                <a:lnTo>
                  <a:pt x="4" y="277"/>
                </a:lnTo>
                <a:lnTo>
                  <a:pt x="4" y="279"/>
                </a:lnTo>
                <a:lnTo>
                  <a:pt x="5" y="280"/>
                </a:lnTo>
                <a:lnTo>
                  <a:pt x="6" y="283"/>
                </a:lnTo>
                <a:lnTo>
                  <a:pt x="7" y="284"/>
                </a:lnTo>
                <a:lnTo>
                  <a:pt x="8" y="286"/>
                </a:lnTo>
                <a:lnTo>
                  <a:pt x="10" y="287"/>
                </a:lnTo>
                <a:lnTo>
                  <a:pt x="11" y="288"/>
                </a:lnTo>
                <a:lnTo>
                  <a:pt x="12" y="290"/>
                </a:lnTo>
                <a:lnTo>
                  <a:pt x="13" y="291"/>
                </a:lnTo>
                <a:lnTo>
                  <a:pt x="15" y="292"/>
                </a:lnTo>
                <a:lnTo>
                  <a:pt x="16" y="293"/>
                </a:lnTo>
                <a:lnTo>
                  <a:pt x="19" y="293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Freeform 27"/>
          <p:cNvSpPr>
            <a:spLocks/>
          </p:cNvSpPr>
          <p:nvPr/>
        </p:nvSpPr>
        <p:spPr bwMode="auto">
          <a:xfrm>
            <a:off x="6521450" y="2168525"/>
            <a:ext cx="379413" cy="241300"/>
          </a:xfrm>
          <a:custGeom>
            <a:avLst/>
            <a:gdLst>
              <a:gd name="T0" fmla="*/ 194 w 656"/>
              <a:gd name="T1" fmla="*/ 425 h 427"/>
              <a:gd name="T2" fmla="*/ 238 w 656"/>
              <a:gd name="T3" fmla="*/ 418 h 427"/>
              <a:gd name="T4" fmla="*/ 279 w 656"/>
              <a:gd name="T5" fmla="*/ 401 h 427"/>
              <a:gd name="T6" fmla="*/ 311 w 656"/>
              <a:gd name="T7" fmla="*/ 374 h 427"/>
              <a:gd name="T8" fmla="*/ 339 w 656"/>
              <a:gd name="T9" fmla="*/ 342 h 427"/>
              <a:gd name="T10" fmla="*/ 369 w 656"/>
              <a:gd name="T11" fmla="*/ 311 h 427"/>
              <a:gd name="T12" fmla="*/ 406 w 656"/>
              <a:gd name="T13" fmla="*/ 282 h 427"/>
              <a:gd name="T14" fmla="*/ 446 w 656"/>
              <a:gd name="T15" fmla="*/ 254 h 427"/>
              <a:gd name="T16" fmla="*/ 481 w 656"/>
              <a:gd name="T17" fmla="*/ 231 h 427"/>
              <a:gd name="T18" fmla="*/ 513 w 656"/>
              <a:gd name="T19" fmla="*/ 214 h 427"/>
              <a:gd name="T20" fmla="*/ 543 w 656"/>
              <a:gd name="T21" fmla="*/ 198 h 427"/>
              <a:gd name="T22" fmla="*/ 565 w 656"/>
              <a:gd name="T23" fmla="*/ 177 h 427"/>
              <a:gd name="T24" fmla="*/ 578 w 656"/>
              <a:gd name="T25" fmla="*/ 153 h 427"/>
              <a:gd name="T26" fmla="*/ 589 w 656"/>
              <a:gd name="T27" fmla="*/ 129 h 427"/>
              <a:gd name="T28" fmla="*/ 601 w 656"/>
              <a:gd name="T29" fmla="*/ 106 h 427"/>
              <a:gd name="T30" fmla="*/ 615 w 656"/>
              <a:gd name="T31" fmla="*/ 85 h 427"/>
              <a:gd name="T32" fmla="*/ 627 w 656"/>
              <a:gd name="T33" fmla="*/ 63 h 427"/>
              <a:gd name="T34" fmla="*/ 640 w 656"/>
              <a:gd name="T35" fmla="*/ 47 h 427"/>
              <a:gd name="T36" fmla="*/ 654 w 656"/>
              <a:gd name="T37" fmla="*/ 30 h 427"/>
              <a:gd name="T38" fmla="*/ 653 w 656"/>
              <a:gd name="T39" fmla="*/ 16 h 427"/>
              <a:gd name="T40" fmla="*/ 626 w 656"/>
              <a:gd name="T41" fmla="*/ 2 h 427"/>
              <a:gd name="T42" fmla="*/ 595 w 656"/>
              <a:gd name="T43" fmla="*/ 0 h 427"/>
              <a:gd name="T44" fmla="*/ 562 w 656"/>
              <a:gd name="T45" fmla="*/ 6 h 427"/>
              <a:gd name="T46" fmla="*/ 529 w 656"/>
              <a:gd name="T47" fmla="*/ 24 h 427"/>
              <a:gd name="T48" fmla="*/ 498 w 656"/>
              <a:gd name="T49" fmla="*/ 49 h 427"/>
              <a:gd name="T50" fmla="*/ 471 w 656"/>
              <a:gd name="T51" fmla="*/ 71 h 427"/>
              <a:gd name="T52" fmla="*/ 454 w 656"/>
              <a:gd name="T53" fmla="*/ 91 h 427"/>
              <a:gd name="T54" fmla="*/ 435 w 656"/>
              <a:gd name="T55" fmla="*/ 108 h 427"/>
              <a:gd name="T56" fmla="*/ 406 w 656"/>
              <a:gd name="T57" fmla="*/ 119 h 427"/>
              <a:gd name="T58" fmla="*/ 369 w 656"/>
              <a:gd name="T59" fmla="*/ 121 h 427"/>
              <a:gd name="T60" fmla="*/ 332 w 656"/>
              <a:gd name="T61" fmla="*/ 123 h 427"/>
              <a:gd name="T62" fmla="*/ 301 w 656"/>
              <a:gd name="T63" fmla="*/ 136 h 427"/>
              <a:gd name="T64" fmla="*/ 273 w 656"/>
              <a:gd name="T65" fmla="*/ 153 h 427"/>
              <a:gd name="T66" fmla="*/ 246 w 656"/>
              <a:gd name="T67" fmla="*/ 173 h 427"/>
              <a:gd name="T68" fmla="*/ 222 w 656"/>
              <a:gd name="T69" fmla="*/ 189 h 427"/>
              <a:gd name="T70" fmla="*/ 198 w 656"/>
              <a:gd name="T71" fmla="*/ 205 h 427"/>
              <a:gd name="T72" fmla="*/ 176 w 656"/>
              <a:gd name="T73" fmla="*/ 224 h 427"/>
              <a:gd name="T74" fmla="*/ 161 w 656"/>
              <a:gd name="T75" fmla="*/ 248 h 427"/>
              <a:gd name="T76" fmla="*/ 148 w 656"/>
              <a:gd name="T77" fmla="*/ 274 h 427"/>
              <a:gd name="T78" fmla="*/ 132 w 656"/>
              <a:gd name="T79" fmla="*/ 293 h 427"/>
              <a:gd name="T80" fmla="*/ 116 w 656"/>
              <a:gd name="T81" fmla="*/ 299 h 427"/>
              <a:gd name="T82" fmla="*/ 97 w 656"/>
              <a:gd name="T83" fmla="*/ 301 h 427"/>
              <a:gd name="T84" fmla="*/ 77 w 656"/>
              <a:gd name="T85" fmla="*/ 305 h 427"/>
              <a:gd name="T86" fmla="*/ 55 w 656"/>
              <a:gd name="T87" fmla="*/ 310 h 427"/>
              <a:gd name="T88" fmla="*/ 33 w 656"/>
              <a:gd name="T89" fmla="*/ 316 h 427"/>
              <a:gd name="T90" fmla="*/ 17 w 656"/>
              <a:gd name="T91" fmla="*/ 329 h 427"/>
              <a:gd name="T92" fmla="*/ 4 w 656"/>
              <a:gd name="T93" fmla="*/ 349 h 427"/>
              <a:gd name="T94" fmla="*/ 0 w 656"/>
              <a:gd name="T95" fmla="*/ 370 h 427"/>
              <a:gd name="T96" fmla="*/ 7 w 656"/>
              <a:gd name="T97" fmla="*/ 389 h 427"/>
              <a:gd name="T98" fmla="*/ 24 w 656"/>
              <a:gd name="T99" fmla="*/ 403 h 427"/>
              <a:gd name="T100" fmla="*/ 45 w 656"/>
              <a:gd name="T101" fmla="*/ 413 h 427"/>
              <a:gd name="T102" fmla="*/ 81 w 656"/>
              <a:gd name="T103" fmla="*/ 421 h 427"/>
              <a:gd name="T104" fmla="*/ 119 w 656"/>
              <a:gd name="T105" fmla="*/ 423 h 427"/>
              <a:gd name="T106" fmla="*/ 157 w 656"/>
              <a:gd name="T107" fmla="*/ 425 h 42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56"/>
              <a:gd name="T163" fmla="*/ 0 h 427"/>
              <a:gd name="T164" fmla="*/ 656 w 656"/>
              <a:gd name="T165" fmla="*/ 427 h 42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56" h="427">
                <a:moveTo>
                  <a:pt x="157" y="425"/>
                </a:moveTo>
                <a:lnTo>
                  <a:pt x="165" y="427"/>
                </a:lnTo>
                <a:lnTo>
                  <a:pt x="172" y="427"/>
                </a:lnTo>
                <a:lnTo>
                  <a:pt x="179" y="427"/>
                </a:lnTo>
                <a:lnTo>
                  <a:pt x="187" y="427"/>
                </a:lnTo>
                <a:lnTo>
                  <a:pt x="194" y="425"/>
                </a:lnTo>
                <a:lnTo>
                  <a:pt x="201" y="425"/>
                </a:lnTo>
                <a:lnTo>
                  <a:pt x="209" y="424"/>
                </a:lnTo>
                <a:lnTo>
                  <a:pt x="216" y="423"/>
                </a:lnTo>
                <a:lnTo>
                  <a:pt x="223" y="422"/>
                </a:lnTo>
                <a:lnTo>
                  <a:pt x="230" y="420"/>
                </a:lnTo>
                <a:lnTo>
                  <a:pt x="238" y="418"/>
                </a:lnTo>
                <a:lnTo>
                  <a:pt x="245" y="416"/>
                </a:lnTo>
                <a:lnTo>
                  <a:pt x="252" y="414"/>
                </a:lnTo>
                <a:lnTo>
                  <a:pt x="259" y="410"/>
                </a:lnTo>
                <a:lnTo>
                  <a:pt x="265" y="408"/>
                </a:lnTo>
                <a:lnTo>
                  <a:pt x="272" y="405"/>
                </a:lnTo>
                <a:lnTo>
                  <a:pt x="279" y="401"/>
                </a:lnTo>
                <a:lnTo>
                  <a:pt x="285" y="398"/>
                </a:lnTo>
                <a:lnTo>
                  <a:pt x="290" y="394"/>
                </a:lnTo>
                <a:lnTo>
                  <a:pt x="296" y="389"/>
                </a:lnTo>
                <a:lnTo>
                  <a:pt x="301" y="385"/>
                </a:lnTo>
                <a:lnTo>
                  <a:pt x="307" y="380"/>
                </a:lnTo>
                <a:lnTo>
                  <a:pt x="311" y="374"/>
                </a:lnTo>
                <a:lnTo>
                  <a:pt x="316" y="370"/>
                </a:lnTo>
                <a:lnTo>
                  <a:pt x="320" y="364"/>
                </a:lnTo>
                <a:lnTo>
                  <a:pt x="325" y="358"/>
                </a:lnTo>
                <a:lnTo>
                  <a:pt x="330" y="352"/>
                </a:lnTo>
                <a:lnTo>
                  <a:pt x="334" y="348"/>
                </a:lnTo>
                <a:lnTo>
                  <a:pt x="339" y="342"/>
                </a:lnTo>
                <a:lnTo>
                  <a:pt x="344" y="336"/>
                </a:lnTo>
                <a:lnTo>
                  <a:pt x="348" y="330"/>
                </a:lnTo>
                <a:lnTo>
                  <a:pt x="353" y="326"/>
                </a:lnTo>
                <a:lnTo>
                  <a:pt x="358" y="321"/>
                </a:lnTo>
                <a:lnTo>
                  <a:pt x="363" y="315"/>
                </a:lnTo>
                <a:lnTo>
                  <a:pt x="369" y="311"/>
                </a:lnTo>
                <a:lnTo>
                  <a:pt x="375" y="306"/>
                </a:lnTo>
                <a:lnTo>
                  <a:pt x="382" y="300"/>
                </a:lnTo>
                <a:lnTo>
                  <a:pt x="388" y="296"/>
                </a:lnTo>
                <a:lnTo>
                  <a:pt x="393" y="291"/>
                </a:lnTo>
                <a:lnTo>
                  <a:pt x="400" y="286"/>
                </a:lnTo>
                <a:lnTo>
                  <a:pt x="406" y="282"/>
                </a:lnTo>
                <a:lnTo>
                  <a:pt x="413" y="277"/>
                </a:lnTo>
                <a:lnTo>
                  <a:pt x="420" y="272"/>
                </a:lnTo>
                <a:lnTo>
                  <a:pt x="426" y="268"/>
                </a:lnTo>
                <a:lnTo>
                  <a:pt x="433" y="263"/>
                </a:lnTo>
                <a:lnTo>
                  <a:pt x="439" y="259"/>
                </a:lnTo>
                <a:lnTo>
                  <a:pt x="446" y="254"/>
                </a:lnTo>
                <a:lnTo>
                  <a:pt x="452" y="249"/>
                </a:lnTo>
                <a:lnTo>
                  <a:pt x="458" y="246"/>
                </a:lnTo>
                <a:lnTo>
                  <a:pt x="465" y="241"/>
                </a:lnTo>
                <a:lnTo>
                  <a:pt x="472" y="237"/>
                </a:lnTo>
                <a:lnTo>
                  <a:pt x="477" y="233"/>
                </a:lnTo>
                <a:lnTo>
                  <a:pt x="481" y="231"/>
                </a:lnTo>
                <a:lnTo>
                  <a:pt x="487" y="227"/>
                </a:lnTo>
                <a:lnTo>
                  <a:pt x="492" y="225"/>
                </a:lnTo>
                <a:lnTo>
                  <a:pt x="498" y="223"/>
                </a:lnTo>
                <a:lnTo>
                  <a:pt x="502" y="220"/>
                </a:lnTo>
                <a:lnTo>
                  <a:pt x="508" y="218"/>
                </a:lnTo>
                <a:lnTo>
                  <a:pt x="513" y="214"/>
                </a:lnTo>
                <a:lnTo>
                  <a:pt x="518" y="212"/>
                </a:lnTo>
                <a:lnTo>
                  <a:pt x="523" y="210"/>
                </a:lnTo>
                <a:lnTo>
                  <a:pt x="529" y="208"/>
                </a:lnTo>
                <a:lnTo>
                  <a:pt x="534" y="204"/>
                </a:lnTo>
                <a:lnTo>
                  <a:pt x="538" y="202"/>
                </a:lnTo>
                <a:lnTo>
                  <a:pt x="543" y="198"/>
                </a:lnTo>
                <a:lnTo>
                  <a:pt x="547" y="195"/>
                </a:lnTo>
                <a:lnTo>
                  <a:pt x="552" y="191"/>
                </a:lnTo>
                <a:lnTo>
                  <a:pt x="557" y="188"/>
                </a:lnTo>
                <a:lnTo>
                  <a:pt x="560" y="184"/>
                </a:lnTo>
                <a:lnTo>
                  <a:pt x="562" y="181"/>
                </a:lnTo>
                <a:lnTo>
                  <a:pt x="565" y="177"/>
                </a:lnTo>
                <a:lnTo>
                  <a:pt x="567" y="174"/>
                </a:lnTo>
                <a:lnTo>
                  <a:pt x="569" y="169"/>
                </a:lnTo>
                <a:lnTo>
                  <a:pt x="572" y="166"/>
                </a:lnTo>
                <a:lnTo>
                  <a:pt x="574" y="162"/>
                </a:lnTo>
                <a:lnTo>
                  <a:pt x="576" y="158"/>
                </a:lnTo>
                <a:lnTo>
                  <a:pt x="578" y="153"/>
                </a:lnTo>
                <a:lnTo>
                  <a:pt x="580" y="150"/>
                </a:lnTo>
                <a:lnTo>
                  <a:pt x="581" y="145"/>
                </a:lnTo>
                <a:lnTo>
                  <a:pt x="583" y="140"/>
                </a:lnTo>
                <a:lnTo>
                  <a:pt x="584" y="137"/>
                </a:lnTo>
                <a:lnTo>
                  <a:pt x="587" y="132"/>
                </a:lnTo>
                <a:lnTo>
                  <a:pt x="589" y="129"/>
                </a:lnTo>
                <a:lnTo>
                  <a:pt x="590" y="124"/>
                </a:lnTo>
                <a:lnTo>
                  <a:pt x="593" y="121"/>
                </a:lnTo>
                <a:lnTo>
                  <a:pt x="595" y="117"/>
                </a:lnTo>
                <a:lnTo>
                  <a:pt x="597" y="114"/>
                </a:lnTo>
                <a:lnTo>
                  <a:pt x="600" y="109"/>
                </a:lnTo>
                <a:lnTo>
                  <a:pt x="601" y="106"/>
                </a:lnTo>
                <a:lnTo>
                  <a:pt x="603" y="102"/>
                </a:lnTo>
                <a:lnTo>
                  <a:pt x="605" y="99"/>
                </a:lnTo>
                <a:lnTo>
                  <a:pt x="608" y="95"/>
                </a:lnTo>
                <a:lnTo>
                  <a:pt x="610" y="92"/>
                </a:lnTo>
                <a:lnTo>
                  <a:pt x="612" y="88"/>
                </a:lnTo>
                <a:lnTo>
                  <a:pt x="615" y="85"/>
                </a:lnTo>
                <a:lnTo>
                  <a:pt x="616" y="81"/>
                </a:lnTo>
                <a:lnTo>
                  <a:pt x="618" y="78"/>
                </a:lnTo>
                <a:lnTo>
                  <a:pt x="620" y="73"/>
                </a:lnTo>
                <a:lnTo>
                  <a:pt x="623" y="70"/>
                </a:lnTo>
                <a:lnTo>
                  <a:pt x="625" y="66"/>
                </a:lnTo>
                <a:lnTo>
                  <a:pt x="627" y="63"/>
                </a:lnTo>
                <a:lnTo>
                  <a:pt x="628" y="59"/>
                </a:lnTo>
                <a:lnTo>
                  <a:pt x="631" y="57"/>
                </a:lnTo>
                <a:lnTo>
                  <a:pt x="633" y="55"/>
                </a:lnTo>
                <a:lnTo>
                  <a:pt x="635" y="51"/>
                </a:lnTo>
                <a:lnTo>
                  <a:pt x="638" y="49"/>
                </a:lnTo>
                <a:lnTo>
                  <a:pt x="640" y="47"/>
                </a:lnTo>
                <a:lnTo>
                  <a:pt x="642" y="43"/>
                </a:lnTo>
                <a:lnTo>
                  <a:pt x="645" y="41"/>
                </a:lnTo>
                <a:lnTo>
                  <a:pt x="647" y="38"/>
                </a:lnTo>
                <a:lnTo>
                  <a:pt x="649" y="35"/>
                </a:lnTo>
                <a:lnTo>
                  <a:pt x="652" y="33"/>
                </a:lnTo>
                <a:lnTo>
                  <a:pt x="654" y="30"/>
                </a:lnTo>
                <a:lnTo>
                  <a:pt x="655" y="28"/>
                </a:lnTo>
                <a:lnTo>
                  <a:pt x="656" y="26"/>
                </a:lnTo>
                <a:lnTo>
                  <a:pt x="656" y="23"/>
                </a:lnTo>
                <a:lnTo>
                  <a:pt x="656" y="21"/>
                </a:lnTo>
                <a:lnTo>
                  <a:pt x="655" y="19"/>
                </a:lnTo>
                <a:lnTo>
                  <a:pt x="653" y="16"/>
                </a:lnTo>
                <a:lnTo>
                  <a:pt x="649" y="13"/>
                </a:lnTo>
                <a:lnTo>
                  <a:pt x="645" y="11"/>
                </a:lnTo>
                <a:lnTo>
                  <a:pt x="641" y="8"/>
                </a:lnTo>
                <a:lnTo>
                  <a:pt x="637" y="6"/>
                </a:lnTo>
                <a:lnTo>
                  <a:pt x="631" y="4"/>
                </a:lnTo>
                <a:lnTo>
                  <a:pt x="626" y="2"/>
                </a:lnTo>
                <a:lnTo>
                  <a:pt x="622" y="1"/>
                </a:lnTo>
                <a:lnTo>
                  <a:pt x="616" y="0"/>
                </a:lnTo>
                <a:lnTo>
                  <a:pt x="611" y="0"/>
                </a:lnTo>
                <a:lnTo>
                  <a:pt x="605" y="0"/>
                </a:lnTo>
                <a:lnTo>
                  <a:pt x="600" y="0"/>
                </a:lnTo>
                <a:lnTo>
                  <a:pt x="595" y="0"/>
                </a:lnTo>
                <a:lnTo>
                  <a:pt x="589" y="0"/>
                </a:lnTo>
                <a:lnTo>
                  <a:pt x="583" y="1"/>
                </a:lnTo>
                <a:lnTo>
                  <a:pt x="579" y="2"/>
                </a:lnTo>
                <a:lnTo>
                  <a:pt x="574" y="4"/>
                </a:lnTo>
                <a:lnTo>
                  <a:pt x="568" y="5"/>
                </a:lnTo>
                <a:lnTo>
                  <a:pt x="562" y="6"/>
                </a:lnTo>
                <a:lnTo>
                  <a:pt x="557" y="8"/>
                </a:lnTo>
                <a:lnTo>
                  <a:pt x="551" y="12"/>
                </a:lnTo>
                <a:lnTo>
                  <a:pt x="545" y="14"/>
                </a:lnTo>
                <a:lnTo>
                  <a:pt x="539" y="18"/>
                </a:lnTo>
                <a:lnTo>
                  <a:pt x="535" y="21"/>
                </a:lnTo>
                <a:lnTo>
                  <a:pt x="529" y="24"/>
                </a:lnTo>
                <a:lnTo>
                  <a:pt x="523" y="28"/>
                </a:lnTo>
                <a:lnTo>
                  <a:pt x="518" y="33"/>
                </a:lnTo>
                <a:lnTo>
                  <a:pt x="514" y="36"/>
                </a:lnTo>
                <a:lnTo>
                  <a:pt x="508" y="41"/>
                </a:lnTo>
                <a:lnTo>
                  <a:pt x="503" y="45"/>
                </a:lnTo>
                <a:lnTo>
                  <a:pt x="498" y="49"/>
                </a:lnTo>
                <a:lnTo>
                  <a:pt x="493" y="53"/>
                </a:lnTo>
                <a:lnTo>
                  <a:pt x="488" y="57"/>
                </a:lnTo>
                <a:lnTo>
                  <a:pt x="483" y="62"/>
                </a:lnTo>
                <a:lnTo>
                  <a:pt x="478" y="65"/>
                </a:lnTo>
                <a:lnTo>
                  <a:pt x="474" y="69"/>
                </a:lnTo>
                <a:lnTo>
                  <a:pt x="471" y="71"/>
                </a:lnTo>
                <a:lnTo>
                  <a:pt x="469" y="74"/>
                </a:lnTo>
                <a:lnTo>
                  <a:pt x="465" y="78"/>
                </a:lnTo>
                <a:lnTo>
                  <a:pt x="462" y="80"/>
                </a:lnTo>
                <a:lnTo>
                  <a:pt x="459" y="84"/>
                </a:lnTo>
                <a:lnTo>
                  <a:pt x="456" y="87"/>
                </a:lnTo>
                <a:lnTo>
                  <a:pt x="454" y="91"/>
                </a:lnTo>
                <a:lnTo>
                  <a:pt x="450" y="94"/>
                </a:lnTo>
                <a:lnTo>
                  <a:pt x="448" y="96"/>
                </a:lnTo>
                <a:lnTo>
                  <a:pt x="444" y="100"/>
                </a:lnTo>
                <a:lnTo>
                  <a:pt x="441" y="103"/>
                </a:lnTo>
                <a:lnTo>
                  <a:pt x="439" y="106"/>
                </a:lnTo>
                <a:lnTo>
                  <a:pt x="435" y="108"/>
                </a:lnTo>
                <a:lnTo>
                  <a:pt x="432" y="110"/>
                </a:lnTo>
                <a:lnTo>
                  <a:pt x="427" y="113"/>
                </a:lnTo>
                <a:lnTo>
                  <a:pt x="424" y="114"/>
                </a:lnTo>
                <a:lnTo>
                  <a:pt x="418" y="116"/>
                </a:lnTo>
                <a:lnTo>
                  <a:pt x="412" y="118"/>
                </a:lnTo>
                <a:lnTo>
                  <a:pt x="406" y="119"/>
                </a:lnTo>
                <a:lnTo>
                  <a:pt x="400" y="119"/>
                </a:lnTo>
                <a:lnTo>
                  <a:pt x="393" y="121"/>
                </a:lnTo>
                <a:lnTo>
                  <a:pt x="388" y="121"/>
                </a:lnTo>
                <a:lnTo>
                  <a:pt x="382" y="121"/>
                </a:lnTo>
                <a:lnTo>
                  <a:pt x="376" y="121"/>
                </a:lnTo>
                <a:lnTo>
                  <a:pt x="369" y="121"/>
                </a:lnTo>
                <a:lnTo>
                  <a:pt x="363" y="121"/>
                </a:lnTo>
                <a:lnTo>
                  <a:pt x="356" y="121"/>
                </a:lnTo>
                <a:lnTo>
                  <a:pt x="351" y="122"/>
                </a:lnTo>
                <a:lnTo>
                  <a:pt x="345" y="122"/>
                </a:lnTo>
                <a:lnTo>
                  <a:pt x="339" y="123"/>
                </a:lnTo>
                <a:lnTo>
                  <a:pt x="332" y="123"/>
                </a:lnTo>
                <a:lnTo>
                  <a:pt x="326" y="125"/>
                </a:lnTo>
                <a:lnTo>
                  <a:pt x="320" y="126"/>
                </a:lnTo>
                <a:lnTo>
                  <a:pt x="316" y="129"/>
                </a:lnTo>
                <a:lnTo>
                  <a:pt x="311" y="130"/>
                </a:lnTo>
                <a:lnTo>
                  <a:pt x="305" y="132"/>
                </a:lnTo>
                <a:lnTo>
                  <a:pt x="301" y="136"/>
                </a:lnTo>
                <a:lnTo>
                  <a:pt x="296" y="138"/>
                </a:lnTo>
                <a:lnTo>
                  <a:pt x="292" y="140"/>
                </a:lnTo>
                <a:lnTo>
                  <a:pt x="287" y="144"/>
                </a:lnTo>
                <a:lnTo>
                  <a:pt x="282" y="146"/>
                </a:lnTo>
                <a:lnTo>
                  <a:pt x="278" y="150"/>
                </a:lnTo>
                <a:lnTo>
                  <a:pt x="273" y="153"/>
                </a:lnTo>
                <a:lnTo>
                  <a:pt x="270" y="157"/>
                </a:lnTo>
                <a:lnTo>
                  <a:pt x="265" y="159"/>
                </a:lnTo>
                <a:lnTo>
                  <a:pt x="260" y="162"/>
                </a:lnTo>
                <a:lnTo>
                  <a:pt x="256" y="166"/>
                </a:lnTo>
                <a:lnTo>
                  <a:pt x="251" y="169"/>
                </a:lnTo>
                <a:lnTo>
                  <a:pt x="246" y="173"/>
                </a:lnTo>
                <a:lnTo>
                  <a:pt x="242" y="175"/>
                </a:lnTo>
                <a:lnTo>
                  <a:pt x="238" y="179"/>
                </a:lnTo>
                <a:lnTo>
                  <a:pt x="234" y="181"/>
                </a:lnTo>
                <a:lnTo>
                  <a:pt x="230" y="183"/>
                </a:lnTo>
                <a:lnTo>
                  <a:pt x="226" y="186"/>
                </a:lnTo>
                <a:lnTo>
                  <a:pt x="222" y="189"/>
                </a:lnTo>
                <a:lnTo>
                  <a:pt x="217" y="191"/>
                </a:lnTo>
                <a:lnTo>
                  <a:pt x="214" y="194"/>
                </a:lnTo>
                <a:lnTo>
                  <a:pt x="209" y="197"/>
                </a:lnTo>
                <a:lnTo>
                  <a:pt x="206" y="199"/>
                </a:lnTo>
                <a:lnTo>
                  <a:pt x="201" y="202"/>
                </a:lnTo>
                <a:lnTo>
                  <a:pt x="198" y="205"/>
                </a:lnTo>
                <a:lnTo>
                  <a:pt x="194" y="208"/>
                </a:lnTo>
                <a:lnTo>
                  <a:pt x="190" y="211"/>
                </a:lnTo>
                <a:lnTo>
                  <a:pt x="186" y="214"/>
                </a:lnTo>
                <a:lnTo>
                  <a:pt x="183" y="217"/>
                </a:lnTo>
                <a:lnTo>
                  <a:pt x="179" y="220"/>
                </a:lnTo>
                <a:lnTo>
                  <a:pt x="176" y="224"/>
                </a:lnTo>
                <a:lnTo>
                  <a:pt x="172" y="227"/>
                </a:lnTo>
                <a:lnTo>
                  <a:pt x="170" y="232"/>
                </a:lnTo>
                <a:lnTo>
                  <a:pt x="168" y="235"/>
                </a:lnTo>
                <a:lnTo>
                  <a:pt x="165" y="239"/>
                </a:lnTo>
                <a:lnTo>
                  <a:pt x="163" y="243"/>
                </a:lnTo>
                <a:lnTo>
                  <a:pt x="161" y="248"/>
                </a:lnTo>
                <a:lnTo>
                  <a:pt x="158" y="252"/>
                </a:lnTo>
                <a:lnTo>
                  <a:pt x="156" y="256"/>
                </a:lnTo>
                <a:lnTo>
                  <a:pt x="154" y="261"/>
                </a:lnTo>
                <a:lnTo>
                  <a:pt x="153" y="265"/>
                </a:lnTo>
                <a:lnTo>
                  <a:pt x="150" y="269"/>
                </a:lnTo>
                <a:lnTo>
                  <a:pt x="148" y="274"/>
                </a:lnTo>
                <a:lnTo>
                  <a:pt x="146" y="277"/>
                </a:lnTo>
                <a:lnTo>
                  <a:pt x="142" y="281"/>
                </a:lnTo>
                <a:lnTo>
                  <a:pt x="140" y="285"/>
                </a:lnTo>
                <a:lnTo>
                  <a:pt x="136" y="289"/>
                </a:lnTo>
                <a:lnTo>
                  <a:pt x="134" y="291"/>
                </a:lnTo>
                <a:lnTo>
                  <a:pt x="132" y="293"/>
                </a:lnTo>
                <a:lnTo>
                  <a:pt x="128" y="294"/>
                </a:lnTo>
                <a:lnTo>
                  <a:pt x="126" y="296"/>
                </a:lnTo>
                <a:lnTo>
                  <a:pt x="124" y="297"/>
                </a:lnTo>
                <a:lnTo>
                  <a:pt x="121" y="298"/>
                </a:lnTo>
                <a:lnTo>
                  <a:pt x="118" y="299"/>
                </a:lnTo>
                <a:lnTo>
                  <a:pt x="116" y="299"/>
                </a:lnTo>
                <a:lnTo>
                  <a:pt x="112" y="300"/>
                </a:lnTo>
                <a:lnTo>
                  <a:pt x="109" y="300"/>
                </a:lnTo>
                <a:lnTo>
                  <a:pt x="106" y="300"/>
                </a:lnTo>
                <a:lnTo>
                  <a:pt x="103" y="300"/>
                </a:lnTo>
                <a:lnTo>
                  <a:pt x="100" y="301"/>
                </a:lnTo>
                <a:lnTo>
                  <a:pt x="97" y="301"/>
                </a:lnTo>
                <a:lnTo>
                  <a:pt x="94" y="301"/>
                </a:lnTo>
                <a:lnTo>
                  <a:pt x="91" y="303"/>
                </a:lnTo>
                <a:lnTo>
                  <a:pt x="88" y="303"/>
                </a:lnTo>
                <a:lnTo>
                  <a:pt x="85" y="304"/>
                </a:lnTo>
                <a:lnTo>
                  <a:pt x="82" y="305"/>
                </a:lnTo>
                <a:lnTo>
                  <a:pt x="77" y="305"/>
                </a:lnTo>
                <a:lnTo>
                  <a:pt x="74" y="306"/>
                </a:lnTo>
                <a:lnTo>
                  <a:pt x="70" y="307"/>
                </a:lnTo>
                <a:lnTo>
                  <a:pt x="67" y="307"/>
                </a:lnTo>
                <a:lnTo>
                  <a:pt x="62" y="308"/>
                </a:lnTo>
                <a:lnTo>
                  <a:pt x="59" y="308"/>
                </a:lnTo>
                <a:lnTo>
                  <a:pt x="55" y="310"/>
                </a:lnTo>
                <a:lnTo>
                  <a:pt x="52" y="311"/>
                </a:lnTo>
                <a:lnTo>
                  <a:pt x="47" y="311"/>
                </a:lnTo>
                <a:lnTo>
                  <a:pt x="44" y="312"/>
                </a:lnTo>
                <a:lnTo>
                  <a:pt x="40" y="313"/>
                </a:lnTo>
                <a:lnTo>
                  <a:pt x="37" y="314"/>
                </a:lnTo>
                <a:lnTo>
                  <a:pt x="33" y="316"/>
                </a:lnTo>
                <a:lnTo>
                  <a:pt x="31" y="318"/>
                </a:lnTo>
                <a:lnTo>
                  <a:pt x="28" y="320"/>
                </a:lnTo>
                <a:lnTo>
                  <a:pt x="25" y="322"/>
                </a:lnTo>
                <a:lnTo>
                  <a:pt x="22" y="325"/>
                </a:lnTo>
                <a:lnTo>
                  <a:pt x="19" y="327"/>
                </a:lnTo>
                <a:lnTo>
                  <a:pt x="17" y="329"/>
                </a:lnTo>
                <a:lnTo>
                  <a:pt x="15" y="333"/>
                </a:lnTo>
                <a:lnTo>
                  <a:pt x="12" y="336"/>
                </a:lnTo>
                <a:lnTo>
                  <a:pt x="10" y="338"/>
                </a:lnTo>
                <a:lnTo>
                  <a:pt x="8" y="342"/>
                </a:lnTo>
                <a:lnTo>
                  <a:pt x="6" y="345"/>
                </a:lnTo>
                <a:lnTo>
                  <a:pt x="4" y="349"/>
                </a:lnTo>
                <a:lnTo>
                  <a:pt x="3" y="352"/>
                </a:lnTo>
                <a:lnTo>
                  <a:pt x="2" y="356"/>
                </a:lnTo>
                <a:lnTo>
                  <a:pt x="1" y="359"/>
                </a:lnTo>
                <a:lnTo>
                  <a:pt x="0" y="363"/>
                </a:lnTo>
                <a:lnTo>
                  <a:pt x="0" y="366"/>
                </a:lnTo>
                <a:lnTo>
                  <a:pt x="0" y="370"/>
                </a:lnTo>
                <a:lnTo>
                  <a:pt x="0" y="373"/>
                </a:lnTo>
                <a:lnTo>
                  <a:pt x="1" y="377"/>
                </a:lnTo>
                <a:lnTo>
                  <a:pt x="2" y="380"/>
                </a:lnTo>
                <a:lnTo>
                  <a:pt x="3" y="384"/>
                </a:lnTo>
                <a:lnTo>
                  <a:pt x="4" y="386"/>
                </a:lnTo>
                <a:lnTo>
                  <a:pt x="7" y="389"/>
                </a:lnTo>
                <a:lnTo>
                  <a:pt x="9" y="392"/>
                </a:lnTo>
                <a:lnTo>
                  <a:pt x="12" y="394"/>
                </a:lnTo>
                <a:lnTo>
                  <a:pt x="15" y="398"/>
                </a:lnTo>
                <a:lnTo>
                  <a:pt x="18" y="400"/>
                </a:lnTo>
                <a:lnTo>
                  <a:pt x="21" y="401"/>
                </a:lnTo>
                <a:lnTo>
                  <a:pt x="24" y="403"/>
                </a:lnTo>
                <a:lnTo>
                  <a:pt x="28" y="406"/>
                </a:lnTo>
                <a:lnTo>
                  <a:pt x="31" y="407"/>
                </a:lnTo>
                <a:lnTo>
                  <a:pt x="34" y="408"/>
                </a:lnTo>
                <a:lnTo>
                  <a:pt x="38" y="410"/>
                </a:lnTo>
                <a:lnTo>
                  <a:pt x="41" y="411"/>
                </a:lnTo>
                <a:lnTo>
                  <a:pt x="45" y="413"/>
                </a:lnTo>
                <a:lnTo>
                  <a:pt x="48" y="414"/>
                </a:lnTo>
                <a:lnTo>
                  <a:pt x="55" y="415"/>
                </a:lnTo>
                <a:lnTo>
                  <a:pt x="61" y="417"/>
                </a:lnTo>
                <a:lnTo>
                  <a:pt x="68" y="418"/>
                </a:lnTo>
                <a:lnTo>
                  <a:pt x="74" y="420"/>
                </a:lnTo>
                <a:lnTo>
                  <a:pt x="81" y="421"/>
                </a:lnTo>
                <a:lnTo>
                  <a:pt x="87" y="421"/>
                </a:lnTo>
                <a:lnTo>
                  <a:pt x="94" y="422"/>
                </a:lnTo>
                <a:lnTo>
                  <a:pt x="99" y="422"/>
                </a:lnTo>
                <a:lnTo>
                  <a:pt x="106" y="423"/>
                </a:lnTo>
                <a:lnTo>
                  <a:pt x="112" y="423"/>
                </a:lnTo>
                <a:lnTo>
                  <a:pt x="119" y="423"/>
                </a:lnTo>
                <a:lnTo>
                  <a:pt x="126" y="424"/>
                </a:lnTo>
                <a:lnTo>
                  <a:pt x="132" y="424"/>
                </a:lnTo>
                <a:lnTo>
                  <a:pt x="139" y="424"/>
                </a:lnTo>
                <a:lnTo>
                  <a:pt x="144" y="424"/>
                </a:lnTo>
                <a:lnTo>
                  <a:pt x="151" y="425"/>
                </a:lnTo>
                <a:lnTo>
                  <a:pt x="157" y="425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Freeform 28"/>
          <p:cNvSpPr>
            <a:spLocks/>
          </p:cNvSpPr>
          <p:nvPr/>
        </p:nvSpPr>
        <p:spPr bwMode="auto">
          <a:xfrm>
            <a:off x="7416800" y="2243138"/>
            <a:ext cx="157163" cy="104775"/>
          </a:xfrm>
          <a:custGeom>
            <a:avLst/>
            <a:gdLst>
              <a:gd name="T0" fmla="*/ 54 w 269"/>
              <a:gd name="T1" fmla="*/ 172 h 187"/>
              <a:gd name="T2" fmla="*/ 75 w 269"/>
              <a:gd name="T3" fmla="*/ 162 h 187"/>
              <a:gd name="T4" fmla="*/ 96 w 269"/>
              <a:gd name="T5" fmla="*/ 152 h 187"/>
              <a:gd name="T6" fmla="*/ 117 w 269"/>
              <a:gd name="T7" fmla="*/ 143 h 187"/>
              <a:gd name="T8" fmla="*/ 137 w 269"/>
              <a:gd name="T9" fmla="*/ 131 h 187"/>
              <a:gd name="T10" fmla="*/ 153 w 269"/>
              <a:gd name="T11" fmla="*/ 122 h 187"/>
              <a:gd name="T12" fmla="*/ 168 w 269"/>
              <a:gd name="T13" fmla="*/ 114 h 187"/>
              <a:gd name="T14" fmla="*/ 183 w 269"/>
              <a:gd name="T15" fmla="*/ 105 h 187"/>
              <a:gd name="T16" fmla="*/ 197 w 269"/>
              <a:gd name="T17" fmla="*/ 94 h 187"/>
              <a:gd name="T18" fmla="*/ 211 w 269"/>
              <a:gd name="T19" fmla="*/ 82 h 187"/>
              <a:gd name="T20" fmla="*/ 224 w 269"/>
              <a:gd name="T21" fmla="*/ 71 h 187"/>
              <a:gd name="T22" fmla="*/ 236 w 269"/>
              <a:gd name="T23" fmla="*/ 58 h 187"/>
              <a:gd name="T24" fmla="*/ 247 w 269"/>
              <a:gd name="T25" fmla="*/ 45 h 187"/>
              <a:gd name="T26" fmla="*/ 257 w 269"/>
              <a:gd name="T27" fmla="*/ 32 h 187"/>
              <a:gd name="T28" fmla="*/ 266 w 269"/>
              <a:gd name="T29" fmla="*/ 16 h 187"/>
              <a:gd name="T30" fmla="*/ 269 w 269"/>
              <a:gd name="T31" fmla="*/ 10 h 187"/>
              <a:gd name="T32" fmla="*/ 266 w 269"/>
              <a:gd name="T33" fmla="*/ 5 h 187"/>
              <a:gd name="T34" fmla="*/ 262 w 269"/>
              <a:gd name="T35" fmla="*/ 1 h 187"/>
              <a:gd name="T36" fmla="*/ 258 w 269"/>
              <a:gd name="T37" fmla="*/ 0 h 187"/>
              <a:gd name="T38" fmla="*/ 247 w 269"/>
              <a:gd name="T39" fmla="*/ 5 h 187"/>
              <a:gd name="T40" fmla="*/ 228 w 269"/>
              <a:gd name="T41" fmla="*/ 15 h 187"/>
              <a:gd name="T42" fmla="*/ 211 w 269"/>
              <a:gd name="T43" fmla="*/ 27 h 187"/>
              <a:gd name="T44" fmla="*/ 192 w 269"/>
              <a:gd name="T45" fmla="*/ 38 h 187"/>
              <a:gd name="T46" fmla="*/ 175 w 269"/>
              <a:gd name="T47" fmla="*/ 50 h 187"/>
              <a:gd name="T48" fmla="*/ 158 w 269"/>
              <a:gd name="T49" fmla="*/ 60 h 187"/>
              <a:gd name="T50" fmla="*/ 140 w 269"/>
              <a:gd name="T51" fmla="*/ 71 h 187"/>
              <a:gd name="T52" fmla="*/ 124 w 269"/>
              <a:gd name="T53" fmla="*/ 80 h 187"/>
              <a:gd name="T54" fmla="*/ 107 w 269"/>
              <a:gd name="T55" fmla="*/ 89 h 187"/>
              <a:gd name="T56" fmla="*/ 89 w 269"/>
              <a:gd name="T57" fmla="*/ 100 h 187"/>
              <a:gd name="T58" fmla="*/ 76 w 269"/>
              <a:gd name="T59" fmla="*/ 107 h 187"/>
              <a:gd name="T60" fmla="*/ 68 w 269"/>
              <a:gd name="T61" fmla="*/ 111 h 187"/>
              <a:gd name="T62" fmla="*/ 60 w 269"/>
              <a:gd name="T63" fmla="*/ 116 h 187"/>
              <a:gd name="T64" fmla="*/ 51 w 269"/>
              <a:gd name="T65" fmla="*/ 121 h 187"/>
              <a:gd name="T66" fmla="*/ 43 w 269"/>
              <a:gd name="T67" fmla="*/ 127 h 187"/>
              <a:gd name="T68" fmla="*/ 36 w 269"/>
              <a:gd name="T69" fmla="*/ 131 h 187"/>
              <a:gd name="T70" fmla="*/ 29 w 269"/>
              <a:gd name="T71" fmla="*/ 137 h 187"/>
              <a:gd name="T72" fmla="*/ 22 w 269"/>
              <a:gd name="T73" fmla="*/ 143 h 187"/>
              <a:gd name="T74" fmla="*/ 16 w 269"/>
              <a:gd name="T75" fmla="*/ 150 h 187"/>
              <a:gd name="T76" fmla="*/ 12 w 269"/>
              <a:gd name="T77" fmla="*/ 155 h 187"/>
              <a:gd name="T78" fmla="*/ 7 w 269"/>
              <a:gd name="T79" fmla="*/ 161 h 187"/>
              <a:gd name="T80" fmla="*/ 4 w 269"/>
              <a:gd name="T81" fmla="*/ 167 h 187"/>
              <a:gd name="T82" fmla="*/ 1 w 269"/>
              <a:gd name="T83" fmla="*/ 173 h 187"/>
              <a:gd name="T84" fmla="*/ 0 w 269"/>
              <a:gd name="T85" fmla="*/ 178 h 187"/>
              <a:gd name="T86" fmla="*/ 1 w 269"/>
              <a:gd name="T87" fmla="*/ 182 h 187"/>
              <a:gd name="T88" fmla="*/ 6 w 269"/>
              <a:gd name="T89" fmla="*/ 186 h 187"/>
              <a:gd name="T90" fmla="*/ 13 w 269"/>
              <a:gd name="T91" fmla="*/ 186 h 187"/>
              <a:gd name="T92" fmla="*/ 21 w 269"/>
              <a:gd name="T93" fmla="*/ 184 h 187"/>
              <a:gd name="T94" fmla="*/ 28 w 269"/>
              <a:gd name="T95" fmla="*/ 182 h 187"/>
              <a:gd name="T96" fmla="*/ 36 w 269"/>
              <a:gd name="T97" fmla="*/ 179 h 1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69"/>
              <a:gd name="T148" fmla="*/ 0 h 187"/>
              <a:gd name="T149" fmla="*/ 269 w 269"/>
              <a:gd name="T150" fmla="*/ 187 h 18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69" h="187">
                <a:moveTo>
                  <a:pt x="39" y="178"/>
                </a:moveTo>
                <a:lnTo>
                  <a:pt x="44" y="175"/>
                </a:lnTo>
                <a:lnTo>
                  <a:pt x="50" y="174"/>
                </a:lnTo>
                <a:lnTo>
                  <a:pt x="54" y="172"/>
                </a:lnTo>
                <a:lnTo>
                  <a:pt x="60" y="169"/>
                </a:lnTo>
                <a:lnTo>
                  <a:pt x="65" y="167"/>
                </a:lnTo>
                <a:lnTo>
                  <a:pt x="71" y="165"/>
                </a:lnTo>
                <a:lnTo>
                  <a:pt x="75" y="162"/>
                </a:lnTo>
                <a:lnTo>
                  <a:pt x="81" y="160"/>
                </a:lnTo>
                <a:lnTo>
                  <a:pt x="86" y="158"/>
                </a:lnTo>
                <a:lnTo>
                  <a:pt x="92" y="155"/>
                </a:lnTo>
                <a:lnTo>
                  <a:pt x="96" y="152"/>
                </a:lnTo>
                <a:lnTo>
                  <a:pt x="101" y="150"/>
                </a:lnTo>
                <a:lnTo>
                  <a:pt x="107" y="147"/>
                </a:lnTo>
                <a:lnTo>
                  <a:pt x="111" y="145"/>
                </a:lnTo>
                <a:lnTo>
                  <a:pt x="117" y="143"/>
                </a:lnTo>
                <a:lnTo>
                  <a:pt x="122" y="139"/>
                </a:lnTo>
                <a:lnTo>
                  <a:pt x="126" y="137"/>
                </a:lnTo>
                <a:lnTo>
                  <a:pt x="132" y="135"/>
                </a:lnTo>
                <a:lnTo>
                  <a:pt x="137" y="131"/>
                </a:lnTo>
                <a:lnTo>
                  <a:pt x="141" y="129"/>
                </a:lnTo>
                <a:lnTo>
                  <a:pt x="146" y="127"/>
                </a:lnTo>
                <a:lnTo>
                  <a:pt x="149" y="124"/>
                </a:lnTo>
                <a:lnTo>
                  <a:pt x="153" y="122"/>
                </a:lnTo>
                <a:lnTo>
                  <a:pt x="156" y="121"/>
                </a:lnTo>
                <a:lnTo>
                  <a:pt x="161" y="118"/>
                </a:lnTo>
                <a:lnTo>
                  <a:pt x="164" y="116"/>
                </a:lnTo>
                <a:lnTo>
                  <a:pt x="168" y="114"/>
                </a:lnTo>
                <a:lnTo>
                  <a:pt x="171" y="111"/>
                </a:lnTo>
                <a:lnTo>
                  <a:pt x="176" y="109"/>
                </a:lnTo>
                <a:lnTo>
                  <a:pt x="180" y="107"/>
                </a:lnTo>
                <a:lnTo>
                  <a:pt x="183" y="105"/>
                </a:lnTo>
                <a:lnTo>
                  <a:pt x="186" y="102"/>
                </a:lnTo>
                <a:lnTo>
                  <a:pt x="190" y="99"/>
                </a:lnTo>
                <a:lnTo>
                  <a:pt x="193" y="96"/>
                </a:lnTo>
                <a:lnTo>
                  <a:pt x="197" y="94"/>
                </a:lnTo>
                <a:lnTo>
                  <a:pt x="200" y="92"/>
                </a:lnTo>
                <a:lnTo>
                  <a:pt x="204" y="88"/>
                </a:lnTo>
                <a:lnTo>
                  <a:pt x="207" y="86"/>
                </a:lnTo>
                <a:lnTo>
                  <a:pt x="211" y="82"/>
                </a:lnTo>
                <a:lnTo>
                  <a:pt x="214" y="80"/>
                </a:lnTo>
                <a:lnTo>
                  <a:pt x="218" y="77"/>
                </a:lnTo>
                <a:lnTo>
                  <a:pt x="220" y="74"/>
                </a:lnTo>
                <a:lnTo>
                  <a:pt x="224" y="71"/>
                </a:lnTo>
                <a:lnTo>
                  <a:pt x="227" y="67"/>
                </a:lnTo>
                <a:lnTo>
                  <a:pt x="229" y="65"/>
                </a:lnTo>
                <a:lnTo>
                  <a:pt x="233" y="62"/>
                </a:lnTo>
                <a:lnTo>
                  <a:pt x="236" y="58"/>
                </a:lnTo>
                <a:lnTo>
                  <a:pt x="239" y="56"/>
                </a:lnTo>
                <a:lnTo>
                  <a:pt x="241" y="52"/>
                </a:lnTo>
                <a:lnTo>
                  <a:pt x="244" y="49"/>
                </a:lnTo>
                <a:lnTo>
                  <a:pt x="247" y="45"/>
                </a:lnTo>
                <a:lnTo>
                  <a:pt x="250" y="42"/>
                </a:lnTo>
                <a:lnTo>
                  <a:pt x="252" y="38"/>
                </a:lnTo>
                <a:lnTo>
                  <a:pt x="255" y="35"/>
                </a:lnTo>
                <a:lnTo>
                  <a:pt x="257" y="32"/>
                </a:lnTo>
                <a:lnTo>
                  <a:pt x="259" y="28"/>
                </a:lnTo>
                <a:lnTo>
                  <a:pt x="262" y="25"/>
                </a:lnTo>
                <a:lnTo>
                  <a:pt x="264" y="20"/>
                </a:lnTo>
                <a:lnTo>
                  <a:pt x="266" y="16"/>
                </a:lnTo>
                <a:lnTo>
                  <a:pt x="269" y="13"/>
                </a:lnTo>
                <a:lnTo>
                  <a:pt x="269" y="12"/>
                </a:lnTo>
                <a:lnTo>
                  <a:pt x="269" y="11"/>
                </a:lnTo>
                <a:lnTo>
                  <a:pt x="269" y="10"/>
                </a:lnTo>
                <a:lnTo>
                  <a:pt x="269" y="8"/>
                </a:lnTo>
                <a:lnTo>
                  <a:pt x="269" y="7"/>
                </a:lnTo>
                <a:lnTo>
                  <a:pt x="268" y="6"/>
                </a:lnTo>
                <a:lnTo>
                  <a:pt x="266" y="5"/>
                </a:lnTo>
                <a:lnTo>
                  <a:pt x="265" y="4"/>
                </a:lnTo>
                <a:lnTo>
                  <a:pt x="264" y="3"/>
                </a:lnTo>
                <a:lnTo>
                  <a:pt x="263" y="1"/>
                </a:lnTo>
                <a:lnTo>
                  <a:pt x="262" y="1"/>
                </a:lnTo>
                <a:lnTo>
                  <a:pt x="261" y="1"/>
                </a:lnTo>
                <a:lnTo>
                  <a:pt x="261" y="0"/>
                </a:lnTo>
                <a:lnTo>
                  <a:pt x="259" y="0"/>
                </a:lnTo>
                <a:lnTo>
                  <a:pt x="258" y="0"/>
                </a:lnTo>
                <a:lnTo>
                  <a:pt x="257" y="0"/>
                </a:lnTo>
                <a:lnTo>
                  <a:pt x="256" y="0"/>
                </a:lnTo>
                <a:lnTo>
                  <a:pt x="251" y="3"/>
                </a:lnTo>
                <a:lnTo>
                  <a:pt x="247" y="5"/>
                </a:lnTo>
                <a:lnTo>
                  <a:pt x="242" y="7"/>
                </a:lnTo>
                <a:lnTo>
                  <a:pt x="237" y="10"/>
                </a:lnTo>
                <a:lnTo>
                  <a:pt x="233" y="12"/>
                </a:lnTo>
                <a:lnTo>
                  <a:pt x="228" y="15"/>
                </a:lnTo>
                <a:lnTo>
                  <a:pt x="224" y="18"/>
                </a:lnTo>
                <a:lnTo>
                  <a:pt x="219" y="21"/>
                </a:lnTo>
                <a:lnTo>
                  <a:pt x="214" y="23"/>
                </a:lnTo>
                <a:lnTo>
                  <a:pt x="211" y="27"/>
                </a:lnTo>
                <a:lnTo>
                  <a:pt x="206" y="29"/>
                </a:lnTo>
                <a:lnTo>
                  <a:pt x="202" y="33"/>
                </a:lnTo>
                <a:lnTo>
                  <a:pt x="197" y="35"/>
                </a:lnTo>
                <a:lnTo>
                  <a:pt x="192" y="38"/>
                </a:lnTo>
                <a:lnTo>
                  <a:pt x="189" y="41"/>
                </a:lnTo>
                <a:lnTo>
                  <a:pt x="184" y="44"/>
                </a:lnTo>
                <a:lnTo>
                  <a:pt x="180" y="47"/>
                </a:lnTo>
                <a:lnTo>
                  <a:pt x="175" y="50"/>
                </a:lnTo>
                <a:lnTo>
                  <a:pt x="170" y="52"/>
                </a:lnTo>
                <a:lnTo>
                  <a:pt x="166" y="56"/>
                </a:lnTo>
                <a:lnTo>
                  <a:pt x="162" y="58"/>
                </a:lnTo>
                <a:lnTo>
                  <a:pt x="158" y="60"/>
                </a:lnTo>
                <a:lnTo>
                  <a:pt x="153" y="63"/>
                </a:lnTo>
                <a:lnTo>
                  <a:pt x="149" y="65"/>
                </a:lnTo>
                <a:lnTo>
                  <a:pt x="145" y="67"/>
                </a:lnTo>
                <a:lnTo>
                  <a:pt x="140" y="71"/>
                </a:lnTo>
                <a:lnTo>
                  <a:pt x="137" y="73"/>
                </a:lnTo>
                <a:lnTo>
                  <a:pt x="132" y="76"/>
                </a:lnTo>
                <a:lnTo>
                  <a:pt x="127" y="78"/>
                </a:lnTo>
                <a:lnTo>
                  <a:pt x="124" y="80"/>
                </a:lnTo>
                <a:lnTo>
                  <a:pt x="119" y="82"/>
                </a:lnTo>
                <a:lnTo>
                  <a:pt x="115" y="85"/>
                </a:lnTo>
                <a:lnTo>
                  <a:pt x="111" y="87"/>
                </a:lnTo>
                <a:lnTo>
                  <a:pt x="107" y="89"/>
                </a:lnTo>
                <a:lnTo>
                  <a:pt x="102" y="92"/>
                </a:lnTo>
                <a:lnTo>
                  <a:pt x="98" y="95"/>
                </a:lnTo>
                <a:lnTo>
                  <a:pt x="94" y="98"/>
                </a:lnTo>
                <a:lnTo>
                  <a:pt x="89" y="100"/>
                </a:lnTo>
                <a:lnTo>
                  <a:pt x="86" y="102"/>
                </a:lnTo>
                <a:lnTo>
                  <a:pt x="81" y="105"/>
                </a:lnTo>
                <a:lnTo>
                  <a:pt x="79" y="106"/>
                </a:lnTo>
                <a:lnTo>
                  <a:pt x="76" y="107"/>
                </a:lnTo>
                <a:lnTo>
                  <a:pt x="75" y="108"/>
                </a:lnTo>
                <a:lnTo>
                  <a:pt x="73" y="109"/>
                </a:lnTo>
                <a:lnTo>
                  <a:pt x="71" y="110"/>
                </a:lnTo>
                <a:lnTo>
                  <a:pt x="68" y="111"/>
                </a:lnTo>
                <a:lnTo>
                  <a:pt x="66" y="113"/>
                </a:lnTo>
                <a:lnTo>
                  <a:pt x="64" y="114"/>
                </a:lnTo>
                <a:lnTo>
                  <a:pt x="61" y="115"/>
                </a:lnTo>
                <a:lnTo>
                  <a:pt x="60" y="116"/>
                </a:lnTo>
                <a:lnTo>
                  <a:pt x="58" y="117"/>
                </a:lnTo>
                <a:lnTo>
                  <a:pt x="56" y="118"/>
                </a:lnTo>
                <a:lnTo>
                  <a:pt x="53" y="120"/>
                </a:lnTo>
                <a:lnTo>
                  <a:pt x="51" y="121"/>
                </a:lnTo>
                <a:lnTo>
                  <a:pt x="49" y="122"/>
                </a:lnTo>
                <a:lnTo>
                  <a:pt x="48" y="123"/>
                </a:lnTo>
                <a:lnTo>
                  <a:pt x="45" y="124"/>
                </a:lnTo>
                <a:lnTo>
                  <a:pt x="43" y="127"/>
                </a:lnTo>
                <a:lnTo>
                  <a:pt x="41" y="128"/>
                </a:lnTo>
                <a:lnTo>
                  <a:pt x="39" y="129"/>
                </a:lnTo>
                <a:lnTo>
                  <a:pt x="37" y="130"/>
                </a:lnTo>
                <a:lnTo>
                  <a:pt x="36" y="131"/>
                </a:lnTo>
                <a:lnTo>
                  <a:pt x="34" y="132"/>
                </a:lnTo>
                <a:lnTo>
                  <a:pt x="33" y="135"/>
                </a:lnTo>
                <a:lnTo>
                  <a:pt x="30" y="136"/>
                </a:lnTo>
                <a:lnTo>
                  <a:pt x="29" y="137"/>
                </a:lnTo>
                <a:lnTo>
                  <a:pt x="28" y="138"/>
                </a:lnTo>
                <a:lnTo>
                  <a:pt x="26" y="140"/>
                </a:lnTo>
                <a:lnTo>
                  <a:pt x="24" y="142"/>
                </a:lnTo>
                <a:lnTo>
                  <a:pt x="22" y="143"/>
                </a:lnTo>
                <a:lnTo>
                  <a:pt x="21" y="144"/>
                </a:lnTo>
                <a:lnTo>
                  <a:pt x="20" y="146"/>
                </a:lnTo>
                <a:lnTo>
                  <a:pt x="19" y="147"/>
                </a:lnTo>
                <a:lnTo>
                  <a:pt x="16" y="150"/>
                </a:lnTo>
                <a:lnTo>
                  <a:pt x="15" y="151"/>
                </a:lnTo>
                <a:lnTo>
                  <a:pt x="14" y="152"/>
                </a:lnTo>
                <a:lnTo>
                  <a:pt x="13" y="154"/>
                </a:lnTo>
                <a:lnTo>
                  <a:pt x="12" y="155"/>
                </a:lnTo>
                <a:lnTo>
                  <a:pt x="11" y="158"/>
                </a:lnTo>
                <a:lnTo>
                  <a:pt x="8" y="159"/>
                </a:lnTo>
                <a:lnTo>
                  <a:pt x="8" y="160"/>
                </a:lnTo>
                <a:lnTo>
                  <a:pt x="7" y="161"/>
                </a:lnTo>
                <a:lnTo>
                  <a:pt x="7" y="162"/>
                </a:lnTo>
                <a:lnTo>
                  <a:pt x="6" y="165"/>
                </a:lnTo>
                <a:lnTo>
                  <a:pt x="5" y="166"/>
                </a:lnTo>
                <a:lnTo>
                  <a:pt x="4" y="167"/>
                </a:lnTo>
                <a:lnTo>
                  <a:pt x="4" y="168"/>
                </a:lnTo>
                <a:lnTo>
                  <a:pt x="2" y="169"/>
                </a:lnTo>
                <a:lnTo>
                  <a:pt x="2" y="172"/>
                </a:lnTo>
                <a:lnTo>
                  <a:pt x="1" y="173"/>
                </a:lnTo>
                <a:lnTo>
                  <a:pt x="1" y="174"/>
                </a:lnTo>
                <a:lnTo>
                  <a:pt x="0" y="175"/>
                </a:lnTo>
                <a:lnTo>
                  <a:pt x="0" y="176"/>
                </a:lnTo>
                <a:lnTo>
                  <a:pt x="0" y="178"/>
                </a:lnTo>
                <a:lnTo>
                  <a:pt x="0" y="179"/>
                </a:lnTo>
                <a:lnTo>
                  <a:pt x="0" y="180"/>
                </a:lnTo>
                <a:lnTo>
                  <a:pt x="0" y="181"/>
                </a:lnTo>
                <a:lnTo>
                  <a:pt x="1" y="182"/>
                </a:lnTo>
                <a:lnTo>
                  <a:pt x="1" y="183"/>
                </a:lnTo>
                <a:lnTo>
                  <a:pt x="2" y="183"/>
                </a:lnTo>
                <a:lnTo>
                  <a:pt x="5" y="184"/>
                </a:lnTo>
                <a:lnTo>
                  <a:pt x="6" y="186"/>
                </a:lnTo>
                <a:lnTo>
                  <a:pt x="8" y="186"/>
                </a:lnTo>
                <a:lnTo>
                  <a:pt x="9" y="186"/>
                </a:lnTo>
                <a:lnTo>
                  <a:pt x="12" y="187"/>
                </a:lnTo>
                <a:lnTo>
                  <a:pt x="13" y="186"/>
                </a:lnTo>
                <a:lnTo>
                  <a:pt x="15" y="186"/>
                </a:lnTo>
                <a:lnTo>
                  <a:pt x="16" y="186"/>
                </a:lnTo>
                <a:lnTo>
                  <a:pt x="19" y="186"/>
                </a:lnTo>
                <a:lnTo>
                  <a:pt x="21" y="184"/>
                </a:lnTo>
                <a:lnTo>
                  <a:pt x="22" y="184"/>
                </a:lnTo>
                <a:lnTo>
                  <a:pt x="24" y="183"/>
                </a:lnTo>
                <a:lnTo>
                  <a:pt x="27" y="183"/>
                </a:lnTo>
                <a:lnTo>
                  <a:pt x="28" y="182"/>
                </a:lnTo>
                <a:lnTo>
                  <a:pt x="30" y="181"/>
                </a:lnTo>
                <a:lnTo>
                  <a:pt x="31" y="181"/>
                </a:lnTo>
                <a:lnTo>
                  <a:pt x="34" y="180"/>
                </a:lnTo>
                <a:lnTo>
                  <a:pt x="36" y="179"/>
                </a:lnTo>
                <a:lnTo>
                  <a:pt x="37" y="179"/>
                </a:lnTo>
                <a:lnTo>
                  <a:pt x="39" y="178"/>
                </a:lnTo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Freeform 29"/>
          <p:cNvSpPr>
            <a:spLocks/>
          </p:cNvSpPr>
          <p:nvPr/>
        </p:nvSpPr>
        <p:spPr bwMode="auto">
          <a:xfrm>
            <a:off x="6527800" y="2606675"/>
            <a:ext cx="547688" cy="682625"/>
          </a:xfrm>
          <a:custGeom>
            <a:avLst/>
            <a:gdLst>
              <a:gd name="T0" fmla="*/ 736 w 946"/>
              <a:gd name="T1" fmla="*/ 82 h 1210"/>
              <a:gd name="T2" fmla="*/ 703 w 946"/>
              <a:gd name="T3" fmla="*/ 128 h 1210"/>
              <a:gd name="T4" fmla="*/ 674 w 946"/>
              <a:gd name="T5" fmla="*/ 174 h 1210"/>
              <a:gd name="T6" fmla="*/ 648 w 946"/>
              <a:gd name="T7" fmla="*/ 223 h 1210"/>
              <a:gd name="T8" fmla="*/ 623 w 946"/>
              <a:gd name="T9" fmla="*/ 279 h 1210"/>
              <a:gd name="T10" fmla="*/ 605 w 946"/>
              <a:gd name="T11" fmla="*/ 342 h 1210"/>
              <a:gd name="T12" fmla="*/ 586 w 946"/>
              <a:gd name="T13" fmla="*/ 404 h 1210"/>
              <a:gd name="T14" fmla="*/ 564 w 946"/>
              <a:gd name="T15" fmla="*/ 465 h 1210"/>
              <a:gd name="T16" fmla="*/ 540 w 946"/>
              <a:gd name="T17" fmla="*/ 508 h 1210"/>
              <a:gd name="T18" fmla="*/ 513 w 946"/>
              <a:gd name="T19" fmla="*/ 545 h 1210"/>
              <a:gd name="T20" fmla="*/ 484 w 946"/>
              <a:gd name="T21" fmla="*/ 581 h 1210"/>
              <a:gd name="T22" fmla="*/ 455 w 946"/>
              <a:gd name="T23" fmla="*/ 615 h 1210"/>
              <a:gd name="T24" fmla="*/ 421 w 946"/>
              <a:gd name="T25" fmla="*/ 660 h 1210"/>
              <a:gd name="T26" fmla="*/ 386 w 946"/>
              <a:gd name="T27" fmla="*/ 707 h 1210"/>
              <a:gd name="T28" fmla="*/ 350 w 946"/>
              <a:gd name="T29" fmla="*/ 752 h 1210"/>
              <a:gd name="T30" fmla="*/ 312 w 946"/>
              <a:gd name="T31" fmla="*/ 797 h 1210"/>
              <a:gd name="T32" fmla="*/ 271 w 946"/>
              <a:gd name="T33" fmla="*/ 841 h 1210"/>
              <a:gd name="T34" fmla="*/ 228 w 946"/>
              <a:gd name="T35" fmla="*/ 884 h 1210"/>
              <a:gd name="T36" fmla="*/ 186 w 946"/>
              <a:gd name="T37" fmla="*/ 926 h 1210"/>
              <a:gd name="T38" fmla="*/ 144 w 946"/>
              <a:gd name="T39" fmla="*/ 969 h 1210"/>
              <a:gd name="T40" fmla="*/ 111 w 946"/>
              <a:gd name="T41" fmla="*/ 1002 h 1210"/>
              <a:gd name="T42" fmla="*/ 83 w 946"/>
              <a:gd name="T43" fmla="*/ 1035 h 1210"/>
              <a:gd name="T44" fmla="*/ 55 w 946"/>
              <a:gd name="T45" fmla="*/ 1068 h 1210"/>
              <a:gd name="T46" fmla="*/ 30 w 946"/>
              <a:gd name="T47" fmla="*/ 1104 h 1210"/>
              <a:gd name="T48" fmla="*/ 17 w 946"/>
              <a:gd name="T49" fmla="*/ 1133 h 1210"/>
              <a:gd name="T50" fmla="*/ 5 w 946"/>
              <a:gd name="T51" fmla="*/ 1164 h 1210"/>
              <a:gd name="T52" fmla="*/ 0 w 946"/>
              <a:gd name="T53" fmla="*/ 1193 h 1210"/>
              <a:gd name="T54" fmla="*/ 10 w 946"/>
              <a:gd name="T55" fmla="*/ 1208 h 1210"/>
              <a:gd name="T56" fmla="*/ 58 w 946"/>
              <a:gd name="T57" fmla="*/ 1203 h 1210"/>
              <a:gd name="T58" fmla="*/ 111 w 946"/>
              <a:gd name="T59" fmla="*/ 1181 h 1210"/>
              <a:gd name="T60" fmla="*/ 161 w 946"/>
              <a:gd name="T61" fmla="*/ 1149 h 1210"/>
              <a:gd name="T62" fmla="*/ 210 w 946"/>
              <a:gd name="T63" fmla="*/ 1117 h 1210"/>
              <a:gd name="T64" fmla="*/ 278 w 946"/>
              <a:gd name="T65" fmla="*/ 1076 h 1210"/>
              <a:gd name="T66" fmla="*/ 350 w 946"/>
              <a:gd name="T67" fmla="*/ 1030 h 1210"/>
              <a:gd name="T68" fmla="*/ 419 w 946"/>
              <a:gd name="T69" fmla="*/ 981 h 1210"/>
              <a:gd name="T70" fmla="*/ 485 w 946"/>
              <a:gd name="T71" fmla="*/ 928 h 1210"/>
              <a:gd name="T72" fmla="*/ 535 w 946"/>
              <a:gd name="T73" fmla="*/ 877 h 1210"/>
              <a:gd name="T74" fmla="*/ 577 w 946"/>
              <a:gd name="T75" fmla="*/ 824 h 1210"/>
              <a:gd name="T76" fmla="*/ 614 w 946"/>
              <a:gd name="T77" fmla="*/ 767 h 1210"/>
              <a:gd name="T78" fmla="*/ 649 w 946"/>
              <a:gd name="T79" fmla="*/ 708 h 1210"/>
              <a:gd name="T80" fmla="*/ 685 w 946"/>
              <a:gd name="T81" fmla="*/ 634 h 1210"/>
              <a:gd name="T82" fmla="*/ 716 w 946"/>
              <a:gd name="T83" fmla="*/ 554 h 1210"/>
              <a:gd name="T84" fmla="*/ 746 w 946"/>
              <a:gd name="T85" fmla="*/ 473 h 1210"/>
              <a:gd name="T86" fmla="*/ 781 w 946"/>
              <a:gd name="T87" fmla="*/ 394 h 1210"/>
              <a:gd name="T88" fmla="*/ 810 w 946"/>
              <a:gd name="T89" fmla="*/ 343 h 1210"/>
              <a:gd name="T90" fmla="*/ 842 w 946"/>
              <a:gd name="T91" fmla="*/ 301 h 1210"/>
              <a:gd name="T92" fmla="*/ 874 w 946"/>
              <a:gd name="T93" fmla="*/ 261 h 1210"/>
              <a:gd name="T94" fmla="*/ 903 w 946"/>
              <a:gd name="T95" fmla="*/ 217 h 1210"/>
              <a:gd name="T96" fmla="*/ 920 w 946"/>
              <a:gd name="T97" fmla="*/ 182 h 1210"/>
              <a:gd name="T98" fmla="*/ 931 w 946"/>
              <a:gd name="T99" fmla="*/ 150 h 1210"/>
              <a:gd name="T100" fmla="*/ 939 w 946"/>
              <a:gd name="T101" fmla="*/ 115 h 1210"/>
              <a:gd name="T102" fmla="*/ 944 w 946"/>
              <a:gd name="T103" fmla="*/ 80 h 1210"/>
              <a:gd name="T104" fmla="*/ 946 w 946"/>
              <a:gd name="T105" fmla="*/ 58 h 1210"/>
              <a:gd name="T106" fmla="*/ 945 w 946"/>
              <a:gd name="T107" fmla="*/ 39 h 1210"/>
              <a:gd name="T108" fmla="*/ 940 w 946"/>
              <a:gd name="T109" fmla="*/ 21 h 1210"/>
              <a:gd name="T110" fmla="*/ 935 w 946"/>
              <a:gd name="T111" fmla="*/ 4 h 12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46"/>
              <a:gd name="T169" fmla="*/ 0 h 1210"/>
              <a:gd name="T170" fmla="*/ 946 w 946"/>
              <a:gd name="T171" fmla="*/ 1210 h 121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46" h="1210">
                <a:moveTo>
                  <a:pt x="763" y="49"/>
                </a:moveTo>
                <a:lnTo>
                  <a:pt x="756" y="57"/>
                </a:lnTo>
                <a:lnTo>
                  <a:pt x="749" y="65"/>
                </a:lnTo>
                <a:lnTo>
                  <a:pt x="742" y="74"/>
                </a:lnTo>
                <a:lnTo>
                  <a:pt x="736" y="82"/>
                </a:lnTo>
                <a:lnTo>
                  <a:pt x="729" y="92"/>
                </a:lnTo>
                <a:lnTo>
                  <a:pt x="723" y="100"/>
                </a:lnTo>
                <a:lnTo>
                  <a:pt x="716" y="109"/>
                </a:lnTo>
                <a:lnTo>
                  <a:pt x="710" y="118"/>
                </a:lnTo>
                <a:lnTo>
                  <a:pt x="703" y="128"/>
                </a:lnTo>
                <a:lnTo>
                  <a:pt x="697" y="137"/>
                </a:lnTo>
                <a:lnTo>
                  <a:pt x="692" y="145"/>
                </a:lnTo>
                <a:lnTo>
                  <a:pt x="686" y="155"/>
                </a:lnTo>
                <a:lnTo>
                  <a:pt x="680" y="165"/>
                </a:lnTo>
                <a:lnTo>
                  <a:pt x="674" y="174"/>
                </a:lnTo>
                <a:lnTo>
                  <a:pt x="668" y="183"/>
                </a:lnTo>
                <a:lnTo>
                  <a:pt x="663" y="192"/>
                </a:lnTo>
                <a:lnTo>
                  <a:pt x="658" y="203"/>
                </a:lnTo>
                <a:lnTo>
                  <a:pt x="652" y="212"/>
                </a:lnTo>
                <a:lnTo>
                  <a:pt x="648" y="223"/>
                </a:lnTo>
                <a:lnTo>
                  <a:pt x="643" y="232"/>
                </a:lnTo>
                <a:lnTo>
                  <a:pt x="637" y="243"/>
                </a:lnTo>
                <a:lnTo>
                  <a:pt x="633" y="256"/>
                </a:lnTo>
                <a:lnTo>
                  <a:pt x="628" y="268"/>
                </a:lnTo>
                <a:lnTo>
                  <a:pt x="623" y="279"/>
                </a:lnTo>
                <a:lnTo>
                  <a:pt x="620" y="292"/>
                </a:lnTo>
                <a:lnTo>
                  <a:pt x="615" y="305"/>
                </a:lnTo>
                <a:lnTo>
                  <a:pt x="612" y="316"/>
                </a:lnTo>
                <a:lnTo>
                  <a:pt x="608" y="329"/>
                </a:lnTo>
                <a:lnTo>
                  <a:pt x="605" y="342"/>
                </a:lnTo>
                <a:lnTo>
                  <a:pt x="601" y="355"/>
                </a:lnTo>
                <a:lnTo>
                  <a:pt x="598" y="367"/>
                </a:lnTo>
                <a:lnTo>
                  <a:pt x="594" y="379"/>
                </a:lnTo>
                <a:lnTo>
                  <a:pt x="590" y="392"/>
                </a:lnTo>
                <a:lnTo>
                  <a:pt x="586" y="404"/>
                </a:lnTo>
                <a:lnTo>
                  <a:pt x="583" y="416"/>
                </a:lnTo>
                <a:lnTo>
                  <a:pt x="578" y="429"/>
                </a:lnTo>
                <a:lnTo>
                  <a:pt x="573" y="440"/>
                </a:lnTo>
                <a:lnTo>
                  <a:pt x="569" y="453"/>
                </a:lnTo>
                <a:lnTo>
                  <a:pt x="564" y="465"/>
                </a:lnTo>
                <a:lnTo>
                  <a:pt x="558" y="476"/>
                </a:lnTo>
                <a:lnTo>
                  <a:pt x="554" y="484"/>
                </a:lnTo>
                <a:lnTo>
                  <a:pt x="549" y="492"/>
                </a:lnTo>
                <a:lnTo>
                  <a:pt x="545" y="501"/>
                </a:lnTo>
                <a:lnTo>
                  <a:pt x="540" y="508"/>
                </a:lnTo>
                <a:lnTo>
                  <a:pt x="535" y="516"/>
                </a:lnTo>
                <a:lnTo>
                  <a:pt x="529" y="523"/>
                </a:lnTo>
                <a:lnTo>
                  <a:pt x="525" y="531"/>
                </a:lnTo>
                <a:lnTo>
                  <a:pt x="519" y="538"/>
                </a:lnTo>
                <a:lnTo>
                  <a:pt x="513" y="545"/>
                </a:lnTo>
                <a:lnTo>
                  <a:pt x="507" y="552"/>
                </a:lnTo>
                <a:lnTo>
                  <a:pt x="502" y="560"/>
                </a:lnTo>
                <a:lnTo>
                  <a:pt x="496" y="567"/>
                </a:lnTo>
                <a:lnTo>
                  <a:pt x="490" y="574"/>
                </a:lnTo>
                <a:lnTo>
                  <a:pt x="484" y="581"/>
                </a:lnTo>
                <a:lnTo>
                  <a:pt x="479" y="587"/>
                </a:lnTo>
                <a:lnTo>
                  <a:pt x="473" y="594"/>
                </a:lnTo>
                <a:lnTo>
                  <a:pt x="467" y="601"/>
                </a:lnTo>
                <a:lnTo>
                  <a:pt x="461" y="608"/>
                </a:lnTo>
                <a:lnTo>
                  <a:pt x="455" y="615"/>
                </a:lnTo>
                <a:lnTo>
                  <a:pt x="450" y="623"/>
                </a:lnTo>
                <a:lnTo>
                  <a:pt x="443" y="633"/>
                </a:lnTo>
                <a:lnTo>
                  <a:pt x="436" y="642"/>
                </a:lnTo>
                <a:lnTo>
                  <a:pt x="429" y="651"/>
                </a:lnTo>
                <a:lnTo>
                  <a:pt x="421" y="660"/>
                </a:lnTo>
                <a:lnTo>
                  <a:pt x="414" y="670"/>
                </a:lnTo>
                <a:lnTo>
                  <a:pt x="407" y="679"/>
                </a:lnTo>
                <a:lnTo>
                  <a:pt x="400" y="688"/>
                </a:lnTo>
                <a:lnTo>
                  <a:pt x="393" y="698"/>
                </a:lnTo>
                <a:lnTo>
                  <a:pt x="386" y="707"/>
                </a:lnTo>
                <a:lnTo>
                  <a:pt x="379" y="716"/>
                </a:lnTo>
                <a:lnTo>
                  <a:pt x="372" y="725"/>
                </a:lnTo>
                <a:lnTo>
                  <a:pt x="364" y="735"/>
                </a:lnTo>
                <a:lnTo>
                  <a:pt x="357" y="744"/>
                </a:lnTo>
                <a:lnTo>
                  <a:pt x="350" y="752"/>
                </a:lnTo>
                <a:lnTo>
                  <a:pt x="342" y="761"/>
                </a:lnTo>
                <a:lnTo>
                  <a:pt x="335" y="771"/>
                </a:lnTo>
                <a:lnTo>
                  <a:pt x="327" y="780"/>
                </a:lnTo>
                <a:lnTo>
                  <a:pt x="320" y="788"/>
                </a:lnTo>
                <a:lnTo>
                  <a:pt x="312" y="797"/>
                </a:lnTo>
                <a:lnTo>
                  <a:pt x="305" y="806"/>
                </a:lnTo>
                <a:lnTo>
                  <a:pt x="297" y="815"/>
                </a:lnTo>
                <a:lnTo>
                  <a:pt x="289" y="824"/>
                </a:lnTo>
                <a:lnTo>
                  <a:pt x="281" y="833"/>
                </a:lnTo>
                <a:lnTo>
                  <a:pt x="271" y="841"/>
                </a:lnTo>
                <a:lnTo>
                  <a:pt x="263" y="849"/>
                </a:lnTo>
                <a:lnTo>
                  <a:pt x="255" y="859"/>
                </a:lnTo>
                <a:lnTo>
                  <a:pt x="246" y="867"/>
                </a:lnTo>
                <a:lnTo>
                  <a:pt x="238" y="875"/>
                </a:lnTo>
                <a:lnTo>
                  <a:pt x="228" y="884"/>
                </a:lnTo>
                <a:lnTo>
                  <a:pt x="220" y="892"/>
                </a:lnTo>
                <a:lnTo>
                  <a:pt x="211" y="900"/>
                </a:lnTo>
                <a:lnTo>
                  <a:pt x="203" y="908"/>
                </a:lnTo>
                <a:lnTo>
                  <a:pt x="194" y="917"/>
                </a:lnTo>
                <a:lnTo>
                  <a:pt x="186" y="926"/>
                </a:lnTo>
                <a:lnTo>
                  <a:pt x="177" y="934"/>
                </a:lnTo>
                <a:lnTo>
                  <a:pt x="168" y="942"/>
                </a:lnTo>
                <a:lnTo>
                  <a:pt x="160" y="951"/>
                </a:lnTo>
                <a:lnTo>
                  <a:pt x="152" y="959"/>
                </a:lnTo>
                <a:lnTo>
                  <a:pt x="144" y="969"/>
                </a:lnTo>
                <a:lnTo>
                  <a:pt x="136" y="977"/>
                </a:lnTo>
                <a:lnTo>
                  <a:pt x="130" y="984"/>
                </a:lnTo>
                <a:lnTo>
                  <a:pt x="123" y="990"/>
                </a:lnTo>
                <a:lnTo>
                  <a:pt x="117" y="996"/>
                </a:lnTo>
                <a:lnTo>
                  <a:pt x="111" y="1002"/>
                </a:lnTo>
                <a:lnTo>
                  <a:pt x="106" y="1009"/>
                </a:lnTo>
                <a:lnTo>
                  <a:pt x="100" y="1015"/>
                </a:lnTo>
                <a:lnTo>
                  <a:pt x="94" y="1022"/>
                </a:lnTo>
                <a:lnTo>
                  <a:pt x="88" y="1028"/>
                </a:lnTo>
                <a:lnTo>
                  <a:pt x="83" y="1035"/>
                </a:lnTo>
                <a:lnTo>
                  <a:pt x="77" y="1042"/>
                </a:lnTo>
                <a:lnTo>
                  <a:pt x="71" y="1047"/>
                </a:lnTo>
                <a:lnTo>
                  <a:pt x="65" y="1054"/>
                </a:lnTo>
                <a:lnTo>
                  <a:pt x="59" y="1061"/>
                </a:lnTo>
                <a:lnTo>
                  <a:pt x="55" y="1068"/>
                </a:lnTo>
                <a:lnTo>
                  <a:pt x="49" y="1075"/>
                </a:lnTo>
                <a:lnTo>
                  <a:pt x="44" y="1082"/>
                </a:lnTo>
                <a:lnTo>
                  <a:pt x="40" y="1089"/>
                </a:lnTo>
                <a:lnTo>
                  <a:pt x="35" y="1096"/>
                </a:lnTo>
                <a:lnTo>
                  <a:pt x="30" y="1104"/>
                </a:lnTo>
                <a:lnTo>
                  <a:pt x="27" y="1111"/>
                </a:lnTo>
                <a:lnTo>
                  <a:pt x="25" y="1116"/>
                </a:lnTo>
                <a:lnTo>
                  <a:pt x="21" y="1122"/>
                </a:lnTo>
                <a:lnTo>
                  <a:pt x="19" y="1127"/>
                </a:lnTo>
                <a:lnTo>
                  <a:pt x="17" y="1133"/>
                </a:lnTo>
                <a:lnTo>
                  <a:pt x="14" y="1139"/>
                </a:lnTo>
                <a:lnTo>
                  <a:pt x="11" y="1146"/>
                </a:lnTo>
                <a:lnTo>
                  <a:pt x="8" y="1152"/>
                </a:lnTo>
                <a:lnTo>
                  <a:pt x="6" y="1159"/>
                </a:lnTo>
                <a:lnTo>
                  <a:pt x="5" y="1164"/>
                </a:lnTo>
                <a:lnTo>
                  <a:pt x="3" y="1171"/>
                </a:lnTo>
                <a:lnTo>
                  <a:pt x="1" y="1177"/>
                </a:lnTo>
                <a:lnTo>
                  <a:pt x="0" y="1183"/>
                </a:lnTo>
                <a:lnTo>
                  <a:pt x="0" y="1189"/>
                </a:lnTo>
                <a:lnTo>
                  <a:pt x="0" y="1193"/>
                </a:lnTo>
                <a:lnTo>
                  <a:pt x="0" y="1198"/>
                </a:lnTo>
                <a:lnTo>
                  <a:pt x="1" y="1202"/>
                </a:lnTo>
                <a:lnTo>
                  <a:pt x="4" y="1205"/>
                </a:lnTo>
                <a:lnTo>
                  <a:pt x="6" y="1207"/>
                </a:lnTo>
                <a:lnTo>
                  <a:pt x="10" y="1208"/>
                </a:lnTo>
                <a:lnTo>
                  <a:pt x="14" y="1210"/>
                </a:lnTo>
                <a:lnTo>
                  <a:pt x="26" y="1208"/>
                </a:lnTo>
                <a:lnTo>
                  <a:pt x="37" y="1207"/>
                </a:lnTo>
                <a:lnTo>
                  <a:pt x="48" y="1205"/>
                </a:lnTo>
                <a:lnTo>
                  <a:pt x="58" y="1203"/>
                </a:lnTo>
                <a:lnTo>
                  <a:pt x="70" y="1199"/>
                </a:lnTo>
                <a:lnTo>
                  <a:pt x="80" y="1196"/>
                </a:lnTo>
                <a:lnTo>
                  <a:pt x="91" y="1191"/>
                </a:lnTo>
                <a:lnTo>
                  <a:pt x="101" y="1186"/>
                </a:lnTo>
                <a:lnTo>
                  <a:pt x="111" y="1181"/>
                </a:lnTo>
                <a:lnTo>
                  <a:pt x="121" y="1175"/>
                </a:lnTo>
                <a:lnTo>
                  <a:pt x="131" y="1169"/>
                </a:lnTo>
                <a:lnTo>
                  <a:pt x="142" y="1163"/>
                </a:lnTo>
                <a:lnTo>
                  <a:pt x="151" y="1156"/>
                </a:lnTo>
                <a:lnTo>
                  <a:pt x="161" y="1149"/>
                </a:lnTo>
                <a:lnTo>
                  <a:pt x="171" y="1144"/>
                </a:lnTo>
                <a:lnTo>
                  <a:pt x="181" y="1137"/>
                </a:lnTo>
                <a:lnTo>
                  <a:pt x="190" y="1130"/>
                </a:lnTo>
                <a:lnTo>
                  <a:pt x="201" y="1124"/>
                </a:lnTo>
                <a:lnTo>
                  <a:pt x="210" y="1117"/>
                </a:lnTo>
                <a:lnTo>
                  <a:pt x="220" y="1111"/>
                </a:lnTo>
                <a:lnTo>
                  <a:pt x="234" y="1103"/>
                </a:lnTo>
                <a:lnTo>
                  <a:pt x="249" y="1094"/>
                </a:lnTo>
                <a:lnTo>
                  <a:pt x="263" y="1085"/>
                </a:lnTo>
                <a:lnTo>
                  <a:pt x="278" y="1076"/>
                </a:lnTo>
                <a:lnTo>
                  <a:pt x="292" y="1067"/>
                </a:lnTo>
                <a:lnTo>
                  <a:pt x="307" y="1058"/>
                </a:lnTo>
                <a:lnTo>
                  <a:pt x="321" y="1049"/>
                </a:lnTo>
                <a:lnTo>
                  <a:pt x="336" y="1039"/>
                </a:lnTo>
                <a:lnTo>
                  <a:pt x="350" y="1030"/>
                </a:lnTo>
                <a:lnTo>
                  <a:pt x="364" y="1021"/>
                </a:lnTo>
                <a:lnTo>
                  <a:pt x="379" y="1012"/>
                </a:lnTo>
                <a:lnTo>
                  <a:pt x="393" y="1002"/>
                </a:lnTo>
                <a:lnTo>
                  <a:pt x="407" y="992"/>
                </a:lnTo>
                <a:lnTo>
                  <a:pt x="419" y="981"/>
                </a:lnTo>
                <a:lnTo>
                  <a:pt x="433" y="971"/>
                </a:lnTo>
                <a:lnTo>
                  <a:pt x="447" y="961"/>
                </a:lnTo>
                <a:lnTo>
                  <a:pt x="460" y="950"/>
                </a:lnTo>
                <a:lnTo>
                  <a:pt x="473" y="939"/>
                </a:lnTo>
                <a:lnTo>
                  <a:pt x="485" y="928"/>
                </a:lnTo>
                <a:lnTo>
                  <a:pt x="498" y="917"/>
                </a:lnTo>
                <a:lnTo>
                  <a:pt x="507" y="906"/>
                </a:lnTo>
                <a:lnTo>
                  <a:pt x="517" y="897"/>
                </a:lnTo>
                <a:lnTo>
                  <a:pt x="526" y="888"/>
                </a:lnTo>
                <a:lnTo>
                  <a:pt x="535" y="877"/>
                </a:lnTo>
                <a:lnTo>
                  <a:pt x="543" y="867"/>
                </a:lnTo>
                <a:lnTo>
                  <a:pt x="553" y="856"/>
                </a:lnTo>
                <a:lnTo>
                  <a:pt x="561" y="846"/>
                </a:lnTo>
                <a:lnTo>
                  <a:pt x="569" y="834"/>
                </a:lnTo>
                <a:lnTo>
                  <a:pt x="577" y="824"/>
                </a:lnTo>
                <a:lnTo>
                  <a:pt x="585" y="812"/>
                </a:lnTo>
                <a:lnTo>
                  <a:pt x="592" y="802"/>
                </a:lnTo>
                <a:lnTo>
                  <a:pt x="600" y="790"/>
                </a:lnTo>
                <a:lnTo>
                  <a:pt x="607" y="779"/>
                </a:lnTo>
                <a:lnTo>
                  <a:pt x="614" y="767"/>
                </a:lnTo>
                <a:lnTo>
                  <a:pt x="622" y="755"/>
                </a:lnTo>
                <a:lnTo>
                  <a:pt x="629" y="744"/>
                </a:lnTo>
                <a:lnTo>
                  <a:pt x="635" y="732"/>
                </a:lnTo>
                <a:lnTo>
                  <a:pt x="642" y="720"/>
                </a:lnTo>
                <a:lnTo>
                  <a:pt x="649" y="708"/>
                </a:lnTo>
                <a:lnTo>
                  <a:pt x="655" y="696"/>
                </a:lnTo>
                <a:lnTo>
                  <a:pt x="663" y="681"/>
                </a:lnTo>
                <a:lnTo>
                  <a:pt x="671" y="665"/>
                </a:lnTo>
                <a:lnTo>
                  <a:pt x="678" y="650"/>
                </a:lnTo>
                <a:lnTo>
                  <a:pt x="685" y="634"/>
                </a:lnTo>
                <a:lnTo>
                  <a:pt x="692" y="619"/>
                </a:lnTo>
                <a:lnTo>
                  <a:pt x="697" y="603"/>
                </a:lnTo>
                <a:lnTo>
                  <a:pt x="704" y="586"/>
                </a:lnTo>
                <a:lnTo>
                  <a:pt x="710" y="570"/>
                </a:lnTo>
                <a:lnTo>
                  <a:pt x="716" y="554"/>
                </a:lnTo>
                <a:lnTo>
                  <a:pt x="722" y="538"/>
                </a:lnTo>
                <a:lnTo>
                  <a:pt x="727" y="521"/>
                </a:lnTo>
                <a:lnTo>
                  <a:pt x="734" y="505"/>
                </a:lnTo>
                <a:lnTo>
                  <a:pt x="740" y="489"/>
                </a:lnTo>
                <a:lnTo>
                  <a:pt x="746" y="473"/>
                </a:lnTo>
                <a:lnTo>
                  <a:pt x="753" y="457"/>
                </a:lnTo>
                <a:lnTo>
                  <a:pt x="759" y="442"/>
                </a:lnTo>
                <a:lnTo>
                  <a:pt x="766" y="425"/>
                </a:lnTo>
                <a:lnTo>
                  <a:pt x="773" y="409"/>
                </a:lnTo>
                <a:lnTo>
                  <a:pt x="781" y="394"/>
                </a:lnTo>
                <a:lnTo>
                  <a:pt x="788" y="379"/>
                </a:lnTo>
                <a:lnTo>
                  <a:pt x="793" y="370"/>
                </a:lnTo>
                <a:lnTo>
                  <a:pt x="798" y="360"/>
                </a:lnTo>
                <a:lnTo>
                  <a:pt x="804" y="351"/>
                </a:lnTo>
                <a:lnTo>
                  <a:pt x="810" y="343"/>
                </a:lnTo>
                <a:lnTo>
                  <a:pt x="815" y="335"/>
                </a:lnTo>
                <a:lnTo>
                  <a:pt x="822" y="326"/>
                </a:lnTo>
                <a:lnTo>
                  <a:pt x="828" y="318"/>
                </a:lnTo>
                <a:lnTo>
                  <a:pt x="835" y="309"/>
                </a:lnTo>
                <a:lnTo>
                  <a:pt x="842" y="301"/>
                </a:lnTo>
                <a:lnTo>
                  <a:pt x="849" y="293"/>
                </a:lnTo>
                <a:lnTo>
                  <a:pt x="855" y="285"/>
                </a:lnTo>
                <a:lnTo>
                  <a:pt x="862" y="277"/>
                </a:lnTo>
                <a:lnTo>
                  <a:pt x="869" y="269"/>
                </a:lnTo>
                <a:lnTo>
                  <a:pt x="874" y="261"/>
                </a:lnTo>
                <a:lnTo>
                  <a:pt x="881" y="252"/>
                </a:lnTo>
                <a:lnTo>
                  <a:pt x="887" y="243"/>
                </a:lnTo>
                <a:lnTo>
                  <a:pt x="893" y="234"/>
                </a:lnTo>
                <a:lnTo>
                  <a:pt x="899" y="226"/>
                </a:lnTo>
                <a:lnTo>
                  <a:pt x="903" y="217"/>
                </a:lnTo>
                <a:lnTo>
                  <a:pt x="909" y="207"/>
                </a:lnTo>
                <a:lnTo>
                  <a:pt x="912" y="202"/>
                </a:lnTo>
                <a:lnTo>
                  <a:pt x="915" y="195"/>
                </a:lnTo>
                <a:lnTo>
                  <a:pt x="917" y="189"/>
                </a:lnTo>
                <a:lnTo>
                  <a:pt x="920" y="182"/>
                </a:lnTo>
                <a:lnTo>
                  <a:pt x="923" y="176"/>
                </a:lnTo>
                <a:lnTo>
                  <a:pt x="925" y="169"/>
                </a:lnTo>
                <a:lnTo>
                  <a:pt x="927" y="162"/>
                </a:lnTo>
                <a:lnTo>
                  <a:pt x="929" y="155"/>
                </a:lnTo>
                <a:lnTo>
                  <a:pt x="931" y="150"/>
                </a:lnTo>
                <a:lnTo>
                  <a:pt x="932" y="143"/>
                </a:lnTo>
                <a:lnTo>
                  <a:pt x="935" y="136"/>
                </a:lnTo>
                <a:lnTo>
                  <a:pt x="936" y="129"/>
                </a:lnTo>
                <a:lnTo>
                  <a:pt x="937" y="122"/>
                </a:lnTo>
                <a:lnTo>
                  <a:pt x="939" y="115"/>
                </a:lnTo>
                <a:lnTo>
                  <a:pt x="940" y="108"/>
                </a:lnTo>
                <a:lnTo>
                  <a:pt x="942" y="101"/>
                </a:lnTo>
                <a:lnTo>
                  <a:pt x="943" y="94"/>
                </a:lnTo>
                <a:lnTo>
                  <a:pt x="943" y="87"/>
                </a:lnTo>
                <a:lnTo>
                  <a:pt x="944" y="80"/>
                </a:lnTo>
                <a:lnTo>
                  <a:pt x="945" y="73"/>
                </a:lnTo>
                <a:lnTo>
                  <a:pt x="945" y="70"/>
                </a:lnTo>
                <a:lnTo>
                  <a:pt x="945" y="66"/>
                </a:lnTo>
                <a:lnTo>
                  <a:pt x="946" y="62"/>
                </a:lnTo>
                <a:lnTo>
                  <a:pt x="946" y="58"/>
                </a:lnTo>
                <a:lnTo>
                  <a:pt x="946" y="55"/>
                </a:lnTo>
                <a:lnTo>
                  <a:pt x="945" y="51"/>
                </a:lnTo>
                <a:lnTo>
                  <a:pt x="945" y="46"/>
                </a:lnTo>
                <a:lnTo>
                  <a:pt x="945" y="43"/>
                </a:lnTo>
                <a:lnTo>
                  <a:pt x="945" y="39"/>
                </a:lnTo>
                <a:lnTo>
                  <a:pt x="944" y="36"/>
                </a:lnTo>
                <a:lnTo>
                  <a:pt x="943" y="33"/>
                </a:lnTo>
                <a:lnTo>
                  <a:pt x="943" y="28"/>
                </a:lnTo>
                <a:lnTo>
                  <a:pt x="942" y="24"/>
                </a:lnTo>
                <a:lnTo>
                  <a:pt x="940" y="21"/>
                </a:lnTo>
                <a:lnTo>
                  <a:pt x="939" y="17"/>
                </a:lnTo>
                <a:lnTo>
                  <a:pt x="938" y="14"/>
                </a:lnTo>
                <a:lnTo>
                  <a:pt x="937" y="11"/>
                </a:lnTo>
                <a:lnTo>
                  <a:pt x="936" y="7"/>
                </a:lnTo>
                <a:lnTo>
                  <a:pt x="935" y="4"/>
                </a:lnTo>
                <a:lnTo>
                  <a:pt x="9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Freeform 30"/>
          <p:cNvSpPr>
            <a:spLocks/>
          </p:cNvSpPr>
          <p:nvPr/>
        </p:nvSpPr>
        <p:spPr bwMode="auto">
          <a:xfrm>
            <a:off x="5711825" y="1270000"/>
            <a:ext cx="1995488" cy="488950"/>
          </a:xfrm>
          <a:custGeom>
            <a:avLst/>
            <a:gdLst>
              <a:gd name="T0" fmla="*/ 22 w 3451"/>
              <a:gd name="T1" fmla="*/ 649 h 868"/>
              <a:gd name="T2" fmla="*/ 65 w 3451"/>
              <a:gd name="T3" fmla="*/ 665 h 868"/>
              <a:gd name="T4" fmla="*/ 108 w 3451"/>
              <a:gd name="T5" fmla="*/ 680 h 868"/>
              <a:gd name="T6" fmla="*/ 150 w 3451"/>
              <a:gd name="T7" fmla="*/ 695 h 868"/>
              <a:gd name="T8" fmla="*/ 193 w 3451"/>
              <a:gd name="T9" fmla="*/ 710 h 868"/>
              <a:gd name="T10" fmla="*/ 236 w 3451"/>
              <a:gd name="T11" fmla="*/ 724 h 868"/>
              <a:gd name="T12" fmla="*/ 279 w 3451"/>
              <a:gd name="T13" fmla="*/ 738 h 868"/>
              <a:gd name="T14" fmla="*/ 321 w 3451"/>
              <a:gd name="T15" fmla="*/ 752 h 868"/>
              <a:gd name="T16" fmla="*/ 362 w 3451"/>
              <a:gd name="T17" fmla="*/ 764 h 868"/>
              <a:gd name="T18" fmla="*/ 425 w 3451"/>
              <a:gd name="T19" fmla="*/ 781 h 868"/>
              <a:gd name="T20" fmla="*/ 465 w 3451"/>
              <a:gd name="T21" fmla="*/ 790 h 868"/>
              <a:gd name="T22" fmla="*/ 507 w 3451"/>
              <a:gd name="T23" fmla="*/ 800 h 868"/>
              <a:gd name="T24" fmla="*/ 548 w 3451"/>
              <a:gd name="T25" fmla="*/ 808 h 868"/>
              <a:gd name="T26" fmla="*/ 588 w 3451"/>
              <a:gd name="T27" fmla="*/ 816 h 868"/>
              <a:gd name="T28" fmla="*/ 630 w 3451"/>
              <a:gd name="T29" fmla="*/ 822 h 868"/>
              <a:gd name="T30" fmla="*/ 673 w 3451"/>
              <a:gd name="T31" fmla="*/ 828 h 868"/>
              <a:gd name="T32" fmla="*/ 715 w 3451"/>
              <a:gd name="T33" fmla="*/ 833 h 868"/>
              <a:gd name="T34" fmla="*/ 759 w 3451"/>
              <a:gd name="T35" fmla="*/ 839 h 868"/>
              <a:gd name="T36" fmla="*/ 805 w 3451"/>
              <a:gd name="T37" fmla="*/ 844 h 868"/>
              <a:gd name="T38" fmla="*/ 876 w 3451"/>
              <a:gd name="T39" fmla="*/ 851 h 868"/>
              <a:gd name="T40" fmla="*/ 925 w 3451"/>
              <a:gd name="T41" fmla="*/ 855 h 868"/>
              <a:gd name="T42" fmla="*/ 976 w 3451"/>
              <a:gd name="T43" fmla="*/ 859 h 868"/>
              <a:gd name="T44" fmla="*/ 1029 w 3451"/>
              <a:gd name="T45" fmla="*/ 862 h 868"/>
              <a:gd name="T46" fmla="*/ 1083 w 3451"/>
              <a:gd name="T47" fmla="*/ 866 h 868"/>
              <a:gd name="T48" fmla="*/ 1138 w 3451"/>
              <a:gd name="T49" fmla="*/ 867 h 868"/>
              <a:gd name="T50" fmla="*/ 1194 w 3451"/>
              <a:gd name="T51" fmla="*/ 868 h 868"/>
              <a:gd name="T52" fmla="*/ 1252 w 3451"/>
              <a:gd name="T53" fmla="*/ 867 h 868"/>
              <a:gd name="T54" fmla="*/ 1309 w 3451"/>
              <a:gd name="T55" fmla="*/ 866 h 868"/>
              <a:gd name="T56" fmla="*/ 1399 w 3451"/>
              <a:gd name="T57" fmla="*/ 860 h 868"/>
              <a:gd name="T58" fmla="*/ 1459 w 3451"/>
              <a:gd name="T59" fmla="*/ 853 h 868"/>
              <a:gd name="T60" fmla="*/ 1520 w 3451"/>
              <a:gd name="T61" fmla="*/ 845 h 868"/>
              <a:gd name="T62" fmla="*/ 1583 w 3451"/>
              <a:gd name="T63" fmla="*/ 835 h 868"/>
              <a:gd name="T64" fmla="*/ 1645 w 3451"/>
              <a:gd name="T65" fmla="*/ 825 h 868"/>
              <a:gd name="T66" fmla="*/ 1709 w 3451"/>
              <a:gd name="T67" fmla="*/ 812 h 868"/>
              <a:gd name="T68" fmla="*/ 1774 w 3451"/>
              <a:gd name="T69" fmla="*/ 797 h 868"/>
              <a:gd name="T70" fmla="*/ 1839 w 3451"/>
              <a:gd name="T71" fmla="*/ 782 h 868"/>
              <a:gd name="T72" fmla="*/ 1905 w 3451"/>
              <a:gd name="T73" fmla="*/ 766 h 868"/>
              <a:gd name="T74" fmla="*/ 1972 w 3451"/>
              <a:gd name="T75" fmla="*/ 747 h 868"/>
              <a:gd name="T76" fmla="*/ 2074 w 3451"/>
              <a:gd name="T77" fmla="*/ 718 h 868"/>
              <a:gd name="T78" fmla="*/ 2142 w 3451"/>
              <a:gd name="T79" fmla="*/ 698 h 868"/>
              <a:gd name="T80" fmla="*/ 2211 w 3451"/>
              <a:gd name="T81" fmla="*/ 676 h 868"/>
              <a:gd name="T82" fmla="*/ 2282 w 3451"/>
              <a:gd name="T83" fmla="*/ 652 h 868"/>
              <a:gd name="T84" fmla="*/ 2351 w 3451"/>
              <a:gd name="T85" fmla="*/ 627 h 868"/>
              <a:gd name="T86" fmla="*/ 2422 w 3451"/>
              <a:gd name="T87" fmla="*/ 600 h 868"/>
              <a:gd name="T88" fmla="*/ 2494 w 3451"/>
              <a:gd name="T89" fmla="*/ 572 h 868"/>
              <a:gd name="T90" fmla="*/ 2565 w 3451"/>
              <a:gd name="T91" fmla="*/ 541 h 868"/>
              <a:gd name="T92" fmla="*/ 2636 w 3451"/>
              <a:gd name="T93" fmla="*/ 509 h 868"/>
              <a:gd name="T94" fmla="*/ 2743 w 3451"/>
              <a:gd name="T95" fmla="*/ 455 h 868"/>
              <a:gd name="T96" fmla="*/ 2815 w 3451"/>
              <a:gd name="T97" fmla="*/ 417 h 868"/>
              <a:gd name="T98" fmla="*/ 2885 w 3451"/>
              <a:gd name="T99" fmla="*/ 377 h 868"/>
              <a:gd name="T100" fmla="*/ 2956 w 3451"/>
              <a:gd name="T101" fmla="*/ 334 h 868"/>
              <a:gd name="T102" fmla="*/ 3028 w 3451"/>
              <a:gd name="T103" fmla="*/ 290 h 868"/>
              <a:gd name="T104" fmla="*/ 3098 w 3451"/>
              <a:gd name="T105" fmla="*/ 243 h 868"/>
              <a:gd name="T106" fmla="*/ 3169 w 3451"/>
              <a:gd name="T107" fmla="*/ 196 h 868"/>
              <a:gd name="T108" fmla="*/ 3240 w 3451"/>
              <a:gd name="T109" fmla="*/ 148 h 868"/>
              <a:gd name="T110" fmla="*/ 3310 w 3451"/>
              <a:gd name="T111" fmla="*/ 100 h 868"/>
              <a:gd name="T112" fmla="*/ 3381 w 3451"/>
              <a:gd name="T113" fmla="*/ 50 h 86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451"/>
              <a:gd name="T172" fmla="*/ 0 h 868"/>
              <a:gd name="T173" fmla="*/ 3451 w 3451"/>
              <a:gd name="T174" fmla="*/ 868 h 86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451" h="868">
                <a:moveTo>
                  <a:pt x="0" y="641"/>
                </a:moveTo>
                <a:lnTo>
                  <a:pt x="22" y="649"/>
                </a:lnTo>
                <a:lnTo>
                  <a:pt x="43" y="657"/>
                </a:lnTo>
                <a:lnTo>
                  <a:pt x="65" y="665"/>
                </a:lnTo>
                <a:lnTo>
                  <a:pt x="87" y="672"/>
                </a:lnTo>
                <a:lnTo>
                  <a:pt x="108" y="680"/>
                </a:lnTo>
                <a:lnTo>
                  <a:pt x="130" y="688"/>
                </a:lnTo>
                <a:lnTo>
                  <a:pt x="150" y="695"/>
                </a:lnTo>
                <a:lnTo>
                  <a:pt x="172" y="703"/>
                </a:lnTo>
                <a:lnTo>
                  <a:pt x="193" y="710"/>
                </a:lnTo>
                <a:lnTo>
                  <a:pt x="215" y="717"/>
                </a:lnTo>
                <a:lnTo>
                  <a:pt x="236" y="724"/>
                </a:lnTo>
                <a:lnTo>
                  <a:pt x="257" y="731"/>
                </a:lnTo>
                <a:lnTo>
                  <a:pt x="279" y="738"/>
                </a:lnTo>
                <a:lnTo>
                  <a:pt x="300" y="745"/>
                </a:lnTo>
                <a:lnTo>
                  <a:pt x="321" y="752"/>
                </a:lnTo>
                <a:lnTo>
                  <a:pt x="341" y="758"/>
                </a:lnTo>
                <a:lnTo>
                  <a:pt x="362" y="764"/>
                </a:lnTo>
                <a:lnTo>
                  <a:pt x="383" y="769"/>
                </a:lnTo>
                <a:lnTo>
                  <a:pt x="425" y="781"/>
                </a:lnTo>
                <a:lnTo>
                  <a:pt x="446" y="786"/>
                </a:lnTo>
                <a:lnTo>
                  <a:pt x="465" y="790"/>
                </a:lnTo>
                <a:lnTo>
                  <a:pt x="486" y="795"/>
                </a:lnTo>
                <a:lnTo>
                  <a:pt x="507" y="800"/>
                </a:lnTo>
                <a:lnTo>
                  <a:pt x="527" y="804"/>
                </a:lnTo>
                <a:lnTo>
                  <a:pt x="548" y="808"/>
                </a:lnTo>
                <a:lnTo>
                  <a:pt x="568" y="811"/>
                </a:lnTo>
                <a:lnTo>
                  <a:pt x="588" y="816"/>
                </a:lnTo>
                <a:lnTo>
                  <a:pt x="609" y="818"/>
                </a:lnTo>
                <a:lnTo>
                  <a:pt x="630" y="822"/>
                </a:lnTo>
                <a:lnTo>
                  <a:pt x="652" y="825"/>
                </a:lnTo>
                <a:lnTo>
                  <a:pt x="673" y="828"/>
                </a:lnTo>
                <a:lnTo>
                  <a:pt x="693" y="831"/>
                </a:lnTo>
                <a:lnTo>
                  <a:pt x="715" y="833"/>
                </a:lnTo>
                <a:lnTo>
                  <a:pt x="737" y="837"/>
                </a:lnTo>
                <a:lnTo>
                  <a:pt x="759" y="839"/>
                </a:lnTo>
                <a:lnTo>
                  <a:pt x="783" y="841"/>
                </a:lnTo>
                <a:lnTo>
                  <a:pt x="805" y="844"/>
                </a:lnTo>
                <a:lnTo>
                  <a:pt x="852" y="848"/>
                </a:lnTo>
                <a:lnTo>
                  <a:pt x="876" y="851"/>
                </a:lnTo>
                <a:lnTo>
                  <a:pt x="901" y="853"/>
                </a:lnTo>
                <a:lnTo>
                  <a:pt x="925" y="855"/>
                </a:lnTo>
                <a:lnTo>
                  <a:pt x="951" y="857"/>
                </a:lnTo>
                <a:lnTo>
                  <a:pt x="976" y="859"/>
                </a:lnTo>
                <a:lnTo>
                  <a:pt x="1003" y="861"/>
                </a:lnTo>
                <a:lnTo>
                  <a:pt x="1029" y="862"/>
                </a:lnTo>
                <a:lnTo>
                  <a:pt x="1056" y="863"/>
                </a:lnTo>
                <a:lnTo>
                  <a:pt x="1083" y="866"/>
                </a:lnTo>
                <a:lnTo>
                  <a:pt x="1110" y="866"/>
                </a:lnTo>
                <a:lnTo>
                  <a:pt x="1138" y="867"/>
                </a:lnTo>
                <a:lnTo>
                  <a:pt x="1166" y="868"/>
                </a:lnTo>
                <a:lnTo>
                  <a:pt x="1194" y="868"/>
                </a:lnTo>
                <a:lnTo>
                  <a:pt x="1223" y="868"/>
                </a:lnTo>
                <a:lnTo>
                  <a:pt x="1252" y="867"/>
                </a:lnTo>
                <a:lnTo>
                  <a:pt x="1280" y="867"/>
                </a:lnTo>
                <a:lnTo>
                  <a:pt x="1309" y="866"/>
                </a:lnTo>
                <a:lnTo>
                  <a:pt x="1340" y="863"/>
                </a:lnTo>
                <a:lnTo>
                  <a:pt x="1399" y="860"/>
                </a:lnTo>
                <a:lnTo>
                  <a:pt x="1429" y="856"/>
                </a:lnTo>
                <a:lnTo>
                  <a:pt x="1459" y="853"/>
                </a:lnTo>
                <a:lnTo>
                  <a:pt x="1490" y="849"/>
                </a:lnTo>
                <a:lnTo>
                  <a:pt x="1520" y="845"/>
                </a:lnTo>
                <a:lnTo>
                  <a:pt x="1551" y="840"/>
                </a:lnTo>
                <a:lnTo>
                  <a:pt x="1583" y="835"/>
                </a:lnTo>
                <a:lnTo>
                  <a:pt x="1614" y="831"/>
                </a:lnTo>
                <a:lnTo>
                  <a:pt x="1645" y="825"/>
                </a:lnTo>
                <a:lnTo>
                  <a:pt x="1678" y="818"/>
                </a:lnTo>
                <a:lnTo>
                  <a:pt x="1709" y="812"/>
                </a:lnTo>
                <a:lnTo>
                  <a:pt x="1741" y="805"/>
                </a:lnTo>
                <a:lnTo>
                  <a:pt x="1774" y="797"/>
                </a:lnTo>
                <a:lnTo>
                  <a:pt x="1806" y="790"/>
                </a:lnTo>
                <a:lnTo>
                  <a:pt x="1839" y="782"/>
                </a:lnTo>
                <a:lnTo>
                  <a:pt x="1872" y="774"/>
                </a:lnTo>
                <a:lnTo>
                  <a:pt x="1905" y="766"/>
                </a:lnTo>
                <a:lnTo>
                  <a:pt x="1938" y="757"/>
                </a:lnTo>
                <a:lnTo>
                  <a:pt x="1972" y="747"/>
                </a:lnTo>
                <a:lnTo>
                  <a:pt x="2039" y="729"/>
                </a:lnTo>
                <a:lnTo>
                  <a:pt x="2074" y="718"/>
                </a:lnTo>
                <a:lnTo>
                  <a:pt x="2107" y="708"/>
                </a:lnTo>
                <a:lnTo>
                  <a:pt x="2142" y="698"/>
                </a:lnTo>
                <a:lnTo>
                  <a:pt x="2177" y="687"/>
                </a:lnTo>
                <a:lnTo>
                  <a:pt x="2211" y="676"/>
                </a:lnTo>
                <a:lnTo>
                  <a:pt x="2246" y="664"/>
                </a:lnTo>
                <a:lnTo>
                  <a:pt x="2282" y="652"/>
                </a:lnTo>
                <a:lnTo>
                  <a:pt x="2317" y="640"/>
                </a:lnTo>
                <a:lnTo>
                  <a:pt x="2351" y="627"/>
                </a:lnTo>
                <a:lnTo>
                  <a:pt x="2387" y="614"/>
                </a:lnTo>
                <a:lnTo>
                  <a:pt x="2422" y="600"/>
                </a:lnTo>
                <a:lnTo>
                  <a:pt x="2458" y="586"/>
                </a:lnTo>
                <a:lnTo>
                  <a:pt x="2494" y="572"/>
                </a:lnTo>
                <a:lnTo>
                  <a:pt x="2530" y="557"/>
                </a:lnTo>
                <a:lnTo>
                  <a:pt x="2565" y="541"/>
                </a:lnTo>
                <a:lnTo>
                  <a:pt x="2600" y="526"/>
                </a:lnTo>
                <a:lnTo>
                  <a:pt x="2636" y="509"/>
                </a:lnTo>
                <a:lnTo>
                  <a:pt x="2672" y="493"/>
                </a:lnTo>
                <a:lnTo>
                  <a:pt x="2743" y="455"/>
                </a:lnTo>
                <a:lnTo>
                  <a:pt x="2779" y="437"/>
                </a:lnTo>
                <a:lnTo>
                  <a:pt x="2815" y="417"/>
                </a:lnTo>
                <a:lnTo>
                  <a:pt x="2849" y="398"/>
                </a:lnTo>
                <a:lnTo>
                  <a:pt x="2885" y="377"/>
                </a:lnTo>
                <a:lnTo>
                  <a:pt x="2921" y="356"/>
                </a:lnTo>
                <a:lnTo>
                  <a:pt x="2956" y="334"/>
                </a:lnTo>
                <a:lnTo>
                  <a:pt x="2992" y="312"/>
                </a:lnTo>
                <a:lnTo>
                  <a:pt x="3028" y="290"/>
                </a:lnTo>
                <a:lnTo>
                  <a:pt x="3062" y="267"/>
                </a:lnTo>
                <a:lnTo>
                  <a:pt x="3098" y="243"/>
                </a:lnTo>
                <a:lnTo>
                  <a:pt x="3133" y="220"/>
                </a:lnTo>
                <a:lnTo>
                  <a:pt x="3169" y="196"/>
                </a:lnTo>
                <a:lnTo>
                  <a:pt x="3204" y="173"/>
                </a:lnTo>
                <a:lnTo>
                  <a:pt x="3240" y="148"/>
                </a:lnTo>
                <a:lnTo>
                  <a:pt x="3274" y="124"/>
                </a:lnTo>
                <a:lnTo>
                  <a:pt x="3310" y="100"/>
                </a:lnTo>
                <a:lnTo>
                  <a:pt x="3345" y="74"/>
                </a:lnTo>
                <a:lnTo>
                  <a:pt x="3381" y="50"/>
                </a:lnTo>
                <a:lnTo>
                  <a:pt x="3451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5697538" y="4545013"/>
            <a:ext cx="4333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Freeform 32"/>
          <p:cNvSpPr>
            <a:spLocks/>
          </p:cNvSpPr>
          <p:nvPr/>
        </p:nvSpPr>
        <p:spPr bwMode="auto">
          <a:xfrm>
            <a:off x="5438775" y="1238250"/>
            <a:ext cx="576263" cy="322263"/>
          </a:xfrm>
          <a:custGeom>
            <a:avLst/>
            <a:gdLst>
              <a:gd name="T0" fmla="*/ 9 w 995"/>
              <a:gd name="T1" fmla="*/ 10 h 569"/>
              <a:gd name="T2" fmla="*/ 25 w 995"/>
              <a:gd name="T3" fmla="*/ 31 h 569"/>
              <a:gd name="T4" fmla="*/ 44 w 995"/>
              <a:gd name="T5" fmla="*/ 52 h 569"/>
              <a:gd name="T6" fmla="*/ 61 w 995"/>
              <a:gd name="T7" fmla="*/ 73 h 569"/>
              <a:gd name="T8" fmla="*/ 81 w 995"/>
              <a:gd name="T9" fmla="*/ 95 h 569"/>
              <a:gd name="T10" fmla="*/ 100 w 995"/>
              <a:gd name="T11" fmla="*/ 116 h 569"/>
              <a:gd name="T12" fmla="*/ 121 w 995"/>
              <a:gd name="T13" fmla="*/ 137 h 569"/>
              <a:gd name="T14" fmla="*/ 144 w 995"/>
              <a:gd name="T15" fmla="*/ 158 h 569"/>
              <a:gd name="T16" fmla="*/ 169 w 995"/>
              <a:gd name="T17" fmla="*/ 178 h 569"/>
              <a:gd name="T18" fmla="*/ 209 w 995"/>
              <a:gd name="T19" fmla="*/ 210 h 569"/>
              <a:gd name="T20" fmla="*/ 239 w 995"/>
              <a:gd name="T21" fmla="*/ 231 h 569"/>
              <a:gd name="T22" fmla="*/ 272 w 995"/>
              <a:gd name="T23" fmla="*/ 251 h 569"/>
              <a:gd name="T24" fmla="*/ 305 w 995"/>
              <a:gd name="T25" fmla="*/ 272 h 569"/>
              <a:gd name="T26" fmla="*/ 340 w 995"/>
              <a:gd name="T27" fmla="*/ 292 h 569"/>
              <a:gd name="T28" fmla="*/ 376 w 995"/>
              <a:gd name="T29" fmla="*/ 313 h 569"/>
              <a:gd name="T30" fmla="*/ 414 w 995"/>
              <a:gd name="T31" fmla="*/ 332 h 569"/>
              <a:gd name="T32" fmla="*/ 451 w 995"/>
              <a:gd name="T33" fmla="*/ 352 h 569"/>
              <a:gd name="T34" fmla="*/ 489 w 995"/>
              <a:gd name="T35" fmla="*/ 371 h 569"/>
              <a:gd name="T36" fmla="*/ 528 w 995"/>
              <a:gd name="T37" fmla="*/ 389 h 569"/>
              <a:gd name="T38" fmla="*/ 583 w 995"/>
              <a:gd name="T39" fmla="*/ 416 h 569"/>
              <a:gd name="T40" fmla="*/ 620 w 995"/>
              <a:gd name="T41" fmla="*/ 433 h 569"/>
              <a:gd name="T42" fmla="*/ 655 w 995"/>
              <a:gd name="T43" fmla="*/ 450 h 569"/>
              <a:gd name="T44" fmla="*/ 690 w 995"/>
              <a:gd name="T45" fmla="*/ 465 h 569"/>
              <a:gd name="T46" fmla="*/ 723 w 995"/>
              <a:gd name="T47" fmla="*/ 480 h 569"/>
              <a:gd name="T48" fmla="*/ 755 w 995"/>
              <a:gd name="T49" fmla="*/ 492 h 569"/>
              <a:gd name="T50" fmla="*/ 785 w 995"/>
              <a:gd name="T51" fmla="*/ 505 h 569"/>
              <a:gd name="T52" fmla="*/ 812 w 995"/>
              <a:gd name="T53" fmla="*/ 517 h 569"/>
              <a:gd name="T54" fmla="*/ 838 w 995"/>
              <a:gd name="T55" fmla="*/ 527 h 569"/>
              <a:gd name="T56" fmla="*/ 873 w 995"/>
              <a:gd name="T57" fmla="*/ 540 h 569"/>
              <a:gd name="T58" fmla="*/ 892 w 995"/>
              <a:gd name="T59" fmla="*/ 547 h 569"/>
              <a:gd name="T60" fmla="*/ 910 w 995"/>
              <a:gd name="T61" fmla="*/ 551 h 569"/>
              <a:gd name="T62" fmla="*/ 925 w 995"/>
              <a:gd name="T63" fmla="*/ 556 h 569"/>
              <a:gd name="T64" fmla="*/ 938 w 995"/>
              <a:gd name="T65" fmla="*/ 560 h 569"/>
              <a:gd name="T66" fmla="*/ 950 w 995"/>
              <a:gd name="T67" fmla="*/ 563 h 569"/>
              <a:gd name="T68" fmla="*/ 961 w 995"/>
              <a:gd name="T69" fmla="*/ 565 h 569"/>
              <a:gd name="T70" fmla="*/ 970 w 995"/>
              <a:gd name="T71" fmla="*/ 567 h 569"/>
              <a:gd name="T72" fmla="*/ 979 w 995"/>
              <a:gd name="T73" fmla="*/ 568 h 569"/>
              <a:gd name="T74" fmla="*/ 987 w 995"/>
              <a:gd name="T75" fmla="*/ 569 h 56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95"/>
              <a:gd name="T115" fmla="*/ 0 h 569"/>
              <a:gd name="T116" fmla="*/ 995 w 995"/>
              <a:gd name="T117" fmla="*/ 569 h 56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95" h="569">
                <a:moveTo>
                  <a:pt x="0" y="0"/>
                </a:moveTo>
                <a:lnTo>
                  <a:pt x="9" y="10"/>
                </a:lnTo>
                <a:lnTo>
                  <a:pt x="17" y="21"/>
                </a:lnTo>
                <a:lnTo>
                  <a:pt x="25" y="31"/>
                </a:lnTo>
                <a:lnTo>
                  <a:pt x="34" y="42"/>
                </a:lnTo>
                <a:lnTo>
                  <a:pt x="44" y="52"/>
                </a:lnTo>
                <a:lnTo>
                  <a:pt x="52" y="63"/>
                </a:lnTo>
                <a:lnTo>
                  <a:pt x="61" y="73"/>
                </a:lnTo>
                <a:lnTo>
                  <a:pt x="70" y="83"/>
                </a:lnTo>
                <a:lnTo>
                  <a:pt x="81" y="95"/>
                </a:lnTo>
                <a:lnTo>
                  <a:pt x="90" y="105"/>
                </a:lnTo>
                <a:lnTo>
                  <a:pt x="100" y="116"/>
                </a:lnTo>
                <a:lnTo>
                  <a:pt x="111" y="126"/>
                </a:lnTo>
                <a:lnTo>
                  <a:pt x="121" y="137"/>
                </a:lnTo>
                <a:lnTo>
                  <a:pt x="133" y="147"/>
                </a:lnTo>
                <a:lnTo>
                  <a:pt x="144" y="158"/>
                </a:lnTo>
                <a:lnTo>
                  <a:pt x="156" y="168"/>
                </a:lnTo>
                <a:lnTo>
                  <a:pt x="169" y="178"/>
                </a:lnTo>
                <a:lnTo>
                  <a:pt x="181" y="189"/>
                </a:lnTo>
                <a:lnTo>
                  <a:pt x="209" y="210"/>
                </a:lnTo>
                <a:lnTo>
                  <a:pt x="224" y="220"/>
                </a:lnTo>
                <a:lnTo>
                  <a:pt x="239" y="231"/>
                </a:lnTo>
                <a:lnTo>
                  <a:pt x="256" y="241"/>
                </a:lnTo>
                <a:lnTo>
                  <a:pt x="272" y="251"/>
                </a:lnTo>
                <a:lnTo>
                  <a:pt x="288" y="262"/>
                </a:lnTo>
                <a:lnTo>
                  <a:pt x="305" y="272"/>
                </a:lnTo>
                <a:lnTo>
                  <a:pt x="323" y="282"/>
                </a:lnTo>
                <a:lnTo>
                  <a:pt x="340" y="292"/>
                </a:lnTo>
                <a:lnTo>
                  <a:pt x="359" y="302"/>
                </a:lnTo>
                <a:lnTo>
                  <a:pt x="376" y="313"/>
                </a:lnTo>
                <a:lnTo>
                  <a:pt x="395" y="322"/>
                </a:lnTo>
                <a:lnTo>
                  <a:pt x="414" y="332"/>
                </a:lnTo>
                <a:lnTo>
                  <a:pt x="433" y="342"/>
                </a:lnTo>
                <a:lnTo>
                  <a:pt x="451" y="352"/>
                </a:lnTo>
                <a:lnTo>
                  <a:pt x="470" y="361"/>
                </a:lnTo>
                <a:lnTo>
                  <a:pt x="489" y="371"/>
                </a:lnTo>
                <a:lnTo>
                  <a:pt x="508" y="380"/>
                </a:lnTo>
                <a:lnTo>
                  <a:pt x="528" y="389"/>
                </a:lnTo>
                <a:lnTo>
                  <a:pt x="565" y="408"/>
                </a:lnTo>
                <a:lnTo>
                  <a:pt x="583" y="416"/>
                </a:lnTo>
                <a:lnTo>
                  <a:pt x="602" y="425"/>
                </a:lnTo>
                <a:lnTo>
                  <a:pt x="620" y="433"/>
                </a:lnTo>
                <a:lnTo>
                  <a:pt x="638" y="441"/>
                </a:lnTo>
                <a:lnTo>
                  <a:pt x="655" y="450"/>
                </a:lnTo>
                <a:lnTo>
                  <a:pt x="672" y="458"/>
                </a:lnTo>
                <a:lnTo>
                  <a:pt x="690" y="465"/>
                </a:lnTo>
                <a:lnTo>
                  <a:pt x="706" y="473"/>
                </a:lnTo>
                <a:lnTo>
                  <a:pt x="723" y="480"/>
                </a:lnTo>
                <a:lnTo>
                  <a:pt x="738" y="487"/>
                </a:lnTo>
                <a:lnTo>
                  <a:pt x="755" y="492"/>
                </a:lnTo>
                <a:lnTo>
                  <a:pt x="770" y="499"/>
                </a:lnTo>
                <a:lnTo>
                  <a:pt x="785" y="505"/>
                </a:lnTo>
                <a:lnTo>
                  <a:pt x="799" y="511"/>
                </a:lnTo>
                <a:lnTo>
                  <a:pt x="812" y="517"/>
                </a:lnTo>
                <a:lnTo>
                  <a:pt x="825" y="521"/>
                </a:lnTo>
                <a:lnTo>
                  <a:pt x="838" y="527"/>
                </a:lnTo>
                <a:lnTo>
                  <a:pt x="850" y="532"/>
                </a:lnTo>
                <a:lnTo>
                  <a:pt x="873" y="540"/>
                </a:lnTo>
                <a:lnTo>
                  <a:pt x="882" y="543"/>
                </a:lnTo>
                <a:lnTo>
                  <a:pt x="892" y="547"/>
                </a:lnTo>
                <a:lnTo>
                  <a:pt x="900" y="549"/>
                </a:lnTo>
                <a:lnTo>
                  <a:pt x="910" y="551"/>
                </a:lnTo>
                <a:lnTo>
                  <a:pt x="917" y="555"/>
                </a:lnTo>
                <a:lnTo>
                  <a:pt x="925" y="556"/>
                </a:lnTo>
                <a:lnTo>
                  <a:pt x="932" y="558"/>
                </a:lnTo>
                <a:lnTo>
                  <a:pt x="938" y="560"/>
                </a:lnTo>
                <a:lnTo>
                  <a:pt x="944" y="562"/>
                </a:lnTo>
                <a:lnTo>
                  <a:pt x="950" y="563"/>
                </a:lnTo>
                <a:lnTo>
                  <a:pt x="956" y="564"/>
                </a:lnTo>
                <a:lnTo>
                  <a:pt x="961" y="565"/>
                </a:lnTo>
                <a:lnTo>
                  <a:pt x="965" y="565"/>
                </a:lnTo>
                <a:lnTo>
                  <a:pt x="970" y="567"/>
                </a:lnTo>
                <a:lnTo>
                  <a:pt x="975" y="567"/>
                </a:lnTo>
                <a:lnTo>
                  <a:pt x="979" y="568"/>
                </a:lnTo>
                <a:lnTo>
                  <a:pt x="984" y="568"/>
                </a:lnTo>
                <a:lnTo>
                  <a:pt x="987" y="569"/>
                </a:lnTo>
                <a:lnTo>
                  <a:pt x="995" y="569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Freeform 33"/>
          <p:cNvSpPr>
            <a:spLocks/>
          </p:cNvSpPr>
          <p:nvPr/>
        </p:nvSpPr>
        <p:spPr bwMode="auto">
          <a:xfrm>
            <a:off x="6297613" y="1227138"/>
            <a:ext cx="1584325" cy="465137"/>
          </a:xfrm>
          <a:custGeom>
            <a:avLst/>
            <a:gdLst>
              <a:gd name="T0" fmla="*/ 43 w 2739"/>
              <a:gd name="T1" fmla="*/ 822 h 825"/>
              <a:gd name="T2" fmla="*/ 107 w 2739"/>
              <a:gd name="T3" fmla="*/ 817 h 825"/>
              <a:gd name="T4" fmla="*/ 173 w 2739"/>
              <a:gd name="T5" fmla="*/ 811 h 825"/>
              <a:gd name="T6" fmla="*/ 241 w 2739"/>
              <a:gd name="T7" fmla="*/ 804 h 825"/>
              <a:gd name="T8" fmla="*/ 311 w 2739"/>
              <a:gd name="T9" fmla="*/ 795 h 825"/>
              <a:gd name="T10" fmla="*/ 387 w 2739"/>
              <a:gd name="T11" fmla="*/ 784 h 825"/>
              <a:gd name="T12" fmla="*/ 496 w 2739"/>
              <a:gd name="T13" fmla="*/ 767 h 825"/>
              <a:gd name="T14" fmla="*/ 582 w 2739"/>
              <a:gd name="T15" fmla="*/ 751 h 825"/>
              <a:gd name="T16" fmla="*/ 673 w 2739"/>
              <a:gd name="T17" fmla="*/ 732 h 825"/>
              <a:gd name="T18" fmla="*/ 764 w 2739"/>
              <a:gd name="T19" fmla="*/ 711 h 825"/>
              <a:gd name="T20" fmla="*/ 855 w 2739"/>
              <a:gd name="T21" fmla="*/ 688 h 825"/>
              <a:gd name="T22" fmla="*/ 944 w 2739"/>
              <a:gd name="T23" fmla="*/ 665 h 825"/>
              <a:gd name="T24" fmla="*/ 1055 w 2739"/>
              <a:gd name="T25" fmla="*/ 632 h 825"/>
              <a:gd name="T26" fmla="*/ 1131 w 2739"/>
              <a:gd name="T27" fmla="*/ 606 h 825"/>
              <a:gd name="T28" fmla="*/ 1201 w 2739"/>
              <a:gd name="T29" fmla="*/ 579 h 825"/>
              <a:gd name="T30" fmla="*/ 1266 w 2739"/>
              <a:gd name="T31" fmla="*/ 553 h 825"/>
              <a:gd name="T32" fmla="*/ 1326 w 2739"/>
              <a:gd name="T33" fmla="*/ 526 h 825"/>
              <a:gd name="T34" fmla="*/ 1382 w 2739"/>
              <a:gd name="T35" fmla="*/ 499 h 825"/>
              <a:gd name="T36" fmla="*/ 1437 w 2739"/>
              <a:gd name="T37" fmla="*/ 473 h 825"/>
              <a:gd name="T38" fmla="*/ 1504 w 2739"/>
              <a:gd name="T39" fmla="*/ 437 h 825"/>
              <a:gd name="T40" fmla="*/ 1554 w 2739"/>
              <a:gd name="T41" fmla="*/ 411 h 825"/>
              <a:gd name="T42" fmla="*/ 1602 w 2739"/>
              <a:gd name="T43" fmla="*/ 387 h 825"/>
              <a:gd name="T44" fmla="*/ 1651 w 2739"/>
              <a:gd name="T45" fmla="*/ 363 h 825"/>
              <a:gd name="T46" fmla="*/ 1700 w 2739"/>
              <a:gd name="T47" fmla="*/ 342 h 825"/>
              <a:gd name="T48" fmla="*/ 1751 w 2739"/>
              <a:gd name="T49" fmla="*/ 322 h 825"/>
              <a:gd name="T50" fmla="*/ 1820 w 2739"/>
              <a:gd name="T51" fmla="*/ 301 h 825"/>
              <a:gd name="T52" fmla="*/ 1875 w 2739"/>
              <a:gd name="T53" fmla="*/ 290 h 825"/>
              <a:gd name="T54" fmla="*/ 1930 w 2739"/>
              <a:gd name="T55" fmla="*/ 280 h 825"/>
              <a:gd name="T56" fmla="*/ 1986 w 2739"/>
              <a:gd name="T57" fmla="*/ 272 h 825"/>
              <a:gd name="T58" fmla="*/ 2041 w 2739"/>
              <a:gd name="T59" fmla="*/ 267 h 825"/>
              <a:gd name="T60" fmla="*/ 2096 w 2739"/>
              <a:gd name="T61" fmla="*/ 263 h 825"/>
              <a:gd name="T62" fmla="*/ 2164 w 2739"/>
              <a:gd name="T63" fmla="*/ 258 h 825"/>
              <a:gd name="T64" fmla="*/ 2211 w 2739"/>
              <a:gd name="T65" fmla="*/ 256 h 825"/>
              <a:gd name="T66" fmla="*/ 2255 w 2739"/>
              <a:gd name="T67" fmla="*/ 253 h 825"/>
              <a:gd name="T68" fmla="*/ 2297 w 2739"/>
              <a:gd name="T69" fmla="*/ 248 h 825"/>
              <a:gd name="T70" fmla="*/ 2335 w 2739"/>
              <a:gd name="T71" fmla="*/ 243 h 825"/>
              <a:gd name="T72" fmla="*/ 2374 w 2739"/>
              <a:gd name="T73" fmla="*/ 236 h 825"/>
              <a:gd name="T74" fmla="*/ 2408 w 2739"/>
              <a:gd name="T75" fmla="*/ 227 h 825"/>
              <a:gd name="T76" fmla="*/ 2455 w 2739"/>
              <a:gd name="T77" fmla="*/ 210 h 825"/>
              <a:gd name="T78" fmla="*/ 2487 w 2739"/>
              <a:gd name="T79" fmla="*/ 194 h 825"/>
              <a:gd name="T80" fmla="*/ 2519 w 2739"/>
              <a:gd name="T81" fmla="*/ 176 h 825"/>
              <a:gd name="T82" fmla="*/ 2550 w 2739"/>
              <a:gd name="T83" fmla="*/ 157 h 825"/>
              <a:gd name="T84" fmla="*/ 2577 w 2739"/>
              <a:gd name="T85" fmla="*/ 137 h 825"/>
              <a:gd name="T86" fmla="*/ 2604 w 2739"/>
              <a:gd name="T87" fmla="*/ 117 h 825"/>
              <a:gd name="T88" fmla="*/ 2635 w 2739"/>
              <a:gd name="T89" fmla="*/ 92 h 825"/>
              <a:gd name="T90" fmla="*/ 2656 w 2739"/>
              <a:gd name="T91" fmla="*/ 75 h 825"/>
              <a:gd name="T92" fmla="*/ 2675 w 2739"/>
              <a:gd name="T93" fmla="*/ 59 h 825"/>
              <a:gd name="T94" fmla="*/ 2691 w 2739"/>
              <a:gd name="T95" fmla="*/ 44 h 825"/>
              <a:gd name="T96" fmla="*/ 2706 w 2739"/>
              <a:gd name="T97" fmla="*/ 30 h 825"/>
              <a:gd name="T98" fmla="*/ 2721 w 2739"/>
              <a:gd name="T99" fmla="*/ 17 h 825"/>
              <a:gd name="T100" fmla="*/ 2739 w 2739"/>
              <a:gd name="T101" fmla="*/ 0 h 82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739"/>
              <a:gd name="T154" fmla="*/ 0 h 825"/>
              <a:gd name="T155" fmla="*/ 2739 w 2739"/>
              <a:gd name="T156" fmla="*/ 825 h 82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739" h="825">
                <a:moveTo>
                  <a:pt x="0" y="825"/>
                </a:moveTo>
                <a:lnTo>
                  <a:pt x="21" y="824"/>
                </a:lnTo>
                <a:lnTo>
                  <a:pt x="43" y="822"/>
                </a:lnTo>
                <a:lnTo>
                  <a:pt x="64" y="820"/>
                </a:lnTo>
                <a:lnTo>
                  <a:pt x="86" y="819"/>
                </a:lnTo>
                <a:lnTo>
                  <a:pt x="107" y="817"/>
                </a:lnTo>
                <a:lnTo>
                  <a:pt x="129" y="815"/>
                </a:lnTo>
                <a:lnTo>
                  <a:pt x="151" y="813"/>
                </a:lnTo>
                <a:lnTo>
                  <a:pt x="173" y="811"/>
                </a:lnTo>
                <a:lnTo>
                  <a:pt x="195" y="809"/>
                </a:lnTo>
                <a:lnTo>
                  <a:pt x="218" y="806"/>
                </a:lnTo>
                <a:lnTo>
                  <a:pt x="241" y="804"/>
                </a:lnTo>
                <a:lnTo>
                  <a:pt x="264" y="802"/>
                </a:lnTo>
                <a:lnTo>
                  <a:pt x="288" y="798"/>
                </a:lnTo>
                <a:lnTo>
                  <a:pt x="311" y="795"/>
                </a:lnTo>
                <a:lnTo>
                  <a:pt x="337" y="793"/>
                </a:lnTo>
                <a:lnTo>
                  <a:pt x="361" y="789"/>
                </a:lnTo>
                <a:lnTo>
                  <a:pt x="387" y="784"/>
                </a:lnTo>
                <a:lnTo>
                  <a:pt x="413" y="781"/>
                </a:lnTo>
                <a:lnTo>
                  <a:pt x="468" y="772"/>
                </a:lnTo>
                <a:lnTo>
                  <a:pt x="496" y="767"/>
                </a:lnTo>
                <a:lnTo>
                  <a:pt x="523" y="761"/>
                </a:lnTo>
                <a:lnTo>
                  <a:pt x="552" y="757"/>
                </a:lnTo>
                <a:lnTo>
                  <a:pt x="582" y="751"/>
                </a:lnTo>
                <a:lnTo>
                  <a:pt x="613" y="745"/>
                </a:lnTo>
                <a:lnTo>
                  <a:pt x="643" y="738"/>
                </a:lnTo>
                <a:lnTo>
                  <a:pt x="673" y="732"/>
                </a:lnTo>
                <a:lnTo>
                  <a:pt x="703" y="725"/>
                </a:lnTo>
                <a:lnTo>
                  <a:pt x="733" y="718"/>
                </a:lnTo>
                <a:lnTo>
                  <a:pt x="764" y="711"/>
                </a:lnTo>
                <a:lnTo>
                  <a:pt x="794" y="703"/>
                </a:lnTo>
                <a:lnTo>
                  <a:pt x="824" y="696"/>
                </a:lnTo>
                <a:lnTo>
                  <a:pt x="855" y="688"/>
                </a:lnTo>
                <a:lnTo>
                  <a:pt x="885" y="680"/>
                </a:lnTo>
                <a:lnTo>
                  <a:pt x="915" y="673"/>
                </a:lnTo>
                <a:lnTo>
                  <a:pt x="944" y="665"/>
                </a:lnTo>
                <a:lnTo>
                  <a:pt x="973" y="657"/>
                </a:lnTo>
                <a:lnTo>
                  <a:pt x="1000" y="648"/>
                </a:lnTo>
                <a:lnTo>
                  <a:pt x="1055" y="632"/>
                </a:lnTo>
                <a:lnTo>
                  <a:pt x="1080" y="622"/>
                </a:lnTo>
                <a:lnTo>
                  <a:pt x="1106" y="614"/>
                </a:lnTo>
                <a:lnTo>
                  <a:pt x="1131" y="606"/>
                </a:lnTo>
                <a:lnTo>
                  <a:pt x="1154" y="597"/>
                </a:lnTo>
                <a:lnTo>
                  <a:pt x="1179" y="589"/>
                </a:lnTo>
                <a:lnTo>
                  <a:pt x="1201" y="579"/>
                </a:lnTo>
                <a:lnTo>
                  <a:pt x="1223" y="570"/>
                </a:lnTo>
                <a:lnTo>
                  <a:pt x="1245" y="562"/>
                </a:lnTo>
                <a:lnTo>
                  <a:pt x="1266" y="553"/>
                </a:lnTo>
                <a:lnTo>
                  <a:pt x="1286" y="543"/>
                </a:lnTo>
                <a:lnTo>
                  <a:pt x="1306" y="535"/>
                </a:lnTo>
                <a:lnTo>
                  <a:pt x="1326" y="526"/>
                </a:lnTo>
                <a:lnTo>
                  <a:pt x="1345" y="517"/>
                </a:lnTo>
                <a:lnTo>
                  <a:pt x="1364" y="508"/>
                </a:lnTo>
                <a:lnTo>
                  <a:pt x="1382" y="499"/>
                </a:lnTo>
                <a:lnTo>
                  <a:pt x="1401" y="490"/>
                </a:lnTo>
                <a:lnTo>
                  <a:pt x="1418" y="481"/>
                </a:lnTo>
                <a:lnTo>
                  <a:pt x="1437" y="473"/>
                </a:lnTo>
                <a:lnTo>
                  <a:pt x="1470" y="454"/>
                </a:lnTo>
                <a:lnTo>
                  <a:pt x="1488" y="446"/>
                </a:lnTo>
                <a:lnTo>
                  <a:pt x="1504" y="437"/>
                </a:lnTo>
                <a:lnTo>
                  <a:pt x="1521" y="429"/>
                </a:lnTo>
                <a:lnTo>
                  <a:pt x="1538" y="420"/>
                </a:lnTo>
                <a:lnTo>
                  <a:pt x="1554" y="411"/>
                </a:lnTo>
                <a:lnTo>
                  <a:pt x="1570" y="403"/>
                </a:lnTo>
                <a:lnTo>
                  <a:pt x="1586" y="395"/>
                </a:lnTo>
                <a:lnTo>
                  <a:pt x="1602" y="387"/>
                </a:lnTo>
                <a:lnTo>
                  <a:pt x="1619" y="379"/>
                </a:lnTo>
                <a:lnTo>
                  <a:pt x="1635" y="371"/>
                </a:lnTo>
                <a:lnTo>
                  <a:pt x="1651" y="363"/>
                </a:lnTo>
                <a:lnTo>
                  <a:pt x="1667" y="356"/>
                </a:lnTo>
                <a:lnTo>
                  <a:pt x="1684" y="349"/>
                </a:lnTo>
                <a:lnTo>
                  <a:pt x="1700" y="342"/>
                </a:lnTo>
                <a:lnTo>
                  <a:pt x="1717" y="335"/>
                </a:lnTo>
                <a:lnTo>
                  <a:pt x="1733" y="329"/>
                </a:lnTo>
                <a:lnTo>
                  <a:pt x="1751" y="322"/>
                </a:lnTo>
                <a:lnTo>
                  <a:pt x="1767" y="318"/>
                </a:lnTo>
                <a:lnTo>
                  <a:pt x="1802" y="306"/>
                </a:lnTo>
                <a:lnTo>
                  <a:pt x="1820" y="301"/>
                </a:lnTo>
                <a:lnTo>
                  <a:pt x="1838" y="298"/>
                </a:lnTo>
                <a:lnTo>
                  <a:pt x="1856" y="293"/>
                </a:lnTo>
                <a:lnTo>
                  <a:pt x="1875" y="290"/>
                </a:lnTo>
                <a:lnTo>
                  <a:pt x="1893" y="286"/>
                </a:lnTo>
                <a:lnTo>
                  <a:pt x="1912" y="283"/>
                </a:lnTo>
                <a:lnTo>
                  <a:pt x="1930" y="280"/>
                </a:lnTo>
                <a:lnTo>
                  <a:pt x="1949" y="277"/>
                </a:lnTo>
                <a:lnTo>
                  <a:pt x="1967" y="275"/>
                </a:lnTo>
                <a:lnTo>
                  <a:pt x="1986" y="272"/>
                </a:lnTo>
                <a:lnTo>
                  <a:pt x="2004" y="271"/>
                </a:lnTo>
                <a:lnTo>
                  <a:pt x="2023" y="269"/>
                </a:lnTo>
                <a:lnTo>
                  <a:pt x="2041" y="267"/>
                </a:lnTo>
                <a:lnTo>
                  <a:pt x="2060" y="265"/>
                </a:lnTo>
                <a:lnTo>
                  <a:pt x="2078" y="264"/>
                </a:lnTo>
                <a:lnTo>
                  <a:pt x="2096" y="263"/>
                </a:lnTo>
                <a:lnTo>
                  <a:pt x="2113" y="262"/>
                </a:lnTo>
                <a:lnTo>
                  <a:pt x="2130" y="261"/>
                </a:lnTo>
                <a:lnTo>
                  <a:pt x="2164" y="258"/>
                </a:lnTo>
                <a:lnTo>
                  <a:pt x="2180" y="257"/>
                </a:lnTo>
                <a:lnTo>
                  <a:pt x="2195" y="256"/>
                </a:lnTo>
                <a:lnTo>
                  <a:pt x="2211" y="256"/>
                </a:lnTo>
                <a:lnTo>
                  <a:pt x="2227" y="255"/>
                </a:lnTo>
                <a:lnTo>
                  <a:pt x="2240" y="254"/>
                </a:lnTo>
                <a:lnTo>
                  <a:pt x="2255" y="253"/>
                </a:lnTo>
                <a:lnTo>
                  <a:pt x="2269" y="252"/>
                </a:lnTo>
                <a:lnTo>
                  <a:pt x="2283" y="250"/>
                </a:lnTo>
                <a:lnTo>
                  <a:pt x="2297" y="248"/>
                </a:lnTo>
                <a:lnTo>
                  <a:pt x="2310" y="247"/>
                </a:lnTo>
                <a:lnTo>
                  <a:pt x="2323" y="246"/>
                </a:lnTo>
                <a:lnTo>
                  <a:pt x="2335" y="243"/>
                </a:lnTo>
                <a:lnTo>
                  <a:pt x="2348" y="241"/>
                </a:lnTo>
                <a:lnTo>
                  <a:pt x="2361" y="239"/>
                </a:lnTo>
                <a:lnTo>
                  <a:pt x="2374" y="236"/>
                </a:lnTo>
                <a:lnTo>
                  <a:pt x="2385" y="234"/>
                </a:lnTo>
                <a:lnTo>
                  <a:pt x="2397" y="231"/>
                </a:lnTo>
                <a:lnTo>
                  <a:pt x="2408" y="227"/>
                </a:lnTo>
                <a:lnTo>
                  <a:pt x="2431" y="219"/>
                </a:lnTo>
                <a:lnTo>
                  <a:pt x="2443" y="214"/>
                </a:lnTo>
                <a:lnTo>
                  <a:pt x="2455" y="210"/>
                </a:lnTo>
                <a:lnTo>
                  <a:pt x="2465" y="205"/>
                </a:lnTo>
                <a:lnTo>
                  <a:pt x="2477" y="199"/>
                </a:lnTo>
                <a:lnTo>
                  <a:pt x="2487" y="194"/>
                </a:lnTo>
                <a:lnTo>
                  <a:pt x="2499" y="188"/>
                </a:lnTo>
                <a:lnTo>
                  <a:pt x="2509" y="182"/>
                </a:lnTo>
                <a:lnTo>
                  <a:pt x="2519" y="176"/>
                </a:lnTo>
                <a:lnTo>
                  <a:pt x="2530" y="169"/>
                </a:lnTo>
                <a:lnTo>
                  <a:pt x="2539" y="163"/>
                </a:lnTo>
                <a:lnTo>
                  <a:pt x="2550" y="157"/>
                </a:lnTo>
                <a:lnTo>
                  <a:pt x="2559" y="150"/>
                </a:lnTo>
                <a:lnTo>
                  <a:pt x="2568" y="144"/>
                </a:lnTo>
                <a:lnTo>
                  <a:pt x="2577" y="137"/>
                </a:lnTo>
                <a:lnTo>
                  <a:pt x="2587" y="130"/>
                </a:lnTo>
                <a:lnTo>
                  <a:pt x="2596" y="123"/>
                </a:lnTo>
                <a:lnTo>
                  <a:pt x="2604" y="117"/>
                </a:lnTo>
                <a:lnTo>
                  <a:pt x="2612" y="110"/>
                </a:lnTo>
                <a:lnTo>
                  <a:pt x="2628" y="99"/>
                </a:lnTo>
                <a:lnTo>
                  <a:pt x="2635" y="92"/>
                </a:lnTo>
                <a:lnTo>
                  <a:pt x="2642" y="86"/>
                </a:lnTo>
                <a:lnTo>
                  <a:pt x="2649" y="80"/>
                </a:lnTo>
                <a:lnTo>
                  <a:pt x="2656" y="75"/>
                </a:lnTo>
                <a:lnTo>
                  <a:pt x="2662" y="70"/>
                </a:lnTo>
                <a:lnTo>
                  <a:pt x="2668" y="64"/>
                </a:lnTo>
                <a:lnTo>
                  <a:pt x="2675" y="59"/>
                </a:lnTo>
                <a:lnTo>
                  <a:pt x="2679" y="55"/>
                </a:lnTo>
                <a:lnTo>
                  <a:pt x="2685" y="49"/>
                </a:lnTo>
                <a:lnTo>
                  <a:pt x="2691" y="44"/>
                </a:lnTo>
                <a:lnTo>
                  <a:pt x="2695" y="40"/>
                </a:lnTo>
                <a:lnTo>
                  <a:pt x="2701" y="35"/>
                </a:lnTo>
                <a:lnTo>
                  <a:pt x="2706" y="30"/>
                </a:lnTo>
                <a:lnTo>
                  <a:pt x="2711" y="26"/>
                </a:lnTo>
                <a:lnTo>
                  <a:pt x="2716" y="22"/>
                </a:lnTo>
                <a:lnTo>
                  <a:pt x="2721" y="17"/>
                </a:lnTo>
                <a:lnTo>
                  <a:pt x="2726" y="13"/>
                </a:lnTo>
                <a:lnTo>
                  <a:pt x="2730" y="8"/>
                </a:lnTo>
                <a:lnTo>
                  <a:pt x="2739" y="0"/>
                </a:lnTo>
              </a:path>
            </a:pathLst>
          </a:custGeom>
          <a:noFill/>
          <a:ln w="19050" cap="flat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Freeform 34"/>
          <p:cNvSpPr>
            <a:spLocks/>
          </p:cNvSpPr>
          <p:nvPr/>
        </p:nvSpPr>
        <p:spPr bwMode="auto">
          <a:xfrm>
            <a:off x="6059488" y="3125788"/>
            <a:ext cx="922337" cy="666750"/>
          </a:xfrm>
          <a:custGeom>
            <a:avLst/>
            <a:gdLst>
              <a:gd name="T0" fmla="*/ 0 w 1595"/>
              <a:gd name="T1" fmla="*/ 0 h 1178"/>
              <a:gd name="T2" fmla="*/ 29 w 1595"/>
              <a:gd name="T3" fmla="*/ 16 h 1178"/>
              <a:gd name="T4" fmla="*/ 57 w 1595"/>
              <a:gd name="T5" fmla="*/ 31 h 1178"/>
              <a:gd name="T6" fmla="*/ 84 w 1595"/>
              <a:gd name="T7" fmla="*/ 46 h 1178"/>
              <a:gd name="T8" fmla="*/ 113 w 1595"/>
              <a:gd name="T9" fmla="*/ 61 h 1178"/>
              <a:gd name="T10" fmla="*/ 141 w 1595"/>
              <a:gd name="T11" fmla="*/ 76 h 1178"/>
              <a:gd name="T12" fmla="*/ 169 w 1595"/>
              <a:gd name="T13" fmla="*/ 91 h 1178"/>
              <a:gd name="T14" fmla="*/ 197 w 1595"/>
              <a:gd name="T15" fmla="*/ 107 h 1178"/>
              <a:gd name="T16" fmla="*/ 226 w 1595"/>
              <a:gd name="T17" fmla="*/ 122 h 1178"/>
              <a:gd name="T18" fmla="*/ 253 w 1595"/>
              <a:gd name="T19" fmla="*/ 138 h 1178"/>
              <a:gd name="T20" fmla="*/ 281 w 1595"/>
              <a:gd name="T21" fmla="*/ 155 h 1178"/>
              <a:gd name="T22" fmla="*/ 309 w 1595"/>
              <a:gd name="T23" fmla="*/ 171 h 1178"/>
              <a:gd name="T24" fmla="*/ 337 w 1595"/>
              <a:gd name="T25" fmla="*/ 187 h 1178"/>
              <a:gd name="T26" fmla="*/ 366 w 1595"/>
              <a:gd name="T27" fmla="*/ 203 h 1178"/>
              <a:gd name="T28" fmla="*/ 394 w 1595"/>
              <a:gd name="T29" fmla="*/ 221 h 1178"/>
              <a:gd name="T30" fmla="*/ 421 w 1595"/>
              <a:gd name="T31" fmla="*/ 238 h 1178"/>
              <a:gd name="T32" fmla="*/ 449 w 1595"/>
              <a:gd name="T33" fmla="*/ 255 h 1178"/>
              <a:gd name="T34" fmla="*/ 477 w 1595"/>
              <a:gd name="T35" fmla="*/ 274 h 1178"/>
              <a:gd name="T36" fmla="*/ 505 w 1595"/>
              <a:gd name="T37" fmla="*/ 291 h 1178"/>
              <a:gd name="T38" fmla="*/ 560 w 1595"/>
              <a:gd name="T39" fmla="*/ 330 h 1178"/>
              <a:gd name="T40" fmla="*/ 588 w 1595"/>
              <a:gd name="T41" fmla="*/ 349 h 1178"/>
              <a:gd name="T42" fmla="*/ 616 w 1595"/>
              <a:gd name="T43" fmla="*/ 369 h 1178"/>
              <a:gd name="T44" fmla="*/ 644 w 1595"/>
              <a:gd name="T45" fmla="*/ 389 h 1178"/>
              <a:gd name="T46" fmla="*/ 671 w 1595"/>
              <a:gd name="T47" fmla="*/ 409 h 1178"/>
              <a:gd name="T48" fmla="*/ 699 w 1595"/>
              <a:gd name="T49" fmla="*/ 430 h 1178"/>
              <a:gd name="T50" fmla="*/ 726 w 1595"/>
              <a:gd name="T51" fmla="*/ 452 h 1178"/>
              <a:gd name="T52" fmla="*/ 754 w 1595"/>
              <a:gd name="T53" fmla="*/ 473 h 1178"/>
              <a:gd name="T54" fmla="*/ 781 w 1595"/>
              <a:gd name="T55" fmla="*/ 495 h 1178"/>
              <a:gd name="T56" fmla="*/ 808 w 1595"/>
              <a:gd name="T57" fmla="*/ 517 h 1178"/>
              <a:gd name="T58" fmla="*/ 836 w 1595"/>
              <a:gd name="T59" fmla="*/ 539 h 1178"/>
              <a:gd name="T60" fmla="*/ 862 w 1595"/>
              <a:gd name="T61" fmla="*/ 561 h 1178"/>
              <a:gd name="T62" fmla="*/ 889 w 1595"/>
              <a:gd name="T63" fmla="*/ 583 h 1178"/>
              <a:gd name="T64" fmla="*/ 917 w 1595"/>
              <a:gd name="T65" fmla="*/ 605 h 1178"/>
              <a:gd name="T66" fmla="*/ 943 w 1595"/>
              <a:gd name="T67" fmla="*/ 627 h 1178"/>
              <a:gd name="T68" fmla="*/ 970 w 1595"/>
              <a:gd name="T69" fmla="*/ 650 h 1178"/>
              <a:gd name="T70" fmla="*/ 996 w 1595"/>
              <a:gd name="T71" fmla="*/ 672 h 1178"/>
              <a:gd name="T72" fmla="*/ 1022 w 1595"/>
              <a:gd name="T73" fmla="*/ 694 h 1178"/>
              <a:gd name="T74" fmla="*/ 1049 w 1595"/>
              <a:gd name="T75" fmla="*/ 716 h 1178"/>
              <a:gd name="T76" fmla="*/ 1101 w 1595"/>
              <a:gd name="T77" fmla="*/ 762 h 1178"/>
              <a:gd name="T78" fmla="*/ 1126 w 1595"/>
              <a:gd name="T79" fmla="*/ 783 h 1178"/>
              <a:gd name="T80" fmla="*/ 1152 w 1595"/>
              <a:gd name="T81" fmla="*/ 805 h 1178"/>
              <a:gd name="T82" fmla="*/ 1177 w 1595"/>
              <a:gd name="T83" fmla="*/ 827 h 1178"/>
              <a:gd name="T84" fmla="*/ 1203 w 1595"/>
              <a:gd name="T85" fmla="*/ 847 h 1178"/>
              <a:gd name="T86" fmla="*/ 1228 w 1595"/>
              <a:gd name="T87" fmla="*/ 868 h 1178"/>
              <a:gd name="T88" fmla="*/ 1253 w 1595"/>
              <a:gd name="T89" fmla="*/ 890 h 1178"/>
              <a:gd name="T90" fmla="*/ 1278 w 1595"/>
              <a:gd name="T91" fmla="*/ 911 h 1178"/>
              <a:gd name="T92" fmla="*/ 1302 w 1595"/>
              <a:gd name="T93" fmla="*/ 932 h 1178"/>
              <a:gd name="T94" fmla="*/ 1328 w 1595"/>
              <a:gd name="T95" fmla="*/ 953 h 1178"/>
              <a:gd name="T96" fmla="*/ 1352 w 1595"/>
              <a:gd name="T97" fmla="*/ 974 h 1178"/>
              <a:gd name="T98" fmla="*/ 1377 w 1595"/>
              <a:gd name="T99" fmla="*/ 995 h 1178"/>
              <a:gd name="T100" fmla="*/ 1401 w 1595"/>
              <a:gd name="T101" fmla="*/ 1014 h 1178"/>
              <a:gd name="T102" fmla="*/ 1425 w 1595"/>
              <a:gd name="T103" fmla="*/ 1035 h 1178"/>
              <a:gd name="T104" fmla="*/ 1449 w 1595"/>
              <a:gd name="T105" fmla="*/ 1056 h 1178"/>
              <a:gd name="T106" fmla="*/ 1474 w 1595"/>
              <a:gd name="T107" fmla="*/ 1076 h 1178"/>
              <a:gd name="T108" fmla="*/ 1498 w 1595"/>
              <a:gd name="T109" fmla="*/ 1097 h 1178"/>
              <a:gd name="T110" fmla="*/ 1522 w 1595"/>
              <a:gd name="T111" fmla="*/ 1116 h 1178"/>
              <a:gd name="T112" fmla="*/ 1547 w 1595"/>
              <a:gd name="T113" fmla="*/ 1137 h 1178"/>
              <a:gd name="T114" fmla="*/ 1595 w 1595"/>
              <a:gd name="T115" fmla="*/ 1178 h 117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95"/>
              <a:gd name="T175" fmla="*/ 0 h 1178"/>
              <a:gd name="T176" fmla="*/ 1595 w 1595"/>
              <a:gd name="T177" fmla="*/ 1178 h 117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95" h="1178">
                <a:moveTo>
                  <a:pt x="0" y="0"/>
                </a:moveTo>
                <a:lnTo>
                  <a:pt x="29" y="16"/>
                </a:lnTo>
                <a:lnTo>
                  <a:pt x="57" y="31"/>
                </a:lnTo>
                <a:lnTo>
                  <a:pt x="84" y="46"/>
                </a:lnTo>
                <a:lnTo>
                  <a:pt x="113" y="61"/>
                </a:lnTo>
                <a:lnTo>
                  <a:pt x="141" y="76"/>
                </a:lnTo>
                <a:lnTo>
                  <a:pt x="169" y="91"/>
                </a:lnTo>
                <a:lnTo>
                  <a:pt x="197" y="107"/>
                </a:lnTo>
                <a:lnTo>
                  <a:pt x="226" y="122"/>
                </a:lnTo>
                <a:lnTo>
                  <a:pt x="253" y="138"/>
                </a:lnTo>
                <a:lnTo>
                  <a:pt x="281" y="155"/>
                </a:lnTo>
                <a:lnTo>
                  <a:pt x="309" y="171"/>
                </a:lnTo>
                <a:lnTo>
                  <a:pt x="337" y="187"/>
                </a:lnTo>
                <a:lnTo>
                  <a:pt x="366" y="203"/>
                </a:lnTo>
                <a:lnTo>
                  <a:pt x="394" y="221"/>
                </a:lnTo>
                <a:lnTo>
                  <a:pt x="421" y="238"/>
                </a:lnTo>
                <a:lnTo>
                  <a:pt x="449" y="255"/>
                </a:lnTo>
                <a:lnTo>
                  <a:pt x="477" y="274"/>
                </a:lnTo>
                <a:lnTo>
                  <a:pt x="505" y="291"/>
                </a:lnTo>
                <a:lnTo>
                  <a:pt x="560" y="330"/>
                </a:lnTo>
                <a:lnTo>
                  <a:pt x="588" y="349"/>
                </a:lnTo>
                <a:lnTo>
                  <a:pt x="616" y="369"/>
                </a:lnTo>
                <a:lnTo>
                  <a:pt x="644" y="389"/>
                </a:lnTo>
                <a:lnTo>
                  <a:pt x="671" y="409"/>
                </a:lnTo>
                <a:lnTo>
                  <a:pt x="699" y="430"/>
                </a:lnTo>
                <a:lnTo>
                  <a:pt x="726" y="452"/>
                </a:lnTo>
                <a:lnTo>
                  <a:pt x="754" y="473"/>
                </a:lnTo>
                <a:lnTo>
                  <a:pt x="781" y="495"/>
                </a:lnTo>
                <a:lnTo>
                  <a:pt x="808" y="517"/>
                </a:lnTo>
                <a:lnTo>
                  <a:pt x="836" y="539"/>
                </a:lnTo>
                <a:lnTo>
                  <a:pt x="862" y="561"/>
                </a:lnTo>
                <a:lnTo>
                  <a:pt x="889" y="583"/>
                </a:lnTo>
                <a:lnTo>
                  <a:pt x="917" y="605"/>
                </a:lnTo>
                <a:lnTo>
                  <a:pt x="943" y="627"/>
                </a:lnTo>
                <a:lnTo>
                  <a:pt x="970" y="650"/>
                </a:lnTo>
                <a:lnTo>
                  <a:pt x="996" y="672"/>
                </a:lnTo>
                <a:lnTo>
                  <a:pt x="1022" y="694"/>
                </a:lnTo>
                <a:lnTo>
                  <a:pt x="1049" y="716"/>
                </a:lnTo>
                <a:lnTo>
                  <a:pt x="1101" y="762"/>
                </a:lnTo>
                <a:lnTo>
                  <a:pt x="1126" y="783"/>
                </a:lnTo>
                <a:lnTo>
                  <a:pt x="1152" y="805"/>
                </a:lnTo>
                <a:lnTo>
                  <a:pt x="1177" y="827"/>
                </a:lnTo>
                <a:lnTo>
                  <a:pt x="1203" y="847"/>
                </a:lnTo>
                <a:lnTo>
                  <a:pt x="1228" y="868"/>
                </a:lnTo>
                <a:lnTo>
                  <a:pt x="1253" y="890"/>
                </a:lnTo>
                <a:lnTo>
                  <a:pt x="1278" y="911"/>
                </a:lnTo>
                <a:lnTo>
                  <a:pt x="1302" y="932"/>
                </a:lnTo>
                <a:lnTo>
                  <a:pt x="1328" y="953"/>
                </a:lnTo>
                <a:lnTo>
                  <a:pt x="1352" y="974"/>
                </a:lnTo>
                <a:lnTo>
                  <a:pt x="1377" y="995"/>
                </a:lnTo>
                <a:lnTo>
                  <a:pt x="1401" y="1014"/>
                </a:lnTo>
                <a:lnTo>
                  <a:pt x="1425" y="1035"/>
                </a:lnTo>
                <a:lnTo>
                  <a:pt x="1449" y="1056"/>
                </a:lnTo>
                <a:lnTo>
                  <a:pt x="1474" y="1076"/>
                </a:lnTo>
                <a:lnTo>
                  <a:pt x="1498" y="1097"/>
                </a:lnTo>
                <a:lnTo>
                  <a:pt x="1522" y="1116"/>
                </a:lnTo>
                <a:lnTo>
                  <a:pt x="1547" y="1137"/>
                </a:lnTo>
                <a:lnTo>
                  <a:pt x="1595" y="117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Freeform 35"/>
          <p:cNvSpPr>
            <a:spLocks/>
          </p:cNvSpPr>
          <p:nvPr/>
        </p:nvSpPr>
        <p:spPr bwMode="auto">
          <a:xfrm>
            <a:off x="6081713" y="3009900"/>
            <a:ext cx="976312" cy="647700"/>
          </a:xfrm>
          <a:custGeom>
            <a:avLst/>
            <a:gdLst>
              <a:gd name="T0" fmla="*/ 25 w 1687"/>
              <a:gd name="T1" fmla="*/ 11 h 1151"/>
              <a:gd name="T2" fmla="*/ 73 w 1687"/>
              <a:gd name="T3" fmla="*/ 33 h 1151"/>
              <a:gd name="T4" fmla="*/ 122 w 1687"/>
              <a:gd name="T5" fmla="*/ 55 h 1151"/>
              <a:gd name="T6" fmla="*/ 169 w 1687"/>
              <a:gd name="T7" fmla="*/ 79 h 1151"/>
              <a:gd name="T8" fmla="*/ 217 w 1687"/>
              <a:gd name="T9" fmla="*/ 101 h 1151"/>
              <a:gd name="T10" fmla="*/ 264 w 1687"/>
              <a:gd name="T11" fmla="*/ 124 h 1151"/>
              <a:gd name="T12" fmla="*/ 311 w 1687"/>
              <a:gd name="T13" fmla="*/ 146 h 1151"/>
              <a:gd name="T14" fmla="*/ 357 w 1687"/>
              <a:gd name="T15" fmla="*/ 169 h 1151"/>
              <a:gd name="T16" fmla="*/ 402 w 1687"/>
              <a:gd name="T17" fmla="*/ 193 h 1151"/>
              <a:gd name="T18" fmla="*/ 469 w 1687"/>
              <a:gd name="T19" fmla="*/ 229 h 1151"/>
              <a:gd name="T20" fmla="*/ 512 w 1687"/>
              <a:gd name="T21" fmla="*/ 254 h 1151"/>
              <a:gd name="T22" fmla="*/ 555 w 1687"/>
              <a:gd name="T23" fmla="*/ 278 h 1151"/>
              <a:gd name="T24" fmla="*/ 596 w 1687"/>
              <a:gd name="T25" fmla="*/ 303 h 1151"/>
              <a:gd name="T26" fmla="*/ 638 w 1687"/>
              <a:gd name="T27" fmla="*/ 329 h 1151"/>
              <a:gd name="T28" fmla="*/ 679 w 1687"/>
              <a:gd name="T29" fmla="*/ 355 h 1151"/>
              <a:gd name="T30" fmla="*/ 719 w 1687"/>
              <a:gd name="T31" fmla="*/ 382 h 1151"/>
              <a:gd name="T32" fmla="*/ 760 w 1687"/>
              <a:gd name="T33" fmla="*/ 409 h 1151"/>
              <a:gd name="T34" fmla="*/ 800 w 1687"/>
              <a:gd name="T35" fmla="*/ 437 h 1151"/>
              <a:gd name="T36" fmla="*/ 841 w 1687"/>
              <a:gd name="T37" fmla="*/ 464 h 1151"/>
              <a:gd name="T38" fmla="*/ 901 w 1687"/>
              <a:gd name="T39" fmla="*/ 507 h 1151"/>
              <a:gd name="T40" fmla="*/ 942 w 1687"/>
              <a:gd name="T41" fmla="*/ 536 h 1151"/>
              <a:gd name="T42" fmla="*/ 983 w 1687"/>
              <a:gd name="T43" fmla="*/ 566 h 1151"/>
              <a:gd name="T44" fmla="*/ 1024 w 1687"/>
              <a:gd name="T45" fmla="*/ 596 h 1151"/>
              <a:gd name="T46" fmla="*/ 1065 w 1687"/>
              <a:gd name="T47" fmla="*/ 628 h 1151"/>
              <a:gd name="T48" fmla="*/ 1106 w 1687"/>
              <a:gd name="T49" fmla="*/ 659 h 1151"/>
              <a:gd name="T50" fmla="*/ 1148 w 1687"/>
              <a:gd name="T51" fmla="*/ 690 h 1151"/>
              <a:gd name="T52" fmla="*/ 1188 w 1687"/>
              <a:gd name="T53" fmla="*/ 723 h 1151"/>
              <a:gd name="T54" fmla="*/ 1230 w 1687"/>
              <a:gd name="T55" fmla="*/ 755 h 1151"/>
              <a:gd name="T56" fmla="*/ 1290 w 1687"/>
              <a:gd name="T57" fmla="*/ 804 h 1151"/>
              <a:gd name="T58" fmla="*/ 1331 w 1687"/>
              <a:gd name="T59" fmla="*/ 837 h 1151"/>
              <a:gd name="T60" fmla="*/ 1371 w 1687"/>
              <a:gd name="T61" fmla="*/ 872 h 1151"/>
              <a:gd name="T62" fmla="*/ 1410 w 1687"/>
              <a:gd name="T63" fmla="*/ 906 h 1151"/>
              <a:gd name="T64" fmla="*/ 1451 w 1687"/>
              <a:gd name="T65" fmla="*/ 941 h 1151"/>
              <a:gd name="T66" fmla="*/ 1490 w 1687"/>
              <a:gd name="T67" fmla="*/ 975 h 1151"/>
              <a:gd name="T68" fmla="*/ 1530 w 1687"/>
              <a:gd name="T69" fmla="*/ 1010 h 1151"/>
              <a:gd name="T70" fmla="*/ 1569 w 1687"/>
              <a:gd name="T71" fmla="*/ 1045 h 1151"/>
              <a:gd name="T72" fmla="*/ 1608 w 1687"/>
              <a:gd name="T73" fmla="*/ 1081 h 1151"/>
              <a:gd name="T74" fmla="*/ 1648 w 1687"/>
              <a:gd name="T75" fmla="*/ 1116 h 115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687"/>
              <a:gd name="T115" fmla="*/ 0 h 1151"/>
              <a:gd name="T116" fmla="*/ 1687 w 1687"/>
              <a:gd name="T117" fmla="*/ 1151 h 115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687" h="1151">
                <a:moveTo>
                  <a:pt x="0" y="0"/>
                </a:moveTo>
                <a:lnTo>
                  <a:pt x="25" y="11"/>
                </a:lnTo>
                <a:lnTo>
                  <a:pt x="49" y="22"/>
                </a:lnTo>
                <a:lnTo>
                  <a:pt x="73" y="33"/>
                </a:lnTo>
                <a:lnTo>
                  <a:pt x="97" y="45"/>
                </a:lnTo>
                <a:lnTo>
                  <a:pt x="122" y="55"/>
                </a:lnTo>
                <a:lnTo>
                  <a:pt x="145" y="67"/>
                </a:lnTo>
                <a:lnTo>
                  <a:pt x="169" y="79"/>
                </a:lnTo>
                <a:lnTo>
                  <a:pt x="194" y="89"/>
                </a:lnTo>
                <a:lnTo>
                  <a:pt x="217" y="101"/>
                </a:lnTo>
                <a:lnTo>
                  <a:pt x="241" y="112"/>
                </a:lnTo>
                <a:lnTo>
                  <a:pt x="264" y="124"/>
                </a:lnTo>
                <a:lnTo>
                  <a:pt x="287" y="134"/>
                </a:lnTo>
                <a:lnTo>
                  <a:pt x="311" y="146"/>
                </a:lnTo>
                <a:lnTo>
                  <a:pt x="334" y="157"/>
                </a:lnTo>
                <a:lnTo>
                  <a:pt x="357" y="169"/>
                </a:lnTo>
                <a:lnTo>
                  <a:pt x="380" y="182"/>
                </a:lnTo>
                <a:lnTo>
                  <a:pt x="402" y="193"/>
                </a:lnTo>
                <a:lnTo>
                  <a:pt x="425" y="205"/>
                </a:lnTo>
                <a:lnTo>
                  <a:pt x="469" y="229"/>
                </a:lnTo>
                <a:lnTo>
                  <a:pt x="491" y="241"/>
                </a:lnTo>
                <a:lnTo>
                  <a:pt x="512" y="254"/>
                </a:lnTo>
                <a:lnTo>
                  <a:pt x="534" y="265"/>
                </a:lnTo>
                <a:lnTo>
                  <a:pt x="555" y="278"/>
                </a:lnTo>
                <a:lnTo>
                  <a:pt x="576" y="291"/>
                </a:lnTo>
                <a:lnTo>
                  <a:pt x="596" y="303"/>
                </a:lnTo>
                <a:lnTo>
                  <a:pt x="617" y="316"/>
                </a:lnTo>
                <a:lnTo>
                  <a:pt x="638" y="329"/>
                </a:lnTo>
                <a:lnTo>
                  <a:pt x="659" y="342"/>
                </a:lnTo>
                <a:lnTo>
                  <a:pt x="679" y="355"/>
                </a:lnTo>
                <a:lnTo>
                  <a:pt x="700" y="368"/>
                </a:lnTo>
                <a:lnTo>
                  <a:pt x="719" y="382"/>
                </a:lnTo>
                <a:lnTo>
                  <a:pt x="740" y="395"/>
                </a:lnTo>
                <a:lnTo>
                  <a:pt x="760" y="409"/>
                </a:lnTo>
                <a:lnTo>
                  <a:pt x="781" y="423"/>
                </a:lnTo>
                <a:lnTo>
                  <a:pt x="800" y="437"/>
                </a:lnTo>
                <a:lnTo>
                  <a:pt x="820" y="450"/>
                </a:lnTo>
                <a:lnTo>
                  <a:pt x="841" y="464"/>
                </a:lnTo>
                <a:lnTo>
                  <a:pt x="881" y="492"/>
                </a:lnTo>
                <a:lnTo>
                  <a:pt x="901" y="507"/>
                </a:lnTo>
                <a:lnTo>
                  <a:pt x="922" y="521"/>
                </a:lnTo>
                <a:lnTo>
                  <a:pt x="942" y="536"/>
                </a:lnTo>
                <a:lnTo>
                  <a:pt x="962" y="551"/>
                </a:lnTo>
                <a:lnTo>
                  <a:pt x="983" y="566"/>
                </a:lnTo>
                <a:lnTo>
                  <a:pt x="1003" y="581"/>
                </a:lnTo>
                <a:lnTo>
                  <a:pt x="1024" y="596"/>
                </a:lnTo>
                <a:lnTo>
                  <a:pt x="1045" y="612"/>
                </a:lnTo>
                <a:lnTo>
                  <a:pt x="1065" y="628"/>
                </a:lnTo>
                <a:lnTo>
                  <a:pt x="1085" y="643"/>
                </a:lnTo>
                <a:lnTo>
                  <a:pt x="1106" y="659"/>
                </a:lnTo>
                <a:lnTo>
                  <a:pt x="1127" y="674"/>
                </a:lnTo>
                <a:lnTo>
                  <a:pt x="1148" y="690"/>
                </a:lnTo>
                <a:lnTo>
                  <a:pt x="1168" y="707"/>
                </a:lnTo>
                <a:lnTo>
                  <a:pt x="1188" y="723"/>
                </a:lnTo>
                <a:lnTo>
                  <a:pt x="1209" y="739"/>
                </a:lnTo>
                <a:lnTo>
                  <a:pt x="1230" y="755"/>
                </a:lnTo>
                <a:lnTo>
                  <a:pt x="1250" y="771"/>
                </a:lnTo>
                <a:lnTo>
                  <a:pt x="1290" y="804"/>
                </a:lnTo>
                <a:lnTo>
                  <a:pt x="1311" y="821"/>
                </a:lnTo>
                <a:lnTo>
                  <a:pt x="1331" y="837"/>
                </a:lnTo>
                <a:lnTo>
                  <a:pt x="1351" y="855"/>
                </a:lnTo>
                <a:lnTo>
                  <a:pt x="1371" y="872"/>
                </a:lnTo>
                <a:lnTo>
                  <a:pt x="1391" y="888"/>
                </a:lnTo>
                <a:lnTo>
                  <a:pt x="1410" y="906"/>
                </a:lnTo>
                <a:lnTo>
                  <a:pt x="1431" y="923"/>
                </a:lnTo>
                <a:lnTo>
                  <a:pt x="1451" y="941"/>
                </a:lnTo>
                <a:lnTo>
                  <a:pt x="1471" y="958"/>
                </a:lnTo>
                <a:lnTo>
                  <a:pt x="1490" y="975"/>
                </a:lnTo>
                <a:lnTo>
                  <a:pt x="1510" y="993"/>
                </a:lnTo>
                <a:lnTo>
                  <a:pt x="1530" y="1010"/>
                </a:lnTo>
                <a:lnTo>
                  <a:pt x="1549" y="1027"/>
                </a:lnTo>
                <a:lnTo>
                  <a:pt x="1569" y="1045"/>
                </a:lnTo>
                <a:lnTo>
                  <a:pt x="1589" y="1063"/>
                </a:lnTo>
                <a:lnTo>
                  <a:pt x="1608" y="1081"/>
                </a:lnTo>
                <a:lnTo>
                  <a:pt x="1628" y="1098"/>
                </a:lnTo>
                <a:lnTo>
                  <a:pt x="1648" y="1116"/>
                </a:lnTo>
                <a:lnTo>
                  <a:pt x="1687" y="115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Freeform 36"/>
          <p:cNvSpPr>
            <a:spLocks/>
          </p:cNvSpPr>
          <p:nvPr/>
        </p:nvSpPr>
        <p:spPr bwMode="auto">
          <a:xfrm>
            <a:off x="6127750" y="2824163"/>
            <a:ext cx="1020763" cy="739775"/>
          </a:xfrm>
          <a:custGeom>
            <a:avLst/>
            <a:gdLst>
              <a:gd name="T0" fmla="*/ 27 w 1764"/>
              <a:gd name="T1" fmla="*/ 14 h 1308"/>
              <a:gd name="T2" fmla="*/ 79 w 1764"/>
              <a:gd name="T3" fmla="*/ 43 h 1308"/>
              <a:gd name="T4" fmla="*/ 131 w 1764"/>
              <a:gd name="T5" fmla="*/ 72 h 1308"/>
              <a:gd name="T6" fmla="*/ 183 w 1764"/>
              <a:gd name="T7" fmla="*/ 101 h 1308"/>
              <a:gd name="T8" fmla="*/ 234 w 1764"/>
              <a:gd name="T9" fmla="*/ 130 h 1308"/>
              <a:gd name="T10" fmla="*/ 285 w 1764"/>
              <a:gd name="T11" fmla="*/ 159 h 1308"/>
              <a:gd name="T12" fmla="*/ 336 w 1764"/>
              <a:gd name="T13" fmla="*/ 188 h 1308"/>
              <a:gd name="T14" fmla="*/ 386 w 1764"/>
              <a:gd name="T15" fmla="*/ 217 h 1308"/>
              <a:gd name="T16" fmla="*/ 435 w 1764"/>
              <a:gd name="T17" fmla="*/ 246 h 1308"/>
              <a:gd name="T18" fmla="*/ 508 w 1764"/>
              <a:gd name="T19" fmla="*/ 290 h 1308"/>
              <a:gd name="T20" fmla="*/ 555 w 1764"/>
              <a:gd name="T21" fmla="*/ 320 h 1308"/>
              <a:gd name="T22" fmla="*/ 601 w 1764"/>
              <a:gd name="T23" fmla="*/ 349 h 1308"/>
              <a:gd name="T24" fmla="*/ 647 w 1764"/>
              <a:gd name="T25" fmla="*/ 379 h 1308"/>
              <a:gd name="T26" fmla="*/ 691 w 1764"/>
              <a:gd name="T27" fmla="*/ 408 h 1308"/>
              <a:gd name="T28" fmla="*/ 735 w 1764"/>
              <a:gd name="T29" fmla="*/ 438 h 1308"/>
              <a:gd name="T30" fmla="*/ 779 w 1764"/>
              <a:gd name="T31" fmla="*/ 467 h 1308"/>
              <a:gd name="T32" fmla="*/ 822 w 1764"/>
              <a:gd name="T33" fmla="*/ 497 h 1308"/>
              <a:gd name="T34" fmla="*/ 864 w 1764"/>
              <a:gd name="T35" fmla="*/ 526 h 1308"/>
              <a:gd name="T36" fmla="*/ 905 w 1764"/>
              <a:gd name="T37" fmla="*/ 555 h 1308"/>
              <a:gd name="T38" fmla="*/ 966 w 1764"/>
              <a:gd name="T39" fmla="*/ 599 h 1308"/>
              <a:gd name="T40" fmla="*/ 1006 w 1764"/>
              <a:gd name="T41" fmla="*/ 627 h 1308"/>
              <a:gd name="T42" fmla="*/ 1045 w 1764"/>
              <a:gd name="T43" fmla="*/ 656 h 1308"/>
              <a:gd name="T44" fmla="*/ 1085 w 1764"/>
              <a:gd name="T45" fmla="*/ 685 h 1308"/>
              <a:gd name="T46" fmla="*/ 1124 w 1764"/>
              <a:gd name="T47" fmla="*/ 714 h 1308"/>
              <a:gd name="T48" fmla="*/ 1164 w 1764"/>
              <a:gd name="T49" fmla="*/ 744 h 1308"/>
              <a:gd name="T50" fmla="*/ 1203 w 1764"/>
              <a:gd name="T51" fmla="*/ 775 h 1308"/>
              <a:gd name="T52" fmla="*/ 1242 w 1764"/>
              <a:gd name="T53" fmla="*/ 806 h 1308"/>
              <a:gd name="T54" fmla="*/ 1282 w 1764"/>
              <a:gd name="T55" fmla="*/ 839 h 1308"/>
              <a:gd name="T56" fmla="*/ 1342 w 1764"/>
              <a:gd name="T57" fmla="*/ 891 h 1308"/>
              <a:gd name="T58" fmla="*/ 1382 w 1764"/>
              <a:gd name="T59" fmla="*/ 928 h 1308"/>
              <a:gd name="T60" fmla="*/ 1424 w 1764"/>
              <a:gd name="T61" fmla="*/ 966 h 1308"/>
              <a:gd name="T62" fmla="*/ 1466 w 1764"/>
              <a:gd name="T63" fmla="*/ 1007 h 1308"/>
              <a:gd name="T64" fmla="*/ 1507 w 1764"/>
              <a:gd name="T65" fmla="*/ 1047 h 1308"/>
              <a:gd name="T66" fmla="*/ 1550 w 1764"/>
              <a:gd name="T67" fmla="*/ 1089 h 1308"/>
              <a:gd name="T68" fmla="*/ 1593 w 1764"/>
              <a:gd name="T69" fmla="*/ 1132 h 1308"/>
              <a:gd name="T70" fmla="*/ 1636 w 1764"/>
              <a:gd name="T71" fmla="*/ 1175 h 1308"/>
              <a:gd name="T72" fmla="*/ 1679 w 1764"/>
              <a:gd name="T73" fmla="*/ 1219 h 1308"/>
              <a:gd name="T74" fmla="*/ 1722 w 1764"/>
              <a:gd name="T75" fmla="*/ 1264 h 13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764"/>
              <a:gd name="T115" fmla="*/ 0 h 1308"/>
              <a:gd name="T116" fmla="*/ 1764 w 1764"/>
              <a:gd name="T117" fmla="*/ 1308 h 13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764" h="1308">
                <a:moveTo>
                  <a:pt x="0" y="0"/>
                </a:moveTo>
                <a:lnTo>
                  <a:pt x="27" y="14"/>
                </a:lnTo>
                <a:lnTo>
                  <a:pt x="52" y="29"/>
                </a:lnTo>
                <a:lnTo>
                  <a:pt x="79" y="43"/>
                </a:lnTo>
                <a:lnTo>
                  <a:pt x="104" y="58"/>
                </a:lnTo>
                <a:lnTo>
                  <a:pt x="131" y="72"/>
                </a:lnTo>
                <a:lnTo>
                  <a:pt x="156" y="86"/>
                </a:lnTo>
                <a:lnTo>
                  <a:pt x="183" y="101"/>
                </a:lnTo>
                <a:lnTo>
                  <a:pt x="208" y="115"/>
                </a:lnTo>
                <a:lnTo>
                  <a:pt x="234" y="130"/>
                </a:lnTo>
                <a:lnTo>
                  <a:pt x="259" y="144"/>
                </a:lnTo>
                <a:lnTo>
                  <a:pt x="285" y="159"/>
                </a:lnTo>
                <a:lnTo>
                  <a:pt x="310" y="173"/>
                </a:lnTo>
                <a:lnTo>
                  <a:pt x="336" y="188"/>
                </a:lnTo>
                <a:lnTo>
                  <a:pt x="361" y="202"/>
                </a:lnTo>
                <a:lnTo>
                  <a:pt x="386" y="217"/>
                </a:lnTo>
                <a:lnTo>
                  <a:pt x="411" y="232"/>
                </a:lnTo>
                <a:lnTo>
                  <a:pt x="435" y="246"/>
                </a:lnTo>
                <a:lnTo>
                  <a:pt x="460" y="261"/>
                </a:lnTo>
                <a:lnTo>
                  <a:pt x="508" y="290"/>
                </a:lnTo>
                <a:lnTo>
                  <a:pt x="531" y="305"/>
                </a:lnTo>
                <a:lnTo>
                  <a:pt x="555" y="320"/>
                </a:lnTo>
                <a:lnTo>
                  <a:pt x="578" y="334"/>
                </a:lnTo>
                <a:lnTo>
                  <a:pt x="601" y="349"/>
                </a:lnTo>
                <a:lnTo>
                  <a:pt x="624" y="364"/>
                </a:lnTo>
                <a:lnTo>
                  <a:pt x="647" y="379"/>
                </a:lnTo>
                <a:lnTo>
                  <a:pt x="669" y="393"/>
                </a:lnTo>
                <a:lnTo>
                  <a:pt x="691" y="408"/>
                </a:lnTo>
                <a:lnTo>
                  <a:pt x="713" y="423"/>
                </a:lnTo>
                <a:lnTo>
                  <a:pt x="735" y="438"/>
                </a:lnTo>
                <a:lnTo>
                  <a:pt x="757" y="453"/>
                </a:lnTo>
                <a:lnTo>
                  <a:pt x="779" y="467"/>
                </a:lnTo>
                <a:lnTo>
                  <a:pt x="800" y="482"/>
                </a:lnTo>
                <a:lnTo>
                  <a:pt x="822" y="497"/>
                </a:lnTo>
                <a:lnTo>
                  <a:pt x="843" y="511"/>
                </a:lnTo>
                <a:lnTo>
                  <a:pt x="864" y="526"/>
                </a:lnTo>
                <a:lnTo>
                  <a:pt x="885" y="541"/>
                </a:lnTo>
                <a:lnTo>
                  <a:pt x="905" y="555"/>
                </a:lnTo>
                <a:lnTo>
                  <a:pt x="946" y="584"/>
                </a:lnTo>
                <a:lnTo>
                  <a:pt x="966" y="599"/>
                </a:lnTo>
                <a:lnTo>
                  <a:pt x="986" y="613"/>
                </a:lnTo>
                <a:lnTo>
                  <a:pt x="1006" y="627"/>
                </a:lnTo>
                <a:lnTo>
                  <a:pt x="1026" y="642"/>
                </a:lnTo>
                <a:lnTo>
                  <a:pt x="1045" y="656"/>
                </a:lnTo>
                <a:lnTo>
                  <a:pt x="1065" y="670"/>
                </a:lnTo>
                <a:lnTo>
                  <a:pt x="1085" y="685"/>
                </a:lnTo>
                <a:lnTo>
                  <a:pt x="1105" y="700"/>
                </a:lnTo>
                <a:lnTo>
                  <a:pt x="1124" y="714"/>
                </a:lnTo>
                <a:lnTo>
                  <a:pt x="1144" y="729"/>
                </a:lnTo>
                <a:lnTo>
                  <a:pt x="1164" y="744"/>
                </a:lnTo>
                <a:lnTo>
                  <a:pt x="1183" y="759"/>
                </a:lnTo>
                <a:lnTo>
                  <a:pt x="1203" y="775"/>
                </a:lnTo>
                <a:lnTo>
                  <a:pt x="1223" y="790"/>
                </a:lnTo>
                <a:lnTo>
                  <a:pt x="1242" y="806"/>
                </a:lnTo>
                <a:lnTo>
                  <a:pt x="1262" y="823"/>
                </a:lnTo>
                <a:lnTo>
                  <a:pt x="1282" y="839"/>
                </a:lnTo>
                <a:lnTo>
                  <a:pt x="1301" y="856"/>
                </a:lnTo>
                <a:lnTo>
                  <a:pt x="1342" y="891"/>
                </a:lnTo>
                <a:lnTo>
                  <a:pt x="1363" y="910"/>
                </a:lnTo>
                <a:lnTo>
                  <a:pt x="1382" y="928"/>
                </a:lnTo>
                <a:lnTo>
                  <a:pt x="1403" y="948"/>
                </a:lnTo>
                <a:lnTo>
                  <a:pt x="1424" y="966"/>
                </a:lnTo>
                <a:lnTo>
                  <a:pt x="1445" y="986"/>
                </a:lnTo>
                <a:lnTo>
                  <a:pt x="1466" y="1007"/>
                </a:lnTo>
                <a:lnTo>
                  <a:pt x="1487" y="1027"/>
                </a:lnTo>
                <a:lnTo>
                  <a:pt x="1507" y="1047"/>
                </a:lnTo>
                <a:lnTo>
                  <a:pt x="1529" y="1068"/>
                </a:lnTo>
                <a:lnTo>
                  <a:pt x="1550" y="1089"/>
                </a:lnTo>
                <a:lnTo>
                  <a:pt x="1571" y="1110"/>
                </a:lnTo>
                <a:lnTo>
                  <a:pt x="1593" y="1132"/>
                </a:lnTo>
                <a:lnTo>
                  <a:pt x="1614" y="1154"/>
                </a:lnTo>
                <a:lnTo>
                  <a:pt x="1636" y="1175"/>
                </a:lnTo>
                <a:lnTo>
                  <a:pt x="1657" y="1197"/>
                </a:lnTo>
                <a:lnTo>
                  <a:pt x="1679" y="1219"/>
                </a:lnTo>
                <a:lnTo>
                  <a:pt x="1700" y="1241"/>
                </a:lnTo>
                <a:lnTo>
                  <a:pt x="1722" y="1264"/>
                </a:lnTo>
                <a:lnTo>
                  <a:pt x="1764" y="130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Freeform 37"/>
          <p:cNvSpPr>
            <a:spLocks/>
          </p:cNvSpPr>
          <p:nvPr/>
        </p:nvSpPr>
        <p:spPr bwMode="auto">
          <a:xfrm>
            <a:off x="5802313" y="2520950"/>
            <a:ext cx="1595437" cy="820738"/>
          </a:xfrm>
          <a:custGeom>
            <a:avLst/>
            <a:gdLst>
              <a:gd name="T0" fmla="*/ 37 w 2758"/>
              <a:gd name="T1" fmla="*/ 12 h 1451"/>
              <a:gd name="T2" fmla="*/ 114 w 2758"/>
              <a:gd name="T3" fmla="*/ 37 h 1451"/>
              <a:gd name="T4" fmla="*/ 189 w 2758"/>
              <a:gd name="T5" fmla="*/ 62 h 1451"/>
              <a:gd name="T6" fmla="*/ 264 w 2758"/>
              <a:gd name="T7" fmla="*/ 87 h 1451"/>
              <a:gd name="T8" fmla="*/ 340 w 2758"/>
              <a:gd name="T9" fmla="*/ 112 h 1451"/>
              <a:gd name="T10" fmla="*/ 415 w 2758"/>
              <a:gd name="T11" fmla="*/ 138 h 1451"/>
              <a:gd name="T12" fmla="*/ 490 w 2758"/>
              <a:gd name="T13" fmla="*/ 164 h 1451"/>
              <a:gd name="T14" fmla="*/ 564 w 2758"/>
              <a:gd name="T15" fmla="*/ 191 h 1451"/>
              <a:gd name="T16" fmla="*/ 637 w 2758"/>
              <a:gd name="T17" fmla="*/ 217 h 1451"/>
              <a:gd name="T18" fmla="*/ 747 w 2758"/>
              <a:gd name="T19" fmla="*/ 259 h 1451"/>
              <a:gd name="T20" fmla="*/ 819 w 2758"/>
              <a:gd name="T21" fmla="*/ 287 h 1451"/>
              <a:gd name="T22" fmla="*/ 891 w 2758"/>
              <a:gd name="T23" fmla="*/ 316 h 1451"/>
              <a:gd name="T24" fmla="*/ 961 w 2758"/>
              <a:gd name="T25" fmla="*/ 346 h 1451"/>
              <a:gd name="T26" fmla="*/ 1031 w 2758"/>
              <a:gd name="T27" fmla="*/ 376 h 1451"/>
              <a:gd name="T28" fmla="*/ 1098 w 2758"/>
              <a:gd name="T29" fmla="*/ 406 h 1451"/>
              <a:gd name="T30" fmla="*/ 1165 w 2758"/>
              <a:gd name="T31" fmla="*/ 436 h 1451"/>
              <a:gd name="T32" fmla="*/ 1229 w 2758"/>
              <a:gd name="T33" fmla="*/ 468 h 1451"/>
              <a:gd name="T34" fmla="*/ 1293 w 2758"/>
              <a:gd name="T35" fmla="*/ 498 h 1451"/>
              <a:gd name="T36" fmla="*/ 1353 w 2758"/>
              <a:gd name="T37" fmla="*/ 529 h 1451"/>
              <a:gd name="T38" fmla="*/ 1441 w 2758"/>
              <a:gd name="T39" fmla="*/ 575 h 1451"/>
              <a:gd name="T40" fmla="*/ 1495 w 2758"/>
              <a:gd name="T41" fmla="*/ 606 h 1451"/>
              <a:gd name="T42" fmla="*/ 1550 w 2758"/>
              <a:gd name="T43" fmla="*/ 637 h 1451"/>
              <a:gd name="T44" fmla="*/ 1603 w 2758"/>
              <a:gd name="T45" fmla="*/ 668 h 1451"/>
              <a:gd name="T46" fmla="*/ 1655 w 2758"/>
              <a:gd name="T47" fmla="*/ 701 h 1451"/>
              <a:gd name="T48" fmla="*/ 1707 w 2758"/>
              <a:gd name="T49" fmla="*/ 733 h 1451"/>
              <a:gd name="T50" fmla="*/ 1760 w 2758"/>
              <a:gd name="T51" fmla="*/ 767 h 1451"/>
              <a:gd name="T52" fmla="*/ 1815 w 2758"/>
              <a:gd name="T53" fmla="*/ 803 h 1451"/>
              <a:gd name="T54" fmla="*/ 1870 w 2758"/>
              <a:gd name="T55" fmla="*/ 840 h 1451"/>
              <a:gd name="T56" fmla="*/ 1958 w 2758"/>
              <a:gd name="T57" fmla="*/ 898 h 1451"/>
              <a:gd name="T58" fmla="*/ 2021 w 2758"/>
              <a:gd name="T59" fmla="*/ 939 h 1451"/>
              <a:gd name="T60" fmla="*/ 2084 w 2758"/>
              <a:gd name="T61" fmla="*/ 982 h 1451"/>
              <a:gd name="T62" fmla="*/ 2150 w 2758"/>
              <a:gd name="T63" fmla="*/ 1026 h 1451"/>
              <a:gd name="T64" fmla="*/ 2215 w 2758"/>
              <a:gd name="T65" fmla="*/ 1070 h 1451"/>
              <a:gd name="T66" fmla="*/ 2280 w 2758"/>
              <a:gd name="T67" fmla="*/ 1113 h 1451"/>
              <a:gd name="T68" fmla="*/ 2343 w 2758"/>
              <a:gd name="T69" fmla="*/ 1156 h 1451"/>
              <a:gd name="T70" fmla="*/ 2403 w 2758"/>
              <a:gd name="T71" fmla="*/ 1196 h 1451"/>
              <a:gd name="T72" fmla="*/ 2458 w 2758"/>
              <a:gd name="T73" fmla="*/ 1235 h 1451"/>
              <a:gd name="T74" fmla="*/ 2509 w 2758"/>
              <a:gd name="T75" fmla="*/ 1269 h 1451"/>
              <a:gd name="T76" fmla="*/ 2577 w 2758"/>
              <a:gd name="T77" fmla="*/ 1316 h 1451"/>
              <a:gd name="T78" fmla="*/ 2612 w 2758"/>
              <a:gd name="T79" fmla="*/ 1340 h 1451"/>
              <a:gd name="T80" fmla="*/ 2643 w 2758"/>
              <a:gd name="T81" fmla="*/ 1362 h 1451"/>
              <a:gd name="T82" fmla="*/ 2668 w 2758"/>
              <a:gd name="T83" fmla="*/ 1381 h 1451"/>
              <a:gd name="T84" fmla="*/ 2690 w 2758"/>
              <a:gd name="T85" fmla="*/ 1397 h 1451"/>
              <a:gd name="T86" fmla="*/ 2707 w 2758"/>
              <a:gd name="T87" fmla="*/ 1410 h 1451"/>
              <a:gd name="T88" fmla="*/ 2721 w 2758"/>
              <a:gd name="T89" fmla="*/ 1421 h 1451"/>
              <a:gd name="T90" fmla="*/ 2734 w 2758"/>
              <a:gd name="T91" fmla="*/ 1430 h 1451"/>
              <a:gd name="T92" fmla="*/ 2744 w 2758"/>
              <a:gd name="T93" fmla="*/ 1440 h 1451"/>
              <a:gd name="T94" fmla="*/ 2758 w 2758"/>
              <a:gd name="T95" fmla="*/ 1451 h 145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58"/>
              <a:gd name="T145" fmla="*/ 0 h 1451"/>
              <a:gd name="T146" fmla="*/ 2758 w 2758"/>
              <a:gd name="T147" fmla="*/ 1451 h 145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58" h="1451">
                <a:moveTo>
                  <a:pt x="0" y="0"/>
                </a:moveTo>
                <a:lnTo>
                  <a:pt x="37" y="12"/>
                </a:lnTo>
                <a:lnTo>
                  <a:pt x="76" y="24"/>
                </a:lnTo>
                <a:lnTo>
                  <a:pt x="114" y="37"/>
                </a:lnTo>
                <a:lnTo>
                  <a:pt x="151" y="49"/>
                </a:lnTo>
                <a:lnTo>
                  <a:pt x="189" y="62"/>
                </a:lnTo>
                <a:lnTo>
                  <a:pt x="227" y="75"/>
                </a:lnTo>
                <a:lnTo>
                  <a:pt x="264" y="87"/>
                </a:lnTo>
                <a:lnTo>
                  <a:pt x="303" y="99"/>
                </a:lnTo>
                <a:lnTo>
                  <a:pt x="340" y="112"/>
                </a:lnTo>
                <a:lnTo>
                  <a:pt x="378" y="125"/>
                </a:lnTo>
                <a:lnTo>
                  <a:pt x="415" y="138"/>
                </a:lnTo>
                <a:lnTo>
                  <a:pt x="452" y="151"/>
                </a:lnTo>
                <a:lnTo>
                  <a:pt x="490" y="164"/>
                </a:lnTo>
                <a:lnTo>
                  <a:pt x="527" y="177"/>
                </a:lnTo>
                <a:lnTo>
                  <a:pt x="564" y="191"/>
                </a:lnTo>
                <a:lnTo>
                  <a:pt x="601" y="204"/>
                </a:lnTo>
                <a:lnTo>
                  <a:pt x="637" y="217"/>
                </a:lnTo>
                <a:lnTo>
                  <a:pt x="674" y="231"/>
                </a:lnTo>
                <a:lnTo>
                  <a:pt x="747" y="259"/>
                </a:lnTo>
                <a:lnTo>
                  <a:pt x="783" y="273"/>
                </a:lnTo>
                <a:lnTo>
                  <a:pt x="819" y="287"/>
                </a:lnTo>
                <a:lnTo>
                  <a:pt x="855" y="302"/>
                </a:lnTo>
                <a:lnTo>
                  <a:pt x="891" y="316"/>
                </a:lnTo>
                <a:lnTo>
                  <a:pt x="927" y="331"/>
                </a:lnTo>
                <a:lnTo>
                  <a:pt x="961" y="346"/>
                </a:lnTo>
                <a:lnTo>
                  <a:pt x="996" y="361"/>
                </a:lnTo>
                <a:lnTo>
                  <a:pt x="1031" y="376"/>
                </a:lnTo>
                <a:lnTo>
                  <a:pt x="1064" y="391"/>
                </a:lnTo>
                <a:lnTo>
                  <a:pt x="1098" y="406"/>
                </a:lnTo>
                <a:lnTo>
                  <a:pt x="1132" y="421"/>
                </a:lnTo>
                <a:lnTo>
                  <a:pt x="1165" y="436"/>
                </a:lnTo>
                <a:lnTo>
                  <a:pt x="1198" y="451"/>
                </a:lnTo>
                <a:lnTo>
                  <a:pt x="1229" y="468"/>
                </a:lnTo>
                <a:lnTo>
                  <a:pt x="1261" y="483"/>
                </a:lnTo>
                <a:lnTo>
                  <a:pt x="1293" y="498"/>
                </a:lnTo>
                <a:lnTo>
                  <a:pt x="1323" y="514"/>
                </a:lnTo>
                <a:lnTo>
                  <a:pt x="1353" y="529"/>
                </a:lnTo>
                <a:lnTo>
                  <a:pt x="1412" y="560"/>
                </a:lnTo>
                <a:lnTo>
                  <a:pt x="1441" y="575"/>
                </a:lnTo>
                <a:lnTo>
                  <a:pt x="1469" y="591"/>
                </a:lnTo>
                <a:lnTo>
                  <a:pt x="1495" y="606"/>
                </a:lnTo>
                <a:lnTo>
                  <a:pt x="1523" y="622"/>
                </a:lnTo>
                <a:lnTo>
                  <a:pt x="1550" y="637"/>
                </a:lnTo>
                <a:lnTo>
                  <a:pt x="1576" y="652"/>
                </a:lnTo>
                <a:lnTo>
                  <a:pt x="1603" y="668"/>
                </a:lnTo>
                <a:lnTo>
                  <a:pt x="1628" y="684"/>
                </a:lnTo>
                <a:lnTo>
                  <a:pt x="1655" y="701"/>
                </a:lnTo>
                <a:lnTo>
                  <a:pt x="1682" y="717"/>
                </a:lnTo>
                <a:lnTo>
                  <a:pt x="1707" y="733"/>
                </a:lnTo>
                <a:lnTo>
                  <a:pt x="1734" y="750"/>
                </a:lnTo>
                <a:lnTo>
                  <a:pt x="1760" y="767"/>
                </a:lnTo>
                <a:lnTo>
                  <a:pt x="1787" y="784"/>
                </a:lnTo>
                <a:lnTo>
                  <a:pt x="1815" y="803"/>
                </a:lnTo>
                <a:lnTo>
                  <a:pt x="1843" y="821"/>
                </a:lnTo>
                <a:lnTo>
                  <a:pt x="1870" y="840"/>
                </a:lnTo>
                <a:lnTo>
                  <a:pt x="1899" y="858"/>
                </a:lnTo>
                <a:lnTo>
                  <a:pt x="1958" y="898"/>
                </a:lnTo>
                <a:lnTo>
                  <a:pt x="1990" y="918"/>
                </a:lnTo>
                <a:lnTo>
                  <a:pt x="2021" y="939"/>
                </a:lnTo>
                <a:lnTo>
                  <a:pt x="2053" y="960"/>
                </a:lnTo>
                <a:lnTo>
                  <a:pt x="2084" y="982"/>
                </a:lnTo>
                <a:lnTo>
                  <a:pt x="2118" y="1004"/>
                </a:lnTo>
                <a:lnTo>
                  <a:pt x="2150" y="1026"/>
                </a:lnTo>
                <a:lnTo>
                  <a:pt x="2183" y="1048"/>
                </a:lnTo>
                <a:lnTo>
                  <a:pt x="2215" y="1070"/>
                </a:lnTo>
                <a:lnTo>
                  <a:pt x="2248" y="1092"/>
                </a:lnTo>
                <a:lnTo>
                  <a:pt x="2280" y="1113"/>
                </a:lnTo>
                <a:lnTo>
                  <a:pt x="2311" y="1135"/>
                </a:lnTo>
                <a:lnTo>
                  <a:pt x="2343" y="1156"/>
                </a:lnTo>
                <a:lnTo>
                  <a:pt x="2373" y="1177"/>
                </a:lnTo>
                <a:lnTo>
                  <a:pt x="2403" y="1196"/>
                </a:lnTo>
                <a:lnTo>
                  <a:pt x="2431" y="1216"/>
                </a:lnTo>
                <a:lnTo>
                  <a:pt x="2458" y="1235"/>
                </a:lnTo>
                <a:lnTo>
                  <a:pt x="2485" y="1252"/>
                </a:lnTo>
                <a:lnTo>
                  <a:pt x="2509" y="1269"/>
                </a:lnTo>
                <a:lnTo>
                  <a:pt x="2556" y="1301"/>
                </a:lnTo>
                <a:lnTo>
                  <a:pt x="2577" y="1316"/>
                </a:lnTo>
                <a:lnTo>
                  <a:pt x="2595" y="1329"/>
                </a:lnTo>
                <a:lnTo>
                  <a:pt x="2612" y="1340"/>
                </a:lnTo>
                <a:lnTo>
                  <a:pt x="2629" y="1352"/>
                </a:lnTo>
                <a:lnTo>
                  <a:pt x="2643" y="1362"/>
                </a:lnTo>
                <a:lnTo>
                  <a:pt x="2656" y="1371"/>
                </a:lnTo>
                <a:lnTo>
                  <a:pt x="2668" y="1381"/>
                </a:lnTo>
                <a:lnTo>
                  <a:pt x="2680" y="1389"/>
                </a:lnTo>
                <a:lnTo>
                  <a:pt x="2690" y="1397"/>
                </a:lnTo>
                <a:lnTo>
                  <a:pt x="2698" y="1404"/>
                </a:lnTo>
                <a:lnTo>
                  <a:pt x="2707" y="1410"/>
                </a:lnTo>
                <a:lnTo>
                  <a:pt x="2714" y="1415"/>
                </a:lnTo>
                <a:lnTo>
                  <a:pt x="2721" y="1421"/>
                </a:lnTo>
                <a:lnTo>
                  <a:pt x="2728" y="1426"/>
                </a:lnTo>
                <a:lnTo>
                  <a:pt x="2734" y="1430"/>
                </a:lnTo>
                <a:lnTo>
                  <a:pt x="2739" y="1435"/>
                </a:lnTo>
                <a:lnTo>
                  <a:pt x="2744" y="1440"/>
                </a:lnTo>
                <a:lnTo>
                  <a:pt x="2749" y="1443"/>
                </a:lnTo>
                <a:lnTo>
                  <a:pt x="2758" y="145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Freeform 38"/>
          <p:cNvSpPr>
            <a:spLocks/>
          </p:cNvSpPr>
          <p:nvPr/>
        </p:nvSpPr>
        <p:spPr bwMode="auto">
          <a:xfrm>
            <a:off x="5470525" y="2278063"/>
            <a:ext cx="2303463" cy="635000"/>
          </a:xfrm>
          <a:custGeom>
            <a:avLst/>
            <a:gdLst>
              <a:gd name="T0" fmla="*/ 30 w 3986"/>
              <a:gd name="T1" fmla="*/ 0 h 1125"/>
              <a:gd name="T2" fmla="*/ 91 w 3986"/>
              <a:gd name="T3" fmla="*/ 0 h 1125"/>
              <a:gd name="T4" fmla="*/ 153 w 3986"/>
              <a:gd name="T5" fmla="*/ 2 h 1125"/>
              <a:gd name="T6" fmla="*/ 215 w 3986"/>
              <a:gd name="T7" fmla="*/ 2 h 1125"/>
              <a:gd name="T8" fmla="*/ 277 w 3986"/>
              <a:gd name="T9" fmla="*/ 4 h 1125"/>
              <a:gd name="T10" fmla="*/ 339 w 3986"/>
              <a:gd name="T11" fmla="*/ 6 h 1125"/>
              <a:gd name="T12" fmla="*/ 401 w 3986"/>
              <a:gd name="T13" fmla="*/ 10 h 1125"/>
              <a:gd name="T14" fmla="*/ 463 w 3986"/>
              <a:gd name="T15" fmla="*/ 13 h 1125"/>
              <a:gd name="T16" fmla="*/ 526 w 3986"/>
              <a:gd name="T17" fmla="*/ 19 h 1125"/>
              <a:gd name="T18" fmla="*/ 621 w 3986"/>
              <a:gd name="T19" fmla="*/ 32 h 1125"/>
              <a:gd name="T20" fmla="*/ 684 w 3986"/>
              <a:gd name="T21" fmla="*/ 41 h 1125"/>
              <a:gd name="T22" fmla="*/ 748 w 3986"/>
              <a:gd name="T23" fmla="*/ 53 h 1125"/>
              <a:gd name="T24" fmla="*/ 813 w 3986"/>
              <a:gd name="T25" fmla="*/ 67 h 1125"/>
              <a:gd name="T26" fmla="*/ 878 w 3986"/>
              <a:gd name="T27" fmla="*/ 80 h 1125"/>
              <a:gd name="T28" fmla="*/ 944 w 3986"/>
              <a:gd name="T29" fmla="*/ 97 h 1125"/>
              <a:gd name="T30" fmla="*/ 1011 w 3986"/>
              <a:gd name="T31" fmla="*/ 113 h 1125"/>
              <a:gd name="T32" fmla="*/ 1078 w 3986"/>
              <a:gd name="T33" fmla="*/ 130 h 1125"/>
              <a:gd name="T34" fmla="*/ 1146 w 3986"/>
              <a:gd name="T35" fmla="*/ 148 h 1125"/>
              <a:gd name="T36" fmla="*/ 1215 w 3986"/>
              <a:gd name="T37" fmla="*/ 166 h 1125"/>
              <a:gd name="T38" fmla="*/ 1321 w 3986"/>
              <a:gd name="T39" fmla="*/ 193 h 1125"/>
              <a:gd name="T40" fmla="*/ 1392 w 3986"/>
              <a:gd name="T41" fmla="*/ 211 h 1125"/>
              <a:gd name="T42" fmla="*/ 1465 w 3986"/>
              <a:gd name="T43" fmla="*/ 230 h 1125"/>
              <a:gd name="T44" fmla="*/ 1538 w 3986"/>
              <a:gd name="T45" fmla="*/ 248 h 1125"/>
              <a:gd name="T46" fmla="*/ 1610 w 3986"/>
              <a:gd name="T47" fmla="*/ 267 h 1125"/>
              <a:gd name="T48" fmla="*/ 1685 w 3986"/>
              <a:gd name="T49" fmla="*/ 285 h 1125"/>
              <a:gd name="T50" fmla="*/ 1759 w 3986"/>
              <a:gd name="T51" fmla="*/ 304 h 1125"/>
              <a:gd name="T52" fmla="*/ 1832 w 3986"/>
              <a:gd name="T53" fmla="*/ 324 h 1125"/>
              <a:gd name="T54" fmla="*/ 1906 w 3986"/>
              <a:gd name="T55" fmla="*/ 342 h 1125"/>
              <a:gd name="T56" fmla="*/ 2015 w 3986"/>
              <a:gd name="T57" fmla="*/ 371 h 1125"/>
              <a:gd name="T58" fmla="*/ 2088 w 3986"/>
              <a:gd name="T59" fmla="*/ 391 h 1125"/>
              <a:gd name="T60" fmla="*/ 2158 w 3986"/>
              <a:gd name="T61" fmla="*/ 411 h 1125"/>
              <a:gd name="T62" fmla="*/ 2229 w 3986"/>
              <a:gd name="T63" fmla="*/ 431 h 1125"/>
              <a:gd name="T64" fmla="*/ 2298 w 3986"/>
              <a:gd name="T65" fmla="*/ 451 h 1125"/>
              <a:gd name="T66" fmla="*/ 2367 w 3986"/>
              <a:gd name="T67" fmla="*/ 471 h 1125"/>
              <a:gd name="T68" fmla="*/ 2433 w 3986"/>
              <a:gd name="T69" fmla="*/ 491 h 1125"/>
              <a:gd name="T70" fmla="*/ 2497 w 3986"/>
              <a:gd name="T71" fmla="*/ 510 h 1125"/>
              <a:gd name="T72" fmla="*/ 2560 w 3986"/>
              <a:gd name="T73" fmla="*/ 530 h 1125"/>
              <a:gd name="T74" fmla="*/ 2621 w 3986"/>
              <a:gd name="T75" fmla="*/ 550 h 1125"/>
              <a:gd name="T76" fmla="*/ 2708 w 3986"/>
              <a:gd name="T77" fmla="*/ 576 h 1125"/>
              <a:gd name="T78" fmla="*/ 2764 w 3986"/>
              <a:gd name="T79" fmla="*/ 595 h 1125"/>
              <a:gd name="T80" fmla="*/ 2818 w 3986"/>
              <a:gd name="T81" fmla="*/ 612 h 1125"/>
              <a:gd name="T82" fmla="*/ 2870 w 3986"/>
              <a:gd name="T83" fmla="*/ 631 h 1125"/>
              <a:gd name="T84" fmla="*/ 2923 w 3986"/>
              <a:gd name="T85" fmla="*/ 649 h 1125"/>
              <a:gd name="T86" fmla="*/ 2977 w 3986"/>
              <a:gd name="T87" fmla="*/ 669 h 1125"/>
              <a:gd name="T88" fmla="*/ 3031 w 3986"/>
              <a:gd name="T89" fmla="*/ 689 h 1125"/>
              <a:gd name="T90" fmla="*/ 3087 w 3986"/>
              <a:gd name="T91" fmla="*/ 711 h 1125"/>
              <a:gd name="T92" fmla="*/ 3143 w 3986"/>
              <a:gd name="T93" fmla="*/ 734 h 1125"/>
              <a:gd name="T94" fmla="*/ 3235 w 3986"/>
              <a:gd name="T95" fmla="*/ 772 h 1125"/>
              <a:gd name="T96" fmla="*/ 3300 w 3986"/>
              <a:gd name="T97" fmla="*/ 801 h 1125"/>
              <a:gd name="T98" fmla="*/ 3368 w 3986"/>
              <a:gd name="T99" fmla="*/ 832 h 1125"/>
              <a:gd name="T100" fmla="*/ 3440 w 3986"/>
              <a:gd name="T101" fmla="*/ 865 h 1125"/>
              <a:gd name="T102" fmla="*/ 3513 w 3986"/>
              <a:gd name="T103" fmla="*/ 898 h 1125"/>
              <a:gd name="T104" fmla="*/ 3589 w 3986"/>
              <a:gd name="T105" fmla="*/ 934 h 1125"/>
              <a:gd name="T106" fmla="*/ 3667 w 3986"/>
              <a:gd name="T107" fmla="*/ 971 h 1125"/>
              <a:gd name="T108" fmla="*/ 3746 w 3986"/>
              <a:gd name="T109" fmla="*/ 1010 h 1125"/>
              <a:gd name="T110" fmla="*/ 3825 w 3986"/>
              <a:gd name="T111" fmla="*/ 1048 h 1125"/>
              <a:gd name="T112" fmla="*/ 3906 w 3986"/>
              <a:gd name="T113" fmla="*/ 1086 h 1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86"/>
              <a:gd name="T172" fmla="*/ 0 h 1125"/>
              <a:gd name="T173" fmla="*/ 3986 w 3986"/>
              <a:gd name="T174" fmla="*/ 1125 h 1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86" h="1125">
                <a:moveTo>
                  <a:pt x="0" y="0"/>
                </a:moveTo>
                <a:lnTo>
                  <a:pt x="30" y="0"/>
                </a:lnTo>
                <a:lnTo>
                  <a:pt x="61" y="0"/>
                </a:lnTo>
                <a:lnTo>
                  <a:pt x="91" y="0"/>
                </a:lnTo>
                <a:lnTo>
                  <a:pt x="123" y="2"/>
                </a:lnTo>
                <a:lnTo>
                  <a:pt x="153" y="2"/>
                </a:lnTo>
                <a:lnTo>
                  <a:pt x="184" y="2"/>
                </a:lnTo>
                <a:lnTo>
                  <a:pt x="215" y="2"/>
                </a:lnTo>
                <a:lnTo>
                  <a:pt x="245" y="3"/>
                </a:lnTo>
                <a:lnTo>
                  <a:pt x="277" y="4"/>
                </a:lnTo>
                <a:lnTo>
                  <a:pt x="308" y="5"/>
                </a:lnTo>
                <a:lnTo>
                  <a:pt x="339" y="6"/>
                </a:lnTo>
                <a:lnTo>
                  <a:pt x="369" y="7"/>
                </a:lnTo>
                <a:lnTo>
                  <a:pt x="401" y="10"/>
                </a:lnTo>
                <a:lnTo>
                  <a:pt x="432" y="11"/>
                </a:lnTo>
                <a:lnTo>
                  <a:pt x="463" y="13"/>
                </a:lnTo>
                <a:lnTo>
                  <a:pt x="494" y="17"/>
                </a:lnTo>
                <a:lnTo>
                  <a:pt x="526" y="19"/>
                </a:lnTo>
                <a:lnTo>
                  <a:pt x="557" y="24"/>
                </a:lnTo>
                <a:lnTo>
                  <a:pt x="621" y="32"/>
                </a:lnTo>
                <a:lnTo>
                  <a:pt x="652" y="36"/>
                </a:lnTo>
                <a:lnTo>
                  <a:pt x="684" y="41"/>
                </a:lnTo>
                <a:lnTo>
                  <a:pt x="717" y="47"/>
                </a:lnTo>
                <a:lnTo>
                  <a:pt x="748" y="53"/>
                </a:lnTo>
                <a:lnTo>
                  <a:pt x="780" y="60"/>
                </a:lnTo>
                <a:lnTo>
                  <a:pt x="813" y="67"/>
                </a:lnTo>
                <a:lnTo>
                  <a:pt x="845" y="73"/>
                </a:lnTo>
                <a:lnTo>
                  <a:pt x="878" y="80"/>
                </a:lnTo>
                <a:lnTo>
                  <a:pt x="911" y="89"/>
                </a:lnTo>
                <a:lnTo>
                  <a:pt x="944" y="97"/>
                </a:lnTo>
                <a:lnTo>
                  <a:pt x="977" y="105"/>
                </a:lnTo>
                <a:lnTo>
                  <a:pt x="1011" y="113"/>
                </a:lnTo>
                <a:lnTo>
                  <a:pt x="1044" y="121"/>
                </a:lnTo>
                <a:lnTo>
                  <a:pt x="1078" y="130"/>
                </a:lnTo>
                <a:lnTo>
                  <a:pt x="1111" y="138"/>
                </a:lnTo>
                <a:lnTo>
                  <a:pt x="1146" y="148"/>
                </a:lnTo>
                <a:lnTo>
                  <a:pt x="1181" y="157"/>
                </a:lnTo>
                <a:lnTo>
                  <a:pt x="1215" y="166"/>
                </a:lnTo>
                <a:lnTo>
                  <a:pt x="1285" y="184"/>
                </a:lnTo>
                <a:lnTo>
                  <a:pt x="1321" y="193"/>
                </a:lnTo>
                <a:lnTo>
                  <a:pt x="1356" y="202"/>
                </a:lnTo>
                <a:lnTo>
                  <a:pt x="1392" y="211"/>
                </a:lnTo>
                <a:lnTo>
                  <a:pt x="1429" y="221"/>
                </a:lnTo>
                <a:lnTo>
                  <a:pt x="1465" y="230"/>
                </a:lnTo>
                <a:lnTo>
                  <a:pt x="1501" y="239"/>
                </a:lnTo>
                <a:lnTo>
                  <a:pt x="1538" y="248"/>
                </a:lnTo>
                <a:lnTo>
                  <a:pt x="1575" y="258"/>
                </a:lnTo>
                <a:lnTo>
                  <a:pt x="1610" y="267"/>
                </a:lnTo>
                <a:lnTo>
                  <a:pt x="1648" y="276"/>
                </a:lnTo>
                <a:lnTo>
                  <a:pt x="1685" y="285"/>
                </a:lnTo>
                <a:lnTo>
                  <a:pt x="1722" y="295"/>
                </a:lnTo>
                <a:lnTo>
                  <a:pt x="1759" y="304"/>
                </a:lnTo>
                <a:lnTo>
                  <a:pt x="1796" y="313"/>
                </a:lnTo>
                <a:lnTo>
                  <a:pt x="1832" y="324"/>
                </a:lnTo>
                <a:lnTo>
                  <a:pt x="1869" y="333"/>
                </a:lnTo>
                <a:lnTo>
                  <a:pt x="1906" y="342"/>
                </a:lnTo>
                <a:lnTo>
                  <a:pt x="1943" y="352"/>
                </a:lnTo>
                <a:lnTo>
                  <a:pt x="2015" y="371"/>
                </a:lnTo>
                <a:lnTo>
                  <a:pt x="2052" y="382"/>
                </a:lnTo>
                <a:lnTo>
                  <a:pt x="2088" y="391"/>
                </a:lnTo>
                <a:lnTo>
                  <a:pt x="2123" y="401"/>
                </a:lnTo>
                <a:lnTo>
                  <a:pt x="2158" y="411"/>
                </a:lnTo>
                <a:lnTo>
                  <a:pt x="2194" y="421"/>
                </a:lnTo>
                <a:lnTo>
                  <a:pt x="2229" y="431"/>
                </a:lnTo>
                <a:lnTo>
                  <a:pt x="2264" y="441"/>
                </a:lnTo>
                <a:lnTo>
                  <a:pt x="2298" y="451"/>
                </a:lnTo>
                <a:lnTo>
                  <a:pt x="2332" y="462"/>
                </a:lnTo>
                <a:lnTo>
                  <a:pt x="2367" y="471"/>
                </a:lnTo>
                <a:lnTo>
                  <a:pt x="2399" y="481"/>
                </a:lnTo>
                <a:lnTo>
                  <a:pt x="2433" y="491"/>
                </a:lnTo>
                <a:lnTo>
                  <a:pt x="2465" y="501"/>
                </a:lnTo>
                <a:lnTo>
                  <a:pt x="2497" y="510"/>
                </a:lnTo>
                <a:lnTo>
                  <a:pt x="2529" y="521"/>
                </a:lnTo>
                <a:lnTo>
                  <a:pt x="2560" y="530"/>
                </a:lnTo>
                <a:lnTo>
                  <a:pt x="2591" y="539"/>
                </a:lnTo>
                <a:lnTo>
                  <a:pt x="2621" y="550"/>
                </a:lnTo>
                <a:lnTo>
                  <a:pt x="2679" y="568"/>
                </a:lnTo>
                <a:lnTo>
                  <a:pt x="2708" y="576"/>
                </a:lnTo>
                <a:lnTo>
                  <a:pt x="2736" y="586"/>
                </a:lnTo>
                <a:lnTo>
                  <a:pt x="2764" y="595"/>
                </a:lnTo>
                <a:lnTo>
                  <a:pt x="2790" y="604"/>
                </a:lnTo>
                <a:lnTo>
                  <a:pt x="2818" y="612"/>
                </a:lnTo>
                <a:lnTo>
                  <a:pt x="2845" y="621"/>
                </a:lnTo>
                <a:lnTo>
                  <a:pt x="2870" y="631"/>
                </a:lnTo>
                <a:lnTo>
                  <a:pt x="2897" y="640"/>
                </a:lnTo>
                <a:lnTo>
                  <a:pt x="2923" y="649"/>
                </a:lnTo>
                <a:lnTo>
                  <a:pt x="2950" y="659"/>
                </a:lnTo>
                <a:lnTo>
                  <a:pt x="2977" y="669"/>
                </a:lnTo>
                <a:lnTo>
                  <a:pt x="3003" y="678"/>
                </a:lnTo>
                <a:lnTo>
                  <a:pt x="3031" y="689"/>
                </a:lnTo>
                <a:lnTo>
                  <a:pt x="3058" y="699"/>
                </a:lnTo>
                <a:lnTo>
                  <a:pt x="3087" y="711"/>
                </a:lnTo>
                <a:lnTo>
                  <a:pt x="3115" y="722"/>
                </a:lnTo>
                <a:lnTo>
                  <a:pt x="3143" y="734"/>
                </a:lnTo>
                <a:lnTo>
                  <a:pt x="3174" y="747"/>
                </a:lnTo>
                <a:lnTo>
                  <a:pt x="3235" y="772"/>
                </a:lnTo>
                <a:lnTo>
                  <a:pt x="3267" y="787"/>
                </a:lnTo>
                <a:lnTo>
                  <a:pt x="3300" y="801"/>
                </a:lnTo>
                <a:lnTo>
                  <a:pt x="3335" y="816"/>
                </a:lnTo>
                <a:lnTo>
                  <a:pt x="3368" y="832"/>
                </a:lnTo>
                <a:lnTo>
                  <a:pt x="3404" y="849"/>
                </a:lnTo>
                <a:lnTo>
                  <a:pt x="3440" y="865"/>
                </a:lnTo>
                <a:lnTo>
                  <a:pt x="3476" y="881"/>
                </a:lnTo>
                <a:lnTo>
                  <a:pt x="3513" y="898"/>
                </a:lnTo>
                <a:lnTo>
                  <a:pt x="3551" y="917"/>
                </a:lnTo>
                <a:lnTo>
                  <a:pt x="3589" y="934"/>
                </a:lnTo>
                <a:lnTo>
                  <a:pt x="3627" y="953"/>
                </a:lnTo>
                <a:lnTo>
                  <a:pt x="3667" y="971"/>
                </a:lnTo>
                <a:lnTo>
                  <a:pt x="3706" y="990"/>
                </a:lnTo>
                <a:lnTo>
                  <a:pt x="3746" y="1010"/>
                </a:lnTo>
                <a:lnTo>
                  <a:pt x="3785" y="1028"/>
                </a:lnTo>
                <a:lnTo>
                  <a:pt x="3825" y="1048"/>
                </a:lnTo>
                <a:lnTo>
                  <a:pt x="3866" y="1068"/>
                </a:lnTo>
                <a:lnTo>
                  <a:pt x="3906" y="1086"/>
                </a:lnTo>
                <a:lnTo>
                  <a:pt x="3986" y="1125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Freeform 39"/>
          <p:cNvSpPr>
            <a:spLocks/>
          </p:cNvSpPr>
          <p:nvPr/>
        </p:nvSpPr>
        <p:spPr bwMode="auto">
          <a:xfrm>
            <a:off x="5507038" y="1911350"/>
            <a:ext cx="2192337" cy="457200"/>
          </a:xfrm>
          <a:custGeom>
            <a:avLst/>
            <a:gdLst>
              <a:gd name="T0" fmla="*/ 61 w 3792"/>
              <a:gd name="T1" fmla="*/ 21 h 811"/>
              <a:gd name="T2" fmla="*/ 154 w 3792"/>
              <a:gd name="T3" fmla="*/ 52 h 811"/>
              <a:gd name="T4" fmla="*/ 244 w 3792"/>
              <a:gd name="T5" fmla="*/ 83 h 811"/>
              <a:gd name="T6" fmla="*/ 334 w 3792"/>
              <a:gd name="T7" fmla="*/ 115 h 811"/>
              <a:gd name="T8" fmla="*/ 424 w 3792"/>
              <a:gd name="T9" fmla="*/ 145 h 811"/>
              <a:gd name="T10" fmla="*/ 510 w 3792"/>
              <a:gd name="T11" fmla="*/ 174 h 811"/>
              <a:gd name="T12" fmla="*/ 623 w 3792"/>
              <a:gd name="T13" fmla="*/ 213 h 811"/>
              <a:gd name="T14" fmla="*/ 704 w 3792"/>
              <a:gd name="T15" fmla="*/ 240 h 811"/>
              <a:gd name="T16" fmla="*/ 782 w 3792"/>
              <a:gd name="T17" fmla="*/ 266 h 811"/>
              <a:gd name="T18" fmla="*/ 859 w 3792"/>
              <a:gd name="T19" fmla="*/ 293 h 811"/>
              <a:gd name="T20" fmla="*/ 933 w 3792"/>
              <a:gd name="T21" fmla="*/ 317 h 811"/>
              <a:gd name="T22" fmla="*/ 1006 w 3792"/>
              <a:gd name="T23" fmla="*/ 340 h 811"/>
              <a:gd name="T24" fmla="*/ 1101 w 3792"/>
              <a:gd name="T25" fmla="*/ 368 h 811"/>
              <a:gd name="T26" fmla="*/ 1169 w 3792"/>
              <a:gd name="T27" fmla="*/ 389 h 811"/>
              <a:gd name="T28" fmla="*/ 1238 w 3792"/>
              <a:gd name="T29" fmla="*/ 407 h 811"/>
              <a:gd name="T30" fmla="*/ 1305 w 3792"/>
              <a:gd name="T31" fmla="*/ 423 h 811"/>
              <a:gd name="T32" fmla="*/ 1372 w 3792"/>
              <a:gd name="T33" fmla="*/ 438 h 811"/>
              <a:gd name="T34" fmla="*/ 1440 w 3792"/>
              <a:gd name="T35" fmla="*/ 449 h 811"/>
              <a:gd name="T36" fmla="*/ 1508 w 3792"/>
              <a:gd name="T37" fmla="*/ 460 h 811"/>
              <a:gd name="T38" fmla="*/ 1603 w 3792"/>
              <a:gd name="T39" fmla="*/ 469 h 811"/>
              <a:gd name="T40" fmla="*/ 1675 w 3792"/>
              <a:gd name="T41" fmla="*/ 473 h 811"/>
              <a:gd name="T42" fmla="*/ 1748 w 3792"/>
              <a:gd name="T43" fmla="*/ 475 h 811"/>
              <a:gd name="T44" fmla="*/ 1822 w 3792"/>
              <a:gd name="T45" fmla="*/ 476 h 811"/>
              <a:gd name="T46" fmla="*/ 1895 w 3792"/>
              <a:gd name="T47" fmla="*/ 475 h 811"/>
              <a:gd name="T48" fmla="*/ 1968 w 3792"/>
              <a:gd name="T49" fmla="*/ 475 h 811"/>
              <a:gd name="T50" fmla="*/ 2063 w 3792"/>
              <a:gd name="T51" fmla="*/ 473 h 811"/>
              <a:gd name="T52" fmla="*/ 2133 w 3792"/>
              <a:gd name="T53" fmla="*/ 473 h 811"/>
              <a:gd name="T54" fmla="*/ 2200 w 3792"/>
              <a:gd name="T55" fmla="*/ 473 h 811"/>
              <a:gd name="T56" fmla="*/ 2266 w 3792"/>
              <a:gd name="T57" fmla="*/ 473 h 811"/>
              <a:gd name="T58" fmla="*/ 2329 w 3792"/>
              <a:gd name="T59" fmla="*/ 474 h 811"/>
              <a:gd name="T60" fmla="*/ 2392 w 3792"/>
              <a:gd name="T61" fmla="*/ 476 h 811"/>
              <a:gd name="T62" fmla="*/ 2473 w 3792"/>
              <a:gd name="T63" fmla="*/ 479 h 811"/>
              <a:gd name="T64" fmla="*/ 2532 w 3792"/>
              <a:gd name="T65" fmla="*/ 484 h 811"/>
              <a:gd name="T66" fmla="*/ 2590 w 3792"/>
              <a:gd name="T67" fmla="*/ 490 h 811"/>
              <a:gd name="T68" fmla="*/ 2648 w 3792"/>
              <a:gd name="T69" fmla="*/ 497 h 811"/>
              <a:gd name="T70" fmla="*/ 2704 w 3792"/>
              <a:gd name="T71" fmla="*/ 505 h 811"/>
              <a:gd name="T72" fmla="*/ 2761 w 3792"/>
              <a:gd name="T73" fmla="*/ 513 h 811"/>
              <a:gd name="T74" fmla="*/ 2818 w 3792"/>
              <a:gd name="T75" fmla="*/ 524 h 811"/>
              <a:gd name="T76" fmla="*/ 2896 w 3792"/>
              <a:gd name="T77" fmla="*/ 537 h 811"/>
              <a:gd name="T78" fmla="*/ 2955 w 3792"/>
              <a:gd name="T79" fmla="*/ 549 h 811"/>
              <a:gd name="T80" fmla="*/ 3015 w 3792"/>
              <a:gd name="T81" fmla="*/ 563 h 811"/>
              <a:gd name="T82" fmla="*/ 3077 w 3792"/>
              <a:gd name="T83" fmla="*/ 578 h 811"/>
              <a:gd name="T84" fmla="*/ 3141 w 3792"/>
              <a:gd name="T85" fmla="*/ 594 h 811"/>
              <a:gd name="T86" fmla="*/ 3208 w 3792"/>
              <a:gd name="T87" fmla="*/ 612 h 811"/>
              <a:gd name="T88" fmla="*/ 3301 w 3792"/>
              <a:gd name="T89" fmla="*/ 639 h 811"/>
              <a:gd name="T90" fmla="*/ 3374 w 3792"/>
              <a:gd name="T91" fmla="*/ 664 h 811"/>
              <a:gd name="T92" fmla="*/ 3449 w 3792"/>
              <a:gd name="T93" fmla="*/ 688 h 811"/>
              <a:gd name="T94" fmla="*/ 3525 w 3792"/>
              <a:gd name="T95" fmla="*/ 716 h 811"/>
              <a:gd name="T96" fmla="*/ 3604 w 3792"/>
              <a:gd name="T97" fmla="*/ 744 h 811"/>
              <a:gd name="T98" fmla="*/ 3684 w 3792"/>
              <a:gd name="T99" fmla="*/ 773 h 811"/>
              <a:gd name="T100" fmla="*/ 3792 w 3792"/>
              <a:gd name="T101" fmla="*/ 811 h 81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792"/>
              <a:gd name="T154" fmla="*/ 0 h 811"/>
              <a:gd name="T155" fmla="*/ 3792 w 3792"/>
              <a:gd name="T156" fmla="*/ 811 h 81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792" h="811">
                <a:moveTo>
                  <a:pt x="0" y="0"/>
                </a:moveTo>
                <a:lnTo>
                  <a:pt x="31" y="10"/>
                </a:lnTo>
                <a:lnTo>
                  <a:pt x="61" y="21"/>
                </a:lnTo>
                <a:lnTo>
                  <a:pt x="92" y="31"/>
                </a:lnTo>
                <a:lnTo>
                  <a:pt x="123" y="42"/>
                </a:lnTo>
                <a:lnTo>
                  <a:pt x="154" y="52"/>
                </a:lnTo>
                <a:lnTo>
                  <a:pt x="184" y="62"/>
                </a:lnTo>
                <a:lnTo>
                  <a:pt x="214" y="73"/>
                </a:lnTo>
                <a:lnTo>
                  <a:pt x="244" y="83"/>
                </a:lnTo>
                <a:lnTo>
                  <a:pt x="274" y="94"/>
                </a:lnTo>
                <a:lnTo>
                  <a:pt x="304" y="104"/>
                </a:lnTo>
                <a:lnTo>
                  <a:pt x="334" y="115"/>
                </a:lnTo>
                <a:lnTo>
                  <a:pt x="365" y="125"/>
                </a:lnTo>
                <a:lnTo>
                  <a:pt x="393" y="134"/>
                </a:lnTo>
                <a:lnTo>
                  <a:pt x="424" y="145"/>
                </a:lnTo>
                <a:lnTo>
                  <a:pt x="453" y="155"/>
                </a:lnTo>
                <a:lnTo>
                  <a:pt x="481" y="164"/>
                </a:lnTo>
                <a:lnTo>
                  <a:pt x="510" y="174"/>
                </a:lnTo>
                <a:lnTo>
                  <a:pt x="538" y="184"/>
                </a:lnTo>
                <a:lnTo>
                  <a:pt x="595" y="203"/>
                </a:lnTo>
                <a:lnTo>
                  <a:pt x="623" y="213"/>
                </a:lnTo>
                <a:lnTo>
                  <a:pt x="649" y="222"/>
                </a:lnTo>
                <a:lnTo>
                  <a:pt x="677" y="232"/>
                </a:lnTo>
                <a:lnTo>
                  <a:pt x="704" y="240"/>
                </a:lnTo>
                <a:lnTo>
                  <a:pt x="730" y="249"/>
                </a:lnTo>
                <a:lnTo>
                  <a:pt x="757" y="258"/>
                </a:lnTo>
                <a:lnTo>
                  <a:pt x="782" y="266"/>
                </a:lnTo>
                <a:lnTo>
                  <a:pt x="808" y="276"/>
                </a:lnTo>
                <a:lnTo>
                  <a:pt x="833" y="284"/>
                </a:lnTo>
                <a:lnTo>
                  <a:pt x="859" y="293"/>
                </a:lnTo>
                <a:lnTo>
                  <a:pt x="884" y="301"/>
                </a:lnTo>
                <a:lnTo>
                  <a:pt x="909" y="309"/>
                </a:lnTo>
                <a:lnTo>
                  <a:pt x="933" y="317"/>
                </a:lnTo>
                <a:lnTo>
                  <a:pt x="958" y="324"/>
                </a:lnTo>
                <a:lnTo>
                  <a:pt x="982" y="332"/>
                </a:lnTo>
                <a:lnTo>
                  <a:pt x="1006" y="340"/>
                </a:lnTo>
                <a:lnTo>
                  <a:pt x="1030" y="347"/>
                </a:lnTo>
                <a:lnTo>
                  <a:pt x="1053" y="354"/>
                </a:lnTo>
                <a:lnTo>
                  <a:pt x="1101" y="368"/>
                </a:lnTo>
                <a:lnTo>
                  <a:pt x="1123" y="375"/>
                </a:lnTo>
                <a:lnTo>
                  <a:pt x="1146" y="382"/>
                </a:lnTo>
                <a:lnTo>
                  <a:pt x="1169" y="389"/>
                </a:lnTo>
                <a:lnTo>
                  <a:pt x="1192" y="395"/>
                </a:lnTo>
                <a:lnTo>
                  <a:pt x="1214" y="401"/>
                </a:lnTo>
                <a:lnTo>
                  <a:pt x="1238" y="407"/>
                </a:lnTo>
                <a:lnTo>
                  <a:pt x="1260" y="412"/>
                </a:lnTo>
                <a:lnTo>
                  <a:pt x="1283" y="418"/>
                </a:lnTo>
                <a:lnTo>
                  <a:pt x="1305" y="423"/>
                </a:lnTo>
                <a:lnTo>
                  <a:pt x="1327" y="429"/>
                </a:lnTo>
                <a:lnTo>
                  <a:pt x="1350" y="433"/>
                </a:lnTo>
                <a:lnTo>
                  <a:pt x="1372" y="438"/>
                </a:lnTo>
                <a:lnTo>
                  <a:pt x="1395" y="441"/>
                </a:lnTo>
                <a:lnTo>
                  <a:pt x="1417" y="446"/>
                </a:lnTo>
                <a:lnTo>
                  <a:pt x="1440" y="449"/>
                </a:lnTo>
                <a:lnTo>
                  <a:pt x="1463" y="453"/>
                </a:lnTo>
                <a:lnTo>
                  <a:pt x="1486" y="456"/>
                </a:lnTo>
                <a:lnTo>
                  <a:pt x="1508" y="460"/>
                </a:lnTo>
                <a:lnTo>
                  <a:pt x="1556" y="464"/>
                </a:lnTo>
                <a:lnTo>
                  <a:pt x="1579" y="467"/>
                </a:lnTo>
                <a:lnTo>
                  <a:pt x="1603" y="469"/>
                </a:lnTo>
                <a:lnTo>
                  <a:pt x="1627" y="470"/>
                </a:lnTo>
                <a:lnTo>
                  <a:pt x="1651" y="471"/>
                </a:lnTo>
                <a:lnTo>
                  <a:pt x="1675" y="473"/>
                </a:lnTo>
                <a:lnTo>
                  <a:pt x="1699" y="474"/>
                </a:lnTo>
                <a:lnTo>
                  <a:pt x="1724" y="475"/>
                </a:lnTo>
                <a:lnTo>
                  <a:pt x="1748" y="475"/>
                </a:lnTo>
                <a:lnTo>
                  <a:pt x="1774" y="475"/>
                </a:lnTo>
                <a:lnTo>
                  <a:pt x="1798" y="476"/>
                </a:lnTo>
                <a:lnTo>
                  <a:pt x="1822" y="476"/>
                </a:lnTo>
                <a:lnTo>
                  <a:pt x="1847" y="476"/>
                </a:lnTo>
                <a:lnTo>
                  <a:pt x="1871" y="476"/>
                </a:lnTo>
                <a:lnTo>
                  <a:pt x="1895" y="475"/>
                </a:lnTo>
                <a:lnTo>
                  <a:pt x="1919" y="475"/>
                </a:lnTo>
                <a:lnTo>
                  <a:pt x="1944" y="475"/>
                </a:lnTo>
                <a:lnTo>
                  <a:pt x="1968" y="475"/>
                </a:lnTo>
                <a:lnTo>
                  <a:pt x="1992" y="474"/>
                </a:lnTo>
                <a:lnTo>
                  <a:pt x="2040" y="474"/>
                </a:lnTo>
                <a:lnTo>
                  <a:pt x="2063" y="473"/>
                </a:lnTo>
                <a:lnTo>
                  <a:pt x="2086" y="473"/>
                </a:lnTo>
                <a:lnTo>
                  <a:pt x="2109" y="473"/>
                </a:lnTo>
                <a:lnTo>
                  <a:pt x="2133" y="473"/>
                </a:lnTo>
                <a:lnTo>
                  <a:pt x="2155" y="473"/>
                </a:lnTo>
                <a:lnTo>
                  <a:pt x="2178" y="473"/>
                </a:lnTo>
                <a:lnTo>
                  <a:pt x="2200" y="473"/>
                </a:lnTo>
                <a:lnTo>
                  <a:pt x="2222" y="473"/>
                </a:lnTo>
                <a:lnTo>
                  <a:pt x="2244" y="473"/>
                </a:lnTo>
                <a:lnTo>
                  <a:pt x="2266" y="473"/>
                </a:lnTo>
                <a:lnTo>
                  <a:pt x="2287" y="473"/>
                </a:lnTo>
                <a:lnTo>
                  <a:pt x="2309" y="474"/>
                </a:lnTo>
                <a:lnTo>
                  <a:pt x="2329" y="474"/>
                </a:lnTo>
                <a:lnTo>
                  <a:pt x="2350" y="474"/>
                </a:lnTo>
                <a:lnTo>
                  <a:pt x="2371" y="475"/>
                </a:lnTo>
                <a:lnTo>
                  <a:pt x="2392" y="476"/>
                </a:lnTo>
                <a:lnTo>
                  <a:pt x="2413" y="476"/>
                </a:lnTo>
                <a:lnTo>
                  <a:pt x="2432" y="477"/>
                </a:lnTo>
                <a:lnTo>
                  <a:pt x="2473" y="479"/>
                </a:lnTo>
                <a:lnTo>
                  <a:pt x="2493" y="482"/>
                </a:lnTo>
                <a:lnTo>
                  <a:pt x="2512" y="483"/>
                </a:lnTo>
                <a:lnTo>
                  <a:pt x="2532" y="484"/>
                </a:lnTo>
                <a:lnTo>
                  <a:pt x="2552" y="486"/>
                </a:lnTo>
                <a:lnTo>
                  <a:pt x="2571" y="488"/>
                </a:lnTo>
                <a:lnTo>
                  <a:pt x="2590" y="490"/>
                </a:lnTo>
                <a:lnTo>
                  <a:pt x="2610" y="492"/>
                </a:lnTo>
                <a:lnTo>
                  <a:pt x="2628" y="495"/>
                </a:lnTo>
                <a:lnTo>
                  <a:pt x="2648" y="497"/>
                </a:lnTo>
                <a:lnTo>
                  <a:pt x="2666" y="499"/>
                </a:lnTo>
                <a:lnTo>
                  <a:pt x="2685" y="502"/>
                </a:lnTo>
                <a:lnTo>
                  <a:pt x="2704" y="505"/>
                </a:lnTo>
                <a:lnTo>
                  <a:pt x="2723" y="507"/>
                </a:lnTo>
                <a:lnTo>
                  <a:pt x="2742" y="511"/>
                </a:lnTo>
                <a:lnTo>
                  <a:pt x="2761" y="513"/>
                </a:lnTo>
                <a:lnTo>
                  <a:pt x="2780" y="517"/>
                </a:lnTo>
                <a:lnTo>
                  <a:pt x="2799" y="520"/>
                </a:lnTo>
                <a:lnTo>
                  <a:pt x="2818" y="524"/>
                </a:lnTo>
                <a:lnTo>
                  <a:pt x="2856" y="530"/>
                </a:lnTo>
                <a:lnTo>
                  <a:pt x="2876" y="534"/>
                </a:lnTo>
                <a:lnTo>
                  <a:pt x="2896" y="537"/>
                </a:lnTo>
                <a:lnTo>
                  <a:pt x="2915" y="541"/>
                </a:lnTo>
                <a:lnTo>
                  <a:pt x="2935" y="546"/>
                </a:lnTo>
                <a:lnTo>
                  <a:pt x="2955" y="549"/>
                </a:lnTo>
                <a:lnTo>
                  <a:pt x="2974" y="554"/>
                </a:lnTo>
                <a:lnTo>
                  <a:pt x="2994" y="558"/>
                </a:lnTo>
                <a:lnTo>
                  <a:pt x="3015" y="563"/>
                </a:lnTo>
                <a:lnTo>
                  <a:pt x="3036" y="568"/>
                </a:lnTo>
                <a:lnTo>
                  <a:pt x="3056" y="572"/>
                </a:lnTo>
                <a:lnTo>
                  <a:pt x="3077" y="578"/>
                </a:lnTo>
                <a:lnTo>
                  <a:pt x="3098" y="583"/>
                </a:lnTo>
                <a:lnTo>
                  <a:pt x="3120" y="588"/>
                </a:lnTo>
                <a:lnTo>
                  <a:pt x="3141" y="594"/>
                </a:lnTo>
                <a:lnTo>
                  <a:pt x="3163" y="600"/>
                </a:lnTo>
                <a:lnTo>
                  <a:pt x="3185" y="606"/>
                </a:lnTo>
                <a:lnTo>
                  <a:pt x="3208" y="612"/>
                </a:lnTo>
                <a:lnTo>
                  <a:pt x="3230" y="619"/>
                </a:lnTo>
                <a:lnTo>
                  <a:pt x="3276" y="632"/>
                </a:lnTo>
                <a:lnTo>
                  <a:pt x="3301" y="639"/>
                </a:lnTo>
                <a:lnTo>
                  <a:pt x="3325" y="647"/>
                </a:lnTo>
                <a:lnTo>
                  <a:pt x="3349" y="656"/>
                </a:lnTo>
                <a:lnTo>
                  <a:pt x="3374" y="664"/>
                </a:lnTo>
                <a:lnTo>
                  <a:pt x="3398" y="672"/>
                </a:lnTo>
                <a:lnTo>
                  <a:pt x="3423" y="680"/>
                </a:lnTo>
                <a:lnTo>
                  <a:pt x="3449" y="688"/>
                </a:lnTo>
                <a:lnTo>
                  <a:pt x="3474" y="697"/>
                </a:lnTo>
                <a:lnTo>
                  <a:pt x="3500" y="707"/>
                </a:lnTo>
                <a:lnTo>
                  <a:pt x="3525" y="716"/>
                </a:lnTo>
                <a:lnTo>
                  <a:pt x="3552" y="725"/>
                </a:lnTo>
                <a:lnTo>
                  <a:pt x="3579" y="734"/>
                </a:lnTo>
                <a:lnTo>
                  <a:pt x="3604" y="744"/>
                </a:lnTo>
                <a:lnTo>
                  <a:pt x="3631" y="753"/>
                </a:lnTo>
                <a:lnTo>
                  <a:pt x="3657" y="762"/>
                </a:lnTo>
                <a:lnTo>
                  <a:pt x="3684" y="773"/>
                </a:lnTo>
                <a:lnTo>
                  <a:pt x="3711" y="782"/>
                </a:lnTo>
                <a:lnTo>
                  <a:pt x="3737" y="792"/>
                </a:lnTo>
                <a:lnTo>
                  <a:pt x="3792" y="811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Freeform 40"/>
          <p:cNvSpPr>
            <a:spLocks/>
          </p:cNvSpPr>
          <p:nvPr/>
        </p:nvSpPr>
        <p:spPr bwMode="auto">
          <a:xfrm>
            <a:off x="5492750" y="1682750"/>
            <a:ext cx="2419350" cy="266700"/>
          </a:xfrm>
          <a:custGeom>
            <a:avLst/>
            <a:gdLst>
              <a:gd name="T0" fmla="*/ 36 w 4184"/>
              <a:gd name="T1" fmla="*/ 322 h 472"/>
              <a:gd name="T2" fmla="*/ 108 w 4184"/>
              <a:gd name="T3" fmla="*/ 336 h 472"/>
              <a:gd name="T4" fmla="*/ 180 w 4184"/>
              <a:gd name="T5" fmla="*/ 350 h 472"/>
              <a:gd name="T6" fmla="*/ 250 w 4184"/>
              <a:gd name="T7" fmla="*/ 364 h 472"/>
              <a:gd name="T8" fmla="*/ 322 w 4184"/>
              <a:gd name="T9" fmla="*/ 377 h 472"/>
              <a:gd name="T10" fmla="*/ 393 w 4184"/>
              <a:gd name="T11" fmla="*/ 390 h 472"/>
              <a:gd name="T12" fmla="*/ 463 w 4184"/>
              <a:gd name="T13" fmla="*/ 401 h 472"/>
              <a:gd name="T14" fmla="*/ 533 w 4184"/>
              <a:gd name="T15" fmla="*/ 413 h 472"/>
              <a:gd name="T16" fmla="*/ 601 w 4184"/>
              <a:gd name="T17" fmla="*/ 422 h 472"/>
              <a:gd name="T18" fmla="*/ 703 w 4184"/>
              <a:gd name="T19" fmla="*/ 435 h 472"/>
              <a:gd name="T20" fmla="*/ 770 w 4184"/>
              <a:gd name="T21" fmla="*/ 441 h 472"/>
              <a:gd name="T22" fmla="*/ 836 w 4184"/>
              <a:gd name="T23" fmla="*/ 446 h 472"/>
              <a:gd name="T24" fmla="*/ 901 w 4184"/>
              <a:gd name="T25" fmla="*/ 451 h 472"/>
              <a:gd name="T26" fmla="*/ 966 w 4184"/>
              <a:gd name="T27" fmla="*/ 453 h 472"/>
              <a:gd name="T28" fmla="*/ 1028 w 4184"/>
              <a:gd name="T29" fmla="*/ 456 h 472"/>
              <a:gd name="T30" fmla="*/ 1091 w 4184"/>
              <a:gd name="T31" fmla="*/ 458 h 472"/>
              <a:gd name="T32" fmla="*/ 1152 w 4184"/>
              <a:gd name="T33" fmla="*/ 459 h 472"/>
              <a:gd name="T34" fmla="*/ 1213 w 4184"/>
              <a:gd name="T35" fmla="*/ 460 h 472"/>
              <a:gd name="T36" fmla="*/ 1273 w 4184"/>
              <a:gd name="T37" fmla="*/ 461 h 472"/>
              <a:gd name="T38" fmla="*/ 1360 w 4184"/>
              <a:gd name="T39" fmla="*/ 464 h 472"/>
              <a:gd name="T40" fmla="*/ 1418 w 4184"/>
              <a:gd name="T41" fmla="*/ 465 h 472"/>
              <a:gd name="T42" fmla="*/ 1474 w 4184"/>
              <a:gd name="T43" fmla="*/ 467 h 472"/>
              <a:gd name="T44" fmla="*/ 1532 w 4184"/>
              <a:gd name="T45" fmla="*/ 468 h 472"/>
              <a:gd name="T46" fmla="*/ 1590 w 4184"/>
              <a:gd name="T47" fmla="*/ 470 h 472"/>
              <a:gd name="T48" fmla="*/ 1648 w 4184"/>
              <a:gd name="T49" fmla="*/ 471 h 472"/>
              <a:gd name="T50" fmla="*/ 1708 w 4184"/>
              <a:gd name="T51" fmla="*/ 472 h 472"/>
              <a:gd name="T52" fmla="*/ 1769 w 4184"/>
              <a:gd name="T53" fmla="*/ 472 h 472"/>
              <a:gd name="T54" fmla="*/ 1833 w 4184"/>
              <a:gd name="T55" fmla="*/ 472 h 472"/>
              <a:gd name="T56" fmla="*/ 1933 w 4184"/>
              <a:gd name="T57" fmla="*/ 470 h 472"/>
              <a:gd name="T58" fmla="*/ 2002 w 4184"/>
              <a:gd name="T59" fmla="*/ 467 h 472"/>
              <a:gd name="T60" fmla="*/ 2075 w 4184"/>
              <a:gd name="T61" fmla="*/ 464 h 472"/>
              <a:gd name="T62" fmla="*/ 2150 w 4184"/>
              <a:gd name="T63" fmla="*/ 459 h 472"/>
              <a:gd name="T64" fmla="*/ 2227 w 4184"/>
              <a:gd name="T65" fmla="*/ 454 h 472"/>
              <a:gd name="T66" fmla="*/ 2304 w 4184"/>
              <a:gd name="T67" fmla="*/ 448 h 472"/>
              <a:gd name="T68" fmla="*/ 2384 w 4184"/>
              <a:gd name="T69" fmla="*/ 441 h 472"/>
              <a:gd name="T70" fmla="*/ 2463 w 4184"/>
              <a:gd name="T71" fmla="*/ 432 h 472"/>
              <a:gd name="T72" fmla="*/ 2543 w 4184"/>
              <a:gd name="T73" fmla="*/ 423 h 472"/>
              <a:gd name="T74" fmla="*/ 2623 w 4184"/>
              <a:gd name="T75" fmla="*/ 413 h 472"/>
              <a:gd name="T76" fmla="*/ 2741 w 4184"/>
              <a:gd name="T77" fmla="*/ 395 h 472"/>
              <a:gd name="T78" fmla="*/ 2818 w 4184"/>
              <a:gd name="T79" fmla="*/ 383 h 472"/>
              <a:gd name="T80" fmla="*/ 2895 w 4184"/>
              <a:gd name="T81" fmla="*/ 369 h 472"/>
              <a:gd name="T82" fmla="*/ 2970 w 4184"/>
              <a:gd name="T83" fmla="*/ 355 h 472"/>
              <a:gd name="T84" fmla="*/ 3045 w 4184"/>
              <a:gd name="T85" fmla="*/ 339 h 472"/>
              <a:gd name="T86" fmla="*/ 3121 w 4184"/>
              <a:gd name="T87" fmla="*/ 322 h 472"/>
              <a:gd name="T88" fmla="*/ 3194 w 4184"/>
              <a:gd name="T89" fmla="*/ 305 h 472"/>
              <a:gd name="T90" fmla="*/ 3268 w 4184"/>
              <a:gd name="T91" fmla="*/ 287 h 472"/>
              <a:gd name="T92" fmla="*/ 3342 w 4184"/>
              <a:gd name="T93" fmla="*/ 267 h 472"/>
              <a:gd name="T94" fmla="*/ 3451 w 4184"/>
              <a:gd name="T95" fmla="*/ 237 h 472"/>
              <a:gd name="T96" fmla="*/ 3525 w 4184"/>
              <a:gd name="T97" fmla="*/ 215 h 472"/>
              <a:gd name="T98" fmla="*/ 3598 w 4184"/>
              <a:gd name="T99" fmla="*/ 193 h 472"/>
              <a:gd name="T100" fmla="*/ 3671 w 4184"/>
              <a:gd name="T101" fmla="*/ 171 h 472"/>
              <a:gd name="T102" fmla="*/ 3744 w 4184"/>
              <a:gd name="T103" fmla="*/ 147 h 472"/>
              <a:gd name="T104" fmla="*/ 3818 w 4184"/>
              <a:gd name="T105" fmla="*/ 123 h 472"/>
              <a:gd name="T106" fmla="*/ 3891 w 4184"/>
              <a:gd name="T107" fmla="*/ 99 h 472"/>
              <a:gd name="T108" fmla="*/ 3964 w 4184"/>
              <a:gd name="T109" fmla="*/ 74 h 472"/>
              <a:gd name="T110" fmla="*/ 4037 w 4184"/>
              <a:gd name="T111" fmla="*/ 50 h 472"/>
              <a:gd name="T112" fmla="*/ 4109 w 4184"/>
              <a:gd name="T113" fmla="*/ 26 h 4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4"/>
              <a:gd name="T172" fmla="*/ 0 h 472"/>
              <a:gd name="T173" fmla="*/ 4184 w 4184"/>
              <a:gd name="T174" fmla="*/ 472 h 4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4" h="472">
                <a:moveTo>
                  <a:pt x="0" y="314"/>
                </a:moveTo>
                <a:lnTo>
                  <a:pt x="36" y="322"/>
                </a:lnTo>
                <a:lnTo>
                  <a:pt x="72" y="329"/>
                </a:lnTo>
                <a:lnTo>
                  <a:pt x="108" y="336"/>
                </a:lnTo>
                <a:lnTo>
                  <a:pt x="144" y="343"/>
                </a:lnTo>
                <a:lnTo>
                  <a:pt x="180" y="350"/>
                </a:lnTo>
                <a:lnTo>
                  <a:pt x="216" y="357"/>
                </a:lnTo>
                <a:lnTo>
                  <a:pt x="250" y="364"/>
                </a:lnTo>
                <a:lnTo>
                  <a:pt x="286" y="371"/>
                </a:lnTo>
                <a:lnTo>
                  <a:pt x="322" y="377"/>
                </a:lnTo>
                <a:lnTo>
                  <a:pt x="357" y="384"/>
                </a:lnTo>
                <a:lnTo>
                  <a:pt x="393" y="390"/>
                </a:lnTo>
                <a:lnTo>
                  <a:pt x="428" y="395"/>
                </a:lnTo>
                <a:lnTo>
                  <a:pt x="463" y="401"/>
                </a:lnTo>
                <a:lnTo>
                  <a:pt x="498" y="407"/>
                </a:lnTo>
                <a:lnTo>
                  <a:pt x="533" y="413"/>
                </a:lnTo>
                <a:lnTo>
                  <a:pt x="568" y="417"/>
                </a:lnTo>
                <a:lnTo>
                  <a:pt x="601" y="422"/>
                </a:lnTo>
                <a:lnTo>
                  <a:pt x="636" y="427"/>
                </a:lnTo>
                <a:lnTo>
                  <a:pt x="703" y="435"/>
                </a:lnTo>
                <a:lnTo>
                  <a:pt x="737" y="438"/>
                </a:lnTo>
                <a:lnTo>
                  <a:pt x="770" y="441"/>
                </a:lnTo>
                <a:lnTo>
                  <a:pt x="804" y="444"/>
                </a:lnTo>
                <a:lnTo>
                  <a:pt x="836" y="446"/>
                </a:lnTo>
                <a:lnTo>
                  <a:pt x="869" y="449"/>
                </a:lnTo>
                <a:lnTo>
                  <a:pt x="901" y="451"/>
                </a:lnTo>
                <a:lnTo>
                  <a:pt x="934" y="452"/>
                </a:lnTo>
                <a:lnTo>
                  <a:pt x="966" y="453"/>
                </a:lnTo>
                <a:lnTo>
                  <a:pt x="997" y="454"/>
                </a:lnTo>
                <a:lnTo>
                  <a:pt x="1028" y="456"/>
                </a:lnTo>
                <a:lnTo>
                  <a:pt x="1060" y="457"/>
                </a:lnTo>
                <a:lnTo>
                  <a:pt x="1091" y="458"/>
                </a:lnTo>
                <a:lnTo>
                  <a:pt x="1122" y="459"/>
                </a:lnTo>
                <a:lnTo>
                  <a:pt x="1152" y="459"/>
                </a:lnTo>
                <a:lnTo>
                  <a:pt x="1182" y="460"/>
                </a:lnTo>
                <a:lnTo>
                  <a:pt x="1213" y="460"/>
                </a:lnTo>
                <a:lnTo>
                  <a:pt x="1243" y="461"/>
                </a:lnTo>
                <a:lnTo>
                  <a:pt x="1273" y="461"/>
                </a:lnTo>
                <a:lnTo>
                  <a:pt x="1331" y="463"/>
                </a:lnTo>
                <a:lnTo>
                  <a:pt x="1360" y="464"/>
                </a:lnTo>
                <a:lnTo>
                  <a:pt x="1389" y="465"/>
                </a:lnTo>
                <a:lnTo>
                  <a:pt x="1418" y="465"/>
                </a:lnTo>
                <a:lnTo>
                  <a:pt x="1446" y="466"/>
                </a:lnTo>
                <a:lnTo>
                  <a:pt x="1474" y="467"/>
                </a:lnTo>
                <a:lnTo>
                  <a:pt x="1503" y="467"/>
                </a:lnTo>
                <a:lnTo>
                  <a:pt x="1532" y="468"/>
                </a:lnTo>
                <a:lnTo>
                  <a:pt x="1561" y="470"/>
                </a:lnTo>
                <a:lnTo>
                  <a:pt x="1590" y="470"/>
                </a:lnTo>
                <a:lnTo>
                  <a:pt x="1619" y="471"/>
                </a:lnTo>
                <a:lnTo>
                  <a:pt x="1648" y="471"/>
                </a:lnTo>
                <a:lnTo>
                  <a:pt x="1678" y="471"/>
                </a:lnTo>
                <a:lnTo>
                  <a:pt x="1708" y="472"/>
                </a:lnTo>
                <a:lnTo>
                  <a:pt x="1738" y="472"/>
                </a:lnTo>
                <a:lnTo>
                  <a:pt x="1769" y="472"/>
                </a:lnTo>
                <a:lnTo>
                  <a:pt x="1801" y="472"/>
                </a:lnTo>
                <a:lnTo>
                  <a:pt x="1833" y="472"/>
                </a:lnTo>
                <a:lnTo>
                  <a:pt x="1866" y="471"/>
                </a:lnTo>
                <a:lnTo>
                  <a:pt x="1933" y="470"/>
                </a:lnTo>
                <a:lnTo>
                  <a:pt x="1967" y="468"/>
                </a:lnTo>
                <a:lnTo>
                  <a:pt x="2002" y="467"/>
                </a:lnTo>
                <a:lnTo>
                  <a:pt x="2038" y="466"/>
                </a:lnTo>
                <a:lnTo>
                  <a:pt x="2075" y="464"/>
                </a:lnTo>
                <a:lnTo>
                  <a:pt x="2112" y="461"/>
                </a:lnTo>
                <a:lnTo>
                  <a:pt x="2150" y="459"/>
                </a:lnTo>
                <a:lnTo>
                  <a:pt x="2189" y="457"/>
                </a:lnTo>
                <a:lnTo>
                  <a:pt x="2227" y="454"/>
                </a:lnTo>
                <a:lnTo>
                  <a:pt x="2266" y="451"/>
                </a:lnTo>
                <a:lnTo>
                  <a:pt x="2304" y="448"/>
                </a:lnTo>
                <a:lnTo>
                  <a:pt x="2344" y="444"/>
                </a:lnTo>
                <a:lnTo>
                  <a:pt x="2384" y="441"/>
                </a:lnTo>
                <a:lnTo>
                  <a:pt x="2424" y="437"/>
                </a:lnTo>
                <a:lnTo>
                  <a:pt x="2463" y="432"/>
                </a:lnTo>
                <a:lnTo>
                  <a:pt x="2504" y="428"/>
                </a:lnTo>
                <a:lnTo>
                  <a:pt x="2543" y="423"/>
                </a:lnTo>
                <a:lnTo>
                  <a:pt x="2583" y="419"/>
                </a:lnTo>
                <a:lnTo>
                  <a:pt x="2623" y="413"/>
                </a:lnTo>
                <a:lnTo>
                  <a:pt x="2702" y="402"/>
                </a:lnTo>
                <a:lnTo>
                  <a:pt x="2741" y="395"/>
                </a:lnTo>
                <a:lnTo>
                  <a:pt x="2779" y="390"/>
                </a:lnTo>
                <a:lnTo>
                  <a:pt x="2818" y="383"/>
                </a:lnTo>
                <a:lnTo>
                  <a:pt x="2857" y="377"/>
                </a:lnTo>
                <a:lnTo>
                  <a:pt x="2895" y="369"/>
                </a:lnTo>
                <a:lnTo>
                  <a:pt x="2933" y="362"/>
                </a:lnTo>
                <a:lnTo>
                  <a:pt x="2970" y="355"/>
                </a:lnTo>
                <a:lnTo>
                  <a:pt x="3008" y="347"/>
                </a:lnTo>
                <a:lnTo>
                  <a:pt x="3045" y="339"/>
                </a:lnTo>
                <a:lnTo>
                  <a:pt x="3082" y="331"/>
                </a:lnTo>
                <a:lnTo>
                  <a:pt x="3121" y="322"/>
                </a:lnTo>
                <a:lnTo>
                  <a:pt x="3158" y="313"/>
                </a:lnTo>
                <a:lnTo>
                  <a:pt x="3194" y="305"/>
                </a:lnTo>
                <a:lnTo>
                  <a:pt x="3231" y="296"/>
                </a:lnTo>
                <a:lnTo>
                  <a:pt x="3268" y="287"/>
                </a:lnTo>
                <a:lnTo>
                  <a:pt x="3305" y="276"/>
                </a:lnTo>
                <a:lnTo>
                  <a:pt x="3342" y="267"/>
                </a:lnTo>
                <a:lnTo>
                  <a:pt x="3378" y="256"/>
                </a:lnTo>
                <a:lnTo>
                  <a:pt x="3451" y="237"/>
                </a:lnTo>
                <a:lnTo>
                  <a:pt x="3488" y="225"/>
                </a:lnTo>
                <a:lnTo>
                  <a:pt x="3525" y="215"/>
                </a:lnTo>
                <a:lnTo>
                  <a:pt x="3561" y="204"/>
                </a:lnTo>
                <a:lnTo>
                  <a:pt x="3598" y="193"/>
                </a:lnTo>
                <a:lnTo>
                  <a:pt x="3635" y="182"/>
                </a:lnTo>
                <a:lnTo>
                  <a:pt x="3671" y="171"/>
                </a:lnTo>
                <a:lnTo>
                  <a:pt x="3708" y="159"/>
                </a:lnTo>
                <a:lnTo>
                  <a:pt x="3744" y="147"/>
                </a:lnTo>
                <a:lnTo>
                  <a:pt x="3781" y="135"/>
                </a:lnTo>
                <a:lnTo>
                  <a:pt x="3818" y="123"/>
                </a:lnTo>
                <a:lnTo>
                  <a:pt x="3854" y="112"/>
                </a:lnTo>
                <a:lnTo>
                  <a:pt x="3891" y="99"/>
                </a:lnTo>
                <a:lnTo>
                  <a:pt x="3927" y="87"/>
                </a:lnTo>
                <a:lnTo>
                  <a:pt x="3964" y="74"/>
                </a:lnTo>
                <a:lnTo>
                  <a:pt x="4001" y="63"/>
                </a:lnTo>
                <a:lnTo>
                  <a:pt x="4037" y="50"/>
                </a:lnTo>
                <a:lnTo>
                  <a:pt x="4074" y="39"/>
                </a:lnTo>
                <a:lnTo>
                  <a:pt x="4109" y="26"/>
                </a:lnTo>
                <a:lnTo>
                  <a:pt x="4184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Freeform 41"/>
          <p:cNvSpPr>
            <a:spLocks/>
          </p:cNvSpPr>
          <p:nvPr/>
        </p:nvSpPr>
        <p:spPr bwMode="auto">
          <a:xfrm>
            <a:off x="5554663" y="1454150"/>
            <a:ext cx="2305050" cy="420688"/>
          </a:xfrm>
          <a:custGeom>
            <a:avLst/>
            <a:gdLst>
              <a:gd name="T0" fmla="*/ 3941 w 3987"/>
              <a:gd name="T1" fmla="*/ 26 h 744"/>
              <a:gd name="T2" fmla="*/ 3872 w 3987"/>
              <a:gd name="T3" fmla="*/ 66 h 744"/>
              <a:gd name="T4" fmla="*/ 3803 w 3987"/>
              <a:gd name="T5" fmla="*/ 104 h 744"/>
              <a:gd name="T6" fmla="*/ 3732 w 3987"/>
              <a:gd name="T7" fmla="*/ 143 h 744"/>
              <a:gd name="T8" fmla="*/ 3662 w 3987"/>
              <a:gd name="T9" fmla="*/ 181 h 744"/>
              <a:gd name="T10" fmla="*/ 3589 w 3987"/>
              <a:gd name="T11" fmla="*/ 219 h 744"/>
              <a:gd name="T12" fmla="*/ 3488 w 3987"/>
              <a:gd name="T13" fmla="*/ 267 h 744"/>
              <a:gd name="T14" fmla="*/ 3412 w 3987"/>
              <a:gd name="T15" fmla="*/ 303 h 744"/>
              <a:gd name="T16" fmla="*/ 3332 w 3987"/>
              <a:gd name="T17" fmla="*/ 337 h 744"/>
              <a:gd name="T18" fmla="*/ 3251 w 3987"/>
              <a:gd name="T19" fmla="*/ 371 h 744"/>
              <a:gd name="T20" fmla="*/ 3167 w 3987"/>
              <a:gd name="T21" fmla="*/ 403 h 744"/>
              <a:gd name="T22" fmla="*/ 3081 w 3987"/>
              <a:gd name="T23" fmla="*/ 434 h 744"/>
              <a:gd name="T24" fmla="*/ 2962 w 3987"/>
              <a:gd name="T25" fmla="*/ 474 h 744"/>
              <a:gd name="T26" fmla="*/ 2871 w 3987"/>
              <a:gd name="T27" fmla="*/ 501 h 744"/>
              <a:gd name="T28" fmla="*/ 2778 w 3987"/>
              <a:gd name="T29" fmla="*/ 527 h 744"/>
              <a:gd name="T30" fmla="*/ 2685 w 3987"/>
              <a:gd name="T31" fmla="*/ 551 h 744"/>
              <a:gd name="T32" fmla="*/ 2591 w 3987"/>
              <a:gd name="T33" fmla="*/ 574 h 744"/>
              <a:gd name="T34" fmla="*/ 2498 w 3987"/>
              <a:gd name="T35" fmla="*/ 595 h 744"/>
              <a:gd name="T36" fmla="*/ 2407 w 3987"/>
              <a:gd name="T37" fmla="*/ 614 h 744"/>
              <a:gd name="T38" fmla="*/ 2287 w 3987"/>
              <a:gd name="T39" fmla="*/ 637 h 744"/>
              <a:gd name="T40" fmla="*/ 2201 w 3987"/>
              <a:gd name="T41" fmla="*/ 651 h 744"/>
              <a:gd name="T42" fmla="*/ 2115 w 3987"/>
              <a:gd name="T43" fmla="*/ 664 h 744"/>
              <a:gd name="T44" fmla="*/ 2029 w 3987"/>
              <a:gd name="T45" fmla="*/ 675 h 744"/>
              <a:gd name="T46" fmla="*/ 1942 w 3987"/>
              <a:gd name="T47" fmla="*/ 686 h 744"/>
              <a:gd name="T48" fmla="*/ 1854 w 3987"/>
              <a:gd name="T49" fmla="*/ 695 h 744"/>
              <a:gd name="T50" fmla="*/ 1734 w 3987"/>
              <a:gd name="T51" fmla="*/ 708 h 744"/>
              <a:gd name="T52" fmla="*/ 1639 w 3987"/>
              <a:gd name="T53" fmla="*/ 716 h 744"/>
              <a:gd name="T54" fmla="*/ 1543 w 3987"/>
              <a:gd name="T55" fmla="*/ 724 h 744"/>
              <a:gd name="T56" fmla="*/ 1446 w 3987"/>
              <a:gd name="T57" fmla="*/ 731 h 744"/>
              <a:gd name="T58" fmla="*/ 1351 w 3987"/>
              <a:gd name="T59" fmla="*/ 737 h 744"/>
              <a:gd name="T60" fmla="*/ 1257 w 3987"/>
              <a:gd name="T61" fmla="*/ 740 h 744"/>
              <a:gd name="T62" fmla="*/ 1139 w 3987"/>
              <a:gd name="T63" fmla="*/ 744 h 744"/>
              <a:gd name="T64" fmla="*/ 1057 w 3987"/>
              <a:gd name="T65" fmla="*/ 744 h 744"/>
              <a:gd name="T66" fmla="*/ 979 w 3987"/>
              <a:gd name="T67" fmla="*/ 741 h 744"/>
              <a:gd name="T68" fmla="*/ 905 w 3987"/>
              <a:gd name="T69" fmla="*/ 738 h 744"/>
              <a:gd name="T70" fmla="*/ 835 w 3987"/>
              <a:gd name="T71" fmla="*/ 733 h 744"/>
              <a:gd name="T72" fmla="*/ 769 w 3987"/>
              <a:gd name="T73" fmla="*/ 726 h 744"/>
              <a:gd name="T74" fmla="*/ 706 w 3987"/>
              <a:gd name="T75" fmla="*/ 719 h 744"/>
              <a:gd name="T76" fmla="*/ 624 w 3987"/>
              <a:gd name="T77" fmla="*/ 707 h 744"/>
              <a:gd name="T78" fmla="*/ 563 w 3987"/>
              <a:gd name="T79" fmla="*/ 697 h 744"/>
              <a:gd name="T80" fmla="*/ 506 w 3987"/>
              <a:gd name="T81" fmla="*/ 687 h 744"/>
              <a:gd name="T82" fmla="*/ 449 w 3987"/>
              <a:gd name="T83" fmla="*/ 676 h 744"/>
              <a:gd name="T84" fmla="*/ 394 w 3987"/>
              <a:gd name="T85" fmla="*/ 665 h 744"/>
              <a:gd name="T86" fmla="*/ 341 w 3987"/>
              <a:gd name="T87" fmla="*/ 653 h 744"/>
              <a:gd name="T88" fmla="*/ 275 w 3987"/>
              <a:gd name="T89" fmla="*/ 637 h 744"/>
              <a:gd name="T90" fmla="*/ 228 w 3987"/>
              <a:gd name="T91" fmla="*/ 625 h 744"/>
              <a:gd name="T92" fmla="*/ 182 w 3987"/>
              <a:gd name="T93" fmla="*/ 614 h 744"/>
              <a:gd name="T94" fmla="*/ 138 w 3987"/>
              <a:gd name="T95" fmla="*/ 602 h 744"/>
              <a:gd name="T96" fmla="*/ 97 w 3987"/>
              <a:gd name="T97" fmla="*/ 591 h 744"/>
              <a:gd name="T98" fmla="*/ 54 w 3987"/>
              <a:gd name="T99" fmla="*/ 578 h 744"/>
              <a:gd name="T100" fmla="*/ 0 w 3987"/>
              <a:gd name="T101" fmla="*/ 563 h 7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987"/>
              <a:gd name="T154" fmla="*/ 0 h 744"/>
              <a:gd name="T155" fmla="*/ 3987 w 3987"/>
              <a:gd name="T156" fmla="*/ 744 h 74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987" h="744">
                <a:moveTo>
                  <a:pt x="3987" y="0"/>
                </a:moveTo>
                <a:lnTo>
                  <a:pt x="3964" y="14"/>
                </a:lnTo>
                <a:lnTo>
                  <a:pt x="3941" y="26"/>
                </a:lnTo>
                <a:lnTo>
                  <a:pt x="3918" y="39"/>
                </a:lnTo>
                <a:lnTo>
                  <a:pt x="3896" y="52"/>
                </a:lnTo>
                <a:lnTo>
                  <a:pt x="3872" y="66"/>
                </a:lnTo>
                <a:lnTo>
                  <a:pt x="3849" y="79"/>
                </a:lnTo>
                <a:lnTo>
                  <a:pt x="3826" y="91"/>
                </a:lnTo>
                <a:lnTo>
                  <a:pt x="3803" y="104"/>
                </a:lnTo>
                <a:lnTo>
                  <a:pt x="3780" y="117"/>
                </a:lnTo>
                <a:lnTo>
                  <a:pt x="3756" y="131"/>
                </a:lnTo>
                <a:lnTo>
                  <a:pt x="3732" y="143"/>
                </a:lnTo>
                <a:lnTo>
                  <a:pt x="3709" y="156"/>
                </a:lnTo>
                <a:lnTo>
                  <a:pt x="3685" y="169"/>
                </a:lnTo>
                <a:lnTo>
                  <a:pt x="3662" y="181"/>
                </a:lnTo>
                <a:lnTo>
                  <a:pt x="3637" y="193"/>
                </a:lnTo>
                <a:lnTo>
                  <a:pt x="3613" y="206"/>
                </a:lnTo>
                <a:lnTo>
                  <a:pt x="3589" y="219"/>
                </a:lnTo>
                <a:lnTo>
                  <a:pt x="3563" y="230"/>
                </a:lnTo>
                <a:lnTo>
                  <a:pt x="3514" y="256"/>
                </a:lnTo>
                <a:lnTo>
                  <a:pt x="3488" y="267"/>
                </a:lnTo>
                <a:lnTo>
                  <a:pt x="3463" y="279"/>
                </a:lnTo>
                <a:lnTo>
                  <a:pt x="3437" y="291"/>
                </a:lnTo>
                <a:lnTo>
                  <a:pt x="3412" y="303"/>
                </a:lnTo>
                <a:lnTo>
                  <a:pt x="3385" y="315"/>
                </a:lnTo>
                <a:lnTo>
                  <a:pt x="3358" y="327"/>
                </a:lnTo>
                <a:lnTo>
                  <a:pt x="3332" y="337"/>
                </a:lnTo>
                <a:lnTo>
                  <a:pt x="3305" y="349"/>
                </a:lnTo>
                <a:lnTo>
                  <a:pt x="3278" y="360"/>
                </a:lnTo>
                <a:lnTo>
                  <a:pt x="3251" y="371"/>
                </a:lnTo>
                <a:lnTo>
                  <a:pt x="3223" y="382"/>
                </a:lnTo>
                <a:lnTo>
                  <a:pt x="3195" y="393"/>
                </a:lnTo>
                <a:lnTo>
                  <a:pt x="3167" y="403"/>
                </a:lnTo>
                <a:lnTo>
                  <a:pt x="3138" y="413"/>
                </a:lnTo>
                <a:lnTo>
                  <a:pt x="3109" y="424"/>
                </a:lnTo>
                <a:lnTo>
                  <a:pt x="3081" y="434"/>
                </a:lnTo>
                <a:lnTo>
                  <a:pt x="3052" y="445"/>
                </a:lnTo>
                <a:lnTo>
                  <a:pt x="3023" y="454"/>
                </a:lnTo>
                <a:lnTo>
                  <a:pt x="2962" y="474"/>
                </a:lnTo>
                <a:lnTo>
                  <a:pt x="2932" y="483"/>
                </a:lnTo>
                <a:lnTo>
                  <a:pt x="2902" y="492"/>
                </a:lnTo>
                <a:lnTo>
                  <a:pt x="2871" y="501"/>
                </a:lnTo>
                <a:lnTo>
                  <a:pt x="2841" y="510"/>
                </a:lnTo>
                <a:lnTo>
                  <a:pt x="2810" y="519"/>
                </a:lnTo>
                <a:lnTo>
                  <a:pt x="2778" y="527"/>
                </a:lnTo>
                <a:lnTo>
                  <a:pt x="2747" y="535"/>
                </a:lnTo>
                <a:lnTo>
                  <a:pt x="2716" y="543"/>
                </a:lnTo>
                <a:lnTo>
                  <a:pt x="2685" y="551"/>
                </a:lnTo>
                <a:lnTo>
                  <a:pt x="2653" y="559"/>
                </a:lnTo>
                <a:lnTo>
                  <a:pt x="2622" y="568"/>
                </a:lnTo>
                <a:lnTo>
                  <a:pt x="2591" y="574"/>
                </a:lnTo>
                <a:lnTo>
                  <a:pt x="2559" y="581"/>
                </a:lnTo>
                <a:lnTo>
                  <a:pt x="2529" y="588"/>
                </a:lnTo>
                <a:lnTo>
                  <a:pt x="2498" y="595"/>
                </a:lnTo>
                <a:lnTo>
                  <a:pt x="2467" y="602"/>
                </a:lnTo>
                <a:lnTo>
                  <a:pt x="2437" y="608"/>
                </a:lnTo>
                <a:lnTo>
                  <a:pt x="2407" y="614"/>
                </a:lnTo>
                <a:lnTo>
                  <a:pt x="2346" y="625"/>
                </a:lnTo>
                <a:lnTo>
                  <a:pt x="2316" y="631"/>
                </a:lnTo>
                <a:lnTo>
                  <a:pt x="2287" y="637"/>
                </a:lnTo>
                <a:lnTo>
                  <a:pt x="2258" y="642"/>
                </a:lnTo>
                <a:lnTo>
                  <a:pt x="2230" y="646"/>
                </a:lnTo>
                <a:lnTo>
                  <a:pt x="2201" y="651"/>
                </a:lnTo>
                <a:lnTo>
                  <a:pt x="2172" y="656"/>
                </a:lnTo>
                <a:lnTo>
                  <a:pt x="2143" y="660"/>
                </a:lnTo>
                <a:lnTo>
                  <a:pt x="2115" y="664"/>
                </a:lnTo>
                <a:lnTo>
                  <a:pt x="2086" y="668"/>
                </a:lnTo>
                <a:lnTo>
                  <a:pt x="2058" y="672"/>
                </a:lnTo>
                <a:lnTo>
                  <a:pt x="2029" y="675"/>
                </a:lnTo>
                <a:lnTo>
                  <a:pt x="2000" y="679"/>
                </a:lnTo>
                <a:lnTo>
                  <a:pt x="1971" y="682"/>
                </a:lnTo>
                <a:lnTo>
                  <a:pt x="1942" y="686"/>
                </a:lnTo>
                <a:lnTo>
                  <a:pt x="1913" y="689"/>
                </a:lnTo>
                <a:lnTo>
                  <a:pt x="1884" y="693"/>
                </a:lnTo>
                <a:lnTo>
                  <a:pt x="1854" y="695"/>
                </a:lnTo>
                <a:lnTo>
                  <a:pt x="1825" y="698"/>
                </a:lnTo>
                <a:lnTo>
                  <a:pt x="1764" y="704"/>
                </a:lnTo>
                <a:lnTo>
                  <a:pt x="1734" y="708"/>
                </a:lnTo>
                <a:lnTo>
                  <a:pt x="1703" y="710"/>
                </a:lnTo>
                <a:lnTo>
                  <a:pt x="1670" y="714"/>
                </a:lnTo>
                <a:lnTo>
                  <a:pt x="1639" y="716"/>
                </a:lnTo>
                <a:lnTo>
                  <a:pt x="1607" y="718"/>
                </a:lnTo>
                <a:lnTo>
                  <a:pt x="1574" y="722"/>
                </a:lnTo>
                <a:lnTo>
                  <a:pt x="1543" y="724"/>
                </a:lnTo>
                <a:lnTo>
                  <a:pt x="1510" y="726"/>
                </a:lnTo>
                <a:lnTo>
                  <a:pt x="1478" y="729"/>
                </a:lnTo>
                <a:lnTo>
                  <a:pt x="1446" y="731"/>
                </a:lnTo>
                <a:lnTo>
                  <a:pt x="1414" y="733"/>
                </a:lnTo>
                <a:lnTo>
                  <a:pt x="1382" y="734"/>
                </a:lnTo>
                <a:lnTo>
                  <a:pt x="1351" y="737"/>
                </a:lnTo>
                <a:lnTo>
                  <a:pt x="1319" y="738"/>
                </a:lnTo>
                <a:lnTo>
                  <a:pt x="1288" y="739"/>
                </a:lnTo>
                <a:lnTo>
                  <a:pt x="1257" y="740"/>
                </a:lnTo>
                <a:lnTo>
                  <a:pt x="1227" y="741"/>
                </a:lnTo>
                <a:lnTo>
                  <a:pt x="1197" y="742"/>
                </a:lnTo>
                <a:lnTo>
                  <a:pt x="1139" y="744"/>
                </a:lnTo>
                <a:lnTo>
                  <a:pt x="1111" y="744"/>
                </a:lnTo>
                <a:lnTo>
                  <a:pt x="1083" y="744"/>
                </a:lnTo>
                <a:lnTo>
                  <a:pt x="1057" y="744"/>
                </a:lnTo>
                <a:lnTo>
                  <a:pt x="1030" y="744"/>
                </a:lnTo>
                <a:lnTo>
                  <a:pt x="1005" y="742"/>
                </a:lnTo>
                <a:lnTo>
                  <a:pt x="979" y="741"/>
                </a:lnTo>
                <a:lnTo>
                  <a:pt x="954" y="741"/>
                </a:lnTo>
                <a:lnTo>
                  <a:pt x="929" y="739"/>
                </a:lnTo>
                <a:lnTo>
                  <a:pt x="905" y="738"/>
                </a:lnTo>
                <a:lnTo>
                  <a:pt x="882" y="737"/>
                </a:lnTo>
                <a:lnTo>
                  <a:pt x="859" y="734"/>
                </a:lnTo>
                <a:lnTo>
                  <a:pt x="835" y="733"/>
                </a:lnTo>
                <a:lnTo>
                  <a:pt x="813" y="731"/>
                </a:lnTo>
                <a:lnTo>
                  <a:pt x="791" y="729"/>
                </a:lnTo>
                <a:lnTo>
                  <a:pt x="769" y="726"/>
                </a:lnTo>
                <a:lnTo>
                  <a:pt x="747" y="724"/>
                </a:lnTo>
                <a:lnTo>
                  <a:pt x="727" y="722"/>
                </a:lnTo>
                <a:lnTo>
                  <a:pt x="706" y="719"/>
                </a:lnTo>
                <a:lnTo>
                  <a:pt x="664" y="714"/>
                </a:lnTo>
                <a:lnTo>
                  <a:pt x="643" y="710"/>
                </a:lnTo>
                <a:lnTo>
                  <a:pt x="624" y="707"/>
                </a:lnTo>
                <a:lnTo>
                  <a:pt x="603" y="704"/>
                </a:lnTo>
                <a:lnTo>
                  <a:pt x="583" y="701"/>
                </a:lnTo>
                <a:lnTo>
                  <a:pt x="563" y="697"/>
                </a:lnTo>
                <a:lnTo>
                  <a:pt x="544" y="694"/>
                </a:lnTo>
                <a:lnTo>
                  <a:pt x="524" y="690"/>
                </a:lnTo>
                <a:lnTo>
                  <a:pt x="506" y="687"/>
                </a:lnTo>
                <a:lnTo>
                  <a:pt x="486" y="683"/>
                </a:lnTo>
                <a:lnTo>
                  <a:pt x="467" y="680"/>
                </a:lnTo>
                <a:lnTo>
                  <a:pt x="449" y="676"/>
                </a:lnTo>
                <a:lnTo>
                  <a:pt x="430" y="672"/>
                </a:lnTo>
                <a:lnTo>
                  <a:pt x="412" y="668"/>
                </a:lnTo>
                <a:lnTo>
                  <a:pt x="394" y="665"/>
                </a:lnTo>
                <a:lnTo>
                  <a:pt x="376" y="660"/>
                </a:lnTo>
                <a:lnTo>
                  <a:pt x="358" y="657"/>
                </a:lnTo>
                <a:lnTo>
                  <a:pt x="341" y="653"/>
                </a:lnTo>
                <a:lnTo>
                  <a:pt x="325" y="649"/>
                </a:lnTo>
                <a:lnTo>
                  <a:pt x="291" y="642"/>
                </a:lnTo>
                <a:lnTo>
                  <a:pt x="275" y="637"/>
                </a:lnTo>
                <a:lnTo>
                  <a:pt x="259" y="634"/>
                </a:lnTo>
                <a:lnTo>
                  <a:pt x="244" y="629"/>
                </a:lnTo>
                <a:lnTo>
                  <a:pt x="228" y="625"/>
                </a:lnTo>
                <a:lnTo>
                  <a:pt x="213" y="622"/>
                </a:lnTo>
                <a:lnTo>
                  <a:pt x="198" y="617"/>
                </a:lnTo>
                <a:lnTo>
                  <a:pt x="182" y="614"/>
                </a:lnTo>
                <a:lnTo>
                  <a:pt x="167" y="610"/>
                </a:lnTo>
                <a:lnTo>
                  <a:pt x="154" y="606"/>
                </a:lnTo>
                <a:lnTo>
                  <a:pt x="138" y="602"/>
                </a:lnTo>
                <a:lnTo>
                  <a:pt x="125" y="598"/>
                </a:lnTo>
                <a:lnTo>
                  <a:pt x="111" y="594"/>
                </a:lnTo>
                <a:lnTo>
                  <a:pt x="97" y="591"/>
                </a:lnTo>
                <a:lnTo>
                  <a:pt x="82" y="586"/>
                </a:lnTo>
                <a:lnTo>
                  <a:pt x="68" y="583"/>
                </a:lnTo>
                <a:lnTo>
                  <a:pt x="54" y="578"/>
                </a:lnTo>
                <a:lnTo>
                  <a:pt x="41" y="574"/>
                </a:lnTo>
                <a:lnTo>
                  <a:pt x="27" y="571"/>
                </a:lnTo>
                <a:lnTo>
                  <a:pt x="0" y="563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Line 42"/>
          <p:cNvSpPr>
            <a:spLocks noChangeShapeType="1"/>
          </p:cNvSpPr>
          <p:nvPr/>
        </p:nvSpPr>
        <p:spPr bwMode="auto">
          <a:xfrm flipV="1">
            <a:off x="6969125" y="2614613"/>
            <a:ext cx="106363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2054225" y="4295775"/>
            <a:ext cx="598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400 km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5616575" y="4267200"/>
            <a:ext cx="598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400 km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1212850" y="952500"/>
            <a:ext cx="1331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Spruce Migration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4768850" y="952500"/>
            <a:ext cx="1130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Oak Migration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2884488" y="952500"/>
            <a:ext cx="158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Thousand Years BP 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6478588" y="952500"/>
            <a:ext cx="158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Thousand Years BP </a:t>
            </a:r>
          </a:p>
        </p:txBody>
      </p:sp>
      <p:sp>
        <p:nvSpPr>
          <p:cNvPr id="19505" name="Freeform 49"/>
          <p:cNvSpPr>
            <a:spLocks/>
          </p:cNvSpPr>
          <p:nvPr/>
        </p:nvSpPr>
        <p:spPr bwMode="auto">
          <a:xfrm>
            <a:off x="1879600" y="1568450"/>
            <a:ext cx="2151063" cy="350838"/>
          </a:xfrm>
          <a:custGeom>
            <a:avLst/>
            <a:gdLst>
              <a:gd name="T0" fmla="*/ 46 w 4065"/>
              <a:gd name="T1" fmla="*/ 116 h 663"/>
              <a:gd name="T2" fmla="*/ 114 w 4065"/>
              <a:gd name="T3" fmla="*/ 151 h 663"/>
              <a:gd name="T4" fmla="*/ 182 w 4065"/>
              <a:gd name="T5" fmla="*/ 186 h 663"/>
              <a:gd name="T6" fmla="*/ 252 w 4065"/>
              <a:gd name="T7" fmla="*/ 219 h 663"/>
              <a:gd name="T8" fmla="*/ 323 w 4065"/>
              <a:gd name="T9" fmla="*/ 252 h 663"/>
              <a:gd name="T10" fmla="*/ 392 w 4065"/>
              <a:gd name="T11" fmla="*/ 283 h 663"/>
              <a:gd name="T12" fmla="*/ 488 w 4065"/>
              <a:gd name="T13" fmla="*/ 321 h 663"/>
              <a:gd name="T14" fmla="*/ 560 w 4065"/>
              <a:gd name="T15" fmla="*/ 349 h 663"/>
              <a:gd name="T16" fmla="*/ 633 w 4065"/>
              <a:gd name="T17" fmla="*/ 373 h 663"/>
              <a:gd name="T18" fmla="*/ 708 w 4065"/>
              <a:gd name="T19" fmla="*/ 396 h 663"/>
              <a:gd name="T20" fmla="*/ 783 w 4065"/>
              <a:gd name="T21" fmla="*/ 418 h 663"/>
              <a:gd name="T22" fmla="*/ 860 w 4065"/>
              <a:gd name="T23" fmla="*/ 439 h 663"/>
              <a:gd name="T24" fmla="*/ 965 w 4065"/>
              <a:gd name="T25" fmla="*/ 465 h 663"/>
              <a:gd name="T26" fmla="*/ 1045 w 4065"/>
              <a:gd name="T27" fmla="*/ 483 h 663"/>
              <a:gd name="T28" fmla="*/ 1126 w 4065"/>
              <a:gd name="T29" fmla="*/ 501 h 663"/>
              <a:gd name="T30" fmla="*/ 1208 w 4065"/>
              <a:gd name="T31" fmla="*/ 517 h 663"/>
              <a:gd name="T32" fmla="*/ 1292 w 4065"/>
              <a:gd name="T33" fmla="*/ 533 h 663"/>
              <a:gd name="T34" fmla="*/ 1376 w 4065"/>
              <a:gd name="T35" fmla="*/ 549 h 663"/>
              <a:gd name="T36" fmla="*/ 1460 w 4065"/>
              <a:gd name="T37" fmla="*/ 564 h 663"/>
              <a:gd name="T38" fmla="*/ 1572 w 4065"/>
              <a:gd name="T39" fmla="*/ 584 h 663"/>
              <a:gd name="T40" fmla="*/ 1656 w 4065"/>
              <a:gd name="T41" fmla="*/ 598 h 663"/>
              <a:gd name="T42" fmla="*/ 1740 w 4065"/>
              <a:gd name="T43" fmla="*/ 611 h 663"/>
              <a:gd name="T44" fmla="*/ 1823 w 4065"/>
              <a:gd name="T45" fmla="*/ 623 h 663"/>
              <a:gd name="T46" fmla="*/ 1905 w 4065"/>
              <a:gd name="T47" fmla="*/ 635 h 663"/>
              <a:gd name="T48" fmla="*/ 1988 w 4065"/>
              <a:gd name="T49" fmla="*/ 644 h 663"/>
              <a:gd name="T50" fmla="*/ 2094 w 4065"/>
              <a:gd name="T51" fmla="*/ 655 h 663"/>
              <a:gd name="T52" fmla="*/ 2172 w 4065"/>
              <a:gd name="T53" fmla="*/ 659 h 663"/>
              <a:gd name="T54" fmla="*/ 2249 w 4065"/>
              <a:gd name="T55" fmla="*/ 663 h 663"/>
              <a:gd name="T56" fmla="*/ 2327 w 4065"/>
              <a:gd name="T57" fmla="*/ 663 h 663"/>
              <a:gd name="T58" fmla="*/ 2404 w 4065"/>
              <a:gd name="T59" fmla="*/ 661 h 663"/>
              <a:gd name="T60" fmla="*/ 2482 w 4065"/>
              <a:gd name="T61" fmla="*/ 655 h 663"/>
              <a:gd name="T62" fmla="*/ 2588 w 4065"/>
              <a:gd name="T63" fmla="*/ 643 h 663"/>
              <a:gd name="T64" fmla="*/ 2669 w 4065"/>
              <a:gd name="T65" fmla="*/ 632 h 663"/>
              <a:gd name="T66" fmla="*/ 2751 w 4065"/>
              <a:gd name="T67" fmla="*/ 617 h 663"/>
              <a:gd name="T68" fmla="*/ 2832 w 4065"/>
              <a:gd name="T69" fmla="*/ 598 h 663"/>
              <a:gd name="T70" fmla="*/ 2911 w 4065"/>
              <a:gd name="T71" fmla="*/ 578 h 663"/>
              <a:gd name="T72" fmla="*/ 2988 w 4065"/>
              <a:gd name="T73" fmla="*/ 557 h 663"/>
              <a:gd name="T74" fmla="*/ 3061 w 4065"/>
              <a:gd name="T75" fmla="*/ 535 h 663"/>
              <a:gd name="T76" fmla="*/ 3150 w 4065"/>
              <a:gd name="T77" fmla="*/ 503 h 663"/>
              <a:gd name="T78" fmla="*/ 3211 w 4065"/>
              <a:gd name="T79" fmla="*/ 479 h 663"/>
              <a:gd name="T80" fmla="*/ 3269 w 4065"/>
              <a:gd name="T81" fmla="*/ 453 h 663"/>
              <a:gd name="T82" fmla="*/ 3327 w 4065"/>
              <a:gd name="T83" fmla="*/ 424 h 663"/>
              <a:gd name="T84" fmla="*/ 3385 w 4065"/>
              <a:gd name="T85" fmla="*/ 394 h 663"/>
              <a:gd name="T86" fmla="*/ 3446 w 4065"/>
              <a:gd name="T87" fmla="*/ 360 h 663"/>
              <a:gd name="T88" fmla="*/ 3536 w 4065"/>
              <a:gd name="T89" fmla="*/ 310 h 663"/>
              <a:gd name="T90" fmla="*/ 3608 w 4065"/>
              <a:gd name="T91" fmla="*/ 268 h 663"/>
              <a:gd name="T92" fmla="*/ 3687 w 4065"/>
              <a:gd name="T93" fmla="*/ 221 h 663"/>
              <a:gd name="T94" fmla="*/ 3771 w 4065"/>
              <a:gd name="T95" fmla="*/ 173 h 663"/>
              <a:gd name="T96" fmla="*/ 3857 w 4065"/>
              <a:gd name="T97" fmla="*/ 123 h 663"/>
              <a:gd name="T98" fmla="*/ 3944 w 4065"/>
              <a:gd name="T99" fmla="*/ 71 h 663"/>
              <a:gd name="T100" fmla="*/ 4065 w 4065"/>
              <a:gd name="T101" fmla="*/ 0 h 66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65"/>
              <a:gd name="T154" fmla="*/ 0 h 663"/>
              <a:gd name="T155" fmla="*/ 4065 w 4065"/>
              <a:gd name="T156" fmla="*/ 663 h 66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65" h="663">
                <a:moveTo>
                  <a:pt x="0" y="92"/>
                </a:moveTo>
                <a:lnTo>
                  <a:pt x="23" y="103"/>
                </a:lnTo>
                <a:lnTo>
                  <a:pt x="46" y="116"/>
                </a:lnTo>
                <a:lnTo>
                  <a:pt x="68" y="128"/>
                </a:lnTo>
                <a:lnTo>
                  <a:pt x="91" y="139"/>
                </a:lnTo>
                <a:lnTo>
                  <a:pt x="114" y="151"/>
                </a:lnTo>
                <a:lnTo>
                  <a:pt x="137" y="162"/>
                </a:lnTo>
                <a:lnTo>
                  <a:pt x="160" y="174"/>
                </a:lnTo>
                <a:lnTo>
                  <a:pt x="182" y="186"/>
                </a:lnTo>
                <a:lnTo>
                  <a:pt x="206" y="197"/>
                </a:lnTo>
                <a:lnTo>
                  <a:pt x="229" y="208"/>
                </a:lnTo>
                <a:lnTo>
                  <a:pt x="252" y="219"/>
                </a:lnTo>
                <a:lnTo>
                  <a:pt x="275" y="230"/>
                </a:lnTo>
                <a:lnTo>
                  <a:pt x="298" y="241"/>
                </a:lnTo>
                <a:lnTo>
                  <a:pt x="323" y="252"/>
                </a:lnTo>
                <a:lnTo>
                  <a:pt x="346" y="262"/>
                </a:lnTo>
                <a:lnTo>
                  <a:pt x="369" y="272"/>
                </a:lnTo>
                <a:lnTo>
                  <a:pt x="392" y="283"/>
                </a:lnTo>
                <a:lnTo>
                  <a:pt x="416" y="293"/>
                </a:lnTo>
                <a:lnTo>
                  <a:pt x="464" y="312"/>
                </a:lnTo>
                <a:lnTo>
                  <a:pt x="488" y="321"/>
                </a:lnTo>
                <a:lnTo>
                  <a:pt x="511" y="330"/>
                </a:lnTo>
                <a:lnTo>
                  <a:pt x="536" y="340"/>
                </a:lnTo>
                <a:lnTo>
                  <a:pt x="560" y="349"/>
                </a:lnTo>
                <a:lnTo>
                  <a:pt x="584" y="357"/>
                </a:lnTo>
                <a:lnTo>
                  <a:pt x="609" y="365"/>
                </a:lnTo>
                <a:lnTo>
                  <a:pt x="633" y="373"/>
                </a:lnTo>
                <a:lnTo>
                  <a:pt x="658" y="381"/>
                </a:lnTo>
                <a:lnTo>
                  <a:pt x="683" y="389"/>
                </a:lnTo>
                <a:lnTo>
                  <a:pt x="708" y="396"/>
                </a:lnTo>
                <a:lnTo>
                  <a:pt x="732" y="405"/>
                </a:lnTo>
                <a:lnTo>
                  <a:pt x="758" y="411"/>
                </a:lnTo>
                <a:lnTo>
                  <a:pt x="783" y="418"/>
                </a:lnTo>
                <a:lnTo>
                  <a:pt x="809" y="425"/>
                </a:lnTo>
                <a:lnTo>
                  <a:pt x="834" y="432"/>
                </a:lnTo>
                <a:lnTo>
                  <a:pt x="860" y="439"/>
                </a:lnTo>
                <a:lnTo>
                  <a:pt x="886" y="446"/>
                </a:lnTo>
                <a:lnTo>
                  <a:pt x="912" y="452"/>
                </a:lnTo>
                <a:lnTo>
                  <a:pt x="965" y="465"/>
                </a:lnTo>
                <a:lnTo>
                  <a:pt x="992" y="471"/>
                </a:lnTo>
                <a:lnTo>
                  <a:pt x="1018" y="478"/>
                </a:lnTo>
                <a:lnTo>
                  <a:pt x="1045" y="483"/>
                </a:lnTo>
                <a:lnTo>
                  <a:pt x="1072" y="489"/>
                </a:lnTo>
                <a:lnTo>
                  <a:pt x="1099" y="495"/>
                </a:lnTo>
                <a:lnTo>
                  <a:pt x="1126" y="501"/>
                </a:lnTo>
                <a:lnTo>
                  <a:pt x="1154" y="506"/>
                </a:lnTo>
                <a:lnTo>
                  <a:pt x="1182" y="511"/>
                </a:lnTo>
                <a:lnTo>
                  <a:pt x="1208" y="517"/>
                </a:lnTo>
                <a:lnTo>
                  <a:pt x="1236" y="523"/>
                </a:lnTo>
                <a:lnTo>
                  <a:pt x="1264" y="528"/>
                </a:lnTo>
                <a:lnTo>
                  <a:pt x="1292" y="533"/>
                </a:lnTo>
                <a:lnTo>
                  <a:pt x="1319" y="539"/>
                </a:lnTo>
                <a:lnTo>
                  <a:pt x="1347" y="544"/>
                </a:lnTo>
                <a:lnTo>
                  <a:pt x="1376" y="549"/>
                </a:lnTo>
                <a:lnTo>
                  <a:pt x="1404" y="554"/>
                </a:lnTo>
                <a:lnTo>
                  <a:pt x="1432" y="559"/>
                </a:lnTo>
                <a:lnTo>
                  <a:pt x="1460" y="564"/>
                </a:lnTo>
                <a:lnTo>
                  <a:pt x="1516" y="574"/>
                </a:lnTo>
                <a:lnTo>
                  <a:pt x="1544" y="578"/>
                </a:lnTo>
                <a:lnTo>
                  <a:pt x="1572" y="584"/>
                </a:lnTo>
                <a:lnTo>
                  <a:pt x="1601" y="589"/>
                </a:lnTo>
                <a:lnTo>
                  <a:pt x="1629" y="593"/>
                </a:lnTo>
                <a:lnTo>
                  <a:pt x="1656" y="598"/>
                </a:lnTo>
                <a:lnTo>
                  <a:pt x="1684" y="603"/>
                </a:lnTo>
                <a:lnTo>
                  <a:pt x="1712" y="607"/>
                </a:lnTo>
                <a:lnTo>
                  <a:pt x="1740" y="611"/>
                </a:lnTo>
                <a:lnTo>
                  <a:pt x="1768" y="615"/>
                </a:lnTo>
                <a:lnTo>
                  <a:pt x="1795" y="620"/>
                </a:lnTo>
                <a:lnTo>
                  <a:pt x="1823" y="623"/>
                </a:lnTo>
                <a:lnTo>
                  <a:pt x="1851" y="627"/>
                </a:lnTo>
                <a:lnTo>
                  <a:pt x="1879" y="632"/>
                </a:lnTo>
                <a:lnTo>
                  <a:pt x="1905" y="635"/>
                </a:lnTo>
                <a:lnTo>
                  <a:pt x="1933" y="639"/>
                </a:lnTo>
                <a:lnTo>
                  <a:pt x="1960" y="641"/>
                </a:lnTo>
                <a:lnTo>
                  <a:pt x="1988" y="644"/>
                </a:lnTo>
                <a:lnTo>
                  <a:pt x="2014" y="648"/>
                </a:lnTo>
                <a:lnTo>
                  <a:pt x="2067" y="652"/>
                </a:lnTo>
                <a:lnTo>
                  <a:pt x="2094" y="655"/>
                </a:lnTo>
                <a:lnTo>
                  <a:pt x="2120" y="656"/>
                </a:lnTo>
                <a:lnTo>
                  <a:pt x="2146" y="658"/>
                </a:lnTo>
                <a:lnTo>
                  <a:pt x="2172" y="659"/>
                </a:lnTo>
                <a:lnTo>
                  <a:pt x="2198" y="661"/>
                </a:lnTo>
                <a:lnTo>
                  <a:pt x="2224" y="662"/>
                </a:lnTo>
                <a:lnTo>
                  <a:pt x="2249" y="663"/>
                </a:lnTo>
                <a:lnTo>
                  <a:pt x="2276" y="663"/>
                </a:lnTo>
                <a:lnTo>
                  <a:pt x="2301" y="663"/>
                </a:lnTo>
                <a:lnTo>
                  <a:pt x="2327" y="663"/>
                </a:lnTo>
                <a:lnTo>
                  <a:pt x="2352" y="662"/>
                </a:lnTo>
                <a:lnTo>
                  <a:pt x="2379" y="662"/>
                </a:lnTo>
                <a:lnTo>
                  <a:pt x="2404" y="661"/>
                </a:lnTo>
                <a:lnTo>
                  <a:pt x="2430" y="659"/>
                </a:lnTo>
                <a:lnTo>
                  <a:pt x="2456" y="657"/>
                </a:lnTo>
                <a:lnTo>
                  <a:pt x="2482" y="655"/>
                </a:lnTo>
                <a:lnTo>
                  <a:pt x="2509" y="652"/>
                </a:lnTo>
                <a:lnTo>
                  <a:pt x="2535" y="650"/>
                </a:lnTo>
                <a:lnTo>
                  <a:pt x="2588" y="643"/>
                </a:lnTo>
                <a:lnTo>
                  <a:pt x="2615" y="640"/>
                </a:lnTo>
                <a:lnTo>
                  <a:pt x="2642" y="636"/>
                </a:lnTo>
                <a:lnTo>
                  <a:pt x="2669" y="632"/>
                </a:lnTo>
                <a:lnTo>
                  <a:pt x="2696" y="627"/>
                </a:lnTo>
                <a:lnTo>
                  <a:pt x="2724" y="621"/>
                </a:lnTo>
                <a:lnTo>
                  <a:pt x="2751" y="617"/>
                </a:lnTo>
                <a:lnTo>
                  <a:pt x="2778" y="611"/>
                </a:lnTo>
                <a:lnTo>
                  <a:pt x="2805" y="605"/>
                </a:lnTo>
                <a:lnTo>
                  <a:pt x="2832" y="598"/>
                </a:lnTo>
                <a:lnTo>
                  <a:pt x="2858" y="592"/>
                </a:lnTo>
                <a:lnTo>
                  <a:pt x="2885" y="585"/>
                </a:lnTo>
                <a:lnTo>
                  <a:pt x="2911" y="578"/>
                </a:lnTo>
                <a:lnTo>
                  <a:pt x="2937" y="571"/>
                </a:lnTo>
                <a:lnTo>
                  <a:pt x="2964" y="564"/>
                </a:lnTo>
                <a:lnTo>
                  <a:pt x="2988" y="557"/>
                </a:lnTo>
                <a:lnTo>
                  <a:pt x="3013" y="550"/>
                </a:lnTo>
                <a:lnTo>
                  <a:pt x="3038" y="542"/>
                </a:lnTo>
                <a:lnTo>
                  <a:pt x="3061" y="535"/>
                </a:lnTo>
                <a:lnTo>
                  <a:pt x="3107" y="519"/>
                </a:lnTo>
                <a:lnTo>
                  <a:pt x="3128" y="511"/>
                </a:lnTo>
                <a:lnTo>
                  <a:pt x="3150" y="503"/>
                </a:lnTo>
                <a:lnTo>
                  <a:pt x="3171" y="495"/>
                </a:lnTo>
                <a:lnTo>
                  <a:pt x="3190" y="487"/>
                </a:lnTo>
                <a:lnTo>
                  <a:pt x="3211" y="479"/>
                </a:lnTo>
                <a:lnTo>
                  <a:pt x="3231" y="471"/>
                </a:lnTo>
                <a:lnTo>
                  <a:pt x="3250" y="461"/>
                </a:lnTo>
                <a:lnTo>
                  <a:pt x="3269" y="453"/>
                </a:lnTo>
                <a:lnTo>
                  <a:pt x="3289" y="444"/>
                </a:lnTo>
                <a:lnTo>
                  <a:pt x="3307" y="435"/>
                </a:lnTo>
                <a:lnTo>
                  <a:pt x="3327" y="424"/>
                </a:lnTo>
                <a:lnTo>
                  <a:pt x="3346" y="415"/>
                </a:lnTo>
                <a:lnTo>
                  <a:pt x="3365" y="405"/>
                </a:lnTo>
                <a:lnTo>
                  <a:pt x="3385" y="394"/>
                </a:lnTo>
                <a:lnTo>
                  <a:pt x="3405" y="384"/>
                </a:lnTo>
                <a:lnTo>
                  <a:pt x="3426" y="372"/>
                </a:lnTo>
                <a:lnTo>
                  <a:pt x="3446" y="360"/>
                </a:lnTo>
                <a:lnTo>
                  <a:pt x="3467" y="349"/>
                </a:lnTo>
                <a:lnTo>
                  <a:pt x="3512" y="323"/>
                </a:lnTo>
                <a:lnTo>
                  <a:pt x="3536" y="310"/>
                </a:lnTo>
                <a:lnTo>
                  <a:pt x="3559" y="296"/>
                </a:lnTo>
                <a:lnTo>
                  <a:pt x="3583" y="282"/>
                </a:lnTo>
                <a:lnTo>
                  <a:pt x="3608" y="268"/>
                </a:lnTo>
                <a:lnTo>
                  <a:pt x="3634" y="253"/>
                </a:lnTo>
                <a:lnTo>
                  <a:pt x="3661" y="238"/>
                </a:lnTo>
                <a:lnTo>
                  <a:pt x="3687" y="221"/>
                </a:lnTo>
                <a:lnTo>
                  <a:pt x="3715" y="205"/>
                </a:lnTo>
                <a:lnTo>
                  <a:pt x="3743" y="190"/>
                </a:lnTo>
                <a:lnTo>
                  <a:pt x="3771" y="173"/>
                </a:lnTo>
                <a:lnTo>
                  <a:pt x="3800" y="157"/>
                </a:lnTo>
                <a:lnTo>
                  <a:pt x="3827" y="139"/>
                </a:lnTo>
                <a:lnTo>
                  <a:pt x="3857" y="123"/>
                </a:lnTo>
                <a:lnTo>
                  <a:pt x="3886" y="106"/>
                </a:lnTo>
                <a:lnTo>
                  <a:pt x="3915" y="88"/>
                </a:lnTo>
                <a:lnTo>
                  <a:pt x="3944" y="71"/>
                </a:lnTo>
                <a:lnTo>
                  <a:pt x="3974" y="53"/>
                </a:lnTo>
                <a:lnTo>
                  <a:pt x="4004" y="36"/>
                </a:lnTo>
                <a:lnTo>
                  <a:pt x="4065" y="0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4044950" y="19240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1644650" y="14573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3911600" y="13525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3749675" y="26289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14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2197100" y="23622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14</a:t>
            </a: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1539875" y="19907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</a:t>
            </a:r>
          </a:p>
        </p:txBody>
      </p:sp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3740150" y="27908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2425700" y="2524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2749550" y="28765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14</a:t>
            </a: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4073525" y="14382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5788025" y="30003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5873750" y="26860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</a:t>
            </a: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6997700" y="35623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14</a:t>
            </a: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7350125" y="32575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</a:t>
            </a: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7654925" y="22479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5207000" y="2143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7712075" y="28003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5540375" y="24003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</a:t>
            </a: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7759700" y="16764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5397500" y="1590675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7750175" y="125571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9527" name="Text Box 71"/>
          <p:cNvSpPr txBox="1">
            <a:spLocks noChangeArrowheads="1"/>
          </p:cNvSpPr>
          <p:nvPr/>
        </p:nvSpPr>
        <p:spPr bwMode="auto">
          <a:xfrm>
            <a:off x="5530850" y="1457325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9528" name="Text Box 72"/>
          <p:cNvSpPr txBox="1">
            <a:spLocks noChangeArrowheads="1"/>
          </p:cNvSpPr>
          <p:nvPr/>
        </p:nvSpPr>
        <p:spPr bwMode="auto">
          <a:xfrm>
            <a:off x="6521450" y="4578350"/>
            <a:ext cx="1422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Contour From 7 To 15 By 1</a:t>
            </a:r>
          </a:p>
        </p:txBody>
      </p:sp>
      <p:sp>
        <p:nvSpPr>
          <p:cNvPr id="19529" name="Text Box 73"/>
          <p:cNvSpPr txBox="1">
            <a:spLocks noChangeArrowheads="1"/>
          </p:cNvSpPr>
          <p:nvPr/>
        </p:nvSpPr>
        <p:spPr bwMode="auto">
          <a:xfrm>
            <a:off x="2863850" y="4597400"/>
            <a:ext cx="1479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Contour From 10 To 15 By 1</a:t>
            </a:r>
          </a:p>
        </p:txBody>
      </p:sp>
      <p:sp>
        <p:nvSpPr>
          <p:cNvPr id="19530" name="Text Box 74"/>
          <p:cNvSpPr txBox="1">
            <a:spLocks noChangeArrowheads="1"/>
          </p:cNvSpPr>
          <p:nvPr/>
        </p:nvSpPr>
        <p:spPr bwMode="auto">
          <a:xfrm>
            <a:off x="5826125" y="28575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14</a:t>
            </a:r>
          </a:p>
        </p:txBody>
      </p:sp>
      <p:sp>
        <p:nvSpPr>
          <p:cNvPr id="19531" name="Text Box 75"/>
          <p:cNvSpPr txBox="1">
            <a:spLocks noChangeArrowheads="1"/>
          </p:cNvSpPr>
          <p:nvPr/>
        </p:nvSpPr>
        <p:spPr bwMode="auto">
          <a:xfrm>
            <a:off x="6921500" y="36957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15</a:t>
            </a:r>
          </a:p>
        </p:txBody>
      </p:sp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7083425" y="34099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</a:t>
            </a:r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5245100" y="18383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9534" name="Text Box 78"/>
          <p:cNvSpPr txBox="1">
            <a:spLocks noChangeArrowheads="1"/>
          </p:cNvSpPr>
          <p:nvPr/>
        </p:nvSpPr>
        <p:spPr bwMode="auto">
          <a:xfrm>
            <a:off x="5311775" y="1704975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19535" name="Text Box 79"/>
          <p:cNvSpPr txBox="1">
            <a:spLocks noChangeArrowheads="1"/>
          </p:cNvSpPr>
          <p:nvPr/>
        </p:nvSpPr>
        <p:spPr bwMode="auto">
          <a:xfrm>
            <a:off x="3092450" y="2835275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12</a:t>
            </a:r>
          </a:p>
        </p:txBody>
      </p:sp>
      <p:sp>
        <p:nvSpPr>
          <p:cNvPr id="19536" name="Text Box 80"/>
          <p:cNvSpPr txBox="1">
            <a:spLocks noChangeArrowheads="1"/>
          </p:cNvSpPr>
          <p:nvPr/>
        </p:nvSpPr>
        <p:spPr bwMode="auto">
          <a:xfrm>
            <a:off x="3816350" y="24765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</a:t>
            </a:r>
          </a:p>
        </p:txBody>
      </p:sp>
      <p:sp>
        <p:nvSpPr>
          <p:cNvPr id="19537" name="Text Box 81"/>
          <p:cNvSpPr txBox="1">
            <a:spLocks noChangeArrowheads="1"/>
          </p:cNvSpPr>
          <p:nvPr/>
        </p:nvSpPr>
        <p:spPr bwMode="auto">
          <a:xfrm>
            <a:off x="1635125" y="16002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9538" name="Text Box 82"/>
          <p:cNvSpPr txBox="1">
            <a:spLocks noChangeArrowheads="1"/>
          </p:cNvSpPr>
          <p:nvPr/>
        </p:nvSpPr>
        <p:spPr bwMode="auto">
          <a:xfrm>
            <a:off x="1749425" y="19050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</a:t>
            </a:r>
          </a:p>
        </p:txBody>
      </p:sp>
      <p:sp>
        <p:nvSpPr>
          <p:cNvPr id="19539" name="Text Box 83"/>
          <p:cNvSpPr txBox="1">
            <a:spLocks noChangeArrowheads="1"/>
          </p:cNvSpPr>
          <p:nvPr/>
        </p:nvSpPr>
        <p:spPr bwMode="auto">
          <a:xfrm>
            <a:off x="176213" y="647858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24.17</a:t>
            </a:r>
          </a:p>
        </p:txBody>
      </p:sp>
      <p:sp>
        <p:nvSpPr>
          <p:cNvPr id="19540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 noChangeAspect="1"/>
          </p:cNvGrpSpPr>
          <p:nvPr/>
        </p:nvGrpSpPr>
        <p:grpSpPr bwMode="auto">
          <a:xfrm>
            <a:off x="3914775" y="1989138"/>
            <a:ext cx="844550" cy="1382712"/>
            <a:chOff x="2797" y="274"/>
            <a:chExt cx="2352" cy="3855"/>
          </a:xfrm>
        </p:grpSpPr>
        <p:sp>
          <p:nvSpPr>
            <p:cNvPr id="20754" name="Line 3"/>
            <p:cNvSpPr>
              <a:spLocks noChangeAspect="1" noChangeShapeType="1"/>
            </p:cNvSpPr>
            <p:nvPr/>
          </p:nvSpPr>
          <p:spPr bwMode="auto">
            <a:xfrm flipV="1">
              <a:off x="4195" y="3498"/>
              <a:ext cx="90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5" name="Line 4"/>
            <p:cNvSpPr>
              <a:spLocks noChangeAspect="1" noChangeShapeType="1"/>
            </p:cNvSpPr>
            <p:nvPr/>
          </p:nvSpPr>
          <p:spPr bwMode="auto">
            <a:xfrm flipV="1">
              <a:off x="4141" y="3553"/>
              <a:ext cx="54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6" name="Line 5"/>
            <p:cNvSpPr>
              <a:spLocks noChangeAspect="1" noChangeShapeType="1"/>
            </p:cNvSpPr>
            <p:nvPr/>
          </p:nvSpPr>
          <p:spPr bwMode="auto">
            <a:xfrm flipV="1">
              <a:off x="4075" y="3595"/>
              <a:ext cx="66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7" name="Line 6"/>
            <p:cNvSpPr>
              <a:spLocks noChangeAspect="1" noChangeShapeType="1"/>
            </p:cNvSpPr>
            <p:nvPr/>
          </p:nvSpPr>
          <p:spPr bwMode="auto">
            <a:xfrm flipV="1">
              <a:off x="4021" y="3613"/>
              <a:ext cx="54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8" name="Line 7"/>
            <p:cNvSpPr>
              <a:spLocks noChangeAspect="1" noChangeShapeType="1"/>
            </p:cNvSpPr>
            <p:nvPr/>
          </p:nvSpPr>
          <p:spPr bwMode="auto">
            <a:xfrm flipH="1">
              <a:off x="4021" y="3571"/>
              <a:ext cx="12" cy="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9" name="Line 8"/>
            <p:cNvSpPr>
              <a:spLocks noChangeAspect="1" noChangeShapeType="1"/>
            </p:cNvSpPr>
            <p:nvPr/>
          </p:nvSpPr>
          <p:spPr bwMode="auto">
            <a:xfrm>
              <a:off x="4033" y="3456"/>
              <a:ext cx="1" cy="1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0" name="Line 9"/>
            <p:cNvSpPr>
              <a:spLocks noChangeAspect="1" noChangeShapeType="1"/>
            </p:cNvSpPr>
            <p:nvPr/>
          </p:nvSpPr>
          <p:spPr bwMode="auto">
            <a:xfrm>
              <a:off x="4003" y="3360"/>
              <a:ext cx="3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1" name="Line 10"/>
            <p:cNvSpPr>
              <a:spLocks noChangeAspect="1" noChangeShapeType="1"/>
            </p:cNvSpPr>
            <p:nvPr/>
          </p:nvSpPr>
          <p:spPr bwMode="auto">
            <a:xfrm>
              <a:off x="3961" y="3252"/>
              <a:ext cx="42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2" name="Line 11"/>
            <p:cNvSpPr>
              <a:spLocks noChangeAspect="1" noChangeShapeType="1"/>
            </p:cNvSpPr>
            <p:nvPr/>
          </p:nvSpPr>
          <p:spPr bwMode="auto">
            <a:xfrm flipH="1" flipV="1">
              <a:off x="3955" y="3300"/>
              <a:ext cx="48" cy="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3" name="Line 12"/>
            <p:cNvSpPr>
              <a:spLocks noChangeAspect="1" noChangeShapeType="1"/>
            </p:cNvSpPr>
            <p:nvPr/>
          </p:nvSpPr>
          <p:spPr bwMode="auto">
            <a:xfrm flipV="1">
              <a:off x="3985" y="3456"/>
              <a:ext cx="18" cy="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4" name="Line 13"/>
            <p:cNvSpPr>
              <a:spLocks noChangeAspect="1" noChangeShapeType="1"/>
            </p:cNvSpPr>
            <p:nvPr/>
          </p:nvSpPr>
          <p:spPr bwMode="auto">
            <a:xfrm flipV="1">
              <a:off x="3961" y="3577"/>
              <a:ext cx="24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5" name="Line 14"/>
            <p:cNvSpPr>
              <a:spLocks noChangeAspect="1" noChangeShapeType="1"/>
            </p:cNvSpPr>
            <p:nvPr/>
          </p:nvSpPr>
          <p:spPr bwMode="auto">
            <a:xfrm>
              <a:off x="3925" y="3601"/>
              <a:ext cx="36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6" name="Line 15"/>
            <p:cNvSpPr>
              <a:spLocks noChangeAspect="1" noChangeShapeType="1"/>
            </p:cNvSpPr>
            <p:nvPr/>
          </p:nvSpPr>
          <p:spPr bwMode="auto">
            <a:xfrm>
              <a:off x="3859" y="3535"/>
              <a:ext cx="66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7" name="Line 16"/>
            <p:cNvSpPr>
              <a:spLocks noChangeAspect="1" noChangeShapeType="1"/>
            </p:cNvSpPr>
            <p:nvPr/>
          </p:nvSpPr>
          <p:spPr bwMode="auto">
            <a:xfrm>
              <a:off x="3739" y="3414"/>
              <a:ext cx="120" cy="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8" name="Rectangle 17"/>
            <p:cNvSpPr>
              <a:spLocks noChangeAspect="1" noChangeArrowheads="1"/>
            </p:cNvSpPr>
            <p:nvPr/>
          </p:nvSpPr>
          <p:spPr bwMode="auto">
            <a:xfrm>
              <a:off x="3883" y="4123"/>
              <a:ext cx="0" cy="6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69" name="Line 18"/>
            <p:cNvSpPr>
              <a:spLocks noChangeAspect="1" noChangeShapeType="1"/>
            </p:cNvSpPr>
            <p:nvPr/>
          </p:nvSpPr>
          <p:spPr bwMode="auto">
            <a:xfrm flipH="1">
              <a:off x="3883" y="3979"/>
              <a:ext cx="42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0" name="Line 19"/>
            <p:cNvSpPr>
              <a:spLocks noChangeAspect="1" noChangeShapeType="1"/>
            </p:cNvSpPr>
            <p:nvPr/>
          </p:nvSpPr>
          <p:spPr bwMode="auto">
            <a:xfrm>
              <a:off x="3907" y="3859"/>
              <a:ext cx="18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1" name="Line 20"/>
            <p:cNvSpPr>
              <a:spLocks noChangeAspect="1" noChangeShapeType="1"/>
            </p:cNvSpPr>
            <p:nvPr/>
          </p:nvSpPr>
          <p:spPr bwMode="auto">
            <a:xfrm flipH="1">
              <a:off x="3907" y="3751"/>
              <a:ext cx="1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2" name="Line 21"/>
            <p:cNvSpPr>
              <a:spLocks noChangeAspect="1" noChangeShapeType="1"/>
            </p:cNvSpPr>
            <p:nvPr/>
          </p:nvSpPr>
          <p:spPr bwMode="auto">
            <a:xfrm>
              <a:off x="3889" y="3631"/>
              <a:ext cx="36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3" name="Line 22"/>
            <p:cNvSpPr>
              <a:spLocks noChangeAspect="1" noChangeShapeType="1"/>
            </p:cNvSpPr>
            <p:nvPr/>
          </p:nvSpPr>
          <p:spPr bwMode="auto">
            <a:xfrm>
              <a:off x="3721" y="3438"/>
              <a:ext cx="168" cy="1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4" name="Line 23"/>
            <p:cNvSpPr>
              <a:spLocks noChangeAspect="1" noChangeShapeType="1"/>
            </p:cNvSpPr>
            <p:nvPr/>
          </p:nvSpPr>
          <p:spPr bwMode="auto">
            <a:xfrm flipH="1">
              <a:off x="4027" y="3973"/>
              <a:ext cx="6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5" name="Line 24"/>
            <p:cNvSpPr>
              <a:spLocks noChangeAspect="1" noChangeShapeType="1"/>
            </p:cNvSpPr>
            <p:nvPr/>
          </p:nvSpPr>
          <p:spPr bwMode="auto">
            <a:xfrm>
              <a:off x="4021" y="3853"/>
              <a:ext cx="12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6" name="Line 25"/>
            <p:cNvSpPr>
              <a:spLocks noChangeAspect="1" noChangeShapeType="1"/>
            </p:cNvSpPr>
            <p:nvPr/>
          </p:nvSpPr>
          <p:spPr bwMode="auto">
            <a:xfrm flipH="1">
              <a:off x="4021" y="3727"/>
              <a:ext cx="12" cy="1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7" name="Line 26"/>
            <p:cNvSpPr>
              <a:spLocks noChangeAspect="1" noChangeShapeType="1"/>
            </p:cNvSpPr>
            <p:nvPr/>
          </p:nvSpPr>
          <p:spPr bwMode="auto">
            <a:xfrm flipH="1">
              <a:off x="4033" y="3691"/>
              <a:ext cx="18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8" name="Line 27"/>
            <p:cNvSpPr>
              <a:spLocks noChangeAspect="1" noChangeShapeType="1"/>
            </p:cNvSpPr>
            <p:nvPr/>
          </p:nvSpPr>
          <p:spPr bwMode="auto">
            <a:xfrm flipH="1">
              <a:off x="4051" y="3649"/>
              <a:ext cx="6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9" name="Line 28"/>
            <p:cNvSpPr>
              <a:spLocks noChangeAspect="1" noChangeShapeType="1"/>
            </p:cNvSpPr>
            <p:nvPr/>
          </p:nvSpPr>
          <p:spPr bwMode="auto">
            <a:xfrm flipH="1">
              <a:off x="4111" y="3613"/>
              <a:ext cx="54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0" name="Line 29"/>
            <p:cNvSpPr>
              <a:spLocks noChangeAspect="1" noChangeShapeType="1"/>
            </p:cNvSpPr>
            <p:nvPr/>
          </p:nvSpPr>
          <p:spPr bwMode="auto">
            <a:xfrm flipH="1">
              <a:off x="4165" y="3565"/>
              <a:ext cx="5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1" name="Line 30"/>
            <p:cNvSpPr>
              <a:spLocks noChangeAspect="1" noChangeShapeType="1"/>
            </p:cNvSpPr>
            <p:nvPr/>
          </p:nvSpPr>
          <p:spPr bwMode="auto">
            <a:xfrm flipH="1">
              <a:off x="4219" y="3492"/>
              <a:ext cx="102" cy="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2" name="Line 31"/>
            <p:cNvSpPr>
              <a:spLocks noChangeAspect="1" noChangeShapeType="1"/>
            </p:cNvSpPr>
            <p:nvPr/>
          </p:nvSpPr>
          <p:spPr bwMode="auto">
            <a:xfrm flipH="1" flipV="1">
              <a:off x="3979" y="274"/>
              <a:ext cx="12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3" name="Line 32"/>
            <p:cNvSpPr>
              <a:spLocks noChangeAspect="1" noChangeShapeType="1"/>
            </p:cNvSpPr>
            <p:nvPr/>
          </p:nvSpPr>
          <p:spPr bwMode="auto">
            <a:xfrm flipH="1" flipV="1">
              <a:off x="3991" y="352"/>
              <a:ext cx="66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4" name="Line 33"/>
            <p:cNvSpPr>
              <a:spLocks noChangeAspect="1" noChangeShapeType="1"/>
            </p:cNvSpPr>
            <p:nvPr/>
          </p:nvSpPr>
          <p:spPr bwMode="auto">
            <a:xfrm flipV="1">
              <a:off x="4045" y="376"/>
              <a:ext cx="12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5" name="Line 34"/>
            <p:cNvSpPr>
              <a:spLocks noChangeAspect="1" noChangeShapeType="1"/>
            </p:cNvSpPr>
            <p:nvPr/>
          </p:nvSpPr>
          <p:spPr bwMode="auto">
            <a:xfrm flipH="1" flipV="1">
              <a:off x="4045" y="436"/>
              <a:ext cx="72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6" name="Line 35"/>
            <p:cNvSpPr>
              <a:spLocks noChangeAspect="1" noChangeShapeType="1"/>
            </p:cNvSpPr>
            <p:nvPr/>
          </p:nvSpPr>
          <p:spPr bwMode="auto">
            <a:xfrm flipH="1" flipV="1">
              <a:off x="4117" y="550"/>
              <a:ext cx="66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7" name="Line 36"/>
            <p:cNvSpPr>
              <a:spLocks noChangeAspect="1" noChangeShapeType="1"/>
            </p:cNvSpPr>
            <p:nvPr/>
          </p:nvSpPr>
          <p:spPr bwMode="auto">
            <a:xfrm flipH="1" flipV="1">
              <a:off x="4183" y="568"/>
              <a:ext cx="24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8" name="Line 37"/>
            <p:cNvSpPr>
              <a:spLocks noChangeAspect="1" noChangeShapeType="1"/>
            </p:cNvSpPr>
            <p:nvPr/>
          </p:nvSpPr>
          <p:spPr bwMode="auto">
            <a:xfrm flipH="1" flipV="1">
              <a:off x="4207" y="700"/>
              <a:ext cx="78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9" name="Line 38"/>
            <p:cNvSpPr>
              <a:spLocks noChangeAspect="1" noChangeShapeType="1"/>
            </p:cNvSpPr>
            <p:nvPr/>
          </p:nvSpPr>
          <p:spPr bwMode="auto">
            <a:xfrm flipV="1">
              <a:off x="4285" y="742"/>
              <a:ext cx="1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0" name="Line 39"/>
            <p:cNvSpPr>
              <a:spLocks noChangeAspect="1" noChangeShapeType="1"/>
            </p:cNvSpPr>
            <p:nvPr/>
          </p:nvSpPr>
          <p:spPr bwMode="auto">
            <a:xfrm flipH="1" flipV="1">
              <a:off x="4285" y="874"/>
              <a:ext cx="78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1" name="Line 40"/>
            <p:cNvSpPr>
              <a:spLocks noChangeAspect="1" noChangeShapeType="1"/>
            </p:cNvSpPr>
            <p:nvPr/>
          </p:nvSpPr>
          <p:spPr bwMode="auto">
            <a:xfrm flipH="1" flipV="1">
              <a:off x="4363" y="905"/>
              <a:ext cx="126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2" name="Line 41"/>
            <p:cNvSpPr>
              <a:spLocks noChangeAspect="1" noChangeShapeType="1"/>
            </p:cNvSpPr>
            <p:nvPr/>
          </p:nvSpPr>
          <p:spPr bwMode="auto">
            <a:xfrm flipV="1">
              <a:off x="4375" y="1049"/>
              <a:ext cx="114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3" name="Line 42"/>
            <p:cNvSpPr>
              <a:spLocks noChangeAspect="1" noChangeShapeType="1"/>
            </p:cNvSpPr>
            <p:nvPr/>
          </p:nvSpPr>
          <p:spPr bwMode="auto">
            <a:xfrm flipH="1" flipV="1">
              <a:off x="4375" y="1109"/>
              <a:ext cx="12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4" name="Line 43"/>
            <p:cNvSpPr>
              <a:spLocks noChangeAspect="1" noChangeShapeType="1"/>
            </p:cNvSpPr>
            <p:nvPr/>
          </p:nvSpPr>
          <p:spPr bwMode="auto">
            <a:xfrm flipH="1">
              <a:off x="4387" y="1151"/>
              <a:ext cx="6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5" name="Line 44"/>
            <p:cNvSpPr>
              <a:spLocks noChangeAspect="1" noChangeShapeType="1"/>
            </p:cNvSpPr>
            <p:nvPr/>
          </p:nvSpPr>
          <p:spPr bwMode="auto">
            <a:xfrm flipH="1">
              <a:off x="4447" y="1109"/>
              <a:ext cx="12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6" name="Line 45"/>
            <p:cNvSpPr>
              <a:spLocks noChangeAspect="1" noChangeShapeType="1"/>
            </p:cNvSpPr>
            <p:nvPr/>
          </p:nvSpPr>
          <p:spPr bwMode="auto">
            <a:xfrm flipV="1">
              <a:off x="4567" y="1109"/>
              <a:ext cx="1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7" name="Line 46"/>
            <p:cNvSpPr>
              <a:spLocks noChangeAspect="1" noChangeShapeType="1"/>
            </p:cNvSpPr>
            <p:nvPr/>
          </p:nvSpPr>
          <p:spPr bwMode="auto">
            <a:xfrm flipH="1" flipV="1">
              <a:off x="4567" y="1181"/>
              <a:ext cx="6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8" name="Line 47"/>
            <p:cNvSpPr>
              <a:spLocks noChangeAspect="1" noChangeShapeType="1"/>
            </p:cNvSpPr>
            <p:nvPr/>
          </p:nvSpPr>
          <p:spPr bwMode="auto">
            <a:xfrm flipV="1">
              <a:off x="4447" y="1253"/>
              <a:ext cx="18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9" name="Line 48"/>
            <p:cNvSpPr>
              <a:spLocks noChangeAspect="1" noChangeShapeType="1"/>
            </p:cNvSpPr>
            <p:nvPr/>
          </p:nvSpPr>
          <p:spPr bwMode="auto">
            <a:xfrm flipH="1">
              <a:off x="4447" y="1313"/>
              <a:ext cx="18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0" name="Line 49"/>
            <p:cNvSpPr>
              <a:spLocks noChangeAspect="1" noChangeShapeType="1"/>
            </p:cNvSpPr>
            <p:nvPr/>
          </p:nvSpPr>
          <p:spPr bwMode="auto">
            <a:xfrm flipH="1">
              <a:off x="4627" y="1295"/>
              <a:ext cx="5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1" name="Line 50"/>
            <p:cNvSpPr>
              <a:spLocks noChangeAspect="1" noChangeShapeType="1"/>
            </p:cNvSpPr>
            <p:nvPr/>
          </p:nvSpPr>
          <p:spPr bwMode="auto">
            <a:xfrm flipH="1" flipV="1">
              <a:off x="4681" y="1295"/>
              <a:ext cx="36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2" name="Line 51"/>
            <p:cNvSpPr>
              <a:spLocks noChangeAspect="1" noChangeShapeType="1"/>
            </p:cNvSpPr>
            <p:nvPr/>
          </p:nvSpPr>
          <p:spPr bwMode="auto">
            <a:xfrm flipH="1">
              <a:off x="4717" y="1355"/>
              <a:ext cx="3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3" name="Line 52"/>
            <p:cNvSpPr>
              <a:spLocks noChangeAspect="1" noChangeShapeType="1"/>
            </p:cNvSpPr>
            <p:nvPr/>
          </p:nvSpPr>
          <p:spPr bwMode="auto">
            <a:xfrm flipV="1">
              <a:off x="4669" y="1355"/>
              <a:ext cx="84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4" name="Line 53"/>
            <p:cNvSpPr>
              <a:spLocks noChangeAspect="1" noChangeShapeType="1"/>
            </p:cNvSpPr>
            <p:nvPr/>
          </p:nvSpPr>
          <p:spPr bwMode="auto">
            <a:xfrm flipH="1" flipV="1">
              <a:off x="4669" y="1475"/>
              <a:ext cx="48" cy="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5" name="Line 54"/>
            <p:cNvSpPr>
              <a:spLocks noChangeAspect="1" noChangeShapeType="1"/>
            </p:cNvSpPr>
            <p:nvPr/>
          </p:nvSpPr>
          <p:spPr bwMode="auto">
            <a:xfrm flipH="1">
              <a:off x="4717" y="1547"/>
              <a:ext cx="11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6" name="Line 55"/>
            <p:cNvSpPr>
              <a:spLocks noChangeAspect="1" noChangeShapeType="1"/>
            </p:cNvSpPr>
            <p:nvPr/>
          </p:nvSpPr>
          <p:spPr bwMode="auto">
            <a:xfrm flipH="1" flipV="1">
              <a:off x="4831" y="1547"/>
              <a:ext cx="24" cy="1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7" name="Line 56"/>
            <p:cNvSpPr>
              <a:spLocks noChangeAspect="1" noChangeShapeType="1"/>
            </p:cNvSpPr>
            <p:nvPr/>
          </p:nvSpPr>
          <p:spPr bwMode="auto">
            <a:xfrm flipV="1">
              <a:off x="4819" y="1703"/>
              <a:ext cx="36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8" name="Line 57"/>
            <p:cNvSpPr>
              <a:spLocks noChangeAspect="1" noChangeShapeType="1"/>
            </p:cNvSpPr>
            <p:nvPr/>
          </p:nvSpPr>
          <p:spPr bwMode="auto">
            <a:xfrm flipV="1">
              <a:off x="4669" y="1775"/>
              <a:ext cx="150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9" name="Line 58"/>
            <p:cNvSpPr>
              <a:spLocks noChangeAspect="1" noChangeShapeType="1"/>
            </p:cNvSpPr>
            <p:nvPr/>
          </p:nvSpPr>
          <p:spPr bwMode="auto">
            <a:xfrm flipV="1">
              <a:off x="4639" y="1823"/>
              <a:ext cx="3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0" name="Line 59"/>
            <p:cNvSpPr>
              <a:spLocks noChangeAspect="1" noChangeShapeType="1"/>
            </p:cNvSpPr>
            <p:nvPr/>
          </p:nvSpPr>
          <p:spPr bwMode="auto">
            <a:xfrm flipH="1" flipV="1">
              <a:off x="4639" y="1895"/>
              <a:ext cx="114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1" name="Line 60"/>
            <p:cNvSpPr>
              <a:spLocks noChangeAspect="1" noChangeShapeType="1"/>
            </p:cNvSpPr>
            <p:nvPr/>
          </p:nvSpPr>
          <p:spPr bwMode="auto">
            <a:xfrm flipH="1">
              <a:off x="4753" y="1937"/>
              <a:ext cx="14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2" name="Line 61"/>
            <p:cNvSpPr>
              <a:spLocks noChangeAspect="1" noChangeShapeType="1"/>
            </p:cNvSpPr>
            <p:nvPr/>
          </p:nvSpPr>
          <p:spPr bwMode="auto">
            <a:xfrm flipH="1" flipV="1">
              <a:off x="4897" y="1937"/>
              <a:ext cx="102" cy="1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3" name="Line 62"/>
            <p:cNvSpPr>
              <a:spLocks noChangeAspect="1" noChangeShapeType="1"/>
            </p:cNvSpPr>
            <p:nvPr/>
          </p:nvSpPr>
          <p:spPr bwMode="auto">
            <a:xfrm flipH="1" flipV="1">
              <a:off x="4999" y="2039"/>
              <a:ext cx="36" cy="20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4" name="Line 63"/>
            <p:cNvSpPr>
              <a:spLocks noChangeAspect="1" noChangeShapeType="1"/>
            </p:cNvSpPr>
            <p:nvPr/>
          </p:nvSpPr>
          <p:spPr bwMode="auto">
            <a:xfrm flipV="1">
              <a:off x="4957" y="2244"/>
              <a:ext cx="78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5" name="Line 64"/>
            <p:cNvSpPr>
              <a:spLocks noChangeAspect="1" noChangeShapeType="1"/>
            </p:cNvSpPr>
            <p:nvPr/>
          </p:nvSpPr>
          <p:spPr bwMode="auto">
            <a:xfrm flipH="1" flipV="1">
              <a:off x="4957" y="2274"/>
              <a:ext cx="180" cy="1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6" name="Line 65"/>
            <p:cNvSpPr>
              <a:spLocks noChangeAspect="1" noChangeShapeType="1"/>
            </p:cNvSpPr>
            <p:nvPr/>
          </p:nvSpPr>
          <p:spPr bwMode="auto">
            <a:xfrm flipH="1" flipV="1">
              <a:off x="5137" y="2466"/>
              <a:ext cx="12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7" name="Line 66"/>
            <p:cNvSpPr>
              <a:spLocks noChangeAspect="1" noChangeShapeType="1"/>
            </p:cNvSpPr>
            <p:nvPr/>
          </p:nvSpPr>
          <p:spPr bwMode="auto">
            <a:xfrm flipV="1">
              <a:off x="5047" y="2580"/>
              <a:ext cx="102" cy="1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8" name="Line 67"/>
            <p:cNvSpPr>
              <a:spLocks noChangeAspect="1" noChangeShapeType="1"/>
            </p:cNvSpPr>
            <p:nvPr/>
          </p:nvSpPr>
          <p:spPr bwMode="auto">
            <a:xfrm flipH="1" flipV="1">
              <a:off x="5047" y="2682"/>
              <a:ext cx="78" cy="1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9" name="Line 68"/>
            <p:cNvSpPr>
              <a:spLocks noChangeAspect="1" noChangeShapeType="1"/>
            </p:cNvSpPr>
            <p:nvPr/>
          </p:nvSpPr>
          <p:spPr bwMode="auto">
            <a:xfrm flipV="1">
              <a:off x="5083" y="2868"/>
              <a:ext cx="42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0" name="Line 69"/>
            <p:cNvSpPr>
              <a:spLocks noChangeAspect="1" noChangeShapeType="1"/>
            </p:cNvSpPr>
            <p:nvPr/>
          </p:nvSpPr>
          <p:spPr bwMode="auto">
            <a:xfrm flipV="1">
              <a:off x="4933" y="3000"/>
              <a:ext cx="150" cy="1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1" name="Line 70"/>
            <p:cNvSpPr>
              <a:spLocks noChangeAspect="1" noChangeShapeType="1"/>
            </p:cNvSpPr>
            <p:nvPr/>
          </p:nvSpPr>
          <p:spPr bwMode="auto">
            <a:xfrm flipH="1" flipV="1">
              <a:off x="4933" y="3102"/>
              <a:ext cx="90" cy="1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2" name="Line 71"/>
            <p:cNvSpPr>
              <a:spLocks noChangeAspect="1" noChangeShapeType="1"/>
            </p:cNvSpPr>
            <p:nvPr/>
          </p:nvSpPr>
          <p:spPr bwMode="auto">
            <a:xfrm flipV="1">
              <a:off x="4945" y="3204"/>
              <a:ext cx="78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3" name="Line 72"/>
            <p:cNvSpPr>
              <a:spLocks noChangeAspect="1" noChangeShapeType="1"/>
            </p:cNvSpPr>
            <p:nvPr/>
          </p:nvSpPr>
          <p:spPr bwMode="auto">
            <a:xfrm>
              <a:off x="4909" y="3204"/>
              <a:ext cx="36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4" name="Line 73"/>
            <p:cNvSpPr>
              <a:spLocks noChangeAspect="1" noChangeShapeType="1"/>
            </p:cNvSpPr>
            <p:nvPr/>
          </p:nvSpPr>
          <p:spPr bwMode="auto">
            <a:xfrm>
              <a:off x="4795" y="3174"/>
              <a:ext cx="114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5" name="Line 74"/>
            <p:cNvSpPr>
              <a:spLocks noChangeAspect="1" noChangeShapeType="1"/>
            </p:cNvSpPr>
            <p:nvPr/>
          </p:nvSpPr>
          <p:spPr bwMode="auto">
            <a:xfrm flipV="1">
              <a:off x="4783" y="3174"/>
              <a:ext cx="12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6" name="Line 75"/>
            <p:cNvSpPr>
              <a:spLocks noChangeAspect="1" noChangeShapeType="1"/>
            </p:cNvSpPr>
            <p:nvPr/>
          </p:nvSpPr>
          <p:spPr bwMode="auto">
            <a:xfrm flipH="1" flipV="1">
              <a:off x="4783" y="3252"/>
              <a:ext cx="126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7" name="Line 76"/>
            <p:cNvSpPr>
              <a:spLocks noChangeAspect="1" noChangeShapeType="1"/>
            </p:cNvSpPr>
            <p:nvPr/>
          </p:nvSpPr>
          <p:spPr bwMode="auto">
            <a:xfrm flipV="1">
              <a:off x="4771" y="3306"/>
              <a:ext cx="138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8" name="Line 77"/>
            <p:cNvSpPr>
              <a:spLocks noChangeAspect="1" noChangeShapeType="1"/>
            </p:cNvSpPr>
            <p:nvPr/>
          </p:nvSpPr>
          <p:spPr bwMode="auto">
            <a:xfrm>
              <a:off x="4435" y="3366"/>
              <a:ext cx="336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9" name="Line 78"/>
            <p:cNvSpPr>
              <a:spLocks noChangeAspect="1" noChangeShapeType="1"/>
            </p:cNvSpPr>
            <p:nvPr/>
          </p:nvSpPr>
          <p:spPr bwMode="auto">
            <a:xfrm flipV="1">
              <a:off x="4363" y="3366"/>
              <a:ext cx="72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0" name="Line 79"/>
            <p:cNvSpPr>
              <a:spLocks noChangeAspect="1" noChangeShapeType="1"/>
            </p:cNvSpPr>
            <p:nvPr/>
          </p:nvSpPr>
          <p:spPr bwMode="auto">
            <a:xfrm flipV="1">
              <a:off x="4159" y="3480"/>
              <a:ext cx="204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1" name="Line 80"/>
            <p:cNvSpPr>
              <a:spLocks noChangeAspect="1" noChangeShapeType="1"/>
            </p:cNvSpPr>
            <p:nvPr/>
          </p:nvSpPr>
          <p:spPr bwMode="auto">
            <a:xfrm flipH="1">
              <a:off x="4159" y="3468"/>
              <a:ext cx="36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2" name="Line 81"/>
            <p:cNvSpPr>
              <a:spLocks noChangeAspect="1" noChangeShapeType="1"/>
            </p:cNvSpPr>
            <p:nvPr/>
          </p:nvSpPr>
          <p:spPr bwMode="auto">
            <a:xfrm>
              <a:off x="4147" y="3264"/>
              <a:ext cx="48" cy="2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3" name="Line 82"/>
            <p:cNvSpPr>
              <a:spLocks noChangeAspect="1" noChangeShapeType="1"/>
            </p:cNvSpPr>
            <p:nvPr/>
          </p:nvSpPr>
          <p:spPr bwMode="auto">
            <a:xfrm flipV="1">
              <a:off x="4093" y="3264"/>
              <a:ext cx="54" cy="1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4" name="Line 83"/>
            <p:cNvSpPr>
              <a:spLocks noChangeAspect="1" noChangeShapeType="1"/>
            </p:cNvSpPr>
            <p:nvPr/>
          </p:nvSpPr>
          <p:spPr bwMode="auto">
            <a:xfrm>
              <a:off x="3967" y="3174"/>
              <a:ext cx="126" cy="2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5" name="Line 84"/>
            <p:cNvSpPr>
              <a:spLocks noChangeAspect="1" noChangeShapeType="1"/>
            </p:cNvSpPr>
            <p:nvPr/>
          </p:nvSpPr>
          <p:spPr bwMode="auto">
            <a:xfrm flipV="1">
              <a:off x="3943" y="3174"/>
              <a:ext cx="24" cy="2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6" name="Line 85"/>
            <p:cNvSpPr>
              <a:spLocks noChangeAspect="1" noChangeShapeType="1"/>
            </p:cNvSpPr>
            <p:nvPr/>
          </p:nvSpPr>
          <p:spPr bwMode="auto">
            <a:xfrm>
              <a:off x="3853" y="3276"/>
              <a:ext cx="90" cy="1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7" name="Line 86"/>
            <p:cNvSpPr>
              <a:spLocks noChangeAspect="1" noChangeShapeType="1"/>
            </p:cNvSpPr>
            <p:nvPr/>
          </p:nvSpPr>
          <p:spPr bwMode="auto">
            <a:xfrm flipV="1">
              <a:off x="3685" y="3276"/>
              <a:ext cx="168" cy="2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8" name="Line 87"/>
            <p:cNvSpPr>
              <a:spLocks noChangeAspect="1" noChangeShapeType="1"/>
            </p:cNvSpPr>
            <p:nvPr/>
          </p:nvSpPr>
          <p:spPr bwMode="auto">
            <a:xfrm>
              <a:off x="3649" y="3408"/>
              <a:ext cx="36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9" name="Line 88"/>
            <p:cNvSpPr>
              <a:spLocks noChangeAspect="1" noChangeShapeType="1"/>
            </p:cNvSpPr>
            <p:nvPr/>
          </p:nvSpPr>
          <p:spPr bwMode="auto">
            <a:xfrm flipV="1">
              <a:off x="3469" y="3408"/>
              <a:ext cx="180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0" name="Line 89"/>
            <p:cNvSpPr>
              <a:spLocks noChangeAspect="1" noChangeShapeType="1"/>
            </p:cNvSpPr>
            <p:nvPr/>
          </p:nvSpPr>
          <p:spPr bwMode="auto">
            <a:xfrm>
              <a:off x="3433" y="3426"/>
              <a:ext cx="36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1" name="Line 90"/>
            <p:cNvSpPr>
              <a:spLocks noChangeAspect="1" noChangeShapeType="1"/>
            </p:cNvSpPr>
            <p:nvPr/>
          </p:nvSpPr>
          <p:spPr bwMode="auto">
            <a:xfrm flipV="1">
              <a:off x="3379" y="3426"/>
              <a:ext cx="54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2" name="Line 91"/>
            <p:cNvSpPr>
              <a:spLocks noChangeAspect="1" noChangeShapeType="1"/>
            </p:cNvSpPr>
            <p:nvPr/>
          </p:nvSpPr>
          <p:spPr bwMode="auto">
            <a:xfrm>
              <a:off x="3061" y="3306"/>
              <a:ext cx="318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3" name="Line 92"/>
            <p:cNvSpPr>
              <a:spLocks noChangeAspect="1" noChangeShapeType="1"/>
            </p:cNvSpPr>
            <p:nvPr/>
          </p:nvSpPr>
          <p:spPr bwMode="auto">
            <a:xfrm>
              <a:off x="3025" y="3132"/>
              <a:ext cx="36" cy="1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4" name="Line 93"/>
            <p:cNvSpPr>
              <a:spLocks noChangeAspect="1" noChangeShapeType="1"/>
            </p:cNvSpPr>
            <p:nvPr/>
          </p:nvSpPr>
          <p:spPr bwMode="auto">
            <a:xfrm>
              <a:off x="2863" y="3060"/>
              <a:ext cx="162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5" name="Line 94"/>
            <p:cNvSpPr>
              <a:spLocks noChangeAspect="1" noChangeShapeType="1"/>
            </p:cNvSpPr>
            <p:nvPr/>
          </p:nvSpPr>
          <p:spPr bwMode="auto">
            <a:xfrm>
              <a:off x="2851" y="2988"/>
              <a:ext cx="12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6" name="Line 95"/>
            <p:cNvSpPr>
              <a:spLocks noChangeAspect="1" noChangeShapeType="1"/>
            </p:cNvSpPr>
            <p:nvPr/>
          </p:nvSpPr>
          <p:spPr bwMode="auto">
            <a:xfrm flipH="1">
              <a:off x="2851" y="2844"/>
              <a:ext cx="108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7" name="Line 96"/>
            <p:cNvSpPr>
              <a:spLocks noChangeAspect="1" noChangeShapeType="1"/>
            </p:cNvSpPr>
            <p:nvPr/>
          </p:nvSpPr>
          <p:spPr bwMode="auto">
            <a:xfrm>
              <a:off x="2947" y="2694"/>
              <a:ext cx="12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8" name="Line 97"/>
            <p:cNvSpPr>
              <a:spLocks noChangeAspect="1" noChangeShapeType="1"/>
            </p:cNvSpPr>
            <p:nvPr/>
          </p:nvSpPr>
          <p:spPr bwMode="auto">
            <a:xfrm>
              <a:off x="2887" y="2694"/>
              <a:ext cx="6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9" name="Line 98"/>
            <p:cNvSpPr>
              <a:spLocks noChangeAspect="1" noChangeShapeType="1"/>
            </p:cNvSpPr>
            <p:nvPr/>
          </p:nvSpPr>
          <p:spPr bwMode="auto">
            <a:xfrm>
              <a:off x="2797" y="2622"/>
              <a:ext cx="9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0" name="Line 99"/>
            <p:cNvSpPr>
              <a:spLocks noChangeAspect="1" noChangeShapeType="1"/>
            </p:cNvSpPr>
            <p:nvPr/>
          </p:nvSpPr>
          <p:spPr bwMode="auto">
            <a:xfrm flipH="1">
              <a:off x="2797" y="2568"/>
              <a:ext cx="12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1" name="Line 100"/>
            <p:cNvSpPr>
              <a:spLocks noChangeAspect="1" noChangeShapeType="1"/>
            </p:cNvSpPr>
            <p:nvPr/>
          </p:nvSpPr>
          <p:spPr bwMode="auto">
            <a:xfrm flipH="1">
              <a:off x="2809" y="2490"/>
              <a:ext cx="54" cy="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2" name="Line 101"/>
            <p:cNvSpPr>
              <a:spLocks noChangeAspect="1" noChangeShapeType="1"/>
            </p:cNvSpPr>
            <p:nvPr/>
          </p:nvSpPr>
          <p:spPr bwMode="auto">
            <a:xfrm flipH="1">
              <a:off x="2863" y="2286"/>
              <a:ext cx="60" cy="2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3" name="Line 102"/>
            <p:cNvSpPr>
              <a:spLocks noChangeAspect="1" noChangeShapeType="1"/>
            </p:cNvSpPr>
            <p:nvPr/>
          </p:nvSpPr>
          <p:spPr bwMode="auto">
            <a:xfrm>
              <a:off x="2887" y="2232"/>
              <a:ext cx="36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4" name="Line 103"/>
            <p:cNvSpPr>
              <a:spLocks noChangeAspect="1" noChangeShapeType="1"/>
            </p:cNvSpPr>
            <p:nvPr/>
          </p:nvSpPr>
          <p:spPr bwMode="auto">
            <a:xfrm flipH="1">
              <a:off x="2887" y="2232"/>
              <a:ext cx="7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5" name="Line 104"/>
            <p:cNvSpPr>
              <a:spLocks noChangeAspect="1" noChangeShapeType="1"/>
            </p:cNvSpPr>
            <p:nvPr/>
          </p:nvSpPr>
          <p:spPr bwMode="auto">
            <a:xfrm flipH="1">
              <a:off x="2959" y="2183"/>
              <a:ext cx="66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6" name="Line 105"/>
            <p:cNvSpPr>
              <a:spLocks noChangeAspect="1" noChangeShapeType="1"/>
            </p:cNvSpPr>
            <p:nvPr/>
          </p:nvSpPr>
          <p:spPr bwMode="auto">
            <a:xfrm>
              <a:off x="2989" y="2099"/>
              <a:ext cx="36" cy="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7" name="Line 106"/>
            <p:cNvSpPr>
              <a:spLocks noChangeAspect="1" noChangeShapeType="1"/>
            </p:cNvSpPr>
            <p:nvPr/>
          </p:nvSpPr>
          <p:spPr bwMode="auto">
            <a:xfrm>
              <a:off x="2947" y="2027"/>
              <a:ext cx="42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8" name="Line 107"/>
            <p:cNvSpPr>
              <a:spLocks noChangeAspect="1" noChangeShapeType="1"/>
            </p:cNvSpPr>
            <p:nvPr/>
          </p:nvSpPr>
          <p:spPr bwMode="auto">
            <a:xfrm flipH="1">
              <a:off x="2947" y="1955"/>
              <a:ext cx="66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59" name="Line 108"/>
            <p:cNvSpPr>
              <a:spLocks noChangeAspect="1" noChangeShapeType="1"/>
            </p:cNvSpPr>
            <p:nvPr/>
          </p:nvSpPr>
          <p:spPr bwMode="auto">
            <a:xfrm flipH="1">
              <a:off x="3013" y="1937"/>
              <a:ext cx="102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0" name="Line 109"/>
            <p:cNvSpPr>
              <a:spLocks noChangeAspect="1" noChangeShapeType="1"/>
            </p:cNvSpPr>
            <p:nvPr/>
          </p:nvSpPr>
          <p:spPr bwMode="auto">
            <a:xfrm>
              <a:off x="3103" y="1775"/>
              <a:ext cx="12" cy="1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1" name="Line 110"/>
            <p:cNvSpPr>
              <a:spLocks noChangeAspect="1" noChangeShapeType="1"/>
            </p:cNvSpPr>
            <p:nvPr/>
          </p:nvSpPr>
          <p:spPr bwMode="auto">
            <a:xfrm>
              <a:off x="3061" y="1661"/>
              <a:ext cx="42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2" name="Line 111"/>
            <p:cNvSpPr>
              <a:spLocks noChangeAspect="1" noChangeShapeType="1"/>
            </p:cNvSpPr>
            <p:nvPr/>
          </p:nvSpPr>
          <p:spPr bwMode="auto">
            <a:xfrm flipH="1">
              <a:off x="3061" y="1631"/>
              <a:ext cx="54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3" name="Line 112"/>
            <p:cNvSpPr>
              <a:spLocks noChangeAspect="1" noChangeShapeType="1"/>
            </p:cNvSpPr>
            <p:nvPr/>
          </p:nvSpPr>
          <p:spPr bwMode="auto">
            <a:xfrm flipH="1" flipV="1">
              <a:off x="3115" y="1631"/>
              <a:ext cx="90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4" name="Line 113"/>
            <p:cNvSpPr>
              <a:spLocks noChangeAspect="1" noChangeShapeType="1"/>
            </p:cNvSpPr>
            <p:nvPr/>
          </p:nvSpPr>
          <p:spPr bwMode="auto">
            <a:xfrm>
              <a:off x="3103" y="1529"/>
              <a:ext cx="10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5" name="Line 114"/>
            <p:cNvSpPr>
              <a:spLocks noChangeAspect="1" noChangeShapeType="1"/>
            </p:cNvSpPr>
            <p:nvPr/>
          </p:nvSpPr>
          <p:spPr bwMode="auto">
            <a:xfrm flipH="1">
              <a:off x="3103" y="1397"/>
              <a:ext cx="162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6" name="Line 115"/>
            <p:cNvSpPr>
              <a:spLocks noChangeAspect="1" noChangeShapeType="1"/>
            </p:cNvSpPr>
            <p:nvPr/>
          </p:nvSpPr>
          <p:spPr bwMode="auto">
            <a:xfrm flipH="1">
              <a:off x="3265" y="1223"/>
              <a:ext cx="66" cy="1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7" name="Line 116"/>
            <p:cNvSpPr>
              <a:spLocks noChangeAspect="1" noChangeShapeType="1"/>
            </p:cNvSpPr>
            <p:nvPr/>
          </p:nvSpPr>
          <p:spPr bwMode="auto">
            <a:xfrm>
              <a:off x="3277" y="1193"/>
              <a:ext cx="54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8" name="Line 117"/>
            <p:cNvSpPr>
              <a:spLocks noChangeAspect="1" noChangeShapeType="1"/>
            </p:cNvSpPr>
            <p:nvPr/>
          </p:nvSpPr>
          <p:spPr bwMode="auto">
            <a:xfrm flipH="1">
              <a:off x="3277" y="1139"/>
              <a:ext cx="42" cy="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69" name="Line 118"/>
            <p:cNvSpPr>
              <a:spLocks noChangeAspect="1" noChangeShapeType="1"/>
            </p:cNvSpPr>
            <p:nvPr/>
          </p:nvSpPr>
          <p:spPr bwMode="auto">
            <a:xfrm flipH="1">
              <a:off x="3319" y="1079"/>
              <a:ext cx="204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0" name="Line 119"/>
            <p:cNvSpPr>
              <a:spLocks noChangeAspect="1" noChangeShapeType="1"/>
            </p:cNvSpPr>
            <p:nvPr/>
          </p:nvSpPr>
          <p:spPr bwMode="auto">
            <a:xfrm flipH="1">
              <a:off x="3523" y="1037"/>
              <a:ext cx="48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1" name="Line 120"/>
            <p:cNvSpPr>
              <a:spLocks noChangeAspect="1" noChangeShapeType="1"/>
            </p:cNvSpPr>
            <p:nvPr/>
          </p:nvSpPr>
          <p:spPr bwMode="auto">
            <a:xfrm>
              <a:off x="3571" y="886"/>
              <a:ext cx="1" cy="1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2" name="Line 121"/>
            <p:cNvSpPr>
              <a:spLocks noChangeAspect="1" noChangeShapeType="1"/>
            </p:cNvSpPr>
            <p:nvPr/>
          </p:nvSpPr>
          <p:spPr bwMode="auto">
            <a:xfrm flipH="1">
              <a:off x="3571" y="658"/>
              <a:ext cx="156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3" name="Line 122"/>
            <p:cNvSpPr>
              <a:spLocks noChangeAspect="1" noChangeShapeType="1"/>
            </p:cNvSpPr>
            <p:nvPr/>
          </p:nvSpPr>
          <p:spPr bwMode="auto">
            <a:xfrm flipH="1">
              <a:off x="3727" y="628"/>
              <a:ext cx="84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4" name="Line 123"/>
            <p:cNvSpPr>
              <a:spLocks noChangeAspect="1" noChangeShapeType="1"/>
            </p:cNvSpPr>
            <p:nvPr/>
          </p:nvSpPr>
          <p:spPr bwMode="auto">
            <a:xfrm>
              <a:off x="3787" y="538"/>
              <a:ext cx="24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5" name="Line 124"/>
            <p:cNvSpPr>
              <a:spLocks noChangeAspect="1" noChangeShapeType="1"/>
            </p:cNvSpPr>
            <p:nvPr/>
          </p:nvSpPr>
          <p:spPr bwMode="auto">
            <a:xfrm flipH="1">
              <a:off x="3787" y="508"/>
              <a:ext cx="78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6" name="Line 125"/>
            <p:cNvSpPr>
              <a:spLocks noChangeAspect="1" noChangeShapeType="1"/>
            </p:cNvSpPr>
            <p:nvPr/>
          </p:nvSpPr>
          <p:spPr bwMode="auto">
            <a:xfrm>
              <a:off x="3841" y="478"/>
              <a:ext cx="24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7" name="Line 126"/>
            <p:cNvSpPr>
              <a:spLocks noChangeAspect="1" noChangeShapeType="1"/>
            </p:cNvSpPr>
            <p:nvPr/>
          </p:nvSpPr>
          <p:spPr bwMode="auto">
            <a:xfrm flipH="1">
              <a:off x="3841" y="376"/>
              <a:ext cx="90" cy="1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8" name="Line 127"/>
            <p:cNvSpPr>
              <a:spLocks noChangeAspect="1" noChangeShapeType="1"/>
            </p:cNvSpPr>
            <p:nvPr/>
          </p:nvSpPr>
          <p:spPr bwMode="auto">
            <a:xfrm>
              <a:off x="3919" y="304"/>
              <a:ext cx="12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9" name="Line 128"/>
            <p:cNvSpPr>
              <a:spLocks noChangeAspect="1" noChangeShapeType="1"/>
            </p:cNvSpPr>
            <p:nvPr/>
          </p:nvSpPr>
          <p:spPr bwMode="auto">
            <a:xfrm flipH="1">
              <a:off x="3919" y="274"/>
              <a:ext cx="60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3" name="Group 129"/>
          <p:cNvGrpSpPr>
            <a:grpSpLocks noChangeAspect="1"/>
          </p:cNvGrpSpPr>
          <p:nvPr/>
        </p:nvGrpSpPr>
        <p:grpSpPr bwMode="auto">
          <a:xfrm>
            <a:off x="4068763" y="3381375"/>
            <a:ext cx="585787" cy="533400"/>
            <a:chOff x="2299" y="3080"/>
            <a:chExt cx="979" cy="891"/>
          </a:xfrm>
        </p:grpSpPr>
        <p:sp>
          <p:nvSpPr>
            <p:cNvPr id="20740" name="Line 130"/>
            <p:cNvSpPr>
              <a:spLocks noChangeAspect="1" noChangeShapeType="1"/>
            </p:cNvSpPr>
            <p:nvPr/>
          </p:nvSpPr>
          <p:spPr bwMode="auto">
            <a:xfrm flipH="1">
              <a:off x="2721" y="3218"/>
              <a:ext cx="4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1" name="Line 131"/>
            <p:cNvSpPr>
              <a:spLocks noChangeAspect="1" noChangeShapeType="1"/>
            </p:cNvSpPr>
            <p:nvPr/>
          </p:nvSpPr>
          <p:spPr bwMode="auto">
            <a:xfrm flipH="1">
              <a:off x="2726" y="3182"/>
              <a:ext cx="1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2" name="Line 132"/>
            <p:cNvSpPr>
              <a:spLocks noChangeAspect="1" noChangeShapeType="1"/>
            </p:cNvSpPr>
            <p:nvPr/>
          </p:nvSpPr>
          <p:spPr bwMode="auto">
            <a:xfrm>
              <a:off x="2726" y="3122"/>
              <a:ext cx="1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3" name="Line 133"/>
            <p:cNvSpPr>
              <a:spLocks noChangeAspect="1" noChangeShapeType="1"/>
            </p:cNvSpPr>
            <p:nvPr/>
          </p:nvSpPr>
          <p:spPr bwMode="auto">
            <a:xfrm>
              <a:off x="2726" y="3080"/>
              <a:ext cx="0" cy="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4" name="Line 134"/>
            <p:cNvSpPr>
              <a:spLocks noChangeAspect="1" noChangeShapeType="1"/>
            </p:cNvSpPr>
            <p:nvPr/>
          </p:nvSpPr>
          <p:spPr bwMode="auto">
            <a:xfrm flipH="1" flipV="1">
              <a:off x="2752" y="3116"/>
              <a:ext cx="3" cy="1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5" name="Freeform 135"/>
            <p:cNvSpPr>
              <a:spLocks noChangeAspect="1"/>
            </p:cNvSpPr>
            <p:nvPr/>
          </p:nvSpPr>
          <p:spPr bwMode="auto">
            <a:xfrm>
              <a:off x="2411" y="3236"/>
              <a:ext cx="306" cy="735"/>
            </a:xfrm>
            <a:custGeom>
              <a:avLst/>
              <a:gdLst>
                <a:gd name="T0" fmla="*/ 300 w 306"/>
                <a:gd name="T1" fmla="*/ 12 h 735"/>
                <a:gd name="T2" fmla="*/ 293 w 306"/>
                <a:gd name="T3" fmla="*/ 36 h 735"/>
                <a:gd name="T4" fmla="*/ 286 w 306"/>
                <a:gd name="T5" fmla="*/ 61 h 735"/>
                <a:gd name="T6" fmla="*/ 278 w 306"/>
                <a:gd name="T7" fmla="*/ 84 h 735"/>
                <a:gd name="T8" fmla="*/ 271 w 306"/>
                <a:gd name="T9" fmla="*/ 107 h 735"/>
                <a:gd name="T10" fmla="*/ 264 w 306"/>
                <a:gd name="T11" fmla="*/ 130 h 735"/>
                <a:gd name="T12" fmla="*/ 258 w 306"/>
                <a:gd name="T13" fmla="*/ 151 h 735"/>
                <a:gd name="T14" fmla="*/ 252 w 306"/>
                <a:gd name="T15" fmla="*/ 172 h 735"/>
                <a:gd name="T16" fmla="*/ 247 w 306"/>
                <a:gd name="T17" fmla="*/ 191 h 735"/>
                <a:gd name="T18" fmla="*/ 241 w 306"/>
                <a:gd name="T19" fmla="*/ 217 h 735"/>
                <a:gd name="T20" fmla="*/ 237 w 306"/>
                <a:gd name="T21" fmla="*/ 233 h 735"/>
                <a:gd name="T22" fmla="*/ 235 w 306"/>
                <a:gd name="T23" fmla="*/ 247 h 735"/>
                <a:gd name="T24" fmla="*/ 232 w 306"/>
                <a:gd name="T25" fmla="*/ 260 h 735"/>
                <a:gd name="T26" fmla="*/ 229 w 306"/>
                <a:gd name="T27" fmla="*/ 272 h 735"/>
                <a:gd name="T28" fmla="*/ 227 w 306"/>
                <a:gd name="T29" fmla="*/ 283 h 735"/>
                <a:gd name="T30" fmla="*/ 224 w 306"/>
                <a:gd name="T31" fmla="*/ 295 h 735"/>
                <a:gd name="T32" fmla="*/ 219 w 306"/>
                <a:gd name="T33" fmla="*/ 305 h 735"/>
                <a:gd name="T34" fmla="*/ 215 w 306"/>
                <a:gd name="T35" fmla="*/ 316 h 735"/>
                <a:gd name="T36" fmla="*/ 210 w 306"/>
                <a:gd name="T37" fmla="*/ 328 h 735"/>
                <a:gd name="T38" fmla="*/ 199 w 306"/>
                <a:gd name="T39" fmla="*/ 346 h 735"/>
                <a:gd name="T40" fmla="*/ 190 w 306"/>
                <a:gd name="T41" fmla="*/ 359 h 735"/>
                <a:gd name="T42" fmla="*/ 180 w 306"/>
                <a:gd name="T43" fmla="*/ 372 h 735"/>
                <a:gd name="T44" fmla="*/ 168 w 306"/>
                <a:gd name="T45" fmla="*/ 387 h 735"/>
                <a:gd name="T46" fmla="*/ 156 w 306"/>
                <a:gd name="T47" fmla="*/ 401 h 735"/>
                <a:gd name="T48" fmla="*/ 144 w 306"/>
                <a:gd name="T49" fmla="*/ 417 h 735"/>
                <a:gd name="T50" fmla="*/ 132 w 306"/>
                <a:gd name="T51" fmla="*/ 433 h 735"/>
                <a:gd name="T52" fmla="*/ 119 w 306"/>
                <a:gd name="T53" fmla="*/ 449 h 735"/>
                <a:gd name="T54" fmla="*/ 106 w 306"/>
                <a:gd name="T55" fmla="*/ 464 h 735"/>
                <a:gd name="T56" fmla="*/ 89 w 306"/>
                <a:gd name="T57" fmla="*/ 489 h 735"/>
                <a:gd name="T58" fmla="*/ 78 w 306"/>
                <a:gd name="T59" fmla="*/ 505 h 735"/>
                <a:gd name="T60" fmla="*/ 68 w 306"/>
                <a:gd name="T61" fmla="*/ 522 h 735"/>
                <a:gd name="T62" fmla="*/ 58 w 306"/>
                <a:gd name="T63" fmla="*/ 538 h 735"/>
                <a:gd name="T64" fmla="*/ 49 w 306"/>
                <a:gd name="T65" fmla="*/ 553 h 735"/>
                <a:gd name="T66" fmla="*/ 41 w 306"/>
                <a:gd name="T67" fmla="*/ 569 h 735"/>
                <a:gd name="T68" fmla="*/ 34 w 306"/>
                <a:gd name="T69" fmla="*/ 584 h 735"/>
                <a:gd name="T70" fmla="*/ 27 w 306"/>
                <a:gd name="T71" fmla="*/ 598 h 735"/>
                <a:gd name="T72" fmla="*/ 21 w 306"/>
                <a:gd name="T73" fmla="*/ 613 h 735"/>
                <a:gd name="T74" fmla="*/ 17 w 306"/>
                <a:gd name="T75" fmla="*/ 626 h 735"/>
                <a:gd name="T76" fmla="*/ 10 w 306"/>
                <a:gd name="T77" fmla="*/ 644 h 735"/>
                <a:gd name="T78" fmla="*/ 7 w 306"/>
                <a:gd name="T79" fmla="*/ 656 h 735"/>
                <a:gd name="T80" fmla="*/ 5 w 306"/>
                <a:gd name="T81" fmla="*/ 667 h 735"/>
                <a:gd name="T82" fmla="*/ 3 w 306"/>
                <a:gd name="T83" fmla="*/ 677 h 735"/>
                <a:gd name="T84" fmla="*/ 2 w 306"/>
                <a:gd name="T85" fmla="*/ 686 h 735"/>
                <a:gd name="T86" fmla="*/ 1 w 306"/>
                <a:gd name="T87" fmla="*/ 695 h 735"/>
                <a:gd name="T88" fmla="*/ 0 w 306"/>
                <a:gd name="T89" fmla="*/ 705 h 735"/>
                <a:gd name="T90" fmla="*/ 0 w 306"/>
                <a:gd name="T91" fmla="*/ 713 h 735"/>
                <a:gd name="T92" fmla="*/ 0 w 306"/>
                <a:gd name="T93" fmla="*/ 721 h 735"/>
                <a:gd name="T94" fmla="*/ 0 w 306"/>
                <a:gd name="T95" fmla="*/ 734 h 7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6"/>
                <a:gd name="T145" fmla="*/ 0 h 735"/>
                <a:gd name="T146" fmla="*/ 306 w 306"/>
                <a:gd name="T147" fmla="*/ 735 h 7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6" h="735">
                  <a:moveTo>
                    <a:pt x="305" y="0"/>
                  </a:moveTo>
                  <a:lnTo>
                    <a:pt x="300" y="12"/>
                  </a:lnTo>
                  <a:lnTo>
                    <a:pt x="297" y="24"/>
                  </a:lnTo>
                  <a:lnTo>
                    <a:pt x="293" y="36"/>
                  </a:lnTo>
                  <a:lnTo>
                    <a:pt x="289" y="48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78" y="84"/>
                  </a:lnTo>
                  <a:lnTo>
                    <a:pt x="275" y="96"/>
                  </a:lnTo>
                  <a:lnTo>
                    <a:pt x="271" y="107"/>
                  </a:lnTo>
                  <a:lnTo>
                    <a:pt x="267" y="119"/>
                  </a:lnTo>
                  <a:lnTo>
                    <a:pt x="264" y="130"/>
                  </a:lnTo>
                  <a:lnTo>
                    <a:pt x="261" y="141"/>
                  </a:lnTo>
                  <a:lnTo>
                    <a:pt x="258" y="151"/>
                  </a:lnTo>
                  <a:lnTo>
                    <a:pt x="255" y="162"/>
                  </a:lnTo>
                  <a:lnTo>
                    <a:pt x="252" y="172"/>
                  </a:lnTo>
                  <a:lnTo>
                    <a:pt x="250" y="182"/>
                  </a:lnTo>
                  <a:lnTo>
                    <a:pt x="247" y="191"/>
                  </a:lnTo>
                  <a:lnTo>
                    <a:pt x="245" y="200"/>
                  </a:lnTo>
                  <a:lnTo>
                    <a:pt x="241" y="217"/>
                  </a:lnTo>
                  <a:lnTo>
                    <a:pt x="239" y="225"/>
                  </a:lnTo>
                  <a:lnTo>
                    <a:pt x="237" y="233"/>
                  </a:lnTo>
                  <a:lnTo>
                    <a:pt x="236" y="240"/>
                  </a:lnTo>
                  <a:lnTo>
                    <a:pt x="235" y="247"/>
                  </a:lnTo>
                  <a:lnTo>
                    <a:pt x="233" y="253"/>
                  </a:lnTo>
                  <a:lnTo>
                    <a:pt x="232" y="260"/>
                  </a:lnTo>
                  <a:lnTo>
                    <a:pt x="230" y="266"/>
                  </a:lnTo>
                  <a:lnTo>
                    <a:pt x="229" y="272"/>
                  </a:lnTo>
                  <a:lnTo>
                    <a:pt x="228" y="278"/>
                  </a:lnTo>
                  <a:lnTo>
                    <a:pt x="227" y="283"/>
                  </a:lnTo>
                  <a:lnTo>
                    <a:pt x="225" y="289"/>
                  </a:lnTo>
                  <a:lnTo>
                    <a:pt x="224" y="295"/>
                  </a:lnTo>
                  <a:lnTo>
                    <a:pt x="222" y="300"/>
                  </a:lnTo>
                  <a:lnTo>
                    <a:pt x="219" y="305"/>
                  </a:lnTo>
                  <a:lnTo>
                    <a:pt x="218" y="311"/>
                  </a:lnTo>
                  <a:lnTo>
                    <a:pt x="215" y="316"/>
                  </a:lnTo>
                  <a:lnTo>
                    <a:pt x="213" y="322"/>
                  </a:lnTo>
                  <a:lnTo>
                    <a:pt x="210" y="328"/>
                  </a:lnTo>
                  <a:lnTo>
                    <a:pt x="203" y="340"/>
                  </a:lnTo>
                  <a:lnTo>
                    <a:pt x="199" y="346"/>
                  </a:lnTo>
                  <a:lnTo>
                    <a:pt x="195" y="352"/>
                  </a:lnTo>
                  <a:lnTo>
                    <a:pt x="190" y="359"/>
                  </a:lnTo>
                  <a:lnTo>
                    <a:pt x="185" y="366"/>
                  </a:lnTo>
                  <a:lnTo>
                    <a:pt x="180" y="372"/>
                  </a:lnTo>
                  <a:lnTo>
                    <a:pt x="174" y="379"/>
                  </a:lnTo>
                  <a:lnTo>
                    <a:pt x="168" y="387"/>
                  </a:lnTo>
                  <a:lnTo>
                    <a:pt x="162" y="394"/>
                  </a:lnTo>
                  <a:lnTo>
                    <a:pt x="156" y="401"/>
                  </a:lnTo>
                  <a:lnTo>
                    <a:pt x="150" y="409"/>
                  </a:lnTo>
                  <a:lnTo>
                    <a:pt x="144" y="417"/>
                  </a:lnTo>
                  <a:lnTo>
                    <a:pt x="138" y="425"/>
                  </a:lnTo>
                  <a:lnTo>
                    <a:pt x="132" y="433"/>
                  </a:lnTo>
                  <a:lnTo>
                    <a:pt x="125" y="441"/>
                  </a:lnTo>
                  <a:lnTo>
                    <a:pt x="119" y="449"/>
                  </a:lnTo>
                  <a:lnTo>
                    <a:pt x="113" y="456"/>
                  </a:lnTo>
                  <a:lnTo>
                    <a:pt x="106" y="464"/>
                  </a:lnTo>
                  <a:lnTo>
                    <a:pt x="100" y="473"/>
                  </a:lnTo>
                  <a:lnTo>
                    <a:pt x="89" y="489"/>
                  </a:lnTo>
                  <a:lnTo>
                    <a:pt x="83" y="497"/>
                  </a:lnTo>
                  <a:lnTo>
                    <a:pt x="78" y="505"/>
                  </a:lnTo>
                  <a:lnTo>
                    <a:pt x="72" y="513"/>
                  </a:lnTo>
                  <a:lnTo>
                    <a:pt x="68" y="522"/>
                  </a:lnTo>
                  <a:lnTo>
                    <a:pt x="62" y="530"/>
                  </a:lnTo>
                  <a:lnTo>
                    <a:pt x="58" y="538"/>
                  </a:lnTo>
                  <a:lnTo>
                    <a:pt x="53" y="546"/>
                  </a:lnTo>
                  <a:lnTo>
                    <a:pt x="49" y="553"/>
                  </a:lnTo>
                  <a:lnTo>
                    <a:pt x="45" y="561"/>
                  </a:lnTo>
                  <a:lnTo>
                    <a:pt x="41" y="569"/>
                  </a:lnTo>
                  <a:lnTo>
                    <a:pt x="37" y="576"/>
                  </a:lnTo>
                  <a:lnTo>
                    <a:pt x="34" y="584"/>
                  </a:lnTo>
                  <a:lnTo>
                    <a:pt x="30" y="591"/>
                  </a:lnTo>
                  <a:lnTo>
                    <a:pt x="27" y="598"/>
                  </a:lnTo>
                  <a:lnTo>
                    <a:pt x="24" y="606"/>
                  </a:lnTo>
                  <a:lnTo>
                    <a:pt x="21" y="613"/>
                  </a:lnTo>
                  <a:lnTo>
                    <a:pt x="19" y="619"/>
                  </a:lnTo>
                  <a:lnTo>
                    <a:pt x="17" y="626"/>
                  </a:lnTo>
                  <a:lnTo>
                    <a:pt x="12" y="639"/>
                  </a:lnTo>
                  <a:lnTo>
                    <a:pt x="10" y="644"/>
                  </a:lnTo>
                  <a:lnTo>
                    <a:pt x="9" y="650"/>
                  </a:lnTo>
                  <a:lnTo>
                    <a:pt x="7" y="656"/>
                  </a:lnTo>
                  <a:lnTo>
                    <a:pt x="6" y="661"/>
                  </a:lnTo>
                  <a:lnTo>
                    <a:pt x="5" y="667"/>
                  </a:lnTo>
                  <a:lnTo>
                    <a:pt x="4" y="672"/>
                  </a:lnTo>
                  <a:lnTo>
                    <a:pt x="3" y="677"/>
                  </a:lnTo>
                  <a:lnTo>
                    <a:pt x="3" y="682"/>
                  </a:lnTo>
                  <a:lnTo>
                    <a:pt x="2" y="686"/>
                  </a:lnTo>
                  <a:lnTo>
                    <a:pt x="1" y="691"/>
                  </a:lnTo>
                  <a:lnTo>
                    <a:pt x="1" y="695"/>
                  </a:lnTo>
                  <a:lnTo>
                    <a:pt x="1" y="700"/>
                  </a:lnTo>
                  <a:lnTo>
                    <a:pt x="0" y="705"/>
                  </a:lnTo>
                  <a:lnTo>
                    <a:pt x="0" y="709"/>
                  </a:lnTo>
                  <a:lnTo>
                    <a:pt x="0" y="713"/>
                  </a:lnTo>
                  <a:lnTo>
                    <a:pt x="0" y="717"/>
                  </a:lnTo>
                  <a:lnTo>
                    <a:pt x="0" y="721"/>
                  </a:lnTo>
                  <a:lnTo>
                    <a:pt x="0" y="726"/>
                  </a:lnTo>
                  <a:lnTo>
                    <a:pt x="0" y="7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6" name="Freeform 136"/>
            <p:cNvSpPr>
              <a:spLocks noChangeAspect="1"/>
            </p:cNvSpPr>
            <p:nvPr/>
          </p:nvSpPr>
          <p:spPr bwMode="auto">
            <a:xfrm>
              <a:off x="2760" y="3251"/>
              <a:ext cx="296" cy="653"/>
            </a:xfrm>
            <a:custGeom>
              <a:avLst/>
              <a:gdLst>
                <a:gd name="T0" fmla="*/ 1 w 296"/>
                <a:gd name="T1" fmla="*/ 4 h 653"/>
                <a:gd name="T2" fmla="*/ 4 w 296"/>
                <a:gd name="T3" fmla="*/ 15 h 653"/>
                <a:gd name="T4" fmla="*/ 7 w 296"/>
                <a:gd name="T5" fmla="*/ 25 h 653"/>
                <a:gd name="T6" fmla="*/ 10 w 296"/>
                <a:gd name="T7" fmla="*/ 36 h 653"/>
                <a:gd name="T8" fmla="*/ 14 w 296"/>
                <a:gd name="T9" fmla="*/ 46 h 653"/>
                <a:gd name="T10" fmla="*/ 17 w 296"/>
                <a:gd name="T11" fmla="*/ 58 h 653"/>
                <a:gd name="T12" fmla="*/ 19 w 296"/>
                <a:gd name="T13" fmla="*/ 69 h 653"/>
                <a:gd name="T14" fmla="*/ 23 w 296"/>
                <a:gd name="T15" fmla="*/ 82 h 653"/>
                <a:gd name="T16" fmla="*/ 26 w 296"/>
                <a:gd name="T17" fmla="*/ 96 h 653"/>
                <a:gd name="T18" fmla="*/ 30 w 296"/>
                <a:gd name="T19" fmla="*/ 117 h 653"/>
                <a:gd name="T20" fmla="*/ 33 w 296"/>
                <a:gd name="T21" fmla="*/ 132 h 653"/>
                <a:gd name="T22" fmla="*/ 37 w 296"/>
                <a:gd name="T23" fmla="*/ 149 h 653"/>
                <a:gd name="T24" fmla="*/ 40 w 296"/>
                <a:gd name="T25" fmla="*/ 166 h 653"/>
                <a:gd name="T26" fmla="*/ 43 w 296"/>
                <a:gd name="T27" fmla="*/ 183 h 653"/>
                <a:gd name="T28" fmla="*/ 46 w 296"/>
                <a:gd name="T29" fmla="*/ 201 h 653"/>
                <a:gd name="T30" fmla="*/ 50 w 296"/>
                <a:gd name="T31" fmla="*/ 218 h 653"/>
                <a:gd name="T32" fmla="*/ 54 w 296"/>
                <a:gd name="T33" fmla="*/ 235 h 653"/>
                <a:gd name="T34" fmla="*/ 58 w 296"/>
                <a:gd name="T35" fmla="*/ 252 h 653"/>
                <a:gd name="T36" fmla="*/ 62 w 296"/>
                <a:gd name="T37" fmla="*/ 268 h 653"/>
                <a:gd name="T38" fmla="*/ 69 w 296"/>
                <a:gd name="T39" fmla="*/ 290 h 653"/>
                <a:gd name="T40" fmla="*/ 75 w 296"/>
                <a:gd name="T41" fmla="*/ 303 h 653"/>
                <a:gd name="T42" fmla="*/ 80 w 296"/>
                <a:gd name="T43" fmla="*/ 316 h 653"/>
                <a:gd name="T44" fmla="*/ 87 w 296"/>
                <a:gd name="T45" fmla="*/ 328 h 653"/>
                <a:gd name="T46" fmla="*/ 92 w 296"/>
                <a:gd name="T47" fmla="*/ 339 h 653"/>
                <a:gd name="T48" fmla="*/ 99 w 296"/>
                <a:gd name="T49" fmla="*/ 350 h 653"/>
                <a:gd name="T50" fmla="*/ 105 w 296"/>
                <a:gd name="T51" fmla="*/ 360 h 653"/>
                <a:gd name="T52" fmla="*/ 112 w 296"/>
                <a:gd name="T53" fmla="*/ 370 h 653"/>
                <a:gd name="T54" fmla="*/ 119 w 296"/>
                <a:gd name="T55" fmla="*/ 381 h 653"/>
                <a:gd name="T56" fmla="*/ 128 w 296"/>
                <a:gd name="T57" fmla="*/ 397 h 653"/>
                <a:gd name="T58" fmla="*/ 135 w 296"/>
                <a:gd name="T59" fmla="*/ 408 h 653"/>
                <a:gd name="T60" fmla="*/ 142 w 296"/>
                <a:gd name="T61" fmla="*/ 420 h 653"/>
                <a:gd name="T62" fmla="*/ 149 w 296"/>
                <a:gd name="T63" fmla="*/ 432 h 653"/>
                <a:gd name="T64" fmla="*/ 156 w 296"/>
                <a:gd name="T65" fmla="*/ 445 h 653"/>
                <a:gd name="T66" fmla="*/ 163 w 296"/>
                <a:gd name="T67" fmla="*/ 457 h 653"/>
                <a:gd name="T68" fmla="*/ 170 w 296"/>
                <a:gd name="T69" fmla="*/ 470 h 653"/>
                <a:gd name="T70" fmla="*/ 178 w 296"/>
                <a:gd name="T71" fmla="*/ 483 h 653"/>
                <a:gd name="T72" fmla="*/ 185 w 296"/>
                <a:gd name="T73" fmla="*/ 497 h 653"/>
                <a:gd name="T74" fmla="*/ 193 w 296"/>
                <a:gd name="T75" fmla="*/ 509 h 653"/>
                <a:gd name="T76" fmla="*/ 205 w 296"/>
                <a:gd name="T77" fmla="*/ 529 h 653"/>
                <a:gd name="T78" fmla="*/ 214 w 296"/>
                <a:gd name="T79" fmla="*/ 542 h 653"/>
                <a:gd name="T80" fmla="*/ 223 w 296"/>
                <a:gd name="T81" fmla="*/ 555 h 653"/>
                <a:gd name="T82" fmla="*/ 232 w 296"/>
                <a:gd name="T83" fmla="*/ 568 h 653"/>
                <a:gd name="T84" fmla="*/ 241 w 296"/>
                <a:gd name="T85" fmla="*/ 581 h 653"/>
                <a:gd name="T86" fmla="*/ 251 w 296"/>
                <a:gd name="T87" fmla="*/ 594 h 653"/>
                <a:gd name="T88" fmla="*/ 261 w 296"/>
                <a:gd name="T89" fmla="*/ 607 h 653"/>
                <a:gd name="T90" fmla="*/ 270 w 296"/>
                <a:gd name="T91" fmla="*/ 620 h 653"/>
                <a:gd name="T92" fmla="*/ 280 w 296"/>
                <a:gd name="T93" fmla="*/ 632 h 653"/>
                <a:gd name="T94" fmla="*/ 295 w 296"/>
                <a:gd name="T95" fmla="*/ 652 h 65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6"/>
                <a:gd name="T145" fmla="*/ 0 h 653"/>
                <a:gd name="T146" fmla="*/ 296 w 296"/>
                <a:gd name="T147" fmla="*/ 653 h 65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6" h="653">
                  <a:moveTo>
                    <a:pt x="0" y="0"/>
                  </a:moveTo>
                  <a:lnTo>
                    <a:pt x="1" y="4"/>
                  </a:lnTo>
                  <a:lnTo>
                    <a:pt x="3" y="9"/>
                  </a:lnTo>
                  <a:lnTo>
                    <a:pt x="4" y="15"/>
                  </a:lnTo>
                  <a:lnTo>
                    <a:pt x="6" y="20"/>
                  </a:lnTo>
                  <a:lnTo>
                    <a:pt x="7" y="25"/>
                  </a:lnTo>
                  <a:lnTo>
                    <a:pt x="9" y="30"/>
                  </a:lnTo>
                  <a:lnTo>
                    <a:pt x="10" y="36"/>
                  </a:lnTo>
                  <a:lnTo>
                    <a:pt x="12" y="41"/>
                  </a:lnTo>
                  <a:lnTo>
                    <a:pt x="14" y="46"/>
                  </a:lnTo>
                  <a:lnTo>
                    <a:pt x="15" y="52"/>
                  </a:lnTo>
                  <a:lnTo>
                    <a:pt x="17" y="58"/>
                  </a:lnTo>
                  <a:lnTo>
                    <a:pt x="18" y="64"/>
                  </a:lnTo>
                  <a:lnTo>
                    <a:pt x="19" y="69"/>
                  </a:lnTo>
                  <a:lnTo>
                    <a:pt x="21" y="76"/>
                  </a:lnTo>
                  <a:lnTo>
                    <a:pt x="23" y="82"/>
                  </a:lnTo>
                  <a:lnTo>
                    <a:pt x="24" y="89"/>
                  </a:lnTo>
                  <a:lnTo>
                    <a:pt x="26" y="96"/>
                  </a:lnTo>
                  <a:lnTo>
                    <a:pt x="27" y="102"/>
                  </a:lnTo>
                  <a:lnTo>
                    <a:pt x="30" y="117"/>
                  </a:lnTo>
                  <a:lnTo>
                    <a:pt x="32" y="125"/>
                  </a:lnTo>
                  <a:lnTo>
                    <a:pt x="33" y="132"/>
                  </a:lnTo>
                  <a:lnTo>
                    <a:pt x="35" y="141"/>
                  </a:lnTo>
                  <a:lnTo>
                    <a:pt x="37" y="149"/>
                  </a:lnTo>
                  <a:lnTo>
                    <a:pt x="38" y="157"/>
                  </a:lnTo>
                  <a:lnTo>
                    <a:pt x="40" y="166"/>
                  </a:lnTo>
                  <a:lnTo>
                    <a:pt x="41" y="175"/>
                  </a:lnTo>
                  <a:lnTo>
                    <a:pt x="43" y="183"/>
                  </a:lnTo>
                  <a:lnTo>
                    <a:pt x="44" y="192"/>
                  </a:lnTo>
                  <a:lnTo>
                    <a:pt x="46" y="201"/>
                  </a:lnTo>
                  <a:lnTo>
                    <a:pt x="48" y="209"/>
                  </a:lnTo>
                  <a:lnTo>
                    <a:pt x="50" y="218"/>
                  </a:lnTo>
                  <a:lnTo>
                    <a:pt x="52" y="227"/>
                  </a:lnTo>
                  <a:lnTo>
                    <a:pt x="54" y="235"/>
                  </a:lnTo>
                  <a:lnTo>
                    <a:pt x="56" y="244"/>
                  </a:lnTo>
                  <a:lnTo>
                    <a:pt x="58" y="252"/>
                  </a:lnTo>
                  <a:lnTo>
                    <a:pt x="60" y="260"/>
                  </a:lnTo>
                  <a:lnTo>
                    <a:pt x="62" y="268"/>
                  </a:lnTo>
                  <a:lnTo>
                    <a:pt x="67" y="283"/>
                  </a:lnTo>
                  <a:lnTo>
                    <a:pt x="69" y="290"/>
                  </a:lnTo>
                  <a:lnTo>
                    <a:pt x="72" y="297"/>
                  </a:lnTo>
                  <a:lnTo>
                    <a:pt x="75" y="303"/>
                  </a:lnTo>
                  <a:lnTo>
                    <a:pt x="78" y="310"/>
                  </a:lnTo>
                  <a:lnTo>
                    <a:pt x="80" y="316"/>
                  </a:lnTo>
                  <a:lnTo>
                    <a:pt x="84" y="322"/>
                  </a:lnTo>
                  <a:lnTo>
                    <a:pt x="87" y="328"/>
                  </a:lnTo>
                  <a:lnTo>
                    <a:pt x="89" y="333"/>
                  </a:lnTo>
                  <a:lnTo>
                    <a:pt x="92" y="339"/>
                  </a:lnTo>
                  <a:lnTo>
                    <a:pt x="96" y="344"/>
                  </a:lnTo>
                  <a:lnTo>
                    <a:pt x="99" y="350"/>
                  </a:lnTo>
                  <a:lnTo>
                    <a:pt x="102" y="355"/>
                  </a:lnTo>
                  <a:lnTo>
                    <a:pt x="105" y="360"/>
                  </a:lnTo>
                  <a:lnTo>
                    <a:pt x="109" y="366"/>
                  </a:lnTo>
                  <a:lnTo>
                    <a:pt x="112" y="370"/>
                  </a:lnTo>
                  <a:lnTo>
                    <a:pt x="115" y="376"/>
                  </a:lnTo>
                  <a:lnTo>
                    <a:pt x="119" y="381"/>
                  </a:lnTo>
                  <a:lnTo>
                    <a:pt x="122" y="386"/>
                  </a:lnTo>
                  <a:lnTo>
                    <a:pt x="128" y="397"/>
                  </a:lnTo>
                  <a:lnTo>
                    <a:pt x="132" y="403"/>
                  </a:lnTo>
                  <a:lnTo>
                    <a:pt x="135" y="408"/>
                  </a:lnTo>
                  <a:lnTo>
                    <a:pt x="139" y="414"/>
                  </a:lnTo>
                  <a:lnTo>
                    <a:pt x="142" y="420"/>
                  </a:lnTo>
                  <a:lnTo>
                    <a:pt x="146" y="426"/>
                  </a:lnTo>
                  <a:lnTo>
                    <a:pt x="149" y="432"/>
                  </a:lnTo>
                  <a:lnTo>
                    <a:pt x="152" y="438"/>
                  </a:lnTo>
                  <a:lnTo>
                    <a:pt x="156" y="445"/>
                  </a:lnTo>
                  <a:lnTo>
                    <a:pt x="159" y="451"/>
                  </a:lnTo>
                  <a:lnTo>
                    <a:pt x="163" y="457"/>
                  </a:lnTo>
                  <a:lnTo>
                    <a:pt x="166" y="464"/>
                  </a:lnTo>
                  <a:lnTo>
                    <a:pt x="170" y="470"/>
                  </a:lnTo>
                  <a:lnTo>
                    <a:pt x="174" y="477"/>
                  </a:lnTo>
                  <a:lnTo>
                    <a:pt x="178" y="483"/>
                  </a:lnTo>
                  <a:lnTo>
                    <a:pt x="182" y="490"/>
                  </a:lnTo>
                  <a:lnTo>
                    <a:pt x="185" y="497"/>
                  </a:lnTo>
                  <a:lnTo>
                    <a:pt x="189" y="503"/>
                  </a:lnTo>
                  <a:lnTo>
                    <a:pt x="193" y="509"/>
                  </a:lnTo>
                  <a:lnTo>
                    <a:pt x="202" y="522"/>
                  </a:lnTo>
                  <a:lnTo>
                    <a:pt x="205" y="529"/>
                  </a:lnTo>
                  <a:lnTo>
                    <a:pt x="210" y="536"/>
                  </a:lnTo>
                  <a:lnTo>
                    <a:pt x="214" y="542"/>
                  </a:lnTo>
                  <a:lnTo>
                    <a:pt x="218" y="549"/>
                  </a:lnTo>
                  <a:lnTo>
                    <a:pt x="223" y="555"/>
                  </a:lnTo>
                  <a:lnTo>
                    <a:pt x="227" y="562"/>
                  </a:lnTo>
                  <a:lnTo>
                    <a:pt x="232" y="568"/>
                  </a:lnTo>
                  <a:lnTo>
                    <a:pt x="237" y="574"/>
                  </a:lnTo>
                  <a:lnTo>
                    <a:pt x="241" y="581"/>
                  </a:lnTo>
                  <a:lnTo>
                    <a:pt x="246" y="588"/>
                  </a:lnTo>
                  <a:lnTo>
                    <a:pt x="251" y="594"/>
                  </a:lnTo>
                  <a:lnTo>
                    <a:pt x="255" y="600"/>
                  </a:lnTo>
                  <a:lnTo>
                    <a:pt x="261" y="607"/>
                  </a:lnTo>
                  <a:lnTo>
                    <a:pt x="265" y="613"/>
                  </a:lnTo>
                  <a:lnTo>
                    <a:pt x="270" y="620"/>
                  </a:lnTo>
                  <a:lnTo>
                    <a:pt x="275" y="626"/>
                  </a:lnTo>
                  <a:lnTo>
                    <a:pt x="280" y="632"/>
                  </a:lnTo>
                  <a:lnTo>
                    <a:pt x="285" y="639"/>
                  </a:lnTo>
                  <a:lnTo>
                    <a:pt x="295" y="65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7" name="Freeform 137"/>
            <p:cNvSpPr>
              <a:spLocks noChangeAspect="1"/>
            </p:cNvSpPr>
            <p:nvPr/>
          </p:nvSpPr>
          <p:spPr bwMode="auto">
            <a:xfrm>
              <a:off x="2785" y="3331"/>
              <a:ext cx="283" cy="189"/>
            </a:xfrm>
            <a:custGeom>
              <a:avLst/>
              <a:gdLst>
                <a:gd name="T0" fmla="*/ 0 w 283"/>
                <a:gd name="T1" fmla="*/ 0 h 189"/>
                <a:gd name="T2" fmla="*/ 4 w 283"/>
                <a:gd name="T3" fmla="*/ 3 h 189"/>
                <a:gd name="T4" fmla="*/ 9 w 283"/>
                <a:gd name="T5" fmla="*/ 6 h 189"/>
                <a:gd name="T6" fmla="*/ 14 w 283"/>
                <a:gd name="T7" fmla="*/ 9 h 189"/>
                <a:gd name="T8" fmla="*/ 18 w 283"/>
                <a:gd name="T9" fmla="*/ 13 h 189"/>
                <a:gd name="T10" fmla="*/ 23 w 283"/>
                <a:gd name="T11" fmla="*/ 16 h 189"/>
                <a:gd name="T12" fmla="*/ 28 w 283"/>
                <a:gd name="T13" fmla="*/ 19 h 189"/>
                <a:gd name="T14" fmla="*/ 32 w 283"/>
                <a:gd name="T15" fmla="*/ 23 h 189"/>
                <a:gd name="T16" fmla="*/ 37 w 283"/>
                <a:gd name="T17" fmla="*/ 26 h 189"/>
                <a:gd name="T18" fmla="*/ 41 w 283"/>
                <a:gd name="T19" fmla="*/ 30 h 189"/>
                <a:gd name="T20" fmla="*/ 46 w 283"/>
                <a:gd name="T21" fmla="*/ 33 h 189"/>
                <a:gd name="T22" fmla="*/ 50 w 283"/>
                <a:gd name="T23" fmla="*/ 37 h 189"/>
                <a:gd name="T24" fmla="*/ 55 w 283"/>
                <a:gd name="T25" fmla="*/ 40 h 189"/>
                <a:gd name="T26" fmla="*/ 60 w 283"/>
                <a:gd name="T27" fmla="*/ 44 h 189"/>
                <a:gd name="T28" fmla="*/ 64 w 283"/>
                <a:gd name="T29" fmla="*/ 47 h 189"/>
                <a:gd name="T30" fmla="*/ 69 w 283"/>
                <a:gd name="T31" fmla="*/ 50 h 189"/>
                <a:gd name="T32" fmla="*/ 73 w 283"/>
                <a:gd name="T33" fmla="*/ 54 h 189"/>
                <a:gd name="T34" fmla="*/ 78 w 283"/>
                <a:gd name="T35" fmla="*/ 58 h 189"/>
                <a:gd name="T36" fmla="*/ 83 w 283"/>
                <a:gd name="T37" fmla="*/ 61 h 189"/>
                <a:gd name="T38" fmla="*/ 92 w 283"/>
                <a:gd name="T39" fmla="*/ 69 h 189"/>
                <a:gd name="T40" fmla="*/ 96 w 283"/>
                <a:gd name="T41" fmla="*/ 72 h 189"/>
                <a:gd name="T42" fmla="*/ 101 w 283"/>
                <a:gd name="T43" fmla="*/ 76 h 189"/>
                <a:gd name="T44" fmla="*/ 106 w 283"/>
                <a:gd name="T45" fmla="*/ 80 h 189"/>
                <a:gd name="T46" fmla="*/ 110 w 283"/>
                <a:gd name="T47" fmla="*/ 83 h 189"/>
                <a:gd name="T48" fmla="*/ 115 w 283"/>
                <a:gd name="T49" fmla="*/ 88 h 189"/>
                <a:gd name="T50" fmla="*/ 119 w 283"/>
                <a:gd name="T51" fmla="*/ 91 h 189"/>
                <a:gd name="T52" fmla="*/ 124 w 283"/>
                <a:gd name="T53" fmla="*/ 95 h 189"/>
                <a:gd name="T54" fmla="*/ 129 w 283"/>
                <a:gd name="T55" fmla="*/ 99 h 189"/>
                <a:gd name="T56" fmla="*/ 133 w 283"/>
                <a:gd name="T57" fmla="*/ 102 h 189"/>
                <a:gd name="T58" fmla="*/ 138 w 283"/>
                <a:gd name="T59" fmla="*/ 106 h 189"/>
                <a:gd name="T60" fmla="*/ 143 w 283"/>
                <a:gd name="T61" fmla="*/ 110 h 189"/>
                <a:gd name="T62" fmla="*/ 147 w 283"/>
                <a:gd name="T63" fmla="*/ 113 h 189"/>
                <a:gd name="T64" fmla="*/ 152 w 283"/>
                <a:gd name="T65" fmla="*/ 117 h 189"/>
                <a:gd name="T66" fmla="*/ 156 w 283"/>
                <a:gd name="T67" fmla="*/ 121 h 189"/>
                <a:gd name="T68" fmla="*/ 161 w 283"/>
                <a:gd name="T69" fmla="*/ 124 h 189"/>
                <a:gd name="T70" fmla="*/ 166 w 283"/>
                <a:gd name="T71" fmla="*/ 127 h 189"/>
                <a:gd name="T72" fmla="*/ 170 w 283"/>
                <a:gd name="T73" fmla="*/ 131 h 189"/>
                <a:gd name="T74" fmla="*/ 175 w 283"/>
                <a:gd name="T75" fmla="*/ 134 h 189"/>
                <a:gd name="T76" fmla="*/ 185 w 283"/>
                <a:gd name="T77" fmla="*/ 140 h 189"/>
                <a:gd name="T78" fmla="*/ 189 w 283"/>
                <a:gd name="T79" fmla="*/ 143 h 189"/>
                <a:gd name="T80" fmla="*/ 194 w 283"/>
                <a:gd name="T81" fmla="*/ 146 h 189"/>
                <a:gd name="T82" fmla="*/ 199 w 283"/>
                <a:gd name="T83" fmla="*/ 149 h 189"/>
                <a:gd name="T84" fmla="*/ 203 w 283"/>
                <a:gd name="T85" fmla="*/ 152 h 189"/>
                <a:gd name="T86" fmla="*/ 209 w 283"/>
                <a:gd name="T87" fmla="*/ 154 h 189"/>
                <a:gd name="T88" fmla="*/ 213 w 283"/>
                <a:gd name="T89" fmla="*/ 157 h 189"/>
                <a:gd name="T90" fmla="*/ 218 w 283"/>
                <a:gd name="T91" fmla="*/ 159 h 189"/>
                <a:gd name="T92" fmla="*/ 223 w 283"/>
                <a:gd name="T93" fmla="*/ 162 h 189"/>
                <a:gd name="T94" fmla="*/ 228 w 283"/>
                <a:gd name="T95" fmla="*/ 164 h 189"/>
                <a:gd name="T96" fmla="*/ 233 w 283"/>
                <a:gd name="T97" fmla="*/ 167 h 189"/>
                <a:gd name="T98" fmla="*/ 237 w 283"/>
                <a:gd name="T99" fmla="*/ 169 h 189"/>
                <a:gd name="T100" fmla="*/ 242 w 283"/>
                <a:gd name="T101" fmla="*/ 171 h 189"/>
                <a:gd name="T102" fmla="*/ 247 w 283"/>
                <a:gd name="T103" fmla="*/ 173 h 189"/>
                <a:gd name="T104" fmla="*/ 252 w 283"/>
                <a:gd name="T105" fmla="*/ 175 h 189"/>
                <a:gd name="T106" fmla="*/ 257 w 283"/>
                <a:gd name="T107" fmla="*/ 177 h 189"/>
                <a:gd name="T108" fmla="*/ 262 w 283"/>
                <a:gd name="T109" fmla="*/ 180 h 189"/>
                <a:gd name="T110" fmla="*/ 267 w 283"/>
                <a:gd name="T111" fmla="*/ 181 h 189"/>
                <a:gd name="T112" fmla="*/ 272 w 283"/>
                <a:gd name="T113" fmla="*/ 183 h 189"/>
                <a:gd name="T114" fmla="*/ 282 w 283"/>
                <a:gd name="T115" fmla="*/ 188 h 1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3"/>
                <a:gd name="T175" fmla="*/ 0 h 189"/>
                <a:gd name="T176" fmla="*/ 283 w 283"/>
                <a:gd name="T177" fmla="*/ 189 h 1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3" h="189">
                  <a:moveTo>
                    <a:pt x="0" y="0"/>
                  </a:moveTo>
                  <a:lnTo>
                    <a:pt x="4" y="3"/>
                  </a:lnTo>
                  <a:lnTo>
                    <a:pt x="9" y="6"/>
                  </a:lnTo>
                  <a:lnTo>
                    <a:pt x="14" y="9"/>
                  </a:lnTo>
                  <a:lnTo>
                    <a:pt x="18" y="13"/>
                  </a:lnTo>
                  <a:lnTo>
                    <a:pt x="23" y="16"/>
                  </a:lnTo>
                  <a:lnTo>
                    <a:pt x="28" y="19"/>
                  </a:lnTo>
                  <a:lnTo>
                    <a:pt x="32" y="23"/>
                  </a:lnTo>
                  <a:lnTo>
                    <a:pt x="37" y="26"/>
                  </a:lnTo>
                  <a:lnTo>
                    <a:pt x="41" y="30"/>
                  </a:lnTo>
                  <a:lnTo>
                    <a:pt x="46" y="33"/>
                  </a:lnTo>
                  <a:lnTo>
                    <a:pt x="50" y="37"/>
                  </a:lnTo>
                  <a:lnTo>
                    <a:pt x="55" y="40"/>
                  </a:lnTo>
                  <a:lnTo>
                    <a:pt x="60" y="44"/>
                  </a:lnTo>
                  <a:lnTo>
                    <a:pt x="64" y="47"/>
                  </a:lnTo>
                  <a:lnTo>
                    <a:pt x="69" y="50"/>
                  </a:lnTo>
                  <a:lnTo>
                    <a:pt x="73" y="54"/>
                  </a:lnTo>
                  <a:lnTo>
                    <a:pt x="78" y="58"/>
                  </a:lnTo>
                  <a:lnTo>
                    <a:pt x="83" y="61"/>
                  </a:lnTo>
                  <a:lnTo>
                    <a:pt x="92" y="69"/>
                  </a:lnTo>
                  <a:lnTo>
                    <a:pt x="96" y="72"/>
                  </a:lnTo>
                  <a:lnTo>
                    <a:pt x="101" y="76"/>
                  </a:lnTo>
                  <a:lnTo>
                    <a:pt x="106" y="80"/>
                  </a:lnTo>
                  <a:lnTo>
                    <a:pt x="110" y="83"/>
                  </a:lnTo>
                  <a:lnTo>
                    <a:pt x="115" y="88"/>
                  </a:lnTo>
                  <a:lnTo>
                    <a:pt x="119" y="91"/>
                  </a:lnTo>
                  <a:lnTo>
                    <a:pt x="124" y="95"/>
                  </a:lnTo>
                  <a:lnTo>
                    <a:pt x="129" y="99"/>
                  </a:lnTo>
                  <a:lnTo>
                    <a:pt x="133" y="102"/>
                  </a:lnTo>
                  <a:lnTo>
                    <a:pt x="138" y="106"/>
                  </a:lnTo>
                  <a:lnTo>
                    <a:pt x="143" y="110"/>
                  </a:lnTo>
                  <a:lnTo>
                    <a:pt x="147" y="113"/>
                  </a:lnTo>
                  <a:lnTo>
                    <a:pt x="152" y="117"/>
                  </a:lnTo>
                  <a:lnTo>
                    <a:pt x="156" y="121"/>
                  </a:lnTo>
                  <a:lnTo>
                    <a:pt x="161" y="124"/>
                  </a:lnTo>
                  <a:lnTo>
                    <a:pt x="166" y="127"/>
                  </a:lnTo>
                  <a:lnTo>
                    <a:pt x="170" y="131"/>
                  </a:lnTo>
                  <a:lnTo>
                    <a:pt x="175" y="134"/>
                  </a:lnTo>
                  <a:lnTo>
                    <a:pt x="185" y="140"/>
                  </a:lnTo>
                  <a:lnTo>
                    <a:pt x="189" y="143"/>
                  </a:lnTo>
                  <a:lnTo>
                    <a:pt x="194" y="146"/>
                  </a:lnTo>
                  <a:lnTo>
                    <a:pt x="199" y="149"/>
                  </a:lnTo>
                  <a:lnTo>
                    <a:pt x="203" y="152"/>
                  </a:lnTo>
                  <a:lnTo>
                    <a:pt x="209" y="154"/>
                  </a:lnTo>
                  <a:lnTo>
                    <a:pt x="213" y="157"/>
                  </a:lnTo>
                  <a:lnTo>
                    <a:pt x="218" y="159"/>
                  </a:lnTo>
                  <a:lnTo>
                    <a:pt x="223" y="162"/>
                  </a:lnTo>
                  <a:lnTo>
                    <a:pt x="228" y="164"/>
                  </a:lnTo>
                  <a:lnTo>
                    <a:pt x="233" y="167"/>
                  </a:lnTo>
                  <a:lnTo>
                    <a:pt x="237" y="169"/>
                  </a:lnTo>
                  <a:lnTo>
                    <a:pt x="242" y="171"/>
                  </a:lnTo>
                  <a:lnTo>
                    <a:pt x="247" y="173"/>
                  </a:lnTo>
                  <a:lnTo>
                    <a:pt x="252" y="175"/>
                  </a:lnTo>
                  <a:lnTo>
                    <a:pt x="257" y="177"/>
                  </a:lnTo>
                  <a:lnTo>
                    <a:pt x="262" y="180"/>
                  </a:lnTo>
                  <a:lnTo>
                    <a:pt x="267" y="181"/>
                  </a:lnTo>
                  <a:lnTo>
                    <a:pt x="272" y="183"/>
                  </a:lnTo>
                  <a:lnTo>
                    <a:pt x="282" y="1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8" name="Freeform 138"/>
            <p:cNvSpPr>
              <a:spLocks noChangeAspect="1"/>
            </p:cNvSpPr>
            <p:nvPr/>
          </p:nvSpPr>
          <p:spPr bwMode="auto">
            <a:xfrm>
              <a:off x="2594" y="3607"/>
              <a:ext cx="167" cy="277"/>
            </a:xfrm>
            <a:custGeom>
              <a:avLst/>
              <a:gdLst>
                <a:gd name="T0" fmla="*/ 0 w 167"/>
                <a:gd name="T1" fmla="*/ 0 h 277"/>
                <a:gd name="T2" fmla="*/ 2 w 167"/>
                <a:gd name="T3" fmla="*/ 4 h 277"/>
                <a:gd name="T4" fmla="*/ 5 w 167"/>
                <a:gd name="T5" fmla="*/ 8 h 277"/>
                <a:gd name="T6" fmla="*/ 7 w 167"/>
                <a:gd name="T7" fmla="*/ 12 h 277"/>
                <a:gd name="T8" fmla="*/ 10 w 167"/>
                <a:gd name="T9" fmla="*/ 17 h 277"/>
                <a:gd name="T10" fmla="*/ 12 w 167"/>
                <a:gd name="T11" fmla="*/ 22 h 277"/>
                <a:gd name="T12" fmla="*/ 14 w 167"/>
                <a:gd name="T13" fmla="*/ 26 h 277"/>
                <a:gd name="T14" fmla="*/ 17 w 167"/>
                <a:gd name="T15" fmla="*/ 30 h 277"/>
                <a:gd name="T16" fmla="*/ 19 w 167"/>
                <a:gd name="T17" fmla="*/ 34 h 277"/>
                <a:gd name="T18" fmla="*/ 22 w 167"/>
                <a:gd name="T19" fmla="*/ 39 h 277"/>
                <a:gd name="T20" fmla="*/ 24 w 167"/>
                <a:gd name="T21" fmla="*/ 43 h 277"/>
                <a:gd name="T22" fmla="*/ 26 w 167"/>
                <a:gd name="T23" fmla="*/ 47 h 277"/>
                <a:gd name="T24" fmla="*/ 29 w 167"/>
                <a:gd name="T25" fmla="*/ 52 h 277"/>
                <a:gd name="T26" fmla="*/ 31 w 167"/>
                <a:gd name="T27" fmla="*/ 57 h 277"/>
                <a:gd name="T28" fmla="*/ 33 w 167"/>
                <a:gd name="T29" fmla="*/ 61 h 277"/>
                <a:gd name="T30" fmla="*/ 36 w 167"/>
                <a:gd name="T31" fmla="*/ 65 h 277"/>
                <a:gd name="T32" fmla="*/ 38 w 167"/>
                <a:gd name="T33" fmla="*/ 69 h 277"/>
                <a:gd name="T34" fmla="*/ 41 w 167"/>
                <a:gd name="T35" fmla="*/ 74 h 277"/>
                <a:gd name="T36" fmla="*/ 42 w 167"/>
                <a:gd name="T37" fmla="*/ 78 h 277"/>
                <a:gd name="T38" fmla="*/ 47 w 167"/>
                <a:gd name="T39" fmla="*/ 87 h 277"/>
                <a:gd name="T40" fmla="*/ 49 w 167"/>
                <a:gd name="T41" fmla="*/ 92 h 277"/>
                <a:gd name="T42" fmla="*/ 51 w 167"/>
                <a:gd name="T43" fmla="*/ 96 h 277"/>
                <a:gd name="T44" fmla="*/ 53 w 167"/>
                <a:gd name="T45" fmla="*/ 100 h 277"/>
                <a:gd name="T46" fmla="*/ 55 w 167"/>
                <a:gd name="T47" fmla="*/ 104 h 277"/>
                <a:gd name="T48" fmla="*/ 57 w 167"/>
                <a:gd name="T49" fmla="*/ 109 h 277"/>
                <a:gd name="T50" fmla="*/ 60 w 167"/>
                <a:gd name="T51" fmla="*/ 113 h 277"/>
                <a:gd name="T52" fmla="*/ 62 w 167"/>
                <a:gd name="T53" fmla="*/ 118 h 277"/>
                <a:gd name="T54" fmla="*/ 64 w 167"/>
                <a:gd name="T55" fmla="*/ 122 h 277"/>
                <a:gd name="T56" fmla="*/ 66 w 167"/>
                <a:gd name="T57" fmla="*/ 126 h 277"/>
                <a:gd name="T58" fmla="*/ 68 w 167"/>
                <a:gd name="T59" fmla="*/ 131 h 277"/>
                <a:gd name="T60" fmla="*/ 70 w 167"/>
                <a:gd name="T61" fmla="*/ 136 h 277"/>
                <a:gd name="T62" fmla="*/ 73 w 167"/>
                <a:gd name="T63" fmla="*/ 140 h 277"/>
                <a:gd name="T64" fmla="*/ 74 w 167"/>
                <a:gd name="T65" fmla="*/ 144 h 277"/>
                <a:gd name="T66" fmla="*/ 77 w 167"/>
                <a:gd name="T67" fmla="*/ 149 h 277"/>
                <a:gd name="T68" fmla="*/ 80 w 167"/>
                <a:gd name="T69" fmla="*/ 153 h 277"/>
                <a:gd name="T70" fmla="*/ 82 w 167"/>
                <a:gd name="T71" fmla="*/ 158 h 277"/>
                <a:gd name="T72" fmla="*/ 85 w 167"/>
                <a:gd name="T73" fmla="*/ 163 h 277"/>
                <a:gd name="T74" fmla="*/ 87 w 167"/>
                <a:gd name="T75" fmla="*/ 168 h 277"/>
                <a:gd name="T76" fmla="*/ 93 w 167"/>
                <a:gd name="T77" fmla="*/ 177 h 277"/>
                <a:gd name="T78" fmla="*/ 96 w 167"/>
                <a:gd name="T79" fmla="*/ 182 h 277"/>
                <a:gd name="T80" fmla="*/ 99 w 167"/>
                <a:gd name="T81" fmla="*/ 186 h 277"/>
                <a:gd name="T82" fmla="*/ 102 w 167"/>
                <a:gd name="T83" fmla="*/ 191 h 277"/>
                <a:gd name="T84" fmla="*/ 105 w 167"/>
                <a:gd name="T85" fmla="*/ 196 h 277"/>
                <a:gd name="T86" fmla="*/ 108 w 167"/>
                <a:gd name="T87" fmla="*/ 201 h 277"/>
                <a:gd name="T88" fmla="*/ 112 w 167"/>
                <a:gd name="T89" fmla="*/ 206 h 277"/>
                <a:gd name="T90" fmla="*/ 116 w 167"/>
                <a:gd name="T91" fmla="*/ 210 h 277"/>
                <a:gd name="T92" fmla="*/ 119 w 167"/>
                <a:gd name="T93" fmla="*/ 215 h 277"/>
                <a:gd name="T94" fmla="*/ 123 w 167"/>
                <a:gd name="T95" fmla="*/ 220 h 277"/>
                <a:gd name="T96" fmla="*/ 126 w 167"/>
                <a:gd name="T97" fmla="*/ 225 h 277"/>
                <a:gd name="T98" fmla="*/ 130 w 167"/>
                <a:gd name="T99" fmla="*/ 230 h 277"/>
                <a:gd name="T100" fmla="*/ 134 w 167"/>
                <a:gd name="T101" fmla="*/ 235 h 277"/>
                <a:gd name="T102" fmla="*/ 138 w 167"/>
                <a:gd name="T103" fmla="*/ 240 h 277"/>
                <a:gd name="T104" fmla="*/ 142 w 167"/>
                <a:gd name="T105" fmla="*/ 245 h 277"/>
                <a:gd name="T106" fmla="*/ 146 w 167"/>
                <a:gd name="T107" fmla="*/ 250 h 277"/>
                <a:gd name="T108" fmla="*/ 149 w 167"/>
                <a:gd name="T109" fmla="*/ 255 h 277"/>
                <a:gd name="T110" fmla="*/ 153 w 167"/>
                <a:gd name="T111" fmla="*/ 260 h 277"/>
                <a:gd name="T112" fmla="*/ 158 w 167"/>
                <a:gd name="T113" fmla="*/ 266 h 277"/>
                <a:gd name="T114" fmla="*/ 166 w 167"/>
                <a:gd name="T115" fmla="*/ 276 h 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7"/>
                <a:gd name="T175" fmla="*/ 0 h 277"/>
                <a:gd name="T176" fmla="*/ 167 w 167"/>
                <a:gd name="T177" fmla="*/ 277 h 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7" h="277">
                  <a:moveTo>
                    <a:pt x="0" y="0"/>
                  </a:moveTo>
                  <a:lnTo>
                    <a:pt x="2" y="4"/>
                  </a:lnTo>
                  <a:lnTo>
                    <a:pt x="5" y="8"/>
                  </a:lnTo>
                  <a:lnTo>
                    <a:pt x="7" y="12"/>
                  </a:lnTo>
                  <a:lnTo>
                    <a:pt x="10" y="17"/>
                  </a:lnTo>
                  <a:lnTo>
                    <a:pt x="12" y="22"/>
                  </a:lnTo>
                  <a:lnTo>
                    <a:pt x="14" y="26"/>
                  </a:lnTo>
                  <a:lnTo>
                    <a:pt x="17" y="30"/>
                  </a:lnTo>
                  <a:lnTo>
                    <a:pt x="19" y="34"/>
                  </a:lnTo>
                  <a:lnTo>
                    <a:pt x="22" y="39"/>
                  </a:lnTo>
                  <a:lnTo>
                    <a:pt x="24" y="43"/>
                  </a:lnTo>
                  <a:lnTo>
                    <a:pt x="26" y="47"/>
                  </a:lnTo>
                  <a:lnTo>
                    <a:pt x="29" y="52"/>
                  </a:lnTo>
                  <a:lnTo>
                    <a:pt x="31" y="57"/>
                  </a:lnTo>
                  <a:lnTo>
                    <a:pt x="33" y="61"/>
                  </a:lnTo>
                  <a:lnTo>
                    <a:pt x="36" y="65"/>
                  </a:lnTo>
                  <a:lnTo>
                    <a:pt x="38" y="69"/>
                  </a:lnTo>
                  <a:lnTo>
                    <a:pt x="41" y="74"/>
                  </a:lnTo>
                  <a:lnTo>
                    <a:pt x="42" y="78"/>
                  </a:lnTo>
                  <a:lnTo>
                    <a:pt x="47" y="87"/>
                  </a:lnTo>
                  <a:lnTo>
                    <a:pt x="49" y="92"/>
                  </a:lnTo>
                  <a:lnTo>
                    <a:pt x="51" y="96"/>
                  </a:lnTo>
                  <a:lnTo>
                    <a:pt x="53" y="100"/>
                  </a:lnTo>
                  <a:lnTo>
                    <a:pt x="55" y="104"/>
                  </a:lnTo>
                  <a:lnTo>
                    <a:pt x="57" y="109"/>
                  </a:lnTo>
                  <a:lnTo>
                    <a:pt x="60" y="113"/>
                  </a:lnTo>
                  <a:lnTo>
                    <a:pt x="62" y="118"/>
                  </a:lnTo>
                  <a:lnTo>
                    <a:pt x="64" y="122"/>
                  </a:lnTo>
                  <a:lnTo>
                    <a:pt x="66" y="126"/>
                  </a:lnTo>
                  <a:lnTo>
                    <a:pt x="68" y="131"/>
                  </a:lnTo>
                  <a:lnTo>
                    <a:pt x="70" y="136"/>
                  </a:lnTo>
                  <a:lnTo>
                    <a:pt x="73" y="140"/>
                  </a:lnTo>
                  <a:lnTo>
                    <a:pt x="74" y="144"/>
                  </a:lnTo>
                  <a:lnTo>
                    <a:pt x="77" y="149"/>
                  </a:lnTo>
                  <a:lnTo>
                    <a:pt x="80" y="153"/>
                  </a:lnTo>
                  <a:lnTo>
                    <a:pt x="82" y="158"/>
                  </a:lnTo>
                  <a:lnTo>
                    <a:pt x="85" y="163"/>
                  </a:lnTo>
                  <a:lnTo>
                    <a:pt x="87" y="168"/>
                  </a:lnTo>
                  <a:lnTo>
                    <a:pt x="93" y="177"/>
                  </a:lnTo>
                  <a:lnTo>
                    <a:pt x="96" y="182"/>
                  </a:lnTo>
                  <a:lnTo>
                    <a:pt x="99" y="186"/>
                  </a:lnTo>
                  <a:lnTo>
                    <a:pt x="102" y="191"/>
                  </a:lnTo>
                  <a:lnTo>
                    <a:pt x="105" y="196"/>
                  </a:lnTo>
                  <a:lnTo>
                    <a:pt x="108" y="201"/>
                  </a:lnTo>
                  <a:lnTo>
                    <a:pt x="112" y="206"/>
                  </a:lnTo>
                  <a:lnTo>
                    <a:pt x="116" y="210"/>
                  </a:lnTo>
                  <a:lnTo>
                    <a:pt x="119" y="215"/>
                  </a:lnTo>
                  <a:lnTo>
                    <a:pt x="123" y="220"/>
                  </a:lnTo>
                  <a:lnTo>
                    <a:pt x="126" y="225"/>
                  </a:lnTo>
                  <a:lnTo>
                    <a:pt x="130" y="230"/>
                  </a:lnTo>
                  <a:lnTo>
                    <a:pt x="134" y="235"/>
                  </a:lnTo>
                  <a:lnTo>
                    <a:pt x="138" y="240"/>
                  </a:lnTo>
                  <a:lnTo>
                    <a:pt x="142" y="245"/>
                  </a:lnTo>
                  <a:lnTo>
                    <a:pt x="146" y="250"/>
                  </a:lnTo>
                  <a:lnTo>
                    <a:pt x="149" y="255"/>
                  </a:lnTo>
                  <a:lnTo>
                    <a:pt x="153" y="260"/>
                  </a:lnTo>
                  <a:lnTo>
                    <a:pt x="158" y="266"/>
                  </a:lnTo>
                  <a:lnTo>
                    <a:pt x="166" y="27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9" name="Freeform 139"/>
            <p:cNvSpPr>
              <a:spLocks noChangeAspect="1"/>
            </p:cNvSpPr>
            <p:nvPr/>
          </p:nvSpPr>
          <p:spPr bwMode="auto">
            <a:xfrm>
              <a:off x="2764" y="3258"/>
              <a:ext cx="514" cy="52"/>
            </a:xfrm>
            <a:custGeom>
              <a:avLst/>
              <a:gdLst>
                <a:gd name="T0" fmla="*/ 0 w 514"/>
                <a:gd name="T1" fmla="*/ 0 h 52"/>
                <a:gd name="T2" fmla="*/ 5 w 514"/>
                <a:gd name="T3" fmla="*/ 0 h 52"/>
                <a:gd name="T4" fmla="*/ 10 w 514"/>
                <a:gd name="T5" fmla="*/ 1 h 52"/>
                <a:gd name="T6" fmla="*/ 16 w 514"/>
                <a:gd name="T7" fmla="*/ 1 h 52"/>
                <a:gd name="T8" fmla="*/ 21 w 514"/>
                <a:gd name="T9" fmla="*/ 1 h 52"/>
                <a:gd name="T10" fmla="*/ 26 w 514"/>
                <a:gd name="T11" fmla="*/ 2 h 52"/>
                <a:gd name="T12" fmla="*/ 32 w 514"/>
                <a:gd name="T13" fmla="*/ 3 h 52"/>
                <a:gd name="T14" fmla="*/ 37 w 514"/>
                <a:gd name="T15" fmla="*/ 3 h 52"/>
                <a:gd name="T16" fmla="*/ 42 w 514"/>
                <a:gd name="T17" fmla="*/ 4 h 52"/>
                <a:gd name="T18" fmla="*/ 48 w 514"/>
                <a:gd name="T19" fmla="*/ 4 h 52"/>
                <a:gd name="T20" fmla="*/ 54 w 514"/>
                <a:gd name="T21" fmla="*/ 5 h 52"/>
                <a:gd name="T22" fmla="*/ 60 w 514"/>
                <a:gd name="T23" fmla="*/ 6 h 52"/>
                <a:gd name="T24" fmla="*/ 65 w 514"/>
                <a:gd name="T25" fmla="*/ 6 h 52"/>
                <a:gd name="T26" fmla="*/ 71 w 514"/>
                <a:gd name="T27" fmla="*/ 7 h 52"/>
                <a:gd name="T28" fmla="*/ 77 w 514"/>
                <a:gd name="T29" fmla="*/ 8 h 52"/>
                <a:gd name="T30" fmla="*/ 83 w 514"/>
                <a:gd name="T31" fmla="*/ 9 h 52"/>
                <a:gd name="T32" fmla="*/ 89 w 514"/>
                <a:gd name="T33" fmla="*/ 10 h 52"/>
                <a:gd name="T34" fmla="*/ 95 w 514"/>
                <a:gd name="T35" fmla="*/ 11 h 52"/>
                <a:gd name="T36" fmla="*/ 101 w 514"/>
                <a:gd name="T37" fmla="*/ 12 h 52"/>
                <a:gd name="T38" fmla="*/ 114 w 514"/>
                <a:gd name="T39" fmla="*/ 14 h 52"/>
                <a:gd name="T40" fmla="*/ 121 w 514"/>
                <a:gd name="T41" fmla="*/ 16 h 52"/>
                <a:gd name="T42" fmla="*/ 128 w 514"/>
                <a:gd name="T43" fmla="*/ 17 h 52"/>
                <a:gd name="T44" fmla="*/ 135 w 514"/>
                <a:gd name="T45" fmla="*/ 18 h 52"/>
                <a:gd name="T46" fmla="*/ 141 w 514"/>
                <a:gd name="T47" fmla="*/ 19 h 52"/>
                <a:gd name="T48" fmla="*/ 149 w 514"/>
                <a:gd name="T49" fmla="*/ 21 h 52"/>
                <a:gd name="T50" fmla="*/ 156 w 514"/>
                <a:gd name="T51" fmla="*/ 23 h 52"/>
                <a:gd name="T52" fmla="*/ 163 w 514"/>
                <a:gd name="T53" fmla="*/ 24 h 52"/>
                <a:gd name="T54" fmla="*/ 171 w 514"/>
                <a:gd name="T55" fmla="*/ 26 h 52"/>
                <a:gd name="T56" fmla="*/ 179 w 514"/>
                <a:gd name="T57" fmla="*/ 27 h 52"/>
                <a:gd name="T58" fmla="*/ 187 w 514"/>
                <a:gd name="T59" fmla="*/ 29 h 52"/>
                <a:gd name="T60" fmla="*/ 195 w 514"/>
                <a:gd name="T61" fmla="*/ 31 h 52"/>
                <a:gd name="T62" fmla="*/ 203 w 514"/>
                <a:gd name="T63" fmla="*/ 32 h 52"/>
                <a:gd name="T64" fmla="*/ 211 w 514"/>
                <a:gd name="T65" fmla="*/ 34 h 52"/>
                <a:gd name="T66" fmla="*/ 220 w 514"/>
                <a:gd name="T67" fmla="*/ 35 h 52"/>
                <a:gd name="T68" fmla="*/ 229 w 514"/>
                <a:gd name="T69" fmla="*/ 37 h 52"/>
                <a:gd name="T70" fmla="*/ 238 w 514"/>
                <a:gd name="T71" fmla="*/ 38 h 52"/>
                <a:gd name="T72" fmla="*/ 247 w 514"/>
                <a:gd name="T73" fmla="*/ 39 h 52"/>
                <a:gd name="T74" fmla="*/ 257 w 514"/>
                <a:gd name="T75" fmla="*/ 41 h 52"/>
                <a:gd name="T76" fmla="*/ 277 w 514"/>
                <a:gd name="T77" fmla="*/ 43 h 52"/>
                <a:gd name="T78" fmla="*/ 287 w 514"/>
                <a:gd name="T79" fmla="*/ 44 h 52"/>
                <a:gd name="T80" fmla="*/ 297 w 514"/>
                <a:gd name="T81" fmla="*/ 45 h 52"/>
                <a:gd name="T82" fmla="*/ 308 w 514"/>
                <a:gd name="T83" fmla="*/ 46 h 52"/>
                <a:gd name="T84" fmla="*/ 319 w 514"/>
                <a:gd name="T85" fmla="*/ 46 h 52"/>
                <a:gd name="T86" fmla="*/ 330 w 514"/>
                <a:gd name="T87" fmla="*/ 47 h 52"/>
                <a:gd name="T88" fmla="*/ 342 w 514"/>
                <a:gd name="T89" fmla="*/ 47 h 52"/>
                <a:gd name="T90" fmla="*/ 353 w 514"/>
                <a:gd name="T91" fmla="*/ 48 h 52"/>
                <a:gd name="T92" fmla="*/ 365 w 514"/>
                <a:gd name="T93" fmla="*/ 49 h 52"/>
                <a:gd name="T94" fmla="*/ 377 w 514"/>
                <a:gd name="T95" fmla="*/ 49 h 52"/>
                <a:gd name="T96" fmla="*/ 388 w 514"/>
                <a:gd name="T97" fmla="*/ 49 h 52"/>
                <a:gd name="T98" fmla="*/ 400 w 514"/>
                <a:gd name="T99" fmla="*/ 49 h 52"/>
                <a:gd name="T100" fmla="*/ 413 w 514"/>
                <a:gd name="T101" fmla="*/ 50 h 52"/>
                <a:gd name="T102" fmla="*/ 425 w 514"/>
                <a:gd name="T103" fmla="*/ 50 h 52"/>
                <a:gd name="T104" fmla="*/ 438 w 514"/>
                <a:gd name="T105" fmla="*/ 50 h 52"/>
                <a:gd name="T106" fmla="*/ 450 w 514"/>
                <a:gd name="T107" fmla="*/ 50 h 52"/>
                <a:gd name="T108" fmla="*/ 463 w 514"/>
                <a:gd name="T109" fmla="*/ 50 h 52"/>
                <a:gd name="T110" fmla="*/ 475 w 514"/>
                <a:gd name="T111" fmla="*/ 51 h 52"/>
                <a:gd name="T112" fmla="*/ 488 w 514"/>
                <a:gd name="T113" fmla="*/ 51 h 52"/>
                <a:gd name="T114" fmla="*/ 513 w 514"/>
                <a:gd name="T115" fmla="*/ 51 h 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14"/>
                <a:gd name="T175" fmla="*/ 0 h 52"/>
                <a:gd name="T176" fmla="*/ 514 w 514"/>
                <a:gd name="T177" fmla="*/ 52 h 5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14" h="52">
                  <a:moveTo>
                    <a:pt x="0" y="0"/>
                  </a:moveTo>
                  <a:lnTo>
                    <a:pt x="5" y="0"/>
                  </a:lnTo>
                  <a:lnTo>
                    <a:pt x="10" y="1"/>
                  </a:lnTo>
                  <a:lnTo>
                    <a:pt x="16" y="1"/>
                  </a:lnTo>
                  <a:lnTo>
                    <a:pt x="21" y="1"/>
                  </a:lnTo>
                  <a:lnTo>
                    <a:pt x="26" y="2"/>
                  </a:lnTo>
                  <a:lnTo>
                    <a:pt x="32" y="3"/>
                  </a:lnTo>
                  <a:lnTo>
                    <a:pt x="37" y="3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54" y="5"/>
                  </a:lnTo>
                  <a:lnTo>
                    <a:pt x="60" y="6"/>
                  </a:lnTo>
                  <a:lnTo>
                    <a:pt x="65" y="6"/>
                  </a:lnTo>
                  <a:lnTo>
                    <a:pt x="71" y="7"/>
                  </a:lnTo>
                  <a:lnTo>
                    <a:pt x="77" y="8"/>
                  </a:lnTo>
                  <a:lnTo>
                    <a:pt x="83" y="9"/>
                  </a:lnTo>
                  <a:lnTo>
                    <a:pt x="89" y="10"/>
                  </a:lnTo>
                  <a:lnTo>
                    <a:pt x="95" y="11"/>
                  </a:lnTo>
                  <a:lnTo>
                    <a:pt x="101" y="12"/>
                  </a:lnTo>
                  <a:lnTo>
                    <a:pt x="114" y="14"/>
                  </a:lnTo>
                  <a:lnTo>
                    <a:pt x="121" y="16"/>
                  </a:lnTo>
                  <a:lnTo>
                    <a:pt x="128" y="17"/>
                  </a:lnTo>
                  <a:lnTo>
                    <a:pt x="135" y="18"/>
                  </a:lnTo>
                  <a:lnTo>
                    <a:pt x="141" y="19"/>
                  </a:lnTo>
                  <a:lnTo>
                    <a:pt x="149" y="21"/>
                  </a:lnTo>
                  <a:lnTo>
                    <a:pt x="156" y="23"/>
                  </a:lnTo>
                  <a:lnTo>
                    <a:pt x="163" y="24"/>
                  </a:lnTo>
                  <a:lnTo>
                    <a:pt x="171" y="26"/>
                  </a:lnTo>
                  <a:lnTo>
                    <a:pt x="179" y="27"/>
                  </a:lnTo>
                  <a:lnTo>
                    <a:pt x="187" y="29"/>
                  </a:lnTo>
                  <a:lnTo>
                    <a:pt x="195" y="31"/>
                  </a:lnTo>
                  <a:lnTo>
                    <a:pt x="203" y="32"/>
                  </a:lnTo>
                  <a:lnTo>
                    <a:pt x="211" y="34"/>
                  </a:lnTo>
                  <a:lnTo>
                    <a:pt x="220" y="35"/>
                  </a:lnTo>
                  <a:lnTo>
                    <a:pt x="229" y="37"/>
                  </a:lnTo>
                  <a:lnTo>
                    <a:pt x="238" y="38"/>
                  </a:lnTo>
                  <a:lnTo>
                    <a:pt x="247" y="39"/>
                  </a:lnTo>
                  <a:lnTo>
                    <a:pt x="257" y="41"/>
                  </a:lnTo>
                  <a:lnTo>
                    <a:pt x="277" y="43"/>
                  </a:lnTo>
                  <a:lnTo>
                    <a:pt x="287" y="44"/>
                  </a:lnTo>
                  <a:lnTo>
                    <a:pt x="297" y="45"/>
                  </a:lnTo>
                  <a:lnTo>
                    <a:pt x="308" y="46"/>
                  </a:lnTo>
                  <a:lnTo>
                    <a:pt x="319" y="46"/>
                  </a:lnTo>
                  <a:lnTo>
                    <a:pt x="330" y="47"/>
                  </a:lnTo>
                  <a:lnTo>
                    <a:pt x="342" y="47"/>
                  </a:lnTo>
                  <a:lnTo>
                    <a:pt x="353" y="48"/>
                  </a:lnTo>
                  <a:lnTo>
                    <a:pt x="365" y="49"/>
                  </a:lnTo>
                  <a:lnTo>
                    <a:pt x="377" y="49"/>
                  </a:lnTo>
                  <a:lnTo>
                    <a:pt x="388" y="49"/>
                  </a:lnTo>
                  <a:lnTo>
                    <a:pt x="400" y="49"/>
                  </a:lnTo>
                  <a:lnTo>
                    <a:pt x="413" y="50"/>
                  </a:lnTo>
                  <a:lnTo>
                    <a:pt x="425" y="50"/>
                  </a:lnTo>
                  <a:lnTo>
                    <a:pt x="438" y="50"/>
                  </a:lnTo>
                  <a:lnTo>
                    <a:pt x="450" y="50"/>
                  </a:lnTo>
                  <a:lnTo>
                    <a:pt x="463" y="50"/>
                  </a:lnTo>
                  <a:lnTo>
                    <a:pt x="475" y="51"/>
                  </a:lnTo>
                  <a:lnTo>
                    <a:pt x="488" y="51"/>
                  </a:lnTo>
                  <a:lnTo>
                    <a:pt x="513" y="5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0" name="Freeform 140"/>
            <p:cNvSpPr>
              <a:spLocks noChangeAspect="1"/>
            </p:cNvSpPr>
            <p:nvPr/>
          </p:nvSpPr>
          <p:spPr bwMode="auto">
            <a:xfrm>
              <a:off x="2299" y="3285"/>
              <a:ext cx="402" cy="365"/>
            </a:xfrm>
            <a:custGeom>
              <a:avLst/>
              <a:gdLst>
                <a:gd name="T0" fmla="*/ 394 w 402"/>
                <a:gd name="T1" fmla="*/ 3 h 365"/>
                <a:gd name="T2" fmla="*/ 383 w 402"/>
                <a:gd name="T3" fmla="*/ 9 h 365"/>
                <a:gd name="T4" fmla="*/ 371 w 402"/>
                <a:gd name="T5" fmla="*/ 15 h 365"/>
                <a:gd name="T6" fmla="*/ 360 w 402"/>
                <a:gd name="T7" fmla="*/ 20 h 365"/>
                <a:gd name="T8" fmla="*/ 350 w 402"/>
                <a:gd name="T9" fmla="*/ 26 h 365"/>
                <a:gd name="T10" fmla="*/ 339 w 402"/>
                <a:gd name="T11" fmla="*/ 33 h 365"/>
                <a:gd name="T12" fmla="*/ 328 w 402"/>
                <a:gd name="T13" fmla="*/ 38 h 365"/>
                <a:gd name="T14" fmla="*/ 319 w 402"/>
                <a:gd name="T15" fmla="*/ 44 h 365"/>
                <a:gd name="T16" fmla="*/ 310 w 402"/>
                <a:gd name="T17" fmla="*/ 51 h 365"/>
                <a:gd name="T18" fmla="*/ 297 w 402"/>
                <a:gd name="T19" fmla="*/ 60 h 365"/>
                <a:gd name="T20" fmla="*/ 290 w 402"/>
                <a:gd name="T21" fmla="*/ 67 h 365"/>
                <a:gd name="T22" fmla="*/ 284 w 402"/>
                <a:gd name="T23" fmla="*/ 73 h 365"/>
                <a:gd name="T24" fmla="*/ 277 w 402"/>
                <a:gd name="T25" fmla="*/ 81 h 365"/>
                <a:gd name="T26" fmla="*/ 271 w 402"/>
                <a:gd name="T27" fmla="*/ 87 h 365"/>
                <a:gd name="T28" fmla="*/ 265 w 402"/>
                <a:gd name="T29" fmla="*/ 94 h 365"/>
                <a:gd name="T30" fmla="*/ 260 w 402"/>
                <a:gd name="T31" fmla="*/ 101 h 365"/>
                <a:gd name="T32" fmla="*/ 255 w 402"/>
                <a:gd name="T33" fmla="*/ 109 h 365"/>
                <a:gd name="T34" fmla="*/ 250 w 402"/>
                <a:gd name="T35" fmla="*/ 116 h 365"/>
                <a:gd name="T36" fmla="*/ 244 w 402"/>
                <a:gd name="T37" fmla="*/ 123 h 365"/>
                <a:gd name="T38" fmla="*/ 235 w 402"/>
                <a:gd name="T39" fmla="*/ 134 h 365"/>
                <a:gd name="T40" fmla="*/ 229 w 402"/>
                <a:gd name="T41" fmla="*/ 142 h 365"/>
                <a:gd name="T42" fmla="*/ 222 w 402"/>
                <a:gd name="T43" fmla="*/ 149 h 365"/>
                <a:gd name="T44" fmla="*/ 215 w 402"/>
                <a:gd name="T45" fmla="*/ 157 h 365"/>
                <a:gd name="T46" fmla="*/ 207 w 402"/>
                <a:gd name="T47" fmla="*/ 164 h 365"/>
                <a:gd name="T48" fmla="*/ 199 w 402"/>
                <a:gd name="T49" fmla="*/ 172 h 365"/>
                <a:gd name="T50" fmla="*/ 192 w 402"/>
                <a:gd name="T51" fmla="*/ 179 h 365"/>
                <a:gd name="T52" fmla="*/ 183 w 402"/>
                <a:gd name="T53" fmla="*/ 186 h 365"/>
                <a:gd name="T54" fmla="*/ 175 w 402"/>
                <a:gd name="T55" fmla="*/ 192 h 365"/>
                <a:gd name="T56" fmla="*/ 161 w 402"/>
                <a:gd name="T57" fmla="*/ 202 h 365"/>
                <a:gd name="T58" fmla="*/ 152 w 402"/>
                <a:gd name="T59" fmla="*/ 208 h 365"/>
                <a:gd name="T60" fmla="*/ 143 w 402"/>
                <a:gd name="T61" fmla="*/ 214 h 365"/>
                <a:gd name="T62" fmla="*/ 134 w 402"/>
                <a:gd name="T63" fmla="*/ 219 h 365"/>
                <a:gd name="T64" fmla="*/ 125 w 402"/>
                <a:gd name="T65" fmla="*/ 225 h 365"/>
                <a:gd name="T66" fmla="*/ 115 w 402"/>
                <a:gd name="T67" fmla="*/ 231 h 365"/>
                <a:gd name="T68" fmla="*/ 106 w 402"/>
                <a:gd name="T69" fmla="*/ 237 h 365"/>
                <a:gd name="T70" fmla="*/ 97 w 402"/>
                <a:gd name="T71" fmla="*/ 243 h 365"/>
                <a:gd name="T72" fmla="*/ 88 w 402"/>
                <a:gd name="T73" fmla="*/ 249 h 365"/>
                <a:gd name="T74" fmla="*/ 79 w 402"/>
                <a:gd name="T75" fmla="*/ 256 h 365"/>
                <a:gd name="T76" fmla="*/ 67 w 402"/>
                <a:gd name="T77" fmla="*/ 268 h 365"/>
                <a:gd name="T78" fmla="*/ 59 w 402"/>
                <a:gd name="T79" fmla="*/ 276 h 365"/>
                <a:gd name="T80" fmla="*/ 50 w 402"/>
                <a:gd name="T81" fmla="*/ 286 h 365"/>
                <a:gd name="T82" fmla="*/ 44 w 402"/>
                <a:gd name="T83" fmla="*/ 295 h 365"/>
                <a:gd name="T84" fmla="*/ 36 w 402"/>
                <a:gd name="T85" fmla="*/ 305 h 365"/>
                <a:gd name="T86" fmla="*/ 29 w 402"/>
                <a:gd name="T87" fmla="*/ 315 h 365"/>
                <a:gd name="T88" fmla="*/ 23 w 402"/>
                <a:gd name="T89" fmla="*/ 325 h 365"/>
                <a:gd name="T90" fmla="*/ 16 w 402"/>
                <a:gd name="T91" fmla="*/ 336 h 365"/>
                <a:gd name="T92" fmla="*/ 10 w 402"/>
                <a:gd name="T93" fmla="*/ 347 h 365"/>
                <a:gd name="T94" fmla="*/ 0 w 402"/>
                <a:gd name="T95" fmla="*/ 364 h 3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2"/>
                <a:gd name="T145" fmla="*/ 0 h 365"/>
                <a:gd name="T146" fmla="*/ 402 w 402"/>
                <a:gd name="T147" fmla="*/ 365 h 3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2" h="365">
                  <a:moveTo>
                    <a:pt x="401" y="0"/>
                  </a:moveTo>
                  <a:lnTo>
                    <a:pt x="394" y="3"/>
                  </a:lnTo>
                  <a:lnTo>
                    <a:pt x="389" y="5"/>
                  </a:lnTo>
                  <a:lnTo>
                    <a:pt x="383" y="9"/>
                  </a:lnTo>
                  <a:lnTo>
                    <a:pt x="377" y="11"/>
                  </a:lnTo>
                  <a:lnTo>
                    <a:pt x="371" y="15"/>
                  </a:lnTo>
                  <a:lnTo>
                    <a:pt x="366" y="17"/>
                  </a:lnTo>
                  <a:lnTo>
                    <a:pt x="360" y="20"/>
                  </a:lnTo>
                  <a:lnTo>
                    <a:pt x="355" y="23"/>
                  </a:lnTo>
                  <a:lnTo>
                    <a:pt x="350" y="26"/>
                  </a:lnTo>
                  <a:lnTo>
                    <a:pt x="344" y="29"/>
                  </a:lnTo>
                  <a:lnTo>
                    <a:pt x="339" y="33"/>
                  </a:lnTo>
                  <a:lnTo>
                    <a:pt x="334" y="35"/>
                  </a:lnTo>
                  <a:lnTo>
                    <a:pt x="328" y="38"/>
                  </a:lnTo>
                  <a:lnTo>
                    <a:pt x="324" y="41"/>
                  </a:lnTo>
                  <a:lnTo>
                    <a:pt x="319" y="44"/>
                  </a:lnTo>
                  <a:lnTo>
                    <a:pt x="314" y="48"/>
                  </a:lnTo>
                  <a:lnTo>
                    <a:pt x="310" y="51"/>
                  </a:lnTo>
                  <a:lnTo>
                    <a:pt x="305" y="54"/>
                  </a:lnTo>
                  <a:lnTo>
                    <a:pt x="297" y="60"/>
                  </a:lnTo>
                  <a:lnTo>
                    <a:pt x="294" y="64"/>
                  </a:lnTo>
                  <a:lnTo>
                    <a:pt x="290" y="67"/>
                  </a:lnTo>
                  <a:lnTo>
                    <a:pt x="286" y="70"/>
                  </a:lnTo>
                  <a:lnTo>
                    <a:pt x="284" y="73"/>
                  </a:lnTo>
                  <a:lnTo>
                    <a:pt x="280" y="77"/>
                  </a:lnTo>
                  <a:lnTo>
                    <a:pt x="277" y="81"/>
                  </a:lnTo>
                  <a:lnTo>
                    <a:pt x="274" y="84"/>
                  </a:lnTo>
                  <a:lnTo>
                    <a:pt x="271" y="87"/>
                  </a:lnTo>
                  <a:lnTo>
                    <a:pt x="269" y="91"/>
                  </a:lnTo>
                  <a:lnTo>
                    <a:pt x="265" y="94"/>
                  </a:lnTo>
                  <a:lnTo>
                    <a:pt x="263" y="98"/>
                  </a:lnTo>
                  <a:lnTo>
                    <a:pt x="260" y="101"/>
                  </a:lnTo>
                  <a:lnTo>
                    <a:pt x="258" y="105"/>
                  </a:lnTo>
                  <a:lnTo>
                    <a:pt x="255" y="109"/>
                  </a:lnTo>
                  <a:lnTo>
                    <a:pt x="252" y="112"/>
                  </a:lnTo>
                  <a:lnTo>
                    <a:pt x="250" y="116"/>
                  </a:lnTo>
                  <a:lnTo>
                    <a:pt x="247" y="120"/>
                  </a:lnTo>
                  <a:lnTo>
                    <a:pt x="244" y="123"/>
                  </a:lnTo>
                  <a:lnTo>
                    <a:pt x="238" y="130"/>
                  </a:lnTo>
                  <a:lnTo>
                    <a:pt x="235" y="134"/>
                  </a:lnTo>
                  <a:lnTo>
                    <a:pt x="232" y="138"/>
                  </a:lnTo>
                  <a:lnTo>
                    <a:pt x="229" y="142"/>
                  </a:lnTo>
                  <a:lnTo>
                    <a:pt x="225" y="145"/>
                  </a:lnTo>
                  <a:lnTo>
                    <a:pt x="222" y="149"/>
                  </a:lnTo>
                  <a:lnTo>
                    <a:pt x="218" y="153"/>
                  </a:lnTo>
                  <a:lnTo>
                    <a:pt x="215" y="157"/>
                  </a:lnTo>
                  <a:lnTo>
                    <a:pt x="211" y="161"/>
                  </a:lnTo>
                  <a:lnTo>
                    <a:pt x="207" y="164"/>
                  </a:lnTo>
                  <a:lnTo>
                    <a:pt x="203" y="168"/>
                  </a:lnTo>
                  <a:lnTo>
                    <a:pt x="199" y="172"/>
                  </a:lnTo>
                  <a:lnTo>
                    <a:pt x="196" y="175"/>
                  </a:lnTo>
                  <a:lnTo>
                    <a:pt x="192" y="179"/>
                  </a:lnTo>
                  <a:lnTo>
                    <a:pt x="188" y="182"/>
                  </a:lnTo>
                  <a:lnTo>
                    <a:pt x="183" y="186"/>
                  </a:lnTo>
                  <a:lnTo>
                    <a:pt x="179" y="189"/>
                  </a:lnTo>
                  <a:lnTo>
                    <a:pt x="175" y="192"/>
                  </a:lnTo>
                  <a:lnTo>
                    <a:pt x="170" y="196"/>
                  </a:lnTo>
                  <a:lnTo>
                    <a:pt x="161" y="202"/>
                  </a:lnTo>
                  <a:lnTo>
                    <a:pt x="157" y="206"/>
                  </a:lnTo>
                  <a:lnTo>
                    <a:pt x="152" y="208"/>
                  </a:lnTo>
                  <a:lnTo>
                    <a:pt x="148" y="211"/>
                  </a:lnTo>
                  <a:lnTo>
                    <a:pt x="143" y="214"/>
                  </a:lnTo>
                  <a:lnTo>
                    <a:pt x="139" y="217"/>
                  </a:lnTo>
                  <a:lnTo>
                    <a:pt x="134" y="219"/>
                  </a:lnTo>
                  <a:lnTo>
                    <a:pt x="129" y="222"/>
                  </a:lnTo>
                  <a:lnTo>
                    <a:pt x="125" y="225"/>
                  </a:lnTo>
                  <a:lnTo>
                    <a:pt x="120" y="228"/>
                  </a:lnTo>
                  <a:lnTo>
                    <a:pt x="115" y="231"/>
                  </a:lnTo>
                  <a:lnTo>
                    <a:pt x="110" y="234"/>
                  </a:lnTo>
                  <a:lnTo>
                    <a:pt x="106" y="237"/>
                  </a:lnTo>
                  <a:lnTo>
                    <a:pt x="101" y="240"/>
                  </a:lnTo>
                  <a:lnTo>
                    <a:pt x="97" y="243"/>
                  </a:lnTo>
                  <a:lnTo>
                    <a:pt x="92" y="246"/>
                  </a:lnTo>
                  <a:lnTo>
                    <a:pt x="88" y="249"/>
                  </a:lnTo>
                  <a:lnTo>
                    <a:pt x="83" y="253"/>
                  </a:lnTo>
                  <a:lnTo>
                    <a:pt x="79" y="256"/>
                  </a:lnTo>
                  <a:lnTo>
                    <a:pt x="70" y="264"/>
                  </a:lnTo>
                  <a:lnTo>
                    <a:pt x="67" y="268"/>
                  </a:lnTo>
                  <a:lnTo>
                    <a:pt x="62" y="272"/>
                  </a:lnTo>
                  <a:lnTo>
                    <a:pt x="59" y="276"/>
                  </a:lnTo>
                  <a:lnTo>
                    <a:pt x="55" y="281"/>
                  </a:lnTo>
                  <a:lnTo>
                    <a:pt x="50" y="286"/>
                  </a:lnTo>
                  <a:lnTo>
                    <a:pt x="47" y="290"/>
                  </a:lnTo>
                  <a:lnTo>
                    <a:pt x="44" y="295"/>
                  </a:lnTo>
                  <a:lnTo>
                    <a:pt x="40" y="299"/>
                  </a:lnTo>
                  <a:lnTo>
                    <a:pt x="36" y="305"/>
                  </a:lnTo>
                  <a:lnTo>
                    <a:pt x="33" y="309"/>
                  </a:lnTo>
                  <a:lnTo>
                    <a:pt x="29" y="315"/>
                  </a:lnTo>
                  <a:lnTo>
                    <a:pt x="26" y="320"/>
                  </a:lnTo>
                  <a:lnTo>
                    <a:pt x="23" y="325"/>
                  </a:lnTo>
                  <a:lnTo>
                    <a:pt x="19" y="330"/>
                  </a:lnTo>
                  <a:lnTo>
                    <a:pt x="16" y="336"/>
                  </a:lnTo>
                  <a:lnTo>
                    <a:pt x="12" y="341"/>
                  </a:lnTo>
                  <a:lnTo>
                    <a:pt x="10" y="347"/>
                  </a:lnTo>
                  <a:lnTo>
                    <a:pt x="6" y="352"/>
                  </a:lnTo>
                  <a:lnTo>
                    <a:pt x="0" y="36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1" name="Freeform 141"/>
            <p:cNvSpPr>
              <a:spLocks noChangeAspect="1"/>
            </p:cNvSpPr>
            <p:nvPr/>
          </p:nvSpPr>
          <p:spPr bwMode="auto">
            <a:xfrm>
              <a:off x="2896" y="3417"/>
              <a:ext cx="340" cy="169"/>
            </a:xfrm>
            <a:custGeom>
              <a:avLst/>
              <a:gdLst>
                <a:gd name="T0" fmla="*/ 0 w 340"/>
                <a:gd name="T1" fmla="*/ 0 h 169"/>
                <a:gd name="T2" fmla="*/ 3 w 340"/>
                <a:gd name="T3" fmla="*/ 3 h 169"/>
                <a:gd name="T4" fmla="*/ 7 w 340"/>
                <a:gd name="T5" fmla="*/ 5 h 169"/>
                <a:gd name="T6" fmla="*/ 11 w 340"/>
                <a:gd name="T7" fmla="*/ 8 h 169"/>
                <a:gd name="T8" fmla="*/ 15 w 340"/>
                <a:gd name="T9" fmla="*/ 11 h 169"/>
                <a:gd name="T10" fmla="*/ 18 w 340"/>
                <a:gd name="T11" fmla="*/ 14 h 169"/>
                <a:gd name="T12" fmla="*/ 23 w 340"/>
                <a:gd name="T13" fmla="*/ 16 h 169"/>
                <a:gd name="T14" fmla="*/ 26 w 340"/>
                <a:gd name="T15" fmla="*/ 19 h 169"/>
                <a:gd name="T16" fmla="*/ 31 w 340"/>
                <a:gd name="T17" fmla="*/ 22 h 169"/>
                <a:gd name="T18" fmla="*/ 35 w 340"/>
                <a:gd name="T19" fmla="*/ 24 h 169"/>
                <a:gd name="T20" fmla="*/ 39 w 340"/>
                <a:gd name="T21" fmla="*/ 27 h 169"/>
                <a:gd name="T22" fmla="*/ 44 w 340"/>
                <a:gd name="T23" fmla="*/ 29 h 169"/>
                <a:gd name="T24" fmla="*/ 48 w 340"/>
                <a:gd name="T25" fmla="*/ 31 h 169"/>
                <a:gd name="T26" fmla="*/ 53 w 340"/>
                <a:gd name="T27" fmla="*/ 33 h 169"/>
                <a:gd name="T28" fmla="*/ 58 w 340"/>
                <a:gd name="T29" fmla="*/ 35 h 169"/>
                <a:gd name="T30" fmla="*/ 63 w 340"/>
                <a:gd name="T31" fmla="*/ 36 h 169"/>
                <a:gd name="T32" fmla="*/ 68 w 340"/>
                <a:gd name="T33" fmla="*/ 38 h 169"/>
                <a:gd name="T34" fmla="*/ 73 w 340"/>
                <a:gd name="T35" fmla="*/ 39 h 169"/>
                <a:gd name="T36" fmla="*/ 79 w 340"/>
                <a:gd name="T37" fmla="*/ 40 h 169"/>
                <a:gd name="T38" fmla="*/ 91 w 340"/>
                <a:gd name="T39" fmla="*/ 42 h 169"/>
                <a:gd name="T40" fmla="*/ 97 w 340"/>
                <a:gd name="T41" fmla="*/ 43 h 169"/>
                <a:gd name="T42" fmla="*/ 104 w 340"/>
                <a:gd name="T43" fmla="*/ 43 h 169"/>
                <a:gd name="T44" fmla="*/ 110 w 340"/>
                <a:gd name="T45" fmla="*/ 43 h 169"/>
                <a:gd name="T46" fmla="*/ 117 w 340"/>
                <a:gd name="T47" fmla="*/ 43 h 169"/>
                <a:gd name="T48" fmla="*/ 124 w 340"/>
                <a:gd name="T49" fmla="*/ 43 h 169"/>
                <a:gd name="T50" fmla="*/ 132 w 340"/>
                <a:gd name="T51" fmla="*/ 43 h 169"/>
                <a:gd name="T52" fmla="*/ 139 w 340"/>
                <a:gd name="T53" fmla="*/ 43 h 169"/>
                <a:gd name="T54" fmla="*/ 146 w 340"/>
                <a:gd name="T55" fmla="*/ 43 h 169"/>
                <a:gd name="T56" fmla="*/ 153 w 340"/>
                <a:gd name="T57" fmla="*/ 43 h 169"/>
                <a:gd name="T58" fmla="*/ 161 w 340"/>
                <a:gd name="T59" fmla="*/ 43 h 169"/>
                <a:gd name="T60" fmla="*/ 169 w 340"/>
                <a:gd name="T61" fmla="*/ 43 h 169"/>
                <a:gd name="T62" fmla="*/ 176 w 340"/>
                <a:gd name="T63" fmla="*/ 43 h 169"/>
                <a:gd name="T64" fmla="*/ 183 w 340"/>
                <a:gd name="T65" fmla="*/ 43 h 169"/>
                <a:gd name="T66" fmla="*/ 191 w 340"/>
                <a:gd name="T67" fmla="*/ 44 h 169"/>
                <a:gd name="T68" fmla="*/ 198 w 340"/>
                <a:gd name="T69" fmla="*/ 45 h 169"/>
                <a:gd name="T70" fmla="*/ 205 w 340"/>
                <a:gd name="T71" fmla="*/ 46 h 169"/>
                <a:gd name="T72" fmla="*/ 212 w 340"/>
                <a:gd name="T73" fmla="*/ 48 h 169"/>
                <a:gd name="T74" fmla="*/ 219 w 340"/>
                <a:gd name="T75" fmla="*/ 49 h 169"/>
                <a:gd name="T76" fmla="*/ 233 w 340"/>
                <a:gd name="T77" fmla="*/ 54 h 169"/>
                <a:gd name="T78" fmla="*/ 239 w 340"/>
                <a:gd name="T79" fmla="*/ 57 h 169"/>
                <a:gd name="T80" fmla="*/ 246 w 340"/>
                <a:gd name="T81" fmla="*/ 60 h 169"/>
                <a:gd name="T82" fmla="*/ 252 w 340"/>
                <a:gd name="T83" fmla="*/ 64 h 169"/>
                <a:gd name="T84" fmla="*/ 258 w 340"/>
                <a:gd name="T85" fmla="*/ 68 h 169"/>
                <a:gd name="T86" fmla="*/ 264 w 340"/>
                <a:gd name="T87" fmla="*/ 72 h 169"/>
                <a:gd name="T88" fmla="*/ 269 w 340"/>
                <a:gd name="T89" fmla="*/ 77 h 169"/>
                <a:gd name="T90" fmla="*/ 275 w 340"/>
                <a:gd name="T91" fmla="*/ 83 h 169"/>
                <a:gd name="T92" fmla="*/ 280 w 340"/>
                <a:gd name="T93" fmla="*/ 88 h 169"/>
                <a:gd name="T94" fmla="*/ 285 w 340"/>
                <a:gd name="T95" fmla="*/ 93 h 169"/>
                <a:gd name="T96" fmla="*/ 290 w 340"/>
                <a:gd name="T97" fmla="*/ 100 h 169"/>
                <a:gd name="T98" fmla="*/ 296 w 340"/>
                <a:gd name="T99" fmla="*/ 106 h 169"/>
                <a:gd name="T100" fmla="*/ 301 w 340"/>
                <a:gd name="T101" fmla="*/ 112 h 169"/>
                <a:gd name="T102" fmla="*/ 305 w 340"/>
                <a:gd name="T103" fmla="*/ 119 h 169"/>
                <a:gd name="T104" fmla="*/ 310 w 340"/>
                <a:gd name="T105" fmla="*/ 126 h 169"/>
                <a:gd name="T106" fmla="*/ 315 w 340"/>
                <a:gd name="T107" fmla="*/ 132 h 169"/>
                <a:gd name="T108" fmla="*/ 320 w 340"/>
                <a:gd name="T109" fmla="*/ 139 h 169"/>
                <a:gd name="T110" fmla="*/ 324 w 340"/>
                <a:gd name="T111" fmla="*/ 146 h 169"/>
                <a:gd name="T112" fmla="*/ 329 w 340"/>
                <a:gd name="T113" fmla="*/ 153 h 169"/>
                <a:gd name="T114" fmla="*/ 339 w 340"/>
                <a:gd name="T115" fmla="*/ 168 h 1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0"/>
                <a:gd name="T175" fmla="*/ 0 h 169"/>
                <a:gd name="T176" fmla="*/ 340 w 340"/>
                <a:gd name="T177" fmla="*/ 169 h 1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0" h="169">
                  <a:moveTo>
                    <a:pt x="0" y="0"/>
                  </a:moveTo>
                  <a:lnTo>
                    <a:pt x="3" y="3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5" y="11"/>
                  </a:lnTo>
                  <a:lnTo>
                    <a:pt x="18" y="14"/>
                  </a:lnTo>
                  <a:lnTo>
                    <a:pt x="23" y="16"/>
                  </a:lnTo>
                  <a:lnTo>
                    <a:pt x="26" y="19"/>
                  </a:lnTo>
                  <a:lnTo>
                    <a:pt x="31" y="22"/>
                  </a:lnTo>
                  <a:lnTo>
                    <a:pt x="35" y="24"/>
                  </a:lnTo>
                  <a:lnTo>
                    <a:pt x="39" y="27"/>
                  </a:lnTo>
                  <a:lnTo>
                    <a:pt x="44" y="29"/>
                  </a:lnTo>
                  <a:lnTo>
                    <a:pt x="48" y="31"/>
                  </a:lnTo>
                  <a:lnTo>
                    <a:pt x="53" y="33"/>
                  </a:lnTo>
                  <a:lnTo>
                    <a:pt x="58" y="35"/>
                  </a:lnTo>
                  <a:lnTo>
                    <a:pt x="63" y="36"/>
                  </a:lnTo>
                  <a:lnTo>
                    <a:pt x="68" y="38"/>
                  </a:lnTo>
                  <a:lnTo>
                    <a:pt x="73" y="39"/>
                  </a:lnTo>
                  <a:lnTo>
                    <a:pt x="79" y="40"/>
                  </a:lnTo>
                  <a:lnTo>
                    <a:pt x="91" y="42"/>
                  </a:lnTo>
                  <a:lnTo>
                    <a:pt x="97" y="43"/>
                  </a:lnTo>
                  <a:lnTo>
                    <a:pt x="104" y="43"/>
                  </a:lnTo>
                  <a:lnTo>
                    <a:pt x="110" y="43"/>
                  </a:lnTo>
                  <a:lnTo>
                    <a:pt x="117" y="43"/>
                  </a:lnTo>
                  <a:lnTo>
                    <a:pt x="124" y="43"/>
                  </a:lnTo>
                  <a:lnTo>
                    <a:pt x="132" y="43"/>
                  </a:lnTo>
                  <a:lnTo>
                    <a:pt x="139" y="43"/>
                  </a:lnTo>
                  <a:lnTo>
                    <a:pt x="146" y="43"/>
                  </a:lnTo>
                  <a:lnTo>
                    <a:pt x="153" y="43"/>
                  </a:lnTo>
                  <a:lnTo>
                    <a:pt x="161" y="43"/>
                  </a:lnTo>
                  <a:lnTo>
                    <a:pt x="169" y="43"/>
                  </a:lnTo>
                  <a:lnTo>
                    <a:pt x="176" y="43"/>
                  </a:lnTo>
                  <a:lnTo>
                    <a:pt x="183" y="43"/>
                  </a:lnTo>
                  <a:lnTo>
                    <a:pt x="191" y="44"/>
                  </a:lnTo>
                  <a:lnTo>
                    <a:pt x="198" y="45"/>
                  </a:lnTo>
                  <a:lnTo>
                    <a:pt x="205" y="46"/>
                  </a:lnTo>
                  <a:lnTo>
                    <a:pt x="212" y="48"/>
                  </a:lnTo>
                  <a:lnTo>
                    <a:pt x="219" y="49"/>
                  </a:lnTo>
                  <a:lnTo>
                    <a:pt x="233" y="54"/>
                  </a:lnTo>
                  <a:lnTo>
                    <a:pt x="239" y="57"/>
                  </a:lnTo>
                  <a:lnTo>
                    <a:pt x="246" y="60"/>
                  </a:lnTo>
                  <a:lnTo>
                    <a:pt x="252" y="64"/>
                  </a:lnTo>
                  <a:lnTo>
                    <a:pt x="258" y="68"/>
                  </a:lnTo>
                  <a:lnTo>
                    <a:pt x="264" y="72"/>
                  </a:lnTo>
                  <a:lnTo>
                    <a:pt x="269" y="77"/>
                  </a:lnTo>
                  <a:lnTo>
                    <a:pt x="275" y="83"/>
                  </a:lnTo>
                  <a:lnTo>
                    <a:pt x="280" y="88"/>
                  </a:lnTo>
                  <a:lnTo>
                    <a:pt x="285" y="93"/>
                  </a:lnTo>
                  <a:lnTo>
                    <a:pt x="290" y="100"/>
                  </a:lnTo>
                  <a:lnTo>
                    <a:pt x="296" y="106"/>
                  </a:lnTo>
                  <a:lnTo>
                    <a:pt x="301" y="112"/>
                  </a:lnTo>
                  <a:lnTo>
                    <a:pt x="305" y="119"/>
                  </a:lnTo>
                  <a:lnTo>
                    <a:pt x="310" y="126"/>
                  </a:lnTo>
                  <a:lnTo>
                    <a:pt x="315" y="132"/>
                  </a:lnTo>
                  <a:lnTo>
                    <a:pt x="320" y="139"/>
                  </a:lnTo>
                  <a:lnTo>
                    <a:pt x="324" y="146"/>
                  </a:lnTo>
                  <a:lnTo>
                    <a:pt x="329" y="153"/>
                  </a:lnTo>
                  <a:lnTo>
                    <a:pt x="339" y="16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52" name="Line 142"/>
            <p:cNvSpPr>
              <a:spLocks noChangeAspect="1" noChangeShapeType="1"/>
            </p:cNvSpPr>
            <p:nvPr/>
          </p:nvSpPr>
          <p:spPr bwMode="auto">
            <a:xfrm flipH="1">
              <a:off x="2868" y="3691"/>
              <a:ext cx="44" cy="1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3" name="Line 143"/>
            <p:cNvSpPr>
              <a:spLocks noChangeAspect="1" noChangeShapeType="1"/>
            </p:cNvSpPr>
            <p:nvPr/>
          </p:nvSpPr>
          <p:spPr bwMode="auto">
            <a:xfrm>
              <a:off x="2946" y="3748"/>
              <a:ext cx="173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4" name="Freeform 144"/>
          <p:cNvSpPr>
            <a:spLocks noChangeAspect="1"/>
          </p:cNvSpPr>
          <p:nvPr/>
        </p:nvSpPr>
        <p:spPr bwMode="auto">
          <a:xfrm>
            <a:off x="3730625" y="3352800"/>
            <a:ext cx="2576513" cy="74613"/>
          </a:xfrm>
          <a:custGeom>
            <a:avLst/>
            <a:gdLst>
              <a:gd name="T0" fmla="*/ 0 w 2310"/>
              <a:gd name="T1" fmla="*/ 66 h 66"/>
              <a:gd name="T2" fmla="*/ 428 w 2310"/>
              <a:gd name="T3" fmla="*/ 33 h 66"/>
              <a:gd name="T4" fmla="*/ 929 w 2310"/>
              <a:gd name="T5" fmla="*/ 41 h 66"/>
              <a:gd name="T6" fmla="*/ 1225 w 2310"/>
              <a:gd name="T7" fmla="*/ 50 h 66"/>
              <a:gd name="T8" fmla="*/ 2310 w 2310"/>
              <a:gd name="T9" fmla="*/ 0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10"/>
              <a:gd name="T16" fmla="*/ 0 h 66"/>
              <a:gd name="T17" fmla="*/ 2310 w 2310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10" h="66">
                <a:moveTo>
                  <a:pt x="0" y="66"/>
                </a:moveTo>
                <a:cubicBezTo>
                  <a:pt x="136" y="51"/>
                  <a:pt x="273" y="37"/>
                  <a:pt x="428" y="33"/>
                </a:cubicBezTo>
                <a:cubicBezTo>
                  <a:pt x="583" y="29"/>
                  <a:pt x="796" y="38"/>
                  <a:pt x="929" y="41"/>
                </a:cubicBezTo>
                <a:cubicBezTo>
                  <a:pt x="1062" y="44"/>
                  <a:pt x="995" y="57"/>
                  <a:pt x="1225" y="50"/>
                </a:cubicBezTo>
                <a:cubicBezTo>
                  <a:pt x="1455" y="43"/>
                  <a:pt x="1882" y="21"/>
                  <a:pt x="231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Freeform 145"/>
          <p:cNvSpPr>
            <a:spLocks noChangeAspect="1"/>
          </p:cNvSpPr>
          <p:nvPr/>
        </p:nvSpPr>
        <p:spPr bwMode="auto">
          <a:xfrm rot="-5400000">
            <a:off x="3730625" y="2574926"/>
            <a:ext cx="217487" cy="195262"/>
          </a:xfrm>
          <a:custGeom>
            <a:avLst/>
            <a:gdLst>
              <a:gd name="T0" fmla="*/ 187 w 364"/>
              <a:gd name="T1" fmla="*/ 189 h 326"/>
              <a:gd name="T2" fmla="*/ 187 w 364"/>
              <a:gd name="T3" fmla="*/ 181 h 326"/>
              <a:gd name="T4" fmla="*/ 188 w 364"/>
              <a:gd name="T5" fmla="*/ 170 h 326"/>
              <a:gd name="T6" fmla="*/ 190 w 364"/>
              <a:gd name="T7" fmla="*/ 159 h 326"/>
              <a:gd name="T8" fmla="*/ 192 w 364"/>
              <a:gd name="T9" fmla="*/ 148 h 326"/>
              <a:gd name="T10" fmla="*/ 196 w 364"/>
              <a:gd name="T11" fmla="*/ 137 h 326"/>
              <a:gd name="T12" fmla="*/ 202 w 364"/>
              <a:gd name="T13" fmla="*/ 125 h 326"/>
              <a:gd name="T14" fmla="*/ 210 w 364"/>
              <a:gd name="T15" fmla="*/ 113 h 326"/>
              <a:gd name="T16" fmla="*/ 221 w 364"/>
              <a:gd name="T17" fmla="*/ 98 h 326"/>
              <a:gd name="T18" fmla="*/ 231 w 364"/>
              <a:gd name="T19" fmla="*/ 87 h 326"/>
              <a:gd name="T20" fmla="*/ 246 w 364"/>
              <a:gd name="T21" fmla="*/ 75 h 326"/>
              <a:gd name="T22" fmla="*/ 261 w 364"/>
              <a:gd name="T23" fmla="*/ 64 h 326"/>
              <a:gd name="T24" fmla="*/ 278 w 364"/>
              <a:gd name="T25" fmla="*/ 54 h 326"/>
              <a:gd name="T26" fmla="*/ 297 w 364"/>
              <a:gd name="T27" fmla="*/ 48 h 326"/>
              <a:gd name="T28" fmla="*/ 316 w 364"/>
              <a:gd name="T29" fmla="*/ 43 h 326"/>
              <a:gd name="T30" fmla="*/ 337 w 364"/>
              <a:gd name="T31" fmla="*/ 40 h 326"/>
              <a:gd name="T32" fmla="*/ 363 w 364"/>
              <a:gd name="T33" fmla="*/ 41 h 326"/>
              <a:gd name="T34" fmla="*/ 343 w 364"/>
              <a:gd name="T35" fmla="*/ 26 h 326"/>
              <a:gd name="T36" fmla="*/ 314 w 364"/>
              <a:gd name="T37" fmla="*/ 12 h 326"/>
              <a:gd name="T38" fmla="*/ 284 w 364"/>
              <a:gd name="T39" fmla="*/ 3 h 326"/>
              <a:gd name="T40" fmla="*/ 254 w 364"/>
              <a:gd name="T41" fmla="*/ 0 h 326"/>
              <a:gd name="T42" fmla="*/ 222 w 364"/>
              <a:gd name="T43" fmla="*/ 1 h 326"/>
              <a:gd name="T44" fmla="*/ 192 w 364"/>
              <a:gd name="T45" fmla="*/ 7 h 326"/>
              <a:gd name="T46" fmla="*/ 163 w 364"/>
              <a:gd name="T47" fmla="*/ 18 h 326"/>
              <a:gd name="T48" fmla="*/ 131 w 364"/>
              <a:gd name="T49" fmla="*/ 35 h 326"/>
              <a:gd name="T50" fmla="*/ 115 w 364"/>
              <a:gd name="T51" fmla="*/ 48 h 326"/>
              <a:gd name="T52" fmla="*/ 97 w 364"/>
              <a:gd name="T53" fmla="*/ 65 h 326"/>
              <a:gd name="T54" fmla="*/ 84 w 364"/>
              <a:gd name="T55" fmla="*/ 85 h 326"/>
              <a:gd name="T56" fmla="*/ 71 w 364"/>
              <a:gd name="T57" fmla="*/ 106 h 326"/>
              <a:gd name="T58" fmla="*/ 64 w 364"/>
              <a:gd name="T59" fmla="*/ 126 h 326"/>
              <a:gd name="T60" fmla="*/ 57 w 364"/>
              <a:gd name="T61" fmla="*/ 146 h 326"/>
              <a:gd name="T62" fmla="*/ 52 w 364"/>
              <a:gd name="T63" fmla="*/ 166 h 326"/>
              <a:gd name="T64" fmla="*/ 51 w 364"/>
              <a:gd name="T65" fmla="*/ 189 h 326"/>
              <a:gd name="T66" fmla="*/ 119 w 364"/>
              <a:gd name="T67" fmla="*/ 325 h 32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4"/>
              <a:gd name="T103" fmla="*/ 0 h 326"/>
              <a:gd name="T104" fmla="*/ 364 w 364"/>
              <a:gd name="T105" fmla="*/ 326 h 32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4" h="326">
                <a:moveTo>
                  <a:pt x="238" y="189"/>
                </a:moveTo>
                <a:lnTo>
                  <a:pt x="187" y="189"/>
                </a:lnTo>
                <a:lnTo>
                  <a:pt x="187" y="186"/>
                </a:lnTo>
                <a:lnTo>
                  <a:pt x="187" y="181"/>
                </a:lnTo>
                <a:lnTo>
                  <a:pt x="187" y="175"/>
                </a:lnTo>
                <a:lnTo>
                  <a:pt x="188" y="170"/>
                </a:lnTo>
                <a:lnTo>
                  <a:pt x="189" y="164"/>
                </a:lnTo>
                <a:lnTo>
                  <a:pt x="190" y="159"/>
                </a:lnTo>
                <a:lnTo>
                  <a:pt x="191" y="154"/>
                </a:lnTo>
                <a:lnTo>
                  <a:pt x="192" y="148"/>
                </a:lnTo>
                <a:lnTo>
                  <a:pt x="195" y="142"/>
                </a:lnTo>
                <a:lnTo>
                  <a:pt x="196" y="137"/>
                </a:lnTo>
                <a:lnTo>
                  <a:pt x="200" y="132"/>
                </a:lnTo>
                <a:lnTo>
                  <a:pt x="202" y="125"/>
                </a:lnTo>
                <a:lnTo>
                  <a:pt x="205" y="119"/>
                </a:lnTo>
                <a:lnTo>
                  <a:pt x="210" y="113"/>
                </a:lnTo>
                <a:lnTo>
                  <a:pt x="213" y="107"/>
                </a:lnTo>
                <a:lnTo>
                  <a:pt x="221" y="98"/>
                </a:lnTo>
                <a:lnTo>
                  <a:pt x="224" y="94"/>
                </a:lnTo>
                <a:lnTo>
                  <a:pt x="231" y="87"/>
                </a:lnTo>
                <a:lnTo>
                  <a:pt x="238" y="81"/>
                </a:lnTo>
                <a:lnTo>
                  <a:pt x="246" y="75"/>
                </a:lnTo>
                <a:lnTo>
                  <a:pt x="253" y="69"/>
                </a:lnTo>
                <a:lnTo>
                  <a:pt x="261" y="64"/>
                </a:lnTo>
                <a:lnTo>
                  <a:pt x="269" y="60"/>
                </a:lnTo>
                <a:lnTo>
                  <a:pt x="278" y="54"/>
                </a:lnTo>
                <a:lnTo>
                  <a:pt x="288" y="51"/>
                </a:lnTo>
                <a:lnTo>
                  <a:pt x="297" y="48"/>
                </a:lnTo>
                <a:lnTo>
                  <a:pt x="306" y="45"/>
                </a:lnTo>
                <a:lnTo>
                  <a:pt x="316" y="43"/>
                </a:lnTo>
                <a:lnTo>
                  <a:pt x="326" y="41"/>
                </a:lnTo>
                <a:lnTo>
                  <a:pt x="337" y="40"/>
                </a:lnTo>
                <a:lnTo>
                  <a:pt x="347" y="40"/>
                </a:lnTo>
                <a:lnTo>
                  <a:pt x="363" y="41"/>
                </a:lnTo>
                <a:lnTo>
                  <a:pt x="356" y="36"/>
                </a:lnTo>
                <a:lnTo>
                  <a:pt x="343" y="26"/>
                </a:lnTo>
                <a:lnTo>
                  <a:pt x="329" y="19"/>
                </a:lnTo>
                <a:lnTo>
                  <a:pt x="314" y="12"/>
                </a:lnTo>
                <a:lnTo>
                  <a:pt x="299" y="8"/>
                </a:lnTo>
                <a:lnTo>
                  <a:pt x="284" y="3"/>
                </a:lnTo>
                <a:lnTo>
                  <a:pt x="268" y="2"/>
                </a:lnTo>
                <a:lnTo>
                  <a:pt x="254" y="0"/>
                </a:lnTo>
                <a:lnTo>
                  <a:pt x="238" y="0"/>
                </a:lnTo>
                <a:lnTo>
                  <a:pt x="222" y="1"/>
                </a:lnTo>
                <a:lnTo>
                  <a:pt x="207" y="3"/>
                </a:lnTo>
                <a:lnTo>
                  <a:pt x="192" y="7"/>
                </a:lnTo>
                <a:lnTo>
                  <a:pt x="178" y="11"/>
                </a:lnTo>
                <a:lnTo>
                  <a:pt x="163" y="18"/>
                </a:lnTo>
                <a:lnTo>
                  <a:pt x="150" y="24"/>
                </a:lnTo>
                <a:lnTo>
                  <a:pt x="131" y="35"/>
                </a:lnTo>
                <a:lnTo>
                  <a:pt x="125" y="40"/>
                </a:lnTo>
                <a:lnTo>
                  <a:pt x="115" y="48"/>
                </a:lnTo>
                <a:lnTo>
                  <a:pt x="106" y="56"/>
                </a:lnTo>
                <a:lnTo>
                  <a:pt x="97" y="65"/>
                </a:lnTo>
                <a:lnTo>
                  <a:pt x="90" y="75"/>
                </a:lnTo>
                <a:lnTo>
                  <a:pt x="84" y="85"/>
                </a:lnTo>
                <a:lnTo>
                  <a:pt x="77" y="94"/>
                </a:lnTo>
                <a:lnTo>
                  <a:pt x="71" y="106"/>
                </a:lnTo>
                <a:lnTo>
                  <a:pt x="67" y="115"/>
                </a:lnTo>
                <a:lnTo>
                  <a:pt x="64" y="126"/>
                </a:lnTo>
                <a:lnTo>
                  <a:pt x="60" y="136"/>
                </a:lnTo>
                <a:lnTo>
                  <a:pt x="57" y="146"/>
                </a:lnTo>
                <a:lnTo>
                  <a:pt x="54" y="156"/>
                </a:lnTo>
                <a:lnTo>
                  <a:pt x="52" y="166"/>
                </a:lnTo>
                <a:lnTo>
                  <a:pt x="52" y="175"/>
                </a:lnTo>
                <a:lnTo>
                  <a:pt x="51" y="189"/>
                </a:lnTo>
                <a:lnTo>
                  <a:pt x="0" y="189"/>
                </a:lnTo>
                <a:lnTo>
                  <a:pt x="119" y="325"/>
                </a:lnTo>
                <a:lnTo>
                  <a:pt x="238" y="189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Freeform 146"/>
          <p:cNvSpPr>
            <a:spLocks noChangeAspect="1"/>
          </p:cNvSpPr>
          <p:nvPr/>
        </p:nvSpPr>
        <p:spPr bwMode="auto">
          <a:xfrm rot="10800000">
            <a:off x="4622800" y="2232025"/>
            <a:ext cx="217488" cy="195263"/>
          </a:xfrm>
          <a:custGeom>
            <a:avLst/>
            <a:gdLst>
              <a:gd name="T0" fmla="*/ 187 w 364"/>
              <a:gd name="T1" fmla="*/ 189 h 326"/>
              <a:gd name="T2" fmla="*/ 187 w 364"/>
              <a:gd name="T3" fmla="*/ 181 h 326"/>
              <a:gd name="T4" fmla="*/ 188 w 364"/>
              <a:gd name="T5" fmla="*/ 170 h 326"/>
              <a:gd name="T6" fmla="*/ 190 w 364"/>
              <a:gd name="T7" fmla="*/ 159 h 326"/>
              <a:gd name="T8" fmla="*/ 192 w 364"/>
              <a:gd name="T9" fmla="*/ 148 h 326"/>
              <a:gd name="T10" fmla="*/ 196 w 364"/>
              <a:gd name="T11" fmla="*/ 137 h 326"/>
              <a:gd name="T12" fmla="*/ 202 w 364"/>
              <a:gd name="T13" fmla="*/ 125 h 326"/>
              <a:gd name="T14" fmla="*/ 210 w 364"/>
              <a:gd name="T15" fmla="*/ 113 h 326"/>
              <a:gd name="T16" fmla="*/ 221 w 364"/>
              <a:gd name="T17" fmla="*/ 98 h 326"/>
              <a:gd name="T18" fmla="*/ 231 w 364"/>
              <a:gd name="T19" fmla="*/ 87 h 326"/>
              <a:gd name="T20" fmla="*/ 246 w 364"/>
              <a:gd name="T21" fmla="*/ 75 h 326"/>
              <a:gd name="T22" fmla="*/ 261 w 364"/>
              <a:gd name="T23" fmla="*/ 64 h 326"/>
              <a:gd name="T24" fmla="*/ 278 w 364"/>
              <a:gd name="T25" fmla="*/ 54 h 326"/>
              <a:gd name="T26" fmla="*/ 297 w 364"/>
              <a:gd name="T27" fmla="*/ 48 h 326"/>
              <a:gd name="T28" fmla="*/ 316 w 364"/>
              <a:gd name="T29" fmla="*/ 43 h 326"/>
              <a:gd name="T30" fmla="*/ 337 w 364"/>
              <a:gd name="T31" fmla="*/ 40 h 326"/>
              <a:gd name="T32" fmla="*/ 363 w 364"/>
              <a:gd name="T33" fmla="*/ 41 h 326"/>
              <a:gd name="T34" fmla="*/ 343 w 364"/>
              <a:gd name="T35" fmla="*/ 26 h 326"/>
              <a:gd name="T36" fmla="*/ 314 w 364"/>
              <a:gd name="T37" fmla="*/ 12 h 326"/>
              <a:gd name="T38" fmla="*/ 284 w 364"/>
              <a:gd name="T39" fmla="*/ 3 h 326"/>
              <a:gd name="T40" fmla="*/ 254 w 364"/>
              <a:gd name="T41" fmla="*/ 0 h 326"/>
              <a:gd name="T42" fmla="*/ 222 w 364"/>
              <a:gd name="T43" fmla="*/ 1 h 326"/>
              <a:gd name="T44" fmla="*/ 192 w 364"/>
              <a:gd name="T45" fmla="*/ 7 h 326"/>
              <a:gd name="T46" fmla="*/ 163 w 364"/>
              <a:gd name="T47" fmla="*/ 18 h 326"/>
              <a:gd name="T48" fmla="*/ 131 w 364"/>
              <a:gd name="T49" fmla="*/ 35 h 326"/>
              <a:gd name="T50" fmla="*/ 115 w 364"/>
              <a:gd name="T51" fmla="*/ 48 h 326"/>
              <a:gd name="T52" fmla="*/ 97 w 364"/>
              <a:gd name="T53" fmla="*/ 65 h 326"/>
              <a:gd name="T54" fmla="*/ 84 w 364"/>
              <a:gd name="T55" fmla="*/ 85 h 326"/>
              <a:gd name="T56" fmla="*/ 71 w 364"/>
              <a:gd name="T57" fmla="*/ 106 h 326"/>
              <a:gd name="T58" fmla="*/ 64 w 364"/>
              <a:gd name="T59" fmla="*/ 126 h 326"/>
              <a:gd name="T60" fmla="*/ 57 w 364"/>
              <a:gd name="T61" fmla="*/ 146 h 326"/>
              <a:gd name="T62" fmla="*/ 52 w 364"/>
              <a:gd name="T63" fmla="*/ 166 h 326"/>
              <a:gd name="T64" fmla="*/ 51 w 364"/>
              <a:gd name="T65" fmla="*/ 189 h 326"/>
              <a:gd name="T66" fmla="*/ 119 w 364"/>
              <a:gd name="T67" fmla="*/ 325 h 32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4"/>
              <a:gd name="T103" fmla="*/ 0 h 326"/>
              <a:gd name="T104" fmla="*/ 364 w 364"/>
              <a:gd name="T105" fmla="*/ 326 h 32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4" h="326">
                <a:moveTo>
                  <a:pt x="238" y="189"/>
                </a:moveTo>
                <a:lnTo>
                  <a:pt x="187" y="189"/>
                </a:lnTo>
                <a:lnTo>
                  <a:pt x="187" y="186"/>
                </a:lnTo>
                <a:lnTo>
                  <a:pt x="187" y="181"/>
                </a:lnTo>
                <a:lnTo>
                  <a:pt x="187" y="175"/>
                </a:lnTo>
                <a:lnTo>
                  <a:pt x="188" y="170"/>
                </a:lnTo>
                <a:lnTo>
                  <a:pt x="189" y="164"/>
                </a:lnTo>
                <a:lnTo>
                  <a:pt x="190" y="159"/>
                </a:lnTo>
                <a:lnTo>
                  <a:pt x="191" y="154"/>
                </a:lnTo>
                <a:lnTo>
                  <a:pt x="192" y="148"/>
                </a:lnTo>
                <a:lnTo>
                  <a:pt x="195" y="142"/>
                </a:lnTo>
                <a:lnTo>
                  <a:pt x="196" y="137"/>
                </a:lnTo>
                <a:lnTo>
                  <a:pt x="200" y="132"/>
                </a:lnTo>
                <a:lnTo>
                  <a:pt x="202" y="125"/>
                </a:lnTo>
                <a:lnTo>
                  <a:pt x="205" y="119"/>
                </a:lnTo>
                <a:lnTo>
                  <a:pt x="210" y="113"/>
                </a:lnTo>
                <a:lnTo>
                  <a:pt x="213" y="107"/>
                </a:lnTo>
                <a:lnTo>
                  <a:pt x="221" y="98"/>
                </a:lnTo>
                <a:lnTo>
                  <a:pt x="224" y="94"/>
                </a:lnTo>
                <a:lnTo>
                  <a:pt x="231" y="87"/>
                </a:lnTo>
                <a:lnTo>
                  <a:pt x="238" y="81"/>
                </a:lnTo>
                <a:lnTo>
                  <a:pt x="246" y="75"/>
                </a:lnTo>
                <a:lnTo>
                  <a:pt x="253" y="69"/>
                </a:lnTo>
                <a:lnTo>
                  <a:pt x="261" y="64"/>
                </a:lnTo>
                <a:lnTo>
                  <a:pt x="269" y="60"/>
                </a:lnTo>
                <a:lnTo>
                  <a:pt x="278" y="54"/>
                </a:lnTo>
                <a:lnTo>
                  <a:pt x="288" y="51"/>
                </a:lnTo>
                <a:lnTo>
                  <a:pt x="297" y="48"/>
                </a:lnTo>
                <a:lnTo>
                  <a:pt x="306" y="45"/>
                </a:lnTo>
                <a:lnTo>
                  <a:pt x="316" y="43"/>
                </a:lnTo>
                <a:lnTo>
                  <a:pt x="326" y="41"/>
                </a:lnTo>
                <a:lnTo>
                  <a:pt x="337" y="40"/>
                </a:lnTo>
                <a:lnTo>
                  <a:pt x="347" y="40"/>
                </a:lnTo>
                <a:lnTo>
                  <a:pt x="363" y="41"/>
                </a:lnTo>
                <a:lnTo>
                  <a:pt x="356" y="36"/>
                </a:lnTo>
                <a:lnTo>
                  <a:pt x="343" y="26"/>
                </a:lnTo>
                <a:lnTo>
                  <a:pt x="329" y="19"/>
                </a:lnTo>
                <a:lnTo>
                  <a:pt x="314" y="12"/>
                </a:lnTo>
                <a:lnTo>
                  <a:pt x="299" y="8"/>
                </a:lnTo>
                <a:lnTo>
                  <a:pt x="284" y="3"/>
                </a:lnTo>
                <a:lnTo>
                  <a:pt x="268" y="2"/>
                </a:lnTo>
                <a:lnTo>
                  <a:pt x="254" y="0"/>
                </a:lnTo>
                <a:lnTo>
                  <a:pt x="238" y="0"/>
                </a:lnTo>
                <a:lnTo>
                  <a:pt x="222" y="1"/>
                </a:lnTo>
                <a:lnTo>
                  <a:pt x="207" y="3"/>
                </a:lnTo>
                <a:lnTo>
                  <a:pt x="192" y="7"/>
                </a:lnTo>
                <a:lnTo>
                  <a:pt x="178" y="11"/>
                </a:lnTo>
                <a:lnTo>
                  <a:pt x="163" y="18"/>
                </a:lnTo>
                <a:lnTo>
                  <a:pt x="150" y="24"/>
                </a:lnTo>
                <a:lnTo>
                  <a:pt x="131" y="35"/>
                </a:lnTo>
                <a:lnTo>
                  <a:pt x="125" y="40"/>
                </a:lnTo>
                <a:lnTo>
                  <a:pt x="115" y="48"/>
                </a:lnTo>
                <a:lnTo>
                  <a:pt x="106" y="56"/>
                </a:lnTo>
                <a:lnTo>
                  <a:pt x="97" y="65"/>
                </a:lnTo>
                <a:lnTo>
                  <a:pt x="90" y="75"/>
                </a:lnTo>
                <a:lnTo>
                  <a:pt x="84" y="85"/>
                </a:lnTo>
                <a:lnTo>
                  <a:pt x="77" y="94"/>
                </a:lnTo>
                <a:lnTo>
                  <a:pt x="71" y="106"/>
                </a:lnTo>
                <a:lnTo>
                  <a:pt x="67" y="115"/>
                </a:lnTo>
                <a:lnTo>
                  <a:pt x="64" y="126"/>
                </a:lnTo>
                <a:lnTo>
                  <a:pt x="60" y="136"/>
                </a:lnTo>
                <a:lnTo>
                  <a:pt x="57" y="146"/>
                </a:lnTo>
                <a:lnTo>
                  <a:pt x="54" y="156"/>
                </a:lnTo>
                <a:lnTo>
                  <a:pt x="52" y="166"/>
                </a:lnTo>
                <a:lnTo>
                  <a:pt x="52" y="175"/>
                </a:lnTo>
                <a:lnTo>
                  <a:pt x="51" y="189"/>
                </a:lnTo>
                <a:lnTo>
                  <a:pt x="0" y="189"/>
                </a:lnTo>
                <a:lnTo>
                  <a:pt x="119" y="325"/>
                </a:lnTo>
                <a:lnTo>
                  <a:pt x="238" y="189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487" name="Group 147"/>
          <p:cNvGrpSpPr>
            <a:grpSpLocks/>
          </p:cNvGrpSpPr>
          <p:nvPr/>
        </p:nvGrpSpPr>
        <p:grpSpPr bwMode="auto">
          <a:xfrm>
            <a:off x="5886450" y="1519238"/>
            <a:ext cx="779463" cy="725487"/>
            <a:chOff x="2881" y="2593"/>
            <a:chExt cx="491" cy="457"/>
          </a:xfrm>
        </p:grpSpPr>
        <p:sp>
          <p:nvSpPr>
            <p:cNvPr id="20722" name="Freeform 148"/>
            <p:cNvSpPr>
              <a:spLocks noChangeAspect="1"/>
            </p:cNvSpPr>
            <p:nvPr/>
          </p:nvSpPr>
          <p:spPr bwMode="auto">
            <a:xfrm>
              <a:off x="3069" y="2695"/>
              <a:ext cx="167" cy="171"/>
            </a:xfrm>
            <a:custGeom>
              <a:avLst/>
              <a:gdLst>
                <a:gd name="T0" fmla="*/ 10 w 445"/>
                <a:gd name="T1" fmla="*/ 443 h 453"/>
                <a:gd name="T2" fmla="*/ 25 w 445"/>
                <a:gd name="T3" fmla="*/ 432 h 453"/>
                <a:gd name="T4" fmla="*/ 41 w 445"/>
                <a:gd name="T5" fmla="*/ 422 h 453"/>
                <a:gd name="T6" fmla="*/ 54 w 445"/>
                <a:gd name="T7" fmla="*/ 412 h 453"/>
                <a:gd name="T8" fmla="*/ 72 w 445"/>
                <a:gd name="T9" fmla="*/ 397 h 453"/>
                <a:gd name="T10" fmla="*/ 84 w 445"/>
                <a:gd name="T11" fmla="*/ 386 h 453"/>
                <a:gd name="T12" fmla="*/ 97 w 445"/>
                <a:gd name="T13" fmla="*/ 374 h 453"/>
                <a:gd name="T14" fmla="*/ 110 w 445"/>
                <a:gd name="T15" fmla="*/ 361 h 453"/>
                <a:gd name="T16" fmla="*/ 123 w 445"/>
                <a:gd name="T17" fmla="*/ 348 h 453"/>
                <a:gd name="T18" fmla="*/ 141 w 445"/>
                <a:gd name="T19" fmla="*/ 328 h 453"/>
                <a:gd name="T20" fmla="*/ 153 w 445"/>
                <a:gd name="T21" fmla="*/ 312 h 453"/>
                <a:gd name="T22" fmla="*/ 169 w 445"/>
                <a:gd name="T23" fmla="*/ 297 h 453"/>
                <a:gd name="T24" fmla="*/ 181 w 445"/>
                <a:gd name="T25" fmla="*/ 279 h 453"/>
                <a:gd name="T26" fmla="*/ 197 w 445"/>
                <a:gd name="T27" fmla="*/ 261 h 453"/>
                <a:gd name="T28" fmla="*/ 212 w 445"/>
                <a:gd name="T29" fmla="*/ 238 h 453"/>
                <a:gd name="T30" fmla="*/ 222 w 445"/>
                <a:gd name="T31" fmla="*/ 220 h 453"/>
                <a:gd name="T32" fmla="*/ 235 w 445"/>
                <a:gd name="T33" fmla="*/ 202 h 453"/>
                <a:gd name="T34" fmla="*/ 243 w 445"/>
                <a:gd name="T35" fmla="*/ 184 h 453"/>
                <a:gd name="T36" fmla="*/ 253 w 445"/>
                <a:gd name="T37" fmla="*/ 166 h 453"/>
                <a:gd name="T38" fmla="*/ 266 w 445"/>
                <a:gd name="T39" fmla="*/ 141 h 453"/>
                <a:gd name="T40" fmla="*/ 274 w 445"/>
                <a:gd name="T41" fmla="*/ 120 h 453"/>
                <a:gd name="T42" fmla="*/ 281 w 445"/>
                <a:gd name="T43" fmla="*/ 102 h 453"/>
                <a:gd name="T44" fmla="*/ 289 w 445"/>
                <a:gd name="T45" fmla="*/ 82 h 453"/>
                <a:gd name="T46" fmla="*/ 299 w 445"/>
                <a:gd name="T47" fmla="*/ 62 h 453"/>
                <a:gd name="T48" fmla="*/ 304 w 445"/>
                <a:gd name="T49" fmla="*/ 49 h 453"/>
                <a:gd name="T50" fmla="*/ 312 w 445"/>
                <a:gd name="T51" fmla="*/ 36 h 453"/>
                <a:gd name="T52" fmla="*/ 317 w 445"/>
                <a:gd name="T53" fmla="*/ 26 h 453"/>
                <a:gd name="T54" fmla="*/ 322 w 445"/>
                <a:gd name="T55" fmla="*/ 16 h 453"/>
                <a:gd name="T56" fmla="*/ 330 w 445"/>
                <a:gd name="T57" fmla="*/ 10 h 453"/>
                <a:gd name="T58" fmla="*/ 335 w 445"/>
                <a:gd name="T59" fmla="*/ 5 h 453"/>
                <a:gd name="T60" fmla="*/ 343 w 445"/>
                <a:gd name="T61" fmla="*/ 3 h 453"/>
                <a:gd name="T62" fmla="*/ 350 w 445"/>
                <a:gd name="T63" fmla="*/ 0 h 453"/>
                <a:gd name="T64" fmla="*/ 360 w 445"/>
                <a:gd name="T65" fmla="*/ 0 h 453"/>
                <a:gd name="T66" fmla="*/ 368 w 445"/>
                <a:gd name="T67" fmla="*/ 3 h 453"/>
                <a:gd name="T68" fmla="*/ 376 w 445"/>
                <a:gd name="T69" fmla="*/ 8 h 453"/>
                <a:gd name="T70" fmla="*/ 383 w 445"/>
                <a:gd name="T71" fmla="*/ 10 h 453"/>
                <a:gd name="T72" fmla="*/ 389 w 445"/>
                <a:gd name="T73" fmla="*/ 18 h 453"/>
                <a:gd name="T74" fmla="*/ 394 w 445"/>
                <a:gd name="T75" fmla="*/ 26 h 453"/>
                <a:gd name="T76" fmla="*/ 399 w 445"/>
                <a:gd name="T77" fmla="*/ 36 h 453"/>
                <a:gd name="T78" fmla="*/ 401 w 445"/>
                <a:gd name="T79" fmla="*/ 46 h 453"/>
                <a:gd name="T80" fmla="*/ 404 w 445"/>
                <a:gd name="T81" fmla="*/ 59 h 453"/>
                <a:gd name="T82" fmla="*/ 407 w 445"/>
                <a:gd name="T83" fmla="*/ 79 h 453"/>
                <a:gd name="T84" fmla="*/ 412 w 445"/>
                <a:gd name="T85" fmla="*/ 100 h 453"/>
                <a:gd name="T86" fmla="*/ 414 w 445"/>
                <a:gd name="T87" fmla="*/ 126 h 453"/>
                <a:gd name="T88" fmla="*/ 417 w 445"/>
                <a:gd name="T89" fmla="*/ 154 h 453"/>
                <a:gd name="T90" fmla="*/ 422 w 445"/>
                <a:gd name="T91" fmla="*/ 187 h 453"/>
                <a:gd name="T92" fmla="*/ 427 w 445"/>
                <a:gd name="T93" fmla="*/ 233 h 453"/>
                <a:gd name="T94" fmla="*/ 430 w 445"/>
                <a:gd name="T95" fmla="*/ 276 h 453"/>
                <a:gd name="T96" fmla="*/ 435 w 445"/>
                <a:gd name="T97" fmla="*/ 325 h 453"/>
                <a:gd name="T98" fmla="*/ 437 w 445"/>
                <a:gd name="T99" fmla="*/ 374 h 453"/>
                <a:gd name="T100" fmla="*/ 442 w 445"/>
                <a:gd name="T101" fmla="*/ 425 h 4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5"/>
                <a:gd name="T154" fmla="*/ 0 h 453"/>
                <a:gd name="T155" fmla="*/ 445 w 445"/>
                <a:gd name="T156" fmla="*/ 453 h 4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5" h="453">
                  <a:moveTo>
                    <a:pt x="0" y="453"/>
                  </a:moveTo>
                  <a:lnTo>
                    <a:pt x="2" y="448"/>
                  </a:lnTo>
                  <a:lnTo>
                    <a:pt x="8" y="445"/>
                  </a:lnTo>
                  <a:lnTo>
                    <a:pt x="10" y="443"/>
                  </a:lnTo>
                  <a:lnTo>
                    <a:pt x="15" y="440"/>
                  </a:lnTo>
                  <a:lnTo>
                    <a:pt x="18" y="438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8" y="430"/>
                  </a:lnTo>
                  <a:lnTo>
                    <a:pt x="33" y="427"/>
                  </a:lnTo>
                  <a:lnTo>
                    <a:pt x="36" y="425"/>
                  </a:lnTo>
                  <a:lnTo>
                    <a:pt x="41" y="422"/>
                  </a:lnTo>
                  <a:lnTo>
                    <a:pt x="43" y="420"/>
                  </a:lnTo>
                  <a:lnTo>
                    <a:pt x="48" y="417"/>
                  </a:lnTo>
                  <a:lnTo>
                    <a:pt x="51" y="415"/>
                  </a:lnTo>
                  <a:lnTo>
                    <a:pt x="54" y="412"/>
                  </a:lnTo>
                  <a:lnTo>
                    <a:pt x="59" y="409"/>
                  </a:lnTo>
                  <a:lnTo>
                    <a:pt x="61" y="404"/>
                  </a:lnTo>
                  <a:lnTo>
                    <a:pt x="66" y="402"/>
                  </a:lnTo>
                  <a:lnTo>
                    <a:pt x="72" y="397"/>
                  </a:lnTo>
                  <a:lnTo>
                    <a:pt x="77" y="394"/>
                  </a:lnTo>
                  <a:lnTo>
                    <a:pt x="79" y="392"/>
                  </a:lnTo>
                  <a:lnTo>
                    <a:pt x="82" y="389"/>
                  </a:lnTo>
                  <a:lnTo>
                    <a:pt x="84" y="386"/>
                  </a:lnTo>
                  <a:lnTo>
                    <a:pt x="89" y="381"/>
                  </a:lnTo>
                  <a:lnTo>
                    <a:pt x="92" y="379"/>
                  </a:lnTo>
                  <a:lnTo>
                    <a:pt x="95" y="376"/>
                  </a:lnTo>
                  <a:lnTo>
                    <a:pt x="97" y="374"/>
                  </a:lnTo>
                  <a:lnTo>
                    <a:pt x="102" y="371"/>
                  </a:lnTo>
                  <a:lnTo>
                    <a:pt x="105" y="366"/>
                  </a:lnTo>
                  <a:lnTo>
                    <a:pt x="107" y="363"/>
                  </a:lnTo>
                  <a:lnTo>
                    <a:pt x="110" y="361"/>
                  </a:lnTo>
                  <a:lnTo>
                    <a:pt x="112" y="358"/>
                  </a:lnTo>
                  <a:lnTo>
                    <a:pt x="118" y="353"/>
                  </a:lnTo>
                  <a:lnTo>
                    <a:pt x="120" y="351"/>
                  </a:lnTo>
                  <a:lnTo>
                    <a:pt x="123" y="348"/>
                  </a:lnTo>
                  <a:lnTo>
                    <a:pt x="125" y="343"/>
                  </a:lnTo>
                  <a:lnTo>
                    <a:pt x="130" y="340"/>
                  </a:lnTo>
                  <a:lnTo>
                    <a:pt x="135" y="333"/>
                  </a:lnTo>
                  <a:lnTo>
                    <a:pt x="141" y="328"/>
                  </a:lnTo>
                  <a:lnTo>
                    <a:pt x="143" y="325"/>
                  </a:lnTo>
                  <a:lnTo>
                    <a:pt x="146" y="320"/>
                  </a:lnTo>
                  <a:lnTo>
                    <a:pt x="151" y="317"/>
                  </a:lnTo>
                  <a:lnTo>
                    <a:pt x="153" y="312"/>
                  </a:lnTo>
                  <a:lnTo>
                    <a:pt x="158" y="310"/>
                  </a:lnTo>
                  <a:lnTo>
                    <a:pt x="161" y="305"/>
                  </a:lnTo>
                  <a:lnTo>
                    <a:pt x="164" y="299"/>
                  </a:lnTo>
                  <a:lnTo>
                    <a:pt x="169" y="297"/>
                  </a:lnTo>
                  <a:lnTo>
                    <a:pt x="171" y="292"/>
                  </a:lnTo>
                  <a:lnTo>
                    <a:pt x="176" y="287"/>
                  </a:lnTo>
                  <a:lnTo>
                    <a:pt x="179" y="282"/>
                  </a:lnTo>
                  <a:lnTo>
                    <a:pt x="181" y="279"/>
                  </a:lnTo>
                  <a:lnTo>
                    <a:pt x="187" y="274"/>
                  </a:lnTo>
                  <a:lnTo>
                    <a:pt x="189" y="269"/>
                  </a:lnTo>
                  <a:lnTo>
                    <a:pt x="194" y="264"/>
                  </a:lnTo>
                  <a:lnTo>
                    <a:pt x="197" y="261"/>
                  </a:lnTo>
                  <a:lnTo>
                    <a:pt x="199" y="256"/>
                  </a:lnTo>
                  <a:lnTo>
                    <a:pt x="207" y="246"/>
                  </a:lnTo>
                  <a:lnTo>
                    <a:pt x="210" y="243"/>
                  </a:lnTo>
                  <a:lnTo>
                    <a:pt x="212" y="238"/>
                  </a:lnTo>
                  <a:lnTo>
                    <a:pt x="215" y="233"/>
                  </a:lnTo>
                  <a:lnTo>
                    <a:pt x="217" y="228"/>
                  </a:lnTo>
                  <a:lnTo>
                    <a:pt x="220" y="225"/>
                  </a:lnTo>
                  <a:lnTo>
                    <a:pt x="222" y="220"/>
                  </a:lnTo>
                  <a:lnTo>
                    <a:pt x="228" y="215"/>
                  </a:lnTo>
                  <a:lnTo>
                    <a:pt x="230" y="212"/>
                  </a:lnTo>
                  <a:lnTo>
                    <a:pt x="233" y="207"/>
                  </a:lnTo>
                  <a:lnTo>
                    <a:pt x="235" y="202"/>
                  </a:lnTo>
                  <a:lnTo>
                    <a:pt x="238" y="197"/>
                  </a:lnTo>
                  <a:lnTo>
                    <a:pt x="240" y="192"/>
                  </a:lnTo>
                  <a:lnTo>
                    <a:pt x="240" y="189"/>
                  </a:lnTo>
                  <a:lnTo>
                    <a:pt x="243" y="184"/>
                  </a:lnTo>
                  <a:lnTo>
                    <a:pt x="245" y="179"/>
                  </a:lnTo>
                  <a:lnTo>
                    <a:pt x="248" y="174"/>
                  </a:lnTo>
                  <a:lnTo>
                    <a:pt x="251" y="169"/>
                  </a:lnTo>
                  <a:lnTo>
                    <a:pt x="253" y="166"/>
                  </a:lnTo>
                  <a:lnTo>
                    <a:pt x="258" y="156"/>
                  </a:lnTo>
                  <a:lnTo>
                    <a:pt x="261" y="151"/>
                  </a:lnTo>
                  <a:lnTo>
                    <a:pt x="263" y="146"/>
                  </a:lnTo>
                  <a:lnTo>
                    <a:pt x="266" y="141"/>
                  </a:lnTo>
                  <a:lnTo>
                    <a:pt x="266" y="136"/>
                  </a:lnTo>
                  <a:lnTo>
                    <a:pt x="268" y="131"/>
                  </a:lnTo>
                  <a:lnTo>
                    <a:pt x="271" y="126"/>
                  </a:lnTo>
                  <a:lnTo>
                    <a:pt x="274" y="120"/>
                  </a:lnTo>
                  <a:lnTo>
                    <a:pt x="276" y="115"/>
                  </a:lnTo>
                  <a:lnTo>
                    <a:pt x="279" y="110"/>
                  </a:lnTo>
                  <a:lnTo>
                    <a:pt x="281" y="105"/>
                  </a:lnTo>
                  <a:lnTo>
                    <a:pt x="281" y="102"/>
                  </a:lnTo>
                  <a:lnTo>
                    <a:pt x="284" y="97"/>
                  </a:lnTo>
                  <a:lnTo>
                    <a:pt x="286" y="92"/>
                  </a:lnTo>
                  <a:lnTo>
                    <a:pt x="289" y="87"/>
                  </a:lnTo>
                  <a:lnTo>
                    <a:pt x="289" y="82"/>
                  </a:lnTo>
                  <a:lnTo>
                    <a:pt x="291" y="79"/>
                  </a:lnTo>
                  <a:lnTo>
                    <a:pt x="294" y="74"/>
                  </a:lnTo>
                  <a:lnTo>
                    <a:pt x="297" y="69"/>
                  </a:lnTo>
                  <a:lnTo>
                    <a:pt x="299" y="62"/>
                  </a:lnTo>
                  <a:lnTo>
                    <a:pt x="302" y="59"/>
                  </a:lnTo>
                  <a:lnTo>
                    <a:pt x="302" y="54"/>
                  </a:lnTo>
                  <a:lnTo>
                    <a:pt x="304" y="51"/>
                  </a:lnTo>
                  <a:lnTo>
                    <a:pt x="304" y="49"/>
                  </a:lnTo>
                  <a:lnTo>
                    <a:pt x="307" y="46"/>
                  </a:lnTo>
                  <a:lnTo>
                    <a:pt x="309" y="41"/>
                  </a:lnTo>
                  <a:lnTo>
                    <a:pt x="309" y="39"/>
                  </a:lnTo>
                  <a:lnTo>
                    <a:pt x="312" y="36"/>
                  </a:lnTo>
                  <a:lnTo>
                    <a:pt x="312" y="33"/>
                  </a:lnTo>
                  <a:lnTo>
                    <a:pt x="314" y="31"/>
                  </a:lnTo>
                  <a:lnTo>
                    <a:pt x="314" y="28"/>
                  </a:lnTo>
                  <a:lnTo>
                    <a:pt x="317" y="26"/>
                  </a:lnTo>
                  <a:lnTo>
                    <a:pt x="320" y="23"/>
                  </a:lnTo>
                  <a:lnTo>
                    <a:pt x="320" y="21"/>
                  </a:lnTo>
                  <a:lnTo>
                    <a:pt x="322" y="18"/>
                  </a:lnTo>
                  <a:lnTo>
                    <a:pt x="322" y="16"/>
                  </a:lnTo>
                  <a:lnTo>
                    <a:pt x="325" y="13"/>
                  </a:lnTo>
                  <a:lnTo>
                    <a:pt x="327" y="13"/>
                  </a:lnTo>
                  <a:lnTo>
                    <a:pt x="327" y="10"/>
                  </a:lnTo>
                  <a:lnTo>
                    <a:pt x="330" y="10"/>
                  </a:lnTo>
                  <a:lnTo>
                    <a:pt x="330" y="8"/>
                  </a:lnTo>
                  <a:lnTo>
                    <a:pt x="332" y="8"/>
                  </a:lnTo>
                  <a:lnTo>
                    <a:pt x="332" y="5"/>
                  </a:lnTo>
                  <a:lnTo>
                    <a:pt x="335" y="5"/>
                  </a:lnTo>
                  <a:lnTo>
                    <a:pt x="337" y="5"/>
                  </a:lnTo>
                  <a:lnTo>
                    <a:pt x="337" y="3"/>
                  </a:lnTo>
                  <a:lnTo>
                    <a:pt x="340" y="3"/>
                  </a:lnTo>
                  <a:lnTo>
                    <a:pt x="343" y="3"/>
                  </a:lnTo>
                  <a:lnTo>
                    <a:pt x="343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5" y="0"/>
                  </a:lnTo>
                  <a:lnTo>
                    <a:pt x="358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3" y="3"/>
                  </a:lnTo>
                  <a:lnTo>
                    <a:pt x="366" y="3"/>
                  </a:lnTo>
                  <a:lnTo>
                    <a:pt x="368" y="3"/>
                  </a:lnTo>
                  <a:lnTo>
                    <a:pt x="371" y="5"/>
                  </a:lnTo>
                  <a:lnTo>
                    <a:pt x="373" y="5"/>
                  </a:lnTo>
                  <a:lnTo>
                    <a:pt x="376" y="5"/>
                  </a:lnTo>
                  <a:lnTo>
                    <a:pt x="376" y="8"/>
                  </a:lnTo>
                  <a:lnTo>
                    <a:pt x="378" y="8"/>
                  </a:lnTo>
                  <a:lnTo>
                    <a:pt x="381" y="8"/>
                  </a:lnTo>
                  <a:lnTo>
                    <a:pt x="381" y="10"/>
                  </a:lnTo>
                  <a:lnTo>
                    <a:pt x="383" y="10"/>
                  </a:lnTo>
                  <a:lnTo>
                    <a:pt x="383" y="13"/>
                  </a:lnTo>
                  <a:lnTo>
                    <a:pt x="386" y="13"/>
                  </a:lnTo>
                  <a:lnTo>
                    <a:pt x="389" y="16"/>
                  </a:lnTo>
                  <a:lnTo>
                    <a:pt x="389" y="18"/>
                  </a:lnTo>
                  <a:lnTo>
                    <a:pt x="391" y="18"/>
                  </a:lnTo>
                  <a:lnTo>
                    <a:pt x="391" y="21"/>
                  </a:lnTo>
                  <a:lnTo>
                    <a:pt x="394" y="23"/>
                  </a:lnTo>
                  <a:lnTo>
                    <a:pt x="394" y="26"/>
                  </a:lnTo>
                  <a:lnTo>
                    <a:pt x="396" y="28"/>
                  </a:lnTo>
                  <a:lnTo>
                    <a:pt x="396" y="31"/>
                  </a:lnTo>
                  <a:lnTo>
                    <a:pt x="399" y="33"/>
                  </a:lnTo>
                  <a:lnTo>
                    <a:pt x="399" y="36"/>
                  </a:lnTo>
                  <a:lnTo>
                    <a:pt x="399" y="39"/>
                  </a:lnTo>
                  <a:lnTo>
                    <a:pt x="399" y="41"/>
                  </a:lnTo>
                  <a:lnTo>
                    <a:pt x="401" y="44"/>
                  </a:lnTo>
                  <a:lnTo>
                    <a:pt x="401" y="46"/>
                  </a:lnTo>
                  <a:lnTo>
                    <a:pt x="401" y="49"/>
                  </a:lnTo>
                  <a:lnTo>
                    <a:pt x="401" y="51"/>
                  </a:lnTo>
                  <a:lnTo>
                    <a:pt x="404" y="56"/>
                  </a:lnTo>
                  <a:lnTo>
                    <a:pt x="404" y="59"/>
                  </a:lnTo>
                  <a:lnTo>
                    <a:pt x="404" y="64"/>
                  </a:lnTo>
                  <a:lnTo>
                    <a:pt x="407" y="67"/>
                  </a:lnTo>
                  <a:lnTo>
                    <a:pt x="407" y="74"/>
                  </a:lnTo>
                  <a:lnTo>
                    <a:pt x="407" y="79"/>
                  </a:lnTo>
                  <a:lnTo>
                    <a:pt x="409" y="85"/>
                  </a:lnTo>
                  <a:lnTo>
                    <a:pt x="409" y="90"/>
                  </a:lnTo>
                  <a:lnTo>
                    <a:pt x="409" y="95"/>
                  </a:lnTo>
                  <a:lnTo>
                    <a:pt x="412" y="100"/>
                  </a:lnTo>
                  <a:lnTo>
                    <a:pt x="412" y="105"/>
                  </a:lnTo>
                  <a:lnTo>
                    <a:pt x="412" y="113"/>
                  </a:lnTo>
                  <a:lnTo>
                    <a:pt x="414" y="118"/>
                  </a:lnTo>
                  <a:lnTo>
                    <a:pt x="414" y="126"/>
                  </a:lnTo>
                  <a:lnTo>
                    <a:pt x="414" y="131"/>
                  </a:lnTo>
                  <a:lnTo>
                    <a:pt x="417" y="138"/>
                  </a:lnTo>
                  <a:lnTo>
                    <a:pt x="417" y="146"/>
                  </a:lnTo>
                  <a:lnTo>
                    <a:pt x="417" y="154"/>
                  </a:lnTo>
                  <a:lnTo>
                    <a:pt x="419" y="161"/>
                  </a:lnTo>
                  <a:lnTo>
                    <a:pt x="419" y="169"/>
                  </a:lnTo>
                  <a:lnTo>
                    <a:pt x="419" y="177"/>
                  </a:lnTo>
                  <a:lnTo>
                    <a:pt x="422" y="187"/>
                  </a:lnTo>
                  <a:lnTo>
                    <a:pt x="422" y="195"/>
                  </a:lnTo>
                  <a:lnTo>
                    <a:pt x="424" y="212"/>
                  </a:lnTo>
                  <a:lnTo>
                    <a:pt x="424" y="223"/>
                  </a:lnTo>
                  <a:lnTo>
                    <a:pt x="427" y="233"/>
                  </a:lnTo>
                  <a:lnTo>
                    <a:pt x="427" y="243"/>
                  </a:lnTo>
                  <a:lnTo>
                    <a:pt x="427" y="256"/>
                  </a:lnTo>
                  <a:lnTo>
                    <a:pt x="430" y="266"/>
                  </a:lnTo>
                  <a:lnTo>
                    <a:pt x="430" y="276"/>
                  </a:lnTo>
                  <a:lnTo>
                    <a:pt x="430" y="289"/>
                  </a:lnTo>
                  <a:lnTo>
                    <a:pt x="432" y="302"/>
                  </a:lnTo>
                  <a:lnTo>
                    <a:pt x="432" y="312"/>
                  </a:lnTo>
                  <a:lnTo>
                    <a:pt x="435" y="325"/>
                  </a:lnTo>
                  <a:lnTo>
                    <a:pt x="435" y="338"/>
                  </a:lnTo>
                  <a:lnTo>
                    <a:pt x="435" y="351"/>
                  </a:lnTo>
                  <a:lnTo>
                    <a:pt x="437" y="361"/>
                  </a:lnTo>
                  <a:lnTo>
                    <a:pt x="437" y="374"/>
                  </a:lnTo>
                  <a:lnTo>
                    <a:pt x="440" y="386"/>
                  </a:lnTo>
                  <a:lnTo>
                    <a:pt x="440" y="399"/>
                  </a:lnTo>
                  <a:lnTo>
                    <a:pt x="440" y="412"/>
                  </a:lnTo>
                  <a:lnTo>
                    <a:pt x="442" y="425"/>
                  </a:lnTo>
                  <a:lnTo>
                    <a:pt x="445" y="453"/>
                  </a:lnTo>
                </a:path>
              </a:pathLst>
            </a:custGeom>
            <a:noFill/>
            <a:ln w="127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3" name="Line 149"/>
            <p:cNvSpPr>
              <a:spLocks noChangeAspect="1" noChangeShapeType="1"/>
            </p:cNvSpPr>
            <p:nvPr/>
          </p:nvSpPr>
          <p:spPr bwMode="auto">
            <a:xfrm flipV="1">
              <a:off x="3062" y="2687"/>
              <a:ext cx="0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4" name="Line 150"/>
            <p:cNvSpPr>
              <a:spLocks noChangeAspect="1" noChangeShapeType="1"/>
            </p:cNvSpPr>
            <p:nvPr/>
          </p:nvSpPr>
          <p:spPr bwMode="auto">
            <a:xfrm>
              <a:off x="3062" y="2869"/>
              <a:ext cx="1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725" name="Line 151"/>
            <p:cNvSpPr>
              <a:spLocks noChangeAspect="1" noChangeShapeType="1"/>
            </p:cNvSpPr>
            <p:nvPr/>
          </p:nvSpPr>
          <p:spPr bwMode="auto">
            <a:xfrm>
              <a:off x="3044" y="2687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6" name="Line 152"/>
            <p:cNvSpPr>
              <a:spLocks noChangeAspect="1" noChangeShapeType="1"/>
            </p:cNvSpPr>
            <p:nvPr/>
          </p:nvSpPr>
          <p:spPr bwMode="auto">
            <a:xfrm>
              <a:off x="3044" y="2749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7" name="Text Box 153"/>
            <p:cNvSpPr txBox="1">
              <a:spLocks noChangeAspect="1" noChangeArrowheads="1"/>
            </p:cNvSpPr>
            <p:nvPr/>
          </p:nvSpPr>
          <p:spPr bwMode="auto">
            <a:xfrm>
              <a:off x="3007" y="2836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20728" name="Line 154"/>
            <p:cNvSpPr>
              <a:spLocks noChangeAspect="1" noChangeShapeType="1"/>
            </p:cNvSpPr>
            <p:nvPr/>
          </p:nvSpPr>
          <p:spPr bwMode="auto">
            <a:xfrm>
              <a:off x="3044" y="2810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29" name="Text Box 155"/>
            <p:cNvSpPr txBox="1">
              <a:spLocks noChangeAspect="1" noChangeArrowheads="1"/>
            </p:cNvSpPr>
            <p:nvPr/>
          </p:nvSpPr>
          <p:spPr bwMode="auto">
            <a:xfrm>
              <a:off x="2969" y="2659"/>
              <a:ext cx="6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0.3</a:t>
              </a:r>
            </a:p>
          </p:txBody>
        </p:sp>
        <p:sp>
          <p:nvSpPr>
            <p:cNvPr id="20730" name="Line 156"/>
            <p:cNvSpPr>
              <a:spLocks noChangeAspect="1" noChangeShapeType="1"/>
            </p:cNvSpPr>
            <p:nvPr/>
          </p:nvSpPr>
          <p:spPr bwMode="auto">
            <a:xfrm>
              <a:off x="3044" y="2870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31" name="Line 157"/>
            <p:cNvSpPr>
              <a:spLocks noChangeAspect="1" noChangeShapeType="1"/>
            </p:cNvSpPr>
            <p:nvPr/>
          </p:nvSpPr>
          <p:spPr bwMode="auto">
            <a:xfrm rot="-5400000">
              <a:off x="3053" y="2879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32" name="Line 158"/>
            <p:cNvSpPr>
              <a:spLocks noChangeAspect="1" noChangeShapeType="1"/>
            </p:cNvSpPr>
            <p:nvPr/>
          </p:nvSpPr>
          <p:spPr bwMode="auto">
            <a:xfrm rot="-5400000">
              <a:off x="3209" y="2879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33" name="Line 159"/>
            <p:cNvSpPr>
              <a:spLocks noChangeAspect="1" noChangeShapeType="1"/>
            </p:cNvSpPr>
            <p:nvPr/>
          </p:nvSpPr>
          <p:spPr bwMode="auto">
            <a:xfrm rot="-5400000">
              <a:off x="3133" y="2879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34" name="Text Box 160"/>
            <p:cNvSpPr txBox="1">
              <a:spLocks noChangeAspect="1" noChangeArrowheads="1"/>
            </p:cNvSpPr>
            <p:nvPr/>
          </p:nvSpPr>
          <p:spPr bwMode="auto">
            <a:xfrm>
              <a:off x="3016" y="2897"/>
              <a:ext cx="7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-10</a:t>
              </a:r>
            </a:p>
          </p:txBody>
        </p:sp>
        <p:sp>
          <p:nvSpPr>
            <p:cNvPr id="20735" name="Text Box 161"/>
            <p:cNvSpPr txBox="1">
              <a:spLocks noChangeAspect="1" noChangeArrowheads="1"/>
            </p:cNvSpPr>
            <p:nvPr/>
          </p:nvSpPr>
          <p:spPr bwMode="auto">
            <a:xfrm>
              <a:off x="3113" y="2898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25</a:t>
              </a:r>
            </a:p>
          </p:txBody>
        </p:sp>
        <p:sp>
          <p:nvSpPr>
            <p:cNvPr id="20736" name="Text Box 162"/>
            <p:cNvSpPr txBox="1">
              <a:spLocks noChangeAspect="1" noChangeArrowheads="1"/>
            </p:cNvSpPr>
            <p:nvPr/>
          </p:nvSpPr>
          <p:spPr bwMode="auto">
            <a:xfrm>
              <a:off x="3190" y="2898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</a:t>
              </a:r>
            </a:p>
          </p:txBody>
        </p:sp>
        <p:sp>
          <p:nvSpPr>
            <p:cNvPr id="20737" name="Text Box 163"/>
            <p:cNvSpPr txBox="1">
              <a:spLocks noChangeAspect="1" noChangeArrowheads="1"/>
            </p:cNvSpPr>
            <p:nvPr/>
          </p:nvSpPr>
          <p:spPr bwMode="auto">
            <a:xfrm>
              <a:off x="2881" y="2934"/>
              <a:ext cx="4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/>
                <a:t>Temperature (</a:t>
              </a:r>
              <a:r>
                <a:rPr lang="en-US" sz="600">
                  <a:sym typeface="Symbol" pitchFamily="18" charset="2"/>
                </a:rPr>
                <a:t>C)</a:t>
              </a:r>
            </a:p>
          </p:txBody>
        </p:sp>
        <p:sp>
          <p:nvSpPr>
            <p:cNvPr id="20738" name="Text Box 164"/>
            <p:cNvSpPr txBox="1">
              <a:spLocks noChangeAspect="1" noChangeArrowheads="1"/>
            </p:cNvSpPr>
            <p:nvPr/>
          </p:nvSpPr>
          <p:spPr bwMode="auto">
            <a:xfrm rot="-5400000">
              <a:off x="2777" y="2758"/>
              <a:ext cx="29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ym typeface="Symbol" pitchFamily="18" charset="2"/>
                </a:rPr>
                <a:t>g</a:t>
              </a:r>
              <a:r>
                <a:rPr lang="en-US" sz="600"/>
                <a:t> CO</a:t>
              </a:r>
              <a:r>
                <a:rPr lang="en-US" sz="600" baseline="-25000"/>
                <a:t>2</a:t>
              </a:r>
              <a:r>
                <a:rPr lang="en-US" sz="600">
                  <a:sym typeface="Symbol" pitchFamily="18" charset="2"/>
                </a:rPr>
                <a:t> g</a:t>
              </a:r>
              <a:r>
                <a:rPr lang="en-US" sz="600" baseline="30000">
                  <a:sym typeface="Symbol" pitchFamily="18" charset="2"/>
                </a:rPr>
                <a:t>-1</a:t>
              </a:r>
              <a:r>
                <a:rPr lang="en-US" sz="600">
                  <a:sym typeface="Symbol" pitchFamily="18" charset="2"/>
                </a:rPr>
                <a:t> s</a:t>
              </a:r>
              <a:r>
                <a:rPr lang="en-US" sz="600" baseline="30000">
                  <a:sym typeface="Symbol" pitchFamily="18" charset="2"/>
                </a:rPr>
                <a:t>-1</a:t>
              </a:r>
              <a:endParaRPr lang="en-US" sz="600"/>
            </a:p>
          </p:txBody>
        </p:sp>
        <p:sp>
          <p:nvSpPr>
            <p:cNvPr id="20739" name="Text Box 165"/>
            <p:cNvSpPr txBox="1">
              <a:spLocks noChangeAspect="1" noChangeArrowheads="1"/>
            </p:cNvSpPr>
            <p:nvPr/>
          </p:nvSpPr>
          <p:spPr bwMode="auto">
            <a:xfrm>
              <a:off x="3101" y="2593"/>
              <a:ext cx="10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Root</a:t>
              </a:r>
            </a:p>
          </p:txBody>
        </p:sp>
      </p:grpSp>
      <p:sp>
        <p:nvSpPr>
          <p:cNvPr id="20488" name="Text Box 166"/>
          <p:cNvSpPr txBox="1">
            <a:spLocks noChangeAspect="1" noChangeArrowheads="1"/>
          </p:cNvSpPr>
          <p:nvPr/>
        </p:nvSpPr>
        <p:spPr bwMode="auto">
          <a:xfrm>
            <a:off x="5649913" y="3005138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Heterotrophic</a:t>
            </a:r>
          </a:p>
          <a:p>
            <a:r>
              <a:rPr lang="en-US" sz="800"/>
              <a:t>Respiration</a:t>
            </a:r>
          </a:p>
        </p:txBody>
      </p:sp>
      <p:sp>
        <p:nvSpPr>
          <p:cNvPr id="20489" name="Freeform 167"/>
          <p:cNvSpPr>
            <a:spLocks noChangeAspect="1"/>
          </p:cNvSpPr>
          <p:nvPr/>
        </p:nvSpPr>
        <p:spPr bwMode="auto">
          <a:xfrm rot="10800000" flipH="1">
            <a:off x="3835400" y="2238375"/>
            <a:ext cx="217488" cy="195263"/>
          </a:xfrm>
          <a:custGeom>
            <a:avLst/>
            <a:gdLst>
              <a:gd name="T0" fmla="*/ 187 w 364"/>
              <a:gd name="T1" fmla="*/ 189 h 326"/>
              <a:gd name="T2" fmla="*/ 187 w 364"/>
              <a:gd name="T3" fmla="*/ 181 h 326"/>
              <a:gd name="T4" fmla="*/ 188 w 364"/>
              <a:gd name="T5" fmla="*/ 170 h 326"/>
              <a:gd name="T6" fmla="*/ 190 w 364"/>
              <a:gd name="T7" fmla="*/ 159 h 326"/>
              <a:gd name="T8" fmla="*/ 192 w 364"/>
              <a:gd name="T9" fmla="*/ 148 h 326"/>
              <a:gd name="T10" fmla="*/ 196 w 364"/>
              <a:gd name="T11" fmla="*/ 137 h 326"/>
              <a:gd name="T12" fmla="*/ 202 w 364"/>
              <a:gd name="T13" fmla="*/ 125 h 326"/>
              <a:gd name="T14" fmla="*/ 210 w 364"/>
              <a:gd name="T15" fmla="*/ 113 h 326"/>
              <a:gd name="T16" fmla="*/ 221 w 364"/>
              <a:gd name="T17" fmla="*/ 98 h 326"/>
              <a:gd name="T18" fmla="*/ 231 w 364"/>
              <a:gd name="T19" fmla="*/ 87 h 326"/>
              <a:gd name="T20" fmla="*/ 246 w 364"/>
              <a:gd name="T21" fmla="*/ 75 h 326"/>
              <a:gd name="T22" fmla="*/ 261 w 364"/>
              <a:gd name="T23" fmla="*/ 64 h 326"/>
              <a:gd name="T24" fmla="*/ 278 w 364"/>
              <a:gd name="T25" fmla="*/ 54 h 326"/>
              <a:gd name="T26" fmla="*/ 297 w 364"/>
              <a:gd name="T27" fmla="*/ 48 h 326"/>
              <a:gd name="T28" fmla="*/ 316 w 364"/>
              <a:gd name="T29" fmla="*/ 43 h 326"/>
              <a:gd name="T30" fmla="*/ 337 w 364"/>
              <a:gd name="T31" fmla="*/ 40 h 326"/>
              <a:gd name="T32" fmla="*/ 363 w 364"/>
              <a:gd name="T33" fmla="*/ 41 h 326"/>
              <a:gd name="T34" fmla="*/ 343 w 364"/>
              <a:gd name="T35" fmla="*/ 26 h 326"/>
              <a:gd name="T36" fmla="*/ 314 w 364"/>
              <a:gd name="T37" fmla="*/ 12 h 326"/>
              <a:gd name="T38" fmla="*/ 284 w 364"/>
              <a:gd name="T39" fmla="*/ 3 h 326"/>
              <a:gd name="T40" fmla="*/ 254 w 364"/>
              <a:gd name="T41" fmla="*/ 0 h 326"/>
              <a:gd name="T42" fmla="*/ 222 w 364"/>
              <a:gd name="T43" fmla="*/ 1 h 326"/>
              <a:gd name="T44" fmla="*/ 192 w 364"/>
              <a:gd name="T45" fmla="*/ 7 h 326"/>
              <a:gd name="T46" fmla="*/ 163 w 364"/>
              <a:gd name="T47" fmla="*/ 18 h 326"/>
              <a:gd name="T48" fmla="*/ 131 w 364"/>
              <a:gd name="T49" fmla="*/ 35 h 326"/>
              <a:gd name="T50" fmla="*/ 115 w 364"/>
              <a:gd name="T51" fmla="*/ 48 h 326"/>
              <a:gd name="T52" fmla="*/ 97 w 364"/>
              <a:gd name="T53" fmla="*/ 65 h 326"/>
              <a:gd name="T54" fmla="*/ 84 w 364"/>
              <a:gd name="T55" fmla="*/ 85 h 326"/>
              <a:gd name="T56" fmla="*/ 71 w 364"/>
              <a:gd name="T57" fmla="*/ 106 h 326"/>
              <a:gd name="T58" fmla="*/ 64 w 364"/>
              <a:gd name="T59" fmla="*/ 126 h 326"/>
              <a:gd name="T60" fmla="*/ 57 w 364"/>
              <a:gd name="T61" fmla="*/ 146 h 326"/>
              <a:gd name="T62" fmla="*/ 52 w 364"/>
              <a:gd name="T63" fmla="*/ 166 h 326"/>
              <a:gd name="T64" fmla="*/ 51 w 364"/>
              <a:gd name="T65" fmla="*/ 189 h 326"/>
              <a:gd name="T66" fmla="*/ 119 w 364"/>
              <a:gd name="T67" fmla="*/ 325 h 32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4"/>
              <a:gd name="T103" fmla="*/ 0 h 326"/>
              <a:gd name="T104" fmla="*/ 364 w 364"/>
              <a:gd name="T105" fmla="*/ 326 h 32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4" h="326">
                <a:moveTo>
                  <a:pt x="238" y="189"/>
                </a:moveTo>
                <a:lnTo>
                  <a:pt x="187" y="189"/>
                </a:lnTo>
                <a:lnTo>
                  <a:pt x="187" y="186"/>
                </a:lnTo>
                <a:lnTo>
                  <a:pt x="187" y="181"/>
                </a:lnTo>
                <a:lnTo>
                  <a:pt x="187" y="175"/>
                </a:lnTo>
                <a:lnTo>
                  <a:pt x="188" y="170"/>
                </a:lnTo>
                <a:lnTo>
                  <a:pt x="189" y="164"/>
                </a:lnTo>
                <a:lnTo>
                  <a:pt x="190" y="159"/>
                </a:lnTo>
                <a:lnTo>
                  <a:pt x="191" y="154"/>
                </a:lnTo>
                <a:lnTo>
                  <a:pt x="192" y="148"/>
                </a:lnTo>
                <a:lnTo>
                  <a:pt x="195" y="142"/>
                </a:lnTo>
                <a:lnTo>
                  <a:pt x="196" y="137"/>
                </a:lnTo>
                <a:lnTo>
                  <a:pt x="200" y="132"/>
                </a:lnTo>
                <a:lnTo>
                  <a:pt x="202" y="125"/>
                </a:lnTo>
                <a:lnTo>
                  <a:pt x="205" y="119"/>
                </a:lnTo>
                <a:lnTo>
                  <a:pt x="210" y="113"/>
                </a:lnTo>
                <a:lnTo>
                  <a:pt x="213" y="107"/>
                </a:lnTo>
                <a:lnTo>
                  <a:pt x="221" y="98"/>
                </a:lnTo>
                <a:lnTo>
                  <a:pt x="224" y="94"/>
                </a:lnTo>
                <a:lnTo>
                  <a:pt x="231" y="87"/>
                </a:lnTo>
                <a:lnTo>
                  <a:pt x="238" y="81"/>
                </a:lnTo>
                <a:lnTo>
                  <a:pt x="246" y="75"/>
                </a:lnTo>
                <a:lnTo>
                  <a:pt x="253" y="69"/>
                </a:lnTo>
                <a:lnTo>
                  <a:pt x="261" y="64"/>
                </a:lnTo>
                <a:lnTo>
                  <a:pt x="269" y="60"/>
                </a:lnTo>
                <a:lnTo>
                  <a:pt x="278" y="54"/>
                </a:lnTo>
                <a:lnTo>
                  <a:pt x="288" y="51"/>
                </a:lnTo>
                <a:lnTo>
                  <a:pt x="297" y="48"/>
                </a:lnTo>
                <a:lnTo>
                  <a:pt x="306" y="45"/>
                </a:lnTo>
                <a:lnTo>
                  <a:pt x="316" y="43"/>
                </a:lnTo>
                <a:lnTo>
                  <a:pt x="326" y="41"/>
                </a:lnTo>
                <a:lnTo>
                  <a:pt x="337" y="40"/>
                </a:lnTo>
                <a:lnTo>
                  <a:pt x="347" y="40"/>
                </a:lnTo>
                <a:lnTo>
                  <a:pt x="363" y="41"/>
                </a:lnTo>
                <a:lnTo>
                  <a:pt x="356" y="36"/>
                </a:lnTo>
                <a:lnTo>
                  <a:pt x="343" y="26"/>
                </a:lnTo>
                <a:lnTo>
                  <a:pt x="329" y="19"/>
                </a:lnTo>
                <a:lnTo>
                  <a:pt x="314" y="12"/>
                </a:lnTo>
                <a:lnTo>
                  <a:pt x="299" y="8"/>
                </a:lnTo>
                <a:lnTo>
                  <a:pt x="284" y="3"/>
                </a:lnTo>
                <a:lnTo>
                  <a:pt x="268" y="2"/>
                </a:lnTo>
                <a:lnTo>
                  <a:pt x="254" y="0"/>
                </a:lnTo>
                <a:lnTo>
                  <a:pt x="238" y="0"/>
                </a:lnTo>
                <a:lnTo>
                  <a:pt x="222" y="1"/>
                </a:lnTo>
                <a:lnTo>
                  <a:pt x="207" y="3"/>
                </a:lnTo>
                <a:lnTo>
                  <a:pt x="192" y="7"/>
                </a:lnTo>
                <a:lnTo>
                  <a:pt x="178" y="11"/>
                </a:lnTo>
                <a:lnTo>
                  <a:pt x="163" y="18"/>
                </a:lnTo>
                <a:lnTo>
                  <a:pt x="150" y="24"/>
                </a:lnTo>
                <a:lnTo>
                  <a:pt x="131" y="35"/>
                </a:lnTo>
                <a:lnTo>
                  <a:pt x="125" y="40"/>
                </a:lnTo>
                <a:lnTo>
                  <a:pt x="115" y="48"/>
                </a:lnTo>
                <a:lnTo>
                  <a:pt x="106" y="56"/>
                </a:lnTo>
                <a:lnTo>
                  <a:pt x="97" y="65"/>
                </a:lnTo>
                <a:lnTo>
                  <a:pt x="90" y="75"/>
                </a:lnTo>
                <a:lnTo>
                  <a:pt x="84" y="85"/>
                </a:lnTo>
                <a:lnTo>
                  <a:pt x="77" y="94"/>
                </a:lnTo>
                <a:lnTo>
                  <a:pt x="71" y="106"/>
                </a:lnTo>
                <a:lnTo>
                  <a:pt x="67" y="115"/>
                </a:lnTo>
                <a:lnTo>
                  <a:pt x="64" y="126"/>
                </a:lnTo>
                <a:lnTo>
                  <a:pt x="60" y="136"/>
                </a:lnTo>
                <a:lnTo>
                  <a:pt x="57" y="146"/>
                </a:lnTo>
                <a:lnTo>
                  <a:pt x="54" y="156"/>
                </a:lnTo>
                <a:lnTo>
                  <a:pt x="52" y="166"/>
                </a:lnTo>
                <a:lnTo>
                  <a:pt x="52" y="175"/>
                </a:lnTo>
                <a:lnTo>
                  <a:pt x="51" y="189"/>
                </a:lnTo>
                <a:lnTo>
                  <a:pt x="0" y="189"/>
                </a:lnTo>
                <a:lnTo>
                  <a:pt x="119" y="325"/>
                </a:lnTo>
                <a:lnTo>
                  <a:pt x="238" y="189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Text Box 168"/>
          <p:cNvSpPr txBox="1">
            <a:spLocks noChangeAspect="1" noChangeArrowheads="1"/>
          </p:cNvSpPr>
          <p:nvPr/>
        </p:nvSpPr>
        <p:spPr bwMode="auto">
          <a:xfrm>
            <a:off x="3600450" y="1878013"/>
            <a:ext cx="70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/>
              <a:t>Growth </a:t>
            </a:r>
          </a:p>
          <a:p>
            <a:pPr algn="ctr"/>
            <a:r>
              <a:rPr lang="en-US" sz="800"/>
              <a:t>Respiration</a:t>
            </a:r>
          </a:p>
        </p:txBody>
      </p:sp>
      <p:sp>
        <p:nvSpPr>
          <p:cNvPr id="20491" name="Text Box 169"/>
          <p:cNvSpPr txBox="1">
            <a:spLocks noChangeAspect="1" noChangeArrowheads="1"/>
          </p:cNvSpPr>
          <p:nvPr/>
        </p:nvSpPr>
        <p:spPr bwMode="auto">
          <a:xfrm rot="-5400000">
            <a:off x="2270919" y="2001044"/>
            <a:ext cx="465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ym typeface="Symbol" pitchFamily="18" charset="2"/>
              </a:rPr>
              <a:t>g</a:t>
            </a:r>
            <a:r>
              <a:rPr lang="en-US" sz="600"/>
              <a:t> CO</a:t>
            </a:r>
            <a:r>
              <a:rPr lang="en-US" sz="600" baseline="-25000"/>
              <a:t>2</a:t>
            </a:r>
            <a:r>
              <a:rPr lang="en-US" sz="600">
                <a:sym typeface="Symbol" pitchFamily="18" charset="2"/>
              </a:rPr>
              <a:t> g</a:t>
            </a:r>
            <a:r>
              <a:rPr lang="en-US" sz="600" baseline="30000">
                <a:sym typeface="Symbol" pitchFamily="18" charset="2"/>
              </a:rPr>
              <a:t>-1</a:t>
            </a:r>
            <a:r>
              <a:rPr lang="en-US" sz="600">
                <a:sym typeface="Symbol" pitchFamily="18" charset="2"/>
              </a:rPr>
              <a:t> s</a:t>
            </a:r>
            <a:r>
              <a:rPr lang="en-US" sz="600" baseline="30000">
                <a:sym typeface="Symbol" pitchFamily="18" charset="2"/>
              </a:rPr>
              <a:t>-1</a:t>
            </a:r>
            <a:endParaRPr lang="en-US" sz="600"/>
          </a:p>
        </p:txBody>
      </p:sp>
      <p:grpSp>
        <p:nvGrpSpPr>
          <p:cNvPr id="20492" name="Group 170"/>
          <p:cNvGrpSpPr>
            <a:grpSpLocks/>
          </p:cNvGrpSpPr>
          <p:nvPr/>
        </p:nvGrpSpPr>
        <p:grpSpPr bwMode="auto">
          <a:xfrm>
            <a:off x="3105150" y="3414713"/>
            <a:ext cx="614363" cy="682625"/>
            <a:chOff x="1838" y="1869"/>
            <a:chExt cx="387" cy="430"/>
          </a:xfrm>
        </p:grpSpPr>
        <p:sp>
          <p:nvSpPr>
            <p:cNvPr id="20708" name="Line 171"/>
            <p:cNvSpPr>
              <a:spLocks noChangeAspect="1" noChangeShapeType="1"/>
            </p:cNvSpPr>
            <p:nvPr/>
          </p:nvSpPr>
          <p:spPr bwMode="auto">
            <a:xfrm flipV="1">
              <a:off x="1926" y="1870"/>
              <a:ext cx="1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9" name="Line 172"/>
            <p:cNvSpPr>
              <a:spLocks noChangeAspect="1" noChangeShapeType="1"/>
            </p:cNvSpPr>
            <p:nvPr/>
          </p:nvSpPr>
          <p:spPr bwMode="auto">
            <a:xfrm>
              <a:off x="1926" y="2052"/>
              <a:ext cx="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710" name="Line 173"/>
            <p:cNvSpPr>
              <a:spLocks noChangeAspect="1" noChangeShapeType="1"/>
            </p:cNvSpPr>
            <p:nvPr/>
          </p:nvSpPr>
          <p:spPr bwMode="auto">
            <a:xfrm>
              <a:off x="1908" y="1870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1" name="Line 174"/>
            <p:cNvSpPr>
              <a:spLocks noChangeAspect="1" noChangeShapeType="1"/>
            </p:cNvSpPr>
            <p:nvPr/>
          </p:nvSpPr>
          <p:spPr bwMode="auto">
            <a:xfrm>
              <a:off x="1908" y="1932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12" name="Line 175"/>
            <p:cNvSpPr>
              <a:spLocks noChangeAspect="1" noChangeShapeType="1"/>
            </p:cNvSpPr>
            <p:nvPr/>
          </p:nvSpPr>
          <p:spPr bwMode="auto">
            <a:xfrm>
              <a:off x="1908" y="1993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13" name="Line 176"/>
            <p:cNvSpPr>
              <a:spLocks noChangeAspect="1" noChangeShapeType="1"/>
            </p:cNvSpPr>
            <p:nvPr/>
          </p:nvSpPr>
          <p:spPr bwMode="auto">
            <a:xfrm>
              <a:off x="1908" y="2053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14" name="Line 177"/>
            <p:cNvSpPr>
              <a:spLocks noChangeAspect="1" noChangeShapeType="1"/>
            </p:cNvSpPr>
            <p:nvPr/>
          </p:nvSpPr>
          <p:spPr bwMode="auto">
            <a:xfrm rot="-5400000">
              <a:off x="1917" y="2062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15" name="Line 178"/>
            <p:cNvSpPr>
              <a:spLocks noChangeAspect="1" noChangeShapeType="1"/>
            </p:cNvSpPr>
            <p:nvPr/>
          </p:nvSpPr>
          <p:spPr bwMode="auto">
            <a:xfrm rot="-5400000">
              <a:off x="2073" y="2062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16" name="Line 179"/>
            <p:cNvSpPr>
              <a:spLocks noChangeAspect="1" noChangeShapeType="1"/>
            </p:cNvSpPr>
            <p:nvPr/>
          </p:nvSpPr>
          <p:spPr bwMode="auto">
            <a:xfrm rot="-5400000">
              <a:off x="1997" y="2062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17" name="Text Box 180"/>
            <p:cNvSpPr txBox="1">
              <a:spLocks noChangeAspect="1" noChangeArrowheads="1"/>
            </p:cNvSpPr>
            <p:nvPr/>
          </p:nvSpPr>
          <p:spPr bwMode="auto">
            <a:xfrm>
              <a:off x="1911" y="2074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20718" name="Text Box 181"/>
            <p:cNvSpPr txBox="1">
              <a:spLocks noChangeAspect="1" noChangeArrowheads="1"/>
            </p:cNvSpPr>
            <p:nvPr/>
          </p:nvSpPr>
          <p:spPr bwMode="auto">
            <a:xfrm>
              <a:off x="1989" y="2074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</a:t>
              </a:r>
            </a:p>
          </p:txBody>
        </p:sp>
        <p:sp>
          <p:nvSpPr>
            <p:cNvPr id="20719" name="Text Box 182"/>
            <p:cNvSpPr txBox="1">
              <a:spLocks noChangeAspect="1" noChangeArrowheads="1"/>
            </p:cNvSpPr>
            <p:nvPr/>
          </p:nvSpPr>
          <p:spPr bwMode="auto">
            <a:xfrm>
              <a:off x="2064" y="2074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</a:t>
              </a:r>
            </a:p>
          </p:txBody>
        </p:sp>
        <p:sp>
          <p:nvSpPr>
            <p:cNvPr id="20720" name="Text Box 183"/>
            <p:cNvSpPr txBox="1">
              <a:spLocks noChangeAspect="1" noChangeArrowheads="1"/>
            </p:cNvSpPr>
            <p:nvPr/>
          </p:nvSpPr>
          <p:spPr bwMode="auto">
            <a:xfrm>
              <a:off x="1838" y="2125"/>
              <a:ext cx="38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/>
                <a:t>Foliage </a:t>
              </a:r>
            </a:p>
            <a:p>
              <a:pPr algn="ctr"/>
              <a:r>
                <a:rPr lang="en-US" sz="600"/>
                <a:t>Nitrogen (%</a:t>
              </a:r>
              <a:r>
                <a:rPr lang="en-US" sz="600">
                  <a:sym typeface="Symbol" pitchFamily="18" charset="2"/>
                </a:rPr>
                <a:t>)</a:t>
              </a:r>
            </a:p>
          </p:txBody>
        </p:sp>
        <p:sp>
          <p:nvSpPr>
            <p:cNvPr id="20721" name="Freeform 184"/>
            <p:cNvSpPr>
              <a:spLocks noChangeAspect="1"/>
            </p:cNvSpPr>
            <p:nvPr/>
          </p:nvSpPr>
          <p:spPr bwMode="auto">
            <a:xfrm>
              <a:off x="1960" y="1869"/>
              <a:ext cx="135" cy="163"/>
            </a:xfrm>
            <a:custGeom>
              <a:avLst/>
              <a:gdLst>
                <a:gd name="T0" fmla="*/ 0 w 360"/>
                <a:gd name="T1" fmla="*/ 432 h 432"/>
                <a:gd name="T2" fmla="*/ 232 w 360"/>
                <a:gd name="T3" fmla="*/ 0 h 432"/>
                <a:gd name="T4" fmla="*/ 360 w 360"/>
                <a:gd name="T5" fmla="*/ 0 h 432"/>
                <a:gd name="T6" fmla="*/ 0 60000 65536"/>
                <a:gd name="T7" fmla="*/ 0 60000 65536"/>
                <a:gd name="T8" fmla="*/ 0 60000 65536"/>
                <a:gd name="T9" fmla="*/ 0 w 360"/>
                <a:gd name="T10" fmla="*/ 0 h 432"/>
                <a:gd name="T11" fmla="*/ 360 w 360"/>
                <a:gd name="T12" fmla="*/ 432 h 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" h="432">
                  <a:moveTo>
                    <a:pt x="0" y="432"/>
                  </a:moveTo>
                  <a:lnTo>
                    <a:pt x="232" y="0"/>
                  </a:lnTo>
                  <a:lnTo>
                    <a:pt x="3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3" name="Group 185"/>
          <p:cNvGrpSpPr>
            <a:grpSpLocks/>
          </p:cNvGrpSpPr>
          <p:nvPr/>
        </p:nvGrpSpPr>
        <p:grpSpPr bwMode="auto">
          <a:xfrm>
            <a:off x="3101975" y="1890713"/>
            <a:ext cx="642938" cy="682625"/>
            <a:chOff x="1160" y="595"/>
            <a:chExt cx="405" cy="430"/>
          </a:xfrm>
        </p:grpSpPr>
        <p:sp>
          <p:nvSpPr>
            <p:cNvPr id="20694" name="Freeform 186"/>
            <p:cNvSpPr>
              <a:spLocks noChangeAspect="1"/>
            </p:cNvSpPr>
            <p:nvPr/>
          </p:nvSpPr>
          <p:spPr bwMode="auto">
            <a:xfrm>
              <a:off x="1288" y="607"/>
              <a:ext cx="144" cy="166"/>
            </a:xfrm>
            <a:custGeom>
              <a:avLst/>
              <a:gdLst>
                <a:gd name="T0" fmla="*/ 0 w 384"/>
                <a:gd name="T1" fmla="*/ 440 h 440"/>
                <a:gd name="T2" fmla="*/ 8 w 384"/>
                <a:gd name="T3" fmla="*/ 407 h 440"/>
                <a:gd name="T4" fmla="*/ 18 w 384"/>
                <a:gd name="T5" fmla="*/ 373 h 440"/>
                <a:gd name="T6" fmla="*/ 26 w 384"/>
                <a:gd name="T7" fmla="*/ 340 h 440"/>
                <a:gd name="T8" fmla="*/ 36 w 384"/>
                <a:gd name="T9" fmla="*/ 310 h 440"/>
                <a:gd name="T10" fmla="*/ 44 w 384"/>
                <a:gd name="T11" fmla="*/ 279 h 440"/>
                <a:gd name="T12" fmla="*/ 54 w 384"/>
                <a:gd name="T13" fmla="*/ 248 h 440"/>
                <a:gd name="T14" fmla="*/ 64 w 384"/>
                <a:gd name="T15" fmla="*/ 220 h 440"/>
                <a:gd name="T16" fmla="*/ 72 w 384"/>
                <a:gd name="T17" fmla="*/ 192 h 440"/>
                <a:gd name="T18" fmla="*/ 82 w 384"/>
                <a:gd name="T19" fmla="*/ 164 h 440"/>
                <a:gd name="T20" fmla="*/ 92 w 384"/>
                <a:gd name="T21" fmla="*/ 138 h 440"/>
                <a:gd name="T22" fmla="*/ 100 w 384"/>
                <a:gd name="T23" fmla="*/ 115 h 440"/>
                <a:gd name="T24" fmla="*/ 110 w 384"/>
                <a:gd name="T25" fmla="*/ 92 h 440"/>
                <a:gd name="T26" fmla="*/ 118 w 384"/>
                <a:gd name="T27" fmla="*/ 74 h 440"/>
                <a:gd name="T28" fmla="*/ 128 w 384"/>
                <a:gd name="T29" fmla="*/ 56 h 440"/>
                <a:gd name="T30" fmla="*/ 138 w 384"/>
                <a:gd name="T31" fmla="*/ 38 h 440"/>
                <a:gd name="T32" fmla="*/ 146 w 384"/>
                <a:gd name="T33" fmla="*/ 26 h 440"/>
                <a:gd name="T34" fmla="*/ 156 w 384"/>
                <a:gd name="T35" fmla="*/ 15 h 440"/>
                <a:gd name="T36" fmla="*/ 167 w 384"/>
                <a:gd name="T37" fmla="*/ 8 h 440"/>
                <a:gd name="T38" fmla="*/ 184 w 384"/>
                <a:gd name="T39" fmla="*/ 0 h 440"/>
                <a:gd name="T40" fmla="*/ 195 w 384"/>
                <a:gd name="T41" fmla="*/ 3 h 440"/>
                <a:gd name="T42" fmla="*/ 205 w 384"/>
                <a:gd name="T43" fmla="*/ 8 h 440"/>
                <a:gd name="T44" fmla="*/ 215 w 384"/>
                <a:gd name="T45" fmla="*/ 15 h 440"/>
                <a:gd name="T46" fmla="*/ 223 w 384"/>
                <a:gd name="T47" fmla="*/ 23 h 440"/>
                <a:gd name="T48" fmla="*/ 233 w 384"/>
                <a:gd name="T49" fmla="*/ 36 h 440"/>
                <a:gd name="T50" fmla="*/ 243 w 384"/>
                <a:gd name="T51" fmla="*/ 51 h 440"/>
                <a:gd name="T52" fmla="*/ 254 w 384"/>
                <a:gd name="T53" fmla="*/ 69 h 440"/>
                <a:gd name="T54" fmla="*/ 264 w 384"/>
                <a:gd name="T55" fmla="*/ 90 h 440"/>
                <a:gd name="T56" fmla="*/ 274 w 384"/>
                <a:gd name="T57" fmla="*/ 110 h 440"/>
                <a:gd name="T58" fmla="*/ 284 w 384"/>
                <a:gd name="T59" fmla="*/ 133 h 440"/>
                <a:gd name="T60" fmla="*/ 294 w 384"/>
                <a:gd name="T61" fmla="*/ 159 h 440"/>
                <a:gd name="T62" fmla="*/ 302 w 384"/>
                <a:gd name="T63" fmla="*/ 184 h 440"/>
                <a:gd name="T64" fmla="*/ 312 w 384"/>
                <a:gd name="T65" fmla="*/ 212 h 440"/>
                <a:gd name="T66" fmla="*/ 323 w 384"/>
                <a:gd name="T67" fmla="*/ 240 h 440"/>
                <a:gd name="T68" fmla="*/ 333 w 384"/>
                <a:gd name="T69" fmla="*/ 271 h 440"/>
                <a:gd name="T70" fmla="*/ 343 w 384"/>
                <a:gd name="T71" fmla="*/ 302 h 440"/>
                <a:gd name="T72" fmla="*/ 353 w 384"/>
                <a:gd name="T73" fmla="*/ 333 h 440"/>
                <a:gd name="T74" fmla="*/ 363 w 384"/>
                <a:gd name="T75" fmla="*/ 366 h 440"/>
                <a:gd name="T76" fmla="*/ 384 w 384"/>
                <a:gd name="T77" fmla="*/ 430 h 44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440"/>
                <a:gd name="T119" fmla="*/ 384 w 384"/>
                <a:gd name="T120" fmla="*/ 440 h 44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440">
                  <a:moveTo>
                    <a:pt x="0" y="440"/>
                  </a:moveTo>
                  <a:lnTo>
                    <a:pt x="8" y="407"/>
                  </a:lnTo>
                  <a:lnTo>
                    <a:pt x="18" y="373"/>
                  </a:lnTo>
                  <a:lnTo>
                    <a:pt x="26" y="340"/>
                  </a:lnTo>
                  <a:lnTo>
                    <a:pt x="36" y="310"/>
                  </a:lnTo>
                  <a:lnTo>
                    <a:pt x="44" y="279"/>
                  </a:lnTo>
                  <a:lnTo>
                    <a:pt x="54" y="248"/>
                  </a:lnTo>
                  <a:lnTo>
                    <a:pt x="64" y="220"/>
                  </a:lnTo>
                  <a:lnTo>
                    <a:pt x="72" y="192"/>
                  </a:lnTo>
                  <a:lnTo>
                    <a:pt x="82" y="164"/>
                  </a:lnTo>
                  <a:lnTo>
                    <a:pt x="92" y="138"/>
                  </a:lnTo>
                  <a:lnTo>
                    <a:pt x="100" y="115"/>
                  </a:lnTo>
                  <a:lnTo>
                    <a:pt x="110" y="92"/>
                  </a:lnTo>
                  <a:lnTo>
                    <a:pt x="118" y="74"/>
                  </a:lnTo>
                  <a:lnTo>
                    <a:pt x="128" y="56"/>
                  </a:lnTo>
                  <a:lnTo>
                    <a:pt x="138" y="38"/>
                  </a:lnTo>
                  <a:lnTo>
                    <a:pt x="146" y="26"/>
                  </a:lnTo>
                  <a:lnTo>
                    <a:pt x="156" y="15"/>
                  </a:lnTo>
                  <a:lnTo>
                    <a:pt x="167" y="8"/>
                  </a:lnTo>
                  <a:lnTo>
                    <a:pt x="184" y="0"/>
                  </a:lnTo>
                  <a:lnTo>
                    <a:pt x="195" y="3"/>
                  </a:lnTo>
                  <a:lnTo>
                    <a:pt x="205" y="8"/>
                  </a:lnTo>
                  <a:lnTo>
                    <a:pt x="215" y="15"/>
                  </a:lnTo>
                  <a:lnTo>
                    <a:pt x="223" y="23"/>
                  </a:lnTo>
                  <a:lnTo>
                    <a:pt x="233" y="36"/>
                  </a:lnTo>
                  <a:lnTo>
                    <a:pt x="243" y="51"/>
                  </a:lnTo>
                  <a:lnTo>
                    <a:pt x="254" y="69"/>
                  </a:lnTo>
                  <a:lnTo>
                    <a:pt x="264" y="90"/>
                  </a:lnTo>
                  <a:lnTo>
                    <a:pt x="274" y="110"/>
                  </a:lnTo>
                  <a:lnTo>
                    <a:pt x="284" y="133"/>
                  </a:lnTo>
                  <a:lnTo>
                    <a:pt x="294" y="159"/>
                  </a:lnTo>
                  <a:lnTo>
                    <a:pt x="302" y="184"/>
                  </a:lnTo>
                  <a:lnTo>
                    <a:pt x="312" y="212"/>
                  </a:lnTo>
                  <a:lnTo>
                    <a:pt x="323" y="240"/>
                  </a:lnTo>
                  <a:lnTo>
                    <a:pt x="333" y="271"/>
                  </a:lnTo>
                  <a:lnTo>
                    <a:pt x="343" y="302"/>
                  </a:lnTo>
                  <a:lnTo>
                    <a:pt x="353" y="333"/>
                  </a:lnTo>
                  <a:lnTo>
                    <a:pt x="363" y="366"/>
                  </a:lnTo>
                  <a:lnTo>
                    <a:pt x="384" y="430"/>
                  </a:lnTo>
                </a:path>
              </a:pathLst>
            </a:custGeom>
            <a:noFill/>
            <a:ln w="127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5" name="Line 187"/>
            <p:cNvSpPr>
              <a:spLocks noChangeAspect="1" noChangeShapeType="1"/>
            </p:cNvSpPr>
            <p:nvPr/>
          </p:nvSpPr>
          <p:spPr bwMode="auto">
            <a:xfrm flipV="1">
              <a:off x="1250" y="595"/>
              <a:ext cx="0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6" name="Line 188"/>
            <p:cNvSpPr>
              <a:spLocks noChangeAspect="1" noChangeShapeType="1"/>
            </p:cNvSpPr>
            <p:nvPr/>
          </p:nvSpPr>
          <p:spPr bwMode="auto">
            <a:xfrm>
              <a:off x="1250" y="777"/>
              <a:ext cx="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97" name="Line 189"/>
            <p:cNvSpPr>
              <a:spLocks noChangeAspect="1" noChangeShapeType="1"/>
            </p:cNvSpPr>
            <p:nvPr/>
          </p:nvSpPr>
          <p:spPr bwMode="auto">
            <a:xfrm>
              <a:off x="1232" y="595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8" name="Line 190"/>
            <p:cNvSpPr>
              <a:spLocks noChangeAspect="1" noChangeShapeType="1"/>
            </p:cNvSpPr>
            <p:nvPr/>
          </p:nvSpPr>
          <p:spPr bwMode="auto">
            <a:xfrm>
              <a:off x="1232" y="657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9" name="Line 191"/>
            <p:cNvSpPr>
              <a:spLocks noChangeAspect="1" noChangeShapeType="1"/>
            </p:cNvSpPr>
            <p:nvPr/>
          </p:nvSpPr>
          <p:spPr bwMode="auto">
            <a:xfrm>
              <a:off x="1232" y="718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00" name="Line 192"/>
            <p:cNvSpPr>
              <a:spLocks noChangeAspect="1" noChangeShapeType="1"/>
            </p:cNvSpPr>
            <p:nvPr/>
          </p:nvSpPr>
          <p:spPr bwMode="auto">
            <a:xfrm>
              <a:off x="1232" y="778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01" name="Line 193"/>
            <p:cNvSpPr>
              <a:spLocks noChangeAspect="1" noChangeShapeType="1"/>
            </p:cNvSpPr>
            <p:nvPr/>
          </p:nvSpPr>
          <p:spPr bwMode="auto">
            <a:xfrm rot="-5400000">
              <a:off x="1241" y="787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02" name="Line 194"/>
            <p:cNvSpPr>
              <a:spLocks noChangeAspect="1" noChangeShapeType="1"/>
            </p:cNvSpPr>
            <p:nvPr/>
          </p:nvSpPr>
          <p:spPr bwMode="auto">
            <a:xfrm rot="-5400000">
              <a:off x="1397" y="787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03" name="Line 195"/>
            <p:cNvSpPr>
              <a:spLocks noChangeAspect="1" noChangeShapeType="1"/>
            </p:cNvSpPr>
            <p:nvPr/>
          </p:nvSpPr>
          <p:spPr bwMode="auto">
            <a:xfrm rot="-5400000">
              <a:off x="1321" y="787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704" name="Text Box 196"/>
            <p:cNvSpPr txBox="1">
              <a:spLocks noChangeAspect="1" noChangeArrowheads="1"/>
            </p:cNvSpPr>
            <p:nvPr/>
          </p:nvSpPr>
          <p:spPr bwMode="auto">
            <a:xfrm>
              <a:off x="1234" y="800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20705" name="Text Box 197"/>
            <p:cNvSpPr txBox="1">
              <a:spLocks noChangeAspect="1" noChangeArrowheads="1"/>
            </p:cNvSpPr>
            <p:nvPr/>
          </p:nvSpPr>
          <p:spPr bwMode="auto">
            <a:xfrm>
              <a:off x="1305" y="800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15</a:t>
              </a:r>
            </a:p>
          </p:txBody>
        </p:sp>
        <p:sp>
          <p:nvSpPr>
            <p:cNvPr id="20706" name="Text Box 198"/>
            <p:cNvSpPr txBox="1">
              <a:spLocks noChangeAspect="1" noChangeArrowheads="1"/>
            </p:cNvSpPr>
            <p:nvPr/>
          </p:nvSpPr>
          <p:spPr bwMode="auto">
            <a:xfrm>
              <a:off x="1378" y="800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30</a:t>
              </a:r>
            </a:p>
          </p:txBody>
        </p:sp>
        <p:sp>
          <p:nvSpPr>
            <p:cNvPr id="20707" name="Text Box 199"/>
            <p:cNvSpPr txBox="1">
              <a:spLocks noChangeAspect="1" noChangeArrowheads="1"/>
            </p:cNvSpPr>
            <p:nvPr/>
          </p:nvSpPr>
          <p:spPr bwMode="auto">
            <a:xfrm>
              <a:off x="1160" y="851"/>
              <a:ext cx="40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/>
                <a:t>Temperature </a:t>
              </a:r>
            </a:p>
            <a:p>
              <a:pPr algn="ctr"/>
              <a:r>
                <a:rPr lang="en-US" sz="600"/>
                <a:t>(</a:t>
              </a:r>
              <a:r>
                <a:rPr lang="en-US" sz="600">
                  <a:sym typeface="Symbol" pitchFamily="18" charset="2"/>
                </a:rPr>
                <a:t>C)</a:t>
              </a:r>
            </a:p>
          </p:txBody>
        </p:sp>
      </p:grpSp>
      <p:sp>
        <p:nvSpPr>
          <p:cNvPr id="20494" name="Text Box 200"/>
          <p:cNvSpPr txBox="1">
            <a:spLocks noChangeAspect="1" noChangeArrowheads="1"/>
          </p:cNvSpPr>
          <p:nvPr/>
        </p:nvSpPr>
        <p:spPr bwMode="auto">
          <a:xfrm rot="-5400000">
            <a:off x="2270919" y="3534569"/>
            <a:ext cx="465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ym typeface="Symbol" pitchFamily="18" charset="2"/>
              </a:rPr>
              <a:t>g</a:t>
            </a:r>
            <a:r>
              <a:rPr lang="en-US" sz="600"/>
              <a:t> CO</a:t>
            </a:r>
            <a:r>
              <a:rPr lang="en-US" sz="600" baseline="-25000"/>
              <a:t>2</a:t>
            </a:r>
            <a:r>
              <a:rPr lang="en-US" sz="600">
                <a:sym typeface="Symbol" pitchFamily="18" charset="2"/>
              </a:rPr>
              <a:t> g</a:t>
            </a:r>
            <a:r>
              <a:rPr lang="en-US" sz="600" baseline="30000">
                <a:sym typeface="Symbol" pitchFamily="18" charset="2"/>
              </a:rPr>
              <a:t>-1</a:t>
            </a:r>
            <a:r>
              <a:rPr lang="en-US" sz="600">
                <a:sym typeface="Symbol" pitchFamily="18" charset="2"/>
              </a:rPr>
              <a:t> s</a:t>
            </a:r>
            <a:r>
              <a:rPr lang="en-US" sz="600" baseline="30000">
                <a:sym typeface="Symbol" pitchFamily="18" charset="2"/>
              </a:rPr>
              <a:t>-1</a:t>
            </a:r>
            <a:endParaRPr lang="en-US" sz="600"/>
          </a:p>
        </p:txBody>
      </p:sp>
      <p:grpSp>
        <p:nvGrpSpPr>
          <p:cNvPr id="20495" name="Group 201"/>
          <p:cNvGrpSpPr>
            <a:grpSpLocks/>
          </p:cNvGrpSpPr>
          <p:nvPr/>
        </p:nvGrpSpPr>
        <p:grpSpPr bwMode="auto">
          <a:xfrm>
            <a:off x="3149600" y="2636838"/>
            <a:ext cx="547688" cy="673100"/>
            <a:chOff x="1298" y="1341"/>
            <a:chExt cx="345" cy="424"/>
          </a:xfrm>
        </p:grpSpPr>
        <p:sp>
          <p:nvSpPr>
            <p:cNvPr id="20680" name="Freeform 202"/>
            <p:cNvSpPr>
              <a:spLocks noChangeAspect="1"/>
            </p:cNvSpPr>
            <p:nvPr/>
          </p:nvSpPr>
          <p:spPr bwMode="auto">
            <a:xfrm>
              <a:off x="1386" y="1347"/>
              <a:ext cx="167" cy="174"/>
            </a:xfrm>
            <a:custGeom>
              <a:avLst/>
              <a:gdLst>
                <a:gd name="T0" fmla="*/ 3 w 445"/>
                <a:gd name="T1" fmla="*/ 451 h 463"/>
                <a:gd name="T2" fmla="*/ 11 w 445"/>
                <a:gd name="T3" fmla="*/ 428 h 463"/>
                <a:gd name="T4" fmla="*/ 18 w 445"/>
                <a:gd name="T5" fmla="*/ 405 h 463"/>
                <a:gd name="T6" fmla="*/ 26 w 445"/>
                <a:gd name="T7" fmla="*/ 384 h 463"/>
                <a:gd name="T8" fmla="*/ 34 w 445"/>
                <a:gd name="T9" fmla="*/ 361 h 463"/>
                <a:gd name="T10" fmla="*/ 41 w 445"/>
                <a:gd name="T11" fmla="*/ 341 h 463"/>
                <a:gd name="T12" fmla="*/ 49 w 445"/>
                <a:gd name="T13" fmla="*/ 320 h 463"/>
                <a:gd name="T14" fmla="*/ 57 w 445"/>
                <a:gd name="T15" fmla="*/ 300 h 463"/>
                <a:gd name="T16" fmla="*/ 64 w 445"/>
                <a:gd name="T17" fmla="*/ 279 h 463"/>
                <a:gd name="T18" fmla="*/ 75 w 445"/>
                <a:gd name="T19" fmla="*/ 254 h 463"/>
                <a:gd name="T20" fmla="*/ 82 w 445"/>
                <a:gd name="T21" fmla="*/ 238 h 463"/>
                <a:gd name="T22" fmla="*/ 90 w 445"/>
                <a:gd name="T23" fmla="*/ 223 h 463"/>
                <a:gd name="T24" fmla="*/ 98 w 445"/>
                <a:gd name="T25" fmla="*/ 208 h 463"/>
                <a:gd name="T26" fmla="*/ 105 w 445"/>
                <a:gd name="T27" fmla="*/ 195 h 463"/>
                <a:gd name="T28" fmla="*/ 113 w 445"/>
                <a:gd name="T29" fmla="*/ 182 h 463"/>
                <a:gd name="T30" fmla="*/ 121 w 445"/>
                <a:gd name="T31" fmla="*/ 172 h 463"/>
                <a:gd name="T32" fmla="*/ 128 w 445"/>
                <a:gd name="T33" fmla="*/ 159 h 463"/>
                <a:gd name="T34" fmla="*/ 136 w 445"/>
                <a:gd name="T35" fmla="*/ 151 h 463"/>
                <a:gd name="T36" fmla="*/ 144 w 445"/>
                <a:gd name="T37" fmla="*/ 141 h 463"/>
                <a:gd name="T38" fmla="*/ 154 w 445"/>
                <a:gd name="T39" fmla="*/ 126 h 463"/>
                <a:gd name="T40" fmla="*/ 162 w 445"/>
                <a:gd name="T41" fmla="*/ 118 h 463"/>
                <a:gd name="T42" fmla="*/ 169 w 445"/>
                <a:gd name="T43" fmla="*/ 110 h 463"/>
                <a:gd name="T44" fmla="*/ 179 w 445"/>
                <a:gd name="T45" fmla="*/ 103 h 463"/>
                <a:gd name="T46" fmla="*/ 187 w 445"/>
                <a:gd name="T47" fmla="*/ 95 h 463"/>
                <a:gd name="T48" fmla="*/ 195 w 445"/>
                <a:gd name="T49" fmla="*/ 87 h 463"/>
                <a:gd name="T50" fmla="*/ 202 w 445"/>
                <a:gd name="T51" fmla="*/ 80 h 463"/>
                <a:gd name="T52" fmla="*/ 210 w 445"/>
                <a:gd name="T53" fmla="*/ 75 h 463"/>
                <a:gd name="T54" fmla="*/ 218 w 445"/>
                <a:gd name="T55" fmla="*/ 67 h 463"/>
                <a:gd name="T56" fmla="*/ 231 w 445"/>
                <a:gd name="T57" fmla="*/ 59 h 463"/>
                <a:gd name="T58" fmla="*/ 236 w 445"/>
                <a:gd name="T59" fmla="*/ 54 h 463"/>
                <a:gd name="T60" fmla="*/ 243 w 445"/>
                <a:gd name="T61" fmla="*/ 49 h 463"/>
                <a:gd name="T62" fmla="*/ 251 w 445"/>
                <a:gd name="T63" fmla="*/ 47 h 463"/>
                <a:gd name="T64" fmla="*/ 259 w 445"/>
                <a:gd name="T65" fmla="*/ 41 h 463"/>
                <a:gd name="T66" fmla="*/ 266 w 445"/>
                <a:gd name="T67" fmla="*/ 39 h 463"/>
                <a:gd name="T68" fmla="*/ 272 w 445"/>
                <a:gd name="T69" fmla="*/ 36 h 463"/>
                <a:gd name="T70" fmla="*/ 279 w 445"/>
                <a:gd name="T71" fmla="*/ 34 h 463"/>
                <a:gd name="T72" fmla="*/ 287 w 445"/>
                <a:gd name="T73" fmla="*/ 31 h 463"/>
                <a:gd name="T74" fmla="*/ 292 w 445"/>
                <a:gd name="T75" fmla="*/ 29 h 463"/>
                <a:gd name="T76" fmla="*/ 302 w 445"/>
                <a:gd name="T77" fmla="*/ 23 h 463"/>
                <a:gd name="T78" fmla="*/ 310 w 445"/>
                <a:gd name="T79" fmla="*/ 21 h 463"/>
                <a:gd name="T80" fmla="*/ 315 w 445"/>
                <a:gd name="T81" fmla="*/ 21 h 463"/>
                <a:gd name="T82" fmla="*/ 323 w 445"/>
                <a:gd name="T83" fmla="*/ 18 h 463"/>
                <a:gd name="T84" fmla="*/ 330 w 445"/>
                <a:gd name="T85" fmla="*/ 16 h 463"/>
                <a:gd name="T86" fmla="*/ 335 w 445"/>
                <a:gd name="T87" fmla="*/ 16 h 463"/>
                <a:gd name="T88" fmla="*/ 343 w 445"/>
                <a:gd name="T89" fmla="*/ 13 h 463"/>
                <a:gd name="T90" fmla="*/ 348 w 445"/>
                <a:gd name="T91" fmla="*/ 11 h 463"/>
                <a:gd name="T92" fmla="*/ 356 w 445"/>
                <a:gd name="T93" fmla="*/ 11 h 463"/>
                <a:gd name="T94" fmla="*/ 366 w 445"/>
                <a:gd name="T95" fmla="*/ 8 h 463"/>
                <a:gd name="T96" fmla="*/ 374 w 445"/>
                <a:gd name="T97" fmla="*/ 8 h 463"/>
                <a:gd name="T98" fmla="*/ 381 w 445"/>
                <a:gd name="T99" fmla="*/ 6 h 463"/>
                <a:gd name="T100" fmla="*/ 389 w 445"/>
                <a:gd name="T101" fmla="*/ 6 h 463"/>
                <a:gd name="T102" fmla="*/ 397 w 445"/>
                <a:gd name="T103" fmla="*/ 6 h 463"/>
                <a:gd name="T104" fmla="*/ 405 w 445"/>
                <a:gd name="T105" fmla="*/ 3 h 463"/>
                <a:gd name="T106" fmla="*/ 412 w 445"/>
                <a:gd name="T107" fmla="*/ 3 h 463"/>
                <a:gd name="T108" fmla="*/ 422 w 445"/>
                <a:gd name="T109" fmla="*/ 3 h 463"/>
                <a:gd name="T110" fmla="*/ 430 w 445"/>
                <a:gd name="T111" fmla="*/ 3 h 463"/>
                <a:gd name="T112" fmla="*/ 438 w 445"/>
                <a:gd name="T113" fmla="*/ 0 h 4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5"/>
                <a:gd name="T172" fmla="*/ 0 h 463"/>
                <a:gd name="T173" fmla="*/ 445 w 445"/>
                <a:gd name="T174" fmla="*/ 463 h 4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5" h="463">
                  <a:moveTo>
                    <a:pt x="0" y="463"/>
                  </a:moveTo>
                  <a:lnTo>
                    <a:pt x="3" y="451"/>
                  </a:lnTo>
                  <a:lnTo>
                    <a:pt x="8" y="440"/>
                  </a:lnTo>
                  <a:lnTo>
                    <a:pt x="11" y="428"/>
                  </a:lnTo>
                  <a:lnTo>
                    <a:pt x="16" y="417"/>
                  </a:lnTo>
                  <a:lnTo>
                    <a:pt x="18" y="405"/>
                  </a:lnTo>
                  <a:lnTo>
                    <a:pt x="21" y="394"/>
                  </a:lnTo>
                  <a:lnTo>
                    <a:pt x="26" y="384"/>
                  </a:lnTo>
                  <a:lnTo>
                    <a:pt x="29" y="371"/>
                  </a:lnTo>
                  <a:lnTo>
                    <a:pt x="34" y="361"/>
                  </a:lnTo>
                  <a:lnTo>
                    <a:pt x="36" y="351"/>
                  </a:lnTo>
                  <a:lnTo>
                    <a:pt x="41" y="341"/>
                  </a:lnTo>
                  <a:lnTo>
                    <a:pt x="44" y="330"/>
                  </a:lnTo>
                  <a:lnTo>
                    <a:pt x="49" y="320"/>
                  </a:lnTo>
                  <a:lnTo>
                    <a:pt x="52" y="310"/>
                  </a:lnTo>
                  <a:lnTo>
                    <a:pt x="57" y="300"/>
                  </a:lnTo>
                  <a:lnTo>
                    <a:pt x="59" y="290"/>
                  </a:lnTo>
                  <a:lnTo>
                    <a:pt x="64" y="279"/>
                  </a:lnTo>
                  <a:lnTo>
                    <a:pt x="67" y="272"/>
                  </a:lnTo>
                  <a:lnTo>
                    <a:pt x="75" y="254"/>
                  </a:lnTo>
                  <a:lnTo>
                    <a:pt x="80" y="246"/>
                  </a:lnTo>
                  <a:lnTo>
                    <a:pt x="82" y="238"/>
                  </a:lnTo>
                  <a:lnTo>
                    <a:pt x="85" y="231"/>
                  </a:lnTo>
                  <a:lnTo>
                    <a:pt x="90" y="223"/>
                  </a:lnTo>
                  <a:lnTo>
                    <a:pt x="93" y="215"/>
                  </a:lnTo>
                  <a:lnTo>
                    <a:pt x="98" y="208"/>
                  </a:lnTo>
                  <a:lnTo>
                    <a:pt x="100" y="200"/>
                  </a:lnTo>
                  <a:lnTo>
                    <a:pt x="105" y="195"/>
                  </a:lnTo>
                  <a:lnTo>
                    <a:pt x="108" y="190"/>
                  </a:lnTo>
                  <a:lnTo>
                    <a:pt x="113" y="182"/>
                  </a:lnTo>
                  <a:lnTo>
                    <a:pt x="116" y="177"/>
                  </a:lnTo>
                  <a:lnTo>
                    <a:pt x="121" y="172"/>
                  </a:lnTo>
                  <a:lnTo>
                    <a:pt x="123" y="167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6" y="151"/>
                  </a:lnTo>
                  <a:lnTo>
                    <a:pt x="139" y="146"/>
                  </a:lnTo>
                  <a:lnTo>
                    <a:pt x="144" y="141"/>
                  </a:lnTo>
                  <a:lnTo>
                    <a:pt x="151" y="131"/>
                  </a:lnTo>
                  <a:lnTo>
                    <a:pt x="154" y="126"/>
                  </a:lnTo>
                  <a:lnTo>
                    <a:pt x="159" y="123"/>
                  </a:lnTo>
                  <a:lnTo>
                    <a:pt x="162" y="118"/>
                  </a:lnTo>
                  <a:lnTo>
                    <a:pt x="167" y="113"/>
                  </a:lnTo>
                  <a:lnTo>
                    <a:pt x="169" y="110"/>
                  </a:lnTo>
                  <a:lnTo>
                    <a:pt x="174" y="105"/>
                  </a:lnTo>
                  <a:lnTo>
                    <a:pt x="179" y="103"/>
                  </a:lnTo>
                  <a:lnTo>
                    <a:pt x="182" y="98"/>
                  </a:lnTo>
                  <a:lnTo>
                    <a:pt x="187" y="95"/>
                  </a:lnTo>
                  <a:lnTo>
                    <a:pt x="190" y="90"/>
                  </a:lnTo>
                  <a:lnTo>
                    <a:pt x="195" y="87"/>
                  </a:lnTo>
                  <a:lnTo>
                    <a:pt x="197" y="82"/>
                  </a:lnTo>
                  <a:lnTo>
                    <a:pt x="202" y="80"/>
                  </a:lnTo>
                  <a:lnTo>
                    <a:pt x="205" y="77"/>
                  </a:lnTo>
                  <a:lnTo>
                    <a:pt x="210" y="75"/>
                  </a:lnTo>
                  <a:lnTo>
                    <a:pt x="213" y="70"/>
                  </a:lnTo>
                  <a:lnTo>
                    <a:pt x="218" y="67"/>
                  </a:lnTo>
                  <a:lnTo>
                    <a:pt x="223" y="64"/>
                  </a:lnTo>
                  <a:lnTo>
                    <a:pt x="231" y="59"/>
                  </a:lnTo>
                  <a:lnTo>
                    <a:pt x="233" y="57"/>
                  </a:lnTo>
                  <a:lnTo>
                    <a:pt x="236" y="54"/>
                  </a:lnTo>
                  <a:lnTo>
                    <a:pt x="241" y="52"/>
                  </a:lnTo>
                  <a:lnTo>
                    <a:pt x="243" y="49"/>
                  </a:lnTo>
                  <a:lnTo>
                    <a:pt x="249" y="49"/>
                  </a:lnTo>
                  <a:lnTo>
                    <a:pt x="251" y="47"/>
                  </a:lnTo>
                  <a:lnTo>
                    <a:pt x="256" y="44"/>
                  </a:lnTo>
                  <a:lnTo>
                    <a:pt x="259" y="41"/>
                  </a:lnTo>
                  <a:lnTo>
                    <a:pt x="261" y="41"/>
                  </a:lnTo>
                  <a:lnTo>
                    <a:pt x="266" y="39"/>
                  </a:lnTo>
                  <a:lnTo>
                    <a:pt x="269" y="36"/>
                  </a:lnTo>
                  <a:lnTo>
                    <a:pt x="272" y="36"/>
                  </a:lnTo>
                  <a:lnTo>
                    <a:pt x="277" y="34"/>
                  </a:lnTo>
                  <a:lnTo>
                    <a:pt x="279" y="34"/>
                  </a:lnTo>
                  <a:lnTo>
                    <a:pt x="284" y="31"/>
                  </a:lnTo>
                  <a:lnTo>
                    <a:pt x="287" y="31"/>
                  </a:lnTo>
                  <a:lnTo>
                    <a:pt x="289" y="29"/>
                  </a:lnTo>
                  <a:lnTo>
                    <a:pt x="292" y="29"/>
                  </a:lnTo>
                  <a:lnTo>
                    <a:pt x="300" y="26"/>
                  </a:lnTo>
                  <a:lnTo>
                    <a:pt x="302" y="23"/>
                  </a:lnTo>
                  <a:lnTo>
                    <a:pt x="307" y="23"/>
                  </a:lnTo>
                  <a:lnTo>
                    <a:pt x="310" y="21"/>
                  </a:lnTo>
                  <a:lnTo>
                    <a:pt x="312" y="21"/>
                  </a:lnTo>
                  <a:lnTo>
                    <a:pt x="315" y="21"/>
                  </a:lnTo>
                  <a:lnTo>
                    <a:pt x="320" y="18"/>
                  </a:lnTo>
                  <a:lnTo>
                    <a:pt x="323" y="18"/>
                  </a:lnTo>
                  <a:lnTo>
                    <a:pt x="325" y="18"/>
                  </a:lnTo>
                  <a:lnTo>
                    <a:pt x="330" y="16"/>
                  </a:lnTo>
                  <a:lnTo>
                    <a:pt x="333" y="16"/>
                  </a:lnTo>
                  <a:lnTo>
                    <a:pt x="335" y="16"/>
                  </a:lnTo>
                  <a:lnTo>
                    <a:pt x="338" y="13"/>
                  </a:lnTo>
                  <a:lnTo>
                    <a:pt x="343" y="13"/>
                  </a:lnTo>
                  <a:lnTo>
                    <a:pt x="346" y="13"/>
                  </a:lnTo>
                  <a:lnTo>
                    <a:pt x="348" y="11"/>
                  </a:lnTo>
                  <a:lnTo>
                    <a:pt x="353" y="11"/>
                  </a:lnTo>
                  <a:lnTo>
                    <a:pt x="356" y="11"/>
                  </a:lnTo>
                  <a:lnTo>
                    <a:pt x="358" y="11"/>
                  </a:lnTo>
                  <a:lnTo>
                    <a:pt x="366" y="8"/>
                  </a:lnTo>
                  <a:lnTo>
                    <a:pt x="371" y="8"/>
                  </a:lnTo>
                  <a:lnTo>
                    <a:pt x="374" y="8"/>
                  </a:lnTo>
                  <a:lnTo>
                    <a:pt x="379" y="8"/>
                  </a:lnTo>
                  <a:lnTo>
                    <a:pt x="381" y="6"/>
                  </a:lnTo>
                  <a:lnTo>
                    <a:pt x="387" y="6"/>
                  </a:lnTo>
                  <a:lnTo>
                    <a:pt x="389" y="6"/>
                  </a:lnTo>
                  <a:lnTo>
                    <a:pt x="394" y="6"/>
                  </a:lnTo>
                  <a:lnTo>
                    <a:pt x="397" y="6"/>
                  </a:lnTo>
                  <a:lnTo>
                    <a:pt x="402" y="6"/>
                  </a:lnTo>
                  <a:lnTo>
                    <a:pt x="405" y="3"/>
                  </a:lnTo>
                  <a:lnTo>
                    <a:pt x="410" y="3"/>
                  </a:lnTo>
                  <a:lnTo>
                    <a:pt x="412" y="3"/>
                  </a:lnTo>
                  <a:lnTo>
                    <a:pt x="417" y="3"/>
                  </a:lnTo>
                  <a:lnTo>
                    <a:pt x="422" y="3"/>
                  </a:lnTo>
                  <a:lnTo>
                    <a:pt x="425" y="3"/>
                  </a:lnTo>
                  <a:lnTo>
                    <a:pt x="430" y="3"/>
                  </a:lnTo>
                  <a:lnTo>
                    <a:pt x="433" y="0"/>
                  </a:lnTo>
                  <a:lnTo>
                    <a:pt x="438" y="0"/>
                  </a:lnTo>
                  <a:lnTo>
                    <a:pt x="445" y="0"/>
                  </a:lnTo>
                </a:path>
              </a:pathLst>
            </a:custGeom>
            <a:noFill/>
            <a:ln w="127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81" name="Line 203"/>
            <p:cNvSpPr>
              <a:spLocks noChangeAspect="1" noChangeShapeType="1"/>
            </p:cNvSpPr>
            <p:nvPr/>
          </p:nvSpPr>
          <p:spPr bwMode="auto">
            <a:xfrm flipV="1">
              <a:off x="1359" y="1341"/>
              <a:ext cx="1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82" name="Line 204"/>
            <p:cNvSpPr>
              <a:spLocks noChangeAspect="1" noChangeShapeType="1"/>
            </p:cNvSpPr>
            <p:nvPr/>
          </p:nvSpPr>
          <p:spPr bwMode="auto">
            <a:xfrm>
              <a:off x="1359" y="1523"/>
              <a:ext cx="1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83" name="Line 205"/>
            <p:cNvSpPr>
              <a:spLocks noChangeAspect="1" noChangeShapeType="1"/>
            </p:cNvSpPr>
            <p:nvPr/>
          </p:nvSpPr>
          <p:spPr bwMode="auto">
            <a:xfrm>
              <a:off x="1341" y="1341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84" name="Line 206"/>
            <p:cNvSpPr>
              <a:spLocks noChangeAspect="1" noChangeShapeType="1"/>
            </p:cNvSpPr>
            <p:nvPr/>
          </p:nvSpPr>
          <p:spPr bwMode="auto">
            <a:xfrm>
              <a:off x="1341" y="1403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85" name="Line 207"/>
            <p:cNvSpPr>
              <a:spLocks noChangeAspect="1" noChangeShapeType="1"/>
            </p:cNvSpPr>
            <p:nvPr/>
          </p:nvSpPr>
          <p:spPr bwMode="auto">
            <a:xfrm>
              <a:off x="1341" y="1464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86" name="Line 208"/>
            <p:cNvSpPr>
              <a:spLocks noChangeAspect="1" noChangeShapeType="1"/>
            </p:cNvSpPr>
            <p:nvPr/>
          </p:nvSpPr>
          <p:spPr bwMode="auto">
            <a:xfrm>
              <a:off x="1341" y="1524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87" name="Line 209"/>
            <p:cNvSpPr>
              <a:spLocks noChangeAspect="1" noChangeShapeType="1"/>
            </p:cNvSpPr>
            <p:nvPr/>
          </p:nvSpPr>
          <p:spPr bwMode="auto">
            <a:xfrm rot="-5400000">
              <a:off x="1350" y="1533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88" name="Line 210"/>
            <p:cNvSpPr>
              <a:spLocks noChangeAspect="1" noChangeShapeType="1"/>
            </p:cNvSpPr>
            <p:nvPr/>
          </p:nvSpPr>
          <p:spPr bwMode="auto">
            <a:xfrm rot="-5400000">
              <a:off x="1506" y="1533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89" name="Line 211"/>
            <p:cNvSpPr>
              <a:spLocks noChangeAspect="1" noChangeShapeType="1"/>
            </p:cNvSpPr>
            <p:nvPr/>
          </p:nvSpPr>
          <p:spPr bwMode="auto">
            <a:xfrm rot="-5400000">
              <a:off x="1430" y="1533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90" name="Text Box 212"/>
            <p:cNvSpPr txBox="1">
              <a:spLocks noChangeAspect="1" noChangeArrowheads="1"/>
            </p:cNvSpPr>
            <p:nvPr/>
          </p:nvSpPr>
          <p:spPr bwMode="auto">
            <a:xfrm>
              <a:off x="1344" y="1545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20691" name="Text Box 213"/>
            <p:cNvSpPr txBox="1">
              <a:spLocks noChangeAspect="1" noChangeArrowheads="1"/>
            </p:cNvSpPr>
            <p:nvPr/>
          </p:nvSpPr>
          <p:spPr bwMode="auto">
            <a:xfrm>
              <a:off x="1398" y="1545"/>
              <a:ext cx="8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500</a:t>
              </a:r>
            </a:p>
          </p:txBody>
        </p:sp>
        <p:sp>
          <p:nvSpPr>
            <p:cNvPr id="20692" name="Text Box 214"/>
            <p:cNvSpPr txBox="1">
              <a:spLocks noChangeAspect="1" noChangeArrowheads="1"/>
            </p:cNvSpPr>
            <p:nvPr/>
          </p:nvSpPr>
          <p:spPr bwMode="auto">
            <a:xfrm>
              <a:off x="1496" y="1545"/>
              <a:ext cx="10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1000</a:t>
              </a:r>
            </a:p>
          </p:txBody>
        </p:sp>
        <p:sp>
          <p:nvSpPr>
            <p:cNvPr id="20693" name="Text Box 215"/>
            <p:cNvSpPr txBox="1">
              <a:spLocks noChangeAspect="1" noChangeArrowheads="1"/>
            </p:cNvSpPr>
            <p:nvPr/>
          </p:nvSpPr>
          <p:spPr bwMode="auto">
            <a:xfrm>
              <a:off x="1298" y="1591"/>
              <a:ext cx="34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/>
                <a:t>Ambient </a:t>
              </a:r>
            </a:p>
            <a:p>
              <a:pPr algn="ctr"/>
              <a:r>
                <a:rPr lang="en-US" sz="600"/>
                <a:t>CO</a:t>
              </a:r>
              <a:r>
                <a:rPr lang="en-US" sz="600" baseline="-25000"/>
                <a:t>2</a:t>
              </a:r>
              <a:r>
                <a:rPr lang="en-US" sz="600"/>
                <a:t> (ppm</a:t>
              </a:r>
              <a:r>
                <a:rPr lang="en-US" sz="600">
                  <a:sym typeface="Symbol" pitchFamily="18" charset="2"/>
                </a:rPr>
                <a:t>)</a:t>
              </a:r>
            </a:p>
          </p:txBody>
        </p:sp>
      </p:grpSp>
      <p:sp>
        <p:nvSpPr>
          <p:cNvPr id="20496" name="Text Box 216"/>
          <p:cNvSpPr txBox="1">
            <a:spLocks noChangeAspect="1" noChangeArrowheads="1"/>
          </p:cNvSpPr>
          <p:nvPr/>
        </p:nvSpPr>
        <p:spPr bwMode="auto">
          <a:xfrm>
            <a:off x="2587625" y="1582738"/>
            <a:ext cx="8778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Photosynthesis</a:t>
            </a:r>
          </a:p>
        </p:txBody>
      </p:sp>
      <p:grpSp>
        <p:nvGrpSpPr>
          <p:cNvPr id="20497" name="Group 217"/>
          <p:cNvGrpSpPr>
            <a:grpSpLocks/>
          </p:cNvGrpSpPr>
          <p:nvPr/>
        </p:nvGrpSpPr>
        <p:grpSpPr bwMode="auto">
          <a:xfrm>
            <a:off x="2528888" y="2640013"/>
            <a:ext cx="711200" cy="682625"/>
            <a:chOff x="559" y="911"/>
            <a:chExt cx="448" cy="430"/>
          </a:xfrm>
        </p:grpSpPr>
        <p:sp>
          <p:nvSpPr>
            <p:cNvPr id="20666" name="Line 218"/>
            <p:cNvSpPr>
              <a:spLocks noChangeAspect="1" noChangeShapeType="1"/>
            </p:cNvSpPr>
            <p:nvPr/>
          </p:nvSpPr>
          <p:spPr bwMode="auto">
            <a:xfrm flipV="1">
              <a:off x="672" y="911"/>
              <a:ext cx="1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7" name="Line 219"/>
            <p:cNvSpPr>
              <a:spLocks noChangeAspect="1" noChangeShapeType="1"/>
            </p:cNvSpPr>
            <p:nvPr/>
          </p:nvSpPr>
          <p:spPr bwMode="auto">
            <a:xfrm>
              <a:off x="672" y="1093"/>
              <a:ext cx="1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68" name="Line 220"/>
            <p:cNvSpPr>
              <a:spLocks noChangeAspect="1" noChangeShapeType="1"/>
            </p:cNvSpPr>
            <p:nvPr/>
          </p:nvSpPr>
          <p:spPr bwMode="auto">
            <a:xfrm>
              <a:off x="654" y="911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9" name="Line 221"/>
            <p:cNvSpPr>
              <a:spLocks noChangeAspect="1" noChangeShapeType="1"/>
            </p:cNvSpPr>
            <p:nvPr/>
          </p:nvSpPr>
          <p:spPr bwMode="auto">
            <a:xfrm>
              <a:off x="654" y="973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0" name="Line 222"/>
            <p:cNvSpPr>
              <a:spLocks noChangeAspect="1" noChangeShapeType="1"/>
            </p:cNvSpPr>
            <p:nvPr/>
          </p:nvSpPr>
          <p:spPr bwMode="auto">
            <a:xfrm>
              <a:off x="654" y="1034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1" name="Line 223"/>
            <p:cNvSpPr>
              <a:spLocks noChangeAspect="1" noChangeShapeType="1"/>
            </p:cNvSpPr>
            <p:nvPr/>
          </p:nvSpPr>
          <p:spPr bwMode="auto">
            <a:xfrm>
              <a:off x="654" y="1094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72" name="Line 224"/>
            <p:cNvSpPr>
              <a:spLocks noChangeAspect="1" noChangeShapeType="1"/>
            </p:cNvSpPr>
            <p:nvPr/>
          </p:nvSpPr>
          <p:spPr bwMode="auto">
            <a:xfrm rot="-5400000">
              <a:off x="663" y="1103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73" name="Line 225"/>
            <p:cNvSpPr>
              <a:spLocks noChangeAspect="1" noChangeShapeType="1"/>
            </p:cNvSpPr>
            <p:nvPr/>
          </p:nvSpPr>
          <p:spPr bwMode="auto">
            <a:xfrm rot="-5400000">
              <a:off x="819" y="1103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74" name="Line 226"/>
            <p:cNvSpPr>
              <a:spLocks noChangeAspect="1" noChangeShapeType="1"/>
            </p:cNvSpPr>
            <p:nvPr/>
          </p:nvSpPr>
          <p:spPr bwMode="auto">
            <a:xfrm rot="-5400000">
              <a:off x="743" y="1103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75" name="Text Box 227"/>
            <p:cNvSpPr txBox="1">
              <a:spLocks noChangeAspect="1" noChangeArrowheads="1"/>
            </p:cNvSpPr>
            <p:nvPr/>
          </p:nvSpPr>
          <p:spPr bwMode="auto">
            <a:xfrm>
              <a:off x="658" y="1112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20676" name="Text Box 228"/>
            <p:cNvSpPr txBox="1">
              <a:spLocks noChangeAspect="1" noChangeArrowheads="1"/>
            </p:cNvSpPr>
            <p:nvPr/>
          </p:nvSpPr>
          <p:spPr bwMode="auto">
            <a:xfrm>
              <a:off x="732" y="1112"/>
              <a:ext cx="4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</a:t>
              </a:r>
            </a:p>
          </p:txBody>
        </p:sp>
        <p:sp>
          <p:nvSpPr>
            <p:cNvPr id="20677" name="Text Box 229"/>
            <p:cNvSpPr txBox="1">
              <a:spLocks noChangeAspect="1" noChangeArrowheads="1"/>
            </p:cNvSpPr>
            <p:nvPr/>
          </p:nvSpPr>
          <p:spPr bwMode="auto">
            <a:xfrm>
              <a:off x="804" y="1112"/>
              <a:ext cx="4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-2</a:t>
              </a:r>
            </a:p>
          </p:txBody>
        </p:sp>
        <p:sp>
          <p:nvSpPr>
            <p:cNvPr id="20678" name="Text Box 230"/>
            <p:cNvSpPr txBox="1">
              <a:spLocks noChangeAspect="1" noChangeArrowheads="1"/>
            </p:cNvSpPr>
            <p:nvPr/>
          </p:nvSpPr>
          <p:spPr bwMode="auto">
            <a:xfrm>
              <a:off x="559" y="1167"/>
              <a:ext cx="44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/>
                <a:t>Foliage Water </a:t>
              </a:r>
            </a:p>
            <a:p>
              <a:pPr algn="ctr"/>
              <a:r>
                <a:rPr lang="en-US" sz="600"/>
                <a:t>Potential (MPa</a:t>
              </a:r>
              <a:r>
                <a:rPr lang="en-US" sz="600">
                  <a:sym typeface="Symbol" pitchFamily="18" charset="2"/>
                </a:rPr>
                <a:t>)</a:t>
              </a:r>
            </a:p>
          </p:txBody>
        </p:sp>
        <p:sp>
          <p:nvSpPr>
            <p:cNvPr id="20679" name="Freeform 231"/>
            <p:cNvSpPr>
              <a:spLocks noChangeAspect="1"/>
            </p:cNvSpPr>
            <p:nvPr/>
          </p:nvSpPr>
          <p:spPr bwMode="auto">
            <a:xfrm flipH="1">
              <a:off x="676" y="915"/>
              <a:ext cx="150" cy="179"/>
            </a:xfrm>
            <a:custGeom>
              <a:avLst/>
              <a:gdLst>
                <a:gd name="T0" fmla="*/ 6 w 1119"/>
                <a:gd name="T1" fmla="*/ 1073 h 1103"/>
                <a:gd name="T2" fmla="*/ 18 w 1119"/>
                <a:gd name="T3" fmla="*/ 1019 h 1103"/>
                <a:gd name="T4" fmla="*/ 30 w 1119"/>
                <a:gd name="T5" fmla="*/ 959 h 1103"/>
                <a:gd name="T6" fmla="*/ 48 w 1119"/>
                <a:gd name="T7" fmla="*/ 905 h 1103"/>
                <a:gd name="T8" fmla="*/ 60 w 1119"/>
                <a:gd name="T9" fmla="*/ 851 h 1103"/>
                <a:gd name="T10" fmla="*/ 72 w 1119"/>
                <a:gd name="T11" fmla="*/ 797 h 1103"/>
                <a:gd name="T12" fmla="*/ 84 w 1119"/>
                <a:gd name="T13" fmla="*/ 743 h 1103"/>
                <a:gd name="T14" fmla="*/ 102 w 1119"/>
                <a:gd name="T15" fmla="*/ 689 h 1103"/>
                <a:gd name="T16" fmla="*/ 114 w 1119"/>
                <a:gd name="T17" fmla="*/ 641 h 1103"/>
                <a:gd name="T18" fmla="*/ 132 w 1119"/>
                <a:gd name="T19" fmla="*/ 569 h 1103"/>
                <a:gd name="T20" fmla="*/ 144 w 1119"/>
                <a:gd name="T21" fmla="*/ 522 h 1103"/>
                <a:gd name="T22" fmla="*/ 156 w 1119"/>
                <a:gd name="T23" fmla="*/ 480 h 1103"/>
                <a:gd name="T24" fmla="*/ 168 w 1119"/>
                <a:gd name="T25" fmla="*/ 438 h 1103"/>
                <a:gd name="T26" fmla="*/ 181 w 1119"/>
                <a:gd name="T27" fmla="*/ 396 h 1103"/>
                <a:gd name="T28" fmla="*/ 193 w 1119"/>
                <a:gd name="T29" fmla="*/ 360 h 1103"/>
                <a:gd name="T30" fmla="*/ 205 w 1119"/>
                <a:gd name="T31" fmla="*/ 324 h 1103"/>
                <a:gd name="T32" fmla="*/ 217 w 1119"/>
                <a:gd name="T33" fmla="*/ 294 h 1103"/>
                <a:gd name="T34" fmla="*/ 229 w 1119"/>
                <a:gd name="T35" fmla="*/ 264 h 1103"/>
                <a:gd name="T36" fmla="*/ 241 w 1119"/>
                <a:gd name="T37" fmla="*/ 234 h 1103"/>
                <a:gd name="T38" fmla="*/ 259 w 1119"/>
                <a:gd name="T39" fmla="*/ 198 h 1103"/>
                <a:gd name="T40" fmla="*/ 271 w 1119"/>
                <a:gd name="T41" fmla="*/ 180 h 1103"/>
                <a:gd name="T42" fmla="*/ 283 w 1119"/>
                <a:gd name="T43" fmla="*/ 162 h 1103"/>
                <a:gd name="T44" fmla="*/ 295 w 1119"/>
                <a:gd name="T45" fmla="*/ 144 h 1103"/>
                <a:gd name="T46" fmla="*/ 307 w 1119"/>
                <a:gd name="T47" fmla="*/ 126 h 1103"/>
                <a:gd name="T48" fmla="*/ 319 w 1119"/>
                <a:gd name="T49" fmla="*/ 114 h 1103"/>
                <a:gd name="T50" fmla="*/ 331 w 1119"/>
                <a:gd name="T51" fmla="*/ 102 h 1103"/>
                <a:gd name="T52" fmla="*/ 343 w 1119"/>
                <a:gd name="T53" fmla="*/ 96 h 1103"/>
                <a:gd name="T54" fmla="*/ 355 w 1119"/>
                <a:gd name="T55" fmla="*/ 84 h 1103"/>
                <a:gd name="T56" fmla="*/ 379 w 1119"/>
                <a:gd name="T57" fmla="*/ 72 h 1103"/>
                <a:gd name="T58" fmla="*/ 391 w 1119"/>
                <a:gd name="T59" fmla="*/ 66 h 1103"/>
                <a:gd name="T60" fmla="*/ 403 w 1119"/>
                <a:gd name="T61" fmla="*/ 60 h 1103"/>
                <a:gd name="T62" fmla="*/ 415 w 1119"/>
                <a:gd name="T63" fmla="*/ 54 h 1103"/>
                <a:gd name="T64" fmla="*/ 427 w 1119"/>
                <a:gd name="T65" fmla="*/ 48 h 1103"/>
                <a:gd name="T66" fmla="*/ 439 w 1119"/>
                <a:gd name="T67" fmla="*/ 42 h 1103"/>
                <a:gd name="T68" fmla="*/ 451 w 1119"/>
                <a:gd name="T69" fmla="*/ 42 h 1103"/>
                <a:gd name="T70" fmla="*/ 463 w 1119"/>
                <a:gd name="T71" fmla="*/ 36 h 1103"/>
                <a:gd name="T72" fmla="*/ 481 w 1119"/>
                <a:gd name="T73" fmla="*/ 30 h 1103"/>
                <a:gd name="T74" fmla="*/ 493 w 1119"/>
                <a:gd name="T75" fmla="*/ 30 h 1103"/>
                <a:gd name="T76" fmla="*/ 511 w 1119"/>
                <a:gd name="T77" fmla="*/ 24 h 1103"/>
                <a:gd name="T78" fmla="*/ 529 w 1119"/>
                <a:gd name="T79" fmla="*/ 18 h 1103"/>
                <a:gd name="T80" fmla="*/ 541 w 1119"/>
                <a:gd name="T81" fmla="*/ 18 h 1103"/>
                <a:gd name="T82" fmla="*/ 560 w 1119"/>
                <a:gd name="T83" fmla="*/ 18 h 1103"/>
                <a:gd name="T84" fmla="*/ 578 w 1119"/>
                <a:gd name="T85" fmla="*/ 12 h 1103"/>
                <a:gd name="T86" fmla="*/ 596 w 1119"/>
                <a:gd name="T87" fmla="*/ 12 h 1103"/>
                <a:gd name="T88" fmla="*/ 620 w 1119"/>
                <a:gd name="T89" fmla="*/ 6 h 1103"/>
                <a:gd name="T90" fmla="*/ 644 w 1119"/>
                <a:gd name="T91" fmla="*/ 6 h 1103"/>
                <a:gd name="T92" fmla="*/ 668 w 1119"/>
                <a:gd name="T93" fmla="*/ 6 h 1103"/>
                <a:gd name="T94" fmla="*/ 710 w 1119"/>
                <a:gd name="T95" fmla="*/ 6 h 1103"/>
                <a:gd name="T96" fmla="*/ 740 w 1119"/>
                <a:gd name="T97" fmla="*/ 6 h 1103"/>
                <a:gd name="T98" fmla="*/ 776 w 1119"/>
                <a:gd name="T99" fmla="*/ 0 h 1103"/>
                <a:gd name="T100" fmla="*/ 812 w 1119"/>
                <a:gd name="T101" fmla="*/ 0 h 1103"/>
                <a:gd name="T102" fmla="*/ 854 w 1119"/>
                <a:gd name="T103" fmla="*/ 0 h 1103"/>
                <a:gd name="T104" fmla="*/ 896 w 1119"/>
                <a:gd name="T105" fmla="*/ 0 h 1103"/>
                <a:gd name="T106" fmla="*/ 938 w 1119"/>
                <a:gd name="T107" fmla="*/ 0 h 1103"/>
                <a:gd name="T108" fmla="*/ 981 w 1119"/>
                <a:gd name="T109" fmla="*/ 0 h 1103"/>
                <a:gd name="T110" fmla="*/ 1029 w 1119"/>
                <a:gd name="T111" fmla="*/ 0 h 1103"/>
                <a:gd name="T112" fmla="*/ 1077 w 1119"/>
                <a:gd name="T113" fmla="*/ 0 h 11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9"/>
                <a:gd name="T172" fmla="*/ 0 h 1103"/>
                <a:gd name="T173" fmla="*/ 1119 w 1119"/>
                <a:gd name="T174" fmla="*/ 1103 h 11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9" h="1103">
                  <a:moveTo>
                    <a:pt x="0" y="1103"/>
                  </a:moveTo>
                  <a:lnTo>
                    <a:pt x="6" y="1073"/>
                  </a:lnTo>
                  <a:lnTo>
                    <a:pt x="12" y="1043"/>
                  </a:lnTo>
                  <a:lnTo>
                    <a:pt x="18" y="1019"/>
                  </a:lnTo>
                  <a:lnTo>
                    <a:pt x="24" y="989"/>
                  </a:lnTo>
                  <a:lnTo>
                    <a:pt x="30" y="959"/>
                  </a:lnTo>
                  <a:lnTo>
                    <a:pt x="42" y="935"/>
                  </a:lnTo>
                  <a:lnTo>
                    <a:pt x="48" y="905"/>
                  </a:lnTo>
                  <a:lnTo>
                    <a:pt x="54" y="875"/>
                  </a:lnTo>
                  <a:lnTo>
                    <a:pt x="60" y="851"/>
                  </a:lnTo>
                  <a:lnTo>
                    <a:pt x="66" y="821"/>
                  </a:lnTo>
                  <a:lnTo>
                    <a:pt x="72" y="797"/>
                  </a:lnTo>
                  <a:lnTo>
                    <a:pt x="78" y="767"/>
                  </a:lnTo>
                  <a:lnTo>
                    <a:pt x="84" y="743"/>
                  </a:lnTo>
                  <a:lnTo>
                    <a:pt x="90" y="713"/>
                  </a:lnTo>
                  <a:lnTo>
                    <a:pt x="102" y="689"/>
                  </a:lnTo>
                  <a:lnTo>
                    <a:pt x="108" y="665"/>
                  </a:lnTo>
                  <a:lnTo>
                    <a:pt x="114" y="641"/>
                  </a:lnTo>
                  <a:lnTo>
                    <a:pt x="120" y="617"/>
                  </a:lnTo>
                  <a:lnTo>
                    <a:pt x="132" y="569"/>
                  </a:lnTo>
                  <a:lnTo>
                    <a:pt x="138" y="546"/>
                  </a:lnTo>
                  <a:lnTo>
                    <a:pt x="144" y="522"/>
                  </a:lnTo>
                  <a:lnTo>
                    <a:pt x="150" y="498"/>
                  </a:lnTo>
                  <a:lnTo>
                    <a:pt x="156" y="480"/>
                  </a:lnTo>
                  <a:lnTo>
                    <a:pt x="162" y="456"/>
                  </a:lnTo>
                  <a:lnTo>
                    <a:pt x="168" y="438"/>
                  </a:lnTo>
                  <a:lnTo>
                    <a:pt x="175" y="414"/>
                  </a:lnTo>
                  <a:lnTo>
                    <a:pt x="181" y="396"/>
                  </a:lnTo>
                  <a:lnTo>
                    <a:pt x="187" y="378"/>
                  </a:lnTo>
                  <a:lnTo>
                    <a:pt x="193" y="360"/>
                  </a:lnTo>
                  <a:lnTo>
                    <a:pt x="199" y="342"/>
                  </a:lnTo>
                  <a:lnTo>
                    <a:pt x="205" y="324"/>
                  </a:lnTo>
                  <a:lnTo>
                    <a:pt x="211" y="312"/>
                  </a:lnTo>
                  <a:lnTo>
                    <a:pt x="217" y="294"/>
                  </a:lnTo>
                  <a:lnTo>
                    <a:pt x="223" y="276"/>
                  </a:lnTo>
                  <a:lnTo>
                    <a:pt x="229" y="264"/>
                  </a:lnTo>
                  <a:lnTo>
                    <a:pt x="235" y="252"/>
                  </a:lnTo>
                  <a:lnTo>
                    <a:pt x="241" y="234"/>
                  </a:lnTo>
                  <a:lnTo>
                    <a:pt x="253" y="210"/>
                  </a:lnTo>
                  <a:lnTo>
                    <a:pt x="259" y="198"/>
                  </a:lnTo>
                  <a:lnTo>
                    <a:pt x="265" y="192"/>
                  </a:lnTo>
                  <a:lnTo>
                    <a:pt x="271" y="180"/>
                  </a:lnTo>
                  <a:lnTo>
                    <a:pt x="277" y="168"/>
                  </a:lnTo>
                  <a:lnTo>
                    <a:pt x="283" y="162"/>
                  </a:lnTo>
                  <a:lnTo>
                    <a:pt x="289" y="150"/>
                  </a:lnTo>
                  <a:lnTo>
                    <a:pt x="295" y="144"/>
                  </a:lnTo>
                  <a:lnTo>
                    <a:pt x="301" y="138"/>
                  </a:lnTo>
                  <a:lnTo>
                    <a:pt x="307" y="126"/>
                  </a:lnTo>
                  <a:lnTo>
                    <a:pt x="313" y="120"/>
                  </a:lnTo>
                  <a:lnTo>
                    <a:pt x="319" y="114"/>
                  </a:lnTo>
                  <a:lnTo>
                    <a:pt x="325" y="108"/>
                  </a:lnTo>
                  <a:lnTo>
                    <a:pt x="331" y="102"/>
                  </a:lnTo>
                  <a:lnTo>
                    <a:pt x="337" y="102"/>
                  </a:lnTo>
                  <a:lnTo>
                    <a:pt x="343" y="96"/>
                  </a:lnTo>
                  <a:lnTo>
                    <a:pt x="349" y="90"/>
                  </a:lnTo>
                  <a:lnTo>
                    <a:pt x="355" y="84"/>
                  </a:lnTo>
                  <a:lnTo>
                    <a:pt x="361" y="84"/>
                  </a:lnTo>
                  <a:lnTo>
                    <a:pt x="379" y="72"/>
                  </a:lnTo>
                  <a:lnTo>
                    <a:pt x="385" y="72"/>
                  </a:lnTo>
                  <a:lnTo>
                    <a:pt x="391" y="66"/>
                  </a:lnTo>
                  <a:lnTo>
                    <a:pt x="397" y="66"/>
                  </a:lnTo>
                  <a:lnTo>
                    <a:pt x="403" y="60"/>
                  </a:lnTo>
                  <a:lnTo>
                    <a:pt x="409" y="60"/>
                  </a:lnTo>
                  <a:lnTo>
                    <a:pt x="415" y="54"/>
                  </a:lnTo>
                  <a:lnTo>
                    <a:pt x="421" y="54"/>
                  </a:lnTo>
                  <a:lnTo>
                    <a:pt x="427" y="48"/>
                  </a:lnTo>
                  <a:lnTo>
                    <a:pt x="433" y="48"/>
                  </a:lnTo>
                  <a:lnTo>
                    <a:pt x="439" y="42"/>
                  </a:lnTo>
                  <a:lnTo>
                    <a:pt x="445" y="42"/>
                  </a:lnTo>
                  <a:lnTo>
                    <a:pt x="451" y="42"/>
                  </a:lnTo>
                  <a:lnTo>
                    <a:pt x="457" y="36"/>
                  </a:lnTo>
                  <a:lnTo>
                    <a:pt x="463" y="36"/>
                  </a:lnTo>
                  <a:lnTo>
                    <a:pt x="475" y="36"/>
                  </a:lnTo>
                  <a:lnTo>
                    <a:pt x="481" y="30"/>
                  </a:lnTo>
                  <a:lnTo>
                    <a:pt x="487" y="30"/>
                  </a:lnTo>
                  <a:lnTo>
                    <a:pt x="493" y="30"/>
                  </a:lnTo>
                  <a:lnTo>
                    <a:pt x="505" y="24"/>
                  </a:lnTo>
                  <a:lnTo>
                    <a:pt x="511" y="24"/>
                  </a:lnTo>
                  <a:lnTo>
                    <a:pt x="523" y="24"/>
                  </a:lnTo>
                  <a:lnTo>
                    <a:pt x="529" y="18"/>
                  </a:lnTo>
                  <a:lnTo>
                    <a:pt x="535" y="18"/>
                  </a:lnTo>
                  <a:lnTo>
                    <a:pt x="541" y="18"/>
                  </a:lnTo>
                  <a:lnTo>
                    <a:pt x="553" y="18"/>
                  </a:lnTo>
                  <a:lnTo>
                    <a:pt x="560" y="18"/>
                  </a:lnTo>
                  <a:lnTo>
                    <a:pt x="572" y="12"/>
                  </a:lnTo>
                  <a:lnTo>
                    <a:pt x="578" y="12"/>
                  </a:lnTo>
                  <a:lnTo>
                    <a:pt x="590" y="12"/>
                  </a:lnTo>
                  <a:lnTo>
                    <a:pt x="596" y="12"/>
                  </a:lnTo>
                  <a:lnTo>
                    <a:pt x="608" y="12"/>
                  </a:lnTo>
                  <a:lnTo>
                    <a:pt x="620" y="6"/>
                  </a:lnTo>
                  <a:lnTo>
                    <a:pt x="632" y="6"/>
                  </a:lnTo>
                  <a:lnTo>
                    <a:pt x="644" y="6"/>
                  </a:lnTo>
                  <a:lnTo>
                    <a:pt x="656" y="6"/>
                  </a:lnTo>
                  <a:lnTo>
                    <a:pt x="668" y="6"/>
                  </a:lnTo>
                  <a:lnTo>
                    <a:pt x="680" y="6"/>
                  </a:lnTo>
                  <a:lnTo>
                    <a:pt x="710" y="6"/>
                  </a:lnTo>
                  <a:lnTo>
                    <a:pt x="728" y="6"/>
                  </a:lnTo>
                  <a:lnTo>
                    <a:pt x="740" y="6"/>
                  </a:lnTo>
                  <a:lnTo>
                    <a:pt x="758" y="0"/>
                  </a:lnTo>
                  <a:lnTo>
                    <a:pt x="776" y="0"/>
                  </a:lnTo>
                  <a:lnTo>
                    <a:pt x="794" y="0"/>
                  </a:lnTo>
                  <a:lnTo>
                    <a:pt x="812" y="0"/>
                  </a:lnTo>
                  <a:lnTo>
                    <a:pt x="836" y="0"/>
                  </a:lnTo>
                  <a:lnTo>
                    <a:pt x="854" y="0"/>
                  </a:lnTo>
                  <a:lnTo>
                    <a:pt x="872" y="0"/>
                  </a:lnTo>
                  <a:lnTo>
                    <a:pt x="896" y="0"/>
                  </a:lnTo>
                  <a:lnTo>
                    <a:pt x="914" y="0"/>
                  </a:lnTo>
                  <a:lnTo>
                    <a:pt x="938" y="0"/>
                  </a:lnTo>
                  <a:lnTo>
                    <a:pt x="963" y="0"/>
                  </a:lnTo>
                  <a:lnTo>
                    <a:pt x="981" y="0"/>
                  </a:lnTo>
                  <a:lnTo>
                    <a:pt x="1005" y="0"/>
                  </a:lnTo>
                  <a:lnTo>
                    <a:pt x="1029" y="0"/>
                  </a:lnTo>
                  <a:lnTo>
                    <a:pt x="1053" y="0"/>
                  </a:lnTo>
                  <a:lnTo>
                    <a:pt x="1077" y="0"/>
                  </a:lnTo>
                  <a:lnTo>
                    <a:pt x="111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8" name="Text Box 232"/>
          <p:cNvSpPr txBox="1">
            <a:spLocks noChangeAspect="1" noChangeArrowheads="1"/>
          </p:cNvSpPr>
          <p:nvPr/>
        </p:nvSpPr>
        <p:spPr bwMode="auto">
          <a:xfrm rot="-5400000">
            <a:off x="2270919" y="2763044"/>
            <a:ext cx="4651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">
                <a:sym typeface="Symbol" pitchFamily="18" charset="2"/>
              </a:rPr>
              <a:t>g</a:t>
            </a:r>
            <a:r>
              <a:rPr lang="en-US" sz="600"/>
              <a:t> CO</a:t>
            </a:r>
            <a:r>
              <a:rPr lang="en-US" sz="600" baseline="-25000"/>
              <a:t>2</a:t>
            </a:r>
            <a:r>
              <a:rPr lang="en-US" sz="600">
                <a:sym typeface="Symbol" pitchFamily="18" charset="2"/>
              </a:rPr>
              <a:t> g</a:t>
            </a:r>
            <a:r>
              <a:rPr lang="en-US" sz="600" baseline="30000">
                <a:sym typeface="Symbol" pitchFamily="18" charset="2"/>
              </a:rPr>
              <a:t>-1</a:t>
            </a:r>
            <a:r>
              <a:rPr lang="en-US" sz="600">
                <a:sym typeface="Symbol" pitchFamily="18" charset="2"/>
              </a:rPr>
              <a:t> s</a:t>
            </a:r>
            <a:r>
              <a:rPr lang="en-US" sz="600" baseline="30000">
                <a:sym typeface="Symbol" pitchFamily="18" charset="2"/>
              </a:rPr>
              <a:t>-1</a:t>
            </a:r>
            <a:endParaRPr lang="en-US" sz="600"/>
          </a:p>
        </p:txBody>
      </p:sp>
      <p:grpSp>
        <p:nvGrpSpPr>
          <p:cNvPr id="20499" name="Group 233"/>
          <p:cNvGrpSpPr>
            <a:grpSpLocks/>
          </p:cNvGrpSpPr>
          <p:nvPr/>
        </p:nvGrpSpPr>
        <p:grpSpPr bwMode="auto">
          <a:xfrm>
            <a:off x="2514600" y="3417888"/>
            <a:ext cx="736600" cy="674687"/>
            <a:chOff x="550" y="1247"/>
            <a:chExt cx="464" cy="425"/>
          </a:xfrm>
        </p:grpSpPr>
        <p:sp>
          <p:nvSpPr>
            <p:cNvPr id="20652" name="Line 234"/>
            <p:cNvSpPr>
              <a:spLocks noChangeAspect="1" noChangeShapeType="1"/>
            </p:cNvSpPr>
            <p:nvPr/>
          </p:nvSpPr>
          <p:spPr bwMode="auto">
            <a:xfrm flipV="1">
              <a:off x="673" y="1247"/>
              <a:ext cx="0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3" name="Line 235"/>
            <p:cNvSpPr>
              <a:spLocks noChangeAspect="1" noChangeShapeType="1"/>
            </p:cNvSpPr>
            <p:nvPr/>
          </p:nvSpPr>
          <p:spPr bwMode="auto">
            <a:xfrm>
              <a:off x="673" y="1429"/>
              <a:ext cx="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4" name="Line 236"/>
            <p:cNvSpPr>
              <a:spLocks noChangeAspect="1" noChangeShapeType="1"/>
            </p:cNvSpPr>
            <p:nvPr/>
          </p:nvSpPr>
          <p:spPr bwMode="auto">
            <a:xfrm>
              <a:off x="655" y="1247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55" name="Line 237"/>
            <p:cNvSpPr>
              <a:spLocks noChangeAspect="1" noChangeShapeType="1"/>
            </p:cNvSpPr>
            <p:nvPr/>
          </p:nvSpPr>
          <p:spPr bwMode="auto">
            <a:xfrm>
              <a:off x="655" y="1309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6" name="Line 238"/>
            <p:cNvSpPr>
              <a:spLocks noChangeAspect="1" noChangeShapeType="1"/>
            </p:cNvSpPr>
            <p:nvPr/>
          </p:nvSpPr>
          <p:spPr bwMode="auto">
            <a:xfrm>
              <a:off x="655" y="1370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7" name="Line 239"/>
            <p:cNvSpPr>
              <a:spLocks noChangeAspect="1" noChangeShapeType="1"/>
            </p:cNvSpPr>
            <p:nvPr/>
          </p:nvSpPr>
          <p:spPr bwMode="auto">
            <a:xfrm>
              <a:off x="655" y="1430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8" name="Line 240"/>
            <p:cNvSpPr>
              <a:spLocks noChangeAspect="1" noChangeShapeType="1"/>
            </p:cNvSpPr>
            <p:nvPr/>
          </p:nvSpPr>
          <p:spPr bwMode="auto">
            <a:xfrm rot="-5400000">
              <a:off x="664" y="1439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9" name="Line 241"/>
            <p:cNvSpPr>
              <a:spLocks noChangeAspect="1" noChangeShapeType="1"/>
            </p:cNvSpPr>
            <p:nvPr/>
          </p:nvSpPr>
          <p:spPr bwMode="auto">
            <a:xfrm rot="-5400000">
              <a:off x="820" y="1439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0" name="Line 242"/>
            <p:cNvSpPr>
              <a:spLocks noChangeAspect="1" noChangeShapeType="1"/>
            </p:cNvSpPr>
            <p:nvPr/>
          </p:nvSpPr>
          <p:spPr bwMode="auto">
            <a:xfrm rot="-5400000">
              <a:off x="744" y="1439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1" name="Text Box 243"/>
            <p:cNvSpPr txBox="1">
              <a:spLocks noChangeAspect="1" noChangeArrowheads="1"/>
            </p:cNvSpPr>
            <p:nvPr/>
          </p:nvSpPr>
          <p:spPr bwMode="auto">
            <a:xfrm>
              <a:off x="657" y="1448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20662" name="Text Box 244"/>
            <p:cNvSpPr txBox="1">
              <a:spLocks noChangeAspect="1" noChangeArrowheads="1"/>
            </p:cNvSpPr>
            <p:nvPr/>
          </p:nvSpPr>
          <p:spPr bwMode="auto">
            <a:xfrm>
              <a:off x="697" y="1448"/>
              <a:ext cx="10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1500</a:t>
              </a:r>
            </a:p>
          </p:txBody>
        </p:sp>
        <p:sp>
          <p:nvSpPr>
            <p:cNvPr id="20663" name="Text Box 245"/>
            <p:cNvSpPr txBox="1">
              <a:spLocks noChangeAspect="1" noChangeArrowheads="1"/>
            </p:cNvSpPr>
            <p:nvPr/>
          </p:nvSpPr>
          <p:spPr bwMode="auto">
            <a:xfrm>
              <a:off x="816" y="1448"/>
              <a:ext cx="10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3000</a:t>
              </a:r>
            </a:p>
          </p:txBody>
        </p:sp>
        <p:sp>
          <p:nvSpPr>
            <p:cNvPr id="20664" name="Text Box 246"/>
            <p:cNvSpPr txBox="1">
              <a:spLocks noChangeAspect="1" noChangeArrowheads="1"/>
            </p:cNvSpPr>
            <p:nvPr/>
          </p:nvSpPr>
          <p:spPr bwMode="auto">
            <a:xfrm>
              <a:off x="550" y="1498"/>
              <a:ext cx="46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/>
                <a:t>Vapor Pressure </a:t>
              </a:r>
            </a:p>
            <a:p>
              <a:pPr algn="ctr"/>
              <a:r>
                <a:rPr lang="en-US" sz="600"/>
                <a:t>Deficit (Pa)</a:t>
              </a:r>
              <a:endParaRPr lang="en-US" sz="600">
                <a:sym typeface="Symbol" pitchFamily="18" charset="2"/>
              </a:endParaRPr>
            </a:p>
          </p:txBody>
        </p:sp>
        <p:sp>
          <p:nvSpPr>
            <p:cNvPr id="20665" name="Line 247"/>
            <p:cNvSpPr>
              <a:spLocks noChangeAspect="1" noChangeShapeType="1"/>
            </p:cNvSpPr>
            <p:nvPr/>
          </p:nvSpPr>
          <p:spPr bwMode="auto">
            <a:xfrm>
              <a:off x="704" y="1253"/>
              <a:ext cx="124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0" name="Group 248"/>
          <p:cNvGrpSpPr>
            <a:grpSpLocks/>
          </p:cNvGrpSpPr>
          <p:nvPr/>
        </p:nvGrpSpPr>
        <p:grpSpPr bwMode="auto">
          <a:xfrm>
            <a:off x="2593975" y="2606675"/>
            <a:ext cx="42863" cy="373063"/>
            <a:chOff x="1000" y="1594"/>
            <a:chExt cx="27" cy="235"/>
          </a:xfrm>
        </p:grpSpPr>
        <p:sp>
          <p:nvSpPr>
            <p:cNvPr id="20648" name="Text Box 249"/>
            <p:cNvSpPr txBox="1">
              <a:spLocks noChangeAspect="1" noChangeArrowheads="1"/>
            </p:cNvSpPr>
            <p:nvPr/>
          </p:nvSpPr>
          <p:spPr bwMode="auto">
            <a:xfrm>
              <a:off x="1000" y="1656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4</a:t>
              </a:r>
            </a:p>
          </p:txBody>
        </p:sp>
        <p:sp>
          <p:nvSpPr>
            <p:cNvPr id="20649" name="Text Box 250"/>
            <p:cNvSpPr txBox="1">
              <a:spLocks noChangeAspect="1" noChangeArrowheads="1"/>
            </p:cNvSpPr>
            <p:nvPr/>
          </p:nvSpPr>
          <p:spPr bwMode="auto">
            <a:xfrm>
              <a:off x="1000" y="1594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</a:t>
              </a:r>
            </a:p>
          </p:txBody>
        </p:sp>
        <p:sp>
          <p:nvSpPr>
            <p:cNvPr id="20650" name="Text Box 251"/>
            <p:cNvSpPr txBox="1">
              <a:spLocks noChangeAspect="1" noChangeArrowheads="1"/>
            </p:cNvSpPr>
            <p:nvPr/>
          </p:nvSpPr>
          <p:spPr bwMode="auto">
            <a:xfrm>
              <a:off x="1000" y="1715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</a:t>
              </a:r>
            </a:p>
          </p:txBody>
        </p:sp>
        <p:sp>
          <p:nvSpPr>
            <p:cNvPr id="20651" name="Text Box 252"/>
            <p:cNvSpPr txBox="1">
              <a:spLocks noChangeAspect="1" noChangeArrowheads="1"/>
            </p:cNvSpPr>
            <p:nvPr/>
          </p:nvSpPr>
          <p:spPr bwMode="auto">
            <a:xfrm>
              <a:off x="1000" y="1771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</p:grpSp>
      <p:grpSp>
        <p:nvGrpSpPr>
          <p:cNvPr id="20501" name="Group 253"/>
          <p:cNvGrpSpPr>
            <a:grpSpLocks/>
          </p:cNvGrpSpPr>
          <p:nvPr/>
        </p:nvGrpSpPr>
        <p:grpSpPr bwMode="auto">
          <a:xfrm>
            <a:off x="2576513" y="1863725"/>
            <a:ext cx="638175" cy="685800"/>
            <a:chOff x="589" y="538"/>
            <a:chExt cx="402" cy="432"/>
          </a:xfrm>
        </p:grpSpPr>
        <p:sp>
          <p:nvSpPr>
            <p:cNvPr id="20629" name="Freeform 254"/>
            <p:cNvSpPr>
              <a:spLocks noChangeAspect="1"/>
            </p:cNvSpPr>
            <p:nvPr/>
          </p:nvSpPr>
          <p:spPr bwMode="auto">
            <a:xfrm>
              <a:off x="683" y="553"/>
              <a:ext cx="188" cy="186"/>
            </a:xfrm>
            <a:custGeom>
              <a:avLst/>
              <a:gdLst>
                <a:gd name="T0" fmla="*/ 6 w 1119"/>
                <a:gd name="T1" fmla="*/ 1073 h 1103"/>
                <a:gd name="T2" fmla="*/ 18 w 1119"/>
                <a:gd name="T3" fmla="*/ 1019 h 1103"/>
                <a:gd name="T4" fmla="*/ 30 w 1119"/>
                <a:gd name="T5" fmla="*/ 959 h 1103"/>
                <a:gd name="T6" fmla="*/ 48 w 1119"/>
                <a:gd name="T7" fmla="*/ 905 h 1103"/>
                <a:gd name="T8" fmla="*/ 60 w 1119"/>
                <a:gd name="T9" fmla="*/ 851 h 1103"/>
                <a:gd name="T10" fmla="*/ 72 w 1119"/>
                <a:gd name="T11" fmla="*/ 797 h 1103"/>
                <a:gd name="T12" fmla="*/ 84 w 1119"/>
                <a:gd name="T13" fmla="*/ 743 h 1103"/>
                <a:gd name="T14" fmla="*/ 102 w 1119"/>
                <a:gd name="T15" fmla="*/ 689 h 1103"/>
                <a:gd name="T16" fmla="*/ 114 w 1119"/>
                <a:gd name="T17" fmla="*/ 641 h 1103"/>
                <a:gd name="T18" fmla="*/ 132 w 1119"/>
                <a:gd name="T19" fmla="*/ 569 h 1103"/>
                <a:gd name="T20" fmla="*/ 144 w 1119"/>
                <a:gd name="T21" fmla="*/ 522 h 1103"/>
                <a:gd name="T22" fmla="*/ 156 w 1119"/>
                <a:gd name="T23" fmla="*/ 480 h 1103"/>
                <a:gd name="T24" fmla="*/ 168 w 1119"/>
                <a:gd name="T25" fmla="*/ 438 h 1103"/>
                <a:gd name="T26" fmla="*/ 181 w 1119"/>
                <a:gd name="T27" fmla="*/ 396 h 1103"/>
                <a:gd name="T28" fmla="*/ 193 w 1119"/>
                <a:gd name="T29" fmla="*/ 360 h 1103"/>
                <a:gd name="T30" fmla="*/ 205 w 1119"/>
                <a:gd name="T31" fmla="*/ 324 h 1103"/>
                <a:gd name="T32" fmla="*/ 217 w 1119"/>
                <a:gd name="T33" fmla="*/ 294 h 1103"/>
                <a:gd name="T34" fmla="*/ 229 w 1119"/>
                <a:gd name="T35" fmla="*/ 264 h 1103"/>
                <a:gd name="T36" fmla="*/ 241 w 1119"/>
                <a:gd name="T37" fmla="*/ 234 h 1103"/>
                <a:gd name="T38" fmla="*/ 259 w 1119"/>
                <a:gd name="T39" fmla="*/ 198 h 1103"/>
                <a:gd name="T40" fmla="*/ 271 w 1119"/>
                <a:gd name="T41" fmla="*/ 180 h 1103"/>
                <a:gd name="T42" fmla="*/ 283 w 1119"/>
                <a:gd name="T43" fmla="*/ 162 h 1103"/>
                <a:gd name="T44" fmla="*/ 295 w 1119"/>
                <a:gd name="T45" fmla="*/ 144 h 1103"/>
                <a:gd name="T46" fmla="*/ 307 w 1119"/>
                <a:gd name="T47" fmla="*/ 126 h 1103"/>
                <a:gd name="T48" fmla="*/ 319 w 1119"/>
                <a:gd name="T49" fmla="*/ 114 h 1103"/>
                <a:gd name="T50" fmla="*/ 331 w 1119"/>
                <a:gd name="T51" fmla="*/ 102 h 1103"/>
                <a:gd name="T52" fmla="*/ 343 w 1119"/>
                <a:gd name="T53" fmla="*/ 96 h 1103"/>
                <a:gd name="T54" fmla="*/ 355 w 1119"/>
                <a:gd name="T55" fmla="*/ 84 h 1103"/>
                <a:gd name="T56" fmla="*/ 379 w 1119"/>
                <a:gd name="T57" fmla="*/ 72 h 1103"/>
                <a:gd name="T58" fmla="*/ 391 w 1119"/>
                <a:gd name="T59" fmla="*/ 66 h 1103"/>
                <a:gd name="T60" fmla="*/ 403 w 1119"/>
                <a:gd name="T61" fmla="*/ 60 h 1103"/>
                <a:gd name="T62" fmla="*/ 415 w 1119"/>
                <a:gd name="T63" fmla="*/ 54 h 1103"/>
                <a:gd name="T64" fmla="*/ 427 w 1119"/>
                <a:gd name="T65" fmla="*/ 48 h 1103"/>
                <a:gd name="T66" fmla="*/ 439 w 1119"/>
                <a:gd name="T67" fmla="*/ 42 h 1103"/>
                <a:gd name="T68" fmla="*/ 451 w 1119"/>
                <a:gd name="T69" fmla="*/ 42 h 1103"/>
                <a:gd name="T70" fmla="*/ 463 w 1119"/>
                <a:gd name="T71" fmla="*/ 36 h 1103"/>
                <a:gd name="T72" fmla="*/ 481 w 1119"/>
                <a:gd name="T73" fmla="*/ 30 h 1103"/>
                <a:gd name="T74" fmla="*/ 493 w 1119"/>
                <a:gd name="T75" fmla="*/ 30 h 1103"/>
                <a:gd name="T76" fmla="*/ 511 w 1119"/>
                <a:gd name="T77" fmla="*/ 24 h 1103"/>
                <a:gd name="T78" fmla="*/ 529 w 1119"/>
                <a:gd name="T79" fmla="*/ 18 h 1103"/>
                <a:gd name="T80" fmla="*/ 541 w 1119"/>
                <a:gd name="T81" fmla="*/ 18 h 1103"/>
                <a:gd name="T82" fmla="*/ 560 w 1119"/>
                <a:gd name="T83" fmla="*/ 18 h 1103"/>
                <a:gd name="T84" fmla="*/ 578 w 1119"/>
                <a:gd name="T85" fmla="*/ 12 h 1103"/>
                <a:gd name="T86" fmla="*/ 596 w 1119"/>
                <a:gd name="T87" fmla="*/ 12 h 1103"/>
                <a:gd name="T88" fmla="*/ 620 w 1119"/>
                <a:gd name="T89" fmla="*/ 6 h 1103"/>
                <a:gd name="T90" fmla="*/ 644 w 1119"/>
                <a:gd name="T91" fmla="*/ 6 h 1103"/>
                <a:gd name="T92" fmla="*/ 668 w 1119"/>
                <a:gd name="T93" fmla="*/ 6 h 1103"/>
                <a:gd name="T94" fmla="*/ 710 w 1119"/>
                <a:gd name="T95" fmla="*/ 6 h 1103"/>
                <a:gd name="T96" fmla="*/ 740 w 1119"/>
                <a:gd name="T97" fmla="*/ 6 h 1103"/>
                <a:gd name="T98" fmla="*/ 776 w 1119"/>
                <a:gd name="T99" fmla="*/ 0 h 1103"/>
                <a:gd name="T100" fmla="*/ 812 w 1119"/>
                <a:gd name="T101" fmla="*/ 0 h 1103"/>
                <a:gd name="T102" fmla="*/ 854 w 1119"/>
                <a:gd name="T103" fmla="*/ 0 h 1103"/>
                <a:gd name="T104" fmla="*/ 896 w 1119"/>
                <a:gd name="T105" fmla="*/ 0 h 1103"/>
                <a:gd name="T106" fmla="*/ 938 w 1119"/>
                <a:gd name="T107" fmla="*/ 0 h 1103"/>
                <a:gd name="T108" fmla="*/ 981 w 1119"/>
                <a:gd name="T109" fmla="*/ 0 h 1103"/>
                <a:gd name="T110" fmla="*/ 1029 w 1119"/>
                <a:gd name="T111" fmla="*/ 0 h 1103"/>
                <a:gd name="T112" fmla="*/ 1077 w 1119"/>
                <a:gd name="T113" fmla="*/ 0 h 11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9"/>
                <a:gd name="T172" fmla="*/ 0 h 1103"/>
                <a:gd name="T173" fmla="*/ 1119 w 1119"/>
                <a:gd name="T174" fmla="*/ 1103 h 11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9" h="1103">
                  <a:moveTo>
                    <a:pt x="0" y="1103"/>
                  </a:moveTo>
                  <a:lnTo>
                    <a:pt x="6" y="1073"/>
                  </a:lnTo>
                  <a:lnTo>
                    <a:pt x="12" y="1043"/>
                  </a:lnTo>
                  <a:lnTo>
                    <a:pt x="18" y="1019"/>
                  </a:lnTo>
                  <a:lnTo>
                    <a:pt x="24" y="989"/>
                  </a:lnTo>
                  <a:lnTo>
                    <a:pt x="30" y="959"/>
                  </a:lnTo>
                  <a:lnTo>
                    <a:pt x="42" y="935"/>
                  </a:lnTo>
                  <a:lnTo>
                    <a:pt x="48" y="905"/>
                  </a:lnTo>
                  <a:lnTo>
                    <a:pt x="54" y="875"/>
                  </a:lnTo>
                  <a:lnTo>
                    <a:pt x="60" y="851"/>
                  </a:lnTo>
                  <a:lnTo>
                    <a:pt x="66" y="821"/>
                  </a:lnTo>
                  <a:lnTo>
                    <a:pt x="72" y="797"/>
                  </a:lnTo>
                  <a:lnTo>
                    <a:pt x="78" y="767"/>
                  </a:lnTo>
                  <a:lnTo>
                    <a:pt x="84" y="743"/>
                  </a:lnTo>
                  <a:lnTo>
                    <a:pt x="90" y="713"/>
                  </a:lnTo>
                  <a:lnTo>
                    <a:pt x="102" y="689"/>
                  </a:lnTo>
                  <a:lnTo>
                    <a:pt x="108" y="665"/>
                  </a:lnTo>
                  <a:lnTo>
                    <a:pt x="114" y="641"/>
                  </a:lnTo>
                  <a:lnTo>
                    <a:pt x="120" y="617"/>
                  </a:lnTo>
                  <a:lnTo>
                    <a:pt x="132" y="569"/>
                  </a:lnTo>
                  <a:lnTo>
                    <a:pt x="138" y="546"/>
                  </a:lnTo>
                  <a:lnTo>
                    <a:pt x="144" y="522"/>
                  </a:lnTo>
                  <a:lnTo>
                    <a:pt x="150" y="498"/>
                  </a:lnTo>
                  <a:lnTo>
                    <a:pt x="156" y="480"/>
                  </a:lnTo>
                  <a:lnTo>
                    <a:pt x="162" y="456"/>
                  </a:lnTo>
                  <a:lnTo>
                    <a:pt x="168" y="438"/>
                  </a:lnTo>
                  <a:lnTo>
                    <a:pt x="175" y="414"/>
                  </a:lnTo>
                  <a:lnTo>
                    <a:pt x="181" y="396"/>
                  </a:lnTo>
                  <a:lnTo>
                    <a:pt x="187" y="378"/>
                  </a:lnTo>
                  <a:lnTo>
                    <a:pt x="193" y="360"/>
                  </a:lnTo>
                  <a:lnTo>
                    <a:pt x="199" y="342"/>
                  </a:lnTo>
                  <a:lnTo>
                    <a:pt x="205" y="324"/>
                  </a:lnTo>
                  <a:lnTo>
                    <a:pt x="211" y="312"/>
                  </a:lnTo>
                  <a:lnTo>
                    <a:pt x="217" y="294"/>
                  </a:lnTo>
                  <a:lnTo>
                    <a:pt x="223" y="276"/>
                  </a:lnTo>
                  <a:lnTo>
                    <a:pt x="229" y="264"/>
                  </a:lnTo>
                  <a:lnTo>
                    <a:pt x="235" y="252"/>
                  </a:lnTo>
                  <a:lnTo>
                    <a:pt x="241" y="234"/>
                  </a:lnTo>
                  <a:lnTo>
                    <a:pt x="253" y="210"/>
                  </a:lnTo>
                  <a:lnTo>
                    <a:pt x="259" y="198"/>
                  </a:lnTo>
                  <a:lnTo>
                    <a:pt x="265" y="192"/>
                  </a:lnTo>
                  <a:lnTo>
                    <a:pt x="271" y="180"/>
                  </a:lnTo>
                  <a:lnTo>
                    <a:pt x="277" y="168"/>
                  </a:lnTo>
                  <a:lnTo>
                    <a:pt x="283" y="162"/>
                  </a:lnTo>
                  <a:lnTo>
                    <a:pt x="289" y="150"/>
                  </a:lnTo>
                  <a:lnTo>
                    <a:pt x="295" y="144"/>
                  </a:lnTo>
                  <a:lnTo>
                    <a:pt x="301" y="138"/>
                  </a:lnTo>
                  <a:lnTo>
                    <a:pt x="307" y="126"/>
                  </a:lnTo>
                  <a:lnTo>
                    <a:pt x="313" y="120"/>
                  </a:lnTo>
                  <a:lnTo>
                    <a:pt x="319" y="114"/>
                  </a:lnTo>
                  <a:lnTo>
                    <a:pt x="325" y="108"/>
                  </a:lnTo>
                  <a:lnTo>
                    <a:pt x="331" y="102"/>
                  </a:lnTo>
                  <a:lnTo>
                    <a:pt x="337" y="102"/>
                  </a:lnTo>
                  <a:lnTo>
                    <a:pt x="343" y="96"/>
                  </a:lnTo>
                  <a:lnTo>
                    <a:pt x="349" y="90"/>
                  </a:lnTo>
                  <a:lnTo>
                    <a:pt x="355" y="84"/>
                  </a:lnTo>
                  <a:lnTo>
                    <a:pt x="361" y="84"/>
                  </a:lnTo>
                  <a:lnTo>
                    <a:pt x="379" y="72"/>
                  </a:lnTo>
                  <a:lnTo>
                    <a:pt x="385" y="72"/>
                  </a:lnTo>
                  <a:lnTo>
                    <a:pt x="391" y="66"/>
                  </a:lnTo>
                  <a:lnTo>
                    <a:pt x="397" y="66"/>
                  </a:lnTo>
                  <a:lnTo>
                    <a:pt x="403" y="60"/>
                  </a:lnTo>
                  <a:lnTo>
                    <a:pt x="409" y="60"/>
                  </a:lnTo>
                  <a:lnTo>
                    <a:pt x="415" y="54"/>
                  </a:lnTo>
                  <a:lnTo>
                    <a:pt x="421" y="54"/>
                  </a:lnTo>
                  <a:lnTo>
                    <a:pt x="427" y="48"/>
                  </a:lnTo>
                  <a:lnTo>
                    <a:pt x="433" y="48"/>
                  </a:lnTo>
                  <a:lnTo>
                    <a:pt x="439" y="42"/>
                  </a:lnTo>
                  <a:lnTo>
                    <a:pt x="445" y="42"/>
                  </a:lnTo>
                  <a:lnTo>
                    <a:pt x="451" y="42"/>
                  </a:lnTo>
                  <a:lnTo>
                    <a:pt x="457" y="36"/>
                  </a:lnTo>
                  <a:lnTo>
                    <a:pt x="463" y="36"/>
                  </a:lnTo>
                  <a:lnTo>
                    <a:pt x="475" y="36"/>
                  </a:lnTo>
                  <a:lnTo>
                    <a:pt x="481" y="30"/>
                  </a:lnTo>
                  <a:lnTo>
                    <a:pt x="487" y="30"/>
                  </a:lnTo>
                  <a:lnTo>
                    <a:pt x="493" y="30"/>
                  </a:lnTo>
                  <a:lnTo>
                    <a:pt x="505" y="24"/>
                  </a:lnTo>
                  <a:lnTo>
                    <a:pt x="511" y="24"/>
                  </a:lnTo>
                  <a:lnTo>
                    <a:pt x="523" y="24"/>
                  </a:lnTo>
                  <a:lnTo>
                    <a:pt x="529" y="18"/>
                  </a:lnTo>
                  <a:lnTo>
                    <a:pt x="535" y="18"/>
                  </a:lnTo>
                  <a:lnTo>
                    <a:pt x="541" y="18"/>
                  </a:lnTo>
                  <a:lnTo>
                    <a:pt x="553" y="18"/>
                  </a:lnTo>
                  <a:lnTo>
                    <a:pt x="560" y="18"/>
                  </a:lnTo>
                  <a:lnTo>
                    <a:pt x="572" y="12"/>
                  </a:lnTo>
                  <a:lnTo>
                    <a:pt x="578" y="12"/>
                  </a:lnTo>
                  <a:lnTo>
                    <a:pt x="590" y="12"/>
                  </a:lnTo>
                  <a:lnTo>
                    <a:pt x="596" y="12"/>
                  </a:lnTo>
                  <a:lnTo>
                    <a:pt x="608" y="12"/>
                  </a:lnTo>
                  <a:lnTo>
                    <a:pt x="620" y="6"/>
                  </a:lnTo>
                  <a:lnTo>
                    <a:pt x="632" y="6"/>
                  </a:lnTo>
                  <a:lnTo>
                    <a:pt x="644" y="6"/>
                  </a:lnTo>
                  <a:lnTo>
                    <a:pt x="656" y="6"/>
                  </a:lnTo>
                  <a:lnTo>
                    <a:pt x="668" y="6"/>
                  </a:lnTo>
                  <a:lnTo>
                    <a:pt x="680" y="6"/>
                  </a:lnTo>
                  <a:lnTo>
                    <a:pt x="710" y="6"/>
                  </a:lnTo>
                  <a:lnTo>
                    <a:pt x="728" y="6"/>
                  </a:lnTo>
                  <a:lnTo>
                    <a:pt x="740" y="6"/>
                  </a:lnTo>
                  <a:lnTo>
                    <a:pt x="758" y="0"/>
                  </a:lnTo>
                  <a:lnTo>
                    <a:pt x="776" y="0"/>
                  </a:lnTo>
                  <a:lnTo>
                    <a:pt x="794" y="0"/>
                  </a:lnTo>
                  <a:lnTo>
                    <a:pt x="812" y="0"/>
                  </a:lnTo>
                  <a:lnTo>
                    <a:pt x="836" y="0"/>
                  </a:lnTo>
                  <a:lnTo>
                    <a:pt x="854" y="0"/>
                  </a:lnTo>
                  <a:lnTo>
                    <a:pt x="872" y="0"/>
                  </a:lnTo>
                  <a:lnTo>
                    <a:pt x="896" y="0"/>
                  </a:lnTo>
                  <a:lnTo>
                    <a:pt x="914" y="0"/>
                  </a:lnTo>
                  <a:lnTo>
                    <a:pt x="938" y="0"/>
                  </a:lnTo>
                  <a:lnTo>
                    <a:pt x="963" y="0"/>
                  </a:lnTo>
                  <a:lnTo>
                    <a:pt x="981" y="0"/>
                  </a:lnTo>
                  <a:lnTo>
                    <a:pt x="1005" y="0"/>
                  </a:lnTo>
                  <a:lnTo>
                    <a:pt x="1029" y="0"/>
                  </a:lnTo>
                  <a:lnTo>
                    <a:pt x="1053" y="0"/>
                  </a:lnTo>
                  <a:lnTo>
                    <a:pt x="1077" y="0"/>
                  </a:lnTo>
                  <a:lnTo>
                    <a:pt x="1119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0" name="Line 255"/>
            <p:cNvSpPr>
              <a:spLocks noChangeAspect="1" noChangeShapeType="1"/>
            </p:cNvSpPr>
            <p:nvPr/>
          </p:nvSpPr>
          <p:spPr bwMode="auto">
            <a:xfrm flipV="1">
              <a:off x="671" y="557"/>
              <a:ext cx="1" cy="18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1" name="Line 256"/>
            <p:cNvSpPr>
              <a:spLocks noChangeAspect="1" noChangeShapeType="1"/>
            </p:cNvSpPr>
            <p:nvPr/>
          </p:nvSpPr>
          <p:spPr bwMode="auto">
            <a:xfrm>
              <a:off x="671" y="740"/>
              <a:ext cx="18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2" name="Line 257"/>
            <p:cNvSpPr>
              <a:spLocks noChangeAspect="1" noChangeShapeType="1"/>
            </p:cNvSpPr>
            <p:nvPr/>
          </p:nvSpPr>
          <p:spPr bwMode="auto">
            <a:xfrm>
              <a:off x="653" y="557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3" name="Line 258"/>
            <p:cNvSpPr>
              <a:spLocks noChangeAspect="1" noChangeShapeType="1"/>
            </p:cNvSpPr>
            <p:nvPr/>
          </p:nvSpPr>
          <p:spPr bwMode="auto">
            <a:xfrm>
              <a:off x="653" y="620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4" name="Line 259"/>
            <p:cNvSpPr>
              <a:spLocks noChangeAspect="1" noChangeShapeType="1"/>
            </p:cNvSpPr>
            <p:nvPr/>
          </p:nvSpPr>
          <p:spPr bwMode="auto">
            <a:xfrm>
              <a:off x="653" y="681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5" name="Line 260"/>
            <p:cNvSpPr>
              <a:spLocks noChangeAspect="1" noChangeShapeType="1"/>
            </p:cNvSpPr>
            <p:nvPr/>
          </p:nvSpPr>
          <p:spPr bwMode="auto">
            <a:xfrm>
              <a:off x="653" y="740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6" name="Line 261"/>
            <p:cNvSpPr>
              <a:spLocks noChangeAspect="1" noChangeShapeType="1"/>
            </p:cNvSpPr>
            <p:nvPr/>
          </p:nvSpPr>
          <p:spPr bwMode="auto">
            <a:xfrm rot="-5400000">
              <a:off x="662" y="749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7" name="Line 262"/>
            <p:cNvSpPr>
              <a:spLocks noChangeAspect="1" noChangeShapeType="1"/>
            </p:cNvSpPr>
            <p:nvPr/>
          </p:nvSpPr>
          <p:spPr bwMode="auto">
            <a:xfrm rot="-5400000">
              <a:off x="818" y="749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8" name="Line 263"/>
            <p:cNvSpPr>
              <a:spLocks noChangeAspect="1" noChangeShapeType="1"/>
            </p:cNvSpPr>
            <p:nvPr/>
          </p:nvSpPr>
          <p:spPr bwMode="auto">
            <a:xfrm rot="-5400000">
              <a:off x="742" y="749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9" name="Text Box 264"/>
            <p:cNvSpPr txBox="1">
              <a:spLocks noChangeAspect="1" noChangeArrowheads="1"/>
            </p:cNvSpPr>
            <p:nvPr/>
          </p:nvSpPr>
          <p:spPr bwMode="auto">
            <a:xfrm>
              <a:off x="659" y="756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20640" name="Text Box 265"/>
            <p:cNvSpPr txBox="1">
              <a:spLocks noChangeAspect="1" noChangeArrowheads="1"/>
            </p:cNvSpPr>
            <p:nvPr/>
          </p:nvSpPr>
          <p:spPr bwMode="auto">
            <a:xfrm>
              <a:off x="710" y="756"/>
              <a:ext cx="8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500</a:t>
              </a:r>
            </a:p>
          </p:txBody>
        </p:sp>
        <p:sp>
          <p:nvSpPr>
            <p:cNvPr id="20641" name="Text Box 266"/>
            <p:cNvSpPr txBox="1">
              <a:spLocks noChangeAspect="1" noChangeArrowheads="1"/>
            </p:cNvSpPr>
            <p:nvPr/>
          </p:nvSpPr>
          <p:spPr bwMode="auto">
            <a:xfrm>
              <a:off x="808" y="756"/>
              <a:ext cx="10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1000</a:t>
              </a:r>
            </a:p>
          </p:txBody>
        </p:sp>
        <p:sp>
          <p:nvSpPr>
            <p:cNvPr id="20642" name="Text Box 267"/>
            <p:cNvSpPr txBox="1">
              <a:spLocks noChangeAspect="1" noChangeArrowheads="1"/>
            </p:cNvSpPr>
            <p:nvPr/>
          </p:nvSpPr>
          <p:spPr bwMode="auto">
            <a:xfrm>
              <a:off x="589" y="796"/>
              <a:ext cx="4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/>
                <a:t>PPFD </a:t>
              </a:r>
            </a:p>
            <a:p>
              <a:pPr algn="ctr"/>
              <a:r>
                <a:rPr lang="en-US" sz="600"/>
                <a:t>(</a:t>
              </a:r>
              <a:r>
                <a:rPr lang="en-US" sz="600">
                  <a:sym typeface="Symbol" pitchFamily="18" charset="2"/>
                </a:rPr>
                <a:t>m</a:t>
              </a:r>
              <a:r>
                <a:rPr lang="en-US" sz="600"/>
                <a:t>ol</a:t>
              </a:r>
              <a:r>
                <a:rPr lang="en-US" sz="600">
                  <a:sym typeface="Symbol" pitchFamily="18" charset="2"/>
                </a:rPr>
                <a:t> m</a:t>
              </a:r>
              <a:r>
                <a:rPr lang="en-US" sz="600" baseline="30000">
                  <a:sym typeface="Symbol" pitchFamily="18" charset="2"/>
                </a:rPr>
                <a:t>-2</a:t>
              </a:r>
              <a:r>
                <a:rPr lang="en-US" sz="600">
                  <a:sym typeface="Symbol" pitchFamily="18" charset="2"/>
                </a:rPr>
                <a:t> s</a:t>
              </a:r>
              <a:r>
                <a:rPr lang="en-US" sz="600" baseline="30000">
                  <a:sym typeface="Symbol" pitchFamily="18" charset="2"/>
                </a:rPr>
                <a:t>-1</a:t>
              </a:r>
              <a:r>
                <a:rPr lang="en-US" sz="600">
                  <a:sym typeface="Symbol" pitchFamily="18" charset="2"/>
                </a:rPr>
                <a:t>)</a:t>
              </a:r>
            </a:p>
          </p:txBody>
        </p:sp>
        <p:grpSp>
          <p:nvGrpSpPr>
            <p:cNvPr id="20643" name="Group 268"/>
            <p:cNvGrpSpPr>
              <a:grpSpLocks/>
            </p:cNvGrpSpPr>
            <p:nvPr/>
          </p:nvGrpSpPr>
          <p:grpSpPr bwMode="auto">
            <a:xfrm>
              <a:off x="596" y="538"/>
              <a:ext cx="27" cy="235"/>
              <a:chOff x="1000" y="1594"/>
              <a:chExt cx="27" cy="235"/>
            </a:xfrm>
          </p:grpSpPr>
          <p:sp>
            <p:nvSpPr>
              <p:cNvPr id="20644" name="Text Box 269"/>
              <p:cNvSpPr txBox="1">
                <a:spLocks noChangeAspect="1" noChangeArrowheads="1"/>
              </p:cNvSpPr>
              <p:nvPr/>
            </p:nvSpPr>
            <p:spPr bwMode="auto">
              <a:xfrm>
                <a:off x="1000" y="1656"/>
                <a:ext cx="2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/>
                  <a:t>4</a:t>
                </a:r>
              </a:p>
            </p:txBody>
          </p:sp>
          <p:sp>
            <p:nvSpPr>
              <p:cNvPr id="20645" name="Text Box 270"/>
              <p:cNvSpPr txBox="1">
                <a:spLocks noChangeAspect="1" noChangeArrowheads="1"/>
              </p:cNvSpPr>
              <p:nvPr/>
            </p:nvSpPr>
            <p:spPr bwMode="auto">
              <a:xfrm>
                <a:off x="1000" y="1594"/>
                <a:ext cx="2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/>
                  <a:t>6</a:t>
                </a:r>
              </a:p>
            </p:txBody>
          </p:sp>
          <p:sp>
            <p:nvSpPr>
              <p:cNvPr id="20646" name="Text Box 271"/>
              <p:cNvSpPr txBox="1">
                <a:spLocks noChangeAspect="1" noChangeArrowheads="1"/>
              </p:cNvSpPr>
              <p:nvPr/>
            </p:nvSpPr>
            <p:spPr bwMode="auto">
              <a:xfrm>
                <a:off x="1000" y="1715"/>
                <a:ext cx="2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/>
                  <a:t>2</a:t>
                </a:r>
              </a:p>
            </p:txBody>
          </p:sp>
          <p:sp>
            <p:nvSpPr>
              <p:cNvPr id="20647" name="Text Box 272"/>
              <p:cNvSpPr txBox="1">
                <a:spLocks noChangeAspect="1" noChangeArrowheads="1"/>
              </p:cNvSpPr>
              <p:nvPr/>
            </p:nvSpPr>
            <p:spPr bwMode="auto">
              <a:xfrm>
                <a:off x="1000" y="1771"/>
                <a:ext cx="2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600"/>
                  <a:t>0</a:t>
                </a:r>
              </a:p>
            </p:txBody>
          </p:sp>
        </p:grpSp>
      </p:grpSp>
      <p:grpSp>
        <p:nvGrpSpPr>
          <p:cNvPr id="20502" name="Group 273"/>
          <p:cNvGrpSpPr>
            <a:grpSpLocks/>
          </p:cNvGrpSpPr>
          <p:nvPr/>
        </p:nvGrpSpPr>
        <p:grpSpPr bwMode="auto">
          <a:xfrm>
            <a:off x="2600325" y="3390900"/>
            <a:ext cx="42863" cy="373063"/>
            <a:chOff x="1000" y="1594"/>
            <a:chExt cx="27" cy="235"/>
          </a:xfrm>
        </p:grpSpPr>
        <p:sp>
          <p:nvSpPr>
            <p:cNvPr id="20625" name="Text Box 274"/>
            <p:cNvSpPr txBox="1">
              <a:spLocks noChangeAspect="1" noChangeArrowheads="1"/>
            </p:cNvSpPr>
            <p:nvPr/>
          </p:nvSpPr>
          <p:spPr bwMode="auto">
            <a:xfrm>
              <a:off x="1000" y="1656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4</a:t>
              </a:r>
            </a:p>
          </p:txBody>
        </p:sp>
        <p:sp>
          <p:nvSpPr>
            <p:cNvPr id="20626" name="Text Box 275"/>
            <p:cNvSpPr txBox="1">
              <a:spLocks noChangeAspect="1" noChangeArrowheads="1"/>
            </p:cNvSpPr>
            <p:nvPr/>
          </p:nvSpPr>
          <p:spPr bwMode="auto">
            <a:xfrm>
              <a:off x="1000" y="1594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</a:t>
              </a:r>
            </a:p>
          </p:txBody>
        </p:sp>
        <p:sp>
          <p:nvSpPr>
            <p:cNvPr id="20627" name="Text Box 276"/>
            <p:cNvSpPr txBox="1">
              <a:spLocks noChangeAspect="1" noChangeArrowheads="1"/>
            </p:cNvSpPr>
            <p:nvPr/>
          </p:nvSpPr>
          <p:spPr bwMode="auto">
            <a:xfrm>
              <a:off x="1000" y="1715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</a:t>
              </a:r>
            </a:p>
          </p:txBody>
        </p:sp>
        <p:sp>
          <p:nvSpPr>
            <p:cNvPr id="20628" name="Text Box 277"/>
            <p:cNvSpPr txBox="1">
              <a:spLocks noChangeAspect="1" noChangeArrowheads="1"/>
            </p:cNvSpPr>
            <p:nvPr/>
          </p:nvSpPr>
          <p:spPr bwMode="auto">
            <a:xfrm>
              <a:off x="1000" y="1771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</p:grpSp>
      <p:grpSp>
        <p:nvGrpSpPr>
          <p:cNvPr id="20503" name="Group 278"/>
          <p:cNvGrpSpPr>
            <a:grpSpLocks/>
          </p:cNvGrpSpPr>
          <p:nvPr/>
        </p:nvGrpSpPr>
        <p:grpSpPr bwMode="auto">
          <a:xfrm>
            <a:off x="5192713" y="1519238"/>
            <a:ext cx="779462" cy="714375"/>
            <a:chOff x="3019" y="728"/>
            <a:chExt cx="491" cy="450"/>
          </a:xfrm>
        </p:grpSpPr>
        <p:sp>
          <p:nvSpPr>
            <p:cNvPr id="20607" name="Text Box 279"/>
            <p:cNvSpPr txBox="1">
              <a:spLocks noChangeAspect="1" noChangeArrowheads="1"/>
            </p:cNvSpPr>
            <p:nvPr/>
          </p:nvSpPr>
          <p:spPr bwMode="auto">
            <a:xfrm>
              <a:off x="3185" y="728"/>
              <a:ext cx="20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Sapwood</a:t>
              </a:r>
            </a:p>
          </p:txBody>
        </p:sp>
        <p:sp>
          <p:nvSpPr>
            <p:cNvPr id="20608" name="Freeform 280"/>
            <p:cNvSpPr>
              <a:spLocks noChangeAspect="1"/>
            </p:cNvSpPr>
            <p:nvPr/>
          </p:nvSpPr>
          <p:spPr bwMode="auto">
            <a:xfrm>
              <a:off x="3207" y="823"/>
              <a:ext cx="167" cy="171"/>
            </a:xfrm>
            <a:custGeom>
              <a:avLst/>
              <a:gdLst>
                <a:gd name="T0" fmla="*/ 10 w 445"/>
                <a:gd name="T1" fmla="*/ 443 h 453"/>
                <a:gd name="T2" fmla="*/ 25 w 445"/>
                <a:gd name="T3" fmla="*/ 432 h 453"/>
                <a:gd name="T4" fmla="*/ 41 w 445"/>
                <a:gd name="T5" fmla="*/ 422 h 453"/>
                <a:gd name="T6" fmla="*/ 54 w 445"/>
                <a:gd name="T7" fmla="*/ 412 h 453"/>
                <a:gd name="T8" fmla="*/ 72 w 445"/>
                <a:gd name="T9" fmla="*/ 397 h 453"/>
                <a:gd name="T10" fmla="*/ 84 w 445"/>
                <a:gd name="T11" fmla="*/ 386 h 453"/>
                <a:gd name="T12" fmla="*/ 97 w 445"/>
                <a:gd name="T13" fmla="*/ 374 h 453"/>
                <a:gd name="T14" fmla="*/ 110 w 445"/>
                <a:gd name="T15" fmla="*/ 361 h 453"/>
                <a:gd name="T16" fmla="*/ 123 w 445"/>
                <a:gd name="T17" fmla="*/ 348 h 453"/>
                <a:gd name="T18" fmla="*/ 141 w 445"/>
                <a:gd name="T19" fmla="*/ 328 h 453"/>
                <a:gd name="T20" fmla="*/ 153 w 445"/>
                <a:gd name="T21" fmla="*/ 312 h 453"/>
                <a:gd name="T22" fmla="*/ 169 w 445"/>
                <a:gd name="T23" fmla="*/ 297 h 453"/>
                <a:gd name="T24" fmla="*/ 181 w 445"/>
                <a:gd name="T25" fmla="*/ 279 h 453"/>
                <a:gd name="T26" fmla="*/ 197 w 445"/>
                <a:gd name="T27" fmla="*/ 261 h 453"/>
                <a:gd name="T28" fmla="*/ 212 w 445"/>
                <a:gd name="T29" fmla="*/ 238 h 453"/>
                <a:gd name="T30" fmla="*/ 222 w 445"/>
                <a:gd name="T31" fmla="*/ 220 h 453"/>
                <a:gd name="T32" fmla="*/ 235 w 445"/>
                <a:gd name="T33" fmla="*/ 202 h 453"/>
                <a:gd name="T34" fmla="*/ 243 w 445"/>
                <a:gd name="T35" fmla="*/ 184 h 453"/>
                <a:gd name="T36" fmla="*/ 253 w 445"/>
                <a:gd name="T37" fmla="*/ 166 h 453"/>
                <a:gd name="T38" fmla="*/ 266 w 445"/>
                <a:gd name="T39" fmla="*/ 141 h 453"/>
                <a:gd name="T40" fmla="*/ 274 w 445"/>
                <a:gd name="T41" fmla="*/ 120 h 453"/>
                <a:gd name="T42" fmla="*/ 281 w 445"/>
                <a:gd name="T43" fmla="*/ 102 h 453"/>
                <a:gd name="T44" fmla="*/ 289 w 445"/>
                <a:gd name="T45" fmla="*/ 82 h 453"/>
                <a:gd name="T46" fmla="*/ 299 w 445"/>
                <a:gd name="T47" fmla="*/ 62 h 453"/>
                <a:gd name="T48" fmla="*/ 304 w 445"/>
                <a:gd name="T49" fmla="*/ 49 h 453"/>
                <a:gd name="T50" fmla="*/ 312 w 445"/>
                <a:gd name="T51" fmla="*/ 36 h 453"/>
                <a:gd name="T52" fmla="*/ 317 w 445"/>
                <a:gd name="T53" fmla="*/ 26 h 453"/>
                <a:gd name="T54" fmla="*/ 322 w 445"/>
                <a:gd name="T55" fmla="*/ 16 h 453"/>
                <a:gd name="T56" fmla="*/ 330 w 445"/>
                <a:gd name="T57" fmla="*/ 10 h 453"/>
                <a:gd name="T58" fmla="*/ 335 w 445"/>
                <a:gd name="T59" fmla="*/ 5 h 453"/>
                <a:gd name="T60" fmla="*/ 343 w 445"/>
                <a:gd name="T61" fmla="*/ 3 h 453"/>
                <a:gd name="T62" fmla="*/ 350 w 445"/>
                <a:gd name="T63" fmla="*/ 0 h 453"/>
                <a:gd name="T64" fmla="*/ 360 w 445"/>
                <a:gd name="T65" fmla="*/ 0 h 453"/>
                <a:gd name="T66" fmla="*/ 368 w 445"/>
                <a:gd name="T67" fmla="*/ 3 h 453"/>
                <a:gd name="T68" fmla="*/ 376 w 445"/>
                <a:gd name="T69" fmla="*/ 8 h 453"/>
                <a:gd name="T70" fmla="*/ 383 w 445"/>
                <a:gd name="T71" fmla="*/ 10 h 453"/>
                <a:gd name="T72" fmla="*/ 389 w 445"/>
                <a:gd name="T73" fmla="*/ 18 h 453"/>
                <a:gd name="T74" fmla="*/ 394 w 445"/>
                <a:gd name="T75" fmla="*/ 26 h 453"/>
                <a:gd name="T76" fmla="*/ 399 w 445"/>
                <a:gd name="T77" fmla="*/ 36 h 453"/>
                <a:gd name="T78" fmla="*/ 401 w 445"/>
                <a:gd name="T79" fmla="*/ 46 h 453"/>
                <a:gd name="T80" fmla="*/ 404 w 445"/>
                <a:gd name="T81" fmla="*/ 59 h 453"/>
                <a:gd name="T82" fmla="*/ 407 w 445"/>
                <a:gd name="T83" fmla="*/ 79 h 453"/>
                <a:gd name="T84" fmla="*/ 412 w 445"/>
                <a:gd name="T85" fmla="*/ 100 h 453"/>
                <a:gd name="T86" fmla="*/ 414 w 445"/>
                <a:gd name="T87" fmla="*/ 126 h 453"/>
                <a:gd name="T88" fmla="*/ 417 w 445"/>
                <a:gd name="T89" fmla="*/ 154 h 453"/>
                <a:gd name="T90" fmla="*/ 422 w 445"/>
                <a:gd name="T91" fmla="*/ 187 h 453"/>
                <a:gd name="T92" fmla="*/ 427 w 445"/>
                <a:gd name="T93" fmla="*/ 233 h 453"/>
                <a:gd name="T94" fmla="*/ 430 w 445"/>
                <a:gd name="T95" fmla="*/ 276 h 453"/>
                <a:gd name="T96" fmla="*/ 435 w 445"/>
                <a:gd name="T97" fmla="*/ 325 h 453"/>
                <a:gd name="T98" fmla="*/ 437 w 445"/>
                <a:gd name="T99" fmla="*/ 374 h 453"/>
                <a:gd name="T100" fmla="*/ 442 w 445"/>
                <a:gd name="T101" fmla="*/ 425 h 4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5"/>
                <a:gd name="T154" fmla="*/ 0 h 453"/>
                <a:gd name="T155" fmla="*/ 445 w 445"/>
                <a:gd name="T156" fmla="*/ 453 h 4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5" h="453">
                  <a:moveTo>
                    <a:pt x="0" y="453"/>
                  </a:moveTo>
                  <a:lnTo>
                    <a:pt x="2" y="448"/>
                  </a:lnTo>
                  <a:lnTo>
                    <a:pt x="8" y="445"/>
                  </a:lnTo>
                  <a:lnTo>
                    <a:pt x="10" y="443"/>
                  </a:lnTo>
                  <a:lnTo>
                    <a:pt x="15" y="440"/>
                  </a:lnTo>
                  <a:lnTo>
                    <a:pt x="18" y="438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8" y="430"/>
                  </a:lnTo>
                  <a:lnTo>
                    <a:pt x="33" y="427"/>
                  </a:lnTo>
                  <a:lnTo>
                    <a:pt x="36" y="425"/>
                  </a:lnTo>
                  <a:lnTo>
                    <a:pt x="41" y="422"/>
                  </a:lnTo>
                  <a:lnTo>
                    <a:pt x="43" y="420"/>
                  </a:lnTo>
                  <a:lnTo>
                    <a:pt x="48" y="417"/>
                  </a:lnTo>
                  <a:lnTo>
                    <a:pt x="51" y="415"/>
                  </a:lnTo>
                  <a:lnTo>
                    <a:pt x="54" y="412"/>
                  </a:lnTo>
                  <a:lnTo>
                    <a:pt x="59" y="409"/>
                  </a:lnTo>
                  <a:lnTo>
                    <a:pt x="61" y="404"/>
                  </a:lnTo>
                  <a:lnTo>
                    <a:pt x="66" y="402"/>
                  </a:lnTo>
                  <a:lnTo>
                    <a:pt x="72" y="397"/>
                  </a:lnTo>
                  <a:lnTo>
                    <a:pt x="77" y="394"/>
                  </a:lnTo>
                  <a:lnTo>
                    <a:pt x="79" y="392"/>
                  </a:lnTo>
                  <a:lnTo>
                    <a:pt x="82" y="389"/>
                  </a:lnTo>
                  <a:lnTo>
                    <a:pt x="84" y="386"/>
                  </a:lnTo>
                  <a:lnTo>
                    <a:pt x="89" y="381"/>
                  </a:lnTo>
                  <a:lnTo>
                    <a:pt x="92" y="379"/>
                  </a:lnTo>
                  <a:lnTo>
                    <a:pt x="95" y="376"/>
                  </a:lnTo>
                  <a:lnTo>
                    <a:pt x="97" y="374"/>
                  </a:lnTo>
                  <a:lnTo>
                    <a:pt x="102" y="371"/>
                  </a:lnTo>
                  <a:lnTo>
                    <a:pt x="105" y="366"/>
                  </a:lnTo>
                  <a:lnTo>
                    <a:pt x="107" y="363"/>
                  </a:lnTo>
                  <a:lnTo>
                    <a:pt x="110" y="361"/>
                  </a:lnTo>
                  <a:lnTo>
                    <a:pt x="112" y="358"/>
                  </a:lnTo>
                  <a:lnTo>
                    <a:pt x="118" y="353"/>
                  </a:lnTo>
                  <a:lnTo>
                    <a:pt x="120" y="351"/>
                  </a:lnTo>
                  <a:lnTo>
                    <a:pt x="123" y="348"/>
                  </a:lnTo>
                  <a:lnTo>
                    <a:pt x="125" y="343"/>
                  </a:lnTo>
                  <a:lnTo>
                    <a:pt x="130" y="340"/>
                  </a:lnTo>
                  <a:lnTo>
                    <a:pt x="135" y="333"/>
                  </a:lnTo>
                  <a:lnTo>
                    <a:pt x="141" y="328"/>
                  </a:lnTo>
                  <a:lnTo>
                    <a:pt x="143" y="325"/>
                  </a:lnTo>
                  <a:lnTo>
                    <a:pt x="146" y="320"/>
                  </a:lnTo>
                  <a:lnTo>
                    <a:pt x="151" y="317"/>
                  </a:lnTo>
                  <a:lnTo>
                    <a:pt x="153" y="312"/>
                  </a:lnTo>
                  <a:lnTo>
                    <a:pt x="158" y="310"/>
                  </a:lnTo>
                  <a:lnTo>
                    <a:pt x="161" y="305"/>
                  </a:lnTo>
                  <a:lnTo>
                    <a:pt x="164" y="299"/>
                  </a:lnTo>
                  <a:lnTo>
                    <a:pt x="169" y="297"/>
                  </a:lnTo>
                  <a:lnTo>
                    <a:pt x="171" y="292"/>
                  </a:lnTo>
                  <a:lnTo>
                    <a:pt x="176" y="287"/>
                  </a:lnTo>
                  <a:lnTo>
                    <a:pt x="179" y="282"/>
                  </a:lnTo>
                  <a:lnTo>
                    <a:pt x="181" y="279"/>
                  </a:lnTo>
                  <a:lnTo>
                    <a:pt x="187" y="274"/>
                  </a:lnTo>
                  <a:lnTo>
                    <a:pt x="189" y="269"/>
                  </a:lnTo>
                  <a:lnTo>
                    <a:pt x="194" y="264"/>
                  </a:lnTo>
                  <a:lnTo>
                    <a:pt x="197" y="261"/>
                  </a:lnTo>
                  <a:lnTo>
                    <a:pt x="199" y="256"/>
                  </a:lnTo>
                  <a:lnTo>
                    <a:pt x="207" y="246"/>
                  </a:lnTo>
                  <a:lnTo>
                    <a:pt x="210" y="243"/>
                  </a:lnTo>
                  <a:lnTo>
                    <a:pt x="212" y="238"/>
                  </a:lnTo>
                  <a:lnTo>
                    <a:pt x="215" y="233"/>
                  </a:lnTo>
                  <a:lnTo>
                    <a:pt x="217" y="228"/>
                  </a:lnTo>
                  <a:lnTo>
                    <a:pt x="220" y="225"/>
                  </a:lnTo>
                  <a:lnTo>
                    <a:pt x="222" y="220"/>
                  </a:lnTo>
                  <a:lnTo>
                    <a:pt x="228" y="215"/>
                  </a:lnTo>
                  <a:lnTo>
                    <a:pt x="230" y="212"/>
                  </a:lnTo>
                  <a:lnTo>
                    <a:pt x="233" y="207"/>
                  </a:lnTo>
                  <a:lnTo>
                    <a:pt x="235" y="202"/>
                  </a:lnTo>
                  <a:lnTo>
                    <a:pt x="238" y="197"/>
                  </a:lnTo>
                  <a:lnTo>
                    <a:pt x="240" y="192"/>
                  </a:lnTo>
                  <a:lnTo>
                    <a:pt x="240" y="189"/>
                  </a:lnTo>
                  <a:lnTo>
                    <a:pt x="243" y="184"/>
                  </a:lnTo>
                  <a:lnTo>
                    <a:pt x="245" y="179"/>
                  </a:lnTo>
                  <a:lnTo>
                    <a:pt x="248" y="174"/>
                  </a:lnTo>
                  <a:lnTo>
                    <a:pt x="251" y="169"/>
                  </a:lnTo>
                  <a:lnTo>
                    <a:pt x="253" y="166"/>
                  </a:lnTo>
                  <a:lnTo>
                    <a:pt x="258" y="156"/>
                  </a:lnTo>
                  <a:lnTo>
                    <a:pt x="261" y="151"/>
                  </a:lnTo>
                  <a:lnTo>
                    <a:pt x="263" y="146"/>
                  </a:lnTo>
                  <a:lnTo>
                    <a:pt x="266" y="141"/>
                  </a:lnTo>
                  <a:lnTo>
                    <a:pt x="266" y="136"/>
                  </a:lnTo>
                  <a:lnTo>
                    <a:pt x="268" y="131"/>
                  </a:lnTo>
                  <a:lnTo>
                    <a:pt x="271" y="126"/>
                  </a:lnTo>
                  <a:lnTo>
                    <a:pt x="274" y="120"/>
                  </a:lnTo>
                  <a:lnTo>
                    <a:pt x="276" y="115"/>
                  </a:lnTo>
                  <a:lnTo>
                    <a:pt x="279" y="110"/>
                  </a:lnTo>
                  <a:lnTo>
                    <a:pt x="281" y="105"/>
                  </a:lnTo>
                  <a:lnTo>
                    <a:pt x="281" y="102"/>
                  </a:lnTo>
                  <a:lnTo>
                    <a:pt x="284" y="97"/>
                  </a:lnTo>
                  <a:lnTo>
                    <a:pt x="286" y="92"/>
                  </a:lnTo>
                  <a:lnTo>
                    <a:pt x="289" y="87"/>
                  </a:lnTo>
                  <a:lnTo>
                    <a:pt x="289" y="82"/>
                  </a:lnTo>
                  <a:lnTo>
                    <a:pt x="291" y="79"/>
                  </a:lnTo>
                  <a:lnTo>
                    <a:pt x="294" y="74"/>
                  </a:lnTo>
                  <a:lnTo>
                    <a:pt x="297" y="69"/>
                  </a:lnTo>
                  <a:lnTo>
                    <a:pt x="299" y="62"/>
                  </a:lnTo>
                  <a:lnTo>
                    <a:pt x="302" y="59"/>
                  </a:lnTo>
                  <a:lnTo>
                    <a:pt x="302" y="54"/>
                  </a:lnTo>
                  <a:lnTo>
                    <a:pt x="304" y="51"/>
                  </a:lnTo>
                  <a:lnTo>
                    <a:pt x="304" y="49"/>
                  </a:lnTo>
                  <a:lnTo>
                    <a:pt x="307" y="46"/>
                  </a:lnTo>
                  <a:lnTo>
                    <a:pt x="309" y="41"/>
                  </a:lnTo>
                  <a:lnTo>
                    <a:pt x="309" y="39"/>
                  </a:lnTo>
                  <a:lnTo>
                    <a:pt x="312" y="36"/>
                  </a:lnTo>
                  <a:lnTo>
                    <a:pt x="312" y="33"/>
                  </a:lnTo>
                  <a:lnTo>
                    <a:pt x="314" y="31"/>
                  </a:lnTo>
                  <a:lnTo>
                    <a:pt x="314" y="28"/>
                  </a:lnTo>
                  <a:lnTo>
                    <a:pt x="317" y="26"/>
                  </a:lnTo>
                  <a:lnTo>
                    <a:pt x="320" y="23"/>
                  </a:lnTo>
                  <a:lnTo>
                    <a:pt x="320" y="21"/>
                  </a:lnTo>
                  <a:lnTo>
                    <a:pt x="322" y="18"/>
                  </a:lnTo>
                  <a:lnTo>
                    <a:pt x="322" y="16"/>
                  </a:lnTo>
                  <a:lnTo>
                    <a:pt x="325" y="13"/>
                  </a:lnTo>
                  <a:lnTo>
                    <a:pt x="327" y="13"/>
                  </a:lnTo>
                  <a:lnTo>
                    <a:pt x="327" y="10"/>
                  </a:lnTo>
                  <a:lnTo>
                    <a:pt x="330" y="10"/>
                  </a:lnTo>
                  <a:lnTo>
                    <a:pt x="330" y="8"/>
                  </a:lnTo>
                  <a:lnTo>
                    <a:pt x="332" y="8"/>
                  </a:lnTo>
                  <a:lnTo>
                    <a:pt x="332" y="5"/>
                  </a:lnTo>
                  <a:lnTo>
                    <a:pt x="335" y="5"/>
                  </a:lnTo>
                  <a:lnTo>
                    <a:pt x="337" y="5"/>
                  </a:lnTo>
                  <a:lnTo>
                    <a:pt x="337" y="3"/>
                  </a:lnTo>
                  <a:lnTo>
                    <a:pt x="340" y="3"/>
                  </a:lnTo>
                  <a:lnTo>
                    <a:pt x="343" y="3"/>
                  </a:lnTo>
                  <a:lnTo>
                    <a:pt x="343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5" y="0"/>
                  </a:lnTo>
                  <a:lnTo>
                    <a:pt x="358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3" y="3"/>
                  </a:lnTo>
                  <a:lnTo>
                    <a:pt x="366" y="3"/>
                  </a:lnTo>
                  <a:lnTo>
                    <a:pt x="368" y="3"/>
                  </a:lnTo>
                  <a:lnTo>
                    <a:pt x="371" y="5"/>
                  </a:lnTo>
                  <a:lnTo>
                    <a:pt x="373" y="5"/>
                  </a:lnTo>
                  <a:lnTo>
                    <a:pt x="376" y="5"/>
                  </a:lnTo>
                  <a:lnTo>
                    <a:pt x="376" y="8"/>
                  </a:lnTo>
                  <a:lnTo>
                    <a:pt x="378" y="8"/>
                  </a:lnTo>
                  <a:lnTo>
                    <a:pt x="381" y="8"/>
                  </a:lnTo>
                  <a:lnTo>
                    <a:pt x="381" y="10"/>
                  </a:lnTo>
                  <a:lnTo>
                    <a:pt x="383" y="10"/>
                  </a:lnTo>
                  <a:lnTo>
                    <a:pt x="383" y="13"/>
                  </a:lnTo>
                  <a:lnTo>
                    <a:pt x="386" y="13"/>
                  </a:lnTo>
                  <a:lnTo>
                    <a:pt x="389" y="16"/>
                  </a:lnTo>
                  <a:lnTo>
                    <a:pt x="389" y="18"/>
                  </a:lnTo>
                  <a:lnTo>
                    <a:pt x="391" y="18"/>
                  </a:lnTo>
                  <a:lnTo>
                    <a:pt x="391" y="21"/>
                  </a:lnTo>
                  <a:lnTo>
                    <a:pt x="394" y="23"/>
                  </a:lnTo>
                  <a:lnTo>
                    <a:pt x="394" y="26"/>
                  </a:lnTo>
                  <a:lnTo>
                    <a:pt x="396" y="28"/>
                  </a:lnTo>
                  <a:lnTo>
                    <a:pt x="396" y="31"/>
                  </a:lnTo>
                  <a:lnTo>
                    <a:pt x="399" y="33"/>
                  </a:lnTo>
                  <a:lnTo>
                    <a:pt x="399" y="36"/>
                  </a:lnTo>
                  <a:lnTo>
                    <a:pt x="399" y="39"/>
                  </a:lnTo>
                  <a:lnTo>
                    <a:pt x="399" y="41"/>
                  </a:lnTo>
                  <a:lnTo>
                    <a:pt x="401" y="44"/>
                  </a:lnTo>
                  <a:lnTo>
                    <a:pt x="401" y="46"/>
                  </a:lnTo>
                  <a:lnTo>
                    <a:pt x="401" y="49"/>
                  </a:lnTo>
                  <a:lnTo>
                    <a:pt x="401" y="51"/>
                  </a:lnTo>
                  <a:lnTo>
                    <a:pt x="404" y="56"/>
                  </a:lnTo>
                  <a:lnTo>
                    <a:pt x="404" y="59"/>
                  </a:lnTo>
                  <a:lnTo>
                    <a:pt x="404" y="64"/>
                  </a:lnTo>
                  <a:lnTo>
                    <a:pt x="407" y="67"/>
                  </a:lnTo>
                  <a:lnTo>
                    <a:pt x="407" y="74"/>
                  </a:lnTo>
                  <a:lnTo>
                    <a:pt x="407" y="79"/>
                  </a:lnTo>
                  <a:lnTo>
                    <a:pt x="409" y="85"/>
                  </a:lnTo>
                  <a:lnTo>
                    <a:pt x="409" y="90"/>
                  </a:lnTo>
                  <a:lnTo>
                    <a:pt x="409" y="95"/>
                  </a:lnTo>
                  <a:lnTo>
                    <a:pt x="412" y="100"/>
                  </a:lnTo>
                  <a:lnTo>
                    <a:pt x="412" y="105"/>
                  </a:lnTo>
                  <a:lnTo>
                    <a:pt x="412" y="113"/>
                  </a:lnTo>
                  <a:lnTo>
                    <a:pt x="414" y="118"/>
                  </a:lnTo>
                  <a:lnTo>
                    <a:pt x="414" y="126"/>
                  </a:lnTo>
                  <a:lnTo>
                    <a:pt x="414" y="131"/>
                  </a:lnTo>
                  <a:lnTo>
                    <a:pt x="417" y="138"/>
                  </a:lnTo>
                  <a:lnTo>
                    <a:pt x="417" y="146"/>
                  </a:lnTo>
                  <a:lnTo>
                    <a:pt x="417" y="154"/>
                  </a:lnTo>
                  <a:lnTo>
                    <a:pt x="419" y="161"/>
                  </a:lnTo>
                  <a:lnTo>
                    <a:pt x="419" y="169"/>
                  </a:lnTo>
                  <a:lnTo>
                    <a:pt x="419" y="177"/>
                  </a:lnTo>
                  <a:lnTo>
                    <a:pt x="422" y="187"/>
                  </a:lnTo>
                  <a:lnTo>
                    <a:pt x="422" y="195"/>
                  </a:lnTo>
                  <a:lnTo>
                    <a:pt x="424" y="212"/>
                  </a:lnTo>
                  <a:lnTo>
                    <a:pt x="424" y="223"/>
                  </a:lnTo>
                  <a:lnTo>
                    <a:pt x="427" y="233"/>
                  </a:lnTo>
                  <a:lnTo>
                    <a:pt x="427" y="243"/>
                  </a:lnTo>
                  <a:lnTo>
                    <a:pt x="427" y="256"/>
                  </a:lnTo>
                  <a:lnTo>
                    <a:pt x="430" y="266"/>
                  </a:lnTo>
                  <a:lnTo>
                    <a:pt x="430" y="276"/>
                  </a:lnTo>
                  <a:lnTo>
                    <a:pt x="430" y="289"/>
                  </a:lnTo>
                  <a:lnTo>
                    <a:pt x="432" y="302"/>
                  </a:lnTo>
                  <a:lnTo>
                    <a:pt x="432" y="312"/>
                  </a:lnTo>
                  <a:lnTo>
                    <a:pt x="435" y="325"/>
                  </a:lnTo>
                  <a:lnTo>
                    <a:pt x="435" y="338"/>
                  </a:lnTo>
                  <a:lnTo>
                    <a:pt x="435" y="351"/>
                  </a:lnTo>
                  <a:lnTo>
                    <a:pt x="437" y="361"/>
                  </a:lnTo>
                  <a:lnTo>
                    <a:pt x="437" y="374"/>
                  </a:lnTo>
                  <a:lnTo>
                    <a:pt x="440" y="386"/>
                  </a:lnTo>
                  <a:lnTo>
                    <a:pt x="440" y="399"/>
                  </a:lnTo>
                  <a:lnTo>
                    <a:pt x="440" y="412"/>
                  </a:lnTo>
                  <a:lnTo>
                    <a:pt x="442" y="425"/>
                  </a:lnTo>
                  <a:lnTo>
                    <a:pt x="445" y="453"/>
                  </a:lnTo>
                </a:path>
              </a:pathLst>
            </a:custGeom>
            <a:noFill/>
            <a:ln w="127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Line 281"/>
            <p:cNvSpPr>
              <a:spLocks noChangeAspect="1" noChangeShapeType="1"/>
            </p:cNvSpPr>
            <p:nvPr/>
          </p:nvSpPr>
          <p:spPr bwMode="auto">
            <a:xfrm flipV="1">
              <a:off x="3200" y="815"/>
              <a:ext cx="0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Line 282"/>
            <p:cNvSpPr>
              <a:spLocks noChangeAspect="1" noChangeShapeType="1"/>
            </p:cNvSpPr>
            <p:nvPr/>
          </p:nvSpPr>
          <p:spPr bwMode="auto">
            <a:xfrm>
              <a:off x="3200" y="997"/>
              <a:ext cx="1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611" name="Line 283"/>
            <p:cNvSpPr>
              <a:spLocks noChangeAspect="1" noChangeShapeType="1"/>
            </p:cNvSpPr>
            <p:nvPr/>
          </p:nvSpPr>
          <p:spPr bwMode="auto">
            <a:xfrm>
              <a:off x="3182" y="815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2" name="Line 284"/>
            <p:cNvSpPr>
              <a:spLocks noChangeAspect="1" noChangeShapeType="1"/>
            </p:cNvSpPr>
            <p:nvPr/>
          </p:nvSpPr>
          <p:spPr bwMode="auto">
            <a:xfrm>
              <a:off x="3182" y="877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3" name="Text Box 285"/>
            <p:cNvSpPr txBox="1">
              <a:spLocks noChangeAspect="1" noChangeArrowheads="1"/>
            </p:cNvSpPr>
            <p:nvPr/>
          </p:nvSpPr>
          <p:spPr bwMode="auto">
            <a:xfrm>
              <a:off x="3145" y="964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20614" name="Line 286"/>
            <p:cNvSpPr>
              <a:spLocks noChangeAspect="1" noChangeShapeType="1"/>
            </p:cNvSpPr>
            <p:nvPr/>
          </p:nvSpPr>
          <p:spPr bwMode="auto">
            <a:xfrm>
              <a:off x="3182" y="938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15" name="Text Box 287"/>
            <p:cNvSpPr txBox="1">
              <a:spLocks noChangeAspect="1" noChangeArrowheads="1"/>
            </p:cNvSpPr>
            <p:nvPr/>
          </p:nvSpPr>
          <p:spPr bwMode="auto">
            <a:xfrm>
              <a:off x="3087" y="787"/>
              <a:ext cx="9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0.01</a:t>
              </a:r>
            </a:p>
          </p:txBody>
        </p:sp>
        <p:sp>
          <p:nvSpPr>
            <p:cNvPr id="20616" name="Line 288"/>
            <p:cNvSpPr>
              <a:spLocks noChangeAspect="1" noChangeShapeType="1"/>
            </p:cNvSpPr>
            <p:nvPr/>
          </p:nvSpPr>
          <p:spPr bwMode="auto">
            <a:xfrm>
              <a:off x="3182" y="998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17" name="Line 289"/>
            <p:cNvSpPr>
              <a:spLocks noChangeAspect="1" noChangeShapeType="1"/>
            </p:cNvSpPr>
            <p:nvPr/>
          </p:nvSpPr>
          <p:spPr bwMode="auto">
            <a:xfrm rot="-5400000">
              <a:off x="3191" y="1007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18" name="Line 290"/>
            <p:cNvSpPr>
              <a:spLocks noChangeAspect="1" noChangeShapeType="1"/>
            </p:cNvSpPr>
            <p:nvPr/>
          </p:nvSpPr>
          <p:spPr bwMode="auto">
            <a:xfrm rot="-5400000">
              <a:off x="3347" y="1007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19" name="Line 291"/>
            <p:cNvSpPr>
              <a:spLocks noChangeAspect="1" noChangeShapeType="1"/>
            </p:cNvSpPr>
            <p:nvPr/>
          </p:nvSpPr>
          <p:spPr bwMode="auto">
            <a:xfrm rot="-5400000">
              <a:off x="3271" y="1007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20" name="Text Box 292"/>
            <p:cNvSpPr txBox="1">
              <a:spLocks noChangeAspect="1" noChangeArrowheads="1"/>
            </p:cNvSpPr>
            <p:nvPr/>
          </p:nvSpPr>
          <p:spPr bwMode="auto">
            <a:xfrm>
              <a:off x="3154" y="1025"/>
              <a:ext cx="7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-10</a:t>
              </a:r>
            </a:p>
          </p:txBody>
        </p:sp>
        <p:sp>
          <p:nvSpPr>
            <p:cNvPr id="20621" name="Text Box 293"/>
            <p:cNvSpPr txBox="1">
              <a:spLocks noChangeAspect="1" noChangeArrowheads="1"/>
            </p:cNvSpPr>
            <p:nvPr/>
          </p:nvSpPr>
          <p:spPr bwMode="auto">
            <a:xfrm>
              <a:off x="3251" y="1026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25</a:t>
              </a:r>
            </a:p>
          </p:txBody>
        </p:sp>
        <p:sp>
          <p:nvSpPr>
            <p:cNvPr id="20622" name="Text Box 294"/>
            <p:cNvSpPr txBox="1">
              <a:spLocks noChangeAspect="1" noChangeArrowheads="1"/>
            </p:cNvSpPr>
            <p:nvPr/>
          </p:nvSpPr>
          <p:spPr bwMode="auto">
            <a:xfrm>
              <a:off x="3328" y="1026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</a:t>
              </a:r>
            </a:p>
          </p:txBody>
        </p:sp>
        <p:sp>
          <p:nvSpPr>
            <p:cNvPr id="20623" name="Text Box 295"/>
            <p:cNvSpPr txBox="1">
              <a:spLocks noChangeAspect="1" noChangeArrowheads="1"/>
            </p:cNvSpPr>
            <p:nvPr/>
          </p:nvSpPr>
          <p:spPr bwMode="auto">
            <a:xfrm>
              <a:off x="3019" y="1062"/>
              <a:ext cx="4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/>
                <a:t>Temperature (</a:t>
              </a:r>
              <a:r>
                <a:rPr lang="en-US" sz="600">
                  <a:sym typeface="Symbol" pitchFamily="18" charset="2"/>
                </a:rPr>
                <a:t>C)</a:t>
              </a:r>
            </a:p>
          </p:txBody>
        </p:sp>
        <p:sp>
          <p:nvSpPr>
            <p:cNvPr id="20624" name="Text Box 296"/>
            <p:cNvSpPr txBox="1">
              <a:spLocks noChangeAspect="1" noChangeArrowheads="1"/>
            </p:cNvSpPr>
            <p:nvPr/>
          </p:nvSpPr>
          <p:spPr bwMode="auto">
            <a:xfrm rot="-5400000">
              <a:off x="2907" y="889"/>
              <a:ext cx="29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ym typeface="Symbol" pitchFamily="18" charset="2"/>
                </a:rPr>
                <a:t>g</a:t>
              </a:r>
              <a:r>
                <a:rPr lang="en-US" sz="600"/>
                <a:t> CO</a:t>
              </a:r>
              <a:r>
                <a:rPr lang="en-US" sz="600" baseline="-25000"/>
                <a:t>2</a:t>
              </a:r>
              <a:r>
                <a:rPr lang="en-US" sz="600">
                  <a:sym typeface="Symbol" pitchFamily="18" charset="2"/>
                </a:rPr>
                <a:t> g</a:t>
              </a:r>
              <a:r>
                <a:rPr lang="en-US" sz="600" baseline="30000">
                  <a:sym typeface="Symbol" pitchFamily="18" charset="2"/>
                </a:rPr>
                <a:t>-1</a:t>
              </a:r>
              <a:r>
                <a:rPr lang="en-US" sz="600">
                  <a:sym typeface="Symbol" pitchFamily="18" charset="2"/>
                </a:rPr>
                <a:t> s</a:t>
              </a:r>
              <a:r>
                <a:rPr lang="en-US" sz="600" baseline="30000">
                  <a:sym typeface="Symbol" pitchFamily="18" charset="2"/>
                </a:rPr>
                <a:t>-1</a:t>
              </a:r>
              <a:endParaRPr lang="en-US" sz="600"/>
            </a:p>
          </p:txBody>
        </p:sp>
      </p:grpSp>
      <p:grpSp>
        <p:nvGrpSpPr>
          <p:cNvPr id="20504" name="Group 297"/>
          <p:cNvGrpSpPr>
            <a:grpSpLocks/>
          </p:cNvGrpSpPr>
          <p:nvPr/>
        </p:nvGrpSpPr>
        <p:grpSpPr bwMode="auto">
          <a:xfrm>
            <a:off x="4506913" y="1519238"/>
            <a:ext cx="779462" cy="712787"/>
            <a:chOff x="2012" y="2593"/>
            <a:chExt cx="491" cy="449"/>
          </a:xfrm>
        </p:grpSpPr>
        <p:sp>
          <p:nvSpPr>
            <p:cNvPr id="20589" name="Text Box 298"/>
            <p:cNvSpPr txBox="1">
              <a:spLocks noChangeAspect="1" noChangeArrowheads="1"/>
            </p:cNvSpPr>
            <p:nvPr/>
          </p:nvSpPr>
          <p:spPr bwMode="auto">
            <a:xfrm>
              <a:off x="2224" y="2593"/>
              <a:ext cx="17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Foliage </a:t>
              </a:r>
            </a:p>
          </p:txBody>
        </p:sp>
        <p:sp>
          <p:nvSpPr>
            <p:cNvPr id="20590" name="Freeform 299"/>
            <p:cNvSpPr>
              <a:spLocks noChangeAspect="1"/>
            </p:cNvSpPr>
            <p:nvPr/>
          </p:nvSpPr>
          <p:spPr bwMode="auto">
            <a:xfrm>
              <a:off x="2200" y="2687"/>
              <a:ext cx="167" cy="171"/>
            </a:xfrm>
            <a:custGeom>
              <a:avLst/>
              <a:gdLst>
                <a:gd name="T0" fmla="*/ 10 w 445"/>
                <a:gd name="T1" fmla="*/ 443 h 453"/>
                <a:gd name="T2" fmla="*/ 25 w 445"/>
                <a:gd name="T3" fmla="*/ 432 h 453"/>
                <a:gd name="T4" fmla="*/ 41 w 445"/>
                <a:gd name="T5" fmla="*/ 422 h 453"/>
                <a:gd name="T6" fmla="*/ 54 w 445"/>
                <a:gd name="T7" fmla="*/ 412 h 453"/>
                <a:gd name="T8" fmla="*/ 72 w 445"/>
                <a:gd name="T9" fmla="*/ 397 h 453"/>
                <a:gd name="T10" fmla="*/ 84 w 445"/>
                <a:gd name="T11" fmla="*/ 386 h 453"/>
                <a:gd name="T12" fmla="*/ 97 w 445"/>
                <a:gd name="T13" fmla="*/ 374 h 453"/>
                <a:gd name="T14" fmla="*/ 110 w 445"/>
                <a:gd name="T15" fmla="*/ 361 h 453"/>
                <a:gd name="T16" fmla="*/ 123 w 445"/>
                <a:gd name="T17" fmla="*/ 348 h 453"/>
                <a:gd name="T18" fmla="*/ 141 w 445"/>
                <a:gd name="T19" fmla="*/ 328 h 453"/>
                <a:gd name="T20" fmla="*/ 153 w 445"/>
                <a:gd name="T21" fmla="*/ 312 h 453"/>
                <a:gd name="T22" fmla="*/ 169 w 445"/>
                <a:gd name="T23" fmla="*/ 297 h 453"/>
                <a:gd name="T24" fmla="*/ 181 w 445"/>
                <a:gd name="T25" fmla="*/ 279 h 453"/>
                <a:gd name="T26" fmla="*/ 197 w 445"/>
                <a:gd name="T27" fmla="*/ 261 h 453"/>
                <a:gd name="T28" fmla="*/ 212 w 445"/>
                <a:gd name="T29" fmla="*/ 238 h 453"/>
                <a:gd name="T30" fmla="*/ 222 w 445"/>
                <a:gd name="T31" fmla="*/ 220 h 453"/>
                <a:gd name="T32" fmla="*/ 235 w 445"/>
                <a:gd name="T33" fmla="*/ 202 h 453"/>
                <a:gd name="T34" fmla="*/ 243 w 445"/>
                <a:gd name="T35" fmla="*/ 184 h 453"/>
                <a:gd name="T36" fmla="*/ 253 w 445"/>
                <a:gd name="T37" fmla="*/ 166 h 453"/>
                <a:gd name="T38" fmla="*/ 266 w 445"/>
                <a:gd name="T39" fmla="*/ 141 h 453"/>
                <a:gd name="T40" fmla="*/ 274 w 445"/>
                <a:gd name="T41" fmla="*/ 120 h 453"/>
                <a:gd name="T42" fmla="*/ 281 w 445"/>
                <a:gd name="T43" fmla="*/ 102 h 453"/>
                <a:gd name="T44" fmla="*/ 289 w 445"/>
                <a:gd name="T45" fmla="*/ 82 h 453"/>
                <a:gd name="T46" fmla="*/ 299 w 445"/>
                <a:gd name="T47" fmla="*/ 62 h 453"/>
                <a:gd name="T48" fmla="*/ 304 w 445"/>
                <a:gd name="T49" fmla="*/ 49 h 453"/>
                <a:gd name="T50" fmla="*/ 312 w 445"/>
                <a:gd name="T51" fmla="*/ 36 h 453"/>
                <a:gd name="T52" fmla="*/ 317 w 445"/>
                <a:gd name="T53" fmla="*/ 26 h 453"/>
                <a:gd name="T54" fmla="*/ 322 w 445"/>
                <a:gd name="T55" fmla="*/ 16 h 453"/>
                <a:gd name="T56" fmla="*/ 330 w 445"/>
                <a:gd name="T57" fmla="*/ 10 h 453"/>
                <a:gd name="T58" fmla="*/ 335 w 445"/>
                <a:gd name="T59" fmla="*/ 5 h 453"/>
                <a:gd name="T60" fmla="*/ 343 w 445"/>
                <a:gd name="T61" fmla="*/ 3 h 453"/>
                <a:gd name="T62" fmla="*/ 350 w 445"/>
                <a:gd name="T63" fmla="*/ 0 h 453"/>
                <a:gd name="T64" fmla="*/ 360 w 445"/>
                <a:gd name="T65" fmla="*/ 0 h 453"/>
                <a:gd name="T66" fmla="*/ 368 w 445"/>
                <a:gd name="T67" fmla="*/ 3 h 453"/>
                <a:gd name="T68" fmla="*/ 376 w 445"/>
                <a:gd name="T69" fmla="*/ 8 h 453"/>
                <a:gd name="T70" fmla="*/ 383 w 445"/>
                <a:gd name="T71" fmla="*/ 10 h 453"/>
                <a:gd name="T72" fmla="*/ 389 w 445"/>
                <a:gd name="T73" fmla="*/ 18 h 453"/>
                <a:gd name="T74" fmla="*/ 394 w 445"/>
                <a:gd name="T75" fmla="*/ 26 h 453"/>
                <a:gd name="T76" fmla="*/ 399 w 445"/>
                <a:gd name="T77" fmla="*/ 36 h 453"/>
                <a:gd name="T78" fmla="*/ 401 w 445"/>
                <a:gd name="T79" fmla="*/ 46 h 453"/>
                <a:gd name="T80" fmla="*/ 404 w 445"/>
                <a:gd name="T81" fmla="*/ 59 h 453"/>
                <a:gd name="T82" fmla="*/ 407 w 445"/>
                <a:gd name="T83" fmla="*/ 79 h 453"/>
                <a:gd name="T84" fmla="*/ 412 w 445"/>
                <a:gd name="T85" fmla="*/ 100 h 453"/>
                <a:gd name="T86" fmla="*/ 414 w 445"/>
                <a:gd name="T87" fmla="*/ 126 h 453"/>
                <a:gd name="T88" fmla="*/ 417 w 445"/>
                <a:gd name="T89" fmla="*/ 154 h 453"/>
                <a:gd name="T90" fmla="*/ 422 w 445"/>
                <a:gd name="T91" fmla="*/ 187 h 453"/>
                <a:gd name="T92" fmla="*/ 427 w 445"/>
                <a:gd name="T93" fmla="*/ 233 h 453"/>
                <a:gd name="T94" fmla="*/ 430 w 445"/>
                <a:gd name="T95" fmla="*/ 276 h 453"/>
                <a:gd name="T96" fmla="*/ 435 w 445"/>
                <a:gd name="T97" fmla="*/ 325 h 453"/>
                <a:gd name="T98" fmla="*/ 437 w 445"/>
                <a:gd name="T99" fmla="*/ 374 h 453"/>
                <a:gd name="T100" fmla="*/ 442 w 445"/>
                <a:gd name="T101" fmla="*/ 425 h 4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5"/>
                <a:gd name="T154" fmla="*/ 0 h 453"/>
                <a:gd name="T155" fmla="*/ 445 w 445"/>
                <a:gd name="T156" fmla="*/ 453 h 4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5" h="453">
                  <a:moveTo>
                    <a:pt x="0" y="453"/>
                  </a:moveTo>
                  <a:lnTo>
                    <a:pt x="2" y="448"/>
                  </a:lnTo>
                  <a:lnTo>
                    <a:pt x="8" y="445"/>
                  </a:lnTo>
                  <a:lnTo>
                    <a:pt x="10" y="443"/>
                  </a:lnTo>
                  <a:lnTo>
                    <a:pt x="15" y="440"/>
                  </a:lnTo>
                  <a:lnTo>
                    <a:pt x="18" y="438"/>
                  </a:lnTo>
                  <a:lnTo>
                    <a:pt x="23" y="435"/>
                  </a:lnTo>
                  <a:lnTo>
                    <a:pt x="25" y="432"/>
                  </a:lnTo>
                  <a:lnTo>
                    <a:pt x="28" y="430"/>
                  </a:lnTo>
                  <a:lnTo>
                    <a:pt x="33" y="427"/>
                  </a:lnTo>
                  <a:lnTo>
                    <a:pt x="36" y="425"/>
                  </a:lnTo>
                  <a:lnTo>
                    <a:pt x="41" y="422"/>
                  </a:lnTo>
                  <a:lnTo>
                    <a:pt x="43" y="420"/>
                  </a:lnTo>
                  <a:lnTo>
                    <a:pt x="48" y="417"/>
                  </a:lnTo>
                  <a:lnTo>
                    <a:pt x="51" y="415"/>
                  </a:lnTo>
                  <a:lnTo>
                    <a:pt x="54" y="412"/>
                  </a:lnTo>
                  <a:lnTo>
                    <a:pt x="59" y="409"/>
                  </a:lnTo>
                  <a:lnTo>
                    <a:pt x="61" y="404"/>
                  </a:lnTo>
                  <a:lnTo>
                    <a:pt x="66" y="402"/>
                  </a:lnTo>
                  <a:lnTo>
                    <a:pt x="72" y="397"/>
                  </a:lnTo>
                  <a:lnTo>
                    <a:pt x="77" y="394"/>
                  </a:lnTo>
                  <a:lnTo>
                    <a:pt x="79" y="392"/>
                  </a:lnTo>
                  <a:lnTo>
                    <a:pt x="82" y="389"/>
                  </a:lnTo>
                  <a:lnTo>
                    <a:pt x="84" y="386"/>
                  </a:lnTo>
                  <a:lnTo>
                    <a:pt x="89" y="381"/>
                  </a:lnTo>
                  <a:lnTo>
                    <a:pt x="92" y="379"/>
                  </a:lnTo>
                  <a:lnTo>
                    <a:pt x="95" y="376"/>
                  </a:lnTo>
                  <a:lnTo>
                    <a:pt x="97" y="374"/>
                  </a:lnTo>
                  <a:lnTo>
                    <a:pt x="102" y="371"/>
                  </a:lnTo>
                  <a:lnTo>
                    <a:pt x="105" y="366"/>
                  </a:lnTo>
                  <a:lnTo>
                    <a:pt x="107" y="363"/>
                  </a:lnTo>
                  <a:lnTo>
                    <a:pt x="110" y="361"/>
                  </a:lnTo>
                  <a:lnTo>
                    <a:pt x="112" y="358"/>
                  </a:lnTo>
                  <a:lnTo>
                    <a:pt x="118" y="353"/>
                  </a:lnTo>
                  <a:lnTo>
                    <a:pt x="120" y="351"/>
                  </a:lnTo>
                  <a:lnTo>
                    <a:pt x="123" y="348"/>
                  </a:lnTo>
                  <a:lnTo>
                    <a:pt x="125" y="343"/>
                  </a:lnTo>
                  <a:lnTo>
                    <a:pt x="130" y="340"/>
                  </a:lnTo>
                  <a:lnTo>
                    <a:pt x="135" y="333"/>
                  </a:lnTo>
                  <a:lnTo>
                    <a:pt x="141" y="328"/>
                  </a:lnTo>
                  <a:lnTo>
                    <a:pt x="143" y="325"/>
                  </a:lnTo>
                  <a:lnTo>
                    <a:pt x="146" y="320"/>
                  </a:lnTo>
                  <a:lnTo>
                    <a:pt x="151" y="317"/>
                  </a:lnTo>
                  <a:lnTo>
                    <a:pt x="153" y="312"/>
                  </a:lnTo>
                  <a:lnTo>
                    <a:pt x="158" y="310"/>
                  </a:lnTo>
                  <a:lnTo>
                    <a:pt x="161" y="305"/>
                  </a:lnTo>
                  <a:lnTo>
                    <a:pt x="164" y="299"/>
                  </a:lnTo>
                  <a:lnTo>
                    <a:pt x="169" y="297"/>
                  </a:lnTo>
                  <a:lnTo>
                    <a:pt x="171" y="292"/>
                  </a:lnTo>
                  <a:lnTo>
                    <a:pt x="176" y="287"/>
                  </a:lnTo>
                  <a:lnTo>
                    <a:pt x="179" y="282"/>
                  </a:lnTo>
                  <a:lnTo>
                    <a:pt x="181" y="279"/>
                  </a:lnTo>
                  <a:lnTo>
                    <a:pt x="187" y="274"/>
                  </a:lnTo>
                  <a:lnTo>
                    <a:pt x="189" y="269"/>
                  </a:lnTo>
                  <a:lnTo>
                    <a:pt x="194" y="264"/>
                  </a:lnTo>
                  <a:lnTo>
                    <a:pt x="197" y="261"/>
                  </a:lnTo>
                  <a:lnTo>
                    <a:pt x="199" y="256"/>
                  </a:lnTo>
                  <a:lnTo>
                    <a:pt x="207" y="246"/>
                  </a:lnTo>
                  <a:lnTo>
                    <a:pt x="210" y="243"/>
                  </a:lnTo>
                  <a:lnTo>
                    <a:pt x="212" y="238"/>
                  </a:lnTo>
                  <a:lnTo>
                    <a:pt x="215" y="233"/>
                  </a:lnTo>
                  <a:lnTo>
                    <a:pt x="217" y="228"/>
                  </a:lnTo>
                  <a:lnTo>
                    <a:pt x="220" y="225"/>
                  </a:lnTo>
                  <a:lnTo>
                    <a:pt x="222" y="220"/>
                  </a:lnTo>
                  <a:lnTo>
                    <a:pt x="228" y="215"/>
                  </a:lnTo>
                  <a:lnTo>
                    <a:pt x="230" y="212"/>
                  </a:lnTo>
                  <a:lnTo>
                    <a:pt x="233" y="207"/>
                  </a:lnTo>
                  <a:lnTo>
                    <a:pt x="235" y="202"/>
                  </a:lnTo>
                  <a:lnTo>
                    <a:pt x="238" y="197"/>
                  </a:lnTo>
                  <a:lnTo>
                    <a:pt x="240" y="192"/>
                  </a:lnTo>
                  <a:lnTo>
                    <a:pt x="240" y="189"/>
                  </a:lnTo>
                  <a:lnTo>
                    <a:pt x="243" y="184"/>
                  </a:lnTo>
                  <a:lnTo>
                    <a:pt x="245" y="179"/>
                  </a:lnTo>
                  <a:lnTo>
                    <a:pt x="248" y="174"/>
                  </a:lnTo>
                  <a:lnTo>
                    <a:pt x="251" y="169"/>
                  </a:lnTo>
                  <a:lnTo>
                    <a:pt x="253" y="166"/>
                  </a:lnTo>
                  <a:lnTo>
                    <a:pt x="258" y="156"/>
                  </a:lnTo>
                  <a:lnTo>
                    <a:pt x="261" y="151"/>
                  </a:lnTo>
                  <a:lnTo>
                    <a:pt x="263" y="146"/>
                  </a:lnTo>
                  <a:lnTo>
                    <a:pt x="266" y="141"/>
                  </a:lnTo>
                  <a:lnTo>
                    <a:pt x="266" y="136"/>
                  </a:lnTo>
                  <a:lnTo>
                    <a:pt x="268" y="131"/>
                  </a:lnTo>
                  <a:lnTo>
                    <a:pt x="271" y="126"/>
                  </a:lnTo>
                  <a:lnTo>
                    <a:pt x="274" y="120"/>
                  </a:lnTo>
                  <a:lnTo>
                    <a:pt x="276" y="115"/>
                  </a:lnTo>
                  <a:lnTo>
                    <a:pt x="279" y="110"/>
                  </a:lnTo>
                  <a:lnTo>
                    <a:pt x="281" y="105"/>
                  </a:lnTo>
                  <a:lnTo>
                    <a:pt x="281" y="102"/>
                  </a:lnTo>
                  <a:lnTo>
                    <a:pt x="284" y="97"/>
                  </a:lnTo>
                  <a:lnTo>
                    <a:pt x="286" y="92"/>
                  </a:lnTo>
                  <a:lnTo>
                    <a:pt x="289" y="87"/>
                  </a:lnTo>
                  <a:lnTo>
                    <a:pt x="289" y="82"/>
                  </a:lnTo>
                  <a:lnTo>
                    <a:pt x="291" y="79"/>
                  </a:lnTo>
                  <a:lnTo>
                    <a:pt x="294" y="74"/>
                  </a:lnTo>
                  <a:lnTo>
                    <a:pt x="297" y="69"/>
                  </a:lnTo>
                  <a:lnTo>
                    <a:pt x="299" y="62"/>
                  </a:lnTo>
                  <a:lnTo>
                    <a:pt x="302" y="59"/>
                  </a:lnTo>
                  <a:lnTo>
                    <a:pt x="302" y="54"/>
                  </a:lnTo>
                  <a:lnTo>
                    <a:pt x="304" y="51"/>
                  </a:lnTo>
                  <a:lnTo>
                    <a:pt x="304" y="49"/>
                  </a:lnTo>
                  <a:lnTo>
                    <a:pt x="307" y="46"/>
                  </a:lnTo>
                  <a:lnTo>
                    <a:pt x="309" y="41"/>
                  </a:lnTo>
                  <a:lnTo>
                    <a:pt x="309" y="39"/>
                  </a:lnTo>
                  <a:lnTo>
                    <a:pt x="312" y="36"/>
                  </a:lnTo>
                  <a:lnTo>
                    <a:pt x="312" y="33"/>
                  </a:lnTo>
                  <a:lnTo>
                    <a:pt x="314" y="31"/>
                  </a:lnTo>
                  <a:lnTo>
                    <a:pt x="314" y="28"/>
                  </a:lnTo>
                  <a:lnTo>
                    <a:pt x="317" y="26"/>
                  </a:lnTo>
                  <a:lnTo>
                    <a:pt x="320" y="23"/>
                  </a:lnTo>
                  <a:lnTo>
                    <a:pt x="320" y="21"/>
                  </a:lnTo>
                  <a:lnTo>
                    <a:pt x="322" y="18"/>
                  </a:lnTo>
                  <a:lnTo>
                    <a:pt x="322" y="16"/>
                  </a:lnTo>
                  <a:lnTo>
                    <a:pt x="325" y="13"/>
                  </a:lnTo>
                  <a:lnTo>
                    <a:pt x="327" y="13"/>
                  </a:lnTo>
                  <a:lnTo>
                    <a:pt x="327" y="10"/>
                  </a:lnTo>
                  <a:lnTo>
                    <a:pt x="330" y="10"/>
                  </a:lnTo>
                  <a:lnTo>
                    <a:pt x="330" y="8"/>
                  </a:lnTo>
                  <a:lnTo>
                    <a:pt x="332" y="8"/>
                  </a:lnTo>
                  <a:lnTo>
                    <a:pt x="332" y="5"/>
                  </a:lnTo>
                  <a:lnTo>
                    <a:pt x="335" y="5"/>
                  </a:lnTo>
                  <a:lnTo>
                    <a:pt x="337" y="5"/>
                  </a:lnTo>
                  <a:lnTo>
                    <a:pt x="337" y="3"/>
                  </a:lnTo>
                  <a:lnTo>
                    <a:pt x="340" y="3"/>
                  </a:lnTo>
                  <a:lnTo>
                    <a:pt x="343" y="3"/>
                  </a:lnTo>
                  <a:lnTo>
                    <a:pt x="343" y="0"/>
                  </a:lnTo>
                  <a:lnTo>
                    <a:pt x="345" y="0"/>
                  </a:lnTo>
                  <a:lnTo>
                    <a:pt x="348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5" y="0"/>
                  </a:lnTo>
                  <a:lnTo>
                    <a:pt x="358" y="0"/>
                  </a:lnTo>
                  <a:lnTo>
                    <a:pt x="360" y="0"/>
                  </a:lnTo>
                  <a:lnTo>
                    <a:pt x="363" y="0"/>
                  </a:lnTo>
                  <a:lnTo>
                    <a:pt x="363" y="3"/>
                  </a:lnTo>
                  <a:lnTo>
                    <a:pt x="366" y="3"/>
                  </a:lnTo>
                  <a:lnTo>
                    <a:pt x="368" y="3"/>
                  </a:lnTo>
                  <a:lnTo>
                    <a:pt x="371" y="5"/>
                  </a:lnTo>
                  <a:lnTo>
                    <a:pt x="373" y="5"/>
                  </a:lnTo>
                  <a:lnTo>
                    <a:pt x="376" y="5"/>
                  </a:lnTo>
                  <a:lnTo>
                    <a:pt x="376" y="8"/>
                  </a:lnTo>
                  <a:lnTo>
                    <a:pt x="378" y="8"/>
                  </a:lnTo>
                  <a:lnTo>
                    <a:pt x="381" y="8"/>
                  </a:lnTo>
                  <a:lnTo>
                    <a:pt x="381" y="10"/>
                  </a:lnTo>
                  <a:lnTo>
                    <a:pt x="383" y="10"/>
                  </a:lnTo>
                  <a:lnTo>
                    <a:pt x="383" y="13"/>
                  </a:lnTo>
                  <a:lnTo>
                    <a:pt x="386" y="13"/>
                  </a:lnTo>
                  <a:lnTo>
                    <a:pt x="389" y="16"/>
                  </a:lnTo>
                  <a:lnTo>
                    <a:pt x="389" y="18"/>
                  </a:lnTo>
                  <a:lnTo>
                    <a:pt x="391" y="18"/>
                  </a:lnTo>
                  <a:lnTo>
                    <a:pt x="391" y="21"/>
                  </a:lnTo>
                  <a:lnTo>
                    <a:pt x="394" y="23"/>
                  </a:lnTo>
                  <a:lnTo>
                    <a:pt x="394" y="26"/>
                  </a:lnTo>
                  <a:lnTo>
                    <a:pt x="396" y="28"/>
                  </a:lnTo>
                  <a:lnTo>
                    <a:pt x="396" y="31"/>
                  </a:lnTo>
                  <a:lnTo>
                    <a:pt x="399" y="33"/>
                  </a:lnTo>
                  <a:lnTo>
                    <a:pt x="399" y="36"/>
                  </a:lnTo>
                  <a:lnTo>
                    <a:pt x="399" y="39"/>
                  </a:lnTo>
                  <a:lnTo>
                    <a:pt x="399" y="41"/>
                  </a:lnTo>
                  <a:lnTo>
                    <a:pt x="401" y="44"/>
                  </a:lnTo>
                  <a:lnTo>
                    <a:pt x="401" y="46"/>
                  </a:lnTo>
                  <a:lnTo>
                    <a:pt x="401" y="49"/>
                  </a:lnTo>
                  <a:lnTo>
                    <a:pt x="401" y="51"/>
                  </a:lnTo>
                  <a:lnTo>
                    <a:pt x="404" y="56"/>
                  </a:lnTo>
                  <a:lnTo>
                    <a:pt x="404" y="59"/>
                  </a:lnTo>
                  <a:lnTo>
                    <a:pt x="404" y="64"/>
                  </a:lnTo>
                  <a:lnTo>
                    <a:pt x="407" y="67"/>
                  </a:lnTo>
                  <a:lnTo>
                    <a:pt x="407" y="74"/>
                  </a:lnTo>
                  <a:lnTo>
                    <a:pt x="407" y="79"/>
                  </a:lnTo>
                  <a:lnTo>
                    <a:pt x="409" y="85"/>
                  </a:lnTo>
                  <a:lnTo>
                    <a:pt x="409" y="90"/>
                  </a:lnTo>
                  <a:lnTo>
                    <a:pt x="409" y="95"/>
                  </a:lnTo>
                  <a:lnTo>
                    <a:pt x="412" y="100"/>
                  </a:lnTo>
                  <a:lnTo>
                    <a:pt x="412" y="105"/>
                  </a:lnTo>
                  <a:lnTo>
                    <a:pt x="412" y="113"/>
                  </a:lnTo>
                  <a:lnTo>
                    <a:pt x="414" y="118"/>
                  </a:lnTo>
                  <a:lnTo>
                    <a:pt x="414" y="126"/>
                  </a:lnTo>
                  <a:lnTo>
                    <a:pt x="414" y="131"/>
                  </a:lnTo>
                  <a:lnTo>
                    <a:pt x="417" y="138"/>
                  </a:lnTo>
                  <a:lnTo>
                    <a:pt x="417" y="146"/>
                  </a:lnTo>
                  <a:lnTo>
                    <a:pt x="417" y="154"/>
                  </a:lnTo>
                  <a:lnTo>
                    <a:pt x="419" y="161"/>
                  </a:lnTo>
                  <a:lnTo>
                    <a:pt x="419" y="169"/>
                  </a:lnTo>
                  <a:lnTo>
                    <a:pt x="419" y="177"/>
                  </a:lnTo>
                  <a:lnTo>
                    <a:pt x="422" y="187"/>
                  </a:lnTo>
                  <a:lnTo>
                    <a:pt x="422" y="195"/>
                  </a:lnTo>
                  <a:lnTo>
                    <a:pt x="424" y="212"/>
                  </a:lnTo>
                  <a:lnTo>
                    <a:pt x="424" y="223"/>
                  </a:lnTo>
                  <a:lnTo>
                    <a:pt x="427" y="233"/>
                  </a:lnTo>
                  <a:lnTo>
                    <a:pt x="427" y="243"/>
                  </a:lnTo>
                  <a:lnTo>
                    <a:pt x="427" y="256"/>
                  </a:lnTo>
                  <a:lnTo>
                    <a:pt x="430" y="266"/>
                  </a:lnTo>
                  <a:lnTo>
                    <a:pt x="430" y="276"/>
                  </a:lnTo>
                  <a:lnTo>
                    <a:pt x="430" y="289"/>
                  </a:lnTo>
                  <a:lnTo>
                    <a:pt x="432" y="302"/>
                  </a:lnTo>
                  <a:lnTo>
                    <a:pt x="432" y="312"/>
                  </a:lnTo>
                  <a:lnTo>
                    <a:pt x="435" y="325"/>
                  </a:lnTo>
                  <a:lnTo>
                    <a:pt x="435" y="338"/>
                  </a:lnTo>
                  <a:lnTo>
                    <a:pt x="435" y="351"/>
                  </a:lnTo>
                  <a:lnTo>
                    <a:pt x="437" y="361"/>
                  </a:lnTo>
                  <a:lnTo>
                    <a:pt x="437" y="374"/>
                  </a:lnTo>
                  <a:lnTo>
                    <a:pt x="440" y="386"/>
                  </a:lnTo>
                  <a:lnTo>
                    <a:pt x="440" y="399"/>
                  </a:lnTo>
                  <a:lnTo>
                    <a:pt x="440" y="412"/>
                  </a:lnTo>
                  <a:lnTo>
                    <a:pt x="442" y="425"/>
                  </a:lnTo>
                  <a:lnTo>
                    <a:pt x="445" y="453"/>
                  </a:lnTo>
                </a:path>
              </a:pathLst>
            </a:custGeom>
            <a:noFill/>
            <a:ln w="127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Line 300"/>
            <p:cNvSpPr>
              <a:spLocks noChangeAspect="1" noChangeShapeType="1"/>
            </p:cNvSpPr>
            <p:nvPr/>
          </p:nvSpPr>
          <p:spPr bwMode="auto">
            <a:xfrm flipV="1">
              <a:off x="2193" y="2679"/>
              <a:ext cx="0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Line 301"/>
            <p:cNvSpPr>
              <a:spLocks noChangeAspect="1" noChangeShapeType="1"/>
            </p:cNvSpPr>
            <p:nvPr/>
          </p:nvSpPr>
          <p:spPr bwMode="auto">
            <a:xfrm>
              <a:off x="2193" y="2861"/>
              <a:ext cx="1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593" name="Line 302"/>
            <p:cNvSpPr>
              <a:spLocks noChangeAspect="1" noChangeShapeType="1"/>
            </p:cNvSpPr>
            <p:nvPr/>
          </p:nvSpPr>
          <p:spPr bwMode="auto">
            <a:xfrm>
              <a:off x="2175" y="2679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4" name="Line 303"/>
            <p:cNvSpPr>
              <a:spLocks noChangeAspect="1" noChangeShapeType="1"/>
            </p:cNvSpPr>
            <p:nvPr/>
          </p:nvSpPr>
          <p:spPr bwMode="auto">
            <a:xfrm>
              <a:off x="2175" y="2741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5" name="Text Box 304"/>
            <p:cNvSpPr txBox="1">
              <a:spLocks noChangeAspect="1" noChangeArrowheads="1"/>
            </p:cNvSpPr>
            <p:nvPr/>
          </p:nvSpPr>
          <p:spPr bwMode="auto">
            <a:xfrm>
              <a:off x="2138" y="2828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20596" name="Line 305"/>
            <p:cNvSpPr>
              <a:spLocks noChangeAspect="1" noChangeShapeType="1"/>
            </p:cNvSpPr>
            <p:nvPr/>
          </p:nvSpPr>
          <p:spPr bwMode="auto">
            <a:xfrm>
              <a:off x="2175" y="2802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597" name="Text Box 306"/>
            <p:cNvSpPr txBox="1">
              <a:spLocks noChangeAspect="1" noChangeArrowheads="1"/>
            </p:cNvSpPr>
            <p:nvPr/>
          </p:nvSpPr>
          <p:spPr bwMode="auto">
            <a:xfrm>
              <a:off x="2100" y="2651"/>
              <a:ext cx="6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0.5</a:t>
              </a:r>
            </a:p>
          </p:txBody>
        </p:sp>
        <p:sp>
          <p:nvSpPr>
            <p:cNvPr id="20598" name="Line 307"/>
            <p:cNvSpPr>
              <a:spLocks noChangeAspect="1" noChangeShapeType="1"/>
            </p:cNvSpPr>
            <p:nvPr/>
          </p:nvSpPr>
          <p:spPr bwMode="auto">
            <a:xfrm>
              <a:off x="2175" y="2862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599" name="Line 308"/>
            <p:cNvSpPr>
              <a:spLocks noChangeAspect="1" noChangeShapeType="1"/>
            </p:cNvSpPr>
            <p:nvPr/>
          </p:nvSpPr>
          <p:spPr bwMode="auto">
            <a:xfrm rot="-5400000">
              <a:off x="2184" y="2871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00" name="Line 309"/>
            <p:cNvSpPr>
              <a:spLocks noChangeAspect="1" noChangeShapeType="1"/>
            </p:cNvSpPr>
            <p:nvPr/>
          </p:nvSpPr>
          <p:spPr bwMode="auto">
            <a:xfrm rot="-5400000">
              <a:off x="2340" y="2871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01" name="Line 310"/>
            <p:cNvSpPr>
              <a:spLocks noChangeAspect="1" noChangeShapeType="1"/>
            </p:cNvSpPr>
            <p:nvPr/>
          </p:nvSpPr>
          <p:spPr bwMode="auto">
            <a:xfrm rot="-5400000">
              <a:off x="2264" y="2871"/>
              <a:ext cx="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20602" name="Text Box 311"/>
            <p:cNvSpPr txBox="1">
              <a:spLocks noChangeAspect="1" noChangeArrowheads="1"/>
            </p:cNvSpPr>
            <p:nvPr/>
          </p:nvSpPr>
          <p:spPr bwMode="auto">
            <a:xfrm>
              <a:off x="2147" y="2889"/>
              <a:ext cx="7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-10</a:t>
              </a:r>
            </a:p>
          </p:txBody>
        </p:sp>
        <p:sp>
          <p:nvSpPr>
            <p:cNvPr id="20603" name="Text Box 312"/>
            <p:cNvSpPr txBox="1">
              <a:spLocks noChangeAspect="1" noChangeArrowheads="1"/>
            </p:cNvSpPr>
            <p:nvPr/>
          </p:nvSpPr>
          <p:spPr bwMode="auto">
            <a:xfrm>
              <a:off x="2244" y="2890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25</a:t>
              </a:r>
            </a:p>
          </p:txBody>
        </p:sp>
        <p:sp>
          <p:nvSpPr>
            <p:cNvPr id="20604" name="Text Box 313"/>
            <p:cNvSpPr txBox="1">
              <a:spLocks noChangeAspect="1" noChangeArrowheads="1"/>
            </p:cNvSpPr>
            <p:nvPr/>
          </p:nvSpPr>
          <p:spPr bwMode="auto">
            <a:xfrm>
              <a:off x="2321" y="2890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60</a:t>
              </a:r>
            </a:p>
          </p:txBody>
        </p:sp>
        <p:sp>
          <p:nvSpPr>
            <p:cNvPr id="20605" name="Text Box 314"/>
            <p:cNvSpPr txBox="1">
              <a:spLocks noChangeAspect="1" noChangeArrowheads="1"/>
            </p:cNvSpPr>
            <p:nvPr/>
          </p:nvSpPr>
          <p:spPr bwMode="auto">
            <a:xfrm>
              <a:off x="2012" y="2926"/>
              <a:ext cx="4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600"/>
                <a:t>Temperature (</a:t>
              </a:r>
              <a:r>
                <a:rPr lang="en-US" sz="600">
                  <a:sym typeface="Symbol" pitchFamily="18" charset="2"/>
                </a:rPr>
                <a:t>C)</a:t>
              </a:r>
            </a:p>
          </p:txBody>
        </p:sp>
        <p:sp>
          <p:nvSpPr>
            <p:cNvPr id="20606" name="Text Box 315"/>
            <p:cNvSpPr txBox="1">
              <a:spLocks noChangeAspect="1" noChangeArrowheads="1"/>
            </p:cNvSpPr>
            <p:nvPr/>
          </p:nvSpPr>
          <p:spPr bwMode="auto">
            <a:xfrm rot="-5400000">
              <a:off x="1908" y="2754"/>
              <a:ext cx="29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ym typeface="Symbol" pitchFamily="18" charset="2"/>
                </a:rPr>
                <a:t>g</a:t>
              </a:r>
              <a:r>
                <a:rPr lang="en-US" sz="600"/>
                <a:t> CO</a:t>
              </a:r>
              <a:r>
                <a:rPr lang="en-US" sz="600" baseline="-25000"/>
                <a:t>2</a:t>
              </a:r>
              <a:r>
                <a:rPr lang="en-US" sz="600">
                  <a:sym typeface="Symbol" pitchFamily="18" charset="2"/>
                </a:rPr>
                <a:t> g</a:t>
              </a:r>
              <a:r>
                <a:rPr lang="en-US" sz="600" baseline="30000">
                  <a:sym typeface="Symbol" pitchFamily="18" charset="2"/>
                </a:rPr>
                <a:t>-1</a:t>
              </a:r>
              <a:r>
                <a:rPr lang="en-US" sz="600">
                  <a:sym typeface="Symbol" pitchFamily="18" charset="2"/>
                </a:rPr>
                <a:t> s</a:t>
              </a:r>
              <a:r>
                <a:rPr lang="en-US" sz="600" baseline="30000">
                  <a:sym typeface="Symbol" pitchFamily="18" charset="2"/>
                </a:rPr>
                <a:t>-1</a:t>
              </a:r>
              <a:endParaRPr lang="en-US" sz="600"/>
            </a:p>
          </p:txBody>
        </p:sp>
      </p:grpSp>
      <p:sp>
        <p:nvSpPr>
          <p:cNvPr id="20505" name="Freeform 316"/>
          <p:cNvSpPr>
            <a:spLocks noChangeAspect="1"/>
          </p:cNvSpPr>
          <p:nvPr/>
        </p:nvSpPr>
        <p:spPr bwMode="auto">
          <a:xfrm rot="10800000">
            <a:off x="5497513" y="3233738"/>
            <a:ext cx="217487" cy="195262"/>
          </a:xfrm>
          <a:custGeom>
            <a:avLst/>
            <a:gdLst>
              <a:gd name="T0" fmla="*/ 187 w 364"/>
              <a:gd name="T1" fmla="*/ 189 h 326"/>
              <a:gd name="T2" fmla="*/ 187 w 364"/>
              <a:gd name="T3" fmla="*/ 181 h 326"/>
              <a:gd name="T4" fmla="*/ 188 w 364"/>
              <a:gd name="T5" fmla="*/ 170 h 326"/>
              <a:gd name="T6" fmla="*/ 190 w 364"/>
              <a:gd name="T7" fmla="*/ 159 h 326"/>
              <a:gd name="T8" fmla="*/ 192 w 364"/>
              <a:gd name="T9" fmla="*/ 148 h 326"/>
              <a:gd name="T10" fmla="*/ 196 w 364"/>
              <a:gd name="T11" fmla="*/ 137 h 326"/>
              <a:gd name="T12" fmla="*/ 202 w 364"/>
              <a:gd name="T13" fmla="*/ 125 h 326"/>
              <a:gd name="T14" fmla="*/ 210 w 364"/>
              <a:gd name="T15" fmla="*/ 113 h 326"/>
              <a:gd name="T16" fmla="*/ 221 w 364"/>
              <a:gd name="T17" fmla="*/ 98 h 326"/>
              <a:gd name="T18" fmla="*/ 231 w 364"/>
              <a:gd name="T19" fmla="*/ 87 h 326"/>
              <a:gd name="T20" fmla="*/ 246 w 364"/>
              <a:gd name="T21" fmla="*/ 75 h 326"/>
              <a:gd name="T22" fmla="*/ 261 w 364"/>
              <a:gd name="T23" fmla="*/ 64 h 326"/>
              <a:gd name="T24" fmla="*/ 278 w 364"/>
              <a:gd name="T25" fmla="*/ 54 h 326"/>
              <a:gd name="T26" fmla="*/ 297 w 364"/>
              <a:gd name="T27" fmla="*/ 48 h 326"/>
              <a:gd name="T28" fmla="*/ 316 w 364"/>
              <a:gd name="T29" fmla="*/ 43 h 326"/>
              <a:gd name="T30" fmla="*/ 337 w 364"/>
              <a:gd name="T31" fmla="*/ 40 h 326"/>
              <a:gd name="T32" fmla="*/ 363 w 364"/>
              <a:gd name="T33" fmla="*/ 41 h 326"/>
              <a:gd name="T34" fmla="*/ 343 w 364"/>
              <a:gd name="T35" fmla="*/ 26 h 326"/>
              <a:gd name="T36" fmla="*/ 314 w 364"/>
              <a:gd name="T37" fmla="*/ 12 h 326"/>
              <a:gd name="T38" fmla="*/ 284 w 364"/>
              <a:gd name="T39" fmla="*/ 3 h 326"/>
              <a:gd name="T40" fmla="*/ 254 w 364"/>
              <a:gd name="T41" fmla="*/ 0 h 326"/>
              <a:gd name="T42" fmla="*/ 222 w 364"/>
              <a:gd name="T43" fmla="*/ 1 h 326"/>
              <a:gd name="T44" fmla="*/ 192 w 364"/>
              <a:gd name="T45" fmla="*/ 7 h 326"/>
              <a:gd name="T46" fmla="*/ 163 w 364"/>
              <a:gd name="T47" fmla="*/ 18 h 326"/>
              <a:gd name="T48" fmla="*/ 131 w 364"/>
              <a:gd name="T49" fmla="*/ 35 h 326"/>
              <a:gd name="T50" fmla="*/ 115 w 364"/>
              <a:gd name="T51" fmla="*/ 48 h 326"/>
              <a:gd name="T52" fmla="*/ 97 w 364"/>
              <a:gd name="T53" fmla="*/ 65 h 326"/>
              <a:gd name="T54" fmla="*/ 84 w 364"/>
              <a:gd name="T55" fmla="*/ 85 h 326"/>
              <a:gd name="T56" fmla="*/ 71 w 364"/>
              <a:gd name="T57" fmla="*/ 106 h 326"/>
              <a:gd name="T58" fmla="*/ 64 w 364"/>
              <a:gd name="T59" fmla="*/ 126 h 326"/>
              <a:gd name="T60" fmla="*/ 57 w 364"/>
              <a:gd name="T61" fmla="*/ 146 h 326"/>
              <a:gd name="T62" fmla="*/ 52 w 364"/>
              <a:gd name="T63" fmla="*/ 166 h 326"/>
              <a:gd name="T64" fmla="*/ 51 w 364"/>
              <a:gd name="T65" fmla="*/ 189 h 326"/>
              <a:gd name="T66" fmla="*/ 119 w 364"/>
              <a:gd name="T67" fmla="*/ 325 h 32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4"/>
              <a:gd name="T103" fmla="*/ 0 h 326"/>
              <a:gd name="T104" fmla="*/ 364 w 364"/>
              <a:gd name="T105" fmla="*/ 326 h 32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4" h="326">
                <a:moveTo>
                  <a:pt x="238" y="189"/>
                </a:moveTo>
                <a:lnTo>
                  <a:pt x="187" y="189"/>
                </a:lnTo>
                <a:lnTo>
                  <a:pt x="187" y="186"/>
                </a:lnTo>
                <a:lnTo>
                  <a:pt x="187" y="181"/>
                </a:lnTo>
                <a:lnTo>
                  <a:pt x="187" y="175"/>
                </a:lnTo>
                <a:lnTo>
                  <a:pt x="188" y="170"/>
                </a:lnTo>
                <a:lnTo>
                  <a:pt x="189" y="164"/>
                </a:lnTo>
                <a:lnTo>
                  <a:pt x="190" y="159"/>
                </a:lnTo>
                <a:lnTo>
                  <a:pt x="191" y="154"/>
                </a:lnTo>
                <a:lnTo>
                  <a:pt x="192" y="148"/>
                </a:lnTo>
                <a:lnTo>
                  <a:pt x="195" y="142"/>
                </a:lnTo>
                <a:lnTo>
                  <a:pt x="196" y="137"/>
                </a:lnTo>
                <a:lnTo>
                  <a:pt x="200" y="132"/>
                </a:lnTo>
                <a:lnTo>
                  <a:pt x="202" y="125"/>
                </a:lnTo>
                <a:lnTo>
                  <a:pt x="205" y="119"/>
                </a:lnTo>
                <a:lnTo>
                  <a:pt x="210" y="113"/>
                </a:lnTo>
                <a:lnTo>
                  <a:pt x="213" y="107"/>
                </a:lnTo>
                <a:lnTo>
                  <a:pt x="221" y="98"/>
                </a:lnTo>
                <a:lnTo>
                  <a:pt x="224" y="94"/>
                </a:lnTo>
                <a:lnTo>
                  <a:pt x="231" y="87"/>
                </a:lnTo>
                <a:lnTo>
                  <a:pt x="238" y="81"/>
                </a:lnTo>
                <a:lnTo>
                  <a:pt x="246" y="75"/>
                </a:lnTo>
                <a:lnTo>
                  <a:pt x="253" y="69"/>
                </a:lnTo>
                <a:lnTo>
                  <a:pt x="261" y="64"/>
                </a:lnTo>
                <a:lnTo>
                  <a:pt x="269" y="60"/>
                </a:lnTo>
                <a:lnTo>
                  <a:pt x="278" y="54"/>
                </a:lnTo>
                <a:lnTo>
                  <a:pt x="288" y="51"/>
                </a:lnTo>
                <a:lnTo>
                  <a:pt x="297" y="48"/>
                </a:lnTo>
                <a:lnTo>
                  <a:pt x="306" y="45"/>
                </a:lnTo>
                <a:lnTo>
                  <a:pt x="316" y="43"/>
                </a:lnTo>
                <a:lnTo>
                  <a:pt x="326" y="41"/>
                </a:lnTo>
                <a:lnTo>
                  <a:pt x="337" y="40"/>
                </a:lnTo>
                <a:lnTo>
                  <a:pt x="347" y="40"/>
                </a:lnTo>
                <a:lnTo>
                  <a:pt x="363" y="41"/>
                </a:lnTo>
                <a:lnTo>
                  <a:pt x="356" y="36"/>
                </a:lnTo>
                <a:lnTo>
                  <a:pt x="343" y="26"/>
                </a:lnTo>
                <a:lnTo>
                  <a:pt x="329" y="19"/>
                </a:lnTo>
                <a:lnTo>
                  <a:pt x="314" y="12"/>
                </a:lnTo>
                <a:lnTo>
                  <a:pt x="299" y="8"/>
                </a:lnTo>
                <a:lnTo>
                  <a:pt x="284" y="3"/>
                </a:lnTo>
                <a:lnTo>
                  <a:pt x="268" y="2"/>
                </a:lnTo>
                <a:lnTo>
                  <a:pt x="254" y="0"/>
                </a:lnTo>
                <a:lnTo>
                  <a:pt x="238" y="0"/>
                </a:lnTo>
                <a:lnTo>
                  <a:pt x="222" y="1"/>
                </a:lnTo>
                <a:lnTo>
                  <a:pt x="207" y="3"/>
                </a:lnTo>
                <a:lnTo>
                  <a:pt x="192" y="7"/>
                </a:lnTo>
                <a:lnTo>
                  <a:pt x="178" y="11"/>
                </a:lnTo>
                <a:lnTo>
                  <a:pt x="163" y="18"/>
                </a:lnTo>
                <a:lnTo>
                  <a:pt x="150" y="24"/>
                </a:lnTo>
                <a:lnTo>
                  <a:pt x="131" y="35"/>
                </a:lnTo>
                <a:lnTo>
                  <a:pt x="125" y="40"/>
                </a:lnTo>
                <a:lnTo>
                  <a:pt x="115" y="48"/>
                </a:lnTo>
                <a:lnTo>
                  <a:pt x="106" y="56"/>
                </a:lnTo>
                <a:lnTo>
                  <a:pt x="97" y="65"/>
                </a:lnTo>
                <a:lnTo>
                  <a:pt x="90" y="75"/>
                </a:lnTo>
                <a:lnTo>
                  <a:pt x="84" y="85"/>
                </a:lnTo>
                <a:lnTo>
                  <a:pt x="77" y="94"/>
                </a:lnTo>
                <a:lnTo>
                  <a:pt x="71" y="106"/>
                </a:lnTo>
                <a:lnTo>
                  <a:pt x="67" y="115"/>
                </a:lnTo>
                <a:lnTo>
                  <a:pt x="64" y="126"/>
                </a:lnTo>
                <a:lnTo>
                  <a:pt x="60" y="136"/>
                </a:lnTo>
                <a:lnTo>
                  <a:pt x="57" y="146"/>
                </a:lnTo>
                <a:lnTo>
                  <a:pt x="54" y="156"/>
                </a:lnTo>
                <a:lnTo>
                  <a:pt x="52" y="166"/>
                </a:lnTo>
                <a:lnTo>
                  <a:pt x="52" y="175"/>
                </a:lnTo>
                <a:lnTo>
                  <a:pt x="51" y="189"/>
                </a:lnTo>
                <a:lnTo>
                  <a:pt x="0" y="189"/>
                </a:lnTo>
                <a:lnTo>
                  <a:pt x="119" y="325"/>
                </a:lnTo>
                <a:lnTo>
                  <a:pt x="238" y="189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0506" name="Group 317"/>
          <p:cNvGrpSpPr>
            <a:grpSpLocks/>
          </p:cNvGrpSpPr>
          <p:nvPr/>
        </p:nvGrpSpPr>
        <p:grpSpPr bwMode="auto">
          <a:xfrm>
            <a:off x="4735513" y="3471863"/>
            <a:ext cx="598487" cy="623887"/>
            <a:chOff x="2156" y="3823"/>
            <a:chExt cx="377" cy="393"/>
          </a:xfrm>
        </p:grpSpPr>
        <p:sp>
          <p:nvSpPr>
            <p:cNvPr id="20547" name="Line 318"/>
            <p:cNvSpPr>
              <a:spLocks noChangeShapeType="1"/>
            </p:cNvSpPr>
            <p:nvPr/>
          </p:nvSpPr>
          <p:spPr bwMode="auto">
            <a:xfrm>
              <a:off x="2280" y="3840"/>
              <a:ext cx="0" cy="1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319"/>
            <p:cNvSpPr>
              <a:spLocks noChangeShapeType="1"/>
            </p:cNvSpPr>
            <p:nvPr/>
          </p:nvSpPr>
          <p:spPr bwMode="auto">
            <a:xfrm>
              <a:off x="2278" y="4034"/>
              <a:ext cx="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49" name="Line 320"/>
            <p:cNvSpPr>
              <a:spLocks noChangeShapeType="1"/>
            </p:cNvSpPr>
            <p:nvPr/>
          </p:nvSpPr>
          <p:spPr bwMode="auto">
            <a:xfrm>
              <a:off x="2278" y="4034"/>
              <a:ext cx="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50" name="Line 321"/>
            <p:cNvSpPr>
              <a:spLocks noChangeShapeType="1"/>
            </p:cNvSpPr>
            <p:nvPr/>
          </p:nvSpPr>
          <p:spPr bwMode="auto">
            <a:xfrm>
              <a:off x="2280" y="4034"/>
              <a:ext cx="1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51" name="Line 322"/>
            <p:cNvSpPr>
              <a:spLocks noChangeShapeType="1"/>
            </p:cNvSpPr>
            <p:nvPr/>
          </p:nvSpPr>
          <p:spPr bwMode="auto">
            <a:xfrm flipV="1">
              <a:off x="2280" y="4034"/>
              <a:ext cx="0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52" name="Line 323"/>
            <p:cNvSpPr>
              <a:spLocks noChangeShapeType="1"/>
            </p:cNvSpPr>
            <p:nvPr/>
          </p:nvSpPr>
          <p:spPr bwMode="auto">
            <a:xfrm flipV="1">
              <a:off x="2280" y="4032"/>
              <a:ext cx="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53" name="Line 324"/>
            <p:cNvSpPr>
              <a:spLocks noChangeShapeType="1"/>
            </p:cNvSpPr>
            <p:nvPr/>
          </p:nvSpPr>
          <p:spPr bwMode="auto">
            <a:xfrm flipV="1">
              <a:off x="2286" y="4030"/>
              <a:ext cx="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54" name="Freeform 325"/>
            <p:cNvSpPr>
              <a:spLocks/>
            </p:cNvSpPr>
            <p:nvPr/>
          </p:nvSpPr>
          <p:spPr bwMode="auto">
            <a:xfrm>
              <a:off x="2292" y="4027"/>
              <a:ext cx="6" cy="3"/>
            </a:xfrm>
            <a:custGeom>
              <a:avLst/>
              <a:gdLst>
                <a:gd name="T0" fmla="*/ 0 w 72"/>
                <a:gd name="T1" fmla="*/ 18 h 18"/>
                <a:gd name="T2" fmla="*/ 36 w 72"/>
                <a:gd name="T3" fmla="*/ 6 h 18"/>
                <a:gd name="T4" fmla="*/ 72 w 72"/>
                <a:gd name="T5" fmla="*/ 0 h 18"/>
                <a:gd name="T6" fmla="*/ 0 60000 65536"/>
                <a:gd name="T7" fmla="*/ 0 60000 65536"/>
                <a:gd name="T8" fmla="*/ 0 60000 65536"/>
                <a:gd name="T9" fmla="*/ 0 w 72"/>
                <a:gd name="T10" fmla="*/ 0 h 18"/>
                <a:gd name="T11" fmla="*/ 72 w 72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8">
                  <a:moveTo>
                    <a:pt x="0" y="18"/>
                  </a:moveTo>
                  <a:lnTo>
                    <a:pt x="36" y="6"/>
                  </a:lnTo>
                  <a:lnTo>
                    <a:pt x="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55" name="Line 326"/>
            <p:cNvSpPr>
              <a:spLocks noChangeShapeType="1"/>
            </p:cNvSpPr>
            <p:nvPr/>
          </p:nvSpPr>
          <p:spPr bwMode="auto">
            <a:xfrm flipV="1">
              <a:off x="2298" y="4025"/>
              <a:ext cx="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56" name="Line 327"/>
            <p:cNvSpPr>
              <a:spLocks noChangeShapeType="1"/>
            </p:cNvSpPr>
            <p:nvPr/>
          </p:nvSpPr>
          <p:spPr bwMode="auto">
            <a:xfrm flipV="1">
              <a:off x="2304" y="4022"/>
              <a:ext cx="6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57" name="Line 328"/>
            <p:cNvSpPr>
              <a:spLocks noChangeShapeType="1"/>
            </p:cNvSpPr>
            <p:nvPr/>
          </p:nvSpPr>
          <p:spPr bwMode="auto">
            <a:xfrm flipV="1">
              <a:off x="2310" y="4020"/>
              <a:ext cx="6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58" name="Line 329"/>
            <p:cNvSpPr>
              <a:spLocks noChangeShapeType="1"/>
            </p:cNvSpPr>
            <p:nvPr/>
          </p:nvSpPr>
          <p:spPr bwMode="auto">
            <a:xfrm flipV="1">
              <a:off x="2316" y="4017"/>
              <a:ext cx="6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59" name="Line 330"/>
            <p:cNvSpPr>
              <a:spLocks noChangeShapeType="1"/>
            </p:cNvSpPr>
            <p:nvPr/>
          </p:nvSpPr>
          <p:spPr bwMode="auto">
            <a:xfrm flipV="1">
              <a:off x="2322" y="4014"/>
              <a:ext cx="5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60" name="Line 331"/>
            <p:cNvSpPr>
              <a:spLocks noChangeShapeType="1"/>
            </p:cNvSpPr>
            <p:nvPr/>
          </p:nvSpPr>
          <p:spPr bwMode="auto">
            <a:xfrm flipV="1">
              <a:off x="2327" y="4011"/>
              <a:ext cx="6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61" name="Line 332"/>
            <p:cNvSpPr>
              <a:spLocks noChangeShapeType="1"/>
            </p:cNvSpPr>
            <p:nvPr/>
          </p:nvSpPr>
          <p:spPr bwMode="auto">
            <a:xfrm flipV="1">
              <a:off x="2333" y="4007"/>
              <a:ext cx="6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62" name="Line 333"/>
            <p:cNvSpPr>
              <a:spLocks noChangeShapeType="1"/>
            </p:cNvSpPr>
            <p:nvPr/>
          </p:nvSpPr>
          <p:spPr bwMode="auto">
            <a:xfrm flipV="1">
              <a:off x="2339" y="4003"/>
              <a:ext cx="6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63" name="Line 334"/>
            <p:cNvSpPr>
              <a:spLocks noChangeShapeType="1"/>
            </p:cNvSpPr>
            <p:nvPr/>
          </p:nvSpPr>
          <p:spPr bwMode="auto">
            <a:xfrm flipV="1">
              <a:off x="2345" y="3998"/>
              <a:ext cx="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64" name="Line 335"/>
            <p:cNvSpPr>
              <a:spLocks noChangeShapeType="1"/>
            </p:cNvSpPr>
            <p:nvPr/>
          </p:nvSpPr>
          <p:spPr bwMode="auto">
            <a:xfrm flipV="1">
              <a:off x="2351" y="3994"/>
              <a:ext cx="6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65" name="Line 336"/>
            <p:cNvSpPr>
              <a:spLocks noChangeShapeType="1"/>
            </p:cNvSpPr>
            <p:nvPr/>
          </p:nvSpPr>
          <p:spPr bwMode="auto">
            <a:xfrm flipV="1">
              <a:off x="2357" y="3989"/>
              <a:ext cx="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66" name="Freeform 337"/>
            <p:cNvSpPr>
              <a:spLocks/>
            </p:cNvSpPr>
            <p:nvPr/>
          </p:nvSpPr>
          <p:spPr bwMode="auto">
            <a:xfrm>
              <a:off x="2363" y="3983"/>
              <a:ext cx="6" cy="6"/>
            </a:xfrm>
            <a:custGeom>
              <a:avLst/>
              <a:gdLst>
                <a:gd name="T0" fmla="*/ 0 w 78"/>
                <a:gd name="T1" fmla="*/ 37 h 37"/>
                <a:gd name="T2" fmla="*/ 36 w 78"/>
                <a:gd name="T3" fmla="*/ 18 h 37"/>
                <a:gd name="T4" fmla="*/ 78 w 78"/>
                <a:gd name="T5" fmla="*/ 0 h 37"/>
                <a:gd name="T6" fmla="*/ 0 60000 65536"/>
                <a:gd name="T7" fmla="*/ 0 60000 65536"/>
                <a:gd name="T8" fmla="*/ 0 60000 65536"/>
                <a:gd name="T9" fmla="*/ 0 w 78"/>
                <a:gd name="T10" fmla="*/ 0 h 37"/>
                <a:gd name="T11" fmla="*/ 78 w 78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37">
                  <a:moveTo>
                    <a:pt x="0" y="37"/>
                  </a:moveTo>
                  <a:lnTo>
                    <a:pt x="36" y="18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67" name="Freeform 338"/>
            <p:cNvSpPr>
              <a:spLocks/>
            </p:cNvSpPr>
            <p:nvPr/>
          </p:nvSpPr>
          <p:spPr bwMode="auto">
            <a:xfrm>
              <a:off x="2369" y="3979"/>
              <a:ext cx="6" cy="4"/>
            </a:xfrm>
            <a:custGeom>
              <a:avLst/>
              <a:gdLst>
                <a:gd name="T0" fmla="*/ 0 w 78"/>
                <a:gd name="T1" fmla="*/ 30 h 30"/>
                <a:gd name="T2" fmla="*/ 36 w 78"/>
                <a:gd name="T3" fmla="*/ 18 h 30"/>
                <a:gd name="T4" fmla="*/ 78 w 78"/>
                <a:gd name="T5" fmla="*/ 0 h 30"/>
                <a:gd name="T6" fmla="*/ 0 60000 65536"/>
                <a:gd name="T7" fmla="*/ 0 60000 65536"/>
                <a:gd name="T8" fmla="*/ 0 60000 65536"/>
                <a:gd name="T9" fmla="*/ 0 w 78"/>
                <a:gd name="T10" fmla="*/ 0 h 30"/>
                <a:gd name="T11" fmla="*/ 78 w 7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30">
                  <a:moveTo>
                    <a:pt x="0" y="30"/>
                  </a:moveTo>
                  <a:lnTo>
                    <a:pt x="36" y="18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68" name="Freeform 339"/>
            <p:cNvSpPr>
              <a:spLocks/>
            </p:cNvSpPr>
            <p:nvPr/>
          </p:nvSpPr>
          <p:spPr bwMode="auto">
            <a:xfrm>
              <a:off x="2375" y="3971"/>
              <a:ext cx="6" cy="8"/>
            </a:xfrm>
            <a:custGeom>
              <a:avLst/>
              <a:gdLst>
                <a:gd name="T0" fmla="*/ 0 w 78"/>
                <a:gd name="T1" fmla="*/ 42 h 42"/>
                <a:gd name="T2" fmla="*/ 42 w 78"/>
                <a:gd name="T3" fmla="*/ 24 h 42"/>
                <a:gd name="T4" fmla="*/ 78 w 78"/>
                <a:gd name="T5" fmla="*/ 0 h 42"/>
                <a:gd name="T6" fmla="*/ 0 60000 65536"/>
                <a:gd name="T7" fmla="*/ 0 60000 65536"/>
                <a:gd name="T8" fmla="*/ 0 60000 65536"/>
                <a:gd name="T9" fmla="*/ 0 w 78"/>
                <a:gd name="T10" fmla="*/ 0 h 42"/>
                <a:gd name="T11" fmla="*/ 78 w 78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" h="42">
                  <a:moveTo>
                    <a:pt x="0" y="42"/>
                  </a:moveTo>
                  <a:lnTo>
                    <a:pt x="42" y="24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69" name="Line 340"/>
            <p:cNvSpPr>
              <a:spLocks noChangeShapeType="1"/>
            </p:cNvSpPr>
            <p:nvPr/>
          </p:nvSpPr>
          <p:spPr bwMode="auto">
            <a:xfrm flipV="1">
              <a:off x="2381" y="3965"/>
              <a:ext cx="5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70" name="Line 341"/>
            <p:cNvSpPr>
              <a:spLocks noChangeShapeType="1"/>
            </p:cNvSpPr>
            <p:nvPr/>
          </p:nvSpPr>
          <p:spPr bwMode="auto">
            <a:xfrm flipV="1">
              <a:off x="2386" y="395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71" name="Line 342"/>
            <p:cNvSpPr>
              <a:spLocks noChangeShapeType="1"/>
            </p:cNvSpPr>
            <p:nvPr/>
          </p:nvSpPr>
          <p:spPr bwMode="auto">
            <a:xfrm flipV="1">
              <a:off x="2392" y="3951"/>
              <a:ext cx="6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72" name="Line 343"/>
            <p:cNvSpPr>
              <a:spLocks noChangeShapeType="1"/>
            </p:cNvSpPr>
            <p:nvPr/>
          </p:nvSpPr>
          <p:spPr bwMode="auto">
            <a:xfrm flipV="1">
              <a:off x="2398" y="3943"/>
              <a:ext cx="6" cy="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73" name="Line 344"/>
            <p:cNvSpPr>
              <a:spLocks noChangeShapeType="1"/>
            </p:cNvSpPr>
            <p:nvPr/>
          </p:nvSpPr>
          <p:spPr bwMode="auto">
            <a:xfrm flipV="1">
              <a:off x="2404" y="3934"/>
              <a:ext cx="6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74" name="Line 345"/>
            <p:cNvSpPr>
              <a:spLocks noChangeShapeType="1"/>
            </p:cNvSpPr>
            <p:nvPr/>
          </p:nvSpPr>
          <p:spPr bwMode="auto">
            <a:xfrm flipV="1">
              <a:off x="2410" y="3925"/>
              <a:ext cx="6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75" name="Line 346"/>
            <p:cNvSpPr>
              <a:spLocks noChangeShapeType="1"/>
            </p:cNvSpPr>
            <p:nvPr/>
          </p:nvSpPr>
          <p:spPr bwMode="auto">
            <a:xfrm flipV="1">
              <a:off x="2416" y="3916"/>
              <a:ext cx="6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76" name="Line 347"/>
            <p:cNvSpPr>
              <a:spLocks noChangeShapeType="1"/>
            </p:cNvSpPr>
            <p:nvPr/>
          </p:nvSpPr>
          <p:spPr bwMode="auto">
            <a:xfrm flipV="1">
              <a:off x="2422" y="3904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/>
            <a:lstStyle/>
            <a:p>
              <a:endParaRPr lang="en-US"/>
            </a:p>
          </p:txBody>
        </p:sp>
        <p:sp>
          <p:nvSpPr>
            <p:cNvPr id="20577" name="Line 348"/>
            <p:cNvSpPr>
              <a:spLocks noChangeShapeType="1"/>
            </p:cNvSpPr>
            <p:nvPr/>
          </p:nvSpPr>
          <p:spPr bwMode="auto">
            <a:xfrm flipV="1">
              <a:off x="2428" y="3894"/>
              <a:ext cx="6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Line 349"/>
            <p:cNvSpPr>
              <a:spLocks noChangeShapeType="1"/>
            </p:cNvSpPr>
            <p:nvPr/>
          </p:nvSpPr>
          <p:spPr bwMode="auto">
            <a:xfrm flipV="1">
              <a:off x="2434" y="3882"/>
              <a:ext cx="6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Freeform 350"/>
            <p:cNvSpPr>
              <a:spLocks/>
            </p:cNvSpPr>
            <p:nvPr/>
          </p:nvSpPr>
          <p:spPr bwMode="auto">
            <a:xfrm>
              <a:off x="2440" y="3868"/>
              <a:ext cx="5" cy="14"/>
            </a:xfrm>
            <a:custGeom>
              <a:avLst/>
              <a:gdLst>
                <a:gd name="T0" fmla="*/ 0 w 72"/>
                <a:gd name="T1" fmla="*/ 84 h 84"/>
                <a:gd name="T2" fmla="*/ 36 w 72"/>
                <a:gd name="T3" fmla="*/ 42 h 84"/>
                <a:gd name="T4" fmla="*/ 72 w 72"/>
                <a:gd name="T5" fmla="*/ 0 h 84"/>
                <a:gd name="T6" fmla="*/ 0 60000 65536"/>
                <a:gd name="T7" fmla="*/ 0 60000 65536"/>
                <a:gd name="T8" fmla="*/ 0 60000 65536"/>
                <a:gd name="T9" fmla="*/ 0 w 72"/>
                <a:gd name="T10" fmla="*/ 0 h 84"/>
                <a:gd name="T11" fmla="*/ 72 w 72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84">
                  <a:moveTo>
                    <a:pt x="0" y="84"/>
                  </a:moveTo>
                  <a:lnTo>
                    <a:pt x="36" y="42"/>
                  </a:lnTo>
                  <a:lnTo>
                    <a:pt x="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Line 351"/>
            <p:cNvSpPr>
              <a:spLocks noChangeShapeType="1"/>
            </p:cNvSpPr>
            <p:nvPr/>
          </p:nvSpPr>
          <p:spPr bwMode="auto">
            <a:xfrm flipV="1">
              <a:off x="2445" y="3855"/>
              <a:ext cx="6" cy="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Line 352"/>
            <p:cNvSpPr>
              <a:spLocks noChangeShapeType="1"/>
            </p:cNvSpPr>
            <p:nvPr/>
          </p:nvSpPr>
          <p:spPr bwMode="auto">
            <a:xfrm flipV="1">
              <a:off x="2451" y="3840"/>
              <a:ext cx="6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Rectangle 353"/>
            <p:cNvSpPr>
              <a:spLocks noChangeArrowheads="1"/>
            </p:cNvSpPr>
            <p:nvPr/>
          </p:nvSpPr>
          <p:spPr bwMode="auto">
            <a:xfrm>
              <a:off x="2271" y="4049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0</a:t>
              </a:r>
              <a:endParaRPr lang="en-US" sz="600">
                <a:latin typeface="Times New Roman" pitchFamily="18" charset="0"/>
              </a:endParaRPr>
            </a:p>
          </p:txBody>
        </p:sp>
        <p:sp>
          <p:nvSpPr>
            <p:cNvPr id="20583" name="Rectangle 354"/>
            <p:cNvSpPr>
              <a:spLocks noChangeArrowheads="1"/>
            </p:cNvSpPr>
            <p:nvPr/>
          </p:nvSpPr>
          <p:spPr bwMode="auto">
            <a:xfrm>
              <a:off x="2348" y="4045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15</a:t>
              </a:r>
              <a:endParaRPr lang="en-US" sz="600">
                <a:latin typeface="Times New Roman" pitchFamily="18" charset="0"/>
              </a:endParaRPr>
            </a:p>
          </p:txBody>
        </p:sp>
        <p:sp>
          <p:nvSpPr>
            <p:cNvPr id="20584" name="Rectangle 355"/>
            <p:cNvSpPr>
              <a:spLocks noChangeArrowheads="1"/>
            </p:cNvSpPr>
            <p:nvPr/>
          </p:nvSpPr>
          <p:spPr bwMode="auto">
            <a:xfrm>
              <a:off x="2438" y="4049"/>
              <a:ext cx="5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30</a:t>
              </a:r>
              <a:endParaRPr lang="en-US" sz="600">
                <a:latin typeface="Times New Roman" pitchFamily="18" charset="0"/>
              </a:endParaRPr>
            </a:p>
          </p:txBody>
        </p:sp>
        <p:sp>
          <p:nvSpPr>
            <p:cNvPr id="20585" name="Rectangle 356"/>
            <p:cNvSpPr>
              <a:spLocks noChangeArrowheads="1"/>
            </p:cNvSpPr>
            <p:nvPr/>
          </p:nvSpPr>
          <p:spPr bwMode="auto">
            <a:xfrm>
              <a:off x="2244" y="4100"/>
              <a:ext cx="28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>
                  <a:solidFill>
                    <a:srgbClr val="000000"/>
                  </a:solidFill>
                </a:rPr>
                <a:t>Temperature </a:t>
              </a:r>
            </a:p>
            <a:p>
              <a:pPr algn="ctr"/>
              <a:r>
                <a:rPr lang="en-US" sz="600">
                  <a:solidFill>
                    <a:srgbClr val="000000"/>
                  </a:solidFill>
                </a:rPr>
                <a:t>(</a:t>
              </a:r>
              <a:r>
                <a:rPr lang="en-US" sz="600">
                  <a:solidFill>
                    <a:srgbClr val="000000"/>
                  </a:solidFill>
                  <a:sym typeface="Symbol" pitchFamily="18" charset="2"/>
                </a:rPr>
                <a:t>C)</a:t>
              </a:r>
              <a:endParaRPr lang="en-US" sz="600">
                <a:latin typeface="Times New Roman" pitchFamily="18" charset="0"/>
              </a:endParaRPr>
            </a:p>
          </p:txBody>
        </p:sp>
        <p:sp>
          <p:nvSpPr>
            <p:cNvPr id="20586" name="Rectangle 357"/>
            <p:cNvSpPr>
              <a:spLocks noChangeArrowheads="1"/>
            </p:cNvSpPr>
            <p:nvPr/>
          </p:nvSpPr>
          <p:spPr bwMode="auto">
            <a:xfrm rot="-5400000">
              <a:off x="2040" y="3945"/>
              <a:ext cx="29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Relative Rate</a:t>
              </a:r>
              <a:endParaRPr lang="en-US" sz="600">
                <a:latin typeface="Times New Roman" pitchFamily="18" charset="0"/>
              </a:endParaRPr>
            </a:p>
          </p:txBody>
        </p:sp>
        <p:sp>
          <p:nvSpPr>
            <p:cNvPr id="20587" name="Text Box 358"/>
            <p:cNvSpPr txBox="1">
              <a:spLocks noChangeArrowheads="1"/>
            </p:cNvSpPr>
            <p:nvPr/>
          </p:nvSpPr>
          <p:spPr bwMode="auto">
            <a:xfrm>
              <a:off x="2238" y="3995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</a:t>
              </a:r>
            </a:p>
          </p:txBody>
        </p:sp>
        <p:sp>
          <p:nvSpPr>
            <p:cNvPr id="20588" name="Text Box 359"/>
            <p:cNvSpPr txBox="1">
              <a:spLocks noChangeArrowheads="1"/>
            </p:cNvSpPr>
            <p:nvPr/>
          </p:nvSpPr>
          <p:spPr bwMode="auto">
            <a:xfrm>
              <a:off x="2238" y="3823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8</a:t>
              </a:r>
            </a:p>
          </p:txBody>
        </p:sp>
      </p:grpSp>
      <p:grpSp>
        <p:nvGrpSpPr>
          <p:cNvPr id="20507" name="Group 360"/>
          <p:cNvGrpSpPr>
            <a:grpSpLocks/>
          </p:cNvGrpSpPr>
          <p:nvPr/>
        </p:nvGrpSpPr>
        <p:grpSpPr bwMode="auto">
          <a:xfrm>
            <a:off x="5345113" y="3452813"/>
            <a:ext cx="603250" cy="639762"/>
            <a:chOff x="4124" y="1657"/>
            <a:chExt cx="380" cy="403"/>
          </a:xfrm>
        </p:grpSpPr>
        <p:sp>
          <p:nvSpPr>
            <p:cNvPr id="20521" name="Line 361"/>
            <p:cNvSpPr>
              <a:spLocks noChangeShapeType="1"/>
            </p:cNvSpPr>
            <p:nvPr/>
          </p:nvSpPr>
          <p:spPr bwMode="auto">
            <a:xfrm>
              <a:off x="4244" y="1693"/>
              <a:ext cx="0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362"/>
            <p:cNvSpPr>
              <a:spLocks noChangeShapeType="1"/>
            </p:cNvSpPr>
            <p:nvPr/>
          </p:nvSpPr>
          <p:spPr bwMode="auto">
            <a:xfrm>
              <a:off x="4244" y="1882"/>
              <a:ext cx="1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363"/>
            <p:cNvSpPr>
              <a:spLocks noChangeShapeType="1"/>
            </p:cNvSpPr>
            <p:nvPr/>
          </p:nvSpPr>
          <p:spPr bwMode="auto">
            <a:xfrm flipV="1">
              <a:off x="4263" y="1843"/>
              <a:ext cx="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364"/>
            <p:cNvSpPr>
              <a:spLocks/>
            </p:cNvSpPr>
            <p:nvPr/>
          </p:nvSpPr>
          <p:spPr bwMode="auto">
            <a:xfrm>
              <a:off x="4272" y="1841"/>
              <a:ext cx="10" cy="2"/>
            </a:xfrm>
            <a:custGeom>
              <a:avLst/>
              <a:gdLst>
                <a:gd name="T0" fmla="*/ 0 w 120"/>
                <a:gd name="T1" fmla="*/ 18 h 18"/>
                <a:gd name="T2" fmla="*/ 60 w 120"/>
                <a:gd name="T3" fmla="*/ 12 h 18"/>
                <a:gd name="T4" fmla="*/ 120 w 120"/>
                <a:gd name="T5" fmla="*/ 0 h 18"/>
                <a:gd name="T6" fmla="*/ 0 60000 65536"/>
                <a:gd name="T7" fmla="*/ 0 60000 65536"/>
                <a:gd name="T8" fmla="*/ 0 60000 65536"/>
                <a:gd name="T9" fmla="*/ 0 w 120"/>
                <a:gd name="T10" fmla="*/ 0 h 18"/>
                <a:gd name="T11" fmla="*/ 120 w 1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8">
                  <a:moveTo>
                    <a:pt x="0" y="18"/>
                  </a:moveTo>
                  <a:lnTo>
                    <a:pt x="60" y="12"/>
                  </a:lnTo>
                  <a:lnTo>
                    <a:pt x="12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365"/>
            <p:cNvSpPr>
              <a:spLocks/>
            </p:cNvSpPr>
            <p:nvPr/>
          </p:nvSpPr>
          <p:spPr bwMode="auto">
            <a:xfrm>
              <a:off x="4282" y="1833"/>
              <a:ext cx="9" cy="8"/>
            </a:xfrm>
            <a:custGeom>
              <a:avLst/>
              <a:gdLst>
                <a:gd name="T0" fmla="*/ 0 w 114"/>
                <a:gd name="T1" fmla="*/ 49 h 49"/>
                <a:gd name="T2" fmla="*/ 60 w 114"/>
                <a:gd name="T3" fmla="*/ 31 h 49"/>
                <a:gd name="T4" fmla="*/ 114 w 114"/>
                <a:gd name="T5" fmla="*/ 0 h 49"/>
                <a:gd name="T6" fmla="*/ 0 60000 65536"/>
                <a:gd name="T7" fmla="*/ 0 60000 65536"/>
                <a:gd name="T8" fmla="*/ 0 60000 65536"/>
                <a:gd name="T9" fmla="*/ 0 w 114"/>
                <a:gd name="T10" fmla="*/ 0 h 49"/>
                <a:gd name="T11" fmla="*/ 114 w 114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49">
                  <a:moveTo>
                    <a:pt x="0" y="49"/>
                  </a:moveTo>
                  <a:lnTo>
                    <a:pt x="60" y="31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Freeform 366"/>
            <p:cNvSpPr>
              <a:spLocks/>
            </p:cNvSpPr>
            <p:nvPr/>
          </p:nvSpPr>
          <p:spPr bwMode="auto">
            <a:xfrm>
              <a:off x="4291" y="1819"/>
              <a:ext cx="10" cy="14"/>
            </a:xfrm>
            <a:custGeom>
              <a:avLst/>
              <a:gdLst>
                <a:gd name="T0" fmla="*/ 0 w 115"/>
                <a:gd name="T1" fmla="*/ 90 h 90"/>
                <a:gd name="T2" fmla="*/ 55 w 115"/>
                <a:gd name="T3" fmla="*/ 48 h 90"/>
                <a:gd name="T4" fmla="*/ 115 w 115"/>
                <a:gd name="T5" fmla="*/ 0 h 90"/>
                <a:gd name="T6" fmla="*/ 0 60000 65536"/>
                <a:gd name="T7" fmla="*/ 0 60000 65536"/>
                <a:gd name="T8" fmla="*/ 0 60000 65536"/>
                <a:gd name="T9" fmla="*/ 0 w 115"/>
                <a:gd name="T10" fmla="*/ 0 h 90"/>
                <a:gd name="T11" fmla="*/ 115 w 115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90">
                  <a:moveTo>
                    <a:pt x="0" y="90"/>
                  </a:moveTo>
                  <a:lnTo>
                    <a:pt x="55" y="48"/>
                  </a:lnTo>
                  <a:lnTo>
                    <a:pt x="11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Freeform 367"/>
            <p:cNvSpPr>
              <a:spLocks/>
            </p:cNvSpPr>
            <p:nvPr/>
          </p:nvSpPr>
          <p:spPr bwMode="auto">
            <a:xfrm>
              <a:off x="4301" y="1799"/>
              <a:ext cx="9" cy="20"/>
            </a:xfrm>
            <a:custGeom>
              <a:avLst/>
              <a:gdLst>
                <a:gd name="T0" fmla="*/ 0 w 114"/>
                <a:gd name="T1" fmla="*/ 132 h 132"/>
                <a:gd name="T2" fmla="*/ 54 w 114"/>
                <a:gd name="T3" fmla="*/ 72 h 132"/>
                <a:gd name="T4" fmla="*/ 114 w 114"/>
                <a:gd name="T5" fmla="*/ 0 h 132"/>
                <a:gd name="T6" fmla="*/ 0 60000 65536"/>
                <a:gd name="T7" fmla="*/ 0 60000 65536"/>
                <a:gd name="T8" fmla="*/ 0 60000 65536"/>
                <a:gd name="T9" fmla="*/ 0 w 114"/>
                <a:gd name="T10" fmla="*/ 0 h 132"/>
                <a:gd name="T11" fmla="*/ 114 w 114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132">
                  <a:moveTo>
                    <a:pt x="0" y="132"/>
                  </a:moveTo>
                  <a:lnTo>
                    <a:pt x="54" y="72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Freeform 368"/>
            <p:cNvSpPr>
              <a:spLocks/>
            </p:cNvSpPr>
            <p:nvPr/>
          </p:nvSpPr>
          <p:spPr bwMode="auto">
            <a:xfrm>
              <a:off x="4310" y="1775"/>
              <a:ext cx="9" cy="24"/>
            </a:xfrm>
            <a:custGeom>
              <a:avLst/>
              <a:gdLst>
                <a:gd name="T0" fmla="*/ 0 w 114"/>
                <a:gd name="T1" fmla="*/ 157 h 157"/>
                <a:gd name="T2" fmla="*/ 54 w 114"/>
                <a:gd name="T3" fmla="*/ 79 h 157"/>
                <a:gd name="T4" fmla="*/ 114 w 114"/>
                <a:gd name="T5" fmla="*/ 0 h 157"/>
                <a:gd name="T6" fmla="*/ 0 60000 65536"/>
                <a:gd name="T7" fmla="*/ 0 60000 65536"/>
                <a:gd name="T8" fmla="*/ 0 60000 65536"/>
                <a:gd name="T9" fmla="*/ 0 w 114"/>
                <a:gd name="T10" fmla="*/ 0 h 157"/>
                <a:gd name="T11" fmla="*/ 114 w 114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157">
                  <a:moveTo>
                    <a:pt x="0" y="157"/>
                  </a:moveTo>
                  <a:lnTo>
                    <a:pt x="54" y="79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Freeform 369"/>
            <p:cNvSpPr>
              <a:spLocks/>
            </p:cNvSpPr>
            <p:nvPr/>
          </p:nvSpPr>
          <p:spPr bwMode="auto">
            <a:xfrm>
              <a:off x="4319" y="1751"/>
              <a:ext cx="10" cy="24"/>
            </a:xfrm>
            <a:custGeom>
              <a:avLst/>
              <a:gdLst>
                <a:gd name="T0" fmla="*/ 0 w 115"/>
                <a:gd name="T1" fmla="*/ 156 h 156"/>
                <a:gd name="T2" fmla="*/ 54 w 115"/>
                <a:gd name="T3" fmla="*/ 78 h 156"/>
                <a:gd name="T4" fmla="*/ 115 w 115"/>
                <a:gd name="T5" fmla="*/ 0 h 156"/>
                <a:gd name="T6" fmla="*/ 0 60000 65536"/>
                <a:gd name="T7" fmla="*/ 0 60000 65536"/>
                <a:gd name="T8" fmla="*/ 0 60000 65536"/>
                <a:gd name="T9" fmla="*/ 0 w 115"/>
                <a:gd name="T10" fmla="*/ 0 h 156"/>
                <a:gd name="T11" fmla="*/ 115 w 115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156">
                  <a:moveTo>
                    <a:pt x="0" y="156"/>
                  </a:moveTo>
                  <a:lnTo>
                    <a:pt x="54" y="78"/>
                  </a:lnTo>
                  <a:lnTo>
                    <a:pt x="11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Freeform 370"/>
            <p:cNvSpPr>
              <a:spLocks/>
            </p:cNvSpPr>
            <p:nvPr/>
          </p:nvSpPr>
          <p:spPr bwMode="auto">
            <a:xfrm>
              <a:off x="4329" y="1729"/>
              <a:ext cx="10" cy="22"/>
            </a:xfrm>
            <a:custGeom>
              <a:avLst/>
              <a:gdLst>
                <a:gd name="T0" fmla="*/ 0 w 120"/>
                <a:gd name="T1" fmla="*/ 145 h 145"/>
                <a:gd name="T2" fmla="*/ 60 w 120"/>
                <a:gd name="T3" fmla="*/ 73 h 145"/>
                <a:gd name="T4" fmla="*/ 120 w 120"/>
                <a:gd name="T5" fmla="*/ 0 h 145"/>
                <a:gd name="T6" fmla="*/ 0 60000 65536"/>
                <a:gd name="T7" fmla="*/ 0 60000 65536"/>
                <a:gd name="T8" fmla="*/ 0 60000 65536"/>
                <a:gd name="T9" fmla="*/ 0 w 120"/>
                <a:gd name="T10" fmla="*/ 0 h 145"/>
                <a:gd name="T11" fmla="*/ 120 w 120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45">
                  <a:moveTo>
                    <a:pt x="0" y="145"/>
                  </a:moveTo>
                  <a:lnTo>
                    <a:pt x="60" y="73"/>
                  </a:lnTo>
                  <a:lnTo>
                    <a:pt x="12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Freeform 371"/>
            <p:cNvSpPr>
              <a:spLocks/>
            </p:cNvSpPr>
            <p:nvPr/>
          </p:nvSpPr>
          <p:spPr bwMode="auto">
            <a:xfrm>
              <a:off x="4339" y="1711"/>
              <a:ext cx="9" cy="18"/>
            </a:xfrm>
            <a:custGeom>
              <a:avLst/>
              <a:gdLst>
                <a:gd name="T0" fmla="*/ 0 w 114"/>
                <a:gd name="T1" fmla="*/ 114 h 114"/>
                <a:gd name="T2" fmla="*/ 60 w 114"/>
                <a:gd name="T3" fmla="*/ 54 h 114"/>
                <a:gd name="T4" fmla="*/ 114 w 114"/>
                <a:gd name="T5" fmla="*/ 0 h 114"/>
                <a:gd name="T6" fmla="*/ 0 60000 65536"/>
                <a:gd name="T7" fmla="*/ 0 60000 65536"/>
                <a:gd name="T8" fmla="*/ 0 60000 65536"/>
                <a:gd name="T9" fmla="*/ 0 w 114"/>
                <a:gd name="T10" fmla="*/ 0 h 114"/>
                <a:gd name="T11" fmla="*/ 114 w 114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114">
                  <a:moveTo>
                    <a:pt x="0" y="114"/>
                  </a:moveTo>
                  <a:lnTo>
                    <a:pt x="60" y="54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Freeform 372"/>
            <p:cNvSpPr>
              <a:spLocks/>
            </p:cNvSpPr>
            <p:nvPr/>
          </p:nvSpPr>
          <p:spPr bwMode="auto">
            <a:xfrm>
              <a:off x="4348" y="1700"/>
              <a:ext cx="10" cy="11"/>
            </a:xfrm>
            <a:custGeom>
              <a:avLst/>
              <a:gdLst>
                <a:gd name="T0" fmla="*/ 0 w 114"/>
                <a:gd name="T1" fmla="*/ 78 h 78"/>
                <a:gd name="T2" fmla="*/ 54 w 114"/>
                <a:gd name="T3" fmla="*/ 36 h 78"/>
                <a:gd name="T4" fmla="*/ 114 w 114"/>
                <a:gd name="T5" fmla="*/ 0 h 78"/>
                <a:gd name="T6" fmla="*/ 0 60000 65536"/>
                <a:gd name="T7" fmla="*/ 0 60000 65536"/>
                <a:gd name="T8" fmla="*/ 0 60000 65536"/>
                <a:gd name="T9" fmla="*/ 0 w 114"/>
                <a:gd name="T10" fmla="*/ 0 h 78"/>
                <a:gd name="T11" fmla="*/ 114 w 114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78">
                  <a:moveTo>
                    <a:pt x="0" y="78"/>
                  </a:moveTo>
                  <a:lnTo>
                    <a:pt x="54" y="36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373"/>
            <p:cNvSpPr>
              <a:spLocks/>
            </p:cNvSpPr>
            <p:nvPr/>
          </p:nvSpPr>
          <p:spPr bwMode="auto">
            <a:xfrm>
              <a:off x="4358" y="1694"/>
              <a:ext cx="9" cy="6"/>
            </a:xfrm>
            <a:custGeom>
              <a:avLst/>
              <a:gdLst>
                <a:gd name="T0" fmla="*/ 0 w 115"/>
                <a:gd name="T1" fmla="*/ 36 h 36"/>
                <a:gd name="T2" fmla="*/ 55 w 115"/>
                <a:gd name="T3" fmla="*/ 12 h 36"/>
                <a:gd name="T4" fmla="*/ 115 w 115"/>
                <a:gd name="T5" fmla="*/ 0 h 36"/>
                <a:gd name="T6" fmla="*/ 0 60000 65536"/>
                <a:gd name="T7" fmla="*/ 0 60000 65536"/>
                <a:gd name="T8" fmla="*/ 0 60000 65536"/>
                <a:gd name="T9" fmla="*/ 0 w 115"/>
                <a:gd name="T10" fmla="*/ 0 h 36"/>
                <a:gd name="T11" fmla="*/ 115 w 115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" h="36">
                  <a:moveTo>
                    <a:pt x="0" y="36"/>
                  </a:moveTo>
                  <a:lnTo>
                    <a:pt x="55" y="12"/>
                  </a:lnTo>
                  <a:lnTo>
                    <a:pt x="11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374"/>
            <p:cNvSpPr>
              <a:spLocks/>
            </p:cNvSpPr>
            <p:nvPr/>
          </p:nvSpPr>
          <p:spPr bwMode="auto">
            <a:xfrm>
              <a:off x="4367" y="1693"/>
              <a:ext cx="9" cy="1"/>
            </a:xfrm>
            <a:custGeom>
              <a:avLst/>
              <a:gdLst>
                <a:gd name="T0" fmla="*/ 0 w 114"/>
                <a:gd name="T1" fmla="*/ 6 h 6"/>
                <a:gd name="T2" fmla="*/ 54 w 114"/>
                <a:gd name="T3" fmla="*/ 0 h 6"/>
                <a:gd name="T4" fmla="*/ 114 w 114"/>
                <a:gd name="T5" fmla="*/ 0 h 6"/>
                <a:gd name="T6" fmla="*/ 0 60000 65536"/>
                <a:gd name="T7" fmla="*/ 0 60000 65536"/>
                <a:gd name="T8" fmla="*/ 0 60000 65536"/>
                <a:gd name="T9" fmla="*/ 0 w 114"/>
                <a:gd name="T10" fmla="*/ 0 h 6"/>
                <a:gd name="T11" fmla="*/ 114 w 114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6">
                  <a:moveTo>
                    <a:pt x="0" y="6"/>
                  </a:moveTo>
                  <a:lnTo>
                    <a:pt x="54" y="0"/>
                  </a:lnTo>
                  <a:lnTo>
                    <a:pt x="11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375"/>
            <p:cNvSpPr>
              <a:spLocks/>
            </p:cNvSpPr>
            <p:nvPr/>
          </p:nvSpPr>
          <p:spPr bwMode="auto">
            <a:xfrm>
              <a:off x="4376" y="1693"/>
              <a:ext cx="10" cy="5"/>
            </a:xfrm>
            <a:custGeom>
              <a:avLst/>
              <a:gdLst>
                <a:gd name="T0" fmla="*/ 0 w 114"/>
                <a:gd name="T1" fmla="*/ 0 h 30"/>
                <a:gd name="T2" fmla="*/ 54 w 114"/>
                <a:gd name="T3" fmla="*/ 12 h 30"/>
                <a:gd name="T4" fmla="*/ 114 w 114"/>
                <a:gd name="T5" fmla="*/ 30 h 30"/>
                <a:gd name="T6" fmla="*/ 0 60000 65536"/>
                <a:gd name="T7" fmla="*/ 0 60000 65536"/>
                <a:gd name="T8" fmla="*/ 0 60000 65536"/>
                <a:gd name="T9" fmla="*/ 0 w 114"/>
                <a:gd name="T10" fmla="*/ 0 h 30"/>
                <a:gd name="T11" fmla="*/ 114 w 114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30">
                  <a:moveTo>
                    <a:pt x="0" y="0"/>
                  </a:moveTo>
                  <a:lnTo>
                    <a:pt x="54" y="12"/>
                  </a:lnTo>
                  <a:lnTo>
                    <a:pt x="114" y="3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376"/>
            <p:cNvSpPr>
              <a:spLocks/>
            </p:cNvSpPr>
            <p:nvPr/>
          </p:nvSpPr>
          <p:spPr bwMode="auto">
            <a:xfrm>
              <a:off x="4386" y="1698"/>
              <a:ext cx="9" cy="7"/>
            </a:xfrm>
            <a:custGeom>
              <a:avLst/>
              <a:gdLst>
                <a:gd name="T0" fmla="*/ 0 w 114"/>
                <a:gd name="T1" fmla="*/ 0 h 48"/>
                <a:gd name="T2" fmla="*/ 54 w 114"/>
                <a:gd name="T3" fmla="*/ 24 h 48"/>
                <a:gd name="T4" fmla="*/ 114 w 114"/>
                <a:gd name="T5" fmla="*/ 48 h 48"/>
                <a:gd name="T6" fmla="*/ 0 60000 65536"/>
                <a:gd name="T7" fmla="*/ 0 60000 65536"/>
                <a:gd name="T8" fmla="*/ 0 60000 65536"/>
                <a:gd name="T9" fmla="*/ 0 w 114"/>
                <a:gd name="T10" fmla="*/ 0 h 48"/>
                <a:gd name="T11" fmla="*/ 114 w 11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48">
                  <a:moveTo>
                    <a:pt x="0" y="0"/>
                  </a:moveTo>
                  <a:lnTo>
                    <a:pt x="54" y="24"/>
                  </a:lnTo>
                  <a:lnTo>
                    <a:pt x="114" y="4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377"/>
            <p:cNvSpPr>
              <a:spLocks/>
            </p:cNvSpPr>
            <p:nvPr/>
          </p:nvSpPr>
          <p:spPr bwMode="auto">
            <a:xfrm>
              <a:off x="4395" y="1705"/>
              <a:ext cx="10" cy="9"/>
            </a:xfrm>
            <a:custGeom>
              <a:avLst/>
              <a:gdLst>
                <a:gd name="T0" fmla="*/ 0 w 121"/>
                <a:gd name="T1" fmla="*/ 0 h 60"/>
                <a:gd name="T2" fmla="*/ 61 w 121"/>
                <a:gd name="T3" fmla="*/ 30 h 60"/>
                <a:gd name="T4" fmla="*/ 121 w 121"/>
                <a:gd name="T5" fmla="*/ 60 h 60"/>
                <a:gd name="T6" fmla="*/ 0 60000 65536"/>
                <a:gd name="T7" fmla="*/ 0 60000 65536"/>
                <a:gd name="T8" fmla="*/ 0 60000 65536"/>
                <a:gd name="T9" fmla="*/ 0 w 121"/>
                <a:gd name="T10" fmla="*/ 0 h 60"/>
                <a:gd name="T11" fmla="*/ 121 w 121"/>
                <a:gd name="T12" fmla="*/ 60 h 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1" h="60">
                  <a:moveTo>
                    <a:pt x="0" y="0"/>
                  </a:moveTo>
                  <a:lnTo>
                    <a:pt x="61" y="30"/>
                  </a:lnTo>
                  <a:lnTo>
                    <a:pt x="121" y="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378"/>
            <p:cNvSpPr>
              <a:spLocks/>
            </p:cNvSpPr>
            <p:nvPr/>
          </p:nvSpPr>
          <p:spPr bwMode="auto">
            <a:xfrm>
              <a:off x="4405" y="1714"/>
              <a:ext cx="9" cy="12"/>
            </a:xfrm>
            <a:custGeom>
              <a:avLst/>
              <a:gdLst>
                <a:gd name="T0" fmla="*/ 0 w 114"/>
                <a:gd name="T1" fmla="*/ 0 h 78"/>
                <a:gd name="T2" fmla="*/ 60 w 114"/>
                <a:gd name="T3" fmla="*/ 36 h 78"/>
                <a:gd name="T4" fmla="*/ 114 w 114"/>
                <a:gd name="T5" fmla="*/ 78 h 78"/>
                <a:gd name="T6" fmla="*/ 0 60000 65536"/>
                <a:gd name="T7" fmla="*/ 0 60000 65536"/>
                <a:gd name="T8" fmla="*/ 0 60000 65536"/>
                <a:gd name="T9" fmla="*/ 0 w 114"/>
                <a:gd name="T10" fmla="*/ 0 h 78"/>
                <a:gd name="T11" fmla="*/ 114 w 114"/>
                <a:gd name="T12" fmla="*/ 78 h 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78">
                  <a:moveTo>
                    <a:pt x="0" y="0"/>
                  </a:moveTo>
                  <a:lnTo>
                    <a:pt x="60" y="36"/>
                  </a:lnTo>
                  <a:lnTo>
                    <a:pt x="114" y="7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Line 379"/>
            <p:cNvSpPr>
              <a:spLocks noChangeShapeType="1"/>
            </p:cNvSpPr>
            <p:nvPr/>
          </p:nvSpPr>
          <p:spPr bwMode="auto">
            <a:xfrm>
              <a:off x="4414" y="1726"/>
              <a:ext cx="10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Line 380"/>
            <p:cNvSpPr>
              <a:spLocks noChangeShapeType="1"/>
            </p:cNvSpPr>
            <p:nvPr/>
          </p:nvSpPr>
          <p:spPr bwMode="auto">
            <a:xfrm>
              <a:off x="4424" y="1738"/>
              <a:ext cx="9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Rectangle 381"/>
            <p:cNvSpPr>
              <a:spLocks noChangeArrowheads="1"/>
            </p:cNvSpPr>
            <p:nvPr/>
          </p:nvSpPr>
          <p:spPr bwMode="auto">
            <a:xfrm>
              <a:off x="4204" y="1944"/>
              <a:ext cx="30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600">
                  <a:solidFill>
                    <a:srgbClr val="000000"/>
                  </a:solidFill>
                </a:rPr>
                <a:t>Soil Water </a:t>
              </a:r>
            </a:p>
            <a:p>
              <a:pPr algn="ctr"/>
              <a:r>
                <a:rPr lang="en-US" sz="600">
                  <a:solidFill>
                    <a:srgbClr val="000000"/>
                  </a:solidFill>
                </a:rPr>
                <a:t>(% saturation)</a:t>
              </a:r>
              <a:endParaRPr lang="en-US" sz="600">
                <a:latin typeface="Times New Roman" pitchFamily="18" charset="0"/>
              </a:endParaRPr>
            </a:p>
          </p:txBody>
        </p:sp>
        <p:sp>
          <p:nvSpPr>
            <p:cNvPr id="20542" name="Rectangle 382"/>
            <p:cNvSpPr>
              <a:spLocks noChangeArrowheads="1"/>
            </p:cNvSpPr>
            <p:nvPr/>
          </p:nvSpPr>
          <p:spPr bwMode="auto">
            <a:xfrm rot="-5400000">
              <a:off x="4008" y="1773"/>
              <a:ext cx="29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</a:rPr>
                <a:t>Relative Rate</a:t>
              </a:r>
              <a:endParaRPr lang="en-US" sz="600">
                <a:latin typeface="Times New Roman" pitchFamily="18" charset="0"/>
              </a:endParaRPr>
            </a:p>
          </p:txBody>
        </p:sp>
        <p:sp>
          <p:nvSpPr>
            <p:cNvPr id="20543" name="Text Box 383"/>
            <p:cNvSpPr txBox="1">
              <a:spLocks noChangeArrowheads="1"/>
            </p:cNvSpPr>
            <p:nvPr/>
          </p:nvSpPr>
          <p:spPr bwMode="auto">
            <a:xfrm>
              <a:off x="4234" y="1884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20544" name="Text Box 384"/>
            <p:cNvSpPr txBox="1">
              <a:spLocks noChangeArrowheads="1"/>
            </p:cNvSpPr>
            <p:nvPr/>
          </p:nvSpPr>
          <p:spPr bwMode="auto">
            <a:xfrm>
              <a:off x="4370" y="1884"/>
              <a:ext cx="8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100</a:t>
              </a:r>
            </a:p>
          </p:txBody>
        </p:sp>
        <p:sp>
          <p:nvSpPr>
            <p:cNvPr id="20545" name="Text Box 385"/>
            <p:cNvSpPr txBox="1">
              <a:spLocks noChangeArrowheads="1"/>
            </p:cNvSpPr>
            <p:nvPr/>
          </p:nvSpPr>
          <p:spPr bwMode="auto">
            <a:xfrm>
              <a:off x="4198" y="1852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0</a:t>
              </a:r>
            </a:p>
          </p:txBody>
        </p:sp>
        <p:sp>
          <p:nvSpPr>
            <p:cNvPr id="20546" name="Text Box 386"/>
            <p:cNvSpPr txBox="1">
              <a:spLocks noChangeArrowheads="1"/>
            </p:cNvSpPr>
            <p:nvPr/>
          </p:nvSpPr>
          <p:spPr bwMode="auto">
            <a:xfrm>
              <a:off x="4194" y="1676"/>
              <a:ext cx="27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00"/>
                <a:t>1</a:t>
              </a:r>
            </a:p>
          </p:txBody>
        </p:sp>
      </p:grpSp>
      <p:sp>
        <p:nvSpPr>
          <p:cNvPr id="20508" name="Text Box 387"/>
          <p:cNvSpPr txBox="1">
            <a:spLocks noChangeAspect="1" noChangeArrowheads="1"/>
          </p:cNvSpPr>
          <p:nvPr/>
        </p:nvSpPr>
        <p:spPr bwMode="auto">
          <a:xfrm>
            <a:off x="5316538" y="2271713"/>
            <a:ext cx="701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Autotrophic</a:t>
            </a:r>
          </a:p>
          <a:p>
            <a:r>
              <a:rPr lang="en-US" sz="800"/>
              <a:t>Respiration</a:t>
            </a:r>
          </a:p>
        </p:txBody>
      </p:sp>
      <p:sp>
        <p:nvSpPr>
          <p:cNvPr id="20509" name="Freeform 388"/>
          <p:cNvSpPr>
            <a:spLocks noChangeAspect="1"/>
          </p:cNvSpPr>
          <p:nvPr/>
        </p:nvSpPr>
        <p:spPr bwMode="auto">
          <a:xfrm rot="10800000" flipV="1">
            <a:off x="4708525" y="3041650"/>
            <a:ext cx="217488" cy="195263"/>
          </a:xfrm>
          <a:custGeom>
            <a:avLst/>
            <a:gdLst>
              <a:gd name="T0" fmla="*/ 187 w 364"/>
              <a:gd name="T1" fmla="*/ 189 h 326"/>
              <a:gd name="T2" fmla="*/ 187 w 364"/>
              <a:gd name="T3" fmla="*/ 181 h 326"/>
              <a:gd name="T4" fmla="*/ 188 w 364"/>
              <a:gd name="T5" fmla="*/ 170 h 326"/>
              <a:gd name="T6" fmla="*/ 190 w 364"/>
              <a:gd name="T7" fmla="*/ 159 h 326"/>
              <a:gd name="T8" fmla="*/ 192 w 364"/>
              <a:gd name="T9" fmla="*/ 148 h 326"/>
              <a:gd name="T10" fmla="*/ 196 w 364"/>
              <a:gd name="T11" fmla="*/ 137 h 326"/>
              <a:gd name="T12" fmla="*/ 202 w 364"/>
              <a:gd name="T13" fmla="*/ 125 h 326"/>
              <a:gd name="T14" fmla="*/ 210 w 364"/>
              <a:gd name="T15" fmla="*/ 113 h 326"/>
              <a:gd name="T16" fmla="*/ 221 w 364"/>
              <a:gd name="T17" fmla="*/ 98 h 326"/>
              <a:gd name="T18" fmla="*/ 231 w 364"/>
              <a:gd name="T19" fmla="*/ 87 h 326"/>
              <a:gd name="T20" fmla="*/ 246 w 364"/>
              <a:gd name="T21" fmla="*/ 75 h 326"/>
              <a:gd name="T22" fmla="*/ 261 w 364"/>
              <a:gd name="T23" fmla="*/ 64 h 326"/>
              <a:gd name="T24" fmla="*/ 278 w 364"/>
              <a:gd name="T25" fmla="*/ 54 h 326"/>
              <a:gd name="T26" fmla="*/ 297 w 364"/>
              <a:gd name="T27" fmla="*/ 48 h 326"/>
              <a:gd name="T28" fmla="*/ 316 w 364"/>
              <a:gd name="T29" fmla="*/ 43 h 326"/>
              <a:gd name="T30" fmla="*/ 337 w 364"/>
              <a:gd name="T31" fmla="*/ 40 h 326"/>
              <a:gd name="T32" fmla="*/ 363 w 364"/>
              <a:gd name="T33" fmla="*/ 41 h 326"/>
              <a:gd name="T34" fmla="*/ 343 w 364"/>
              <a:gd name="T35" fmla="*/ 26 h 326"/>
              <a:gd name="T36" fmla="*/ 314 w 364"/>
              <a:gd name="T37" fmla="*/ 12 h 326"/>
              <a:gd name="T38" fmla="*/ 284 w 364"/>
              <a:gd name="T39" fmla="*/ 3 h 326"/>
              <a:gd name="T40" fmla="*/ 254 w 364"/>
              <a:gd name="T41" fmla="*/ 0 h 326"/>
              <a:gd name="T42" fmla="*/ 222 w 364"/>
              <a:gd name="T43" fmla="*/ 1 h 326"/>
              <a:gd name="T44" fmla="*/ 192 w 364"/>
              <a:gd name="T45" fmla="*/ 7 h 326"/>
              <a:gd name="T46" fmla="*/ 163 w 364"/>
              <a:gd name="T47" fmla="*/ 18 h 326"/>
              <a:gd name="T48" fmla="*/ 131 w 364"/>
              <a:gd name="T49" fmla="*/ 35 h 326"/>
              <a:gd name="T50" fmla="*/ 115 w 364"/>
              <a:gd name="T51" fmla="*/ 48 h 326"/>
              <a:gd name="T52" fmla="*/ 97 w 364"/>
              <a:gd name="T53" fmla="*/ 65 h 326"/>
              <a:gd name="T54" fmla="*/ 84 w 364"/>
              <a:gd name="T55" fmla="*/ 85 h 326"/>
              <a:gd name="T56" fmla="*/ 71 w 364"/>
              <a:gd name="T57" fmla="*/ 106 h 326"/>
              <a:gd name="T58" fmla="*/ 64 w 364"/>
              <a:gd name="T59" fmla="*/ 126 h 326"/>
              <a:gd name="T60" fmla="*/ 57 w 364"/>
              <a:gd name="T61" fmla="*/ 146 h 326"/>
              <a:gd name="T62" fmla="*/ 52 w 364"/>
              <a:gd name="T63" fmla="*/ 166 h 326"/>
              <a:gd name="T64" fmla="*/ 51 w 364"/>
              <a:gd name="T65" fmla="*/ 189 h 326"/>
              <a:gd name="T66" fmla="*/ 119 w 364"/>
              <a:gd name="T67" fmla="*/ 325 h 32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4"/>
              <a:gd name="T103" fmla="*/ 0 h 326"/>
              <a:gd name="T104" fmla="*/ 364 w 364"/>
              <a:gd name="T105" fmla="*/ 326 h 32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4" h="326">
                <a:moveTo>
                  <a:pt x="238" y="189"/>
                </a:moveTo>
                <a:lnTo>
                  <a:pt x="187" y="189"/>
                </a:lnTo>
                <a:lnTo>
                  <a:pt x="187" y="186"/>
                </a:lnTo>
                <a:lnTo>
                  <a:pt x="187" y="181"/>
                </a:lnTo>
                <a:lnTo>
                  <a:pt x="187" y="175"/>
                </a:lnTo>
                <a:lnTo>
                  <a:pt x="188" y="170"/>
                </a:lnTo>
                <a:lnTo>
                  <a:pt x="189" y="164"/>
                </a:lnTo>
                <a:lnTo>
                  <a:pt x="190" y="159"/>
                </a:lnTo>
                <a:lnTo>
                  <a:pt x="191" y="154"/>
                </a:lnTo>
                <a:lnTo>
                  <a:pt x="192" y="148"/>
                </a:lnTo>
                <a:lnTo>
                  <a:pt x="195" y="142"/>
                </a:lnTo>
                <a:lnTo>
                  <a:pt x="196" y="137"/>
                </a:lnTo>
                <a:lnTo>
                  <a:pt x="200" y="132"/>
                </a:lnTo>
                <a:lnTo>
                  <a:pt x="202" y="125"/>
                </a:lnTo>
                <a:lnTo>
                  <a:pt x="205" y="119"/>
                </a:lnTo>
                <a:lnTo>
                  <a:pt x="210" y="113"/>
                </a:lnTo>
                <a:lnTo>
                  <a:pt x="213" y="107"/>
                </a:lnTo>
                <a:lnTo>
                  <a:pt x="221" y="98"/>
                </a:lnTo>
                <a:lnTo>
                  <a:pt x="224" y="94"/>
                </a:lnTo>
                <a:lnTo>
                  <a:pt x="231" y="87"/>
                </a:lnTo>
                <a:lnTo>
                  <a:pt x="238" y="81"/>
                </a:lnTo>
                <a:lnTo>
                  <a:pt x="246" y="75"/>
                </a:lnTo>
                <a:lnTo>
                  <a:pt x="253" y="69"/>
                </a:lnTo>
                <a:lnTo>
                  <a:pt x="261" y="64"/>
                </a:lnTo>
                <a:lnTo>
                  <a:pt x="269" y="60"/>
                </a:lnTo>
                <a:lnTo>
                  <a:pt x="278" y="54"/>
                </a:lnTo>
                <a:lnTo>
                  <a:pt x="288" y="51"/>
                </a:lnTo>
                <a:lnTo>
                  <a:pt x="297" y="48"/>
                </a:lnTo>
                <a:lnTo>
                  <a:pt x="306" y="45"/>
                </a:lnTo>
                <a:lnTo>
                  <a:pt x="316" y="43"/>
                </a:lnTo>
                <a:lnTo>
                  <a:pt x="326" y="41"/>
                </a:lnTo>
                <a:lnTo>
                  <a:pt x="337" y="40"/>
                </a:lnTo>
                <a:lnTo>
                  <a:pt x="347" y="40"/>
                </a:lnTo>
                <a:lnTo>
                  <a:pt x="363" y="41"/>
                </a:lnTo>
                <a:lnTo>
                  <a:pt x="356" y="36"/>
                </a:lnTo>
                <a:lnTo>
                  <a:pt x="343" y="26"/>
                </a:lnTo>
                <a:lnTo>
                  <a:pt x="329" y="19"/>
                </a:lnTo>
                <a:lnTo>
                  <a:pt x="314" y="12"/>
                </a:lnTo>
                <a:lnTo>
                  <a:pt x="299" y="8"/>
                </a:lnTo>
                <a:lnTo>
                  <a:pt x="284" y="3"/>
                </a:lnTo>
                <a:lnTo>
                  <a:pt x="268" y="2"/>
                </a:lnTo>
                <a:lnTo>
                  <a:pt x="254" y="0"/>
                </a:lnTo>
                <a:lnTo>
                  <a:pt x="238" y="0"/>
                </a:lnTo>
                <a:lnTo>
                  <a:pt x="222" y="1"/>
                </a:lnTo>
                <a:lnTo>
                  <a:pt x="207" y="3"/>
                </a:lnTo>
                <a:lnTo>
                  <a:pt x="192" y="7"/>
                </a:lnTo>
                <a:lnTo>
                  <a:pt x="178" y="11"/>
                </a:lnTo>
                <a:lnTo>
                  <a:pt x="163" y="18"/>
                </a:lnTo>
                <a:lnTo>
                  <a:pt x="150" y="24"/>
                </a:lnTo>
                <a:lnTo>
                  <a:pt x="131" y="35"/>
                </a:lnTo>
                <a:lnTo>
                  <a:pt x="125" y="40"/>
                </a:lnTo>
                <a:lnTo>
                  <a:pt x="115" y="48"/>
                </a:lnTo>
                <a:lnTo>
                  <a:pt x="106" y="56"/>
                </a:lnTo>
                <a:lnTo>
                  <a:pt x="97" y="65"/>
                </a:lnTo>
                <a:lnTo>
                  <a:pt x="90" y="75"/>
                </a:lnTo>
                <a:lnTo>
                  <a:pt x="84" y="85"/>
                </a:lnTo>
                <a:lnTo>
                  <a:pt x="77" y="94"/>
                </a:lnTo>
                <a:lnTo>
                  <a:pt x="71" y="106"/>
                </a:lnTo>
                <a:lnTo>
                  <a:pt x="67" y="115"/>
                </a:lnTo>
                <a:lnTo>
                  <a:pt x="64" y="126"/>
                </a:lnTo>
                <a:lnTo>
                  <a:pt x="60" y="136"/>
                </a:lnTo>
                <a:lnTo>
                  <a:pt x="57" y="146"/>
                </a:lnTo>
                <a:lnTo>
                  <a:pt x="54" y="156"/>
                </a:lnTo>
                <a:lnTo>
                  <a:pt x="52" y="166"/>
                </a:lnTo>
                <a:lnTo>
                  <a:pt x="52" y="175"/>
                </a:lnTo>
                <a:lnTo>
                  <a:pt x="51" y="189"/>
                </a:lnTo>
                <a:lnTo>
                  <a:pt x="0" y="189"/>
                </a:lnTo>
                <a:lnTo>
                  <a:pt x="119" y="325"/>
                </a:lnTo>
                <a:lnTo>
                  <a:pt x="238" y="189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Text Box 389"/>
          <p:cNvSpPr txBox="1">
            <a:spLocks noChangeArrowheads="1"/>
          </p:cNvSpPr>
          <p:nvPr/>
        </p:nvSpPr>
        <p:spPr bwMode="auto">
          <a:xfrm>
            <a:off x="4821238" y="2849563"/>
            <a:ext cx="5413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Litterfall</a:t>
            </a:r>
          </a:p>
        </p:txBody>
      </p:sp>
      <p:sp>
        <p:nvSpPr>
          <p:cNvPr id="20511" name="Freeform 390"/>
          <p:cNvSpPr>
            <a:spLocks noChangeAspect="1"/>
          </p:cNvSpPr>
          <p:nvPr/>
        </p:nvSpPr>
        <p:spPr bwMode="auto">
          <a:xfrm rot="13381586" flipH="1">
            <a:off x="3956050" y="3794125"/>
            <a:ext cx="217488" cy="195263"/>
          </a:xfrm>
          <a:custGeom>
            <a:avLst/>
            <a:gdLst>
              <a:gd name="T0" fmla="*/ 187 w 364"/>
              <a:gd name="T1" fmla="*/ 189 h 326"/>
              <a:gd name="T2" fmla="*/ 187 w 364"/>
              <a:gd name="T3" fmla="*/ 181 h 326"/>
              <a:gd name="T4" fmla="*/ 188 w 364"/>
              <a:gd name="T5" fmla="*/ 170 h 326"/>
              <a:gd name="T6" fmla="*/ 190 w 364"/>
              <a:gd name="T7" fmla="*/ 159 h 326"/>
              <a:gd name="T8" fmla="*/ 192 w 364"/>
              <a:gd name="T9" fmla="*/ 148 h 326"/>
              <a:gd name="T10" fmla="*/ 196 w 364"/>
              <a:gd name="T11" fmla="*/ 137 h 326"/>
              <a:gd name="T12" fmla="*/ 202 w 364"/>
              <a:gd name="T13" fmla="*/ 125 h 326"/>
              <a:gd name="T14" fmla="*/ 210 w 364"/>
              <a:gd name="T15" fmla="*/ 113 h 326"/>
              <a:gd name="T16" fmla="*/ 221 w 364"/>
              <a:gd name="T17" fmla="*/ 98 h 326"/>
              <a:gd name="T18" fmla="*/ 231 w 364"/>
              <a:gd name="T19" fmla="*/ 87 h 326"/>
              <a:gd name="T20" fmla="*/ 246 w 364"/>
              <a:gd name="T21" fmla="*/ 75 h 326"/>
              <a:gd name="T22" fmla="*/ 261 w 364"/>
              <a:gd name="T23" fmla="*/ 64 h 326"/>
              <a:gd name="T24" fmla="*/ 278 w 364"/>
              <a:gd name="T25" fmla="*/ 54 h 326"/>
              <a:gd name="T26" fmla="*/ 297 w 364"/>
              <a:gd name="T27" fmla="*/ 48 h 326"/>
              <a:gd name="T28" fmla="*/ 316 w 364"/>
              <a:gd name="T29" fmla="*/ 43 h 326"/>
              <a:gd name="T30" fmla="*/ 337 w 364"/>
              <a:gd name="T31" fmla="*/ 40 h 326"/>
              <a:gd name="T32" fmla="*/ 363 w 364"/>
              <a:gd name="T33" fmla="*/ 41 h 326"/>
              <a:gd name="T34" fmla="*/ 343 w 364"/>
              <a:gd name="T35" fmla="*/ 26 h 326"/>
              <a:gd name="T36" fmla="*/ 314 w 364"/>
              <a:gd name="T37" fmla="*/ 12 h 326"/>
              <a:gd name="T38" fmla="*/ 284 w 364"/>
              <a:gd name="T39" fmla="*/ 3 h 326"/>
              <a:gd name="T40" fmla="*/ 254 w 364"/>
              <a:gd name="T41" fmla="*/ 0 h 326"/>
              <a:gd name="T42" fmla="*/ 222 w 364"/>
              <a:gd name="T43" fmla="*/ 1 h 326"/>
              <a:gd name="T44" fmla="*/ 192 w 364"/>
              <a:gd name="T45" fmla="*/ 7 h 326"/>
              <a:gd name="T46" fmla="*/ 163 w 364"/>
              <a:gd name="T47" fmla="*/ 18 h 326"/>
              <a:gd name="T48" fmla="*/ 131 w 364"/>
              <a:gd name="T49" fmla="*/ 35 h 326"/>
              <a:gd name="T50" fmla="*/ 115 w 364"/>
              <a:gd name="T51" fmla="*/ 48 h 326"/>
              <a:gd name="T52" fmla="*/ 97 w 364"/>
              <a:gd name="T53" fmla="*/ 65 h 326"/>
              <a:gd name="T54" fmla="*/ 84 w 364"/>
              <a:gd name="T55" fmla="*/ 85 h 326"/>
              <a:gd name="T56" fmla="*/ 71 w 364"/>
              <a:gd name="T57" fmla="*/ 106 h 326"/>
              <a:gd name="T58" fmla="*/ 64 w 364"/>
              <a:gd name="T59" fmla="*/ 126 h 326"/>
              <a:gd name="T60" fmla="*/ 57 w 364"/>
              <a:gd name="T61" fmla="*/ 146 h 326"/>
              <a:gd name="T62" fmla="*/ 52 w 364"/>
              <a:gd name="T63" fmla="*/ 166 h 326"/>
              <a:gd name="T64" fmla="*/ 51 w 364"/>
              <a:gd name="T65" fmla="*/ 189 h 326"/>
              <a:gd name="T66" fmla="*/ 119 w 364"/>
              <a:gd name="T67" fmla="*/ 325 h 32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4"/>
              <a:gd name="T103" fmla="*/ 0 h 326"/>
              <a:gd name="T104" fmla="*/ 364 w 364"/>
              <a:gd name="T105" fmla="*/ 326 h 32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4" h="326">
                <a:moveTo>
                  <a:pt x="238" y="189"/>
                </a:moveTo>
                <a:lnTo>
                  <a:pt x="187" y="189"/>
                </a:lnTo>
                <a:lnTo>
                  <a:pt x="187" y="186"/>
                </a:lnTo>
                <a:lnTo>
                  <a:pt x="187" y="181"/>
                </a:lnTo>
                <a:lnTo>
                  <a:pt x="187" y="175"/>
                </a:lnTo>
                <a:lnTo>
                  <a:pt x="188" y="170"/>
                </a:lnTo>
                <a:lnTo>
                  <a:pt x="189" y="164"/>
                </a:lnTo>
                <a:lnTo>
                  <a:pt x="190" y="159"/>
                </a:lnTo>
                <a:lnTo>
                  <a:pt x="191" y="154"/>
                </a:lnTo>
                <a:lnTo>
                  <a:pt x="192" y="148"/>
                </a:lnTo>
                <a:lnTo>
                  <a:pt x="195" y="142"/>
                </a:lnTo>
                <a:lnTo>
                  <a:pt x="196" y="137"/>
                </a:lnTo>
                <a:lnTo>
                  <a:pt x="200" y="132"/>
                </a:lnTo>
                <a:lnTo>
                  <a:pt x="202" y="125"/>
                </a:lnTo>
                <a:lnTo>
                  <a:pt x="205" y="119"/>
                </a:lnTo>
                <a:lnTo>
                  <a:pt x="210" y="113"/>
                </a:lnTo>
                <a:lnTo>
                  <a:pt x="213" y="107"/>
                </a:lnTo>
                <a:lnTo>
                  <a:pt x="221" y="98"/>
                </a:lnTo>
                <a:lnTo>
                  <a:pt x="224" y="94"/>
                </a:lnTo>
                <a:lnTo>
                  <a:pt x="231" y="87"/>
                </a:lnTo>
                <a:lnTo>
                  <a:pt x="238" y="81"/>
                </a:lnTo>
                <a:lnTo>
                  <a:pt x="246" y="75"/>
                </a:lnTo>
                <a:lnTo>
                  <a:pt x="253" y="69"/>
                </a:lnTo>
                <a:lnTo>
                  <a:pt x="261" y="64"/>
                </a:lnTo>
                <a:lnTo>
                  <a:pt x="269" y="60"/>
                </a:lnTo>
                <a:lnTo>
                  <a:pt x="278" y="54"/>
                </a:lnTo>
                <a:lnTo>
                  <a:pt x="288" y="51"/>
                </a:lnTo>
                <a:lnTo>
                  <a:pt x="297" y="48"/>
                </a:lnTo>
                <a:lnTo>
                  <a:pt x="306" y="45"/>
                </a:lnTo>
                <a:lnTo>
                  <a:pt x="316" y="43"/>
                </a:lnTo>
                <a:lnTo>
                  <a:pt x="326" y="41"/>
                </a:lnTo>
                <a:lnTo>
                  <a:pt x="337" y="40"/>
                </a:lnTo>
                <a:lnTo>
                  <a:pt x="347" y="40"/>
                </a:lnTo>
                <a:lnTo>
                  <a:pt x="363" y="41"/>
                </a:lnTo>
                <a:lnTo>
                  <a:pt x="356" y="36"/>
                </a:lnTo>
                <a:lnTo>
                  <a:pt x="343" y="26"/>
                </a:lnTo>
                <a:lnTo>
                  <a:pt x="329" y="19"/>
                </a:lnTo>
                <a:lnTo>
                  <a:pt x="314" y="12"/>
                </a:lnTo>
                <a:lnTo>
                  <a:pt x="299" y="8"/>
                </a:lnTo>
                <a:lnTo>
                  <a:pt x="284" y="3"/>
                </a:lnTo>
                <a:lnTo>
                  <a:pt x="268" y="2"/>
                </a:lnTo>
                <a:lnTo>
                  <a:pt x="254" y="0"/>
                </a:lnTo>
                <a:lnTo>
                  <a:pt x="238" y="0"/>
                </a:lnTo>
                <a:lnTo>
                  <a:pt x="222" y="1"/>
                </a:lnTo>
                <a:lnTo>
                  <a:pt x="207" y="3"/>
                </a:lnTo>
                <a:lnTo>
                  <a:pt x="192" y="7"/>
                </a:lnTo>
                <a:lnTo>
                  <a:pt x="178" y="11"/>
                </a:lnTo>
                <a:lnTo>
                  <a:pt x="163" y="18"/>
                </a:lnTo>
                <a:lnTo>
                  <a:pt x="150" y="24"/>
                </a:lnTo>
                <a:lnTo>
                  <a:pt x="131" y="35"/>
                </a:lnTo>
                <a:lnTo>
                  <a:pt x="125" y="40"/>
                </a:lnTo>
                <a:lnTo>
                  <a:pt x="115" y="48"/>
                </a:lnTo>
                <a:lnTo>
                  <a:pt x="106" y="56"/>
                </a:lnTo>
                <a:lnTo>
                  <a:pt x="97" y="65"/>
                </a:lnTo>
                <a:lnTo>
                  <a:pt x="90" y="75"/>
                </a:lnTo>
                <a:lnTo>
                  <a:pt x="84" y="85"/>
                </a:lnTo>
                <a:lnTo>
                  <a:pt x="77" y="94"/>
                </a:lnTo>
                <a:lnTo>
                  <a:pt x="71" y="106"/>
                </a:lnTo>
                <a:lnTo>
                  <a:pt x="67" y="115"/>
                </a:lnTo>
                <a:lnTo>
                  <a:pt x="64" y="126"/>
                </a:lnTo>
                <a:lnTo>
                  <a:pt x="60" y="136"/>
                </a:lnTo>
                <a:lnTo>
                  <a:pt x="57" y="146"/>
                </a:lnTo>
                <a:lnTo>
                  <a:pt x="54" y="156"/>
                </a:lnTo>
                <a:lnTo>
                  <a:pt x="52" y="166"/>
                </a:lnTo>
                <a:lnTo>
                  <a:pt x="52" y="175"/>
                </a:lnTo>
                <a:lnTo>
                  <a:pt x="51" y="189"/>
                </a:lnTo>
                <a:lnTo>
                  <a:pt x="0" y="189"/>
                </a:lnTo>
                <a:lnTo>
                  <a:pt x="119" y="325"/>
                </a:lnTo>
                <a:lnTo>
                  <a:pt x="238" y="189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Text Box 391"/>
          <p:cNvSpPr txBox="1">
            <a:spLocks noChangeArrowheads="1"/>
          </p:cNvSpPr>
          <p:nvPr/>
        </p:nvSpPr>
        <p:spPr bwMode="auto">
          <a:xfrm>
            <a:off x="4059238" y="3867150"/>
            <a:ext cx="541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/>
              <a:t>Nutrient</a:t>
            </a:r>
          </a:p>
          <a:p>
            <a:pPr algn="ctr"/>
            <a:r>
              <a:rPr lang="en-US" sz="800"/>
              <a:t>Uptake</a:t>
            </a:r>
          </a:p>
        </p:txBody>
      </p:sp>
      <p:sp>
        <p:nvSpPr>
          <p:cNvPr id="20513" name="Text Box 392"/>
          <p:cNvSpPr txBox="1">
            <a:spLocks noChangeArrowheads="1"/>
          </p:cNvSpPr>
          <p:nvPr/>
        </p:nvSpPr>
        <p:spPr bwMode="auto">
          <a:xfrm>
            <a:off x="4070350" y="2646363"/>
            <a:ext cx="528638" cy="2238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Foliage</a:t>
            </a:r>
          </a:p>
        </p:txBody>
      </p:sp>
      <p:sp>
        <p:nvSpPr>
          <p:cNvPr id="20514" name="Text Box 393"/>
          <p:cNvSpPr txBox="1">
            <a:spLocks noChangeArrowheads="1"/>
          </p:cNvSpPr>
          <p:nvPr/>
        </p:nvSpPr>
        <p:spPr bwMode="auto">
          <a:xfrm>
            <a:off x="4165600" y="3217863"/>
            <a:ext cx="339725" cy="1317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sz="800"/>
              <a:t>Stem</a:t>
            </a:r>
          </a:p>
        </p:txBody>
      </p:sp>
      <p:sp>
        <p:nvSpPr>
          <p:cNvPr id="20515" name="Text Box 394"/>
          <p:cNvSpPr txBox="1">
            <a:spLocks noChangeArrowheads="1"/>
          </p:cNvSpPr>
          <p:nvPr/>
        </p:nvSpPr>
        <p:spPr bwMode="auto">
          <a:xfrm>
            <a:off x="4184650" y="3503613"/>
            <a:ext cx="317500" cy="1317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0" rIns="45720" bIns="0">
            <a:spAutoFit/>
          </a:bodyPr>
          <a:lstStyle/>
          <a:p>
            <a:r>
              <a:rPr lang="en-US" sz="800"/>
              <a:t>Root</a:t>
            </a:r>
          </a:p>
        </p:txBody>
      </p:sp>
      <p:sp>
        <p:nvSpPr>
          <p:cNvPr id="20516" name="Text Box 395"/>
          <p:cNvSpPr txBox="1">
            <a:spLocks noChangeArrowheads="1"/>
          </p:cNvSpPr>
          <p:nvPr/>
        </p:nvSpPr>
        <p:spPr bwMode="auto">
          <a:xfrm>
            <a:off x="4937125" y="4227513"/>
            <a:ext cx="727075" cy="2238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Soil Carbon</a:t>
            </a:r>
          </a:p>
        </p:txBody>
      </p:sp>
      <p:sp>
        <p:nvSpPr>
          <p:cNvPr id="20517" name="Freeform 396"/>
          <p:cNvSpPr>
            <a:spLocks noChangeAspect="1"/>
          </p:cNvSpPr>
          <p:nvPr/>
        </p:nvSpPr>
        <p:spPr bwMode="auto">
          <a:xfrm rot="8677300" flipH="1">
            <a:off x="4632325" y="4260850"/>
            <a:ext cx="217488" cy="195263"/>
          </a:xfrm>
          <a:custGeom>
            <a:avLst/>
            <a:gdLst>
              <a:gd name="T0" fmla="*/ 187 w 364"/>
              <a:gd name="T1" fmla="*/ 189 h 326"/>
              <a:gd name="T2" fmla="*/ 187 w 364"/>
              <a:gd name="T3" fmla="*/ 181 h 326"/>
              <a:gd name="T4" fmla="*/ 188 w 364"/>
              <a:gd name="T5" fmla="*/ 170 h 326"/>
              <a:gd name="T6" fmla="*/ 190 w 364"/>
              <a:gd name="T7" fmla="*/ 159 h 326"/>
              <a:gd name="T8" fmla="*/ 192 w 364"/>
              <a:gd name="T9" fmla="*/ 148 h 326"/>
              <a:gd name="T10" fmla="*/ 196 w 364"/>
              <a:gd name="T11" fmla="*/ 137 h 326"/>
              <a:gd name="T12" fmla="*/ 202 w 364"/>
              <a:gd name="T13" fmla="*/ 125 h 326"/>
              <a:gd name="T14" fmla="*/ 210 w 364"/>
              <a:gd name="T15" fmla="*/ 113 h 326"/>
              <a:gd name="T16" fmla="*/ 221 w 364"/>
              <a:gd name="T17" fmla="*/ 98 h 326"/>
              <a:gd name="T18" fmla="*/ 231 w 364"/>
              <a:gd name="T19" fmla="*/ 87 h 326"/>
              <a:gd name="T20" fmla="*/ 246 w 364"/>
              <a:gd name="T21" fmla="*/ 75 h 326"/>
              <a:gd name="T22" fmla="*/ 261 w 364"/>
              <a:gd name="T23" fmla="*/ 64 h 326"/>
              <a:gd name="T24" fmla="*/ 278 w 364"/>
              <a:gd name="T25" fmla="*/ 54 h 326"/>
              <a:gd name="T26" fmla="*/ 297 w 364"/>
              <a:gd name="T27" fmla="*/ 48 h 326"/>
              <a:gd name="T28" fmla="*/ 316 w 364"/>
              <a:gd name="T29" fmla="*/ 43 h 326"/>
              <a:gd name="T30" fmla="*/ 337 w 364"/>
              <a:gd name="T31" fmla="*/ 40 h 326"/>
              <a:gd name="T32" fmla="*/ 363 w 364"/>
              <a:gd name="T33" fmla="*/ 41 h 326"/>
              <a:gd name="T34" fmla="*/ 343 w 364"/>
              <a:gd name="T35" fmla="*/ 26 h 326"/>
              <a:gd name="T36" fmla="*/ 314 w 364"/>
              <a:gd name="T37" fmla="*/ 12 h 326"/>
              <a:gd name="T38" fmla="*/ 284 w 364"/>
              <a:gd name="T39" fmla="*/ 3 h 326"/>
              <a:gd name="T40" fmla="*/ 254 w 364"/>
              <a:gd name="T41" fmla="*/ 0 h 326"/>
              <a:gd name="T42" fmla="*/ 222 w 364"/>
              <a:gd name="T43" fmla="*/ 1 h 326"/>
              <a:gd name="T44" fmla="*/ 192 w 364"/>
              <a:gd name="T45" fmla="*/ 7 h 326"/>
              <a:gd name="T46" fmla="*/ 163 w 364"/>
              <a:gd name="T47" fmla="*/ 18 h 326"/>
              <a:gd name="T48" fmla="*/ 131 w 364"/>
              <a:gd name="T49" fmla="*/ 35 h 326"/>
              <a:gd name="T50" fmla="*/ 115 w 364"/>
              <a:gd name="T51" fmla="*/ 48 h 326"/>
              <a:gd name="T52" fmla="*/ 97 w 364"/>
              <a:gd name="T53" fmla="*/ 65 h 326"/>
              <a:gd name="T54" fmla="*/ 84 w 364"/>
              <a:gd name="T55" fmla="*/ 85 h 326"/>
              <a:gd name="T56" fmla="*/ 71 w 364"/>
              <a:gd name="T57" fmla="*/ 106 h 326"/>
              <a:gd name="T58" fmla="*/ 64 w 364"/>
              <a:gd name="T59" fmla="*/ 126 h 326"/>
              <a:gd name="T60" fmla="*/ 57 w 364"/>
              <a:gd name="T61" fmla="*/ 146 h 326"/>
              <a:gd name="T62" fmla="*/ 52 w 364"/>
              <a:gd name="T63" fmla="*/ 166 h 326"/>
              <a:gd name="T64" fmla="*/ 51 w 364"/>
              <a:gd name="T65" fmla="*/ 189 h 326"/>
              <a:gd name="T66" fmla="*/ 119 w 364"/>
              <a:gd name="T67" fmla="*/ 325 h 32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4"/>
              <a:gd name="T103" fmla="*/ 0 h 326"/>
              <a:gd name="T104" fmla="*/ 364 w 364"/>
              <a:gd name="T105" fmla="*/ 326 h 32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4" h="326">
                <a:moveTo>
                  <a:pt x="238" y="189"/>
                </a:moveTo>
                <a:lnTo>
                  <a:pt x="187" y="189"/>
                </a:lnTo>
                <a:lnTo>
                  <a:pt x="187" y="186"/>
                </a:lnTo>
                <a:lnTo>
                  <a:pt x="187" y="181"/>
                </a:lnTo>
                <a:lnTo>
                  <a:pt x="187" y="175"/>
                </a:lnTo>
                <a:lnTo>
                  <a:pt x="188" y="170"/>
                </a:lnTo>
                <a:lnTo>
                  <a:pt x="189" y="164"/>
                </a:lnTo>
                <a:lnTo>
                  <a:pt x="190" y="159"/>
                </a:lnTo>
                <a:lnTo>
                  <a:pt x="191" y="154"/>
                </a:lnTo>
                <a:lnTo>
                  <a:pt x="192" y="148"/>
                </a:lnTo>
                <a:lnTo>
                  <a:pt x="195" y="142"/>
                </a:lnTo>
                <a:lnTo>
                  <a:pt x="196" y="137"/>
                </a:lnTo>
                <a:lnTo>
                  <a:pt x="200" y="132"/>
                </a:lnTo>
                <a:lnTo>
                  <a:pt x="202" y="125"/>
                </a:lnTo>
                <a:lnTo>
                  <a:pt x="205" y="119"/>
                </a:lnTo>
                <a:lnTo>
                  <a:pt x="210" y="113"/>
                </a:lnTo>
                <a:lnTo>
                  <a:pt x="213" y="107"/>
                </a:lnTo>
                <a:lnTo>
                  <a:pt x="221" y="98"/>
                </a:lnTo>
                <a:lnTo>
                  <a:pt x="224" y="94"/>
                </a:lnTo>
                <a:lnTo>
                  <a:pt x="231" y="87"/>
                </a:lnTo>
                <a:lnTo>
                  <a:pt x="238" y="81"/>
                </a:lnTo>
                <a:lnTo>
                  <a:pt x="246" y="75"/>
                </a:lnTo>
                <a:lnTo>
                  <a:pt x="253" y="69"/>
                </a:lnTo>
                <a:lnTo>
                  <a:pt x="261" y="64"/>
                </a:lnTo>
                <a:lnTo>
                  <a:pt x="269" y="60"/>
                </a:lnTo>
                <a:lnTo>
                  <a:pt x="278" y="54"/>
                </a:lnTo>
                <a:lnTo>
                  <a:pt x="288" y="51"/>
                </a:lnTo>
                <a:lnTo>
                  <a:pt x="297" y="48"/>
                </a:lnTo>
                <a:lnTo>
                  <a:pt x="306" y="45"/>
                </a:lnTo>
                <a:lnTo>
                  <a:pt x="316" y="43"/>
                </a:lnTo>
                <a:lnTo>
                  <a:pt x="326" y="41"/>
                </a:lnTo>
                <a:lnTo>
                  <a:pt x="337" y="40"/>
                </a:lnTo>
                <a:lnTo>
                  <a:pt x="347" y="40"/>
                </a:lnTo>
                <a:lnTo>
                  <a:pt x="363" y="41"/>
                </a:lnTo>
                <a:lnTo>
                  <a:pt x="356" y="36"/>
                </a:lnTo>
                <a:lnTo>
                  <a:pt x="343" y="26"/>
                </a:lnTo>
                <a:lnTo>
                  <a:pt x="329" y="19"/>
                </a:lnTo>
                <a:lnTo>
                  <a:pt x="314" y="12"/>
                </a:lnTo>
                <a:lnTo>
                  <a:pt x="299" y="8"/>
                </a:lnTo>
                <a:lnTo>
                  <a:pt x="284" y="3"/>
                </a:lnTo>
                <a:lnTo>
                  <a:pt x="268" y="2"/>
                </a:lnTo>
                <a:lnTo>
                  <a:pt x="254" y="0"/>
                </a:lnTo>
                <a:lnTo>
                  <a:pt x="238" y="0"/>
                </a:lnTo>
                <a:lnTo>
                  <a:pt x="222" y="1"/>
                </a:lnTo>
                <a:lnTo>
                  <a:pt x="207" y="3"/>
                </a:lnTo>
                <a:lnTo>
                  <a:pt x="192" y="7"/>
                </a:lnTo>
                <a:lnTo>
                  <a:pt x="178" y="11"/>
                </a:lnTo>
                <a:lnTo>
                  <a:pt x="163" y="18"/>
                </a:lnTo>
                <a:lnTo>
                  <a:pt x="150" y="24"/>
                </a:lnTo>
                <a:lnTo>
                  <a:pt x="131" y="35"/>
                </a:lnTo>
                <a:lnTo>
                  <a:pt x="125" y="40"/>
                </a:lnTo>
                <a:lnTo>
                  <a:pt x="115" y="48"/>
                </a:lnTo>
                <a:lnTo>
                  <a:pt x="106" y="56"/>
                </a:lnTo>
                <a:lnTo>
                  <a:pt x="97" y="65"/>
                </a:lnTo>
                <a:lnTo>
                  <a:pt x="90" y="75"/>
                </a:lnTo>
                <a:lnTo>
                  <a:pt x="84" y="85"/>
                </a:lnTo>
                <a:lnTo>
                  <a:pt x="77" y="94"/>
                </a:lnTo>
                <a:lnTo>
                  <a:pt x="71" y="106"/>
                </a:lnTo>
                <a:lnTo>
                  <a:pt x="67" y="115"/>
                </a:lnTo>
                <a:lnTo>
                  <a:pt x="64" y="126"/>
                </a:lnTo>
                <a:lnTo>
                  <a:pt x="60" y="136"/>
                </a:lnTo>
                <a:lnTo>
                  <a:pt x="57" y="146"/>
                </a:lnTo>
                <a:lnTo>
                  <a:pt x="54" y="156"/>
                </a:lnTo>
                <a:lnTo>
                  <a:pt x="52" y="166"/>
                </a:lnTo>
                <a:lnTo>
                  <a:pt x="52" y="175"/>
                </a:lnTo>
                <a:lnTo>
                  <a:pt x="51" y="189"/>
                </a:lnTo>
                <a:lnTo>
                  <a:pt x="0" y="189"/>
                </a:lnTo>
                <a:lnTo>
                  <a:pt x="119" y="325"/>
                </a:lnTo>
                <a:lnTo>
                  <a:pt x="238" y="189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Text Box 397"/>
          <p:cNvSpPr txBox="1">
            <a:spLocks noChangeArrowheads="1"/>
          </p:cNvSpPr>
          <p:nvPr/>
        </p:nvSpPr>
        <p:spPr bwMode="auto">
          <a:xfrm>
            <a:off x="3851275" y="4227513"/>
            <a:ext cx="812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Mineralization</a:t>
            </a:r>
          </a:p>
        </p:txBody>
      </p:sp>
      <p:sp>
        <p:nvSpPr>
          <p:cNvPr id="20519" name="Text Box 398"/>
          <p:cNvSpPr txBox="1">
            <a:spLocks noChangeArrowheads="1"/>
          </p:cNvSpPr>
          <p:nvPr/>
        </p:nvSpPr>
        <p:spPr bwMode="auto">
          <a:xfrm>
            <a:off x="176213" y="647858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24.18</a:t>
            </a:r>
          </a:p>
        </p:txBody>
      </p:sp>
      <p:sp>
        <p:nvSpPr>
          <p:cNvPr id="20520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209800" y="1150938"/>
            <a:ext cx="1501775" cy="1287462"/>
            <a:chOff x="4206" y="2192"/>
            <a:chExt cx="946" cy="811"/>
          </a:xfrm>
        </p:grpSpPr>
        <p:sp>
          <p:nvSpPr>
            <p:cNvPr id="21766" name="Rectangle 3"/>
            <p:cNvSpPr>
              <a:spLocks noChangeArrowheads="1"/>
            </p:cNvSpPr>
            <p:nvPr/>
          </p:nvSpPr>
          <p:spPr bwMode="auto">
            <a:xfrm>
              <a:off x="4206" y="2193"/>
              <a:ext cx="938" cy="8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7" name="Line 4"/>
            <p:cNvSpPr>
              <a:spLocks noChangeShapeType="1"/>
            </p:cNvSpPr>
            <p:nvPr/>
          </p:nvSpPr>
          <p:spPr bwMode="auto">
            <a:xfrm>
              <a:off x="4207" y="2868"/>
              <a:ext cx="939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8" name="Line 5"/>
            <p:cNvSpPr>
              <a:spLocks noChangeShapeType="1"/>
            </p:cNvSpPr>
            <p:nvPr/>
          </p:nvSpPr>
          <p:spPr bwMode="auto">
            <a:xfrm>
              <a:off x="4207" y="2732"/>
              <a:ext cx="939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9" name="Line 6"/>
            <p:cNvSpPr>
              <a:spLocks noChangeShapeType="1"/>
            </p:cNvSpPr>
            <p:nvPr/>
          </p:nvSpPr>
          <p:spPr bwMode="auto">
            <a:xfrm>
              <a:off x="4208" y="2596"/>
              <a:ext cx="944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0" name="Line 7"/>
            <p:cNvSpPr>
              <a:spLocks noChangeShapeType="1"/>
            </p:cNvSpPr>
            <p:nvPr/>
          </p:nvSpPr>
          <p:spPr bwMode="auto">
            <a:xfrm>
              <a:off x="4208" y="2464"/>
              <a:ext cx="944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1" name="Line 8"/>
            <p:cNvSpPr>
              <a:spLocks noChangeShapeType="1"/>
            </p:cNvSpPr>
            <p:nvPr/>
          </p:nvSpPr>
          <p:spPr bwMode="auto">
            <a:xfrm>
              <a:off x="4208" y="2328"/>
              <a:ext cx="944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2" name="Line 9"/>
            <p:cNvSpPr>
              <a:spLocks noChangeShapeType="1"/>
            </p:cNvSpPr>
            <p:nvPr/>
          </p:nvSpPr>
          <p:spPr bwMode="auto">
            <a:xfrm flipV="1">
              <a:off x="4356" y="2196"/>
              <a:ext cx="4" cy="80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3" name="Line 10"/>
            <p:cNvSpPr>
              <a:spLocks noChangeShapeType="1"/>
            </p:cNvSpPr>
            <p:nvPr/>
          </p:nvSpPr>
          <p:spPr bwMode="auto">
            <a:xfrm flipV="1">
              <a:off x="4512" y="2192"/>
              <a:ext cx="4" cy="80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4" name="Line 11"/>
            <p:cNvSpPr>
              <a:spLocks noChangeShapeType="1"/>
            </p:cNvSpPr>
            <p:nvPr/>
          </p:nvSpPr>
          <p:spPr bwMode="auto">
            <a:xfrm flipV="1">
              <a:off x="4672" y="2192"/>
              <a:ext cx="4" cy="80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5" name="Line 12"/>
            <p:cNvSpPr>
              <a:spLocks noChangeShapeType="1"/>
            </p:cNvSpPr>
            <p:nvPr/>
          </p:nvSpPr>
          <p:spPr bwMode="auto">
            <a:xfrm flipV="1">
              <a:off x="4828" y="2196"/>
              <a:ext cx="4" cy="80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76" name="Line 13"/>
            <p:cNvSpPr>
              <a:spLocks noChangeShapeType="1"/>
            </p:cNvSpPr>
            <p:nvPr/>
          </p:nvSpPr>
          <p:spPr bwMode="auto">
            <a:xfrm flipV="1">
              <a:off x="4984" y="2192"/>
              <a:ext cx="4" cy="80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Rectangle 14"/>
          <p:cNvSpPr>
            <a:spLocks noChangeArrowheads="1"/>
          </p:cNvSpPr>
          <p:nvPr/>
        </p:nvSpPr>
        <p:spPr bwMode="auto">
          <a:xfrm>
            <a:off x="2305050" y="213042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15"/>
          <p:cNvSpPr>
            <a:spLocks noChangeArrowheads="1"/>
          </p:cNvSpPr>
          <p:nvPr/>
        </p:nvSpPr>
        <p:spPr bwMode="auto">
          <a:xfrm>
            <a:off x="2432050" y="217487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2546350" y="212407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17"/>
          <p:cNvSpPr>
            <a:spLocks noChangeArrowheads="1"/>
          </p:cNvSpPr>
          <p:nvPr/>
        </p:nvSpPr>
        <p:spPr bwMode="auto">
          <a:xfrm>
            <a:off x="2673350" y="203517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18"/>
          <p:cNvSpPr>
            <a:spLocks noChangeArrowheads="1"/>
          </p:cNvSpPr>
          <p:nvPr/>
        </p:nvSpPr>
        <p:spPr bwMode="auto">
          <a:xfrm>
            <a:off x="2806700" y="179387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19"/>
          <p:cNvSpPr>
            <a:spLocks noChangeArrowheads="1"/>
          </p:cNvSpPr>
          <p:nvPr/>
        </p:nvSpPr>
        <p:spPr bwMode="auto">
          <a:xfrm>
            <a:off x="2806700" y="169862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20"/>
          <p:cNvSpPr>
            <a:spLocks noChangeArrowheads="1"/>
          </p:cNvSpPr>
          <p:nvPr/>
        </p:nvSpPr>
        <p:spPr bwMode="auto">
          <a:xfrm>
            <a:off x="2921000" y="153352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4" name="Rectangle 21"/>
          <p:cNvSpPr>
            <a:spLocks noChangeArrowheads="1"/>
          </p:cNvSpPr>
          <p:nvPr/>
        </p:nvSpPr>
        <p:spPr bwMode="auto">
          <a:xfrm>
            <a:off x="2921000" y="147637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22"/>
          <p:cNvSpPr>
            <a:spLocks noChangeArrowheads="1"/>
          </p:cNvSpPr>
          <p:nvPr/>
        </p:nvSpPr>
        <p:spPr bwMode="auto">
          <a:xfrm>
            <a:off x="3168650" y="177482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23"/>
          <p:cNvSpPr>
            <a:spLocks noChangeArrowheads="1"/>
          </p:cNvSpPr>
          <p:nvPr/>
        </p:nvSpPr>
        <p:spPr bwMode="auto">
          <a:xfrm>
            <a:off x="3308350" y="167322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24"/>
          <p:cNvSpPr>
            <a:spLocks noChangeArrowheads="1"/>
          </p:cNvSpPr>
          <p:nvPr/>
        </p:nvSpPr>
        <p:spPr bwMode="auto">
          <a:xfrm>
            <a:off x="3308350" y="185102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25"/>
          <p:cNvSpPr>
            <a:spLocks noChangeArrowheads="1"/>
          </p:cNvSpPr>
          <p:nvPr/>
        </p:nvSpPr>
        <p:spPr bwMode="auto">
          <a:xfrm>
            <a:off x="3416300" y="197802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26"/>
          <p:cNvSpPr>
            <a:spLocks noChangeArrowheads="1"/>
          </p:cNvSpPr>
          <p:nvPr/>
        </p:nvSpPr>
        <p:spPr bwMode="auto">
          <a:xfrm>
            <a:off x="3422650" y="216852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27"/>
          <p:cNvSpPr>
            <a:spLocks noChangeArrowheads="1"/>
          </p:cNvSpPr>
          <p:nvPr/>
        </p:nvSpPr>
        <p:spPr bwMode="auto">
          <a:xfrm>
            <a:off x="3543300" y="225107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28"/>
          <p:cNvSpPr>
            <a:spLocks noChangeArrowheads="1"/>
          </p:cNvSpPr>
          <p:nvPr/>
        </p:nvSpPr>
        <p:spPr bwMode="auto">
          <a:xfrm>
            <a:off x="3168650" y="149542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29"/>
          <p:cNvSpPr>
            <a:spLocks noChangeArrowheads="1"/>
          </p:cNvSpPr>
          <p:nvPr/>
        </p:nvSpPr>
        <p:spPr bwMode="auto">
          <a:xfrm>
            <a:off x="3060700" y="149542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30"/>
          <p:cNvSpPr>
            <a:spLocks noChangeArrowheads="1"/>
          </p:cNvSpPr>
          <p:nvPr/>
        </p:nvSpPr>
        <p:spPr bwMode="auto">
          <a:xfrm>
            <a:off x="3060700" y="1438275"/>
            <a:ext cx="55563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Freeform 31"/>
          <p:cNvSpPr>
            <a:spLocks/>
          </p:cNvSpPr>
          <p:nvPr/>
        </p:nvSpPr>
        <p:spPr bwMode="auto">
          <a:xfrm>
            <a:off x="2336800" y="1304925"/>
            <a:ext cx="1358900" cy="1054100"/>
          </a:xfrm>
          <a:custGeom>
            <a:avLst/>
            <a:gdLst>
              <a:gd name="T0" fmla="*/ 0 w 856"/>
              <a:gd name="T1" fmla="*/ 664 h 664"/>
              <a:gd name="T2" fmla="*/ 64 w 856"/>
              <a:gd name="T3" fmla="*/ 652 h 664"/>
              <a:gd name="T4" fmla="*/ 228 w 856"/>
              <a:gd name="T5" fmla="*/ 560 h 664"/>
              <a:gd name="T6" fmla="*/ 388 w 856"/>
              <a:gd name="T7" fmla="*/ 144 h 664"/>
              <a:gd name="T8" fmla="*/ 460 w 856"/>
              <a:gd name="T9" fmla="*/ 0 h 664"/>
              <a:gd name="T10" fmla="*/ 544 w 856"/>
              <a:gd name="T11" fmla="*/ 52 h 664"/>
              <a:gd name="T12" fmla="*/ 704 w 856"/>
              <a:gd name="T13" fmla="*/ 548 h 664"/>
              <a:gd name="T14" fmla="*/ 776 w 856"/>
              <a:gd name="T15" fmla="*/ 656 h 664"/>
              <a:gd name="T16" fmla="*/ 856 w 856"/>
              <a:gd name="T17" fmla="*/ 664 h 6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56"/>
              <a:gd name="T28" fmla="*/ 0 h 664"/>
              <a:gd name="T29" fmla="*/ 856 w 856"/>
              <a:gd name="T30" fmla="*/ 664 h 6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56" h="664">
                <a:moveTo>
                  <a:pt x="0" y="664"/>
                </a:moveTo>
                <a:lnTo>
                  <a:pt x="64" y="652"/>
                </a:lnTo>
                <a:lnTo>
                  <a:pt x="228" y="560"/>
                </a:lnTo>
                <a:lnTo>
                  <a:pt x="388" y="144"/>
                </a:lnTo>
                <a:lnTo>
                  <a:pt x="460" y="0"/>
                </a:lnTo>
                <a:lnTo>
                  <a:pt x="544" y="52"/>
                </a:lnTo>
                <a:lnTo>
                  <a:pt x="704" y="548"/>
                </a:lnTo>
                <a:lnTo>
                  <a:pt x="776" y="656"/>
                </a:lnTo>
                <a:lnTo>
                  <a:pt x="856" y="66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1525" name="Group 32"/>
          <p:cNvGrpSpPr>
            <a:grpSpLocks/>
          </p:cNvGrpSpPr>
          <p:nvPr/>
        </p:nvGrpSpPr>
        <p:grpSpPr bwMode="auto">
          <a:xfrm>
            <a:off x="6400800" y="1150938"/>
            <a:ext cx="1501775" cy="1287462"/>
            <a:chOff x="4206" y="2192"/>
            <a:chExt cx="946" cy="811"/>
          </a:xfrm>
        </p:grpSpPr>
        <p:sp>
          <p:nvSpPr>
            <p:cNvPr id="21755" name="Rectangle 33"/>
            <p:cNvSpPr>
              <a:spLocks noChangeArrowheads="1"/>
            </p:cNvSpPr>
            <p:nvPr/>
          </p:nvSpPr>
          <p:spPr bwMode="auto">
            <a:xfrm>
              <a:off x="4206" y="2193"/>
              <a:ext cx="938" cy="8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56" name="Line 34"/>
            <p:cNvSpPr>
              <a:spLocks noChangeShapeType="1"/>
            </p:cNvSpPr>
            <p:nvPr/>
          </p:nvSpPr>
          <p:spPr bwMode="auto">
            <a:xfrm>
              <a:off x="4207" y="2868"/>
              <a:ext cx="939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7" name="Line 35"/>
            <p:cNvSpPr>
              <a:spLocks noChangeShapeType="1"/>
            </p:cNvSpPr>
            <p:nvPr/>
          </p:nvSpPr>
          <p:spPr bwMode="auto">
            <a:xfrm>
              <a:off x="4207" y="2732"/>
              <a:ext cx="939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8" name="Line 36"/>
            <p:cNvSpPr>
              <a:spLocks noChangeShapeType="1"/>
            </p:cNvSpPr>
            <p:nvPr/>
          </p:nvSpPr>
          <p:spPr bwMode="auto">
            <a:xfrm>
              <a:off x="4208" y="2596"/>
              <a:ext cx="944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9" name="Line 37"/>
            <p:cNvSpPr>
              <a:spLocks noChangeShapeType="1"/>
            </p:cNvSpPr>
            <p:nvPr/>
          </p:nvSpPr>
          <p:spPr bwMode="auto">
            <a:xfrm>
              <a:off x="4208" y="2464"/>
              <a:ext cx="944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0" name="Line 38"/>
            <p:cNvSpPr>
              <a:spLocks noChangeShapeType="1"/>
            </p:cNvSpPr>
            <p:nvPr/>
          </p:nvSpPr>
          <p:spPr bwMode="auto">
            <a:xfrm>
              <a:off x="4208" y="2328"/>
              <a:ext cx="944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1" name="Line 39"/>
            <p:cNvSpPr>
              <a:spLocks noChangeShapeType="1"/>
            </p:cNvSpPr>
            <p:nvPr/>
          </p:nvSpPr>
          <p:spPr bwMode="auto">
            <a:xfrm flipV="1">
              <a:off x="4356" y="2196"/>
              <a:ext cx="4" cy="80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2" name="Line 40"/>
            <p:cNvSpPr>
              <a:spLocks noChangeShapeType="1"/>
            </p:cNvSpPr>
            <p:nvPr/>
          </p:nvSpPr>
          <p:spPr bwMode="auto">
            <a:xfrm flipV="1">
              <a:off x="4512" y="2192"/>
              <a:ext cx="4" cy="80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3" name="Line 41"/>
            <p:cNvSpPr>
              <a:spLocks noChangeShapeType="1"/>
            </p:cNvSpPr>
            <p:nvPr/>
          </p:nvSpPr>
          <p:spPr bwMode="auto">
            <a:xfrm flipV="1">
              <a:off x="4672" y="2192"/>
              <a:ext cx="4" cy="80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4" name="Line 42"/>
            <p:cNvSpPr>
              <a:spLocks noChangeShapeType="1"/>
            </p:cNvSpPr>
            <p:nvPr/>
          </p:nvSpPr>
          <p:spPr bwMode="auto">
            <a:xfrm flipV="1">
              <a:off x="4828" y="2196"/>
              <a:ext cx="4" cy="80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65" name="Line 43"/>
            <p:cNvSpPr>
              <a:spLocks noChangeShapeType="1"/>
            </p:cNvSpPr>
            <p:nvPr/>
          </p:nvSpPr>
          <p:spPr bwMode="auto">
            <a:xfrm flipV="1">
              <a:off x="4984" y="2192"/>
              <a:ext cx="4" cy="80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6" name="Rectangle 44"/>
          <p:cNvSpPr>
            <a:spLocks noChangeArrowheads="1"/>
          </p:cNvSpPr>
          <p:nvPr/>
        </p:nvSpPr>
        <p:spPr bwMode="auto">
          <a:xfrm>
            <a:off x="6869113" y="199866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Rectangle 45"/>
          <p:cNvSpPr>
            <a:spLocks noChangeArrowheads="1"/>
          </p:cNvSpPr>
          <p:nvPr/>
        </p:nvSpPr>
        <p:spPr bwMode="auto">
          <a:xfrm>
            <a:off x="6862763" y="192246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Rectangle 46"/>
          <p:cNvSpPr>
            <a:spLocks noChangeArrowheads="1"/>
          </p:cNvSpPr>
          <p:nvPr/>
        </p:nvSpPr>
        <p:spPr bwMode="auto">
          <a:xfrm>
            <a:off x="7116763" y="173831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Rectangle 47"/>
          <p:cNvSpPr>
            <a:spLocks noChangeArrowheads="1"/>
          </p:cNvSpPr>
          <p:nvPr/>
        </p:nvSpPr>
        <p:spPr bwMode="auto">
          <a:xfrm>
            <a:off x="7123113" y="152876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Rectangle 48"/>
          <p:cNvSpPr>
            <a:spLocks noChangeArrowheads="1"/>
          </p:cNvSpPr>
          <p:nvPr/>
        </p:nvSpPr>
        <p:spPr bwMode="auto">
          <a:xfrm>
            <a:off x="6989763" y="171291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Rectangle 49"/>
          <p:cNvSpPr>
            <a:spLocks noChangeArrowheads="1"/>
          </p:cNvSpPr>
          <p:nvPr/>
        </p:nvSpPr>
        <p:spPr bwMode="auto">
          <a:xfrm>
            <a:off x="7243763" y="166846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Rectangle 50"/>
          <p:cNvSpPr>
            <a:spLocks noChangeArrowheads="1"/>
          </p:cNvSpPr>
          <p:nvPr/>
        </p:nvSpPr>
        <p:spPr bwMode="auto">
          <a:xfrm>
            <a:off x="7237413" y="157956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3" name="Rectangle 51"/>
          <p:cNvSpPr>
            <a:spLocks noChangeArrowheads="1"/>
          </p:cNvSpPr>
          <p:nvPr/>
        </p:nvSpPr>
        <p:spPr bwMode="auto">
          <a:xfrm>
            <a:off x="7364413" y="152241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4" name="Rectangle 52"/>
          <p:cNvSpPr>
            <a:spLocks noChangeArrowheads="1"/>
          </p:cNvSpPr>
          <p:nvPr/>
        </p:nvSpPr>
        <p:spPr bwMode="auto">
          <a:xfrm>
            <a:off x="7364413" y="173196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5" name="Rectangle 53"/>
          <p:cNvSpPr>
            <a:spLocks noChangeArrowheads="1"/>
          </p:cNvSpPr>
          <p:nvPr/>
        </p:nvSpPr>
        <p:spPr bwMode="auto">
          <a:xfrm>
            <a:off x="7859713" y="232886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Rectangle 54"/>
          <p:cNvSpPr>
            <a:spLocks noChangeArrowheads="1"/>
          </p:cNvSpPr>
          <p:nvPr/>
        </p:nvSpPr>
        <p:spPr bwMode="auto">
          <a:xfrm>
            <a:off x="7726363" y="230346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7" name="Rectangle 55"/>
          <p:cNvSpPr>
            <a:spLocks noChangeArrowheads="1"/>
          </p:cNvSpPr>
          <p:nvPr/>
        </p:nvSpPr>
        <p:spPr bwMode="auto">
          <a:xfrm>
            <a:off x="7605713" y="211296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56"/>
          <p:cNvSpPr>
            <a:spLocks noChangeArrowheads="1"/>
          </p:cNvSpPr>
          <p:nvPr/>
        </p:nvSpPr>
        <p:spPr bwMode="auto">
          <a:xfrm>
            <a:off x="7605713" y="197961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Rectangle 57"/>
          <p:cNvSpPr>
            <a:spLocks noChangeArrowheads="1"/>
          </p:cNvSpPr>
          <p:nvPr/>
        </p:nvSpPr>
        <p:spPr bwMode="auto">
          <a:xfrm>
            <a:off x="6488113" y="228441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Rectangle 58"/>
          <p:cNvSpPr>
            <a:spLocks noChangeArrowheads="1"/>
          </p:cNvSpPr>
          <p:nvPr/>
        </p:nvSpPr>
        <p:spPr bwMode="auto">
          <a:xfrm>
            <a:off x="6608763" y="229076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Rectangle 59"/>
          <p:cNvSpPr>
            <a:spLocks noChangeArrowheads="1"/>
          </p:cNvSpPr>
          <p:nvPr/>
        </p:nvSpPr>
        <p:spPr bwMode="auto">
          <a:xfrm>
            <a:off x="6735763" y="215106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Rectangle 60"/>
          <p:cNvSpPr>
            <a:spLocks noChangeArrowheads="1"/>
          </p:cNvSpPr>
          <p:nvPr/>
        </p:nvSpPr>
        <p:spPr bwMode="auto">
          <a:xfrm>
            <a:off x="6735763" y="2100263"/>
            <a:ext cx="55562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Freeform 61"/>
          <p:cNvSpPr>
            <a:spLocks/>
          </p:cNvSpPr>
          <p:nvPr/>
        </p:nvSpPr>
        <p:spPr bwMode="auto">
          <a:xfrm>
            <a:off x="6526213" y="1630363"/>
            <a:ext cx="1358900" cy="571500"/>
          </a:xfrm>
          <a:custGeom>
            <a:avLst/>
            <a:gdLst>
              <a:gd name="T0" fmla="*/ 0 w 856"/>
              <a:gd name="T1" fmla="*/ 360 h 360"/>
              <a:gd name="T2" fmla="*/ 76 w 856"/>
              <a:gd name="T3" fmla="*/ 332 h 360"/>
              <a:gd name="T4" fmla="*/ 152 w 856"/>
              <a:gd name="T5" fmla="*/ 204 h 360"/>
              <a:gd name="T6" fmla="*/ 316 w 856"/>
              <a:gd name="T7" fmla="*/ 36 h 360"/>
              <a:gd name="T8" fmla="*/ 396 w 856"/>
              <a:gd name="T9" fmla="*/ 28 h 360"/>
              <a:gd name="T10" fmla="*/ 456 w 856"/>
              <a:gd name="T11" fmla="*/ 0 h 360"/>
              <a:gd name="T12" fmla="*/ 548 w 856"/>
              <a:gd name="T13" fmla="*/ 60 h 360"/>
              <a:gd name="T14" fmla="*/ 620 w 856"/>
              <a:gd name="T15" fmla="*/ 156 h 360"/>
              <a:gd name="T16" fmla="*/ 700 w 856"/>
              <a:gd name="T17" fmla="*/ 196 h 360"/>
              <a:gd name="T18" fmla="*/ 780 w 856"/>
              <a:gd name="T19" fmla="*/ 296 h 360"/>
              <a:gd name="T20" fmla="*/ 856 w 856"/>
              <a:gd name="T21" fmla="*/ 356 h 3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56"/>
              <a:gd name="T34" fmla="*/ 0 h 360"/>
              <a:gd name="T35" fmla="*/ 856 w 856"/>
              <a:gd name="T36" fmla="*/ 360 h 3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56" h="360">
                <a:moveTo>
                  <a:pt x="0" y="360"/>
                </a:moveTo>
                <a:lnTo>
                  <a:pt x="76" y="332"/>
                </a:lnTo>
                <a:lnTo>
                  <a:pt x="152" y="204"/>
                </a:lnTo>
                <a:lnTo>
                  <a:pt x="316" y="36"/>
                </a:lnTo>
                <a:lnTo>
                  <a:pt x="396" y="28"/>
                </a:lnTo>
                <a:lnTo>
                  <a:pt x="456" y="0"/>
                </a:lnTo>
                <a:lnTo>
                  <a:pt x="548" y="60"/>
                </a:lnTo>
                <a:lnTo>
                  <a:pt x="620" y="156"/>
                </a:lnTo>
                <a:lnTo>
                  <a:pt x="700" y="196"/>
                </a:lnTo>
                <a:lnTo>
                  <a:pt x="780" y="296"/>
                </a:lnTo>
                <a:lnTo>
                  <a:pt x="856" y="3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44" name="Text Box 62"/>
          <p:cNvSpPr txBox="1">
            <a:spLocks noChangeArrowheads="1"/>
          </p:cNvSpPr>
          <p:nvPr/>
        </p:nvSpPr>
        <p:spPr bwMode="auto">
          <a:xfrm>
            <a:off x="6553200" y="838200"/>
            <a:ext cx="1127125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Duke Forest, NC</a:t>
            </a:r>
          </a:p>
        </p:txBody>
      </p:sp>
      <p:sp>
        <p:nvSpPr>
          <p:cNvPr id="21545" name="Text Box 63"/>
          <p:cNvSpPr txBox="1">
            <a:spLocks noChangeArrowheads="1"/>
          </p:cNvSpPr>
          <p:nvPr/>
        </p:nvSpPr>
        <p:spPr bwMode="auto">
          <a:xfrm>
            <a:off x="2362200" y="838200"/>
            <a:ext cx="1127125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Niwot Ridge, CO</a:t>
            </a:r>
          </a:p>
        </p:txBody>
      </p:sp>
      <p:sp>
        <p:nvSpPr>
          <p:cNvPr id="21546" name="Rectangle 64"/>
          <p:cNvSpPr>
            <a:spLocks noChangeArrowheads="1"/>
          </p:cNvSpPr>
          <p:nvPr/>
        </p:nvSpPr>
        <p:spPr bwMode="auto">
          <a:xfrm>
            <a:off x="4343400" y="1152525"/>
            <a:ext cx="1489075" cy="128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7" name="Line 65"/>
          <p:cNvSpPr>
            <a:spLocks noChangeShapeType="1"/>
          </p:cNvSpPr>
          <p:nvPr/>
        </p:nvSpPr>
        <p:spPr bwMode="auto">
          <a:xfrm>
            <a:off x="4344988" y="2224088"/>
            <a:ext cx="1490662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8" name="Line 66"/>
          <p:cNvSpPr>
            <a:spLocks noChangeShapeType="1"/>
          </p:cNvSpPr>
          <p:nvPr/>
        </p:nvSpPr>
        <p:spPr bwMode="auto">
          <a:xfrm>
            <a:off x="4344988" y="2008188"/>
            <a:ext cx="1490662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9" name="Line 67"/>
          <p:cNvSpPr>
            <a:spLocks noChangeShapeType="1"/>
          </p:cNvSpPr>
          <p:nvPr/>
        </p:nvSpPr>
        <p:spPr bwMode="auto">
          <a:xfrm>
            <a:off x="4346575" y="1792288"/>
            <a:ext cx="149860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0" name="Line 68"/>
          <p:cNvSpPr>
            <a:spLocks noChangeShapeType="1"/>
          </p:cNvSpPr>
          <p:nvPr/>
        </p:nvSpPr>
        <p:spPr bwMode="auto">
          <a:xfrm>
            <a:off x="4346575" y="1582738"/>
            <a:ext cx="149860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1" name="Line 69"/>
          <p:cNvSpPr>
            <a:spLocks noChangeShapeType="1"/>
          </p:cNvSpPr>
          <p:nvPr/>
        </p:nvSpPr>
        <p:spPr bwMode="auto">
          <a:xfrm>
            <a:off x="4346575" y="1366838"/>
            <a:ext cx="149860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2" name="Line 70"/>
          <p:cNvSpPr>
            <a:spLocks noChangeShapeType="1"/>
          </p:cNvSpPr>
          <p:nvPr/>
        </p:nvSpPr>
        <p:spPr bwMode="auto">
          <a:xfrm flipV="1">
            <a:off x="4581525" y="1157288"/>
            <a:ext cx="6350" cy="12795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3" name="Line 71"/>
          <p:cNvSpPr>
            <a:spLocks noChangeShapeType="1"/>
          </p:cNvSpPr>
          <p:nvPr/>
        </p:nvSpPr>
        <p:spPr bwMode="auto">
          <a:xfrm flipV="1">
            <a:off x="4829175" y="1150938"/>
            <a:ext cx="6350" cy="12795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4" name="Line 72"/>
          <p:cNvSpPr>
            <a:spLocks noChangeShapeType="1"/>
          </p:cNvSpPr>
          <p:nvPr/>
        </p:nvSpPr>
        <p:spPr bwMode="auto">
          <a:xfrm flipV="1">
            <a:off x="5083175" y="1150938"/>
            <a:ext cx="6350" cy="12795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5" name="Line 73"/>
          <p:cNvSpPr>
            <a:spLocks noChangeShapeType="1"/>
          </p:cNvSpPr>
          <p:nvPr/>
        </p:nvSpPr>
        <p:spPr bwMode="auto">
          <a:xfrm flipV="1">
            <a:off x="5330825" y="1157288"/>
            <a:ext cx="6350" cy="12795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6" name="Line 74"/>
          <p:cNvSpPr>
            <a:spLocks noChangeShapeType="1"/>
          </p:cNvSpPr>
          <p:nvPr/>
        </p:nvSpPr>
        <p:spPr bwMode="auto">
          <a:xfrm flipV="1">
            <a:off x="5578475" y="1150938"/>
            <a:ext cx="6350" cy="127952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7" name="Rectangle 75"/>
          <p:cNvSpPr>
            <a:spLocks noChangeArrowheads="1"/>
          </p:cNvSpPr>
          <p:nvPr/>
        </p:nvSpPr>
        <p:spPr bwMode="auto">
          <a:xfrm>
            <a:off x="4805363" y="206692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8" name="Rectangle 76"/>
          <p:cNvSpPr>
            <a:spLocks noChangeArrowheads="1"/>
          </p:cNvSpPr>
          <p:nvPr/>
        </p:nvSpPr>
        <p:spPr bwMode="auto">
          <a:xfrm>
            <a:off x="4437063" y="225107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59" name="Rectangle 77"/>
          <p:cNvSpPr>
            <a:spLocks noChangeArrowheads="1"/>
          </p:cNvSpPr>
          <p:nvPr/>
        </p:nvSpPr>
        <p:spPr bwMode="auto">
          <a:xfrm>
            <a:off x="4811713" y="181927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Rectangle 78"/>
          <p:cNvSpPr>
            <a:spLocks noChangeArrowheads="1"/>
          </p:cNvSpPr>
          <p:nvPr/>
        </p:nvSpPr>
        <p:spPr bwMode="auto">
          <a:xfrm>
            <a:off x="5694363" y="218757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Rectangle 79"/>
          <p:cNvSpPr>
            <a:spLocks noChangeArrowheads="1"/>
          </p:cNvSpPr>
          <p:nvPr/>
        </p:nvSpPr>
        <p:spPr bwMode="auto">
          <a:xfrm>
            <a:off x="5554663" y="214947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2" name="Rectangle 80"/>
          <p:cNvSpPr>
            <a:spLocks noChangeArrowheads="1"/>
          </p:cNvSpPr>
          <p:nvPr/>
        </p:nvSpPr>
        <p:spPr bwMode="auto">
          <a:xfrm>
            <a:off x="5548313" y="201612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3" name="Rectangle 81"/>
          <p:cNvSpPr>
            <a:spLocks noChangeArrowheads="1"/>
          </p:cNvSpPr>
          <p:nvPr/>
        </p:nvSpPr>
        <p:spPr bwMode="auto">
          <a:xfrm>
            <a:off x="5434013" y="199072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Rectangle 82"/>
          <p:cNvSpPr>
            <a:spLocks noChangeArrowheads="1"/>
          </p:cNvSpPr>
          <p:nvPr/>
        </p:nvSpPr>
        <p:spPr bwMode="auto">
          <a:xfrm>
            <a:off x="5307013" y="188277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Rectangle 83"/>
          <p:cNvSpPr>
            <a:spLocks noChangeArrowheads="1"/>
          </p:cNvSpPr>
          <p:nvPr/>
        </p:nvSpPr>
        <p:spPr bwMode="auto">
          <a:xfrm>
            <a:off x="5186363" y="171132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Rectangle 84"/>
          <p:cNvSpPr>
            <a:spLocks noChangeArrowheads="1"/>
          </p:cNvSpPr>
          <p:nvPr/>
        </p:nvSpPr>
        <p:spPr bwMode="auto">
          <a:xfrm>
            <a:off x="5180013" y="179387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7" name="Rectangle 85"/>
          <p:cNvSpPr>
            <a:spLocks noChangeArrowheads="1"/>
          </p:cNvSpPr>
          <p:nvPr/>
        </p:nvSpPr>
        <p:spPr bwMode="auto">
          <a:xfrm>
            <a:off x="5053013" y="182562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8" name="Rectangle 86"/>
          <p:cNvSpPr>
            <a:spLocks noChangeArrowheads="1"/>
          </p:cNvSpPr>
          <p:nvPr/>
        </p:nvSpPr>
        <p:spPr bwMode="auto">
          <a:xfrm>
            <a:off x="5053013" y="178117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Rectangle 87"/>
          <p:cNvSpPr>
            <a:spLocks noChangeArrowheads="1"/>
          </p:cNvSpPr>
          <p:nvPr/>
        </p:nvSpPr>
        <p:spPr bwMode="auto">
          <a:xfrm>
            <a:off x="4938713" y="185737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0" name="Rectangle 88"/>
          <p:cNvSpPr>
            <a:spLocks noChangeArrowheads="1"/>
          </p:cNvSpPr>
          <p:nvPr/>
        </p:nvSpPr>
        <p:spPr bwMode="auto">
          <a:xfrm>
            <a:off x="4938713" y="181292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1" name="Rectangle 89"/>
          <p:cNvSpPr>
            <a:spLocks noChangeArrowheads="1"/>
          </p:cNvSpPr>
          <p:nvPr/>
        </p:nvSpPr>
        <p:spPr bwMode="auto">
          <a:xfrm>
            <a:off x="4684713" y="208597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2" name="Rectangle 90"/>
          <p:cNvSpPr>
            <a:spLocks noChangeArrowheads="1"/>
          </p:cNvSpPr>
          <p:nvPr/>
        </p:nvSpPr>
        <p:spPr bwMode="auto">
          <a:xfrm>
            <a:off x="4684713" y="2041525"/>
            <a:ext cx="55562" cy="55563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73" name="Freeform 91"/>
          <p:cNvSpPr>
            <a:spLocks/>
          </p:cNvSpPr>
          <p:nvPr/>
        </p:nvSpPr>
        <p:spPr bwMode="auto">
          <a:xfrm>
            <a:off x="4456113" y="1793875"/>
            <a:ext cx="1365250" cy="482600"/>
          </a:xfrm>
          <a:custGeom>
            <a:avLst/>
            <a:gdLst>
              <a:gd name="T0" fmla="*/ 0 w 860"/>
              <a:gd name="T1" fmla="*/ 304 h 304"/>
              <a:gd name="T2" fmla="*/ 92 w 860"/>
              <a:gd name="T3" fmla="*/ 272 h 304"/>
              <a:gd name="T4" fmla="*/ 304 w 860"/>
              <a:gd name="T5" fmla="*/ 32 h 304"/>
              <a:gd name="T6" fmla="*/ 392 w 860"/>
              <a:gd name="T7" fmla="*/ 0 h 304"/>
              <a:gd name="T8" fmla="*/ 468 w 860"/>
              <a:gd name="T9" fmla="*/ 28 h 304"/>
              <a:gd name="T10" fmla="*/ 556 w 860"/>
              <a:gd name="T11" fmla="*/ 100 h 304"/>
              <a:gd name="T12" fmla="*/ 648 w 860"/>
              <a:gd name="T13" fmla="*/ 120 h 304"/>
              <a:gd name="T14" fmla="*/ 860 w 860"/>
              <a:gd name="T15" fmla="*/ 300 h 3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60"/>
              <a:gd name="T25" fmla="*/ 0 h 304"/>
              <a:gd name="T26" fmla="*/ 860 w 860"/>
              <a:gd name="T27" fmla="*/ 304 h 3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60" h="304">
                <a:moveTo>
                  <a:pt x="0" y="304"/>
                </a:moveTo>
                <a:lnTo>
                  <a:pt x="92" y="272"/>
                </a:lnTo>
                <a:lnTo>
                  <a:pt x="304" y="32"/>
                </a:lnTo>
                <a:lnTo>
                  <a:pt x="392" y="0"/>
                </a:lnTo>
                <a:lnTo>
                  <a:pt x="468" y="28"/>
                </a:lnTo>
                <a:lnTo>
                  <a:pt x="556" y="100"/>
                </a:lnTo>
                <a:lnTo>
                  <a:pt x="648" y="120"/>
                </a:lnTo>
                <a:lnTo>
                  <a:pt x="860" y="3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74" name="Text Box 92"/>
          <p:cNvSpPr txBox="1">
            <a:spLocks noChangeArrowheads="1"/>
          </p:cNvSpPr>
          <p:nvPr/>
        </p:nvSpPr>
        <p:spPr bwMode="auto">
          <a:xfrm>
            <a:off x="4572000" y="838200"/>
            <a:ext cx="915988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Metolius, OR</a:t>
            </a:r>
          </a:p>
        </p:txBody>
      </p:sp>
      <p:sp>
        <p:nvSpPr>
          <p:cNvPr id="21575" name="Text Box 93"/>
          <p:cNvSpPr txBox="1">
            <a:spLocks noChangeArrowheads="1"/>
          </p:cNvSpPr>
          <p:nvPr/>
        </p:nvSpPr>
        <p:spPr bwMode="auto">
          <a:xfrm rot="-5400000">
            <a:off x="1004888" y="1662112"/>
            <a:ext cx="128270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ET (mm month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sp>
        <p:nvSpPr>
          <p:cNvPr id="21576" name="Text Box 94"/>
          <p:cNvSpPr txBox="1">
            <a:spLocks noChangeArrowheads="1"/>
          </p:cNvSpPr>
          <p:nvPr/>
        </p:nvSpPr>
        <p:spPr bwMode="auto">
          <a:xfrm rot="-5400000">
            <a:off x="917576" y="3497262"/>
            <a:ext cx="145415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GPP (g C m</a:t>
            </a:r>
            <a:r>
              <a:rPr lang="en-US" baseline="30000"/>
              <a:t>-2</a:t>
            </a:r>
            <a:r>
              <a:rPr lang="en-US"/>
              <a:t> month</a:t>
            </a:r>
            <a:r>
              <a:rPr lang="en-US" baseline="30000"/>
              <a:t>-1</a:t>
            </a:r>
            <a:r>
              <a:rPr lang="en-US"/>
              <a:t>)</a:t>
            </a:r>
          </a:p>
        </p:txBody>
      </p:sp>
      <p:sp>
        <p:nvSpPr>
          <p:cNvPr id="21577" name="Text Box 95"/>
          <p:cNvSpPr txBox="1">
            <a:spLocks noChangeArrowheads="1"/>
          </p:cNvSpPr>
          <p:nvPr/>
        </p:nvSpPr>
        <p:spPr bwMode="auto">
          <a:xfrm>
            <a:off x="1944688" y="2308225"/>
            <a:ext cx="25400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1578" name="Text Box 96"/>
          <p:cNvSpPr txBox="1">
            <a:spLocks noChangeArrowheads="1"/>
          </p:cNvSpPr>
          <p:nvPr/>
        </p:nvSpPr>
        <p:spPr bwMode="auto">
          <a:xfrm>
            <a:off x="1874838" y="2108200"/>
            <a:ext cx="32385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21579" name="Text Box 97"/>
          <p:cNvSpPr txBox="1">
            <a:spLocks noChangeArrowheads="1"/>
          </p:cNvSpPr>
          <p:nvPr/>
        </p:nvSpPr>
        <p:spPr bwMode="auto">
          <a:xfrm>
            <a:off x="1874838" y="1889125"/>
            <a:ext cx="32385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40</a:t>
            </a:r>
          </a:p>
        </p:txBody>
      </p:sp>
      <p:sp>
        <p:nvSpPr>
          <p:cNvPr id="21580" name="Text Box 98"/>
          <p:cNvSpPr txBox="1">
            <a:spLocks noChangeArrowheads="1"/>
          </p:cNvSpPr>
          <p:nvPr/>
        </p:nvSpPr>
        <p:spPr bwMode="auto">
          <a:xfrm>
            <a:off x="1874838" y="1666875"/>
            <a:ext cx="32385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60</a:t>
            </a:r>
          </a:p>
        </p:txBody>
      </p:sp>
      <p:sp>
        <p:nvSpPr>
          <p:cNvPr id="21581" name="Text Box 99"/>
          <p:cNvSpPr txBox="1">
            <a:spLocks noChangeArrowheads="1"/>
          </p:cNvSpPr>
          <p:nvPr/>
        </p:nvSpPr>
        <p:spPr bwMode="auto">
          <a:xfrm>
            <a:off x="1874838" y="1457325"/>
            <a:ext cx="32385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80</a:t>
            </a:r>
          </a:p>
        </p:txBody>
      </p:sp>
      <p:sp>
        <p:nvSpPr>
          <p:cNvPr id="21582" name="Text Box 100"/>
          <p:cNvSpPr txBox="1">
            <a:spLocks noChangeArrowheads="1"/>
          </p:cNvSpPr>
          <p:nvPr/>
        </p:nvSpPr>
        <p:spPr bwMode="auto">
          <a:xfrm>
            <a:off x="1804988" y="1252538"/>
            <a:ext cx="39370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100</a:t>
            </a:r>
          </a:p>
        </p:txBody>
      </p:sp>
      <p:sp>
        <p:nvSpPr>
          <p:cNvPr id="21583" name="Text Box 101"/>
          <p:cNvSpPr txBox="1">
            <a:spLocks noChangeArrowheads="1"/>
          </p:cNvSpPr>
          <p:nvPr/>
        </p:nvSpPr>
        <p:spPr bwMode="auto">
          <a:xfrm>
            <a:off x="1804988" y="1042988"/>
            <a:ext cx="39370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120</a:t>
            </a:r>
          </a:p>
        </p:txBody>
      </p:sp>
      <p:sp>
        <p:nvSpPr>
          <p:cNvPr id="21584" name="Text Box 102"/>
          <p:cNvSpPr txBox="1">
            <a:spLocks noChangeArrowheads="1"/>
          </p:cNvSpPr>
          <p:nvPr/>
        </p:nvSpPr>
        <p:spPr bwMode="auto">
          <a:xfrm>
            <a:off x="4068763" y="2308225"/>
            <a:ext cx="25400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1585" name="Text Box 103"/>
          <p:cNvSpPr txBox="1">
            <a:spLocks noChangeArrowheads="1"/>
          </p:cNvSpPr>
          <p:nvPr/>
        </p:nvSpPr>
        <p:spPr bwMode="auto">
          <a:xfrm>
            <a:off x="3998913" y="2108200"/>
            <a:ext cx="32385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21586" name="Text Box 104"/>
          <p:cNvSpPr txBox="1">
            <a:spLocks noChangeArrowheads="1"/>
          </p:cNvSpPr>
          <p:nvPr/>
        </p:nvSpPr>
        <p:spPr bwMode="auto">
          <a:xfrm>
            <a:off x="3998913" y="1889125"/>
            <a:ext cx="32385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40</a:t>
            </a:r>
          </a:p>
        </p:txBody>
      </p:sp>
      <p:sp>
        <p:nvSpPr>
          <p:cNvPr id="21587" name="Text Box 105"/>
          <p:cNvSpPr txBox="1">
            <a:spLocks noChangeArrowheads="1"/>
          </p:cNvSpPr>
          <p:nvPr/>
        </p:nvSpPr>
        <p:spPr bwMode="auto">
          <a:xfrm>
            <a:off x="3998913" y="1666875"/>
            <a:ext cx="32385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60</a:t>
            </a:r>
          </a:p>
        </p:txBody>
      </p:sp>
      <p:sp>
        <p:nvSpPr>
          <p:cNvPr id="21588" name="Text Box 106"/>
          <p:cNvSpPr txBox="1">
            <a:spLocks noChangeArrowheads="1"/>
          </p:cNvSpPr>
          <p:nvPr/>
        </p:nvSpPr>
        <p:spPr bwMode="auto">
          <a:xfrm>
            <a:off x="3998913" y="1457325"/>
            <a:ext cx="32385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80</a:t>
            </a:r>
          </a:p>
        </p:txBody>
      </p:sp>
      <p:sp>
        <p:nvSpPr>
          <p:cNvPr id="21589" name="Text Box 107"/>
          <p:cNvSpPr txBox="1">
            <a:spLocks noChangeArrowheads="1"/>
          </p:cNvSpPr>
          <p:nvPr/>
        </p:nvSpPr>
        <p:spPr bwMode="auto">
          <a:xfrm>
            <a:off x="3929063" y="1252538"/>
            <a:ext cx="39370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100</a:t>
            </a:r>
          </a:p>
        </p:txBody>
      </p:sp>
      <p:sp>
        <p:nvSpPr>
          <p:cNvPr id="21590" name="Text Box 108"/>
          <p:cNvSpPr txBox="1">
            <a:spLocks noChangeArrowheads="1"/>
          </p:cNvSpPr>
          <p:nvPr/>
        </p:nvSpPr>
        <p:spPr bwMode="auto">
          <a:xfrm>
            <a:off x="3929063" y="1042988"/>
            <a:ext cx="39370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120</a:t>
            </a:r>
          </a:p>
        </p:txBody>
      </p:sp>
      <p:sp>
        <p:nvSpPr>
          <p:cNvPr id="21591" name="Text Box 109"/>
          <p:cNvSpPr txBox="1">
            <a:spLocks noChangeArrowheads="1"/>
          </p:cNvSpPr>
          <p:nvPr/>
        </p:nvSpPr>
        <p:spPr bwMode="auto">
          <a:xfrm>
            <a:off x="6154738" y="2297113"/>
            <a:ext cx="25400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1592" name="Text Box 110"/>
          <p:cNvSpPr txBox="1">
            <a:spLocks noChangeArrowheads="1"/>
          </p:cNvSpPr>
          <p:nvPr/>
        </p:nvSpPr>
        <p:spPr bwMode="auto">
          <a:xfrm>
            <a:off x="6084888" y="2097088"/>
            <a:ext cx="32385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21593" name="Text Box 111"/>
          <p:cNvSpPr txBox="1">
            <a:spLocks noChangeArrowheads="1"/>
          </p:cNvSpPr>
          <p:nvPr/>
        </p:nvSpPr>
        <p:spPr bwMode="auto">
          <a:xfrm>
            <a:off x="6084888" y="1878013"/>
            <a:ext cx="32385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40</a:t>
            </a:r>
          </a:p>
        </p:txBody>
      </p:sp>
      <p:sp>
        <p:nvSpPr>
          <p:cNvPr id="21594" name="Text Box 112"/>
          <p:cNvSpPr txBox="1">
            <a:spLocks noChangeArrowheads="1"/>
          </p:cNvSpPr>
          <p:nvPr/>
        </p:nvSpPr>
        <p:spPr bwMode="auto">
          <a:xfrm>
            <a:off x="6084888" y="1655763"/>
            <a:ext cx="32385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60</a:t>
            </a:r>
          </a:p>
        </p:txBody>
      </p:sp>
      <p:sp>
        <p:nvSpPr>
          <p:cNvPr id="21595" name="Text Box 113"/>
          <p:cNvSpPr txBox="1">
            <a:spLocks noChangeArrowheads="1"/>
          </p:cNvSpPr>
          <p:nvPr/>
        </p:nvSpPr>
        <p:spPr bwMode="auto">
          <a:xfrm>
            <a:off x="6084888" y="1446213"/>
            <a:ext cx="32385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80</a:t>
            </a:r>
          </a:p>
        </p:txBody>
      </p:sp>
      <p:sp>
        <p:nvSpPr>
          <p:cNvPr id="21596" name="Text Box 114"/>
          <p:cNvSpPr txBox="1">
            <a:spLocks noChangeArrowheads="1"/>
          </p:cNvSpPr>
          <p:nvPr/>
        </p:nvSpPr>
        <p:spPr bwMode="auto">
          <a:xfrm>
            <a:off x="6015038" y="1241425"/>
            <a:ext cx="39370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100</a:t>
            </a:r>
          </a:p>
        </p:txBody>
      </p:sp>
      <p:sp>
        <p:nvSpPr>
          <p:cNvPr id="21597" name="Text Box 115"/>
          <p:cNvSpPr txBox="1">
            <a:spLocks noChangeArrowheads="1"/>
          </p:cNvSpPr>
          <p:nvPr/>
        </p:nvSpPr>
        <p:spPr bwMode="auto">
          <a:xfrm>
            <a:off x="6015038" y="1031875"/>
            <a:ext cx="39370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120</a:t>
            </a:r>
          </a:p>
        </p:txBody>
      </p:sp>
      <p:grpSp>
        <p:nvGrpSpPr>
          <p:cNvPr id="21598" name="Group 117"/>
          <p:cNvGrpSpPr>
            <a:grpSpLocks/>
          </p:cNvGrpSpPr>
          <p:nvPr/>
        </p:nvGrpSpPr>
        <p:grpSpPr bwMode="auto">
          <a:xfrm>
            <a:off x="6400800" y="3060700"/>
            <a:ext cx="1501775" cy="1109663"/>
            <a:chOff x="916" y="2473"/>
            <a:chExt cx="946" cy="699"/>
          </a:xfrm>
        </p:grpSpPr>
        <p:sp>
          <p:nvSpPr>
            <p:cNvPr id="21745" name="Rectangle 118"/>
            <p:cNvSpPr>
              <a:spLocks noChangeArrowheads="1"/>
            </p:cNvSpPr>
            <p:nvPr/>
          </p:nvSpPr>
          <p:spPr bwMode="auto">
            <a:xfrm>
              <a:off x="916" y="2474"/>
              <a:ext cx="938" cy="6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46" name="Line 119"/>
            <p:cNvSpPr>
              <a:spLocks noChangeShapeType="1"/>
            </p:cNvSpPr>
            <p:nvPr/>
          </p:nvSpPr>
          <p:spPr bwMode="auto">
            <a:xfrm>
              <a:off x="917" y="3036"/>
              <a:ext cx="939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7" name="Line 120"/>
            <p:cNvSpPr>
              <a:spLocks noChangeShapeType="1"/>
            </p:cNvSpPr>
            <p:nvPr/>
          </p:nvSpPr>
          <p:spPr bwMode="auto">
            <a:xfrm>
              <a:off x="917" y="2898"/>
              <a:ext cx="939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8" name="Line 121"/>
            <p:cNvSpPr>
              <a:spLocks noChangeShapeType="1"/>
            </p:cNvSpPr>
            <p:nvPr/>
          </p:nvSpPr>
          <p:spPr bwMode="auto">
            <a:xfrm>
              <a:off x="918" y="2755"/>
              <a:ext cx="944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9" name="Line 122"/>
            <p:cNvSpPr>
              <a:spLocks noChangeShapeType="1"/>
            </p:cNvSpPr>
            <p:nvPr/>
          </p:nvSpPr>
          <p:spPr bwMode="auto">
            <a:xfrm>
              <a:off x="918" y="2614"/>
              <a:ext cx="944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0" name="Line 123"/>
            <p:cNvSpPr>
              <a:spLocks noChangeShapeType="1"/>
            </p:cNvSpPr>
            <p:nvPr/>
          </p:nvSpPr>
          <p:spPr bwMode="auto">
            <a:xfrm flipV="1">
              <a:off x="1066" y="2476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1" name="Line 124"/>
            <p:cNvSpPr>
              <a:spLocks noChangeShapeType="1"/>
            </p:cNvSpPr>
            <p:nvPr/>
          </p:nvSpPr>
          <p:spPr bwMode="auto">
            <a:xfrm flipV="1">
              <a:off x="1222" y="2473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2" name="Line 125"/>
            <p:cNvSpPr>
              <a:spLocks noChangeShapeType="1"/>
            </p:cNvSpPr>
            <p:nvPr/>
          </p:nvSpPr>
          <p:spPr bwMode="auto">
            <a:xfrm flipV="1">
              <a:off x="1382" y="2473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3" name="Line 126"/>
            <p:cNvSpPr>
              <a:spLocks noChangeShapeType="1"/>
            </p:cNvSpPr>
            <p:nvPr/>
          </p:nvSpPr>
          <p:spPr bwMode="auto">
            <a:xfrm flipV="1">
              <a:off x="1538" y="2476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54" name="Line 127"/>
            <p:cNvSpPr>
              <a:spLocks noChangeShapeType="1"/>
            </p:cNvSpPr>
            <p:nvPr/>
          </p:nvSpPr>
          <p:spPr bwMode="auto">
            <a:xfrm flipV="1">
              <a:off x="1694" y="2473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99" name="Rectangle 128"/>
          <p:cNvSpPr>
            <a:spLocks noChangeArrowheads="1"/>
          </p:cNvSpPr>
          <p:nvPr/>
        </p:nvSpPr>
        <p:spPr bwMode="auto">
          <a:xfrm>
            <a:off x="6496050" y="39989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0" name="Rectangle 129"/>
          <p:cNvSpPr>
            <a:spLocks noChangeArrowheads="1"/>
          </p:cNvSpPr>
          <p:nvPr/>
        </p:nvSpPr>
        <p:spPr bwMode="auto">
          <a:xfrm>
            <a:off x="6610350" y="39798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1" name="Rectangle 130"/>
          <p:cNvSpPr>
            <a:spLocks noChangeArrowheads="1"/>
          </p:cNvSpPr>
          <p:nvPr/>
        </p:nvSpPr>
        <p:spPr bwMode="auto">
          <a:xfrm>
            <a:off x="6743700" y="38401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Rectangle 131"/>
          <p:cNvSpPr>
            <a:spLocks noChangeArrowheads="1"/>
          </p:cNvSpPr>
          <p:nvPr/>
        </p:nvSpPr>
        <p:spPr bwMode="auto">
          <a:xfrm>
            <a:off x="7747000" y="39163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Rectangle 132"/>
          <p:cNvSpPr>
            <a:spLocks noChangeArrowheads="1"/>
          </p:cNvSpPr>
          <p:nvPr/>
        </p:nvSpPr>
        <p:spPr bwMode="auto">
          <a:xfrm>
            <a:off x="7854950" y="39862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Rectangle 133"/>
          <p:cNvSpPr>
            <a:spLocks noChangeArrowheads="1"/>
          </p:cNvSpPr>
          <p:nvPr/>
        </p:nvSpPr>
        <p:spPr bwMode="auto">
          <a:xfrm>
            <a:off x="7607300" y="35671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Rectangle 134"/>
          <p:cNvSpPr>
            <a:spLocks noChangeArrowheads="1"/>
          </p:cNvSpPr>
          <p:nvPr/>
        </p:nvSpPr>
        <p:spPr bwMode="auto">
          <a:xfrm>
            <a:off x="7118350" y="34337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6" name="Rectangle 135"/>
          <p:cNvSpPr>
            <a:spLocks noChangeArrowheads="1"/>
          </p:cNvSpPr>
          <p:nvPr/>
        </p:nvSpPr>
        <p:spPr bwMode="auto">
          <a:xfrm>
            <a:off x="6858000" y="36306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" name="Rectangle 136"/>
          <p:cNvSpPr>
            <a:spLocks noChangeArrowheads="1"/>
          </p:cNvSpPr>
          <p:nvPr/>
        </p:nvSpPr>
        <p:spPr bwMode="auto">
          <a:xfrm>
            <a:off x="6858000" y="35861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8" name="Rectangle 137"/>
          <p:cNvSpPr>
            <a:spLocks noChangeArrowheads="1"/>
          </p:cNvSpPr>
          <p:nvPr/>
        </p:nvSpPr>
        <p:spPr bwMode="auto">
          <a:xfrm>
            <a:off x="6997700" y="34464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9" name="Rectangle 138"/>
          <p:cNvSpPr>
            <a:spLocks noChangeArrowheads="1"/>
          </p:cNvSpPr>
          <p:nvPr/>
        </p:nvSpPr>
        <p:spPr bwMode="auto">
          <a:xfrm>
            <a:off x="7359650" y="32750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0" name="Rectangle 139"/>
          <p:cNvSpPr>
            <a:spLocks noChangeArrowheads="1"/>
          </p:cNvSpPr>
          <p:nvPr/>
        </p:nvSpPr>
        <p:spPr bwMode="auto">
          <a:xfrm>
            <a:off x="7359650" y="31988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1" name="Rectangle 140"/>
          <p:cNvSpPr>
            <a:spLocks noChangeArrowheads="1"/>
          </p:cNvSpPr>
          <p:nvPr/>
        </p:nvSpPr>
        <p:spPr bwMode="auto">
          <a:xfrm>
            <a:off x="7245350" y="31670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2" name="Rectangle 141"/>
          <p:cNvSpPr>
            <a:spLocks noChangeArrowheads="1"/>
          </p:cNvSpPr>
          <p:nvPr/>
        </p:nvSpPr>
        <p:spPr bwMode="auto">
          <a:xfrm>
            <a:off x="7118350" y="31861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613" name="Group 142"/>
          <p:cNvGrpSpPr>
            <a:grpSpLocks/>
          </p:cNvGrpSpPr>
          <p:nvPr/>
        </p:nvGrpSpPr>
        <p:grpSpPr bwMode="auto">
          <a:xfrm>
            <a:off x="4343400" y="3060700"/>
            <a:ext cx="1501775" cy="1109663"/>
            <a:chOff x="916" y="2473"/>
            <a:chExt cx="946" cy="699"/>
          </a:xfrm>
        </p:grpSpPr>
        <p:sp>
          <p:nvSpPr>
            <p:cNvPr id="21735" name="Rectangle 143"/>
            <p:cNvSpPr>
              <a:spLocks noChangeArrowheads="1"/>
            </p:cNvSpPr>
            <p:nvPr/>
          </p:nvSpPr>
          <p:spPr bwMode="auto">
            <a:xfrm>
              <a:off x="916" y="2474"/>
              <a:ext cx="938" cy="6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36" name="Line 144"/>
            <p:cNvSpPr>
              <a:spLocks noChangeShapeType="1"/>
            </p:cNvSpPr>
            <p:nvPr/>
          </p:nvSpPr>
          <p:spPr bwMode="auto">
            <a:xfrm>
              <a:off x="917" y="3036"/>
              <a:ext cx="939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7" name="Line 145"/>
            <p:cNvSpPr>
              <a:spLocks noChangeShapeType="1"/>
            </p:cNvSpPr>
            <p:nvPr/>
          </p:nvSpPr>
          <p:spPr bwMode="auto">
            <a:xfrm>
              <a:off x="917" y="2898"/>
              <a:ext cx="939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8" name="Line 146"/>
            <p:cNvSpPr>
              <a:spLocks noChangeShapeType="1"/>
            </p:cNvSpPr>
            <p:nvPr/>
          </p:nvSpPr>
          <p:spPr bwMode="auto">
            <a:xfrm>
              <a:off x="918" y="2755"/>
              <a:ext cx="944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9" name="Line 147"/>
            <p:cNvSpPr>
              <a:spLocks noChangeShapeType="1"/>
            </p:cNvSpPr>
            <p:nvPr/>
          </p:nvSpPr>
          <p:spPr bwMode="auto">
            <a:xfrm>
              <a:off x="918" y="2614"/>
              <a:ext cx="944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0" name="Line 148"/>
            <p:cNvSpPr>
              <a:spLocks noChangeShapeType="1"/>
            </p:cNvSpPr>
            <p:nvPr/>
          </p:nvSpPr>
          <p:spPr bwMode="auto">
            <a:xfrm flipV="1">
              <a:off x="1066" y="2476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1" name="Line 149"/>
            <p:cNvSpPr>
              <a:spLocks noChangeShapeType="1"/>
            </p:cNvSpPr>
            <p:nvPr/>
          </p:nvSpPr>
          <p:spPr bwMode="auto">
            <a:xfrm flipV="1">
              <a:off x="1222" y="2473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2" name="Line 150"/>
            <p:cNvSpPr>
              <a:spLocks noChangeShapeType="1"/>
            </p:cNvSpPr>
            <p:nvPr/>
          </p:nvSpPr>
          <p:spPr bwMode="auto">
            <a:xfrm flipV="1">
              <a:off x="1382" y="2473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3" name="Line 151"/>
            <p:cNvSpPr>
              <a:spLocks noChangeShapeType="1"/>
            </p:cNvSpPr>
            <p:nvPr/>
          </p:nvSpPr>
          <p:spPr bwMode="auto">
            <a:xfrm flipV="1">
              <a:off x="1538" y="2476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44" name="Line 152"/>
            <p:cNvSpPr>
              <a:spLocks noChangeShapeType="1"/>
            </p:cNvSpPr>
            <p:nvPr/>
          </p:nvSpPr>
          <p:spPr bwMode="auto">
            <a:xfrm flipV="1">
              <a:off x="1694" y="2473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14" name="Rectangle 153"/>
          <p:cNvSpPr>
            <a:spLocks noChangeArrowheads="1"/>
          </p:cNvSpPr>
          <p:nvPr/>
        </p:nvSpPr>
        <p:spPr bwMode="auto">
          <a:xfrm>
            <a:off x="4438650" y="41449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5" name="Rectangle 154"/>
          <p:cNvSpPr>
            <a:spLocks noChangeArrowheads="1"/>
          </p:cNvSpPr>
          <p:nvPr/>
        </p:nvSpPr>
        <p:spPr bwMode="auto">
          <a:xfrm>
            <a:off x="4552950" y="41449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6" name="Rectangle 155"/>
          <p:cNvSpPr>
            <a:spLocks noChangeArrowheads="1"/>
          </p:cNvSpPr>
          <p:nvPr/>
        </p:nvSpPr>
        <p:spPr bwMode="auto">
          <a:xfrm>
            <a:off x="4686300" y="41449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7" name="Rectangle 156"/>
          <p:cNvSpPr>
            <a:spLocks noChangeArrowheads="1"/>
          </p:cNvSpPr>
          <p:nvPr/>
        </p:nvSpPr>
        <p:spPr bwMode="auto">
          <a:xfrm>
            <a:off x="5797550" y="41386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8" name="Rectangle 157"/>
          <p:cNvSpPr>
            <a:spLocks noChangeArrowheads="1"/>
          </p:cNvSpPr>
          <p:nvPr/>
        </p:nvSpPr>
        <p:spPr bwMode="auto">
          <a:xfrm>
            <a:off x="4800600" y="39862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9" name="Rectangle 158"/>
          <p:cNvSpPr>
            <a:spLocks noChangeArrowheads="1"/>
          </p:cNvSpPr>
          <p:nvPr/>
        </p:nvSpPr>
        <p:spPr bwMode="auto">
          <a:xfrm>
            <a:off x="4921250" y="35925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20" name="Rectangle 159"/>
          <p:cNvSpPr>
            <a:spLocks noChangeArrowheads="1"/>
          </p:cNvSpPr>
          <p:nvPr/>
        </p:nvSpPr>
        <p:spPr bwMode="auto">
          <a:xfrm>
            <a:off x="5060950" y="34718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21" name="Rectangle 160"/>
          <p:cNvSpPr>
            <a:spLocks noChangeArrowheads="1"/>
          </p:cNvSpPr>
          <p:nvPr/>
        </p:nvSpPr>
        <p:spPr bwMode="auto">
          <a:xfrm>
            <a:off x="5181600" y="34782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22" name="Rectangle 161"/>
          <p:cNvSpPr>
            <a:spLocks noChangeArrowheads="1"/>
          </p:cNvSpPr>
          <p:nvPr/>
        </p:nvSpPr>
        <p:spPr bwMode="auto">
          <a:xfrm>
            <a:off x="5308600" y="35417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23" name="Rectangle 162"/>
          <p:cNvSpPr>
            <a:spLocks noChangeArrowheads="1"/>
          </p:cNvSpPr>
          <p:nvPr/>
        </p:nvSpPr>
        <p:spPr bwMode="auto">
          <a:xfrm>
            <a:off x="5429250" y="36687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24" name="Rectangle 163"/>
          <p:cNvSpPr>
            <a:spLocks noChangeArrowheads="1"/>
          </p:cNvSpPr>
          <p:nvPr/>
        </p:nvSpPr>
        <p:spPr bwMode="auto">
          <a:xfrm>
            <a:off x="5429250" y="35861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25" name="Rectangle 164"/>
          <p:cNvSpPr>
            <a:spLocks noChangeArrowheads="1"/>
          </p:cNvSpPr>
          <p:nvPr/>
        </p:nvSpPr>
        <p:spPr bwMode="auto">
          <a:xfrm>
            <a:off x="5308600" y="33893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26" name="Rectangle 165"/>
          <p:cNvSpPr>
            <a:spLocks noChangeArrowheads="1"/>
          </p:cNvSpPr>
          <p:nvPr/>
        </p:nvSpPr>
        <p:spPr bwMode="auto">
          <a:xfrm>
            <a:off x="5187950" y="32432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27" name="Rectangle 166"/>
          <p:cNvSpPr>
            <a:spLocks noChangeArrowheads="1"/>
          </p:cNvSpPr>
          <p:nvPr/>
        </p:nvSpPr>
        <p:spPr bwMode="auto">
          <a:xfrm>
            <a:off x="5670550" y="40687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28" name="Rectangle 167"/>
          <p:cNvSpPr>
            <a:spLocks noChangeArrowheads="1"/>
          </p:cNvSpPr>
          <p:nvPr/>
        </p:nvSpPr>
        <p:spPr bwMode="auto">
          <a:xfrm>
            <a:off x="5549900" y="38846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29" name="Rectangle 168"/>
          <p:cNvSpPr>
            <a:spLocks noChangeArrowheads="1"/>
          </p:cNvSpPr>
          <p:nvPr/>
        </p:nvSpPr>
        <p:spPr bwMode="auto">
          <a:xfrm>
            <a:off x="5549900" y="38338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30" name="Freeform 169"/>
          <p:cNvSpPr>
            <a:spLocks/>
          </p:cNvSpPr>
          <p:nvPr/>
        </p:nvSpPr>
        <p:spPr bwMode="auto">
          <a:xfrm>
            <a:off x="4470400" y="3503613"/>
            <a:ext cx="1352550" cy="565150"/>
          </a:xfrm>
          <a:custGeom>
            <a:avLst/>
            <a:gdLst>
              <a:gd name="T0" fmla="*/ 0 w 852"/>
              <a:gd name="T1" fmla="*/ 356 h 356"/>
              <a:gd name="T2" fmla="*/ 64 w 852"/>
              <a:gd name="T3" fmla="*/ 352 h 356"/>
              <a:gd name="T4" fmla="*/ 232 w 852"/>
              <a:gd name="T5" fmla="*/ 264 h 356"/>
              <a:gd name="T6" fmla="*/ 396 w 852"/>
              <a:gd name="T7" fmla="*/ 60 h 356"/>
              <a:gd name="T8" fmla="*/ 464 w 852"/>
              <a:gd name="T9" fmla="*/ 0 h 356"/>
              <a:gd name="T10" fmla="*/ 552 w 852"/>
              <a:gd name="T11" fmla="*/ 20 h 356"/>
              <a:gd name="T12" fmla="*/ 772 w 852"/>
              <a:gd name="T13" fmla="*/ 320 h 356"/>
              <a:gd name="T14" fmla="*/ 852 w 852"/>
              <a:gd name="T15" fmla="*/ 344 h 3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2"/>
              <a:gd name="T25" fmla="*/ 0 h 356"/>
              <a:gd name="T26" fmla="*/ 852 w 852"/>
              <a:gd name="T27" fmla="*/ 356 h 3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2" h="356">
                <a:moveTo>
                  <a:pt x="0" y="356"/>
                </a:moveTo>
                <a:lnTo>
                  <a:pt x="64" y="352"/>
                </a:lnTo>
                <a:lnTo>
                  <a:pt x="232" y="264"/>
                </a:lnTo>
                <a:lnTo>
                  <a:pt x="396" y="60"/>
                </a:lnTo>
                <a:lnTo>
                  <a:pt x="464" y="0"/>
                </a:lnTo>
                <a:lnTo>
                  <a:pt x="552" y="20"/>
                </a:lnTo>
                <a:lnTo>
                  <a:pt x="772" y="320"/>
                </a:lnTo>
                <a:lnTo>
                  <a:pt x="852" y="34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1631" name="Group 170"/>
          <p:cNvGrpSpPr>
            <a:grpSpLocks/>
          </p:cNvGrpSpPr>
          <p:nvPr/>
        </p:nvGrpSpPr>
        <p:grpSpPr bwMode="auto">
          <a:xfrm>
            <a:off x="2209800" y="3060700"/>
            <a:ext cx="1501775" cy="1109663"/>
            <a:chOff x="916" y="2473"/>
            <a:chExt cx="946" cy="699"/>
          </a:xfrm>
        </p:grpSpPr>
        <p:sp>
          <p:nvSpPr>
            <p:cNvPr id="21725" name="Rectangle 171"/>
            <p:cNvSpPr>
              <a:spLocks noChangeArrowheads="1"/>
            </p:cNvSpPr>
            <p:nvPr/>
          </p:nvSpPr>
          <p:spPr bwMode="auto">
            <a:xfrm>
              <a:off x="916" y="2474"/>
              <a:ext cx="938" cy="6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26" name="Line 172"/>
            <p:cNvSpPr>
              <a:spLocks noChangeShapeType="1"/>
            </p:cNvSpPr>
            <p:nvPr/>
          </p:nvSpPr>
          <p:spPr bwMode="auto">
            <a:xfrm>
              <a:off x="917" y="3036"/>
              <a:ext cx="939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7" name="Line 173"/>
            <p:cNvSpPr>
              <a:spLocks noChangeShapeType="1"/>
            </p:cNvSpPr>
            <p:nvPr/>
          </p:nvSpPr>
          <p:spPr bwMode="auto">
            <a:xfrm>
              <a:off x="917" y="2898"/>
              <a:ext cx="939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8" name="Line 174"/>
            <p:cNvSpPr>
              <a:spLocks noChangeShapeType="1"/>
            </p:cNvSpPr>
            <p:nvPr/>
          </p:nvSpPr>
          <p:spPr bwMode="auto">
            <a:xfrm>
              <a:off x="918" y="2755"/>
              <a:ext cx="944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29" name="Line 175"/>
            <p:cNvSpPr>
              <a:spLocks noChangeShapeType="1"/>
            </p:cNvSpPr>
            <p:nvPr/>
          </p:nvSpPr>
          <p:spPr bwMode="auto">
            <a:xfrm>
              <a:off x="918" y="2614"/>
              <a:ext cx="944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0" name="Line 176"/>
            <p:cNvSpPr>
              <a:spLocks noChangeShapeType="1"/>
            </p:cNvSpPr>
            <p:nvPr/>
          </p:nvSpPr>
          <p:spPr bwMode="auto">
            <a:xfrm flipV="1">
              <a:off x="1066" y="2476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1" name="Line 177"/>
            <p:cNvSpPr>
              <a:spLocks noChangeShapeType="1"/>
            </p:cNvSpPr>
            <p:nvPr/>
          </p:nvSpPr>
          <p:spPr bwMode="auto">
            <a:xfrm flipV="1">
              <a:off x="1222" y="2473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2" name="Line 178"/>
            <p:cNvSpPr>
              <a:spLocks noChangeShapeType="1"/>
            </p:cNvSpPr>
            <p:nvPr/>
          </p:nvSpPr>
          <p:spPr bwMode="auto">
            <a:xfrm flipV="1">
              <a:off x="1382" y="2473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3" name="Line 179"/>
            <p:cNvSpPr>
              <a:spLocks noChangeShapeType="1"/>
            </p:cNvSpPr>
            <p:nvPr/>
          </p:nvSpPr>
          <p:spPr bwMode="auto">
            <a:xfrm flipV="1">
              <a:off x="1538" y="2476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34" name="Line 180"/>
            <p:cNvSpPr>
              <a:spLocks noChangeShapeType="1"/>
            </p:cNvSpPr>
            <p:nvPr/>
          </p:nvSpPr>
          <p:spPr bwMode="auto">
            <a:xfrm flipV="1">
              <a:off x="1694" y="2473"/>
              <a:ext cx="4" cy="69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32" name="Rectangle 181"/>
          <p:cNvSpPr>
            <a:spLocks noChangeArrowheads="1"/>
          </p:cNvSpPr>
          <p:nvPr/>
        </p:nvSpPr>
        <p:spPr bwMode="auto">
          <a:xfrm>
            <a:off x="2800350" y="34210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33" name="Rectangle 182"/>
          <p:cNvSpPr>
            <a:spLocks noChangeArrowheads="1"/>
          </p:cNvSpPr>
          <p:nvPr/>
        </p:nvSpPr>
        <p:spPr bwMode="auto">
          <a:xfrm>
            <a:off x="3568700" y="38655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34" name="Rectangle 183"/>
          <p:cNvSpPr>
            <a:spLocks noChangeArrowheads="1"/>
          </p:cNvSpPr>
          <p:nvPr/>
        </p:nvSpPr>
        <p:spPr bwMode="auto">
          <a:xfrm>
            <a:off x="3416300" y="36941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35" name="Rectangle 184"/>
          <p:cNvSpPr>
            <a:spLocks noChangeArrowheads="1"/>
          </p:cNvSpPr>
          <p:nvPr/>
        </p:nvSpPr>
        <p:spPr bwMode="auto">
          <a:xfrm>
            <a:off x="3416300" y="35798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36" name="Rectangle 185"/>
          <p:cNvSpPr>
            <a:spLocks noChangeArrowheads="1"/>
          </p:cNvSpPr>
          <p:nvPr/>
        </p:nvSpPr>
        <p:spPr bwMode="auto">
          <a:xfrm>
            <a:off x="3302000" y="35417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37" name="Rectangle 186"/>
          <p:cNvSpPr>
            <a:spLocks noChangeArrowheads="1"/>
          </p:cNvSpPr>
          <p:nvPr/>
        </p:nvSpPr>
        <p:spPr bwMode="auto">
          <a:xfrm>
            <a:off x="3302000" y="34782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38" name="Rectangle 187"/>
          <p:cNvSpPr>
            <a:spLocks noChangeArrowheads="1"/>
          </p:cNvSpPr>
          <p:nvPr/>
        </p:nvSpPr>
        <p:spPr bwMode="auto">
          <a:xfrm>
            <a:off x="3168650" y="35607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39" name="Rectangle 188"/>
          <p:cNvSpPr>
            <a:spLocks noChangeArrowheads="1"/>
          </p:cNvSpPr>
          <p:nvPr/>
        </p:nvSpPr>
        <p:spPr bwMode="auto">
          <a:xfrm>
            <a:off x="3168650" y="34845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40" name="Rectangle 189"/>
          <p:cNvSpPr>
            <a:spLocks noChangeArrowheads="1"/>
          </p:cNvSpPr>
          <p:nvPr/>
        </p:nvSpPr>
        <p:spPr bwMode="auto">
          <a:xfrm>
            <a:off x="3054350" y="35417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41" name="Rectangle 190"/>
          <p:cNvSpPr>
            <a:spLocks noChangeArrowheads="1"/>
          </p:cNvSpPr>
          <p:nvPr/>
        </p:nvSpPr>
        <p:spPr bwMode="auto">
          <a:xfrm>
            <a:off x="3054350" y="34909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42" name="Rectangle 191"/>
          <p:cNvSpPr>
            <a:spLocks noChangeArrowheads="1"/>
          </p:cNvSpPr>
          <p:nvPr/>
        </p:nvSpPr>
        <p:spPr bwMode="auto">
          <a:xfrm>
            <a:off x="2921000" y="34972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43" name="Rectangle 192"/>
          <p:cNvSpPr>
            <a:spLocks noChangeArrowheads="1"/>
          </p:cNvSpPr>
          <p:nvPr/>
        </p:nvSpPr>
        <p:spPr bwMode="auto">
          <a:xfrm>
            <a:off x="2800350" y="35607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44" name="Rectangle 193"/>
          <p:cNvSpPr>
            <a:spLocks noChangeArrowheads="1"/>
          </p:cNvSpPr>
          <p:nvPr/>
        </p:nvSpPr>
        <p:spPr bwMode="auto">
          <a:xfrm>
            <a:off x="2667000" y="36687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45" name="Rectangle 194"/>
          <p:cNvSpPr>
            <a:spLocks noChangeArrowheads="1"/>
          </p:cNvSpPr>
          <p:nvPr/>
        </p:nvSpPr>
        <p:spPr bwMode="auto">
          <a:xfrm>
            <a:off x="2552700" y="376396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46" name="Rectangle 195"/>
          <p:cNvSpPr>
            <a:spLocks noChangeArrowheads="1"/>
          </p:cNvSpPr>
          <p:nvPr/>
        </p:nvSpPr>
        <p:spPr bwMode="auto">
          <a:xfrm>
            <a:off x="2298700" y="3998913"/>
            <a:ext cx="55563" cy="55562"/>
          </a:xfrm>
          <a:prstGeom prst="rect">
            <a:avLst/>
          </a:prstGeom>
          <a:solidFill>
            <a:schemeClr val="tx1"/>
          </a:solidFill>
          <a:ln w="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47" name="Freeform 196"/>
          <p:cNvSpPr>
            <a:spLocks/>
          </p:cNvSpPr>
          <p:nvPr/>
        </p:nvSpPr>
        <p:spPr bwMode="auto">
          <a:xfrm>
            <a:off x="2336800" y="3503613"/>
            <a:ext cx="1358900" cy="488950"/>
          </a:xfrm>
          <a:custGeom>
            <a:avLst/>
            <a:gdLst>
              <a:gd name="T0" fmla="*/ 0 w 856"/>
              <a:gd name="T1" fmla="*/ 304 h 308"/>
              <a:gd name="T2" fmla="*/ 64 w 856"/>
              <a:gd name="T3" fmla="*/ 284 h 308"/>
              <a:gd name="T4" fmla="*/ 152 w 856"/>
              <a:gd name="T5" fmla="*/ 216 h 308"/>
              <a:gd name="T6" fmla="*/ 236 w 856"/>
              <a:gd name="T7" fmla="*/ 180 h 308"/>
              <a:gd name="T8" fmla="*/ 320 w 856"/>
              <a:gd name="T9" fmla="*/ 80 h 308"/>
              <a:gd name="T10" fmla="*/ 448 w 856"/>
              <a:gd name="T11" fmla="*/ 0 h 308"/>
              <a:gd name="T12" fmla="*/ 544 w 856"/>
              <a:gd name="T13" fmla="*/ 12 h 308"/>
              <a:gd name="T14" fmla="*/ 688 w 856"/>
              <a:gd name="T15" fmla="*/ 148 h 308"/>
              <a:gd name="T16" fmla="*/ 776 w 856"/>
              <a:gd name="T17" fmla="*/ 268 h 308"/>
              <a:gd name="T18" fmla="*/ 856 w 856"/>
              <a:gd name="T19" fmla="*/ 308 h 3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6"/>
              <a:gd name="T31" fmla="*/ 0 h 308"/>
              <a:gd name="T32" fmla="*/ 856 w 856"/>
              <a:gd name="T33" fmla="*/ 308 h 3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6" h="308">
                <a:moveTo>
                  <a:pt x="0" y="304"/>
                </a:moveTo>
                <a:lnTo>
                  <a:pt x="64" y="284"/>
                </a:lnTo>
                <a:lnTo>
                  <a:pt x="152" y="216"/>
                </a:lnTo>
                <a:lnTo>
                  <a:pt x="236" y="180"/>
                </a:lnTo>
                <a:lnTo>
                  <a:pt x="320" y="80"/>
                </a:lnTo>
                <a:lnTo>
                  <a:pt x="448" y="0"/>
                </a:lnTo>
                <a:lnTo>
                  <a:pt x="544" y="12"/>
                </a:lnTo>
                <a:lnTo>
                  <a:pt x="688" y="148"/>
                </a:lnTo>
                <a:lnTo>
                  <a:pt x="776" y="268"/>
                </a:lnTo>
                <a:lnTo>
                  <a:pt x="856" y="30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48" name="Text Box 197"/>
          <p:cNvSpPr txBox="1">
            <a:spLocks noChangeArrowheads="1"/>
          </p:cNvSpPr>
          <p:nvPr/>
        </p:nvSpPr>
        <p:spPr bwMode="auto">
          <a:xfrm>
            <a:off x="1944688" y="4043363"/>
            <a:ext cx="25400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1649" name="Text Box 198"/>
          <p:cNvSpPr txBox="1">
            <a:spLocks noChangeArrowheads="1"/>
          </p:cNvSpPr>
          <p:nvPr/>
        </p:nvSpPr>
        <p:spPr bwMode="auto">
          <a:xfrm>
            <a:off x="1831975" y="3814763"/>
            <a:ext cx="36671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-50</a:t>
            </a:r>
          </a:p>
        </p:txBody>
      </p:sp>
      <p:sp>
        <p:nvSpPr>
          <p:cNvPr id="21650" name="Text Box 199"/>
          <p:cNvSpPr txBox="1">
            <a:spLocks noChangeArrowheads="1"/>
          </p:cNvSpPr>
          <p:nvPr/>
        </p:nvSpPr>
        <p:spPr bwMode="auto">
          <a:xfrm>
            <a:off x="1762125" y="3595688"/>
            <a:ext cx="43656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-100</a:t>
            </a:r>
          </a:p>
        </p:txBody>
      </p:sp>
      <p:sp>
        <p:nvSpPr>
          <p:cNvPr id="21651" name="Text Box 200"/>
          <p:cNvSpPr txBox="1">
            <a:spLocks noChangeArrowheads="1"/>
          </p:cNvSpPr>
          <p:nvPr/>
        </p:nvSpPr>
        <p:spPr bwMode="auto">
          <a:xfrm>
            <a:off x="1762125" y="3376613"/>
            <a:ext cx="43656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-150</a:t>
            </a:r>
          </a:p>
        </p:txBody>
      </p:sp>
      <p:sp>
        <p:nvSpPr>
          <p:cNvPr id="21652" name="Text Box 201"/>
          <p:cNvSpPr txBox="1">
            <a:spLocks noChangeArrowheads="1"/>
          </p:cNvSpPr>
          <p:nvPr/>
        </p:nvSpPr>
        <p:spPr bwMode="auto">
          <a:xfrm>
            <a:off x="1762125" y="3148013"/>
            <a:ext cx="43656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-200</a:t>
            </a:r>
          </a:p>
        </p:txBody>
      </p:sp>
      <p:sp>
        <p:nvSpPr>
          <p:cNvPr id="21653" name="Text Box 202"/>
          <p:cNvSpPr txBox="1">
            <a:spLocks noChangeArrowheads="1"/>
          </p:cNvSpPr>
          <p:nvPr/>
        </p:nvSpPr>
        <p:spPr bwMode="auto">
          <a:xfrm>
            <a:off x="1762125" y="2938463"/>
            <a:ext cx="43656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-250</a:t>
            </a:r>
          </a:p>
        </p:txBody>
      </p:sp>
      <p:sp>
        <p:nvSpPr>
          <p:cNvPr id="21654" name="Text Box 203"/>
          <p:cNvSpPr txBox="1">
            <a:spLocks noChangeArrowheads="1"/>
          </p:cNvSpPr>
          <p:nvPr/>
        </p:nvSpPr>
        <p:spPr bwMode="auto">
          <a:xfrm>
            <a:off x="4068763" y="4043363"/>
            <a:ext cx="25400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1655" name="Text Box 204"/>
          <p:cNvSpPr txBox="1">
            <a:spLocks noChangeArrowheads="1"/>
          </p:cNvSpPr>
          <p:nvPr/>
        </p:nvSpPr>
        <p:spPr bwMode="auto">
          <a:xfrm>
            <a:off x="3956050" y="3814763"/>
            <a:ext cx="36671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-50</a:t>
            </a:r>
          </a:p>
        </p:txBody>
      </p:sp>
      <p:sp>
        <p:nvSpPr>
          <p:cNvPr id="21656" name="Text Box 205"/>
          <p:cNvSpPr txBox="1">
            <a:spLocks noChangeArrowheads="1"/>
          </p:cNvSpPr>
          <p:nvPr/>
        </p:nvSpPr>
        <p:spPr bwMode="auto">
          <a:xfrm>
            <a:off x="3886200" y="3595688"/>
            <a:ext cx="43656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-100</a:t>
            </a:r>
          </a:p>
        </p:txBody>
      </p:sp>
      <p:sp>
        <p:nvSpPr>
          <p:cNvPr id="21657" name="Text Box 206"/>
          <p:cNvSpPr txBox="1">
            <a:spLocks noChangeArrowheads="1"/>
          </p:cNvSpPr>
          <p:nvPr/>
        </p:nvSpPr>
        <p:spPr bwMode="auto">
          <a:xfrm>
            <a:off x="3886200" y="3376613"/>
            <a:ext cx="43656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-150</a:t>
            </a:r>
          </a:p>
        </p:txBody>
      </p:sp>
      <p:sp>
        <p:nvSpPr>
          <p:cNvPr id="21658" name="Text Box 207"/>
          <p:cNvSpPr txBox="1">
            <a:spLocks noChangeArrowheads="1"/>
          </p:cNvSpPr>
          <p:nvPr/>
        </p:nvSpPr>
        <p:spPr bwMode="auto">
          <a:xfrm>
            <a:off x="3886200" y="3148013"/>
            <a:ext cx="43656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-200</a:t>
            </a:r>
          </a:p>
        </p:txBody>
      </p:sp>
      <p:sp>
        <p:nvSpPr>
          <p:cNvPr id="21659" name="Text Box 208"/>
          <p:cNvSpPr txBox="1">
            <a:spLocks noChangeArrowheads="1"/>
          </p:cNvSpPr>
          <p:nvPr/>
        </p:nvSpPr>
        <p:spPr bwMode="auto">
          <a:xfrm>
            <a:off x="3886200" y="2938463"/>
            <a:ext cx="43656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-250</a:t>
            </a:r>
          </a:p>
        </p:txBody>
      </p:sp>
      <p:sp>
        <p:nvSpPr>
          <p:cNvPr id="21660" name="Text Box 209"/>
          <p:cNvSpPr txBox="1">
            <a:spLocks noChangeArrowheads="1"/>
          </p:cNvSpPr>
          <p:nvPr/>
        </p:nvSpPr>
        <p:spPr bwMode="auto">
          <a:xfrm>
            <a:off x="6154738" y="4032250"/>
            <a:ext cx="254000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21661" name="Text Box 210"/>
          <p:cNvSpPr txBox="1">
            <a:spLocks noChangeArrowheads="1"/>
          </p:cNvSpPr>
          <p:nvPr/>
        </p:nvSpPr>
        <p:spPr bwMode="auto">
          <a:xfrm>
            <a:off x="6042025" y="3803650"/>
            <a:ext cx="36671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-50</a:t>
            </a:r>
          </a:p>
        </p:txBody>
      </p:sp>
      <p:sp>
        <p:nvSpPr>
          <p:cNvPr id="21662" name="Text Box 211"/>
          <p:cNvSpPr txBox="1">
            <a:spLocks noChangeArrowheads="1"/>
          </p:cNvSpPr>
          <p:nvPr/>
        </p:nvSpPr>
        <p:spPr bwMode="auto">
          <a:xfrm>
            <a:off x="5972175" y="3584575"/>
            <a:ext cx="43656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-100</a:t>
            </a:r>
          </a:p>
        </p:txBody>
      </p:sp>
      <p:sp>
        <p:nvSpPr>
          <p:cNvPr id="21663" name="Text Box 212"/>
          <p:cNvSpPr txBox="1">
            <a:spLocks noChangeArrowheads="1"/>
          </p:cNvSpPr>
          <p:nvPr/>
        </p:nvSpPr>
        <p:spPr bwMode="auto">
          <a:xfrm>
            <a:off x="5972175" y="3365500"/>
            <a:ext cx="43656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-150</a:t>
            </a:r>
          </a:p>
        </p:txBody>
      </p:sp>
      <p:sp>
        <p:nvSpPr>
          <p:cNvPr id="21664" name="Text Box 213"/>
          <p:cNvSpPr txBox="1">
            <a:spLocks noChangeArrowheads="1"/>
          </p:cNvSpPr>
          <p:nvPr/>
        </p:nvSpPr>
        <p:spPr bwMode="auto">
          <a:xfrm>
            <a:off x="5972175" y="3136900"/>
            <a:ext cx="43656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-200</a:t>
            </a:r>
          </a:p>
        </p:txBody>
      </p:sp>
      <p:sp>
        <p:nvSpPr>
          <p:cNvPr id="21665" name="Text Box 214"/>
          <p:cNvSpPr txBox="1">
            <a:spLocks noChangeArrowheads="1"/>
          </p:cNvSpPr>
          <p:nvPr/>
        </p:nvSpPr>
        <p:spPr bwMode="auto">
          <a:xfrm>
            <a:off x="5972175" y="2927350"/>
            <a:ext cx="436563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-250</a:t>
            </a:r>
          </a:p>
        </p:txBody>
      </p:sp>
      <p:grpSp>
        <p:nvGrpSpPr>
          <p:cNvPr id="21666" name="Group 215"/>
          <p:cNvGrpSpPr>
            <a:grpSpLocks/>
          </p:cNvGrpSpPr>
          <p:nvPr/>
        </p:nvGrpSpPr>
        <p:grpSpPr bwMode="auto">
          <a:xfrm>
            <a:off x="2092325" y="4175125"/>
            <a:ext cx="5965825" cy="244475"/>
            <a:chOff x="1222" y="2334"/>
            <a:chExt cx="3758" cy="154"/>
          </a:xfrm>
        </p:grpSpPr>
        <p:grpSp>
          <p:nvGrpSpPr>
            <p:cNvPr id="21701" name="Group 216"/>
            <p:cNvGrpSpPr>
              <a:grpSpLocks/>
            </p:cNvGrpSpPr>
            <p:nvPr/>
          </p:nvGrpSpPr>
          <p:grpSpPr bwMode="auto">
            <a:xfrm>
              <a:off x="1222" y="2334"/>
              <a:ext cx="1112" cy="154"/>
              <a:chOff x="1222" y="2334"/>
              <a:chExt cx="1112" cy="154"/>
            </a:xfrm>
          </p:grpSpPr>
          <p:sp>
            <p:nvSpPr>
              <p:cNvPr id="21718" name="Text Box 217"/>
              <p:cNvSpPr txBox="1">
                <a:spLocks noChangeArrowheads="1"/>
              </p:cNvSpPr>
              <p:nvPr/>
            </p:nvSpPr>
            <p:spPr bwMode="auto">
              <a:xfrm>
                <a:off x="122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21719" name="Text Box 218"/>
              <p:cNvSpPr txBox="1">
                <a:spLocks noChangeArrowheads="1"/>
              </p:cNvSpPr>
              <p:nvPr/>
            </p:nvSpPr>
            <p:spPr bwMode="auto">
              <a:xfrm>
                <a:off x="137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1720" name="Text Box 219"/>
              <p:cNvSpPr txBox="1">
                <a:spLocks noChangeArrowheads="1"/>
              </p:cNvSpPr>
              <p:nvPr/>
            </p:nvSpPr>
            <p:spPr bwMode="auto">
              <a:xfrm>
                <a:off x="152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4</a:t>
                </a:r>
              </a:p>
            </p:txBody>
          </p:sp>
          <p:sp>
            <p:nvSpPr>
              <p:cNvPr id="21721" name="Text Box 220"/>
              <p:cNvSpPr txBox="1">
                <a:spLocks noChangeArrowheads="1"/>
              </p:cNvSpPr>
              <p:nvPr/>
            </p:nvSpPr>
            <p:spPr bwMode="auto">
              <a:xfrm>
                <a:off x="1684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6</a:t>
                </a:r>
              </a:p>
            </p:txBody>
          </p:sp>
          <p:sp>
            <p:nvSpPr>
              <p:cNvPr id="21722" name="Text Box 221"/>
              <p:cNvSpPr txBox="1">
                <a:spLocks noChangeArrowheads="1"/>
              </p:cNvSpPr>
              <p:nvPr/>
            </p:nvSpPr>
            <p:spPr bwMode="auto">
              <a:xfrm>
                <a:off x="1840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8</a:t>
                </a:r>
              </a:p>
            </p:txBody>
          </p:sp>
          <p:sp>
            <p:nvSpPr>
              <p:cNvPr id="21723" name="Text Box 222"/>
              <p:cNvSpPr txBox="1">
                <a:spLocks noChangeArrowheads="1"/>
              </p:cNvSpPr>
              <p:nvPr/>
            </p:nvSpPr>
            <p:spPr bwMode="auto">
              <a:xfrm>
                <a:off x="1974" y="2334"/>
                <a:ext cx="204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10</a:t>
                </a:r>
              </a:p>
            </p:txBody>
          </p:sp>
          <p:sp>
            <p:nvSpPr>
              <p:cNvPr id="21724" name="Text Box 223"/>
              <p:cNvSpPr txBox="1">
                <a:spLocks noChangeArrowheads="1"/>
              </p:cNvSpPr>
              <p:nvPr/>
            </p:nvSpPr>
            <p:spPr bwMode="auto">
              <a:xfrm>
                <a:off x="2130" y="2334"/>
                <a:ext cx="204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12</a:t>
                </a:r>
              </a:p>
            </p:txBody>
          </p:sp>
        </p:grpSp>
        <p:grpSp>
          <p:nvGrpSpPr>
            <p:cNvPr id="21702" name="Group 224"/>
            <p:cNvGrpSpPr>
              <a:grpSpLocks/>
            </p:cNvGrpSpPr>
            <p:nvPr/>
          </p:nvGrpSpPr>
          <p:grpSpPr bwMode="auto">
            <a:xfrm>
              <a:off x="3868" y="2334"/>
              <a:ext cx="1112" cy="154"/>
              <a:chOff x="1222" y="2334"/>
              <a:chExt cx="1112" cy="154"/>
            </a:xfrm>
          </p:grpSpPr>
          <p:sp>
            <p:nvSpPr>
              <p:cNvPr id="21711" name="Text Box 225"/>
              <p:cNvSpPr txBox="1">
                <a:spLocks noChangeArrowheads="1"/>
              </p:cNvSpPr>
              <p:nvPr/>
            </p:nvSpPr>
            <p:spPr bwMode="auto">
              <a:xfrm>
                <a:off x="122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21712" name="Text Box 226"/>
              <p:cNvSpPr txBox="1">
                <a:spLocks noChangeArrowheads="1"/>
              </p:cNvSpPr>
              <p:nvPr/>
            </p:nvSpPr>
            <p:spPr bwMode="auto">
              <a:xfrm>
                <a:off x="137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1713" name="Text Box 227"/>
              <p:cNvSpPr txBox="1">
                <a:spLocks noChangeArrowheads="1"/>
              </p:cNvSpPr>
              <p:nvPr/>
            </p:nvSpPr>
            <p:spPr bwMode="auto">
              <a:xfrm>
                <a:off x="152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4</a:t>
                </a:r>
              </a:p>
            </p:txBody>
          </p:sp>
          <p:sp>
            <p:nvSpPr>
              <p:cNvPr id="21714" name="Text Box 228"/>
              <p:cNvSpPr txBox="1">
                <a:spLocks noChangeArrowheads="1"/>
              </p:cNvSpPr>
              <p:nvPr/>
            </p:nvSpPr>
            <p:spPr bwMode="auto">
              <a:xfrm>
                <a:off x="1684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6</a:t>
                </a:r>
              </a:p>
            </p:txBody>
          </p:sp>
          <p:sp>
            <p:nvSpPr>
              <p:cNvPr id="21715" name="Text Box 229"/>
              <p:cNvSpPr txBox="1">
                <a:spLocks noChangeArrowheads="1"/>
              </p:cNvSpPr>
              <p:nvPr/>
            </p:nvSpPr>
            <p:spPr bwMode="auto">
              <a:xfrm>
                <a:off x="1840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8</a:t>
                </a:r>
              </a:p>
            </p:txBody>
          </p:sp>
          <p:sp>
            <p:nvSpPr>
              <p:cNvPr id="21716" name="Text Box 230"/>
              <p:cNvSpPr txBox="1">
                <a:spLocks noChangeArrowheads="1"/>
              </p:cNvSpPr>
              <p:nvPr/>
            </p:nvSpPr>
            <p:spPr bwMode="auto">
              <a:xfrm>
                <a:off x="1974" y="2334"/>
                <a:ext cx="204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10</a:t>
                </a:r>
              </a:p>
            </p:txBody>
          </p:sp>
          <p:sp>
            <p:nvSpPr>
              <p:cNvPr id="21717" name="Text Box 231"/>
              <p:cNvSpPr txBox="1">
                <a:spLocks noChangeArrowheads="1"/>
              </p:cNvSpPr>
              <p:nvPr/>
            </p:nvSpPr>
            <p:spPr bwMode="auto">
              <a:xfrm>
                <a:off x="2130" y="2334"/>
                <a:ext cx="204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12</a:t>
                </a:r>
              </a:p>
            </p:txBody>
          </p:sp>
        </p:grpSp>
        <p:grpSp>
          <p:nvGrpSpPr>
            <p:cNvPr id="21703" name="Group 232"/>
            <p:cNvGrpSpPr>
              <a:grpSpLocks/>
            </p:cNvGrpSpPr>
            <p:nvPr/>
          </p:nvGrpSpPr>
          <p:grpSpPr bwMode="auto">
            <a:xfrm>
              <a:off x="2566" y="2334"/>
              <a:ext cx="1112" cy="154"/>
              <a:chOff x="1222" y="2334"/>
              <a:chExt cx="1112" cy="154"/>
            </a:xfrm>
          </p:grpSpPr>
          <p:sp>
            <p:nvSpPr>
              <p:cNvPr id="21704" name="Text Box 233"/>
              <p:cNvSpPr txBox="1">
                <a:spLocks noChangeArrowheads="1"/>
              </p:cNvSpPr>
              <p:nvPr/>
            </p:nvSpPr>
            <p:spPr bwMode="auto">
              <a:xfrm>
                <a:off x="122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21705" name="Text Box 234"/>
              <p:cNvSpPr txBox="1">
                <a:spLocks noChangeArrowheads="1"/>
              </p:cNvSpPr>
              <p:nvPr/>
            </p:nvSpPr>
            <p:spPr bwMode="auto">
              <a:xfrm>
                <a:off x="137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1706" name="Text Box 235"/>
              <p:cNvSpPr txBox="1">
                <a:spLocks noChangeArrowheads="1"/>
              </p:cNvSpPr>
              <p:nvPr/>
            </p:nvSpPr>
            <p:spPr bwMode="auto">
              <a:xfrm>
                <a:off x="152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4</a:t>
                </a:r>
              </a:p>
            </p:txBody>
          </p:sp>
          <p:sp>
            <p:nvSpPr>
              <p:cNvPr id="21707" name="Text Box 236"/>
              <p:cNvSpPr txBox="1">
                <a:spLocks noChangeArrowheads="1"/>
              </p:cNvSpPr>
              <p:nvPr/>
            </p:nvSpPr>
            <p:spPr bwMode="auto">
              <a:xfrm>
                <a:off x="1684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6</a:t>
                </a:r>
              </a:p>
            </p:txBody>
          </p:sp>
          <p:sp>
            <p:nvSpPr>
              <p:cNvPr id="21708" name="Text Box 237"/>
              <p:cNvSpPr txBox="1">
                <a:spLocks noChangeArrowheads="1"/>
              </p:cNvSpPr>
              <p:nvPr/>
            </p:nvSpPr>
            <p:spPr bwMode="auto">
              <a:xfrm>
                <a:off x="1840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8</a:t>
                </a:r>
              </a:p>
            </p:txBody>
          </p:sp>
          <p:sp>
            <p:nvSpPr>
              <p:cNvPr id="21709" name="Text Box 238"/>
              <p:cNvSpPr txBox="1">
                <a:spLocks noChangeArrowheads="1"/>
              </p:cNvSpPr>
              <p:nvPr/>
            </p:nvSpPr>
            <p:spPr bwMode="auto">
              <a:xfrm>
                <a:off x="1974" y="2334"/>
                <a:ext cx="204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10</a:t>
                </a:r>
              </a:p>
            </p:txBody>
          </p:sp>
          <p:sp>
            <p:nvSpPr>
              <p:cNvPr id="21710" name="Text Box 239"/>
              <p:cNvSpPr txBox="1">
                <a:spLocks noChangeArrowheads="1"/>
              </p:cNvSpPr>
              <p:nvPr/>
            </p:nvSpPr>
            <p:spPr bwMode="auto">
              <a:xfrm>
                <a:off x="2130" y="2334"/>
                <a:ext cx="204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12</a:t>
                </a:r>
              </a:p>
            </p:txBody>
          </p:sp>
        </p:grpSp>
      </p:grpSp>
      <p:grpSp>
        <p:nvGrpSpPr>
          <p:cNvPr id="21667" name="Group 240"/>
          <p:cNvGrpSpPr>
            <a:grpSpLocks/>
          </p:cNvGrpSpPr>
          <p:nvPr/>
        </p:nvGrpSpPr>
        <p:grpSpPr bwMode="auto">
          <a:xfrm>
            <a:off x="2092325" y="2447925"/>
            <a:ext cx="5965825" cy="244475"/>
            <a:chOff x="1222" y="2334"/>
            <a:chExt cx="3758" cy="154"/>
          </a:xfrm>
        </p:grpSpPr>
        <p:grpSp>
          <p:nvGrpSpPr>
            <p:cNvPr id="21677" name="Group 241"/>
            <p:cNvGrpSpPr>
              <a:grpSpLocks/>
            </p:cNvGrpSpPr>
            <p:nvPr/>
          </p:nvGrpSpPr>
          <p:grpSpPr bwMode="auto">
            <a:xfrm>
              <a:off x="1222" y="2334"/>
              <a:ext cx="1112" cy="154"/>
              <a:chOff x="1222" y="2334"/>
              <a:chExt cx="1112" cy="154"/>
            </a:xfrm>
          </p:grpSpPr>
          <p:sp>
            <p:nvSpPr>
              <p:cNvPr id="21694" name="Text Box 242"/>
              <p:cNvSpPr txBox="1">
                <a:spLocks noChangeArrowheads="1"/>
              </p:cNvSpPr>
              <p:nvPr/>
            </p:nvSpPr>
            <p:spPr bwMode="auto">
              <a:xfrm>
                <a:off x="122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21695" name="Text Box 243"/>
              <p:cNvSpPr txBox="1">
                <a:spLocks noChangeArrowheads="1"/>
              </p:cNvSpPr>
              <p:nvPr/>
            </p:nvSpPr>
            <p:spPr bwMode="auto">
              <a:xfrm>
                <a:off x="137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1696" name="Text Box 244"/>
              <p:cNvSpPr txBox="1">
                <a:spLocks noChangeArrowheads="1"/>
              </p:cNvSpPr>
              <p:nvPr/>
            </p:nvSpPr>
            <p:spPr bwMode="auto">
              <a:xfrm>
                <a:off x="152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4</a:t>
                </a:r>
              </a:p>
            </p:txBody>
          </p:sp>
          <p:sp>
            <p:nvSpPr>
              <p:cNvPr id="21697" name="Text Box 245"/>
              <p:cNvSpPr txBox="1">
                <a:spLocks noChangeArrowheads="1"/>
              </p:cNvSpPr>
              <p:nvPr/>
            </p:nvSpPr>
            <p:spPr bwMode="auto">
              <a:xfrm>
                <a:off x="1684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6</a:t>
                </a:r>
              </a:p>
            </p:txBody>
          </p:sp>
          <p:sp>
            <p:nvSpPr>
              <p:cNvPr id="21698" name="Text Box 246"/>
              <p:cNvSpPr txBox="1">
                <a:spLocks noChangeArrowheads="1"/>
              </p:cNvSpPr>
              <p:nvPr/>
            </p:nvSpPr>
            <p:spPr bwMode="auto">
              <a:xfrm>
                <a:off x="1840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8</a:t>
                </a:r>
              </a:p>
            </p:txBody>
          </p:sp>
          <p:sp>
            <p:nvSpPr>
              <p:cNvPr id="21699" name="Text Box 247"/>
              <p:cNvSpPr txBox="1">
                <a:spLocks noChangeArrowheads="1"/>
              </p:cNvSpPr>
              <p:nvPr/>
            </p:nvSpPr>
            <p:spPr bwMode="auto">
              <a:xfrm>
                <a:off x="1974" y="2334"/>
                <a:ext cx="204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10</a:t>
                </a:r>
              </a:p>
            </p:txBody>
          </p:sp>
          <p:sp>
            <p:nvSpPr>
              <p:cNvPr id="21700" name="Text Box 248"/>
              <p:cNvSpPr txBox="1">
                <a:spLocks noChangeArrowheads="1"/>
              </p:cNvSpPr>
              <p:nvPr/>
            </p:nvSpPr>
            <p:spPr bwMode="auto">
              <a:xfrm>
                <a:off x="2130" y="2334"/>
                <a:ext cx="204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12</a:t>
                </a:r>
              </a:p>
            </p:txBody>
          </p:sp>
        </p:grpSp>
        <p:grpSp>
          <p:nvGrpSpPr>
            <p:cNvPr id="21678" name="Group 249"/>
            <p:cNvGrpSpPr>
              <a:grpSpLocks/>
            </p:cNvGrpSpPr>
            <p:nvPr/>
          </p:nvGrpSpPr>
          <p:grpSpPr bwMode="auto">
            <a:xfrm>
              <a:off x="3868" y="2334"/>
              <a:ext cx="1112" cy="154"/>
              <a:chOff x="1222" y="2334"/>
              <a:chExt cx="1112" cy="154"/>
            </a:xfrm>
          </p:grpSpPr>
          <p:sp>
            <p:nvSpPr>
              <p:cNvPr id="21687" name="Text Box 250"/>
              <p:cNvSpPr txBox="1">
                <a:spLocks noChangeArrowheads="1"/>
              </p:cNvSpPr>
              <p:nvPr/>
            </p:nvSpPr>
            <p:spPr bwMode="auto">
              <a:xfrm>
                <a:off x="122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21688" name="Text Box 251"/>
              <p:cNvSpPr txBox="1">
                <a:spLocks noChangeArrowheads="1"/>
              </p:cNvSpPr>
              <p:nvPr/>
            </p:nvSpPr>
            <p:spPr bwMode="auto">
              <a:xfrm>
                <a:off x="137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1689" name="Text Box 252"/>
              <p:cNvSpPr txBox="1">
                <a:spLocks noChangeArrowheads="1"/>
              </p:cNvSpPr>
              <p:nvPr/>
            </p:nvSpPr>
            <p:spPr bwMode="auto">
              <a:xfrm>
                <a:off x="152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4</a:t>
                </a:r>
              </a:p>
            </p:txBody>
          </p:sp>
          <p:sp>
            <p:nvSpPr>
              <p:cNvPr id="21690" name="Text Box 253"/>
              <p:cNvSpPr txBox="1">
                <a:spLocks noChangeArrowheads="1"/>
              </p:cNvSpPr>
              <p:nvPr/>
            </p:nvSpPr>
            <p:spPr bwMode="auto">
              <a:xfrm>
                <a:off x="1684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6</a:t>
                </a:r>
              </a:p>
            </p:txBody>
          </p:sp>
          <p:sp>
            <p:nvSpPr>
              <p:cNvPr id="21691" name="Text Box 254"/>
              <p:cNvSpPr txBox="1">
                <a:spLocks noChangeArrowheads="1"/>
              </p:cNvSpPr>
              <p:nvPr/>
            </p:nvSpPr>
            <p:spPr bwMode="auto">
              <a:xfrm>
                <a:off x="1840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8</a:t>
                </a:r>
              </a:p>
            </p:txBody>
          </p:sp>
          <p:sp>
            <p:nvSpPr>
              <p:cNvPr id="21692" name="Text Box 255"/>
              <p:cNvSpPr txBox="1">
                <a:spLocks noChangeArrowheads="1"/>
              </p:cNvSpPr>
              <p:nvPr/>
            </p:nvSpPr>
            <p:spPr bwMode="auto">
              <a:xfrm>
                <a:off x="1974" y="2334"/>
                <a:ext cx="204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10</a:t>
                </a:r>
              </a:p>
            </p:txBody>
          </p:sp>
          <p:sp>
            <p:nvSpPr>
              <p:cNvPr id="21693" name="Text Box 256"/>
              <p:cNvSpPr txBox="1">
                <a:spLocks noChangeArrowheads="1"/>
              </p:cNvSpPr>
              <p:nvPr/>
            </p:nvSpPr>
            <p:spPr bwMode="auto">
              <a:xfrm>
                <a:off x="2130" y="2334"/>
                <a:ext cx="204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12</a:t>
                </a:r>
              </a:p>
            </p:txBody>
          </p:sp>
        </p:grpSp>
        <p:grpSp>
          <p:nvGrpSpPr>
            <p:cNvPr id="21679" name="Group 257"/>
            <p:cNvGrpSpPr>
              <a:grpSpLocks/>
            </p:cNvGrpSpPr>
            <p:nvPr/>
          </p:nvGrpSpPr>
          <p:grpSpPr bwMode="auto">
            <a:xfrm>
              <a:off x="2566" y="2334"/>
              <a:ext cx="1112" cy="154"/>
              <a:chOff x="1222" y="2334"/>
              <a:chExt cx="1112" cy="154"/>
            </a:xfrm>
          </p:grpSpPr>
          <p:sp>
            <p:nvSpPr>
              <p:cNvPr id="21680" name="Text Box 258"/>
              <p:cNvSpPr txBox="1">
                <a:spLocks noChangeArrowheads="1"/>
              </p:cNvSpPr>
              <p:nvPr/>
            </p:nvSpPr>
            <p:spPr bwMode="auto">
              <a:xfrm>
                <a:off x="122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0</a:t>
                </a:r>
              </a:p>
            </p:txBody>
          </p:sp>
          <p:sp>
            <p:nvSpPr>
              <p:cNvPr id="21681" name="Text Box 259"/>
              <p:cNvSpPr txBox="1">
                <a:spLocks noChangeArrowheads="1"/>
              </p:cNvSpPr>
              <p:nvPr/>
            </p:nvSpPr>
            <p:spPr bwMode="auto">
              <a:xfrm>
                <a:off x="137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1682" name="Text Box 260"/>
              <p:cNvSpPr txBox="1">
                <a:spLocks noChangeArrowheads="1"/>
              </p:cNvSpPr>
              <p:nvPr/>
            </p:nvSpPr>
            <p:spPr bwMode="auto">
              <a:xfrm>
                <a:off x="1522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4</a:t>
                </a:r>
              </a:p>
            </p:txBody>
          </p:sp>
          <p:sp>
            <p:nvSpPr>
              <p:cNvPr id="21683" name="Text Box 261"/>
              <p:cNvSpPr txBox="1">
                <a:spLocks noChangeArrowheads="1"/>
              </p:cNvSpPr>
              <p:nvPr/>
            </p:nvSpPr>
            <p:spPr bwMode="auto">
              <a:xfrm>
                <a:off x="1684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6</a:t>
                </a:r>
              </a:p>
            </p:txBody>
          </p:sp>
          <p:sp>
            <p:nvSpPr>
              <p:cNvPr id="21684" name="Text Box 262"/>
              <p:cNvSpPr txBox="1">
                <a:spLocks noChangeArrowheads="1"/>
              </p:cNvSpPr>
              <p:nvPr/>
            </p:nvSpPr>
            <p:spPr bwMode="auto">
              <a:xfrm>
                <a:off x="1840" y="2334"/>
                <a:ext cx="160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8</a:t>
                </a:r>
              </a:p>
            </p:txBody>
          </p:sp>
          <p:sp>
            <p:nvSpPr>
              <p:cNvPr id="21685" name="Text Box 263"/>
              <p:cNvSpPr txBox="1">
                <a:spLocks noChangeArrowheads="1"/>
              </p:cNvSpPr>
              <p:nvPr/>
            </p:nvSpPr>
            <p:spPr bwMode="auto">
              <a:xfrm>
                <a:off x="1974" y="2334"/>
                <a:ext cx="204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10</a:t>
                </a:r>
              </a:p>
            </p:txBody>
          </p:sp>
          <p:sp>
            <p:nvSpPr>
              <p:cNvPr id="21686" name="Text Box 264"/>
              <p:cNvSpPr txBox="1">
                <a:spLocks noChangeArrowheads="1"/>
              </p:cNvSpPr>
              <p:nvPr/>
            </p:nvSpPr>
            <p:spPr bwMode="auto">
              <a:xfrm>
                <a:off x="2130" y="2334"/>
                <a:ext cx="204" cy="154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12</a:t>
                </a:r>
              </a:p>
            </p:txBody>
          </p:sp>
        </p:grpSp>
      </p:grpSp>
      <p:sp>
        <p:nvSpPr>
          <p:cNvPr id="21668" name="Text Box 265"/>
          <p:cNvSpPr txBox="1">
            <a:spLocks noChangeArrowheads="1"/>
          </p:cNvSpPr>
          <p:nvPr/>
        </p:nvSpPr>
        <p:spPr bwMode="auto">
          <a:xfrm>
            <a:off x="2667000" y="2667000"/>
            <a:ext cx="534988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Month</a:t>
            </a:r>
          </a:p>
        </p:txBody>
      </p:sp>
      <p:sp>
        <p:nvSpPr>
          <p:cNvPr id="21669" name="Text Box 266"/>
          <p:cNvSpPr txBox="1">
            <a:spLocks noChangeArrowheads="1"/>
          </p:cNvSpPr>
          <p:nvPr/>
        </p:nvSpPr>
        <p:spPr bwMode="auto">
          <a:xfrm>
            <a:off x="6858000" y="2667000"/>
            <a:ext cx="534988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Month</a:t>
            </a:r>
          </a:p>
        </p:txBody>
      </p:sp>
      <p:sp>
        <p:nvSpPr>
          <p:cNvPr id="21670" name="Text Box 267"/>
          <p:cNvSpPr txBox="1">
            <a:spLocks noChangeArrowheads="1"/>
          </p:cNvSpPr>
          <p:nvPr/>
        </p:nvSpPr>
        <p:spPr bwMode="auto">
          <a:xfrm>
            <a:off x="4800600" y="2667000"/>
            <a:ext cx="534988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Month</a:t>
            </a:r>
          </a:p>
        </p:txBody>
      </p:sp>
      <p:sp>
        <p:nvSpPr>
          <p:cNvPr id="21671" name="Text Box 268"/>
          <p:cNvSpPr txBox="1">
            <a:spLocks noChangeArrowheads="1"/>
          </p:cNvSpPr>
          <p:nvPr/>
        </p:nvSpPr>
        <p:spPr bwMode="auto">
          <a:xfrm>
            <a:off x="2667000" y="4419600"/>
            <a:ext cx="534988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Month</a:t>
            </a:r>
          </a:p>
        </p:txBody>
      </p:sp>
      <p:sp>
        <p:nvSpPr>
          <p:cNvPr id="21672" name="Text Box 269"/>
          <p:cNvSpPr txBox="1">
            <a:spLocks noChangeArrowheads="1"/>
          </p:cNvSpPr>
          <p:nvPr/>
        </p:nvSpPr>
        <p:spPr bwMode="auto">
          <a:xfrm>
            <a:off x="4800600" y="4419600"/>
            <a:ext cx="534988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Month</a:t>
            </a:r>
          </a:p>
        </p:txBody>
      </p:sp>
      <p:sp>
        <p:nvSpPr>
          <p:cNvPr id="21673" name="Text Box 270"/>
          <p:cNvSpPr txBox="1">
            <a:spLocks noChangeArrowheads="1"/>
          </p:cNvSpPr>
          <p:nvPr/>
        </p:nvSpPr>
        <p:spPr bwMode="auto">
          <a:xfrm>
            <a:off x="6858000" y="4419600"/>
            <a:ext cx="534988" cy="244475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Month</a:t>
            </a:r>
          </a:p>
        </p:txBody>
      </p:sp>
      <p:sp>
        <p:nvSpPr>
          <p:cNvPr id="21674" name="Freeform 271"/>
          <p:cNvSpPr>
            <a:spLocks/>
          </p:cNvSpPr>
          <p:nvPr/>
        </p:nvSpPr>
        <p:spPr bwMode="auto">
          <a:xfrm>
            <a:off x="6527800" y="3263900"/>
            <a:ext cx="1358900" cy="571500"/>
          </a:xfrm>
          <a:custGeom>
            <a:avLst/>
            <a:gdLst>
              <a:gd name="T0" fmla="*/ 0 w 856"/>
              <a:gd name="T1" fmla="*/ 360 h 360"/>
              <a:gd name="T2" fmla="*/ 76 w 856"/>
              <a:gd name="T3" fmla="*/ 344 h 360"/>
              <a:gd name="T4" fmla="*/ 164 w 856"/>
              <a:gd name="T5" fmla="*/ 240 h 360"/>
              <a:gd name="T6" fmla="*/ 256 w 856"/>
              <a:gd name="T7" fmla="*/ 160 h 360"/>
              <a:gd name="T8" fmla="*/ 284 w 856"/>
              <a:gd name="T9" fmla="*/ 112 h 360"/>
              <a:gd name="T10" fmla="*/ 464 w 856"/>
              <a:gd name="T11" fmla="*/ 0 h 360"/>
              <a:gd name="T12" fmla="*/ 540 w 856"/>
              <a:gd name="T13" fmla="*/ 28 h 360"/>
              <a:gd name="T14" fmla="*/ 708 w 856"/>
              <a:gd name="T15" fmla="*/ 196 h 360"/>
              <a:gd name="T16" fmla="*/ 780 w 856"/>
              <a:gd name="T17" fmla="*/ 280 h 360"/>
              <a:gd name="T18" fmla="*/ 856 w 856"/>
              <a:gd name="T19" fmla="*/ 336 h 3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6"/>
              <a:gd name="T31" fmla="*/ 0 h 360"/>
              <a:gd name="T32" fmla="*/ 856 w 856"/>
              <a:gd name="T33" fmla="*/ 360 h 3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6" h="360">
                <a:moveTo>
                  <a:pt x="0" y="360"/>
                </a:moveTo>
                <a:lnTo>
                  <a:pt x="76" y="344"/>
                </a:lnTo>
                <a:lnTo>
                  <a:pt x="164" y="240"/>
                </a:lnTo>
                <a:lnTo>
                  <a:pt x="256" y="160"/>
                </a:lnTo>
                <a:lnTo>
                  <a:pt x="284" y="112"/>
                </a:lnTo>
                <a:lnTo>
                  <a:pt x="464" y="0"/>
                </a:lnTo>
                <a:lnTo>
                  <a:pt x="540" y="28"/>
                </a:lnTo>
                <a:lnTo>
                  <a:pt x="708" y="196"/>
                </a:lnTo>
                <a:lnTo>
                  <a:pt x="780" y="280"/>
                </a:lnTo>
                <a:lnTo>
                  <a:pt x="856" y="3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75" name="Text Box 272"/>
          <p:cNvSpPr txBox="1">
            <a:spLocks noChangeArrowheads="1"/>
          </p:cNvSpPr>
          <p:nvPr/>
        </p:nvSpPr>
        <p:spPr bwMode="auto">
          <a:xfrm>
            <a:off x="176213" y="647858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24.19</a:t>
            </a:r>
          </a:p>
        </p:txBody>
      </p:sp>
      <p:sp>
        <p:nvSpPr>
          <p:cNvPr id="2167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3206750" y="2514600"/>
            <a:ext cx="3136900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 rot="-5400000">
            <a:off x="1675607" y="3237706"/>
            <a:ext cx="2049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Annual Net Radiation, R</a:t>
            </a:r>
            <a:r>
              <a:rPr lang="en-US" baseline="-25000"/>
              <a:t>n</a:t>
            </a:r>
            <a:r>
              <a:rPr lang="en-US"/>
              <a:t> (W m</a:t>
            </a:r>
            <a:r>
              <a:rPr lang="en-US" baseline="30000"/>
              <a:t>-2</a:t>
            </a:r>
            <a:r>
              <a:rPr lang="en-US"/>
              <a:t>)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 flipV="1">
            <a:off x="4094163" y="2514600"/>
            <a:ext cx="0" cy="17002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7"/>
          <p:cNvSpPr>
            <a:spLocks noChangeShapeType="1"/>
          </p:cNvSpPr>
          <p:nvPr/>
        </p:nvSpPr>
        <p:spPr bwMode="auto">
          <a:xfrm flipV="1">
            <a:off x="5027613" y="2514600"/>
            <a:ext cx="0" cy="17002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 flipV="1">
            <a:off x="5922963" y="2514600"/>
            <a:ext cx="0" cy="17002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 flipV="1">
            <a:off x="3459163" y="2514600"/>
            <a:ext cx="0" cy="17002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V="1">
            <a:off x="3656013" y="4168775"/>
            <a:ext cx="0" cy="4603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V="1">
            <a:off x="4551363" y="4168775"/>
            <a:ext cx="0" cy="4603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V="1">
            <a:off x="5465763" y="4168775"/>
            <a:ext cx="0" cy="4603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3"/>
          <p:cNvSpPr>
            <a:spLocks noChangeShapeType="1"/>
          </p:cNvSpPr>
          <p:nvPr/>
        </p:nvSpPr>
        <p:spPr bwMode="auto">
          <a:xfrm>
            <a:off x="3217863" y="3967163"/>
            <a:ext cx="31257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14"/>
          <p:cNvSpPr>
            <a:spLocks noChangeShapeType="1"/>
          </p:cNvSpPr>
          <p:nvPr/>
        </p:nvSpPr>
        <p:spPr bwMode="auto">
          <a:xfrm>
            <a:off x="3217863" y="3725863"/>
            <a:ext cx="31257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>
            <a:off x="3217863" y="3478213"/>
            <a:ext cx="31257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16"/>
          <p:cNvSpPr>
            <a:spLocks noChangeShapeType="1"/>
          </p:cNvSpPr>
          <p:nvPr/>
        </p:nvSpPr>
        <p:spPr bwMode="auto">
          <a:xfrm>
            <a:off x="3217863" y="3230563"/>
            <a:ext cx="31257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17"/>
          <p:cNvSpPr>
            <a:spLocks noChangeShapeType="1"/>
          </p:cNvSpPr>
          <p:nvPr/>
        </p:nvSpPr>
        <p:spPr bwMode="auto">
          <a:xfrm>
            <a:off x="3217863" y="2989263"/>
            <a:ext cx="31257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18"/>
          <p:cNvSpPr>
            <a:spLocks noChangeShapeType="1"/>
          </p:cNvSpPr>
          <p:nvPr/>
        </p:nvSpPr>
        <p:spPr bwMode="auto">
          <a:xfrm>
            <a:off x="3217863" y="2747963"/>
            <a:ext cx="3125787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Freeform 19"/>
          <p:cNvSpPr>
            <a:spLocks/>
          </p:cNvSpPr>
          <p:nvPr/>
        </p:nvSpPr>
        <p:spPr bwMode="auto">
          <a:xfrm>
            <a:off x="3213100" y="3733800"/>
            <a:ext cx="3130550" cy="469900"/>
          </a:xfrm>
          <a:custGeom>
            <a:avLst/>
            <a:gdLst>
              <a:gd name="T0" fmla="*/ 0 w 1972"/>
              <a:gd name="T1" fmla="*/ 296 h 296"/>
              <a:gd name="T2" fmla="*/ 188 w 1972"/>
              <a:gd name="T3" fmla="*/ 288 h 296"/>
              <a:gd name="T4" fmla="*/ 344 w 1972"/>
              <a:gd name="T5" fmla="*/ 256 h 296"/>
              <a:gd name="T6" fmla="*/ 520 w 1972"/>
              <a:gd name="T7" fmla="*/ 148 h 296"/>
              <a:gd name="T8" fmla="*/ 788 w 1972"/>
              <a:gd name="T9" fmla="*/ 52 h 296"/>
              <a:gd name="T10" fmla="*/ 1048 w 1972"/>
              <a:gd name="T11" fmla="*/ 16 h 296"/>
              <a:gd name="T12" fmla="*/ 1332 w 1972"/>
              <a:gd name="T13" fmla="*/ 12 h 296"/>
              <a:gd name="T14" fmla="*/ 1720 w 1972"/>
              <a:gd name="T15" fmla="*/ 12 h 296"/>
              <a:gd name="T16" fmla="*/ 1972 w 1972"/>
              <a:gd name="T17" fmla="*/ 0 h 2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72"/>
              <a:gd name="T28" fmla="*/ 0 h 296"/>
              <a:gd name="T29" fmla="*/ 1972 w 1972"/>
              <a:gd name="T30" fmla="*/ 296 h 2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72" h="296">
                <a:moveTo>
                  <a:pt x="0" y="296"/>
                </a:moveTo>
                <a:cubicBezTo>
                  <a:pt x="65" y="295"/>
                  <a:pt x="131" y="295"/>
                  <a:pt x="188" y="288"/>
                </a:cubicBezTo>
                <a:cubicBezTo>
                  <a:pt x="245" y="281"/>
                  <a:pt x="289" y="279"/>
                  <a:pt x="344" y="256"/>
                </a:cubicBezTo>
                <a:cubicBezTo>
                  <a:pt x="399" y="233"/>
                  <a:pt x="446" y="182"/>
                  <a:pt x="520" y="148"/>
                </a:cubicBezTo>
                <a:cubicBezTo>
                  <a:pt x="594" y="114"/>
                  <a:pt x="700" y="74"/>
                  <a:pt x="788" y="52"/>
                </a:cubicBezTo>
                <a:cubicBezTo>
                  <a:pt x="876" y="30"/>
                  <a:pt x="957" y="23"/>
                  <a:pt x="1048" y="16"/>
                </a:cubicBezTo>
                <a:cubicBezTo>
                  <a:pt x="1139" y="9"/>
                  <a:pt x="1220" y="13"/>
                  <a:pt x="1332" y="12"/>
                </a:cubicBezTo>
                <a:cubicBezTo>
                  <a:pt x="1444" y="11"/>
                  <a:pt x="1613" y="14"/>
                  <a:pt x="1720" y="12"/>
                </a:cubicBezTo>
                <a:cubicBezTo>
                  <a:pt x="1827" y="10"/>
                  <a:pt x="1899" y="5"/>
                  <a:pt x="19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Freeform 20"/>
          <p:cNvSpPr>
            <a:spLocks/>
          </p:cNvSpPr>
          <p:nvPr/>
        </p:nvSpPr>
        <p:spPr bwMode="auto">
          <a:xfrm>
            <a:off x="3225800" y="2549525"/>
            <a:ext cx="3117850" cy="1641475"/>
          </a:xfrm>
          <a:custGeom>
            <a:avLst/>
            <a:gdLst>
              <a:gd name="T0" fmla="*/ 0 w 1964"/>
              <a:gd name="T1" fmla="*/ 1034 h 1034"/>
              <a:gd name="T2" fmla="*/ 88 w 1964"/>
              <a:gd name="T3" fmla="*/ 910 h 1034"/>
              <a:gd name="T4" fmla="*/ 144 w 1964"/>
              <a:gd name="T5" fmla="*/ 770 h 1034"/>
              <a:gd name="T6" fmla="*/ 148 w 1964"/>
              <a:gd name="T7" fmla="*/ 138 h 1034"/>
              <a:gd name="T8" fmla="*/ 316 w 1964"/>
              <a:gd name="T9" fmla="*/ 6 h 1034"/>
              <a:gd name="T10" fmla="*/ 724 w 1964"/>
              <a:gd name="T11" fmla="*/ 174 h 1034"/>
              <a:gd name="T12" fmla="*/ 900 w 1964"/>
              <a:gd name="T13" fmla="*/ 258 h 1034"/>
              <a:gd name="T14" fmla="*/ 1284 w 1964"/>
              <a:gd name="T15" fmla="*/ 430 h 1034"/>
              <a:gd name="T16" fmla="*/ 1620 w 1964"/>
              <a:gd name="T17" fmla="*/ 534 h 1034"/>
              <a:gd name="T18" fmla="*/ 1964 w 1964"/>
              <a:gd name="T19" fmla="*/ 610 h 10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64"/>
              <a:gd name="T31" fmla="*/ 0 h 1034"/>
              <a:gd name="T32" fmla="*/ 1964 w 1964"/>
              <a:gd name="T33" fmla="*/ 1034 h 10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64" h="1034">
                <a:moveTo>
                  <a:pt x="0" y="1034"/>
                </a:moveTo>
                <a:cubicBezTo>
                  <a:pt x="32" y="994"/>
                  <a:pt x="64" y="954"/>
                  <a:pt x="88" y="910"/>
                </a:cubicBezTo>
                <a:cubicBezTo>
                  <a:pt x="112" y="866"/>
                  <a:pt x="134" y="899"/>
                  <a:pt x="144" y="770"/>
                </a:cubicBezTo>
                <a:cubicBezTo>
                  <a:pt x="154" y="641"/>
                  <a:pt x="119" y="265"/>
                  <a:pt x="148" y="138"/>
                </a:cubicBezTo>
                <a:cubicBezTo>
                  <a:pt x="177" y="11"/>
                  <a:pt x="220" y="0"/>
                  <a:pt x="316" y="6"/>
                </a:cubicBezTo>
                <a:cubicBezTo>
                  <a:pt x="412" y="12"/>
                  <a:pt x="627" y="132"/>
                  <a:pt x="724" y="174"/>
                </a:cubicBezTo>
                <a:cubicBezTo>
                  <a:pt x="821" y="216"/>
                  <a:pt x="807" y="215"/>
                  <a:pt x="900" y="258"/>
                </a:cubicBezTo>
                <a:cubicBezTo>
                  <a:pt x="993" y="301"/>
                  <a:pt x="1164" y="384"/>
                  <a:pt x="1284" y="430"/>
                </a:cubicBezTo>
                <a:cubicBezTo>
                  <a:pt x="1404" y="476"/>
                  <a:pt x="1507" y="504"/>
                  <a:pt x="1620" y="534"/>
                </a:cubicBezTo>
                <a:cubicBezTo>
                  <a:pt x="1733" y="564"/>
                  <a:pt x="1848" y="587"/>
                  <a:pt x="1964" y="6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Text Box 4"/>
          <p:cNvSpPr txBox="1">
            <a:spLocks noChangeArrowheads="1"/>
          </p:cNvSpPr>
          <p:nvPr/>
        </p:nvSpPr>
        <p:spPr bwMode="auto">
          <a:xfrm>
            <a:off x="3784600" y="4443413"/>
            <a:ext cx="2005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Radiative Dryness Index (R</a:t>
            </a:r>
            <a:r>
              <a:rPr lang="en-US" baseline="-25000"/>
              <a:t>n</a:t>
            </a:r>
            <a:r>
              <a:rPr lang="en-US"/>
              <a:t>/</a:t>
            </a:r>
            <a:r>
              <a:rPr lang="en-US">
                <a:sym typeface="Symbol" pitchFamily="18" charset="2"/>
              </a:rPr>
              <a:t>P)</a:t>
            </a:r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3476625" y="4233863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0.5</a:t>
            </a:r>
          </a:p>
        </p:txBody>
      </p:sp>
      <p:sp>
        <p:nvSpPr>
          <p:cNvPr id="4117" name="Text Box 22"/>
          <p:cNvSpPr txBox="1">
            <a:spLocks noChangeArrowheads="1"/>
          </p:cNvSpPr>
          <p:nvPr/>
        </p:nvSpPr>
        <p:spPr bwMode="auto">
          <a:xfrm>
            <a:off x="3911600" y="4233863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1.0</a:t>
            </a:r>
          </a:p>
        </p:txBody>
      </p:sp>
      <p:sp>
        <p:nvSpPr>
          <p:cNvPr id="4118" name="Text Box 23"/>
          <p:cNvSpPr txBox="1">
            <a:spLocks noChangeArrowheads="1"/>
          </p:cNvSpPr>
          <p:nvPr/>
        </p:nvSpPr>
        <p:spPr bwMode="auto">
          <a:xfrm>
            <a:off x="4378325" y="4240213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1.5</a:t>
            </a:r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857750" y="4233863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2.0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311775" y="4233863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2.5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5745163" y="4240213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3.0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3057525" y="4233863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0.0</a:t>
            </a:r>
          </a:p>
        </p:txBody>
      </p:sp>
      <p:sp>
        <p:nvSpPr>
          <p:cNvPr id="4123" name="Text Box 28"/>
          <p:cNvSpPr txBox="1">
            <a:spLocks noChangeArrowheads="1"/>
          </p:cNvSpPr>
          <p:nvPr/>
        </p:nvSpPr>
        <p:spPr bwMode="auto">
          <a:xfrm>
            <a:off x="2930525" y="40782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4124" name="Text Box 29"/>
          <p:cNvSpPr txBox="1">
            <a:spLocks noChangeArrowheads="1"/>
          </p:cNvSpPr>
          <p:nvPr/>
        </p:nvSpPr>
        <p:spPr bwMode="auto">
          <a:xfrm>
            <a:off x="2873375" y="38560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4125" name="Text Box 30"/>
          <p:cNvSpPr txBox="1">
            <a:spLocks noChangeArrowheads="1"/>
          </p:cNvSpPr>
          <p:nvPr/>
        </p:nvSpPr>
        <p:spPr bwMode="auto">
          <a:xfrm>
            <a:off x="2873375" y="362108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40</a:t>
            </a:r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2867025" y="33734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60</a:t>
            </a:r>
          </a:p>
        </p:txBody>
      </p:sp>
      <p:sp>
        <p:nvSpPr>
          <p:cNvPr id="4127" name="Text Box 32"/>
          <p:cNvSpPr txBox="1">
            <a:spLocks noChangeArrowheads="1"/>
          </p:cNvSpPr>
          <p:nvPr/>
        </p:nvSpPr>
        <p:spPr bwMode="auto">
          <a:xfrm>
            <a:off x="2879725" y="31321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80</a:t>
            </a:r>
          </a:p>
        </p:txBody>
      </p:sp>
      <p:sp>
        <p:nvSpPr>
          <p:cNvPr id="4128" name="Text Box 33"/>
          <p:cNvSpPr txBox="1">
            <a:spLocks noChangeArrowheads="1"/>
          </p:cNvSpPr>
          <p:nvPr/>
        </p:nvSpPr>
        <p:spPr bwMode="auto">
          <a:xfrm>
            <a:off x="2803525" y="28654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4129" name="Text Box 34"/>
          <p:cNvSpPr txBox="1">
            <a:spLocks noChangeArrowheads="1"/>
          </p:cNvSpPr>
          <p:nvPr/>
        </p:nvSpPr>
        <p:spPr bwMode="auto">
          <a:xfrm>
            <a:off x="2797175" y="26495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120</a:t>
            </a:r>
          </a:p>
        </p:txBody>
      </p:sp>
      <p:sp>
        <p:nvSpPr>
          <p:cNvPr id="4130" name="Text Box 35"/>
          <p:cNvSpPr txBox="1">
            <a:spLocks noChangeArrowheads="1"/>
          </p:cNvSpPr>
          <p:nvPr/>
        </p:nvSpPr>
        <p:spPr bwMode="auto">
          <a:xfrm>
            <a:off x="2803525" y="24082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140</a:t>
            </a:r>
          </a:p>
        </p:txBody>
      </p:sp>
      <p:sp>
        <p:nvSpPr>
          <p:cNvPr id="4131" name="Text Box 36"/>
          <p:cNvSpPr txBox="1">
            <a:spLocks noChangeArrowheads="1"/>
          </p:cNvSpPr>
          <p:nvPr/>
        </p:nvSpPr>
        <p:spPr bwMode="auto">
          <a:xfrm>
            <a:off x="3527425" y="2700338"/>
            <a:ext cx="5461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Tropical</a:t>
            </a:r>
          </a:p>
        </p:txBody>
      </p:sp>
      <p:sp>
        <p:nvSpPr>
          <p:cNvPr id="4132" name="Text Box 37"/>
          <p:cNvSpPr txBox="1">
            <a:spLocks noChangeArrowheads="1"/>
          </p:cNvSpPr>
          <p:nvPr/>
        </p:nvSpPr>
        <p:spPr bwMode="auto">
          <a:xfrm>
            <a:off x="3481388" y="2917825"/>
            <a:ext cx="596900" cy="122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/>
              <a:t>Wet savanna</a:t>
            </a:r>
          </a:p>
        </p:txBody>
      </p:sp>
      <p:sp>
        <p:nvSpPr>
          <p:cNvPr id="4133" name="Text Box 38"/>
          <p:cNvSpPr txBox="1">
            <a:spLocks noChangeArrowheads="1"/>
          </p:cNvSpPr>
          <p:nvPr/>
        </p:nvSpPr>
        <p:spPr bwMode="auto">
          <a:xfrm>
            <a:off x="5908675" y="3519488"/>
            <a:ext cx="4841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Desert</a:t>
            </a:r>
          </a:p>
        </p:txBody>
      </p:sp>
      <p:sp>
        <p:nvSpPr>
          <p:cNvPr id="4134" name="Text Box 39"/>
          <p:cNvSpPr txBox="1">
            <a:spLocks noChangeArrowheads="1"/>
          </p:cNvSpPr>
          <p:nvPr/>
        </p:nvSpPr>
        <p:spPr bwMode="auto">
          <a:xfrm>
            <a:off x="4092575" y="2928938"/>
            <a:ext cx="5889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Savanna</a:t>
            </a:r>
          </a:p>
        </p:txBody>
      </p:sp>
      <p:sp>
        <p:nvSpPr>
          <p:cNvPr id="4135" name="Text Box 40"/>
          <p:cNvSpPr txBox="1">
            <a:spLocks noChangeArrowheads="1"/>
          </p:cNvSpPr>
          <p:nvPr/>
        </p:nvSpPr>
        <p:spPr bwMode="auto">
          <a:xfrm>
            <a:off x="3425825" y="3074988"/>
            <a:ext cx="695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Subtropical</a:t>
            </a:r>
          </a:p>
        </p:txBody>
      </p:sp>
      <p:sp>
        <p:nvSpPr>
          <p:cNvPr id="4136" name="Text Box 41"/>
          <p:cNvSpPr txBox="1">
            <a:spLocks noChangeArrowheads="1"/>
          </p:cNvSpPr>
          <p:nvPr/>
        </p:nvSpPr>
        <p:spPr bwMode="auto">
          <a:xfrm>
            <a:off x="3521075" y="3271838"/>
            <a:ext cx="4730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Forest</a:t>
            </a:r>
          </a:p>
        </p:txBody>
      </p:sp>
      <p:sp>
        <p:nvSpPr>
          <p:cNvPr id="4137" name="Text Box 42"/>
          <p:cNvSpPr txBox="1">
            <a:spLocks noChangeArrowheads="1"/>
          </p:cNvSpPr>
          <p:nvPr/>
        </p:nvSpPr>
        <p:spPr bwMode="auto">
          <a:xfrm>
            <a:off x="3419475" y="3436938"/>
            <a:ext cx="71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/>
              <a:t>Mid-latitude</a:t>
            </a:r>
          </a:p>
          <a:p>
            <a:pPr algn="ctr"/>
            <a:r>
              <a:rPr lang="en-US" sz="800"/>
              <a:t>deciduous</a:t>
            </a:r>
          </a:p>
        </p:txBody>
      </p:sp>
      <p:sp>
        <p:nvSpPr>
          <p:cNvPr id="4138" name="Text Box 43"/>
          <p:cNvSpPr txBox="1">
            <a:spLocks noChangeArrowheads="1"/>
          </p:cNvSpPr>
          <p:nvPr/>
        </p:nvSpPr>
        <p:spPr bwMode="auto">
          <a:xfrm>
            <a:off x="3432175" y="3805238"/>
            <a:ext cx="6731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Needleleaf</a:t>
            </a:r>
          </a:p>
        </p:txBody>
      </p:sp>
      <p:sp>
        <p:nvSpPr>
          <p:cNvPr id="4139" name="Text Box 44"/>
          <p:cNvSpPr txBox="1">
            <a:spLocks noChangeArrowheads="1"/>
          </p:cNvSpPr>
          <p:nvPr/>
        </p:nvSpPr>
        <p:spPr bwMode="auto">
          <a:xfrm rot="-3450854">
            <a:off x="3148806" y="3993357"/>
            <a:ext cx="4270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/>
              <a:t>Tundra</a:t>
            </a:r>
          </a:p>
        </p:txBody>
      </p:sp>
      <p:sp>
        <p:nvSpPr>
          <p:cNvPr id="4140" name="Text Box 45"/>
          <p:cNvSpPr txBox="1">
            <a:spLocks noChangeArrowheads="1"/>
          </p:cNvSpPr>
          <p:nvPr/>
        </p:nvSpPr>
        <p:spPr bwMode="auto">
          <a:xfrm>
            <a:off x="4194175" y="3284538"/>
            <a:ext cx="5095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Steppe</a:t>
            </a:r>
          </a:p>
        </p:txBody>
      </p:sp>
      <p:sp>
        <p:nvSpPr>
          <p:cNvPr id="4141" name="Text Box 46"/>
          <p:cNvSpPr txBox="1">
            <a:spLocks noChangeArrowheads="1"/>
          </p:cNvSpPr>
          <p:nvPr/>
        </p:nvSpPr>
        <p:spPr bwMode="auto">
          <a:xfrm>
            <a:off x="4079875" y="3475038"/>
            <a:ext cx="8493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Steppe, prairie</a:t>
            </a:r>
          </a:p>
        </p:txBody>
      </p:sp>
      <p:sp>
        <p:nvSpPr>
          <p:cNvPr id="4142" name="Text Box 47"/>
          <p:cNvSpPr txBox="1">
            <a:spLocks noChangeArrowheads="1"/>
          </p:cNvSpPr>
          <p:nvPr/>
        </p:nvSpPr>
        <p:spPr bwMode="auto">
          <a:xfrm>
            <a:off x="5102225" y="3475038"/>
            <a:ext cx="700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Semidesert</a:t>
            </a:r>
          </a:p>
        </p:txBody>
      </p:sp>
      <p:sp>
        <p:nvSpPr>
          <p:cNvPr id="4143" name="Text Box 49"/>
          <p:cNvSpPr txBox="1">
            <a:spLocks noChangeArrowheads="1"/>
          </p:cNvSpPr>
          <p:nvPr/>
        </p:nvSpPr>
        <p:spPr bwMode="auto">
          <a:xfrm>
            <a:off x="176213" y="647858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24.2</a:t>
            </a:r>
          </a:p>
        </p:txBody>
      </p:sp>
      <p:sp>
        <p:nvSpPr>
          <p:cNvPr id="4144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070225" y="3463925"/>
            <a:ext cx="38766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3070225" y="5407025"/>
            <a:ext cx="387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3070225" y="5016500"/>
            <a:ext cx="387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7"/>
          <p:cNvSpPr>
            <a:spLocks noChangeShapeType="1"/>
          </p:cNvSpPr>
          <p:nvPr/>
        </p:nvSpPr>
        <p:spPr bwMode="auto">
          <a:xfrm>
            <a:off x="3070225" y="4635500"/>
            <a:ext cx="387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3070225" y="4244975"/>
            <a:ext cx="387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3070225" y="3854450"/>
            <a:ext cx="387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3070225" y="3463925"/>
            <a:ext cx="387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Rectangle 11"/>
          <p:cNvSpPr>
            <a:spLocks noChangeArrowheads="1"/>
          </p:cNvSpPr>
          <p:nvPr/>
        </p:nvSpPr>
        <p:spPr bwMode="auto">
          <a:xfrm>
            <a:off x="3070225" y="3463925"/>
            <a:ext cx="3876675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>
            <a:off x="3070225" y="3463925"/>
            <a:ext cx="1588" cy="2333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13"/>
          <p:cNvSpPr>
            <a:spLocks noChangeShapeType="1"/>
          </p:cNvSpPr>
          <p:nvPr/>
        </p:nvSpPr>
        <p:spPr bwMode="auto">
          <a:xfrm>
            <a:off x="3032125" y="57975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>
            <a:off x="3032125" y="54070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>
            <a:off x="3032125" y="50165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6"/>
          <p:cNvSpPr>
            <a:spLocks noChangeShapeType="1"/>
          </p:cNvSpPr>
          <p:nvPr/>
        </p:nvSpPr>
        <p:spPr bwMode="auto">
          <a:xfrm>
            <a:off x="3032125" y="46355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>
            <a:off x="3032125" y="42449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8"/>
          <p:cNvSpPr>
            <a:spLocks noChangeShapeType="1"/>
          </p:cNvSpPr>
          <p:nvPr/>
        </p:nvSpPr>
        <p:spPr bwMode="auto">
          <a:xfrm>
            <a:off x="3032125" y="38544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19"/>
          <p:cNvSpPr>
            <a:spLocks noChangeShapeType="1"/>
          </p:cNvSpPr>
          <p:nvPr/>
        </p:nvSpPr>
        <p:spPr bwMode="auto">
          <a:xfrm>
            <a:off x="3032125" y="34639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20"/>
          <p:cNvSpPr>
            <a:spLocks noChangeShapeType="1"/>
          </p:cNvSpPr>
          <p:nvPr/>
        </p:nvSpPr>
        <p:spPr bwMode="auto">
          <a:xfrm>
            <a:off x="3251200" y="4768850"/>
            <a:ext cx="1588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21"/>
          <p:cNvSpPr>
            <a:spLocks noChangeShapeType="1"/>
          </p:cNvSpPr>
          <p:nvPr/>
        </p:nvSpPr>
        <p:spPr bwMode="auto">
          <a:xfrm>
            <a:off x="3603625" y="4025900"/>
            <a:ext cx="1588" cy="352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22"/>
          <p:cNvSpPr>
            <a:spLocks noChangeShapeType="1"/>
          </p:cNvSpPr>
          <p:nvPr/>
        </p:nvSpPr>
        <p:spPr bwMode="auto">
          <a:xfrm>
            <a:off x="3956050" y="3559175"/>
            <a:ext cx="1588" cy="1457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Line 23"/>
          <p:cNvSpPr>
            <a:spLocks noChangeShapeType="1"/>
          </p:cNvSpPr>
          <p:nvPr/>
        </p:nvSpPr>
        <p:spPr bwMode="auto">
          <a:xfrm>
            <a:off x="4308475" y="4968875"/>
            <a:ext cx="1588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Line 24"/>
          <p:cNvSpPr>
            <a:spLocks noChangeShapeType="1"/>
          </p:cNvSpPr>
          <p:nvPr/>
        </p:nvSpPr>
        <p:spPr bwMode="auto">
          <a:xfrm>
            <a:off x="4660900" y="4244975"/>
            <a:ext cx="1588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Line 25"/>
          <p:cNvSpPr>
            <a:spLocks noChangeShapeType="1"/>
          </p:cNvSpPr>
          <p:nvPr/>
        </p:nvSpPr>
        <p:spPr bwMode="auto">
          <a:xfrm>
            <a:off x="5013325" y="4721225"/>
            <a:ext cx="1588" cy="676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Line 26"/>
          <p:cNvSpPr>
            <a:spLocks noChangeShapeType="1"/>
          </p:cNvSpPr>
          <p:nvPr/>
        </p:nvSpPr>
        <p:spPr bwMode="auto">
          <a:xfrm>
            <a:off x="5365750" y="4349750"/>
            <a:ext cx="1588" cy="390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3" name="Line 27"/>
          <p:cNvSpPr>
            <a:spLocks noChangeShapeType="1"/>
          </p:cNvSpPr>
          <p:nvPr/>
        </p:nvSpPr>
        <p:spPr bwMode="auto">
          <a:xfrm>
            <a:off x="5718175" y="4721225"/>
            <a:ext cx="1588" cy="676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Line 28"/>
          <p:cNvSpPr>
            <a:spLocks noChangeShapeType="1"/>
          </p:cNvSpPr>
          <p:nvPr/>
        </p:nvSpPr>
        <p:spPr bwMode="auto">
          <a:xfrm>
            <a:off x="6070600" y="4549775"/>
            <a:ext cx="1588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5" name="Line 29"/>
          <p:cNvSpPr>
            <a:spLocks noChangeShapeType="1"/>
          </p:cNvSpPr>
          <p:nvPr/>
        </p:nvSpPr>
        <p:spPr bwMode="auto">
          <a:xfrm>
            <a:off x="6423025" y="4568825"/>
            <a:ext cx="1588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Line 30"/>
          <p:cNvSpPr>
            <a:spLocks noChangeShapeType="1"/>
          </p:cNvSpPr>
          <p:nvPr/>
        </p:nvSpPr>
        <p:spPr bwMode="auto">
          <a:xfrm>
            <a:off x="6775450" y="5226050"/>
            <a:ext cx="1588" cy="552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7" name="Rectangle 31"/>
          <p:cNvSpPr>
            <a:spLocks noChangeArrowheads="1"/>
          </p:cNvSpPr>
          <p:nvPr/>
        </p:nvSpPr>
        <p:spPr bwMode="auto">
          <a:xfrm>
            <a:off x="3222625" y="4959350"/>
            <a:ext cx="47625" cy="476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2"/>
          <p:cNvSpPr>
            <a:spLocks noChangeArrowheads="1"/>
          </p:cNvSpPr>
          <p:nvPr/>
        </p:nvSpPr>
        <p:spPr bwMode="auto">
          <a:xfrm>
            <a:off x="3575050" y="4121150"/>
            <a:ext cx="47625" cy="476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Rectangle 33"/>
          <p:cNvSpPr>
            <a:spLocks noChangeArrowheads="1"/>
          </p:cNvSpPr>
          <p:nvPr/>
        </p:nvSpPr>
        <p:spPr bwMode="auto">
          <a:xfrm>
            <a:off x="3927475" y="434975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4"/>
          <p:cNvSpPr>
            <a:spLocks noChangeArrowheads="1"/>
          </p:cNvSpPr>
          <p:nvPr/>
        </p:nvSpPr>
        <p:spPr bwMode="auto">
          <a:xfrm>
            <a:off x="4279900" y="511175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1" name="Rectangle 35"/>
          <p:cNvSpPr>
            <a:spLocks noChangeArrowheads="1"/>
          </p:cNvSpPr>
          <p:nvPr/>
        </p:nvSpPr>
        <p:spPr bwMode="auto">
          <a:xfrm>
            <a:off x="4632325" y="435927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6"/>
          <p:cNvSpPr>
            <a:spLocks noChangeArrowheads="1"/>
          </p:cNvSpPr>
          <p:nvPr/>
        </p:nvSpPr>
        <p:spPr bwMode="auto">
          <a:xfrm>
            <a:off x="4984750" y="494030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3" name="Rectangle 37"/>
          <p:cNvSpPr>
            <a:spLocks noChangeArrowheads="1"/>
          </p:cNvSpPr>
          <p:nvPr/>
        </p:nvSpPr>
        <p:spPr bwMode="auto">
          <a:xfrm>
            <a:off x="5337175" y="450215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8"/>
          <p:cNvSpPr>
            <a:spLocks noChangeArrowheads="1"/>
          </p:cNvSpPr>
          <p:nvPr/>
        </p:nvSpPr>
        <p:spPr bwMode="auto">
          <a:xfrm>
            <a:off x="5689600" y="497840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5" name="Rectangle 39"/>
          <p:cNvSpPr>
            <a:spLocks noChangeArrowheads="1"/>
          </p:cNvSpPr>
          <p:nvPr/>
        </p:nvSpPr>
        <p:spPr bwMode="auto">
          <a:xfrm>
            <a:off x="6042025" y="484505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40"/>
          <p:cNvSpPr>
            <a:spLocks noChangeArrowheads="1"/>
          </p:cNvSpPr>
          <p:nvPr/>
        </p:nvSpPr>
        <p:spPr bwMode="auto">
          <a:xfrm>
            <a:off x="6394450" y="47212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7" name="Rectangle 41"/>
          <p:cNvSpPr>
            <a:spLocks noChangeArrowheads="1"/>
          </p:cNvSpPr>
          <p:nvPr/>
        </p:nvSpPr>
        <p:spPr bwMode="auto">
          <a:xfrm>
            <a:off x="6746875" y="55594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Line 42"/>
          <p:cNvSpPr>
            <a:spLocks noChangeShapeType="1"/>
          </p:cNvSpPr>
          <p:nvPr/>
        </p:nvSpPr>
        <p:spPr bwMode="auto">
          <a:xfrm>
            <a:off x="3070225" y="5797550"/>
            <a:ext cx="387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9" name="Line 43"/>
          <p:cNvSpPr>
            <a:spLocks noChangeShapeType="1"/>
          </p:cNvSpPr>
          <p:nvPr/>
        </p:nvSpPr>
        <p:spPr bwMode="auto">
          <a:xfrm flipV="1">
            <a:off x="3070225" y="579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Line 44"/>
          <p:cNvSpPr>
            <a:spLocks noChangeShapeType="1"/>
          </p:cNvSpPr>
          <p:nvPr/>
        </p:nvSpPr>
        <p:spPr bwMode="auto">
          <a:xfrm flipV="1">
            <a:off x="3422650" y="579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1" name="Line 45"/>
          <p:cNvSpPr>
            <a:spLocks noChangeShapeType="1"/>
          </p:cNvSpPr>
          <p:nvPr/>
        </p:nvSpPr>
        <p:spPr bwMode="auto">
          <a:xfrm flipV="1">
            <a:off x="3775075" y="579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Line 46"/>
          <p:cNvSpPr>
            <a:spLocks noChangeShapeType="1"/>
          </p:cNvSpPr>
          <p:nvPr/>
        </p:nvSpPr>
        <p:spPr bwMode="auto">
          <a:xfrm flipV="1">
            <a:off x="4127500" y="579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3" name="Line 47"/>
          <p:cNvSpPr>
            <a:spLocks noChangeShapeType="1"/>
          </p:cNvSpPr>
          <p:nvPr/>
        </p:nvSpPr>
        <p:spPr bwMode="auto">
          <a:xfrm flipV="1">
            <a:off x="4479925" y="579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Line 48"/>
          <p:cNvSpPr>
            <a:spLocks noChangeShapeType="1"/>
          </p:cNvSpPr>
          <p:nvPr/>
        </p:nvSpPr>
        <p:spPr bwMode="auto">
          <a:xfrm flipV="1">
            <a:off x="4832350" y="579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5" name="Line 49"/>
          <p:cNvSpPr>
            <a:spLocks noChangeShapeType="1"/>
          </p:cNvSpPr>
          <p:nvPr/>
        </p:nvSpPr>
        <p:spPr bwMode="auto">
          <a:xfrm flipV="1">
            <a:off x="5184775" y="579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Line 50"/>
          <p:cNvSpPr>
            <a:spLocks noChangeShapeType="1"/>
          </p:cNvSpPr>
          <p:nvPr/>
        </p:nvSpPr>
        <p:spPr bwMode="auto">
          <a:xfrm flipV="1">
            <a:off x="5537200" y="579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Line 51"/>
          <p:cNvSpPr>
            <a:spLocks noChangeShapeType="1"/>
          </p:cNvSpPr>
          <p:nvPr/>
        </p:nvSpPr>
        <p:spPr bwMode="auto">
          <a:xfrm flipV="1">
            <a:off x="5889625" y="579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Line 52"/>
          <p:cNvSpPr>
            <a:spLocks noChangeShapeType="1"/>
          </p:cNvSpPr>
          <p:nvPr/>
        </p:nvSpPr>
        <p:spPr bwMode="auto">
          <a:xfrm flipV="1">
            <a:off x="6242050" y="579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Line 53"/>
          <p:cNvSpPr>
            <a:spLocks noChangeShapeType="1"/>
          </p:cNvSpPr>
          <p:nvPr/>
        </p:nvSpPr>
        <p:spPr bwMode="auto">
          <a:xfrm flipV="1">
            <a:off x="6594475" y="579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Line 54"/>
          <p:cNvSpPr>
            <a:spLocks noChangeShapeType="1"/>
          </p:cNvSpPr>
          <p:nvPr/>
        </p:nvSpPr>
        <p:spPr bwMode="auto">
          <a:xfrm flipV="1">
            <a:off x="6946900" y="57975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581" name="Group 55"/>
          <p:cNvGrpSpPr>
            <a:grpSpLocks/>
          </p:cNvGrpSpPr>
          <p:nvPr/>
        </p:nvGrpSpPr>
        <p:grpSpPr bwMode="auto">
          <a:xfrm>
            <a:off x="2432050" y="3387725"/>
            <a:ext cx="538163" cy="2486025"/>
            <a:chOff x="1574" y="2134"/>
            <a:chExt cx="339" cy="1566"/>
          </a:xfrm>
        </p:grpSpPr>
        <p:sp>
          <p:nvSpPr>
            <p:cNvPr id="22673" name="Rectangle 56"/>
            <p:cNvSpPr>
              <a:spLocks noChangeArrowheads="1"/>
            </p:cNvSpPr>
            <p:nvPr/>
          </p:nvSpPr>
          <p:spPr bwMode="auto">
            <a:xfrm>
              <a:off x="1742" y="3604"/>
              <a:ext cx="15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 200</a:t>
              </a:r>
              <a:endParaRPr lang="en-US" sz="1800"/>
            </a:p>
          </p:txBody>
        </p:sp>
        <p:sp>
          <p:nvSpPr>
            <p:cNvPr id="22674" name="Rectangle 57"/>
            <p:cNvSpPr>
              <a:spLocks noChangeArrowheads="1"/>
            </p:cNvSpPr>
            <p:nvPr/>
          </p:nvSpPr>
          <p:spPr bwMode="auto">
            <a:xfrm>
              <a:off x="1849" y="335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 sz="1800"/>
            </a:p>
          </p:txBody>
        </p:sp>
        <p:sp>
          <p:nvSpPr>
            <p:cNvPr id="22675" name="Rectangle 58"/>
            <p:cNvSpPr>
              <a:spLocks noChangeArrowheads="1"/>
            </p:cNvSpPr>
            <p:nvPr/>
          </p:nvSpPr>
          <p:spPr bwMode="auto">
            <a:xfrm>
              <a:off x="1753" y="3112"/>
              <a:ext cx="15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-200</a:t>
              </a:r>
              <a:endParaRPr lang="en-US" sz="1800"/>
            </a:p>
          </p:txBody>
        </p:sp>
        <p:sp>
          <p:nvSpPr>
            <p:cNvPr id="22676" name="Rectangle 59"/>
            <p:cNvSpPr>
              <a:spLocks noChangeArrowheads="1"/>
            </p:cNvSpPr>
            <p:nvPr/>
          </p:nvSpPr>
          <p:spPr bwMode="auto">
            <a:xfrm>
              <a:off x="1753" y="2872"/>
              <a:ext cx="15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-400</a:t>
              </a:r>
              <a:endParaRPr lang="en-US" sz="1800"/>
            </a:p>
          </p:txBody>
        </p:sp>
        <p:sp>
          <p:nvSpPr>
            <p:cNvPr id="22677" name="Rectangle 60"/>
            <p:cNvSpPr>
              <a:spLocks noChangeArrowheads="1"/>
            </p:cNvSpPr>
            <p:nvPr/>
          </p:nvSpPr>
          <p:spPr bwMode="auto">
            <a:xfrm>
              <a:off x="1753" y="2626"/>
              <a:ext cx="15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-600</a:t>
              </a:r>
              <a:endParaRPr lang="en-US" sz="1800"/>
            </a:p>
          </p:txBody>
        </p:sp>
        <p:sp>
          <p:nvSpPr>
            <p:cNvPr id="22678" name="Rectangle 61"/>
            <p:cNvSpPr>
              <a:spLocks noChangeArrowheads="1"/>
            </p:cNvSpPr>
            <p:nvPr/>
          </p:nvSpPr>
          <p:spPr bwMode="auto">
            <a:xfrm>
              <a:off x="1753" y="2380"/>
              <a:ext cx="15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-800</a:t>
              </a:r>
              <a:endParaRPr lang="en-US" sz="1800"/>
            </a:p>
          </p:txBody>
        </p:sp>
        <p:sp>
          <p:nvSpPr>
            <p:cNvPr id="22679" name="Rectangle 62"/>
            <p:cNvSpPr>
              <a:spLocks noChangeArrowheads="1"/>
            </p:cNvSpPr>
            <p:nvPr/>
          </p:nvSpPr>
          <p:spPr bwMode="auto">
            <a:xfrm>
              <a:off x="1710" y="2134"/>
              <a:ext cx="20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-1000</a:t>
              </a:r>
              <a:endParaRPr lang="en-US" sz="1800"/>
            </a:p>
          </p:txBody>
        </p:sp>
        <p:sp>
          <p:nvSpPr>
            <p:cNvPr id="22680" name="Rectangle 63"/>
            <p:cNvSpPr>
              <a:spLocks noChangeArrowheads="1"/>
            </p:cNvSpPr>
            <p:nvPr/>
          </p:nvSpPr>
          <p:spPr bwMode="auto">
            <a:xfrm rot="-5400000">
              <a:off x="914" y="2858"/>
              <a:ext cx="141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Net Ecosystem Production (g C m</a:t>
              </a:r>
              <a:r>
                <a:rPr lang="en-US" baseline="30000">
                  <a:solidFill>
                    <a:srgbClr val="000000"/>
                  </a:solidFill>
                </a:rPr>
                <a:t>-2</a:t>
              </a:r>
              <a:r>
                <a:rPr lang="en-US">
                  <a:solidFill>
                    <a:srgbClr val="000000"/>
                  </a:solidFill>
                </a:rPr>
                <a:t> yr</a:t>
              </a:r>
              <a:r>
                <a:rPr lang="en-US" baseline="30000">
                  <a:solidFill>
                    <a:srgbClr val="000000"/>
                  </a:solidFill>
                </a:rPr>
                <a:t>-1</a:t>
              </a:r>
              <a:r>
                <a:rPr lang="en-US">
                  <a:solidFill>
                    <a:srgbClr val="000000"/>
                  </a:solidFill>
                </a:rPr>
                <a:t>)</a:t>
              </a:r>
              <a:endParaRPr lang="en-US" sz="1800"/>
            </a:p>
          </p:txBody>
        </p:sp>
      </p:grpSp>
      <p:grpSp>
        <p:nvGrpSpPr>
          <p:cNvPr id="22582" name="Group 64"/>
          <p:cNvGrpSpPr>
            <a:grpSpLocks/>
          </p:cNvGrpSpPr>
          <p:nvPr/>
        </p:nvGrpSpPr>
        <p:grpSpPr bwMode="auto">
          <a:xfrm>
            <a:off x="3171825" y="5838825"/>
            <a:ext cx="3660775" cy="730250"/>
            <a:chOff x="1246" y="1896"/>
            <a:chExt cx="2306" cy="460"/>
          </a:xfrm>
        </p:grpSpPr>
        <p:sp>
          <p:nvSpPr>
            <p:cNvPr id="22661" name="Rectangle 65"/>
            <p:cNvSpPr>
              <a:spLocks noChangeArrowheads="1"/>
            </p:cNvSpPr>
            <p:nvPr/>
          </p:nvSpPr>
          <p:spPr bwMode="auto">
            <a:xfrm rot="-5400000">
              <a:off x="1139" y="2038"/>
              <a:ext cx="3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Biometric</a:t>
              </a:r>
              <a:endParaRPr lang="en-US" sz="900"/>
            </a:p>
          </p:txBody>
        </p:sp>
        <p:sp>
          <p:nvSpPr>
            <p:cNvPr id="22662" name="Rectangle 66"/>
            <p:cNvSpPr>
              <a:spLocks noChangeArrowheads="1"/>
            </p:cNvSpPr>
            <p:nvPr/>
          </p:nvSpPr>
          <p:spPr bwMode="auto">
            <a:xfrm rot="-5400000">
              <a:off x="1381" y="2077"/>
              <a:ext cx="1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Eddy</a:t>
              </a:r>
              <a:endParaRPr lang="en-US" sz="900"/>
            </a:p>
          </p:txBody>
        </p:sp>
        <p:sp>
          <p:nvSpPr>
            <p:cNvPr id="22663" name="Rectangle 67"/>
            <p:cNvSpPr>
              <a:spLocks noChangeArrowheads="1"/>
            </p:cNvSpPr>
            <p:nvPr/>
          </p:nvSpPr>
          <p:spPr bwMode="auto">
            <a:xfrm rot="-5400000">
              <a:off x="1379" y="2074"/>
              <a:ext cx="3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covariance</a:t>
              </a:r>
              <a:endParaRPr lang="en-US" sz="900"/>
            </a:p>
          </p:txBody>
        </p:sp>
        <p:sp>
          <p:nvSpPr>
            <p:cNvPr id="22664" name="Rectangle 68"/>
            <p:cNvSpPr>
              <a:spLocks noChangeArrowheads="1"/>
            </p:cNvSpPr>
            <p:nvPr/>
          </p:nvSpPr>
          <p:spPr bwMode="auto">
            <a:xfrm rot="-5400000">
              <a:off x="1613" y="2008"/>
              <a:ext cx="2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BGC++</a:t>
              </a:r>
              <a:endParaRPr lang="en-US" sz="900"/>
            </a:p>
          </p:txBody>
        </p:sp>
        <p:sp>
          <p:nvSpPr>
            <p:cNvPr id="22665" name="Rectangle 69"/>
            <p:cNvSpPr>
              <a:spLocks noChangeArrowheads="1"/>
            </p:cNvSpPr>
            <p:nvPr/>
          </p:nvSpPr>
          <p:spPr bwMode="auto">
            <a:xfrm rot="-5400000">
              <a:off x="1749" y="2059"/>
              <a:ext cx="4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BIOME-BGC</a:t>
              </a:r>
              <a:endParaRPr lang="en-US" sz="900"/>
            </a:p>
          </p:txBody>
        </p:sp>
        <p:sp>
          <p:nvSpPr>
            <p:cNvPr id="22666" name="Rectangle 70"/>
            <p:cNvSpPr>
              <a:spLocks noChangeArrowheads="1"/>
            </p:cNvSpPr>
            <p:nvPr/>
          </p:nvSpPr>
          <p:spPr bwMode="auto">
            <a:xfrm rot="-5400000">
              <a:off x="2025" y="2041"/>
              <a:ext cx="30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CANOAK</a:t>
              </a:r>
              <a:endParaRPr lang="en-US" sz="900"/>
            </a:p>
          </p:txBody>
        </p:sp>
        <p:sp>
          <p:nvSpPr>
            <p:cNvPr id="22667" name="Rectangle 71"/>
            <p:cNvSpPr>
              <a:spLocks noChangeArrowheads="1"/>
            </p:cNvSpPr>
            <p:nvPr/>
          </p:nvSpPr>
          <p:spPr bwMode="auto">
            <a:xfrm rot="-5400000">
              <a:off x="2277" y="2011"/>
              <a:ext cx="2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EALCO</a:t>
              </a:r>
              <a:endParaRPr lang="en-US" sz="900"/>
            </a:p>
          </p:txBody>
        </p:sp>
        <p:sp>
          <p:nvSpPr>
            <p:cNvPr id="22668" name="Rectangle 72"/>
            <p:cNvSpPr>
              <a:spLocks noChangeArrowheads="1"/>
            </p:cNvSpPr>
            <p:nvPr/>
          </p:nvSpPr>
          <p:spPr bwMode="auto">
            <a:xfrm rot="-5400000">
              <a:off x="2509" y="2029"/>
              <a:ext cx="2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ecosys</a:t>
              </a:r>
              <a:endParaRPr lang="en-US" sz="900"/>
            </a:p>
          </p:txBody>
        </p:sp>
        <p:sp>
          <p:nvSpPr>
            <p:cNvPr id="22669" name="Rectangle 73"/>
            <p:cNvSpPr>
              <a:spLocks noChangeArrowheads="1"/>
            </p:cNvSpPr>
            <p:nvPr/>
          </p:nvSpPr>
          <p:spPr bwMode="auto">
            <a:xfrm rot="-5400000">
              <a:off x="2612" y="2083"/>
              <a:ext cx="4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INTRASTAND</a:t>
              </a:r>
              <a:endParaRPr lang="en-US" sz="900"/>
            </a:p>
          </p:txBody>
        </p:sp>
        <p:sp>
          <p:nvSpPr>
            <p:cNvPr id="22670" name="Rectangle 74"/>
            <p:cNvSpPr>
              <a:spLocks noChangeArrowheads="1"/>
            </p:cNvSpPr>
            <p:nvPr/>
          </p:nvSpPr>
          <p:spPr bwMode="auto">
            <a:xfrm rot="-5400000">
              <a:off x="2975" y="1990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LaRS</a:t>
              </a:r>
              <a:endParaRPr lang="en-US" sz="900"/>
            </a:p>
          </p:txBody>
        </p:sp>
        <p:sp>
          <p:nvSpPr>
            <p:cNvPr id="22671" name="Rectangle 75"/>
            <p:cNvSpPr>
              <a:spLocks noChangeArrowheads="1"/>
            </p:cNvSpPr>
            <p:nvPr/>
          </p:nvSpPr>
          <p:spPr bwMode="auto">
            <a:xfrm rot="-5400000">
              <a:off x="3175" y="1996"/>
              <a:ext cx="2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LoTEC</a:t>
              </a:r>
              <a:endParaRPr lang="en-US" sz="900"/>
            </a:p>
          </p:txBody>
        </p:sp>
        <p:sp>
          <p:nvSpPr>
            <p:cNvPr id="22672" name="Rectangle 76"/>
            <p:cNvSpPr>
              <a:spLocks noChangeArrowheads="1"/>
            </p:cNvSpPr>
            <p:nvPr/>
          </p:nvSpPr>
          <p:spPr bwMode="auto">
            <a:xfrm rot="-5400000">
              <a:off x="3387" y="1993"/>
              <a:ext cx="2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PnET-II</a:t>
              </a:r>
              <a:endParaRPr lang="en-US" sz="900"/>
            </a:p>
          </p:txBody>
        </p:sp>
      </p:grpSp>
      <p:sp>
        <p:nvSpPr>
          <p:cNvPr id="22583" name="Rectangle 77"/>
          <p:cNvSpPr>
            <a:spLocks noChangeArrowheads="1"/>
          </p:cNvSpPr>
          <p:nvPr/>
        </p:nvSpPr>
        <p:spPr bwMode="auto">
          <a:xfrm>
            <a:off x="3067050" y="247650"/>
            <a:ext cx="38766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Line 78"/>
          <p:cNvSpPr>
            <a:spLocks noChangeShapeType="1"/>
          </p:cNvSpPr>
          <p:nvPr/>
        </p:nvSpPr>
        <p:spPr bwMode="auto">
          <a:xfrm>
            <a:off x="3067050" y="2247900"/>
            <a:ext cx="387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Line 79"/>
          <p:cNvSpPr>
            <a:spLocks noChangeShapeType="1"/>
          </p:cNvSpPr>
          <p:nvPr/>
        </p:nvSpPr>
        <p:spPr bwMode="auto">
          <a:xfrm>
            <a:off x="3067050" y="1914525"/>
            <a:ext cx="387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Line 80"/>
          <p:cNvSpPr>
            <a:spLocks noChangeShapeType="1"/>
          </p:cNvSpPr>
          <p:nvPr/>
        </p:nvSpPr>
        <p:spPr bwMode="auto">
          <a:xfrm>
            <a:off x="3067050" y="1581150"/>
            <a:ext cx="387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Line 81"/>
          <p:cNvSpPr>
            <a:spLocks noChangeShapeType="1"/>
          </p:cNvSpPr>
          <p:nvPr/>
        </p:nvSpPr>
        <p:spPr bwMode="auto">
          <a:xfrm>
            <a:off x="3067050" y="1247775"/>
            <a:ext cx="387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Line 82"/>
          <p:cNvSpPr>
            <a:spLocks noChangeShapeType="1"/>
          </p:cNvSpPr>
          <p:nvPr/>
        </p:nvSpPr>
        <p:spPr bwMode="auto">
          <a:xfrm>
            <a:off x="3067050" y="914400"/>
            <a:ext cx="387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Line 83"/>
          <p:cNvSpPr>
            <a:spLocks noChangeShapeType="1"/>
          </p:cNvSpPr>
          <p:nvPr/>
        </p:nvSpPr>
        <p:spPr bwMode="auto">
          <a:xfrm>
            <a:off x="3067050" y="581025"/>
            <a:ext cx="387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Line 84"/>
          <p:cNvSpPr>
            <a:spLocks noChangeShapeType="1"/>
          </p:cNvSpPr>
          <p:nvPr/>
        </p:nvSpPr>
        <p:spPr bwMode="auto">
          <a:xfrm>
            <a:off x="3067050" y="247650"/>
            <a:ext cx="387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Rectangle 85"/>
          <p:cNvSpPr>
            <a:spLocks noChangeArrowheads="1"/>
          </p:cNvSpPr>
          <p:nvPr/>
        </p:nvSpPr>
        <p:spPr bwMode="auto">
          <a:xfrm>
            <a:off x="3067050" y="247650"/>
            <a:ext cx="3876675" cy="233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Line 86"/>
          <p:cNvSpPr>
            <a:spLocks noChangeShapeType="1"/>
          </p:cNvSpPr>
          <p:nvPr/>
        </p:nvSpPr>
        <p:spPr bwMode="auto">
          <a:xfrm>
            <a:off x="3067050" y="247650"/>
            <a:ext cx="1588" cy="2333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Line 87"/>
          <p:cNvSpPr>
            <a:spLocks noChangeShapeType="1"/>
          </p:cNvSpPr>
          <p:nvPr/>
        </p:nvSpPr>
        <p:spPr bwMode="auto">
          <a:xfrm>
            <a:off x="3028950" y="25812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Line 88"/>
          <p:cNvSpPr>
            <a:spLocks noChangeShapeType="1"/>
          </p:cNvSpPr>
          <p:nvPr/>
        </p:nvSpPr>
        <p:spPr bwMode="auto">
          <a:xfrm>
            <a:off x="3028950" y="22479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Line 89"/>
          <p:cNvSpPr>
            <a:spLocks noChangeShapeType="1"/>
          </p:cNvSpPr>
          <p:nvPr/>
        </p:nvSpPr>
        <p:spPr bwMode="auto">
          <a:xfrm>
            <a:off x="3028950" y="19145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Line 90"/>
          <p:cNvSpPr>
            <a:spLocks noChangeShapeType="1"/>
          </p:cNvSpPr>
          <p:nvPr/>
        </p:nvSpPr>
        <p:spPr bwMode="auto">
          <a:xfrm>
            <a:off x="3028950" y="15811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Line 91"/>
          <p:cNvSpPr>
            <a:spLocks noChangeShapeType="1"/>
          </p:cNvSpPr>
          <p:nvPr/>
        </p:nvSpPr>
        <p:spPr bwMode="auto">
          <a:xfrm>
            <a:off x="3028950" y="12477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Line 92"/>
          <p:cNvSpPr>
            <a:spLocks noChangeShapeType="1"/>
          </p:cNvSpPr>
          <p:nvPr/>
        </p:nvSpPr>
        <p:spPr bwMode="auto">
          <a:xfrm>
            <a:off x="3028950" y="9144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Line 93"/>
          <p:cNvSpPr>
            <a:spLocks noChangeShapeType="1"/>
          </p:cNvSpPr>
          <p:nvPr/>
        </p:nvSpPr>
        <p:spPr bwMode="auto">
          <a:xfrm>
            <a:off x="3028950" y="5810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Line 94"/>
          <p:cNvSpPr>
            <a:spLocks noChangeShapeType="1"/>
          </p:cNvSpPr>
          <p:nvPr/>
        </p:nvSpPr>
        <p:spPr bwMode="auto">
          <a:xfrm>
            <a:off x="3028950" y="2476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Line 95"/>
          <p:cNvSpPr>
            <a:spLocks noChangeShapeType="1"/>
          </p:cNvSpPr>
          <p:nvPr/>
        </p:nvSpPr>
        <p:spPr bwMode="auto">
          <a:xfrm>
            <a:off x="3067050" y="2581275"/>
            <a:ext cx="387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Line 96"/>
          <p:cNvSpPr>
            <a:spLocks noChangeShapeType="1"/>
          </p:cNvSpPr>
          <p:nvPr/>
        </p:nvSpPr>
        <p:spPr bwMode="auto">
          <a:xfrm flipV="1">
            <a:off x="3067050" y="25812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Line 97"/>
          <p:cNvSpPr>
            <a:spLocks noChangeShapeType="1"/>
          </p:cNvSpPr>
          <p:nvPr/>
        </p:nvSpPr>
        <p:spPr bwMode="auto">
          <a:xfrm flipV="1">
            <a:off x="3419475" y="25812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Line 98"/>
          <p:cNvSpPr>
            <a:spLocks noChangeShapeType="1"/>
          </p:cNvSpPr>
          <p:nvPr/>
        </p:nvSpPr>
        <p:spPr bwMode="auto">
          <a:xfrm flipV="1">
            <a:off x="3771900" y="25812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Line 99"/>
          <p:cNvSpPr>
            <a:spLocks noChangeShapeType="1"/>
          </p:cNvSpPr>
          <p:nvPr/>
        </p:nvSpPr>
        <p:spPr bwMode="auto">
          <a:xfrm flipV="1">
            <a:off x="4124325" y="25812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Line 100"/>
          <p:cNvSpPr>
            <a:spLocks noChangeShapeType="1"/>
          </p:cNvSpPr>
          <p:nvPr/>
        </p:nvSpPr>
        <p:spPr bwMode="auto">
          <a:xfrm flipV="1">
            <a:off x="4476750" y="25812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Line 101"/>
          <p:cNvSpPr>
            <a:spLocks noChangeShapeType="1"/>
          </p:cNvSpPr>
          <p:nvPr/>
        </p:nvSpPr>
        <p:spPr bwMode="auto">
          <a:xfrm flipV="1">
            <a:off x="4829175" y="25812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Line 102"/>
          <p:cNvSpPr>
            <a:spLocks noChangeShapeType="1"/>
          </p:cNvSpPr>
          <p:nvPr/>
        </p:nvSpPr>
        <p:spPr bwMode="auto">
          <a:xfrm flipV="1">
            <a:off x="5181600" y="25812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Line 103"/>
          <p:cNvSpPr>
            <a:spLocks noChangeShapeType="1"/>
          </p:cNvSpPr>
          <p:nvPr/>
        </p:nvSpPr>
        <p:spPr bwMode="auto">
          <a:xfrm flipV="1">
            <a:off x="5534025" y="25812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Line 104"/>
          <p:cNvSpPr>
            <a:spLocks noChangeShapeType="1"/>
          </p:cNvSpPr>
          <p:nvPr/>
        </p:nvSpPr>
        <p:spPr bwMode="auto">
          <a:xfrm flipV="1">
            <a:off x="5886450" y="25812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Line 105"/>
          <p:cNvSpPr>
            <a:spLocks noChangeShapeType="1"/>
          </p:cNvSpPr>
          <p:nvPr/>
        </p:nvSpPr>
        <p:spPr bwMode="auto">
          <a:xfrm flipV="1">
            <a:off x="6238875" y="25812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Line 106"/>
          <p:cNvSpPr>
            <a:spLocks noChangeShapeType="1"/>
          </p:cNvSpPr>
          <p:nvPr/>
        </p:nvSpPr>
        <p:spPr bwMode="auto">
          <a:xfrm flipV="1">
            <a:off x="6591300" y="25812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Line 107"/>
          <p:cNvSpPr>
            <a:spLocks noChangeShapeType="1"/>
          </p:cNvSpPr>
          <p:nvPr/>
        </p:nvSpPr>
        <p:spPr bwMode="auto">
          <a:xfrm flipV="1">
            <a:off x="6943725" y="25812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Line 108"/>
          <p:cNvSpPr>
            <a:spLocks noChangeShapeType="1"/>
          </p:cNvSpPr>
          <p:nvPr/>
        </p:nvSpPr>
        <p:spPr bwMode="auto">
          <a:xfrm>
            <a:off x="3248025" y="1323975"/>
            <a:ext cx="1588" cy="952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Line 109"/>
          <p:cNvSpPr>
            <a:spLocks noChangeShapeType="1"/>
          </p:cNvSpPr>
          <p:nvPr/>
        </p:nvSpPr>
        <p:spPr bwMode="auto">
          <a:xfrm>
            <a:off x="3600450" y="1724025"/>
            <a:ext cx="1588" cy="476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Line 110"/>
          <p:cNvSpPr>
            <a:spLocks noChangeShapeType="1"/>
          </p:cNvSpPr>
          <p:nvPr/>
        </p:nvSpPr>
        <p:spPr bwMode="auto">
          <a:xfrm>
            <a:off x="3952875" y="285750"/>
            <a:ext cx="1588" cy="1533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7" name="Line 111"/>
          <p:cNvSpPr>
            <a:spLocks noChangeShapeType="1"/>
          </p:cNvSpPr>
          <p:nvPr/>
        </p:nvSpPr>
        <p:spPr bwMode="auto">
          <a:xfrm>
            <a:off x="4305300" y="1638300"/>
            <a:ext cx="1588" cy="552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Line 112"/>
          <p:cNvSpPr>
            <a:spLocks noChangeShapeType="1"/>
          </p:cNvSpPr>
          <p:nvPr/>
        </p:nvSpPr>
        <p:spPr bwMode="auto">
          <a:xfrm>
            <a:off x="4657725" y="1171575"/>
            <a:ext cx="1588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9" name="Line 113"/>
          <p:cNvSpPr>
            <a:spLocks noChangeShapeType="1"/>
          </p:cNvSpPr>
          <p:nvPr/>
        </p:nvSpPr>
        <p:spPr bwMode="auto">
          <a:xfrm>
            <a:off x="5010150" y="1733550"/>
            <a:ext cx="1588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0" name="Line 114"/>
          <p:cNvSpPr>
            <a:spLocks noChangeShapeType="1"/>
          </p:cNvSpPr>
          <p:nvPr/>
        </p:nvSpPr>
        <p:spPr bwMode="auto">
          <a:xfrm>
            <a:off x="5362575" y="1485900"/>
            <a:ext cx="1588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1" name="Line 115"/>
          <p:cNvSpPr>
            <a:spLocks noChangeShapeType="1"/>
          </p:cNvSpPr>
          <p:nvPr/>
        </p:nvSpPr>
        <p:spPr bwMode="auto">
          <a:xfrm>
            <a:off x="5715000" y="1724025"/>
            <a:ext cx="1588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2" name="Line 116"/>
          <p:cNvSpPr>
            <a:spLocks noChangeShapeType="1"/>
          </p:cNvSpPr>
          <p:nvPr/>
        </p:nvSpPr>
        <p:spPr bwMode="auto">
          <a:xfrm>
            <a:off x="6067425" y="1276350"/>
            <a:ext cx="1588" cy="447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3" name="Line 117"/>
          <p:cNvSpPr>
            <a:spLocks noChangeShapeType="1"/>
          </p:cNvSpPr>
          <p:nvPr/>
        </p:nvSpPr>
        <p:spPr bwMode="auto">
          <a:xfrm>
            <a:off x="6419850" y="2171700"/>
            <a:ext cx="1588" cy="371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4" name="Line 118"/>
          <p:cNvSpPr>
            <a:spLocks noChangeShapeType="1"/>
          </p:cNvSpPr>
          <p:nvPr/>
        </p:nvSpPr>
        <p:spPr bwMode="auto">
          <a:xfrm>
            <a:off x="6772275" y="1790700"/>
            <a:ext cx="1588" cy="476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5" name="Rectangle 119"/>
          <p:cNvSpPr>
            <a:spLocks noChangeArrowheads="1"/>
          </p:cNvSpPr>
          <p:nvPr/>
        </p:nvSpPr>
        <p:spPr bwMode="auto">
          <a:xfrm>
            <a:off x="3219450" y="1838325"/>
            <a:ext cx="47625" cy="476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6" name="Rectangle 120"/>
          <p:cNvSpPr>
            <a:spLocks noChangeArrowheads="1"/>
          </p:cNvSpPr>
          <p:nvPr/>
        </p:nvSpPr>
        <p:spPr bwMode="auto">
          <a:xfrm>
            <a:off x="3571875" y="1885950"/>
            <a:ext cx="47625" cy="4762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7" name="Rectangle 121"/>
          <p:cNvSpPr>
            <a:spLocks noChangeArrowheads="1"/>
          </p:cNvSpPr>
          <p:nvPr/>
        </p:nvSpPr>
        <p:spPr bwMode="auto">
          <a:xfrm>
            <a:off x="3924300" y="121920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8" name="Rectangle 122"/>
          <p:cNvSpPr>
            <a:spLocks noChangeArrowheads="1"/>
          </p:cNvSpPr>
          <p:nvPr/>
        </p:nvSpPr>
        <p:spPr bwMode="auto">
          <a:xfrm>
            <a:off x="4276725" y="193357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9" name="Rectangle 123"/>
          <p:cNvSpPr>
            <a:spLocks noChangeArrowheads="1"/>
          </p:cNvSpPr>
          <p:nvPr/>
        </p:nvSpPr>
        <p:spPr bwMode="auto">
          <a:xfrm>
            <a:off x="4629150" y="127635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0" name="Rectangle 124"/>
          <p:cNvSpPr>
            <a:spLocks noChangeArrowheads="1"/>
          </p:cNvSpPr>
          <p:nvPr/>
        </p:nvSpPr>
        <p:spPr bwMode="auto">
          <a:xfrm>
            <a:off x="4981575" y="19907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" name="Rectangle 125"/>
          <p:cNvSpPr>
            <a:spLocks noChangeArrowheads="1"/>
          </p:cNvSpPr>
          <p:nvPr/>
        </p:nvSpPr>
        <p:spPr bwMode="auto">
          <a:xfrm>
            <a:off x="5334000" y="15716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" name="Rectangle 126"/>
          <p:cNvSpPr>
            <a:spLocks noChangeArrowheads="1"/>
          </p:cNvSpPr>
          <p:nvPr/>
        </p:nvSpPr>
        <p:spPr bwMode="auto">
          <a:xfrm>
            <a:off x="5686425" y="182880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3" name="Rectangle 127"/>
          <p:cNvSpPr>
            <a:spLocks noChangeArrowheads="1"/>
          </p:cNvSpPr>
          <p:nvPr/>
        </p:nvSpPr>
        <p:spPr bwMode="auto">
          <a:xfrm>
            <a:off x="6038850" y="14954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4" name="Rectangle 128"/>
          <p:cNvSpPr>
            <a:spLocks noChangeArrowheads="1"/>
          </p:cNvSpPr>
          <p:nvPr/>
        </p:nvSpPr>
        <p:spPr bwMode="auto">
          <a:xfrm>
            <a:off x="6391275" y="2343150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5" name="Rectangle 129"/>
          <p:cNvSpPr>
            <a:spLocks noChangeArrowheads="1"/>
          </p:cNvSpPr>
          <p:nvPr/>
        </p:nvSpPr>
        <p:spPr bwMode="auto">
          <a:xfrm>
            <a:off x="6743700" y="1990725"/>
            <a:ext cx="47625" cy="4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636" name="Group 130"/>
          <p:cNvGrpSpPr>
            <a:grpSpLocks/>
          </p:cNvGrpSpPr>
          <p:nvPr/>
        </p:nvGrpSpPr>
        <p:grpSpPr bwMode="auto">
          <a:xfrm>
            <a:off x="2460625" y="171450"/>
            <a:ext cx="517525" cy="2486025"/>
            <a:chOff x="1571" y="108"/>
            <a:chExt cx="326" cy="1566"/>
          </a:xfrm>
        </p:grpSpPr>
        <p:sp>
          <p:nvSpPr>
            <p:cNvPr id="22652" name="Rectangle 131"/>
            <p:cNvSpPr>
              <a:spLocks noChangeArrowheads="1"/>
            </p:cNvSpPr>
            <p:nvPr/>
          </p:nvSpPr>
          <p:spPr bwMode="auto">
            <a:xfrm>
              <a:off x="1764" y="157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400</a:t>
              </a:r>
              <a:endParaRPr lang="en-US" sz="1800"/>
            </a:p>
          </p:txBody>
        </p:sp>
        <p:sp>
          <p:nvSpPr>
            <p:cNvPr id="22653" name="Rectangle 132"/>
            <p:cNvSpPr>
              <a:spLocks noChangeArrowheads="1"/>
            </p:cNvSpPr>
            <p:nvPr/>
          </p:nvSpPr>
          <p:spPr bwMode="auto">
            <a:xfrm>
              <a:off x="1764" y="136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500</a:t>
              </a:r>
              <a:endParaRPr lang="en-US" sz="1800"/>
            </a:p>
          </p:txBody>
        </p:sp>
        <p:sp>
          <p:nvSpPr>
            <p:cNvPr id="22654" name="Rectangle 133"/>
            <p:cNvSpPr>
              <a:spLocks noChangeArrowheads="1"/>
            </p:cNvSpPr>
            <p:nvPr/>
          </p:nvSpPr>
          <p:spPr bwMode="auto">
            <a:xfrm>
              <a:off x="1764" y="115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600</a:t>
              </a:r>
              <a:endParaRPr lang="en-US" sz="1800"/>
            </a:p>
          </p:txBody>
        </p:sp>
        <p:sp>
          <p:nvSpPr>
            <p:cNvPr id="22655" name="Rectangle 134"/>
            <p:cNvSpPr>
              <a:spLocks noChangeArrowheads="1"/>
            </p:cNvSpPr>
            <p:nvPr/>
          </p:nvSpPr>
          <p:spPr bwMode="auto">
            <a:xfrm>
              <a:off x="1764" y="94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700</a:t>
              </a:r>
              <a:endParaRPr lang="en-US" sz="1800"/>
            </a:p>
          </p:txBody>
        </p:sp>
        <p:sp>
          <p:nvSpPr>
            <p:cNvPr id="22656" name="Rectangle 135"/>
            <p:cNvSpPr>
              <a:spLocks noChangeArrowheads="1"/>
            </p:cNvSpPr>
            <p:nvPr/>
          </p:nvSpPr>
          <p:spPr bwMode="auto">
            <a:xfrm>
              <a:off x="1764" y="73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800</a:t>
              </a:r>
              <a:endParaRPr lang="en-US" sz="1800"/>
            </a:p>
          </p:txBody>
        </p:sp>
        <p:sp>
          <p:nvSpPr>
            <p:cNvPr id="22657" name="Rectangle 136"/>
            <p:cNvSpPr>
              <a:spLocks noChangeArrowheads="1"/>
            </p:cNvSpPr>
            <p:nvPr/>
          </p:nvSpPr>
          <p:spPr bwMode="auto">
            <a:xfrm>
              <a:off x="1764" y="528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900</a:t>
              </a:r>
              <a:endParaRPr lang="en-US" sz="1800"/>
            </a:p>
          </p:txBody>
        </p:sp>
        <p:sp>
          <p:nvSpPr>
            <p:cNvPr id="22658" name="Rectangle 137"/>
            <p:cNvSpPr>
              <a:spLocks noChangeArrowheads="1"/>
            </p:cNvSpPr>
            <p:nvPr/>
          </p:nvSpPr>
          <p:spPr bwMode="auto">
            <a:xfrm>
              <a:off x="1721" y="318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1000</a:t>
              </a:r>
              <a:endParaRPr lang="en-US" sz="1800"/>
            </a:p>
          </p:txBody>
        </p:sp>
        <p:sp>
          <p:nvSpPr>
            <p:cNvPr id="22659" name="Rectangle 138"/>
            <p:cNvSpPr>
              <a:spLocks noChangeArrowheads="1"/>
            </p:cNvSpPr>
            <p:nvPr/>
          </p:nvSpPr>
          <p:spPr bwMode="auto">
            <a:xfrm>
              <a:off x="1721" y="108"/>
              <a:ext cx="1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1100</a:t>
              </a:r>
              <a:endParaRPr lang="en-US" sz="1800"/>
            </a:p>
          </p:txBody>
        </p:sp>
        <p:sp>
          <p:nvSpPr>
            <p:cNvPr id="22660" name="Rectangle 139"/>
            <p:cNvSpPr>
              <a:spLocks noChangeArrowheads="1"/>
            </p:cNvSpPr>
            <p:nvPr/>
          </p:nvSpPr>
          <p:spPr bwMode="auto">
            <a:xfrm rot="-5400000">
              <a:off x="1113" y="813"/>
              <a:ext cx="101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Evapotranspiration (mm yr</a:t>
              </a:r>
              <a:r>
                <a:rPr lang="en-US" baseline="30000">
                  <a:solidFill>
                    <a:srgbClr val="000000"/>
                  </a:solidFill>
                </a:rPr>
                <a:t>-1</a:t>
              </a:r>
              <a:r>
                <a:rPr lang="en-US">
                  <a:solidFill>
                    <a:srgbClr val="000000"/>
                  </a:solidFill>
                </a:rPr>
                <a:t>)</a:t>
              </a:r>
              <a:endParaRPr lang="en-US" sz="1800"/>
            </a:p>
          </p:txBody>
        </p:sp>
      </p:grpSp>
      <p:grpSp>
        <p:nvGrpSpPr>
          <p:cNvPr id="22637" name="Group 140"/>
          <p:cNvGrpSpPr>
            <a:grpSpLocks/>
          </p:cNvGrpSpPr>
          <p:nvPr/>
        </p:nvGrpSpPr>
        <p:grpSpPr bwMode="auto">
          <a:xfrm>
            <a:off x="3175000" y="2646363"/>
            <a:ext cx="3660775" cy="730250"/>
            <a:chOff x="1246" y="1895"/>
            <a:chExt cx="2306" cy="460"/>
          </a:xfrm>
        </p:grpSpPr>
        <p:sp>
          <p:nvSpPr>
            <p:cNvPr id="22640" name="Rectangle 141"/>
            <p:cNvSpPr>
              <a:spLocks noChangeArrowheads="1"/>
            </p:cNvSpPr>
            <p:nvPr/>
          </p:nvSpPr>
          <p:spPr bwMode="auto">
            <a:xfrm rot="-5400000">
              <a:off x="1115" y="2038"/>
              <a:ext cx="3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Watershed</a:t>
              </a:r>
              <a:endParaRPr lang="en-US" sz="900"/>
            </a:p>
          </p:txBody>
        </p:sp>
        <p:sp>
          <p:nvSpPr>
            <p:cNvPr id="22641" name="Rectangle 142"/>
            <p:cNvSpPr>
              <a:spLocks noChangeArrowheads="1"/>
            </p:cNvSpPr>
            <p:nvPr/>
          </p:nvSpPr>
          <p:spPr bwMode="auto">
            <a:xfrm rot="-5400000">
              <a:off x="1381" y="2077"/>
              <a:ext cx="1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Eddy</a:t>
              </a:r>
              <a:endParaRPr lang="en-US" sz="900"/>
            </a:p>
          </p:txBody>
        </p:sp>
        <p:sp>
          <p:nvSpPr>
            <p:cNvPr id="22642" name="Rectangle 143"/>
            <p:cNvSpPr>
              <a:spLocks noChangeArrowheads="1"/>
            </p:cNvSpPr>
            <p:nvPr/>
          </p:nvSpPr>
          <p:spPr bwMode="auto">
            <a:xfrm rot="-5400000">
              <a:off x="1379" y="2073"/>
              <a:ext cx="3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covariance</a:t>
              </a:r>
              <a:endParaRPr lang="en-US" sz="900"/>
            </a:p>
          </p:txBody>
        </p:sp>
        <p:sp>
          <p:nvSpPr>
            <p:cNvPr id="22643" name="Rectangle 144"/>
            <p:cNvSpPr>
              <a:spLocks noChangeArrowheads="1"/>
            </p:cNvSpPr>
            <p:nvPr/>
          </p:nvSpPr>
          <p:spPr bwMode="auto">
            <a:xfrm rot="-5400000">
              <a:off x="1613" y="2007"/>
              <a:ext cx="2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BGC++</a:t>
              </a:r>
              <a:endParaRPr lang="en-US" sz="900"/>
            </a:p>
          </p:txBody>
        </p:sp>
        <p:sp>
          <p:nvSpPr>
            <p:cNvPr id="22644" name="Rectangle 145"/>
            <p:cNvSpPr>
              <a:spLocks noChangeArrowheads="1"/>
            </p:cNvSpPr>
            <p:nvPr/>
          </p:nvSpPr>
          <p:spPr bwMode="auto">
            <a:xfrm rot="-5400000">
              <a:off x="1749" y="2058"/>
              <a:ext cx="4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BIOME-BGC</a:t>
              </a:r>
              <a:endParaRPr lang="en-US" sz="900"/>
            </a:p>
          </p:txBody>
        </p:sp>
        <p:sp>
          <p:nvSpPr>
            <p:cNvPr id="22645" name="Rectangle 146"/>
            <p:cNvSpPr>
              <a:spLocks noChangeArrowheads="1"/>
            </p:cNvSpPr>
            <p:nvPr/>
          </p:nvSpPr>
          <p:spPr bwMode="auto">
            <a:xfrm rot="-5400000">
              <a:off x="2025" y="2040"/>
              <a:ext cx="30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CANOAK</a:t>
              </a:r>
              <a:endParaRPr lang="en-US" sz="900"/>
            </a:p>
          </p:txBody>
        </p:sp>
        <p:sp>
          <p:nvSpPr>
            <p:cNvPr id="22646" name="Rectangle 147"/>
            <p:cNvSpPr>
              <a:spLocks noChangeArrowheads="1"/>
            </p:cNvSpPr>
            <p:nvPr/>
          </p:nvSpPr>
          <p:spPr bwMode="auto">
            <a:xfrm rot="-5400000">
              <a:off x="2277" y="2010"/>
              <a:ext cx="2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EALCO</a:t>
              </a:r>
              <a:endParaRPr lang="en-US" sz="900"/>
            </a:p>
          </p:txBody>
        </p:sp>
        <p:sp>
          <p:nvSpPr>
            <p:cNvPr id="22647" name="Rectangle 148"/>
            <p:cNvSpPr>
              <a:spLocks noChangeArrowheads="1"/>
            </p:cNvSpPr>
            <p:nvPr/>
          </p:nvSpPr>
          <p:spPr bwMode="auto">
            <a:xfrm rot="-5400000">
              <a:off x="2509" y="2028"/>
              <a:ext cx="2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ecosys</a:t>
              </a:r>
              <a:endParaRPr lang="en-US" sz="900"/>
            </a:p>
          </p:txBody>
        </p:sp>
        <p:sp>
          <p:nvSpPr>
            <p:cNvPr id="22648" name="Rectangle 149"/>
            <p:cNvSpPr>
              <a:spLocks noChangeArrowheads="1"/>
            </p:cNvSpPr>
            <p:nvPr/>
          </p:nvSpPr>
          <p:spPr bwMode="auto">
            <a:xfrm rot="-5400000">
              <a:off x="2612" y="2082"/>
              <a:ext cx="4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INTRASTAND</a:t>
              </a:r>
              <a:endParaRPr lang="en-US" sz="900"/>
            </a:p>
          </p:txBody>
        </p:sp>
        <p:sp>
          <p:nvSpPr>
            <p:cNvPr id="22649" name="Rectangle 150"/>
            <p:cNvSpPr>
              <a:spLocks noChangeArrowheads="1"/>
            </p:cNvSpPr>
            <p:nvPr/>
          </p:nvSpPr>
          <p:spPr bwMode="auto">
            <a:xfrm rot="-5400000">
              <a:off x="2975" y="1989"/>
              <a:ext cx="1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LaRS</a:t>
              </a:r>
              <a:endParaRPr lang="en-US" sz="900"/>
            </a:p>
          </p:txBody>
        </p:sp>
        <p:sp>
          <p:nvSpPr>
            <p:cNvPr id="22650" name="Rectangle 151"/>
            <p:cNvSpPr>
              <a:spLocks noChangeArrowheads="1"/>
            </p:cNvSpPr>
            <p:nvPr/>
          </p:nvSpPr>
          <p:spPr bwMode="auto">
            <a:xfrm rot="-5400000">
              <a:off x="3175" y="1995"/>
              <a:ext cx="2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LoTEC</a:t>
              </a:r>
              <a:endParaRPr lang="en-US" sz="900"/>
            </a:p>
          </p:txBody>
        </p:sp>
        <p:sp>
          <p:nvSpPr>
            <p:cNvPr id="22651" name="Rectangle 152"/>
            <p:cNvSpPr>
              <a:spLocks noChangeArrowheads="1"/>
            </p:cNvSpPr>
            <p:nvPr/>
          </p:nvSpPr>
          <p:spPr bwMode="auto">
            <a:xfrm rot="-5400000">
              <a:off x="3387" y="1992"/>
              <a:ext cx="2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900">
                  <a:solidFill>
                    <a:srgbClr val="000000"/>
                  </a:solidFill>
                </a:rPr>
                <a:t>PnET-II</a:t>
              </a:r>
              <a:endParaRPr lang="en-US" sz="900"/>
            </a:p>
          </p:txBody>
        </p:sp>
      </p:grpSp>
      <p:sp>
        <p:nvSpPr>
          <p:cNvPr id="22638" name="Text Box 153"/>
          <p:cNvSpPr txBox="1">
            <a:spLocks noChangeArrowheads="1"/>
          </p:cNvSpPr>
          <p:nvPr/>
        </p:nvSpPr>
        <p:spPr bwMode="auto">
          <a:xfrm>
            <a:off x="176213" y="647858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24.20</a:t>
            </a:r>
          </a:p>
        </p:txBody>
      </p:sp>
      <p:sp>
        <p:nvSpPr>
          <p:cNvPr id="2263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838200"/>
            <a:ext cx="5486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6213" y="647858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24.21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76213" y="6478588"/>
            <a:ext cx="892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24.22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295650" y="1665288"/>
            <a:ext cx="2716213" cy="2182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 flipV="1">
            <a:off x="3848100" y="1665288"/>
            <a:ext cx="0" cy="21844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9"/>
          <p:cNvSpPr>
            <a:spLocks noChangeShapeType="1"/>
          </p:cNvSpPr>
          <p:nvPr/>
        </p:nvSpPr>
        <p:spPr bwMode="auto">
          <a:xfrm flipV="1">
            <a:off x="4379913" y="1671638"/>
            <a:ext cx="0" cy="21844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10"/>
          <p:cNvSpPr>
            <a:spLocks noChangeShapeType="1"/>
          </p:cNvSpPr>
          <p:nvPr/>
        </p:nvSpPr>
        <p:spPr bwMode="auto">
          <a:xfrm flipV="1">
            <a:off x="4922838" y="1671638"/>
            <a:ext cx="0" cy="21844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11"/>
          <p:cNvSpPr>
            <a:spLocks noChangeShapeType="1"/>
          </p:cNvSpPr>
          <p:nvPr/>
        </p:nvSpPr>
        <p:spPr bwMode="auto">
          <a:xfrm flipV="1">
            <a:off x="5476875" y="1671638"/>
            <a:ext cx="0" cy="218440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12"/>
          <p:cNvSpPr>
            <a:spLocks noChangeShapeType="1"/>
          </p:cNvSpPr>
          <p:nvPr/>
        </p:nvSpPr>
        <p:spPr bwMode="auto">
          <a:xfrm>
            <a:off x="3295650" y="3430588"/>
            <a:ext cx="27146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4"/>
          <p:cNvSpPr>
            <a:spLocks noChangeShapeType="1"/>
          </p:cNvSpPr>
          <p:nvPr/>
        </p:nvSpPr>
        <p:spPr bwMode="auto">
          <a:xfrm>
            <a:off x="3314700" y="2968625"/>
            <a:ext cx="27146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5"/>
          <p:cNvSpPr>
            <a:spLocks noChangeShapeType="1"/>
          </p:cNvSpPr>
          <p:nvPr/>
        </p:nvSpPr>
        <p:spPr bwMode="auto">
          <a:xfrm>
            <a:off x="3314700" y="2543175"/>
            <a:ext cx="27146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6"/>
          <p:cNvSpPr>
            <a:spLocks noChangeShapeType="1"/>
          </p:cNvSpPr>
          <p:nvPr/>
        </p:nvSpPr>
        <p:spPr bwMode="auto">
          <a:xfrm>
            <a:off x="3314700" y="2098675"/>
            <a:ext cx="27146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Freeform 17"/>
          <p:cNvSpPr>
            <a:spLocks/>
          </p:cNvSpPr>
          <p:nvPr/>
        </p:nvSpPr>
        <p:spPr bwMode="auto">
          <a:xfrm>
            <a:off x="3327400" y="2139950"/>
            <a:ext cx="2686050" cy="1701800"/>
          </a:xfrm>
          <a:custGeom>
            <a:avLst/>
            <a:gdLst>
              <a:gd name="T0" fmla="*/ 0 w 1692"/>
              <a:gd name="T1" fmla="*/ 1072 h 1072"/>
              <a:gd name="T2" fmla="*/ 44 w 1692"/>
              <a:gd name="T3" fmla="*/ 1004 h 1072"/>
              <a:gd name="T4" fmla="*/ 76 w 1692"/>
              <a:gd name="T5" fmla="*/ 816 h 1072"/>
              <a:gd name="T6" fmla="*/ 144 w 1692"/>
              <a:gd name="T7" fmla="*/ 560 h 1072"/>
              <a:gd name="T8" fmla="*/ 308 w 1692"/>
              <a:gd name="T9" fmla="*/ 288 h 1072"/>
              <a:gd name="T10" fmla="*/ 416 w 1692"/>
              <a:gd name="T11" fmla="*/ 168 h 1072"/>
              <a:gd name="T12" fmla="*/ 556 w 1692"/>
              <a:gd name="T13" fmla="*/ 92 h 1072"/>
              <a:gd name="T14" fmla="*/ 752 w 1692"/>
              <a:gd name="T15" fmla="*/ 60 h 1072"/>
              <a:gd name="T16" fmla="*/ 1176 w 1692"/>
              <a:gd name="T17" fmla="*/ 24 h 1072"/>
              <a:gd name="T18" fmla="*/ 1496 w 1692"/>
              <a:gd name="T19" fmla="*/ 8 h 1072"/>
              <a:gd name="T20" fmla="*/ 1692 w 1692"/>
              <a:gd name="T21" fmla="*/ 0 h 10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92"/>
              <a:gd name="T34" fmla="*/ 0 h 1072"/>
              <a:gd name="T35" fmla="*/ 1692 w 1692"/>
              <a:gd name="T36" fmla="*/ 1072 h 10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92" h="1072">
                <a:moveTo>
                  <a:pt x="0" y="1072"/>
                </a:moveTo>
                <a:cubicBezTo>
                  <a:pt x="15" y="1059"/>
                  <a:pt x="31" y="1047"/>
                  <a:pt x="44" y="1004"/>
                </a:cubicBezTo>
                <a:cubicBezTo>
                  <a:pt x="57" y="961"/>
                  <a:pt x="59" y="890"/>
                  <a:pt x="76" y="816"/>
                </a:cubicBezTo>
                <a:cubicBezTo>
                  <a:pt x="93" y="742"/>
                  <a:pt x="105" y="648"/>
                  <a:pt x="144" y="560"/>
                </a:cubicBezTo>
                <a:cubicBezTo>
                  <a:pt x="183" y="472"/>
                  <a:pt x="263" y="353"/>
                  <a:pt x="308" y="288"/>
                </a:cubicBezTo>
                <a:cubicBezTo>
                  <a:pt x="353" y="223"/>
                  <a:pt x="375" y="201"/>
                  <a:pt x="416" y="168"/>
                </a:cubicBezTo>
                <a:cubicBezTo>
                  <a:pt x="457" y="135"/>
                  <a:pt x="500" y="110"/>
                  <a:pt x="556" y="92"/>
                </a:cubicBezTo>
                <a:cubicBezTo>
                  <a:pt x="612" y="74"/>
                  <a:pt x="649" y="71"/>
                  <a:pt x="752" y="60"/>
                </a:cubicBezTo>
                <a:cubicBezTo>
                  <a:pt x="855" y="49"/>
                  <a:pt x="1052" y="33"/>
                  <a:pt x="1176" y="24"/>
                </a:cubicBezTo>
                <a:cubicBezTo>
                  <a:pt x="1300" y="15"/>
                  <a:pt x="1410" y="12"/>
                  <a:pt x="1496" y="8"/>
                </a:cubicBezTo>
                <a:cubicBezTo>
                  <a:pt x="1582" y="4"/>
                  <a:pt x="1637" y="2"/>
                  <a:pt x="1692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Freeform 18"/>
          <p:cNvSpPr>
            <a:spLocks/>
          </p:cNvSpPr>
          <p:nvPr/>
        </p:nvSpPr>
        <p:spPr bwMode="auto">
          <a:xfrm>
            <a:off x="3327400" y="2522538"/>
            <a:ext cx="2686050" cy="1319212"/>
          </a:xfrm>
          <a:custGeom>
            <a:avLst/>
            <a:gdLst>
              <a:gd name="T0" fmla="*/ 0 w 1692"/>
              <a:gd name="T1" fmla="*/ 831 h 831"/>
              <a:gd name="T2" fmla="*/ 24 w 1692"/>
              <a:gd name="T3" fmla="*/ 703 h 831"/>
              <a:gd name="T4" fmla="*/ 56 w 1692"/>
              <a:gd name="T5" fmla="*/ 539 h 831"/>
              <a:gd name="T6" fmla="*/ 72 w 1692"/>
              <a:gd name="T7" fmla="*/ 351 h 831"/>
              <a:gd name="T8" fmla="*/ 84 w 1692"/>
              <a:gd name="T9" fmla="*/ 143 h 831"/>
              <a:gd name="T10" fmla="*/ 108 w 1692"/>
              <a:gd name="T11" fmla="*/ 27 h 831"/>
              <a:gd name="T12" fmla="*/ 112 w 1692"/>
              <a:gd name="T13" fmla="*/ 3 h 831"/>
              <a:gd name="T14" fmla="*/ 152 w 1692"/>
              <a:gd name="T15" fmla="*/ 47 h 831"/>
              <a:gd name="T16" fmla="*/ 224 w 1692"/>
              <a:gd name="T17" fmla="*/ 191 h 831"/>
              <a:gd name="T18" fmla="*/ 292 w 1692"/>
              <a:gd name="T19" fmla="*/ 319 h 831"/>
              <a:gd name="T20" fmla="*/ 408 w 1692"/>
              <a:gd name="T21" fmla="*/ 463 h 831"/>
              <a:gd name="T22" fmla="*/ 584 w 1692"/>
              <a:gd name="T23" fmla="*/ 547 h 831"/>
              <a:gd name="T24" fmla="*/ 744 w 1692"/>
              <a:gd name="T25" fmla="*/ 571 h 831"/>
              <a:gd name="T26" fmla="*/ 1040 w 1692"/>
              <a:gd name="T27" fmla="*/ 591 h 831"/>
              <a:gd name="T28" fmla="*/ 1316 w 1692"/>
              <a:gd name="T29" fmla="*/ 611 h 831"/>
              <a:gd name="T30" fmla="*/ 1540 w 1692"/>
              <a:gd name="T31" fmla="*/ 619 h 831"/>
              <a:gd name="T32" fmla="*/ 1692 w 1692"/>
              <a:gd name="T33" fmla="*/ 619 h 8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92"/>
              <a:gd name="T52" fmla="*/ 0 h 831"/>
              <a:gd name="T53" fmla="*/ 1692 w 1692"/>
              <a:gd name="T54" fmla="*/ 831 h 8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92" h="831">
                <a:moveTo>
                  <a:pt x="0" y="831"/>
                </a:moveTo>
                <a:cubicBezTo>
                  <a:pt x="7" y="791"/>
                  <a:pt x="15" y="752"/>
                  <a:pt x="24" y="703"/>
                </a:cubicBezTo>
                <a:cubicBezTo>
                  <a:pt x="33" y="654"/>
                  <a:pt x="48" y="598"/>
                  <a:pt x="56" y="539"/>
                </a:cubicBezTo>
                <a:cubicBezTo>
                  <a:pt x="64" y="480"/>
                  <a:pt x="67" y="417"/>
                  <a:pt x="72" y="351"/>
                </a:cubicBezTo>
                <a:cubicBezTo>
                  <a:pt x="77" y="285"/>
                  <a:pt x="78" y="197"/>
                  <a:pt x="84" y="143"/>
                </a:cubicBezTo>
                <a:cubicBezTo>
                  <a:pt x="90" y="89"/>
                  <a:pt x="103" y="50"/>
                  <a:pt x="108" y="27"/>
                </a:cubicBezTo>
                <a:cubicBezTo>
                  <a:pt x="113" y="4"/>
                  <a:pt x="105" y="0"/>
                  <a:pt x="112" y="3"/>
                </a:cubicBezTo>
                <a:cubicBezTo>
                  <a:pt x="119" y="6"/>
                  <a:pt x="133" y="16"/>
                  <a:pt x="152" y="47"/>
                </a:cubicBezTo>
                <a:cubicBezTo>
                  <a:pt x="171" y="78"/>
                  <a:pt x="201" y="146"/>
                  <a:pt x="224" y="191"/>
                </a:cubicBezTo>
                <a:cubicBezTo>
                  <a:pt x="247" y="236"/>
                  <a:pt x="261" y="274"/>
                  <a:pt x="292" y="319"/>
                </a:cubicBezTo>
                <a:cubicBezTo>
                  <a:pt x="323" y="364"/>
                  <a:pt x="359" y="425"/>
                  <a:pt x="408" y="463"/>
                </a:cubicBezTo>
                <a:cubicBezTo>
                  <a:pt x="457" y="501"/>
                  <a:pt x="528" y="529"/>
                  <a:pt x="584" y="547"/>
                </a:cubicBezTo>
                <a:cubicBezTo>
                  <a:pt x="640" y="565"/>
                  <a:pt x="668" y="564"/>
                  <a:pt x="744" y="571"/>
                </a:cubicBezTo>
                <a:cubicBezTo>
                  <a:pt x="820" y="578"/>
                  <a:pt x="945" y="584"/>
                  <a:pt x="1040" y="591"/>
                </a:cubicBezTo>
                <a:cubicBezTo>
                  <a:pt x="1135" y="598"/>
                  <a:pt x="1233" y="606"/>
                  <a:pt x="1316" y="611"/>
                </a:cubicBezTo>
                <a:cubicBezTo>
                  <a:pt x="1399" y="616"/>
                  <a:pt x="1477" y="618"/>
                  <a:pt x="1540" y="619"/>
                </a:cubicBezTo>
                <a:cubicBezTo>
                  <a:pt x="1603" y="620"/>
                  <a:pt x="1647" y="619"/>
                  <a:pt x="1692" y="619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Freeform 19"/>
          <p:cNvSpPr>
            <a:spLocks/>
          </p:cNvSpPr>
          <p:nvPr/>
        </p:nvSpPr>
        <p:spPr bwMode="auto">
          <a:xfrm>
            <a:off x="3295650" y="1593850"/>
            <a:ext cx="2717800" cy="2247900"/>
          </a:xfrm>
          <a:custGeom>
            <a:avLst/>
            <a:gdLst>
              <a:gd name="T0" fmla="*/ 0 w 1712"/>
              <a:gd name="T1" fmla="*/ 1416 h 1416"/>
              <a:gd name="T2" fmla="*/ 12 w 1712"/>
              <a:gd name="T3" fmla="*/ 804 h 1416"/>
              <a:gd name="T4" fmla="*/ 12 w 1712"/>
              <a:gd name="T5" fmla="*/ 124 h 1416"/>
              <a:gd name="T6" fmla="*/ 16 w 1712"/>
              <a:gd name="T7" fmla="*/ 60 h 1416"/>
              <a:gd name="T8" fmla="*/ 44 w 1712"/>
              <a:gd name="T9" fmla="*/ 144 h 1416"/>
              <a:gd name="T10" fmla="*/ 72 w 1712"/>
              <a:gd name="T11" fmla="*/ 452 h 1416"/>
              <a:gd name="T12" fmla="*/ 100 w 1712"/>
              <a:gd name="T13" fmla="*/ 864 h 1416"/>
              <a:gd name="T14" fmla="*/ 112 w 1712"/>
              <a:gd name="T15" fmla="*/ 1172 h 1416"/>
              <a:gd name="T16" fmla="*/ 140 w 1712"/>
              <a:gd name="T17" fmla="*/ 1292 h 1416"/>
              <a:gd name="T18" fmla="*/ 180 w 1712"/>
              <a:gd name="T19" fmla="*/ 1332 h 1416"/>
              <a:gd name="T20" fmla="*/ 348 w 1712"/>
              <a:gd name="T21" fmla="*/ 1336 h 1416"/>
              <a:gd name="T22" fmla="*/ 816 w 1712"/>
              <a:gd name="T23" fmla="*/ 1328 h 1416"/>
              <a:gd name="T24" fmla="*/ 1276 w 1712"/>
              <a:gd name="T25" fmla="*/ 1328 h 1416"/>
              <a:gd name="T26" fmla="*/ 1712 w 1712"/>
              <a:gd name="T27" fmla="*/ 1328 h 14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712"/>
              <a:gd name="T43" fmla="*/ 0 h 1416"/>
              <a:gd name="T44" fmla="*/ 1712 w 1712"/>
              <a:gd name="T45" fmla="*/ 1416 h 14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712" h="1416">
                <a:moveTo>
                  <a:pt x="0" y="1416"/>
                </a:moveTo>
                <a:cubicBezTo>
                  <a:pt x="5" y="1217"/>
                  <a:pt x="10" y="1019"/>
                  <a:pt x="12" y="804"/>
                </a:cubicBezTo>
                <a:cubicBezTo>
                  <a:pt x="14" y="589"/>
                  <a:pt x="11" y="248"/>
                  <a:pt x="12" y="124"/>
                </a:cubicBezTo>
                <a:cubicBezTo>
                  <a:pt x="13" y="0"/>
                  <a:pt x="11" y="57"/>
                  <a:pt x="16" y="60"/>
                </a:cubicBezTo>
                <a:cubicBezTo>
                  <a:pt x="21" y="63"/>
                  <a:pt x="35" y="79"/>
                  <a:pt x="44" y="144"/>
                </a:cubicBezTo>
                <a:cubicBezTo>
                  <a:pt x="53" y="209"/>
                  <a:pt x="63" y="332"/>
                  <a:pt x="72" y="452"/>
                </a:cubicBezTo>
                <a:cubicBezTo>
                  <a:pt x="81" y="572"/>
                  <a:pt x="93" y="744"/>
                  <a:pt x="100" y="864"/>
                </a:cubicBezTo>
                <a:cubicBezTo>
                  <a:pt x="107" y="984"/>
                  <a:pt x="105" y="1101"/>
                  <a:pt x="112" y="1172"/>
                </a:cubicBezTo>
                <a:cubicBezTo>
                  <a:pt x="119" y="1243"/>
                  <a:pt x="129" y="1265"/>
                  <a:pt x="140" y="1292"/>
                </a:cubicBezTo>
                <a:cubicBezTo>
                  <a:pt x="151" y="1319"/>
                  <a:pt x="145" y="1325"/>
                  <a:pt x="180" y="1332"/>
                </a:cubicBezTo>
                <a:cubicBezTo>
                  <a:pt x="215" y="1339"/>
                  <a:pt x="242" y="1337"/>
                  <a:pt x="348" y="1336"/>
                </a:cubicBezTo>
                <a:cubicBezTo>
                  <a:pt x="454" y="1335"/>
                  <a:pt x="661" y="1329"/>
                  <a:pt x="816" y="1328"/>
                </a:cubicBezTo>
                <a:cubicBezTo>
                  <a:pt x="971" y="1327"/>
                  <a:pt x="1127" y="1328"/>
                  <a:pt x="1276" y="1328"/>
                </a:cubicBezTo>
                <a:cubicBezTo>
                  <a:pt x="1425" y="1328"/>
                  <a:pt x="1568" y="1328"/>
                  <a:pt x="1712" y="13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591" name="Group 34"/>
          <p:cNvGrpSpPr>
            <a:grpSpLocks/>
          </p:cNvGrpSpPr>
          <p:nvPr/>
        </p:nvGrpSpPr>
        <p:grpSpPr bwMode="auto">
          <a:xfrm>
            <a:off x="2736850" y="1550988"/>
            <a:ext cx="565150" cy="2379662"/>
            <a:chOff x="1706" y="977"/>
            <a:chExt cx="356" cy="1499"/>
          </a:xfrm>
        </p:grpSpPr>
        <p:sp>
          <p:nvSpPr>
            <p:cNvPr id="24610" name="Text Box 20"/>
            <p:cNvSpPr txBox="1">
              <a:spLocks noChangeArrowheads="1"/>
            </p:cNvSpPr>
            <p:nvPr/>
          </p:nvSpPr>
          <p:spPr bwMode="auto">
            <a:xfrm>
              <a:off x="1802" y="977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100</a:t>
              </a:r>
            </a:p>
          </p:txBody>
        </p:sp>
        <p:sp>
          <p:nvSpPr>
            <p:cNvPr id="24611" name="Text Box 21"/>
            <p:cNvSpPr txBox="1">
              <a:spLocks noChangeArrowheads="1"/>
            </p:cNvSpPr>
            <p:nvPr/>
          </p:nvSpPr>
          <p:spPr bwMode="auto">
            <a:xfrm>
              <a:off x="1852" y="1244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</a:t>
              </a:r>
            </a:p>
          </p:txBody>
        </p:sp>
        <p:sp>
          <p:nvSpPr>
            <p:cNvPr id="24612" name="Text Box 22"/>
            <p:cNvSpPr txBox="1">
              <a:spLocks noChangeArrowheads="1"/>
            </p:cNvSpPr>
            <p:nvPr/>
          </p:nvSpPr>
          <p:spPr bwMode="auto">
            <a:xfrm>
              <a:off x="1852" y="1519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60</a:t>
              </a:r>
            </a:p>
          </p:txBody>
        </p:sp>
        <p:sp>
          <p:nvSpPr>
            <p:cNvPr id="24613" name="Text Box 23"/>
            <p:cNvSpPr txBox="1">
              <a:spLocks noChangeArrowheads="1"/>
            </p:cNvSpPr>
            <p:nvPr/>
          </p:nvSpPr>
          <p:spPr bwMode="auto">
            <a:xfrm>
              <a:off x="1846" y="1792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40</a:t>
              </a:r>
            </a:p>
          </p:txBody>
        </p:sp>
        <p:sp>
          <p:nvSpPr>
            <p:cNvPr id="24614" name="Text Box 24"/>
            <p:cNvSpPr txBox="1">
              <a:spLocks noChangeArrowheads="1"/>
            </p:cNvSpPr>
            <p:nvPr/>
          </p:nvSpPr>
          <p:spPr bwMode="auto">
            <a:xfrm>
              <a:off x="1858" y="2078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</a:t>
              </a:r>
            </a:p>
          </p:txBody>
        </p:sp>
        <p:sp>
          <p:nvSpPr>
            <p:cNvPr id="24615" name="Text Box 25"/>
            <p:cNvSpPr txBox="1">
              <a:spLocks noChangeArrowheads="1"/>
            </p:cNvSpPr>
            <p:nvPr/>
          </p:nvSpPr>
          <p:spPr bwMode="auto">
            <a:xfrm>
              <a:off x="1887" y="232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24616" name="Text Box 26"/>
            <p:cNvSpPr txBox="1">
              <a:spLocks noChangeArrowheads="1"/>
            </p:cNvSpPr>
            <p:nvPr/>
          </p:nvSpPr>
          <p:spPr bwMode="auto">
            <a:xfrm rot="-5400000">
              <a:off x="1397" y="1684"/>
              <a:ext cx="7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Percent Cover (%)</a:t>
              </a:r>
            </a:p>
          </p:txBody>
        </p:sp>
      </p:grpSp>
      <p:grpSp>
        <p:nvGrpSpPr>
          <p:cNvPr id="24592" name="Group 35"/>
          <p:cNvGrpSpPr>
            <a:grpSpLocks/>
          </p:cNvGrpSpPr>
          <p:nvPr/>
        </p:nvGrpSpPr>
        <p:grpSpPr bwMode="auto">
          <a:xfrm>
            <a:off x="3175000" y="3876675"/>
            <a:ext cx="3062288" cy="515938"/>
            <a:chOff x="2000" y="2460"/>
            <a:chExt cx="1929" cy="325"/>
          </a:xfrm>
        </p:grpSpPr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2000" y="24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2302" y="2460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200</a:t>
              </a:r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2628" y="2471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400</a:t>
              </a:r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2969" y="2460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600</a:t>
              </a:r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324" y="2465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800</a:t>
              </a:r>
            </a:p>
          </p:txBody>
        </p:sp>
        <p:sp>
          <p:nvSpPr>
            <p:cNvPr id="24608" name="Text Box 32"/>
            <p:cNvSpPr txBox="1">
              <a:spLocks noChangeArrowheads="1"/>
            </p:cNvSpPr>
            <p:nvPr/>
          </p:nvSpPr>
          <p:spPr bwMode="auto">
            <a:xfrm>
              <a:off x="3637" y="2465"/>
              <a:ext cx="2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1000</a:t>
              </a:r>
            </a:p>
          </p:txBody>
        </p:sp>
        <p:sp>
          <p:nvSpPr>
            <p:cNvPr id="24609" name="Text Box 33"/>
            <p:cNvSpPr txBox="1">
              <a:spLocks noChangeArrowheads="1"/>
            </p:cNvSpPr>
            <p:nvPr/>
          </p:nvSpPr>
          <p:spPr bwMode="auto">
            <a:xfrm>
              <a:off x="2759" y="2631"/>
              <a:ext cx="3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Years</a:t>
              </a:r>
            </a:p>
          </p:txBody>
        </p:sp>
      </p:grpSp>
      <p:grpSp>
        <p:nvGrpSpPr>
          <p:cNvPr id="24593" name="Group 45"/>
          <p:cNvGrpSpPr>
            <a:grpSpLocks/>
          </p:cNvGrpSpPr>
          <p:nvPr/>
        </p:nvGrpSpPr>
        <p:grpSpPr bwMode="auto">
          <a:xfrm>
            <a:off x="3975100" y="2574925"/>
            <a:ext cx="2044700" cy="542925"/>
            <a:chOff x="713" y="3258"/>
            <a:chExt cx="1288" cy="342"/>
          </a:xfrm>
        </p:grpSpPr>
        <p:sp>
          <p:nvSpPr>
            <p:cNvPr id="24595" name="Rectangle 44"/>
            <p:cNvSpPr>
              <a:spLocks noChangeArrowheads="1"/>
            </p:cNvSpPr>
            <p:nvPr/>
          </p:nvSpPr>
          <p:spPr bwMode="auto">
            <a:xfrm>
              <a:off x="713" y="3274"/>
              <a:ext cx="1243" cy="3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96" name="Group 43"/>
            <p:cNvGrpSpPr>
              <a:grpSpLocks/>
            </p:cNvGrpSpPr>
            <p:nvPr/>
          </p:nvGrpSpPr>
          <p:grpSpPr bwMode="auto">
            <a:xfrm>
              <a:off x="754" y="3258"/>
              <a:ext cx="1247" cy="342"/>
              <a:chOff x="1632" y="3429"/>
              <a:chExt cx="1247" cy="342"/>
            </a:xfrm>
          </p:grpSpPr>
          <p:sp>
            <p:nvSpPr>
              <p:cNvPr id="24597" name="Line 37"/>
              <p:cNvSpPr>
                <a:spLocks noChangeShapeType="1"/>
              </p:cNvSpPr>
              <p:nvPr/>
            </p:nvSpPr>
            <p:spPr bwMode="auto">
              <a:xfrm>
                <a:off x="1632" y="350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38"/>
              <p:cNvSpPr>
                <a:spLocks noChangeShapeType="1"/>
              </p:cNvSpPr>
              <p:nvPr/>
            </p:nvSpPr>
            <p:spPr bwMode="auto">
              <a:xfrm>
                <a:off x="1632" y="360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39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Text Box 40"/>
              <p:cNvSpPr txBox="1">
                <a:spLocks noChangeArrowheads="1"/>
              </p:cNvSpPr>
              <p:nvPr/>
            </p:nvSpPr>
            <p:spPr bwMode="auto">
              <a:xfrm>
                <a:off x="1824" y="3429"/>
                <a:ext cx="451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Arctic grass</a:t>
                </a:r>
              </a:p>
            </p:txBody>
          </p:sp>
          <p:sp>
            <p:nvSpPr>
              <p:cNvPr id="24601" name="Text Box 41"/>
              <p:cNvSpPr txBox="1">
                <a:spLocks noChangeArrowheads="1"/>
              </p:cNvSpPr>
              <p:nvPr/>
            </p:nvSpPr>
            <p:spPr bwMode="auto">
              <a:xfrm>
                <a:off x="1824" y="3534"/>
                <a:ext cx="743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Boreal deciduous tree</a:t>
                </a:r>
              </a:p>
            </p:txBody>
          </p:sp>
          <p:sp>
            <p:nvSpPr>
              <p:cNvPr id="24602" name="Text Box 42"/>
              <p:cNvSpPr txBox="1">
                <a:spLocks noChangeArrowheads="1"/>
              </p:cNvSpPr>
              <p:nvPr/>
            </p:nvSpPr>
            <p:spPr bwMode="auto">
              <a:xfrm>
                <a:off x="1824" y="3636"/>
                <a:ext cx="1055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Boreal needleleaf evergreen tree</a:t>
                </a:r>
              </a:p>
            </p:txBody>
          </p:sp>
        </p:grpSp>
      </p:grpSp>
      <p:sp>
        <p:nvSpPr>
          <p:cNvPr id="24594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>
            <a:off x="4552950" y="2851150"/>
            <a:ext cx="50800" cy="34925"/>
          </a:xfrm>
          <a:custGeom>
            <a:avLst/>
            <a:gdLst>
              <a:gd name="T0" fmla="*/ 31 w 32"/>
              <a:gd name="T1" fmla="*/ 21 h 22"/>
              <a:gd name="T2" fmla="*/ 27 w 32"/>
              <a:gd name="T3" fmla="*/ 18 h 22"/>
              <a:gd name="T4" fmla="*/ 27 w 32"/>
              <a:gd name="T5" fmla="*/ 14 h 22"/>
              <a:gd name="T6" fmla="*/ 24 w 32"/>
              <a:gd name="T7" fmla="*/ 11 h 22"/>
              <a:gd name="T8" fmla="*/ 18 w 32"/>
              <a:gd name="T9" fmla="*/ 7 h 22"/>
              <a:gd name="T10" fmla="*/ 12 w 32"/>
              <a:gd name="T11" fmla="*/ 4 h 22"/>
              <a:gd name="T12" fmla="*/ 9 w 32"/>
              <a:gd name="T13" fmla="*/ 2 h 22"/>
              <a:gd name="T14" fmla="*/ 0 w 32"/>
              <a:gd name="T15" fmla="*/ 0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"/>
              <a:gd name="T25" fmla="*/ 0 h 22"/>
              <a:gd name="T26" fmla="*/ 32 w 32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" h="22">
                <a:moveTo>
                  <a:pt x="31" y="21"/>
                </a:moveTo>
                <a:lnTo>
                  <a:pt x="27" y="18"/>
                </a:lnTo>
                <a:lnTo>
                  <a:pt x="27" y="14"/>
                </a:lnTo>
                <a:lnTo>
                  <a:pt x="24" y="11"/>
                </a:lnTo>
                <a:lnTo>
                  <a:pt x="18" y="7"/>
                </a:lnTo>
                <a:lnTo>
                  <a:pt x="12" y="4"/>
                </a:lnTo>
                <a:lnTo>
                  <a:pt x="9" y="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3" name="Freeform 3"/>
          <p:cNvSpPr>
            <a:spLocks/>
          </p:cNvSpPr>
          <p:nvPr/>
        </p:nvSpPr>
        <p:spPr bwMode="auto">
          <a:xfrm>
            <a:off x="6099175" y="3238500"/>
            <a:ext cx="52388" cy="66675"/>
          </a:xfrm>
          <a:custGeom>
            <a:avLst/>
            <a:gdLst>
              <a:gd name="T0" fmla="*/ 32 w 33"/>
              <a:gd name="T1" fmla="*/ 0 h 42"/>
              <a:gd name="T2" fmla="*/ 16 w 33"/>
              <a:gd name="T3" fmla="*/ 19 h 42"/>
              <a:gd name="T4" fmla="*/ 0 w 33"/>
              <a:gd name="T5" fmla="*/ 41 h 42"/>
              <a:gd name="T6" fmla="*/ 0 60000 65536"/>
              <a:gd name="T7" fmla="*/ 0 60000 65536"/>
              <a:gd name="T8" fmla="*/ 0 60000 65536"/>
              <a:gd name="T9" fmla="*/ 0 w 33"/>
              <a:gd name="T10" fmla="*/ 0 h 42"/>
              <a:gd name="T11" fmla="*/ 33 w 33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" h="42">
                <a:moveTo>
                  <a:pt x="32" y="0"/>
                </a:moveTo>
                <a:lnTo>
                  <a:pt x="16" y="19"/>
                </a:lnTo>
                <a:lnTo>
                  <a:pt x="0" y="4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6088063" y="3344863"/>
            <a:ext cx="65087" cy="85725"/>
          </a:xfrm>
          <a:custGeom>
            <a:avLst/>
            <a:gdLst>
              <a:gd name="T0" fmla="*/ 40 w 41"/>
              <a:gd name="T1" fmla="*/ 53 h 54"/>
              <a:gd name="T2" fmla="*/ 38 w 41"/>
              <a:gd name="T3" fmla="*/ 46 h 54"/>
              <a:gd name="T4" fmla="*/ 35 w 41"/>
              <a:gd name="T5" fmla="*/ 39 h 54"/>
              <a:gd name="T6" fmla="*/ 32 w 41"/>
              <a:gd name="T7" fmla="*/ 34 h 54"/>
              <a:gd name="T8" fmla="*/ 28 w 41"/>
              <a:gd name="T9" fmla="*/ 29 h 54"/>
              <a:gd name="T10" fmla="*/ 24 w 41"/>
              <a:gd name="T11" fmla="*/ 22 h 54"/>
              <a:gd name="T12" fmla="*/ 20 w 41"/>
              <a:gd name="T13" fmla="*/ 17 h 54"/>
              <a:gd name="T14" fmla="*/ 15 w 41"/>
              <a:gd name="T15" fmla="*/ 13 h 54"/>
              <a:gd name="T16" fmla="*/ 10 w 41"/>
              <a:gd name="T17" fmla="*/ 7 h 54"/>
              <a:gd name="T18" fmla="*/ 5 w 41"/>
              <a:gd name="T19" fmla="*/ 3 h 54"/>
              <a:gd name="T20" fmla="*/ 0 w 41"/>
              <a:gd name="T21" fmla="*/ 0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"/>
              <a:gd name="T34" fmla="*/ 0 h 54"/>
              <a:gd name="T35" fmla="*/ 41 w 41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" h="54">
                <a:moveTo>
                  <a:pt x="40" y="53"/>
                </a:moveTo>
                <a:lnTo>
                  <a:pt x="38" y="46"/>
                </a:lnTo>
                <a:lnTo>
                  <a:pt x="35" y="39"/>
                </a:lnTo>
                <a:lnTo>
                  <a:pt x="32" y="34"/>
                </a:lnTo>
                <a:lnTo>
                  <a:pt x="28" y="29"/>
                </a:lnTo>
                <a:lnTo>
                  <a:pt x="24" y="22"/>
                </a:lnTo>
                <a:lnTo>
                  <a:pt x="20" y="17"/>
                </a:lnTo>
                <a:lnTo>
                  <a:pt x="15" y="13"/>
                </a:lnTo>
                <a:lnTo>
                  <a:pt x="10" y="7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>
            <a:off x="6156325" y="3435350"/>
            <a:ext cx="65088" cy="90488"/>
          </a:xfrm>
          <a:custGeom>
            <a:avLst/>
            <a:gdLst>
              <a:gd name="T0" fmla="*/ 0 w 41"/>
              <a:gd name="T1" fmla="*/ 0 h 57"/>
              <a:gd name="T2" fmla="*/ 19 w 41"/>
              <a:gd name="T3" fmla="*/ 28 h 57"/>
              <a:gd name="T4" fmla="*/ 40 w 41"/>
              <a:gd name="T5" fmla="*/ 56 h 57"/>
              <a:gd name="T6" fmla="*/ 0 60000 65536"/>
              <a:gd name="T7" fmla="*/ 0 60000 65536"/>
              <a:gd name="T8" fmla="*/ 0 60000 65536"/>
              <a:gd name="T9" fmla="*/ 0 w 41"/>
              <a:gd name="T10" fmla="*/ 0 h 57"/>
              <a:gd name="T11" fmla="*/ 41 w 41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57">
                <a:moveTo>
                  <a:pt x="0" y="0"/>
                </a:moveTo>
                <a:lnTo>
                  <a:pt x="19" y="28"/>
                </a:lnTo>
                <a:lnTo>
                  <a:pt x="40" y="5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4849813" y="1308100"/>
            <a:ext cx="46037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>
            <a:off x="5165725" y="1801813"/>
            <a:ext cx="39688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V="1">
            <a:off x="4552950" y="1384300"/>
            <a:ext cx="296863" cy="449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597400" y="1917700"/>
            <a:ext cx="17463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645025" y="1993900"/>
            <a:ext cx="26988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5056188" y="2006600"/>
            <a:ext cx="17462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5013325" y="2074863"/>
            <a:ext cx="14288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4700588" y="2078038"/>
            <a:ext cx="1905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4746625" y="2157413"/>
            <a:ext cx="222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4949825" y="2179638"/>
            <a:ext cx="11113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4800600" y="2236788"/>
            <a:ext cx="190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4905375" y="2236788"/>
            <a:ext cx="190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4192588" y="2273300"/>
            <a:ext cx="44450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5473700" y="2286000"/>
            <a:ext cx="39688" cy="58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V="1">
            <a:off x="4237038" y="1852613"/>
            <a:ext cx="315912" cy="485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>
            <a:off x="4237038" y="2354263"/>
            <a:ext cx="20637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flipH="1">
            <a:off x="4827588" y="2362200"/>
            <a:ext cx="222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4889500" y="2386013"/>
            <a:ext cx="2222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4275138" y="2406650"/>
            <a:ext cx="2540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4938713" y="2463800"/>
            <a:ext cx="33337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4325938" y="2482850"/>
            <a:ext cx="23812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H="1">
            <a:off x="5375275" y="2482850"/>
            <a:ext cx="158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 flipH="1">
            <a:off x="4746625" y="2495550"/>
            <a:ext cx="190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 flipH="1">
            <a:off x="4706938" y="2552700"/>
            <a:ext cx="1905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4992688" y="2552700"/>
            <a:ext cx="1428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4378325" y="2563813"/>
            <a:ext cx="26988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 flipH="1">
            <a:off x="5294313" y="2601913"/>
            <a:ext cx="190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H="1">
            <a:off x="4664075" y="2624138"/>
            <a:ext cx="190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5046663" y="2636838"/>
            <a:ext cx="28575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>
            <a:off x="4437063" y="2655888"/>
            <a:ext cx="222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 flipH="1">
            <a:off x="4616450" y="2693988"/>
            <a:ext cx="190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>
            <a:off x="4857750" y="2700338"/>
            <a:ext cx="0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Line 38"/>
          <p:cNvSpPr>
            <a:spLocks noChangeShapeType="1"/>
          </p:cNvSpPr>
          <p:nvPr/>
        </p:nvSpPr>
        <p:spPr bwMode="auto">
          <a:xfrm>
            <a:off x="5467350" y="2705100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Line 39"/>
          <p:cNvSpPr>
            <a:spLocks noChangeShapeType="1"/>
          </p:cNvSpPr>
          <p:nvPr/>
        </p:nvSpPr>
        <p:spPr bwMode="auto">
          <a:xfrm flipH="1">
            <a:off x="5226050" y="2709863"/>
            <a:ext cx="190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5108575" y="2735263"/>
            <a:ext cx="222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 flipH="1">
            <a:off x="4583113" y="2749550"/>
            <a:ext cx="1428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 flipH="1">
            <a:off x="5780088" y="2749550"/>
            <a:ext cx="53975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>
            <a:off x="3884613" y="2754313"/>
            <a:ext cx="44450" cy="65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4498975" y="2757488"/>
            <a:ext cx="2540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 flipH="1">
            <a:off x="5186363" y="2770188"/>
            <a:ext cx="190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>
            <a:off x="4856163" y="2779713"/>
            <a:ext cx="1587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Line 47"/>
          <p:cNvSpPr>
            <a:spLocks noChangeShapeType="1"/>
          </p:cNvSpPr>
          <p:nvPr/>
        </p:nvSpPr>
        <p:spPr bwMode="auto">
          <a:xfrm>
            <a:off x="3951288" y="2855913"/>
            <a:ext cx="190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Line 48"/>
          <p:cNvSpPr>
            <a:spLocks noChangeShapeType="1"/>
          </p:cNvSpPr>
          <p:nvPr/>
        </p:nvSpPr>
        <p:spPr bwMode="auto">
          <a:xfrm>
            <a:off x="4237038" y="285591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Line 49"/>
          <p:cNvSpPr>
            <a:spLocks noChangeShapeType="1"/>
          </p:cNvSpPr>
          <p:nvPr/>
        </p:nvSpPr>
        <p:spPr bwMode="auto">
          <a:xfrm flipH="1">
            <a:off x="4511675" y="2868613"/>
            <a:ext cx="1270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Line 50"/>
          <p:cNvSpPr>
            <a:spLocks noChangeShapeType="1"/>
          </p:cNvSpPr>
          <p:nvPr/>
        </p:nvSpPr>
        <p:spPr bwMode="auto">
          <a:xfrm>
            <a:off x="4857750" y="2871788"/>
            <a:ext cx="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>
            <a:off x="5199063" y="2878138"/>
            <a:ext cx="17462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2" name="Line 52"/>
          <p:cNvSpPr>
            <a:spLocks noChangeShapeType="1"/>
          </p:cNvSpPr>
          <p:nvPr/>
        </p:nvSpPr>
        <p:spPr bwMode="auto">
          <a:xfrm flipH="1">
            <a:off x="5114925" y="2887663"/>
            <a:ext cx="1587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>
            <a:off x="3994150" y="2922588"/>
            <a:ext cx="1587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>
            <a:off x="4608513" y="2927350"/>
            <a:ext cx="1905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>
            <a:off x="4857750" y="2927350"/>
            <a:ext cx="4763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6" name="Line 56"/>
          <p:cNvSpPr>
            <a:spLocks noChangeShapeType="1"/>
          </p:cNvSpPr>
          <p:nvPr/>
        </p:nvSpPr>
        <p:spPr bwMode="auto">
          <a:xfrm flipH="1">
            <a:off x="5699125" y="2927350"/>
            <a:ext cx="222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7" name="Line 57"/>
          <p:cNvSpPr>
            <a:spLocks noChangeShapeType="1"/>
          </p:cNvSpPr>
          <p:nvPr/>
        </p:nvSpPr>
        <p:spPr bwMode="auto">
          <a:xfrm>
            <a:off x="4237038" y="2944813"/>
            <a:ext cx="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8" name="Line 58"/>
          <p:cNvSpPr>
            <a:spLocks noChangeShapeType="1"/>
          </p:cNvSpPr>
          <p:nvPr/>
        </p:nvSpPr>
        <p:spPr bwMode="auto">
          <a:xfrm flipH="1">
            <a:off x="5073650" y="2947988"/>
            <a:ext cx="17463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9" name="Line 59"/>
          <p:cNvSpPr>
            <a:spLocks noChangeShapeType="1"/>
          </p:cNvSpPr>
          <p:nvPr/>
        </p:nvSpPr>
        <p:spPr bwMode="auto">
          <a:xfrm>
            <a:off x="5467350" y="2947988"/>
            <a:ext cx="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0" name="Line 60"/>
          <p:cNvSpPr>
            <a:spLocks noChangeShapeType="1"/>
          </p:cNvSpPr>
          <p:nvPr/>
        </p:nvSpPr>
        <p:spPr bwMode="auto">
          <a:xfrm>
            <a:off x="5245100" y="2952750"/>
            <a:ext cx="2698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1" name="Line 61"/>
          <p:cNvSpPr>
            <a:spLocks noChangeShapeType="1"/>
          </p:cNvSpPr>
          <p:nvPr/>
        </p:nvSpPr>
        <p:spPr bwMode="auto">
          <a:xfrm flipH="1">
            <a:off x="5662613" y="2989263"/>
            <a:ext cx="17462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2" name="Line 62"/>
          <p:cNvSpPr>
            <a:spLocks noChangeShapeType="1"/>
          </p:cNvSpPr>
          <p:nvPr/>
        </p:nvSpPr>
        <p:spPr bwMode="auto">
          <a:xfrm>
            <a:off x="4038600" y="2992438"/>
            <a:ext cx="23813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3" name="Line 63"/>
          <p:cNvSpPr>
            <a:spLocks noChangeShapeType="1"/>
          </p:cNvSpPr>
          <p:nvPr/>
        </p:nvSpPr>
        <p:spPr bwMode="auto">
          <a:xfrm flipH="1">
            <a:off x="4848225" y="2997200"/>
            <a:ext cx="476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4" name="Line 64"/>
          <p:cNvSpPr>
            <a:spLocks noChangeShapeType="1"/>
          </p:cNvSpPr>
          <p:nvPr/>
        </p:nvSpPr>
        <p:spPr bwMode="auto">
          <a:xfrm flipH="1">
            <a:off x="4422775" y="3001963"/>
            <a:ext cx="17463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5" name="Line 65"/>
          <p:cNvSpPr>
            <a:spLocks noChangeShapeType="1"/>
          </p:cNvSpPr>
          <p:nvPr/>
        </p:nvSpPr>
        <p:spPr bwMode="auto">
          <a:xfrm>
            <a:off x="4656138" y="3005138"/>
            <a:ext cx="20637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 flipH="1">
            <a:off x="5035550" y="3008313"/>
            <a:ext cx="19050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7" name="Line 67"/>
          <p:cNvSpPr>
            <a:spLocks noChangeShapeType="1"/>
          </p:cNvSpPr>
          <p:nvPr/>
        </p:nvSpPr>
        <p:spPr bwMode="auto">
          <a:xfrm>
            <a:off x="5289550" y="3016250"/>
            <a:ext cx="1905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8" name="Line 68"/>
          <p:cNvSpPr>
            <a:spLocks noChangeShapeType="1"/>
          </p:cNvSpPr>
          <p:nvPr/>
        </p:nvSpPr>
        <p:spPr bwMode="auto">
          <a:xfrm>
            <a:off x="5467350" y="303371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9" name="Line 69"/>
          <p:cNvSpPr>
            <a:spLocks noChangeShapeType="1"/>
          </p:cNvSpPr>
          <p:nvPr/>
        </p:nvSpPr>
        <p:spPr bwMode="auto">
          <a:xfrm>
            <a:off x="4856163" y="3036888"/>
            <a:ext cx="1587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0" name="Line 70"/>
          <p:cNvSpPr>
            <a:spLocks noChangeShapeType="1"/>
          </p:cNvSpPr>
          <p:nvPr/>
        </p:nvSpPr>
        <p:spPr bwMode="auto">
          <a:xfrm>
            <a:off x="4232275" y="3041650"/>
            <a:ext cx="4763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1" name="Line 71"/>
          <p:cNvSpPr>
            <a:spLocks noChangeShapeType="1"/>
          </p:cNvSpPr>
          <p:nvPr/>
        </p:nvSpPr>
        <p:spPr bwMode="auto">
          <a:xfrm>
            <a:off x="5637213" y="3055938"/>
            <a:ext cx="0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2" name="Line 72"/>
          <p:cNvSpPr>
            <a:spLocks noChangeShapeType="1"/>
          </p:cNvSpPr>
          <p:nvPr/>
        </p:nvSpPr>
        <p:spPr bwMode="auto">
          <a:xfrm>
            <a:off x="5186363" y="3073400"/>
            <a:ext cx="130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3" name="Line 73"/>
          <p:cNvSpPr>
            <a:spLocks noChangeShapeType="1"/>
          </p:cNvSpPr>
          <p:nvPr/>
        </p:nvSpPr>
        <p:spPr bwMode="auto">
          <a:xfrm flipH="1">
            <a:off x="5789613" y="3073400"/>
            <a:ext cx="117475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4" name="Line 74"/>
          <p:cNvSpPr>
            <a:spLocks noChangeShapeType="1"/>
          </p:cNvSpPr>
          <p:nvPr/>
        </p:nvSpPr>
        <p:spPr bwMode="auto">
          <a:xfrm>
            <a:off x="5978525" y="3073400"/>
            <a:ext cx="49213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5" name="Line 75"/>
          <p:cNvSpPr>
            <a:spLocks noChangeShapeType="1"/>
          </p:cNvSpPr>
          <p:nvPr/>
        </p:nvSpPr>
        <p:spPr bwMode="auto">
          <a:xfrm>
            <a:off x="3657600" y="3078163"/>
            <a:ext cx="730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6" name="Line 76"/>
          <p:cNvSpPr>
            <a:spLocks noChangeShapeType="1"/>
          </p:cNvSpPr>
          <p:nvPr/>
        </p:nvSpPr>
        <p:spPr bwMode="auto">
          <a:xfrm>
            <a:off x="5340350" y="3097213"/>
            <a:ext cx="30163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7" name="Line 77"/>
          <p:cNvSpPr>
            <a:spLocks noChangeShapeType="1"/>
          </p:cNvSpPr>
          <p:nvPr/>
        </p:nvSpPr>
        <p:spPr bwMode="auto">
          <a:xfrm>
            <a:off x="4856163" y="3105150"/>
            <a:ext cx="1587" cy="61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8" name="Line 78"/>
          <p:cNvSpPr>
            <a:spLocks noChangeShapeType="1"/>
          </p:cNvSpPr>
          <p:nvPr/>
        </p:nvSpPr>
        <p:spPr bwMode="auto">
          <a:xfrm>
            <a:off x="5467350" y="3109913"/>
            <a:ext cx="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9" name="Line 79"/>
          <p:cNvSpPr>
            <a:spLocks noChangeShapeType="1"/>
          </p:cNvSpPr>
          <p:nvPr/>
        </p:nvSpPr>
        <p:spPr bwMode="auto">
          <a:xfrm flipH="1">
            <a:off x="5588000" y="3113088"/>
            <a:ext cx="1270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0" name="Line 80"/>
          <p:cNvSpPr>
            <a:spLocks noChangeShapeType="1"/>
          </p:cNvSpPr>
          <p:nvPr/>
        </p:nvSpPr>
        <p:spPr bwMode="auto">
          <a:xfrm flipH="1">
            <a:off x="4349750" y="3122613"/>
            <a:ext cx="17463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1" name="Line 81"/>
          <p:cNvSpPr>
            <a:spLocks noChangeShapeType="1"/>
          </p:cNvSpPr>
          <p:nvPr/>
        </p:nvSpPr>
        <p:spPr bwMode="auto">
          <a:xfrm>
            <a:off x="4124325" y="3135313"/>
            <a:ext cx="333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2" name="Line 82"/>
          <p:cNvSpPr>
            <a:spLocks noChangeShapeType="1"/>
          </p:cNvSpPr>
          <p:nvPr/>
        </p:nvSpPr>
        <p:spPr bwMode="auto">
          <a:xfrm>
            <a:off x="4237038" y="3135313"/>
            <a:ext cx="0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3" name="Line 83"/>
          <p:cNvSpPr>
            <a:spLocks noChangeShapeType="1"/>
          </p:cNvSpPr>
          <p:nvPr/>
        </p:nvSpPr>
        <p:spPr bwMode="auto">
          <a:xfrm flipH="1">
            <a:off x="4949825" y="3136900"/>
            <a:ext cx="222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4" name="Line 84"/>
          <p:cNvSpPr>
            <a:spLocks noChangeShapeType="1"/>
          </p:cNvSpPr>
          <p:nvPr/>
        </p:nvSpPr>
        <p:spPr bwMode="auto">
          <a:xfrm>
            <a:off x="4759325" y="3175000"/>
            <a:ext cx="2063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5" name="Line 85"/>
          <p:cNvSpPr>
            <a:spLocks noChangeShapeType="1"/>
          </p:cNvSpPr>
          <p:nvPr/>
        </p:nvSpPr>
        <p:spPr bwMode="auto">
          <a:xfrm flipH="1">
            <a:off x="5541963" y="3175000"/>
            <a:ext cx="2540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6" name="Line 86"/>
          <p:cNvSpPr>
            <a:spLocks noChangeShapeType="1"/>
          </p:cNvSpPr>
          <p:nvPr/>
        </p:nvSpPr>
        <p:spPr bwMode="auto">
          <a:xfrm flipH="1">
            <a:off x="4303713" y="3189288"/>
            <a:ext cx="1587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7" name="Line 87"/>
          <p:cNvSpPr>
            <a:spLocks noChangeShapeType="1"/>
          </p:cNvSpPr>
          <p:nvPr/>
        </p:nvSpPr>
        <p:spPr bwMode="auto">
          <a:xfrm>
            <a:off x="5405438" y="3198813"/>
            <a:ext cx="142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8" name="Line 88"/>
          <p:cNvSpPr>
            <a:spLocks noChangeShapeType="1"/>
          </p:cNvSpPr>
          <p:nvPr/>
        </p:nvSpPr>
        <p:spPr bwMode="auto">
          <a:xfrm flipH="1">
            <a:off x="4905375" y="3201988"/>
            <a:ext cx="2540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9" name="Line 89"/>
          <p:cNvSpPr>
            <a:spLocks noChangeShapeType="1"/>
          </p:cNvSpPr>
          <p:nvPr/>
        </p:nvSpPr>
        <p:spPr bwMode="auto">
          <a:xfrm>
            <a:off x="4857750" y="3206750"/>
            <a:ext cx="0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0" name="Line 90"/>
          <p:cNvSpPr>
            <a:spLocks noChangeShapeType="1"/>
          </p:cNvSpPr>
          <p:nvPr/>
        </p:nvSpPr>
        <p:spPr bwMode="auto">
          <a:xfrm>
            <a:off x="4173538" y="3211513"/>
            <a:ext cx="3333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1" name="Line 91"/>
          <p:cNvSpPr>
            <a:spLocks noChangeShapeType="1"/>
          </p:cNvSpPr>
          <p:nvPr/>
        </p:nvSpPr>
        <p:spPr bwMode="auto">
          <a:xfrm flipH="1">
            <a:off x="5505450" y="3238500"/>
            <a:ext cx="17463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2" name="Line 92"/>
          <p:cNvSpPr>
            <a:spLocks noChangeShapeType="1"/>
          </p:cNvSpPr>
          <p:nvPr/>
        </p:nvSpPr>
        <p:spPr bwMode="auto">
          <a:xfrm>
            <a:off x="3568700" y="3243263"/>
            <a:ext cx="38100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3" name="Line 93"/>
          <p:cNvSpPr>
            <a:spLocks noChangeShapeType="1"/>
          </p:cNvSpPr>
          <p:nvPr/>
        </p:nvSpPr>
        <p:spPr bwMode="auto">
          <a:xfrm flipH="1">
            <a:off x="6088063" y="3308350"/>
            <a:ext cx="11112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4" name="Line 94"/>
          <p:cNvSpPr>
            <a:spLocks noChangeShapeType="1"/>
          </p:cNvSpPr>
          <p:nvPr/>
        </p:nvSpPr>
        <p:spPr bwMode="auto">
          <a:xfrm>
            <a:off x="4808538" y="3246438"/>
            <a:ext cx="22225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5" name="Line 95"/>
          <p:cNvSpPr>
            <a:spLocks noChangeShapeType="1"/>
          </p:cNvSpPr>
          <p:nvPr/>
        </p:nvSpPr>
        <p:spPr bwMode="auto">
          <a:xfrm flipH="1">
            <a:off x="4257675" y="3259138"/>
            <a:ext cx="17463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6" name="Line 96"/>
          <p:cNvSpPr>
            <a:spLocks noChangeShapeType="1"/>
          </p:cNvSpPr>
          <p:nvPr/>
        </p:nvSpPr>
        <p:spPr bwMode="auto">
          <a:xfrm>
            <a:off x="4857750" y="3275013"/>
            <a:ext cx="4763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7" name="Line 97"/>
          <p:cNvSpPr>
            <a:spLocks noChangeShapeType="1"/>
          </p:cNvSpPr>
          <p:nvPr/>
        </p:nvSpPr>
        <p:spPr bwMode="auto">
          <a:xfrm>
            <a:off x="6213475" y="3517900"/>
            <a:ext cx="19050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8" name="Line 98"/>
          <p:cNvSpPr>
            <a:spLocks noChangeShapeType="1"/>
          </p:cNvSpPr>
          <p:nvPr/>
        </p:nvSpPr>
        <p:spPr bwMode="auto">
          <a:xfrm>
            <a:off x="4267200" y="3348038"/>
            <a:ext cx="1428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9" name="Line 99"/>
          <p:cNvSpPr>
            <a:spLocks noChangeShapeType="1"/>
          </p:cNvSpPr>
          <p:nvPr/>
        </p:nvSpPr>
        <p:spPr bwMode="auto">
          <a:xfrm flipH="1">
            <a:off x="4857750" y="3352800"/>
            <a:ext cx="4763" cy="139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0" name="Line 100"/>
          <p:cNvSpPr>
            <a:spLocks noChangeShapeType="1"/>
          </p:cNvSpPr>
          <p:nvPr/>
        </p:nvSpPr>
        <p:spPr bwMode="auto">
          <a:xfrm flipH="1">
            <a:off x="5430838" y="3360738"/>
            <a:ext cx="1428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1" name="Line 101"/>
          <p:cNvSpPr>
            <a:spLocks noChangeShapeType="1"/>
          </p:cNvSpPr>
          <p:nvPr/>
        </p:nvSpPr>
        <p:spPr bwMode="auto">
          <a:xfrm>
            <a:off x="5507038" y="3360738"/>
            <a:ext cx="2857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" name="Line 102"/>
          <p:cNvSpPr>
            <a:spLocks noChangeShapeType="1"/>
          </p:cNvSpPr>
          <p:nvPr/>
        </p:nvSpPr>
        <p:spPr bwMode="auto">
          <a:xfrm flipH="1">
            <a:off x="4183063" y="3384550"/>
            <a:ext cx="158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" name="Line 103"/>
          <p:cNvSpPr>
            <a:spLocks noChangeShapeType="1"/>
          </p:cNvSpPr>
          <p:nvPr/>
        </p:nvSpPr>
        <p:spPr bwMode="auto">
          <a:xfrm flipH="1">
            <a:off x="4794250" y="3384550"/>
            <a:ext cx="1905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" name="Freeform 104"/>
          <p:cNvSpPr>
            <a:spLocks/>
          </p:cNvSpPr>
          <p:nvPr/>
        </p:nvSpPr>
        <p:spPr bwMode="auto">
          <a:xfrm>
            <a:off x="6259513" y="3575050"/>
            <a:ext cx="146050" cy="236538"/>
          </a:xfrm>
          <a:custGeom>
            <a:avLst/>
            <a:gdLst>
              <a:gd name="T0" fmla="*/ 0 w 92"/>
              <a:gd name="T1" fmla="*/ 0 h 149"/>
              <a:gd name="T2" fmla="*/ 7 w 92"/>
              <a:gd name="T3" fmla="*/ 16 h 149"/>
              <a:gd name="T4" fmla="*/ 14 w 92"/>
              <a:gd name="T5" fmla="*/ 32 h 149"/>
              <a:gd name="T6" fmla="*/ 23 w 92"/>
              <a:gd name="T7" fmla="*/ 46 h 149"/>
              <a:gd name="T8" fmla="*/ 30 w 92"/>
              <a:gd name="T9" fmla="*/ 61 h 149"/>
              <a:gd name="T10" fmla="*/ 39 w 92"/>
              <a:gd name="T11" fmla="*/ 77 h 149"/>
              <a:gd name="T12" fmla="*/ 49 w 92"/>
              <a:gd name="T13" fmla="*/ 92 h 149"/>
              <a:gd name="T14" fmla="*/ 58 w 92"/>
              <a:gd name="T15" fmla="*/ 105 h 149"/>
              <a:gd name="T16" fmla="*/ 68 w 92"/>
              <a:gd name="T17" fmla="*/ 120 h 149"/>
              <a:gd name="T18" fmla="*/ 79 w 92"/>
              <a:gd name="T19" fmla="*/ 134 h 149"/>
              <a:gd name="T20" fmla="*/ 91 w 92"/>
              <a:gd name="T21" fmla="*/ 148 h 1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2"/>
              <a:gd name="T34" fmla="*/ 0 h 149"/>
              <a:gd name="T35" fmla="*/ 92 w 92"/>
              <a:gd name="T36" fmla="*/ 149 h 1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2" h="149">
                <a:moveTo>
                  <a:pt x="0" y="0"/>
                </a:moveTo>
                <a:lnTo>
                  <a:pt x="7" y="16"/>
                </a:lnTo>
                <a:lnTo>
                  <a:pt x="14" y="32"/>
                </a:lnTo>
                <a:lnTo>
                  <a:pt x="23" y="46"/>
                </a:lnTo>
                <a:lnTo>
                  <a:pt x="30" y="61"/>
                </a:lnTo>
                <a:lnTo>
                  <a:pt x="39" y="77"/>
                </a:lnTo>
                <a:lnTo>
                  <a:pt x="49" y="92"/>
                </a:lnTo>
                <a:lnTo>
                  <a:pt x="58" y="105"/>
                </a:lnTo>
                <a:lnTo>
                  <a:pt x="68" y="120"/>
                </a:lnTo>
                <a:lnTo>
                  <a:pt x="79" y="134"/>
                </a:lnTo>
                <a:lnTo>
                  <a:pt x="91" y="14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25" name="Freeform 105"/>
          <p:cNvSpPr>
            <a:spLocks/>
          </p:cNvSpPr>
          <p:nvPr/>
        </p:nvSpPr>
        <p:spPr bwMode="auto">
          <a:xfrm>
            <a:off x="3895725" y="3759200"/>
            <a:ext cx="50800" cy="34925"/>
          </a:xfrm>
          <a:custGeom>
            <a:avLst/>
            <a:gdLst>
              <a:gd name="T0" fmla="*/ 31 w 32"/>
              <a:gd name="T1" fmla="*/ 21 h 22"/>
              <a:gd name="T2" fmla="*/ 31 w 32"/>
              <a:gd name="T3" fmla="*/ 17 h 22"/>
              <a:gd name="T4" fmla="*/ 31 w 32"/>
              <a:gd name="T5" fmla="*/ 14 h 22"/>
              <a:gd name="T6" fmla="*/ 31 w 32"/>
              <a:gd name="T7" fmla="*/ 11 h 22"/>
              <a:gd name="T8" fmla="*/ 26 w 32"/>
              <a:gd name="T9" fmla="*/ 9 h 22"/>
              <a:gd name="T10" fmla="*/ 22 w 32"/>
              <a:gd name="T11" fmla="*/ 6 h 22"/>
              <a:gd name="T12" fmla="*/ 13 w 32"/>
              <a:gd name="T13" fmla="*/ 3 h 22"/>
              <a:gd name="T14" fmla="*/ 8 w 32"/>
              <a:gd name="T15" fmla="*/ 2 h 22"/>
              <a:gd name="T16" fmla="*/ 0 w 32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22"/>
              <a:gd name="T29" fmla="*/ 32 w 32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22">
                <a:moveTo>
                  <a:pt x="31" y="21"/>
                </a:moveTo>
                <a:lnTo>
                  <a:pt x="31" y="17"/>
                </a:lnTo>
                <a:lnTo>
                  <a:pt x="31" y="14"/>
                </a:lnTo>
                <a:lnTo>
                  <a:pt x="31" y="11"/>
                </a:lnTo>
                <a:lnTo>
                  <a:pt x="26" y="9"/>
                </a:lnTo>
                <a:lnTo>
                  <a:pt x="22" y="6"/>
                </a:lnTo>
                <a:lnTo>
                  <a:pt x="13" y="3"/>
                </a:lnTo>
                <a:lnTo>
                  <a:pt x="8" y="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26" name="Freeform 106"/>
          <p:cNvSpPr>
            <a:spLocks/>
          </p:cNvSpPr>
          <p:nvPr/>
        </p:nvSpPr>
        <p:spPr bwMode="auto">
          <a:xfrm>
            <a:off x="6399213" y="3833813"/>
            <a:ext cx="95250" cy="131762"/>
          </a:xfrm>
          <a:custGeom>
            <a:avLst/>
            <a:gdLst>
              <a:gd name="T0" fmla="*/ 59 w 60"/>
              <a:gd name="T1" fmla="*/ 82 h 83"/>
              <a:gd name="T2" fmla="*/ 53 w 60"/>
              <a:gd name="T3" fmla="*/ 71 h 83"/>
              <a:gd name="T4" fmla="*/ 47 w 60"/>
              <a:gd name="T5" fmla="*/ 60 h 83"/>
              <a:gd name="T6" fmla="*/ 41 w 60"/>
              <a:gd name="T7" fmla="*/ 48 h 83"/>
              <a:gd name="T8" fmla="*/ 33 w 60"/>
              <a:gd name="T9" fmla="*/ 38 h 83"/>
              <a:gd name="T10" fmla="*/ 26 w 60"/>
              <a:gd name="T11" fmla="*/ 29 h 83"/>
              <a:gd name="T12" fmla="*/ 17 w 60"/>
              <a:gd name="T13" fmla="*/ 18 h 83"/>
              <a:gd name="T14" fmla="*/ 8 w 60"/>
              <a:gd name="T15" fmla="*/ 9 h 83"/>
              <a:gd name="T16" fmla="*/ 0 w 60"/>
              <a:gd name="T17" fmla="*/ 0 h 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83"/>
              <a:gd name="T29" fmla="*/ 60 w 60"/>
              <a:gd name="T30" fmla="*/ 83 h 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83">
                <a:moveTo>
                  <a:pt x="59" y="82"/>
                </a:moveTo>
                <a:lnTo>
                  <a:pt x="53" y="71"/>
                </a:lnTo>
                <a:lnTo>
                  <a:pt x="47" y="60"/>
                </a:lnTo>
                <a:lnTo>
                  <a:pt x="41" y="48"/>
                </a:lnTo>
                <a:lnTo>
                  <a:pt x="33" y="38"/>
                </a:lnTo>
                <a:lnTo>
                  <a:pt x="26" y="29"/>
                </a:lnTo>
                <a:lnTo>
                  <a:pt x="17" y="18"/>
                </a:lnTo>
                <a:lnTo>
                  <a:pt x="8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27" name="Freeform 107"/>
          <p:cNvSpPr>
            <a:spLocks/>
          </p:cNvSpPr>
          <p:nvPr/>
        </p:nvSpPr>
        <p:spPr bwMode="auto">
          <a:xfrm>
            <a:off x="6492875" y="3967163"/>
            <a:ext cx="50800" cy="85725"/>
          </a:xfrm>
          <a:custGeom>
            <a:avLst/>
            <a:gdLst>
              <a:gd name="T0" fmla="*/ 31 w 32"/>
              <a:gd name="T1" fmla="*/ 53 h 54"/>
              <a:gd name="T2" fmla="*/ 29 w 32"/>
              <a:gd name="T3" fmla="*/ 46 h 54"/>
              <a:gd name="T4" fmla="*/ 27 w 32"/>
              <a:gd name="T5" fmla="*/ 39 h 54"/>
              <a:gd name="T6" fmla="*/ 26 w 32"/>
              <a:gd name="T7" fmla="*/ 33 h 54"/>
              <a:gd name="T8" fmla="*/ 22 w 32"/>
              <a:gd name="T9" fmla="*/ 27 h 54"/>
              <a:gd name="T10" fmla="*/ 19 w 32"/>
              <a:gd name="T11" fmla="*/ 21 h 54"/>
              <a:gd name="T12" fmla="*/ 14 w 32"/>
              <a:gd name="T13" fmla="*/ 15 h 54"/>
              <a:gd name="T14" fmla="*/ 11 w 32"/>
              <a:gd name="T15" fmla="*/ 10 h 54"/>
              <a:gd name="T16" fmla="*/ 6 w 32"/>
              <a:gd name="T17" fmla="*/ 5 h 54"/>
              <a:gd name="T18" fmla="*/ 0 w 32"/>
              <a:gd name="T19" fmla="*/ 0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54"/>
              <a:gd name="T32" fmla="*/ 32 w 32"/>
              <a:gd name="T33" fmla="*/ 54 h 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54">
                <a:moveTo>
                  <a:pt x="31" y="53"/>
                </a:moveTo>
                <a:lnTo>
                  <a:pt x="29" y="46"/>
                </a:lnTo>
                <a:lnTo>
                  <a:pt x="27" y="39"/>
                </a:lnTo>
                <a:lnTo>
                  <a:pt x="26" y="33"/>
                </a:lnTo>
                <a:lnTo>
                  <a:pt x="22" y="27"/>
                </a:lnTo>
                <a:lnTo>
                  <a:pt x="19" y="21"/>
                </a:lnTo>
                <a:lnTo>
                  <a:pt x="14" y="15"/>
                </a:lnTo>
                <a:lnTo>
                  <a:pt x="11" y="10"/>
                </a:lnTo>
                <a:lnTo>
                  <a:pt x="6" y="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28" name="Freeform 108"/>
          <p:cNvSpPr>
            <a:spLocks/>
          </p:cNvSpPr>
          <p:nvPr/>
        </p:nvSpPr>
        <p:spPr bwMode="auto">
          <a:xfrm>
            <a:off x="5122863" y="3846513"/>
            <a:ext cx="50800" cy="34925"/>
          </a:xfrm>
          <a:custGeom>
            <a:avLst/>
            <a:gdLst>
              <a:gd name="T0" fmla="*/ 0 w 32"/>
              <a:gd name="T1" fmla="*/ 21 h 22"/>
              <a:gd name="T2" fmla="*/ 15 w 32"/>
              <a:gd name="T3" fmla="*/ 9 h 22"/>
              <a:gd name="T4" fmla="*/ 31 w 32"/>
              <a:gd name="T5" fmla="*/ 0 h 22"/>
              <a:gd name="T6" fmla="*/ 0 60000 65536"/>
              <a:gd name="T7" fmla="*/ 0 60000 65536"/>
              <a:gd name="T8" fmla="*/ 0 60000 65536"/>
              <a:gd name="T9" fmla="*/ 0 w 32"/>
              <a:gd name="T10" fmla="*/ 0 h 22"/>
              <a:gd name="T11" fmla="*/ 32 w 32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22">
                <a:moveTo>
                  <a:pt x="0" y="21"/>
                </a:moveTo>
                <a:lnTo>
                  <a:pt x="15" y="9"/>
                </a:lnTo>
                <a:lnTo>
                  <a:pt x="3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29" name="Freeform 109"/>
          <p:cNvSpPr>
            <a:spLocks/>
          </p:cNvSpPr>
          <p:nvPr/>
        </p:nvSpPr>
        <p:spPr bwMode="auto">
          <a:xfrm>
            <a:off x="5351463" y="4087813"/>
            <a:ext cx="52387" cy="34925"/>
          </a:xfrm>
          <a:custGeom>
            <a:avLst/>
            <a:gdLst>
              <a:gd name="T0" fmla="*/ 16 w 33"/>
              <a:gd name="T1" fmla="*/ 0 h 22"/>
              <a:gd name="T2" fmla="*/ 8 w 33"/>
              <a:gd name="T3" fmla="*/ 3 h 22"/>
              <a:gd name="T4" fmla="*/ 8 w 33"/>
              <a:gd name="T5" fmla="*/ 4 h 22"/>
              <a:gd name="T6" fmla="*/ 0 w 33"/>
              <a:gd name="T7" fmla="*/ 8 h 22"/>
              <a:gd name="T8" fmla="*/ 0 w 33"/>
              <a:gd name="T9" fmla="*/ 9 h 22"/>
              <a:gd name="T10" fmla="*/ 0 w 33"/>
              <a:gd name="T11" fmla="*/ 12 h 22"/>
              <a:gd name="T12" fmla="*/ 8 w 33"/>
              <a:gd name="T13" fmla="*/ 16 h 22"/>
              <a:gd name="T14" fmla="*/ 16 w 33"/>
              <a:gd name="T15" fmla="*/ 17 h 22"/>
              <a:gd name="T16" fmla="*/ 24 w 33"/>
              <a:gd name="T17" fmla="*/ 19 h 22"/>
              <a:gd name="T18" fmla="*/ 32 w 33"/>
              <a:gd name="T19" fmla="*/ 21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22"/>
              <a:gd name="T32" fmla="*/ 33 w 33"/>
              <a:gd name="T33" fmla="*/ 22 h 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22">
                <a:moveTo>
                  <a:pt x="16" y="0"/>
                </a:moveTo>
                <a:lnTo>
                  <a:pt x="8" y="3"/>
                </a:lnTo>
                <a:lnTo>
                  <a:pt x="8" y="4"/>
                </a:lnTo>
                <a:lnTo>
                  <a:pt x="0" y="8"/>
                </a:lnTo>
                <a:lnTo>
                  <a:pt x="0" y="9"/>
                </a:lnTo>
                <a:lnTo>
                  <a:pt x="0" y="12"/>
                </a:lnTo>
                <a:lnTo>
                  <a:pt x="8" y="16"/>
                </a:lnTo>
                <a:lnTo>
                  <a:pt x="16" y="17"/>
                </a:lnTo>
                <a:lnTo>
                  <a:pt x="24" y="19"/>
                </a:lnTo>
                <a:lnTo>
                  <a:pt x="32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30" name="Freeform 110"/>
          <p:cNvSpPr>
            <a:spLocks/>
          </p:cNvSpPr>
          <p:nvPr/>
        </p:nvSpPr>
        <p:spPr bwMode="auto">
          <a:xfrm>
            <a:off x="2970213" y="4241800"/>
            <a:ext cx="50800" cy="38100"/>
          </a:xfrm>
          <a:custGeom>
            <a:avLst/>
            <a:gdLst>
              <a:gd name="T0" fmla="*/ 0 w 32"/>
              <a:gd name="T1" fmla="*/ 0 h 24"/>
              <a:gd name="T2" fmla="*/ 3 w 32"/>
              <a:gd name="T3" fmla="*/ 4 h 24"/>
              <a:gd name="T4" fmla="*/ 6 w 32"/>
              <a:gd name="T5" fmla="*/ 8 h 24"/>
              <a:gd name="T6" fmla="*/ 12 w 32"/>
              <a:gd name="T7" fmla="*/ 12 h 24"/>
              <a:gd name="T8" fmla="*/ 18 w 32"/>
              <a:gd name="T9" fmla="*/ 16 h 24"/>
              <a:gd name="T10" fmla="*/ 24 w 32"/>
              <a:gd name="T11" fmla="*/ 18 h 24"/>
              <a:gd name="T12" fmla="*/ 31 w 32"/>
              <a:gd name="T13" fmla="*/ 23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24"/>
              <a:gd name="T23" fmla="*/ 32 w 32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24">
                <a:moveTo>
                  <a:pt x="0" y="0"/>
                </a:moveTo>
                <a:lnTo>
                  <a:pt x="3" y="4"/>
                </a:lnTo>
                <a:lnTo>
                  <a:pt x="6" y="8"/>
                </a:lnTo>
                <a:lnTo>
                  <a:pt x="12" y="12"/>
                </a:lnTo>
                <a:lnTo>
                  <a:pt x="18" y="16"/>
                </a:lnTo>
                <a:lnTo>
                  <a:pt x="24" y="18"/>
                </a:lnTo>
                <a:lnTo>
                  <a:pt x="31" y="2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31" name="Freeform 111"/>
          <p:cNvSpPr>
            <a:spLocks/>
          </p:cNvSpPr>
          <p:nvPr/>
        </p:nvSpPr>
        <p:spPr bwMode="auto">
          <a:xfrm>
            <a:off x="5473700" y="4265613"/>
            <a:ext cx="50800" cy="34925"/>
          </a:xfrm>
          <a:custGeom>
            <a:avLst/>
            <a:gdLst>
              <a:gd name="T0" fmla="*/ 0 w 32"/>
              <a:gd name="T1" fmla="*/ 18 h 22"/>
              <a:gd name="T2" fmla="*/ 3 w 32"/>
              <a:gd name="T3" fmla="*/ 18 h 22"/>
              <a:gd name="T4" fmla="*/ 7 w 32"/>
              <a:gd name="T5" fmla="*/ 21 h 22"/>
              <a:gd name="T6" fmla="*/ 15 w 32"/>
              <a:gd name="T7" fmla="*/ 21 h 22"/>
              <a:gd name="T8" fmla="*/ 19 w 32"/>
              <a:gd name="T9" fmla="*/ 21 h 22"/>
              <a:gd name="T10" fmla="*/ 23 w 32"/>
              <a:gd name="T11" fmla="*/ 18 h 22"/>
              <a:gd name="T12" fmla="*/ 27 w 32"/>
              <a:gd name="T13" fmla="*/ 15 h 22"/>
              <a:gd name="T14" fmla="*/ 31 w 32"/>
              <a:gd name="T15" fmla="*/ 12 h 22"/>
              <a:gd name="T16" fmla="*/ 31 w 32"/>
              <a:gd name="T17" fmla="*/ 9 h 22"/>
              <a:gd name="T18" fmla="*/ 31 w 32"/>
              <a:gd name="T19" fmla="*/ 3 h 22"/>
              <a:gd name="T20" fmla="*/ 31 w 32"/>
              <a:gd name="T21" fmla="*/ 0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"/>
              <a:gd name="T34" fmla="*/ 0 h 22"/>
              <a:gd name="T35" fmla="*/ 32 w 32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" h="22">
                <a:moveTo>
                  <a:pt x="0" y="18"/>
                </a:moveTo>
                <a:lnTo>
                  <a:pt x="3" y="18"/>
                </a:lnTo>
                <a:lnTo>
                  <a:pt x="7" y="21"/>
                </a:lnTo>
                <a:lnTo>
                  <a:pt x="15" y="21"/>
                </a:lnTo>
                <a:lnTo>
                  <a:pt x="19" y="21"/>
                </a:lnTo>
                <a:lnTo>
                  <a:pt x="23" y="18"/>
                </a:lnTo>
                <a:lnTo>
                  <a:pt x="27" y="15"/>
                </a:lnTo>
                <a:lnTo>
                  <a:pt x="31" y="12"/>
                </a:lnTo>
                <a:lnTo>
                  <a:pt x="31" y="9"/>
                </a:lnTo>
                <a:lnTo>
                  <a:pt x="31" y="3"/>
                </a:lnTo>
                <a:lnTo>
                  <a:pt x="3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232" name="Line 112"/>
          <p:cNvSpPr>
            <a:spLocks noChangeShapeType="1"/>
          </p:cNvSpPr>
          <p:nvPr/>
        </p:nvSpPr>
        <p:spPr bwMode="auto">
          <a:xfrm flipH="1">
            <a:off x="6027738" y="3392488"/>
            <a:ext cx="1270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3" name="Line 113"/>
          <p:cNvSpPr>
            <a:spLocks noChangeShapeType="1"/>
          </p:cNvSpPr>
          <p:nvPr/>
        </p:nvSpPr>
        <p:spPr bwMode="auto">
          <a:xfrm>
            <a:off x="4911725" y="3409950"/>
            <a:ext cx="26988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4" name="Line 114"/>
          <p:cNvSpPr>
            <a:spLocks noChangeShapeType="1"/>
          </p:cNvSpPr>
          <p:nvPr/>
        </p:nvSpPr>
        <p:spPr bwMode="auto">
          <a:xfrm>
            <a:off x="3678238" y="3411538"/>
            <a:ext cx="20637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5" name="Line 115"/>
          <p:cNvSpPr>
            <a:spLocks noChangeShapeType="1"/>
          </p:cNvSpPr>
          <p:nvPr/>
        </p:nvSpPr>
        <p:spPr bwMode="auto">
          <a:xfrm>
            <a:off x="4310063" y="3421063"/>
            <a:ext cx="158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6" name="Line 116"/>
          <p:cNvSpPr>
            <a:spLocks noChangeShapeType="1"/>
          </p:cNvSpPr>
          <p:nvPr/>
        </p:nvSpPr>
        <p:spPr bwMode="auto">
          <a:xfrm flipH="1">
            <a:off x="5389563" y="3424238"/>
            <a:ext cx="158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7" name="Line 117"/>
          <p:cNvSpPr>
            <a:spLocks noChangeShapeType="1"/>
          </p:cNvSpPr>
          <p:nvPr/>
        </p:nvSpPr>
        <p:spPr bwMode="auto">
          <a:xfrm flipH="1">
            <a:off x="4133850" y="3446463"/>
            <a:ext cx="285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8" name="Line 118"/>
          <p:cNvSpPr>
            <a:spLocks noChangeShapeType="1"/>
          </p:cNvSpPr>
          <p:nvPr/>
        </p:nvSpPr>
        <p:spPr bwMode="auto">
          <a:xfrm flipH="1">
            <a:off x="4759325" y="3446463"/>
            <a:ext cx="158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9" name="Line 119"/>
          <p:cNvSpPr>
            <a:spLocks noChangeShapeType="1"/>
          </p:cNvSpPr>
          <p:nvPr/>
        </p:nvSpPr>
        <p:spPr bwMode="auto">
          <a:xfrm>
            <a:off x="5568950" y="3452813"/>
            <a:ext cx="190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0" name="Line 120"/>
          <p:cNvSpPr>
            <a:spLocks noChangeShapeType="1"/>
          </p:cNvSpPr>
          <p:nvPr/>
        </p:nvSpPr>
        <p:spPr bwMode="auto">
          <a:xfrm flipH="1">
            <a:off x="5988050" y="3452813"/>
            <a:ext cx="127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1" name="Line 121"/>
          <p:cNvSpPr>
            <a:spLocks noChangeShapeType="1"/>
          </p:cNvSpPr>
          <p:nvPr/>
        </p:nvSpPr>
        <p:spPr bwMode="auto">
          <a:xfrm>
            <a:off x="4956175" y="3478213"/>
            <a:ext cx="31750" cy="5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2" name="Line 122"/>
          <p:cNvSpPr>
            <a:spLocks noChangeShapeType="1"/>
          </p:cNvSpPr>
          <p:nvPr/>
        </p:nvSpPr>
        <p:spPr bwMode="auto">
          <a:xfrm flipH="1">
            <a:off x="5343525" y="3490913"/>
            <a:ext cx="206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3" name="Line 123"/>
          <p:cNvSpPr>
            <a:spLocks noChangeShapeType="1"/>
          </p:cNvSpPr>
          <p:nvPr/>
        </p:nvSpPr>
        <p:spPr bwMode="auto">
          <a:xfrm flipH="1">
            <a:off x="4725988" y="3492500"/>
            <a:ext cx="19050" cy="42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4" name="Line 124"/>
          <p:cNvSpPr>
            <a:spLocks noChangeShapeType="1"/>
          </p:cNvSpPr>
          <p:nvPr/>
        </p:nvSpPr>
        <p:spPr bwMode="auto">
          <a:xfrm>
            <a:off x="3733800" y="3505200"/>
            <a:ext cx="19050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5" name="Line 125"/>
          <p:cNvSpPr>
            <a:spLocks noChangeShapeType="1"/>
          </p:cNvSpPr>
          <p:nvPr/>
        </p:nvSpPr>
        <p:spPr bwMode="auto">
          <a:xfrm flipH="1">
            <a:off x="4100513" y="3525838"/>
            <a:ext cx="793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6" name="Line 126"/>
          <p:cNvSpPr>
            <a:spLocks noChangeShapeType="1"/>
          </p:cNvSpPr>
          <p:nvPr/>
        </p:nvSpPr>
        <p:spPr bwMode="auto">
          <a:xfrm>
            <a:off x="5616575" y="3525838"/>
            <a:ext cx="1905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7" name="Line 127"/>
          <p:cNvSpPr>
            <a:spLocks noChangeShapeType="1"/>
          </p:cNvSpPr>
          <p:nvPr/>
        </p:nvSpPr>
        <p:spPr bwMode="auto">
          <a:xfrm flipH="1">
            <a:off x="5946775" y="3525838"/>
            <a:ext cx="11113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8" name="Line 128"/>
          <p:cNvSpPr>
            <a:spLocks noChangeShapeType="1"/>
          </p:cNvSpPr>
          <p:nvPr/>
        </p:nvSpPr>
        <p:spPr bwMode="auto">
          <a:xfrm flipH="1">
            <a:off x="5035550" y="3570288"/>
            <a:ext cx="889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9" name="Line 129"/>
          <p:cNvSpPr>
            <a:spLocks noChangeShapeType="1"/>
          </p:cNvSpPr>
          <p:nvPr/>
        </p:nvSpPr>
        <p:spPr bwMode="auto">
          <a:xfrm>
            <a:off x="5391150" y="3570288"/>
            <a:ext cx="101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0" name="Line 130"/>
          <p:cNvSpPr>
            <a:spLocks noChangeShapeType="1"/>
          </p:cNvSpPr>
          <p:nvPr/>
        </p:nvSpPr>
        <p:spPr bwMode="auto">
          <a:xfrm flipH="1">
            <a:off x="5643563" y="3570288"/>
            <a:ext cx="68262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1" name="Line 131"/>
          <p:cNvSpPr>
            <a:spLocks noChangeShapeType="1"/>
          </p:cNvSpPr>
          <p:nvPr/>
        </p:nvSpPr>
        <p:spPr bwMode="auto">
          <a:xfrm>
            <a:off x="3414713" y="3575050"/>
            <a:ext cx="36512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2" name="Line 132"/>
          <p:cNvSpPr>
            <a:spLocks noChangeShapeType="1"/>
          </p:cNvSpPr>
          <p:nvPr/>
        </p:nvSpPr>
        <p:spPr bwMode="auto">
          <a:xfrm flipV="1">
            <a:off x="4410075" y="3575050"/>
            <a:ext cx="111125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3" name="Line 133"/>
          <p:cNvSpPr>
            <a:spLocks noChangeShapeType="1"/>
          </p:cNvSpPr>
          <p:nvPr/>
        </p:nvSpPr>
        <p:spPr bwMode="auto">
          <a:xfrm>
            <a:off x="5678488" y="3611563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4" name="Line 134"/>
          <p:cNvSpPr>
            <a:spLocks noChangeShapeType="1"/>
          </p:cNvSpPr>
          <p:nvPr/>
        </p:nvSpPr>
        <p:spPr bwMode="auto">
          <a:xfrm flipH="1">
            <a:off x="5260975" y="3619500"/>
            <a:ext cx="20638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5" name="Line 135"/>
          <p:cNvSpPr>
            <a:spLocks noChangeShapeType="1"/>
          </p:cNvSpPr>
          <p:nvPr/>
        </p:nvSpPr>
        <p:spPr bwMode="auto">
          <a:xfrm flipH="1">
            <a:off x="4641850" y="3627438"/>
            <a:ext cx="1587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6" name="Line 136"/>
          <p:cNvSpPr>
            <a:spLocks noChangeShapeType="1"/>
          </p:cNvSpPr>
          <p:nvPr/>
        </p:nvSpPr>
        <p:spPr bwMode="auto">
          <a:xfrm flipH="1">
            <a:off x="5867400" y="3643313"/>
            <a:ext cx="158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7" name="Line 137"/>
          <p:cNvSpPr>
            <a:spLocks noChangeShapeType="1"/>
          </p:cNvSpPr>
          <p:nvPr/>
        </p:nvSpPr>
        <p:spPr bwMode="auto">
          <a:xfrm>
            <a:off x="5062538" y="3646488"/>
            <a:ext cx="1905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8" name="Line 138"/>
          <p:cNvSpPr>
            <a:spLocks noChangeShapeType="1"/>
          </p:cNvSpPr>
          <p:nvPr/>
        </p:nvSpPr>
        <p:spPr bwMode="auto">
          <a:xfrm flipH="1">
            <a:off x="4006850" y="3663950"/>
            <a:ext cx="1428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9" name="Line 139"/>
          <p:cNvSpPr>
            <a:spLocks noChangeShapeType="1"/>
          </p:cNvSpPr>
          <p:nvPr/>
        </p:nvSpPr>
        <p:spPr bwMode="auto">
          <a:xfrm>
            <a:off x="3835400" y="3668713"/>
            <a:ext cx="2857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0" name="Line 140"/>
          <p:cNvSpPr>
            <a:spLocks noChangeShapeType="1"/>
          </p:cNvSpPr>
          <p:nvPr/>
        </p:nvSpPr>
        <p:spPr bwMode="auto">
          <a:xfrm flipH="1">
            <a:off x="5226050" y="3683000"/>
            <a:ext cx="1905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1" name="Line 141"/>
          <p:cNvSpPr>
            <a:spLocks noChangeShapeType="1"/>
          </p:cNvSpPr>
          <p:nvPr/>
        </p:nvSpPr>
        <p:spPr bwMode="auto">
          <a:xfrm>
            <a:off x="4478338" y="3687763"/>
            <a:ext cx="206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2" name="Line 142"/>
          <p:cNvSpPr>
            <a:spLocks noChangeShapeType="1"/>
          </p:cNvSpPr>
          <p:nvPr/>
        </p:nvSpPr>
        <p:spPr bwMode="auto">
          <a:xfrm>
            <a:off x="5721350" y="3695700"/>
            <a:ext cx="3175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3" name="Line 143"/>
          <p:cNvSpPr>
            <a:spLocks noChangeShapeType="1"/>
          </p:cNvSpPr>
          <p:nvPr/>
        </p:nvSpPr>
        <p:spPr bwMode="auto">
          <a:xfrm flipH="1">
            <a:off x="5822950" y="3703638"/>
            <a:ext cx="222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4" name="Line 144"/>
          <p:cNvSpPr>
            <a:spLocks noChangeShapeType="1"/>
          </p:cNvSpPr>
          <p:nvPr/>
        </p:nvSpPr>
        <p:spPr bwMode="auto">
          <a:xfrm>
            <a:off x="3257550" y="3719513"/>
            <a:ext cx="50800" cy="77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5" name="Line 145"/>
          <p:cNvSpPr>
            <a:spLocks noChangeShapeType="1"/>
          </p:cNvSpPr>
          <p:nvPr/>
        </p:nvSpPr>
        <p:spPr bwMode="auto">
          <a:xfrm flipH="1">
            <a:off x="6399213" y="3722688"/>
            <a:ext cx="53975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6" name="Line 146"/>
          <p:cNvSpPr>
            <a:spLocks noChangeShapeType="1"/>
          </p:cNvSpPr>
          <p:nvPr/>
        </p:nvSpPr>
        <p:spPr bwMode="auto">
          <a:xfrm flipH="1">
            <a:off x="3965575" y="3727450"/>
            <a:ext cx="1270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7" name="Line 147"/>
          <p:cNvSpPr>
            <a:spLocks noChangeShapeType="1"/>
          </p:cNvSpPr>
          <p:nvPr/>
        </p:nvSpPr>
        <p:spPr bwMode="auto">
          <a:xfrm>
            <a:off x="5122863" y="3735388"/>
            <a:ext cx="190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8" name="Line 148"/>
          <p:cNvSpPr>
            <a:spLocks noChangeShapeType="1"/>
          </p:cNvSpPr>
          <p:nvPr/>
        </p:nvSpPr>
        <p:spPr bwMode="auto">
          <a:xfrm>
            <a:off x="3910013" y="3792538"/>
            <a:ext cx="2540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9" name="Line 149"/>
          <p:cNvSpPr>
            <a:spLocks noChangeShapeType="1"/>
          </p:cNvSpPr>
          <p:nvPr/>
        </p:nvSpPr>
        <p:spPr bwMode="auto">
          <a:xfrm flipH="1">
            <a:off x="5184775" y="3759200"/>
            <a:ext cx="635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0" name="Line 150"/>
          <p:cNvSpPr>
            <a:spLocks noChangeShapeType="1"/>
          </p:cNvSpPr>
          <p:nvPr/>
        </p:nvSpPr>
        <p:spPr bwMode="auto">
          <a:xfrm>
            <a:off x="4570413" y="3833813"/>
            <a:ext cx="1905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1" name="Line 151"/>
          <p:cNvSpPr>
            <a:spLocks noChangeShapeType="1"/>
          </p:cNvSpPr>
          <p:nvPr/>
        </p:nvSpPr>
        <p:spPr bwMode="auto">
          <a:xfrm>
            <a:off x="3333750" y="3846513"/>
            <a:ext cx="36513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2" name="Line 152"/>
          <p:cNvSpPr>
            <a:spLocks noChangeShapeType="1"/>
          </p:cNvSpPr>
          <p:nvPr/>
        </p:nvSpPr>
        <p:spPr bwMode="auto">
          <a:xfrm>
            <a:off x="3938588" y="3852863"/>
            <a:ext cx="3968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3" name="Line 153"/>
          <p:cNvSpPr>
            <a:spLocks noChangeShapeType="1"/>
          </p:cNvSpPr>
          <p:nvPr/>
        </p:nvSpPr>
        <p:spPr bwMode="auto">
          <a:xfrm flipH="1">
            <a:off x="3890963" y="3856038"/>
            <a:ext cx="11112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4" name="Line 154"/>
          <p:cNvSpPr>
            <a:spLocks noChangeShapeType="1"/>
          </p:cNvSpPr>
          <p:nvPr/>
        </p:nvSpPr>
        <p:spPr bwMode="auto">
          <a:xfrm>
            <a:off x="5834063" y="3865563"/>
            <a:ext cx="4762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5" name="Line 155"/>
          <p:cNvSpPr>
            <a:spLocks noChangeShapeType="1"/>
          </p:cNvSpPr>
          <p:nvPr/>
        </p:nvSpPr>
        <p:spPr bwMode="auto">
          <a:xfrm flipV="1">
            <a:off x="5141913" y="3836988"/>
            <a:ext cx="17462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6" name="Line 156"/>
          <p:cNvSpPr>
            <a:spLocks noChangeShapeType="1"/>
          </p:cNvSpPr>
          <p:nvPr/>
        </p:nvSpPr>
        <p:spPr bwMode="auto">
          <a:xfrm>
            <a:off x="4608513" y="3894138"/>
            <a:ext cx="2698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7" name="Line 157"/>
          <p:cNvSpPr>
            <a:spLocks noChangeShapeType="1"/>
          </p:cNvSpPr>
          <p:nvPr/>
        </p:nvSpPr>
        <p:spPr bwMode="auto">
          <a:xfrm flipH="1">
            <a:off x="6335713" y="3897313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8" name="Line 158"/>
          <p:cNvSpPr>
            <a:spLocks noChangeShapeType="1"/>
          </p:cNvSpPr>
          <p:nvPr/>
        </p:nvSpPr>
        <p:spPr bwMode="auto">
          <a:xfrm flipH="1">
            <a:off x="3846513" y="3913188"/>
            <a:ext cx="17462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9" name="Line 159"/>
          <p:cNvSpPr>
            <a:spLocks noChangeShapeType="1"/>
          </p:cNvSpPr>
          <p:nvPr/>
        </p:nvSpPr>
        <p:spPr bwMode="auto">
          <a:xfrm flipH="1">
            <a:off x="5075238" y="3913188"/>
            <a:ext cx="2063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0" name="Line 160"/>
          <p:cNvSpPr>
            <a:spLocks noChangeShapeType="1"/>
          </p:cNvSpPr>
          <p:nvPr/>
        </p:nvSpPr>
        <p:spPr bwMode="auto">
          <a:xfrm flipH="1">
            <a:off x="4449763" y="3930650"/>
            <a:ext cx="17462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1" name="Line 161"/>
          <p:cNvSpPr>
            <a:spLocks noChangeShapeType="1"/>
          </p:cNvSpPr>
          <p:nvPr/>
        </p:nvSpPr>
        <p:spPr bwMode="auto">
          <a:xfrm>
            <a:off x="4010025" y="3941763"/>
            <a:ext cx="2857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2" name="Line 162"/>
          <p:cNvSpPr>
            <a:spLocks noChangeShapeType="1"/>
          </p:cNvSpPr>
          <p:nvPr/>
        </p:nvSpPr>
        <p:spPr bwMode="auto">
          <a:xfrm>
            <a:off x="3408363" y="3954463"/>
            <a:ext cx="17462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3" name="Line 163"/>
          <p:cNvSpPr>
            <a:spLocks noChangeShapeType="1"/>
          </p:cNvSpPr>
          <p:nvPr/>
        </p:nvSpPr>
        <p:spPr bwMode="auto">
          <a:xfrm>
            <a:off x="5159375" y="3979863"/>
            <a:ext cx="122238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4" name="Line 164"/>
          <p:cNvSpPr>
            <a:spLocks noChangeShapeType="1"/>
          </p:cNvSpPr>
          <p:nvPr/>
        </p:nvSpPr>
        <p:spPr bwMode="auto">
          <a:xfrm>
            <a:off x="5780088" y="3979863"/>
            <a:ext cx="6508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5" name="Line 165"/>
          <p:cNvSpPr>
            <a:spLocks noChangeShapeType="1"/>
          </p:cNvSpPr>
          <p:nvPr/>
        </p:nvSpPr>
        <p:spPr bwMode="auto">
          <a:xfrm flipH="1">
            <a:off x="6337300" y="3983038"/>
            <a:ext cx="53975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6" name="Line 166"/>
          <p:cNvSpPr>
            <a:spLocks noChangeShapeType="1"/>
          </p:cNvSpPr>
          <p:nvPr/>
        </p:nvSpPr>
        <p:spPr bwMode="auto">
          <a:xfrm flipH="1">
            <a:off x="3802063" y="3989388"/>
            <a:ext cx="1270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7" name="Line 167"/>
          <p:cNvSpPr>
            <a:spLocks noChangeShapeType="1"/>
          </p:cNvSpPr>
          <p:nvPr/>
        </p:nvSpPr>
        <p:spPr bwMode="auto">
          <a:xfrm flipV="1">
            <a:off x="4411663" y="3975100"/>
            <a:ext cx="130175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8" name="Line 168"/>
          <p:cNvSpPr>
            <a:spLocks noChangeShapeType="1"/>
          </p:cNvSpPr>
          <p:nvPr/>
        </p:nvSpPr>
        <p:spPr bwMode="auto">
          <a:xfrm>
            <a:off x="3802063" y="4051300"/>
            <a:ext cx="1270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9" name="Line 169"/>
          <p:cNvSpPr>
            <a:spLocks noChangeShapeType="1"/>
          </p:cNvSpPr>
          <p:nvPr/>
        </p:nvSpPr>
        <p:spPr bwMode="auto">
          <a:xfrm>
            <a:off x="3032125" y="4059238"/>
            <a:ext cx="104775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0" name="Line 170"/>
          <p:cNvSpPr>
            <a:spLocks noChangeShapeType="1"/>
          </p:cNvSpPr>
          <p:nvPr/>
        </p:nvSpPr>
        <p:spPr bwMode="auto">
          <a:xfrm>
            <a:off x="3211513" y="4059238"/>
            <a:ext cx="128587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1" name="Line 171"/>
          <p:cNvSpPr>
            <a:spLocks noChangeShapeType="1"/>
          </p:cNvSpPr>
          <p:nvPr/>
        </p:nvSpPr>
        <p:spPr bwMode="auto">
          <a:xfrm>
            <a:off x="4410075" y="4059238"/>
            <a:ext cx="114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2" name="Line 172"/>
          <p:cNvSpPr>
            <a:spLocks noChangeShapeType="1"/>
          </p:cNvSpPr>
          <p:nvPr/>
        </p:nvSpPr>
        <p:spPr bwMode="auto">
          <a:xfrm>
            <a:off x="4597400" y="4059238"/>
            <a:ext cx="85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3" name="Line 173"/>
          <p:cNvSpPr>
            <a:spLocks noChangeShapeType="1"/>
          </p:cNvSpPr>
          <p:nvPr/>
        </p:nvSpPr>
        <p:spPr bwMode="auto">
          <a:xfrm>
            <a:off x="5780088" y="4059238"/>
            <a:ext cx="133350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4" name="Line 174"/>
          <p:cNvSpPr>
            <a:spLocks noChangeShapeType="1"/>
          </p:cNvSpPr>
          <p:nvPr/>
        </p:nvSpPr>
        <p:spPr bwMode="auto">
          <a:xfrm>
            <a:off x="6369050" y="4059238"/>
            <a:ext cx="130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5" name="Line 175"/>
          <p:cNvSpPr>
            <a:spLocks noChangeShapeType="1"/>
          </p:cNvSpPr>
          <p:nvPr/>
        </p:nvSpPr>
        <p:spPr bwMode="auto">
          <a:xfrm flipH="1">
            <a:off x="6564313" y="4059238"/>
            <a:ext cx="93662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6" name="Line 176"/>
          <p:cNvSpPr>
            <a:spLocks noChangeShapeType="1"/>
          </p:cNvSpPr>
          <p:nvPr/>
        </p:nvSpPr>
        <p:spPr bwMode="auto">
          <a:xfrm>
            <a:off x="4217988" y="4064000"/>
            <a:ext cx="92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7" name="Line 177"/>
          <p:cNvSpPr>
            <a:spLocks noChangeShapeType="1"/>
          </p:cNvSpPr>
          <p:nvPr/>
        </p:nvSpPr>
        <p:spPr bwMode="auto">
          <a:xfrm>
            <a:off x="5383213" y="4064000"/>
            <a:ext cx="1158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8" name="Line 178"/>
          <p:cNvSpPr>
            <a:spLocks noChangeShapeType="1"/>
          </p:cNvSpPr>
          <p:nvPr/>
        </p:nvSpPr>
        <p:spPr bwMode="auto">
          <a:xfrm flipV="1">
            <a:off x="3494088" y="4064000"/>
            <a:ext cx="17462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9" name="Line 179"/>
          <p:cNvSpPr>
            <a:spLocks noChangeShapeType="1"/>
          </p:cNvSpPr>
          <p:nvPr/>
        </p:nvSpPr>
        <p:spPr bwMode="auto">
          <a:xfrm flipH="1">
            <a:off x="6099175" y="4071938"/>
            <a:ext cx="114300" cy="68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00" name="Line 180"/>
          <p:cNvSpPr>
            <a:spLocks noChangeShapeType="1"/>
          </p:cNvSpPr>
          <p:nvPr/>
        </p:nvSpPr>
        <p:spPr bwMode="auto">
          <a:xfrm flipH="1">
            <a:off x="4360863" y="4076700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01" name="Line 181"/>
          <p:cNvSpPr>
            <a:spLocks noChangeShapeType="1"/>
          </p:cNvSpPr>
          <p:nvPr/>
        </p:nvSpPr>
        <p:spPr bwMode="auto">
          <a:xfrm>
            <a:off x="5362575" y="4114800"/>
            <a:ext cx="7938" cy="17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02" name="Line 182"/>
          <p:cNvSpPr>
            <a:spLocks noChangeShapeType="1"/>
          </p:cNvSpPr>
          <p:nvPr/>
        </p:nvSpPr>
        <p:spPr bwMode="auto">
          <a:xfrm flipH="1">
            <a:off x="6200775" y="4090988"/>
            <a:ext cx="23813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03" name="Line 183"/>
          <p:cNvSpPr>
            <a:spLocks noChangeShapeType="1"/>
          </p:cNvSpPr>
          <p:nvPr/>
        </p:nvSpPr>
        <p:spPr bwMode="auto">
          <a:xfrm>
            <a:off x="4108450" y="4100513"/>
            <a:ext cx="2540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04" name="Line 184"/>
          <p:cNvSpPr>
            <a:spLocks noChangeShapeType="1"/>
          </p:cNvSpPr>
          <p:nvPr/>
        </p:nvSpPr>
        <p:spPr bwMode="auto">
          <a:xfrm flipH="1">
            <a:off x="4956175" y="4103688"/>
            <a:ext cx="17463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05" name="Line 185"/>
          <p:cNvSpPr>
            <a:spLocks noChangeShapeType="1"/>
          </p:cNvSpPr>
          <p:nvPr/>
        </p:nvSpPr>
        <p:spPr bwMode="auto">
          <a:xfrm>
            <a:off x="3500438" y="4108450"/>
            <a:ext cx="11112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06" name="Line 186"/>
          <p:cNvSpPr>
            <a:spLocks noChangeShapeType="1"/>
          </p:cNvSpPr>
          <p:nvPr/>
        </p:nvSpPr>
        <p:spPr bwMode="auto">
          <a:xfrm>
            <a:off x="4745038" y="4108450"/>
            <a:ext cx="14287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07" name="Line 187"/>
          <p:cNvSpPr>
            <a:spLocks noChangeShapeType="1"/>
          </p:cNvSpPr>
          <p:nvPr/>
        </p:nvSpPr>
        <p:spPr bwMode="auto">
          <a:xfrm flipH="1">
            <a:off x="3698875" y="4135438"/>
            <a:ext cx="206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08" name="Line 188"/>
          <p:cNvSpPr>
            <a:spLocks noChangeShapeType="1"/>
          </p:cNvSpPr>
          <p:nvPr/>
        </p:nvSpPr>
        <p:spPr bwMode="auto">
          <a:xfrm flipH="1">
            <a:off x="4316413" y="4140200"/>
            <a:ext cx="190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09" name="Line 189"/>
          <p:cNvSpPr>
            <a:spLocks noChangeShapeType="1"/>
          </p:cNvSpPr>
          <p:nvPr/>
        </p:nvSpPr>
        <p:spPr bwMode="auto">
          <a:xfrm>
            <a:off x="6015038" y="4157663"/>
            <a:ext cx="222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10" name="Line 190"/>
          <p:cNvSpPr>
            <a:spLocks noChangeShapeType="1"/>
          </p:cNvSpPr>
          <p:nvPr/>
        </p:nvSpPr>
        <p:spPr bwMode="auto">
          <a:xfrm>
            <a:off x="4786313" y="4171950"/>
            <a:ext cx="20637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11" name="Line 191"/>
          <p:cNvSpPr>
            <a:spLocks noChangeShapeType="1"/>
          </p:cNvSpPr>
          <p:nvPr/>
        </p:nvSpPr>
        <p:spPr bwMode="auto">
          <a:xfrm flipH="1">
            <a:off x="4911725" y="4171950"/>
            <a:ext cx="1905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12" name="Line 192"/>
          <p:cNvSpPr>
            <a:spLocks noChangeShapeType="1"/>
          </p:cNvSpPr>
          <p:nvPr/>
        </p:nvSpPr>
        <p:spPr bwMode="auto">
          <a:xfrm>
            <a:off x="3544888" y="4179888"/>
            <a:ext cx="158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13" name="Line 193"/>
          <p:cNvSpPr>
            <a:spLocks noChangeShapeType="1"/>
          </p:cNvSpPr>
          <p:nvPr/>
        </p:nvSpPr>
        <p:spPr bwMode="auto">
          <a:xfrm>
            <a:off x="4162425" y="4179888"/>
            <a:ext cx="26988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14" name="Line 194"/>
          <p:cNvSpPr>
            <a:spLocks noChangeShapeType="1"/>
          </p:cNvSpPr>
          <p:nvPr/>
        </p:nvSpPr>
        <p:spPr bwMode="auto">
          <a:xfrm>
            <a:off x="5402263" y="4179888"/>
            <a:ext cx="17462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15" name="Line 195"/>
          <p:cNvSpPr>
            <a:spLocks noChangeShapeType="1"/>
          </p:cNvSpPr>
          <p:nvPr/>
        </p:nvSpPr>
        <p:spPr bwMode="auto">
          <a:xfrm flipH="1">
            <a:off x="5514975" y="4189413"/>
            <a:ext cx="2698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16" name="Line 196"/>
          <p:cNvSpPr>
            <a:spLocks noChangeShapeType="1"/>
          </p:cNvSpPr>
          <p:nvPr/>
        </p:nvSpPr>
        <p:spPr bwMode="auto">
          <a:xfrm>
            <a:off x="2992438" y="4278313"/>
            <a:ext cx="1428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17" name="Line 197"/>
          <p:cNvSpPr>
            <a:spLocks noChangeShapeType="1"/>
          </p:cNvSpPr>
          <p:nvPr/>
        </p:nvSpPr>
        <p:spPr bwMode="auto">
          <a:xfrm flipH="1">
            <a:off x="4275138" y="4205288"/>
            <a:ext cx="190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18" name="Line 198"/>
          <p:cNvSpPr>
            <a:spLocks noChangeShapeType="1"/>
          </p:cNvSpPr>
          <p:nvPr/>
        </p:nvSpPr>
        <p:spPr bwMode="auto">
          <a:xfrm flipH="1">
            <a:off x="6713538" y="4211638"/>
            <a:ext cx="61912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19" name="Line 199"/>
          <p:cNvSpPr>
            <a:spLocks noChangeShapeType="1"/>
          </p:cNvSpPr>
          <p:nvPr/>
        </p:nvSpPr>
        <p:spPr bwMode="auto">
          <a:xfrm flipH="1">
            <a:off x="3648075" y="4224338"/>
            <a:ext cx="206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0" name="Line 200"/>
          <p:cNvSpPr>
            <a:spLocks noChangeShapeType="1"/>
          </p:cNvSpPr>
          <p:nvPr/>
        </p:nvSpPr>
        <p:spPr bwMode="auto">
          <a:xfrm flipH="1">
            <a:off x="4857750" y="4237038"/>
            <a:ext cx="317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1" name="Line 201"/>
          <p:cNvSpPr>
            <a:spLocks noChangeShapeType="1"/>
          </p:cNvSpPr>
          <p:nvPr/>
        </p:nvSpPr>
        <p:spPr bwMode="auto">
          <a:xfrm>
            <a:off x="4830763" y="4249738"/>
            <a:ext cx="26987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2" name="Line 202"/>
          <p:cNvSpPr>
            <a:spLocks noChangeShapeType="1"/>
          </p:cNvSpPr>
          <p:nvPr/>
        </p:nvSpPr>
        <p:spPr bwMode="auto">
          <a:xfrm>
            <a:off x="5486400" y="4313238"/>
            <a:ext cx="190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3" name="Line 203"/>
          <p:cNvSpPr>
            <a:spLocks noChangeShapeType="1"/>
          </p:cNvSpPr>
          <p:nvPr/>
        </p:nvSpPr>
        <p:spPr bwMode="auto">
          <a:xfrm>
            <a:off x="6118225" y="4318000"/>
            <a:ext cx="1270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4" name="Line 204"/>
          <p:cNvSpPr>
            <a:spLocks noChangeShapeType="1"/>
          </p:cNvSpPr>
          <p:nvPr/>
        </p:nvSpPr>
        <p:spPr bwMode="auto">
          <a:xfrm flipH="1">
            <a:off x="4192588" y="4335463"/>
            <a:ext cx="14287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" name="Line 205"/>
          <p:cNvSpPr>
            <a:spLocks noChangeShapeType="1"/>
          </p:cNvSpPr>
          <p:nvPr/>
        </p:nvSpPr>
        <p:spPr bwMode="auto">
          <a:xfrm flipH="1">
            <a:off x="6683375" y="4338638"/>
            <a:ext cx="11113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" name="Line 206"/>
          <p:cNvSpPr>
            <a:spLocks noChangeShapeType="1"/>
          </p:cNvSpPr>
          <p:nvPr/>
        </p:nvSpPr>
        <p:spPr bwMode="auto">
          <a:xfrm>
            <a:off x="4267200" y="4349750"/>
            <a:ext cx="2540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" name="Line 207"/>
          <p:cNvSpPr>
            <a:spLocks noChangeShapeType="1"/>
          </p:cNvSpPr>
          <p:nvPr/>
        </p:nvSpPr>
        <p:spPr bwMode="auto">
          <a:xfrm flipH="1">
            <a:off x="5419725" y="4354513"/>
            <a:ext cx="12700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" name="Line 208"/>
          <p:cNvSpPr>
            <a:spLocks noChangeShapeType="1"/>
          </p:cNvSpPr>
          <p:nvPr/>
        </p:nvSpPr>
        <p:spPr bwMode="auto">
          <a:xfrm flipH="1">
            <a:off x="4787900" y="4367213"/>
            <a:ext cx="20638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" name="Line 209"/>
          <p:cNvSpPr>
            <a:spLocks noChangeShapeType="1"/>
          </p:cNvSpPr>
          <p:nvPr/>
        </p:nvSpPr>
        <p:spPr bwMode="auto">
          <a:xfrm>
            <a:off x="3060700" y="4379913"/>
            <a:ext cx="14288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" name="Line 210"/>
          <p:cNvSpPr>
            <a:spLocks noChangeShapeType="1"/>
          </p:cNvSpPr>
          <p:nvPr/>
        </p:nvSpPr>
        <p:spPr bwMode="auto">
          <a:xfrm>
            <a:off x="5526088" y="4383088"/>
            <a:ext cx="23812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" name="Freeform 211"/>
          <p:cNvSpPr>
            <a:spLocks/>
          </p:cNvSpPr>
          <p:nvPr/>
        </p:nvSpPr>
        <p:spPr bwMode="auto">
          <a:xfrm>
            <a:off x="5176838" y="4710113"/>
            <a:ext cx="50800" cy="36512"/>
          </a:xfrm>
          <a:custGeom>
            <a:avLst/>
            <a:gdLst>
              <a:gd name="T0" fmla="*/ 0 w 32"/>
              <a:gd name="T1" fmla="*/ 22 h 23"/>
              <a:gd name="T2" fmla="*/ 4 w 32"/>
              <a:gd name="T3" fmla="*/ 20 h 23"/>
              <a:gd name="T4" fmla="*/ 11 w 32"/>
              <a:gd name="T5" fmla="*/ 19 h 23"/>
              <a:gd name="T6" fmla="*/ 16 w 32"/>
              <a:gd name="T7" fmla="*/ 18 h 23"/>
              <a:gd name="T8" fmla="*/ 21 w 32"/>
              <a:gd name="T9" fmla="*/ 15 h 23"/>
              <a:gd name="T10" fmla="*/ 23 w 32"/>
              <a:gd name="T11" fmla="*/ 12 h 23"/>
              <a:gd name="T12" fmla="*/ 26 w 32"/>
              <a:gd name="T13" fmla="*/ 9 h 23"/>
              <a:gd name="T14" fmla="*/ 28 w 32"/>
              <a:gd name="T15" fmla="*/ 6 h 23"/>
              <a:gd name="T16" fmla="*/ 31 w 32"/>
              <a:gd name="T17" fmla="*/ 3 h 23"/>
              <a:gd name="T18" fmla="*/ 31 w 32"/>
              <a:gd name="T19" fmla="*/ 0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23"/>
              <a:gd name="T32" fmla="*/ 32 w 32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23">
                <a:moveTo>
                  <a:pt x="0" y="22"/>
                </a:moveTo>
                <a:lnTo>
                  <a:pt x="4" y="20"/>
                </a:lnTo>
                <a:lnTo>
                  <a:pt x="11" y="19"/>
                </a:lnTo>
                <a:lnTo>
                  <a:pt x="16" y="18"/>
                </a:lnTo>
                <a:lnTo>
                  <a:pt x="21" y="15"/>
                </a:lnTo>
                <a:lnTo>
                  <a:pt x="23" y="12"/>
                </a:lnTo>
                <a:lnTo>
                  <a:pt x="26" y="9"/>
                </a:lnTo>
                <a:lnTo>
                  <a:pt x="28" y="6"/>
                </a:lnTo>
                <a:lnTo>
                  <a:pt x="31" y="3"/>
                </a:lnTo>
                <a:lnTo>
                  <a:pt x="3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332" name="Freeform 212"/>
          <p:cNvSpPr>
            <a:spLocks/>
          </p:cNvSpPr>
          <p:nvPr/>
        </p:nvSpPr>
        <p:spPr bwMode="auto">
          <a:xfrm>
            <a:off x="4541838" y="4805363"/>
            <a:ext cx="53975" cy="34925"/>
          </a:xfrm>
          <a:custGeom>
            <a:avLst/>
            <a:gdLst>
              <a:gd name="T0" fmla="*/ 33 w 34"/>
              <a:gd name="T1" fmla="*/ 21 h 22"/>
              <a:gd name="T2" fmla="*/ 33 w 34"/>
              <a:gd name="T3" fmla="*/ 12 h 22"/>
              <a:gd name="T4" fmla="*/ 33 w 34"/>
              <a:gd name="T5" fmla="*/ 8 h 22"/>
              <a:gd name="T6" fmla="*/ 28 w 34"/>
              <a:gd name="T7" fmla="*/ 4 h 22"/>
              <a:gd name="T8" fmla="*/ 23 w 34"/>
              <a:gd name="T9" fmla="*/ 0 h 22"/>
              <a:gd name="T10" fmla="*/ 14 w 34"/>
              <a:gd name="T11" fmla="*/ 0 h 22"/>
              <a:gd name="T12" fmla="*/ 9 w 34"/>
              <a:gd name="T13" fmla="*/ 0 h 22"/>
              <a:gd name="T14" fmla="*/ 4 w 34"/>
              <a:gd name="T15" fmla="*/ 0 h 22"/>
              <a:gd name="T16" fmla="*/ 0 w 34"/>
              <a:gd name="T17" fmla="*/ 4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2"/>
              <a:gd name="T29" fmla="*/ 34 w 34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2">
                <a:moveTo>
                  <a:pt x="33" y="21"/>
                </a:moveTo>
                <a:lnTo>
                  <a:pt x="33" y="12"/>
                </a:lnTo>
                <a:lnTo>
                  <a:pt x="33" y="8"/>
                </a:lnTo>
                <a:lnTo>
                  <a:pt x="28" y="4"/>
                </a:lnTo>
                <a:lnTo>
                  <a:pt x="23" y="0"/>
                </a:lnTo>
                <a:lnTo>
                  <a:pt x="14" y="0"/>
                </a:ln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333" name="Line 213"/>
          <p:cNvSpPr>
            <a:spLocks noChangeShapeType="1"/>
          </p:cNvSpPr>
          <p:nvPr/>
        </p:nvSpPr>
        <p:spPr bwMode="auto">
          <a:xfrm>
            <a:off x="4922838" y="4387850"/>
            <a:ext cx="206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4" name="Line 214"/>
          <p:cNvSpPr>
            <a:spLocks noChangeShapeType="1"/>
          </p:cNvSpPr>
          <p:nvPr/>
        </p:nvSpPr>
        <p:spPr bwMode="auto">
          <a:xfrm>
            <a:off x="6162675" y="4387850"/>
            <a:ext cx="17463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5" name="Line 215"/>
          <p:cNvSpPr>
            <a:spLocks noChangeShapeType="1"/>
          </p:cNvSpPr>
          <p:nvPr/>
        </p:nvSpPr>
        <p:spPr bwMode="auto">
          <a:xfrm flipH="1">
            <a:off x="6019800" y="4389438"/>
            <a:ext cx="17463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6" name="Line 216"/>
          <p:cNvSpPr>
            <a:spLocks noChangeShapeType="1"/>
          </p:cNvSpPr>
          <p:nvPr/>
        </p:nvSpPr>
        <p:spPr bwMode="auto">
          <a:xfrm>
            <a:off x="3681413" y="4394200"/>
            <a:ext cx="17462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7" name="Line 217"/>
          <p:cNvSpPr>
            <a:spLocks noChangeShapeType="1"/>
          </p:cNvSpPr>
          <p:nvPr/>
        </p:nvSpPr>
        <p:spPr bwMode="auto">
          <a:xfrm flipH="1">
            <a:off x="6638925" y="4402138"/>
            <a:ext cx="17463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8" name="Line 218"/>
          <p:cNvSpPr>
            <a:spLocks noChangeShapeType="1"/>
          </p:cNvSpPr>
          <p:nvPr/>
        </p:nvSpPr>
        <p:spPr bwMode="auto">
          <a:xfrm>
            <a:off x="4310063" y="4411663"/>
            <a:ext cx="190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9" name="Line 219"/>
          <p:cNvSpPr>
            <a:spLocks noChangeShapeType="1"/>
          </p:cNvSpPr>
          <p:nvPr/>
        </p:nvSpPr>
        <p:spPr bwMode="auto">
          <a:xfrm flipH="1">
            <a:off x="5364163" y="4432300"/>
            <a:ext cx="1905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40" name="Line 220"/>
          <p:cNvSpPr>
            <a:spLocks noChangeShapeType="1"/>
          </p:cNvSpPr>
          <p:nvPr/>
        </p:nvSpPr>
        <p:spPr bwMode="auto">
          <a:xfrm flipH="1">
            <a:off x="3511550" y="4433888"/>
            <a:ext cx="15875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41" name="Line 221"/>
          <p:cNvSpPr>
            <a:spLocks noChangeShapeType="1"/>
          </p:cNvSpPr>
          <p:nvPr/>
        </p:nvSpPr>
        <p:spPr bwMode="auto">
          <a:xfrm flipH="1">
            <a:off x="4745038" y="4438650"/>
            <a:ext cx="1428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42" name="Line 222"/>
          <p:cNvSpPr>
            <a:spLocks noChangeShapeType="1"/>
          </p:cNvSpPr>
          <p:nvPr/>
        </p:nvSpPr>
        <p:spPr bwMode="auto">
          <a:xfrm>
            <a:off x="6205538" y="4456113"/>
            <a:ext cx="1428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43" name="Line 223"/>
          <p:cNvSpPr>
            <a:spLocks noChangeShapeType="1"/>
          </p:cNvSpPr>
          <p:nvPr/>
        </p:nvSpPr>
        <p:spPr bwMode="auto">
          <a:xfrm flipH="1">
            <a:off x="4111625" y="4459288"/>
            <a:ext cx="222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44" name="Line 224"/>
          <p:cNvSpPr>
            <a:spLocks noChangeShapeType="1"/>
          </p:cNvSpPr>
          <p:nvPr/>
        </p:nvSpPr>
        <p:spPr bwMode="auto">
          <a:xfrm flipH="1">
            <a:off x="5969000" y="4459288"/>
            <a:ext cx="222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45" name="Line 225"/>
          <p:cNvSpPr>
            <a:spLocks noChangeShapeType="1"/>
          </p:cNvSpPr>
          <p:nvPr/>
        </p:nvSpPr>
        <p:spPr bwMode="auto">
          <a:xfrm>
            <a:off x="3109913" y="4464050"/>
            <a:ext cx="2540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46" name="Line 226"/>
          <p:cNvSpPr>
            <a:spLocks noChangeShapeType="1"/>
          </p:cNvSpPr>
          <p:nvPr/>
        </p:nvSpPr>
        <p:spPr bwMode="auto">
          <a:xfrm>
            <a:off x="4973638" y="4468813"/>
            <a:ext cx="190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47" name="Line 227"/>
          <p:cNvSpPr>
            <a:spLocks noChangeShapeType="1"/>
          </p:cNvSpPr>
          <p:nvPr/>
        </p:nvSpPr>
        <p:spPr bwMode="auto">
          <a:xfrm flipH="1">
            <a:off x="6596063" y="4468813"/>
            <a:ext cx="190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48" name="Line 228"/>
          <p:cNvSpPr>
            <a:spLocks noChangeShapeType="1"/>
          </p:cNvSpPr>
          <p:nvPr/>
        </p:nvSpPr>
        <p:spPr bwMode="auto">
          <a:xfrm>
            <a:off x="6718300" y="4468813"/>
            <a:ext cx="123825" cy="58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49" name="Line 229"/>
          <p:cNvSpPr>
            <a:spLocks noChangeShapeType="1"/>
          </p:cNvSpPr>
          <p:nvPr/>
        </p:nvSpPr>
        <p:spPr bwMode="auto">
          <a:xfrm>
            <a:off x="5588000" y="4475163"/>
            <a:ext cx="2857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0" name="Line 230"/>
          <p:cNvSpPr>
            <a:spLocks noChangeShapeType="1"/>
          </p:cNvSpPr>
          <p:nvPr/>
        </p:nvSpPr>
        <p:spPr bwMode="auto">
          <a:xfrm>
            <a:off x="3730625" y="4478338"/>
            <a:ext cx="22225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1" name="Line 231"/>
          <p:cNvSpPr>
            <a:spLocks noChangeShapeType="1"/>
          </p:cNvSpPr>
          <p:nvPr/>
        </p:nvSpPr>
        <p:spPr bwMode="auto">
          <a:xfrm>
            <a:off x="4356100" y="4487863"/>
            <a:ext cx="222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2" name="Line 232"/>
          <p:cNvSpPr>
            <a:spLocks noChangeShapeType="1"/>
          </p:cNvSpPr>
          <p:nvPr/>
        </p:nvSpPr>
        <p:spPr bwMode="auto">
          <a:xfrm flipH="1">
            <a:off x="5329238" y="4495800"/>
            <a:ext cx="1428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3" name="Line 233"/>
          <p:cNvSpPr>
            <a:spLocks noChangeShapeType="1"/>
          </p:cNvSpPr>
          <p:nvPr/>
        </p:nvSpPr>
        <p:spPr bwMode="auto">
          <a:xfrm flipH="1">
            <a:off x="6180138" y="4548188"/>
            <a:ext cx="58737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4" name="Line 234"/>
          <p:cNvSpPr>
            <a:spLocks noChangeShapeType="1"/>
          </p:cNvSpPr>
          <p:nvPr/>
        </p:nvSpPr>
        <p:spPr bwMode="auto">
          <a:xfrm>
            <a:off x="3476625" y="4552950"/>
            <a:ext cx="42863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5" name="Line 235"/>
          <p:cNvSpPr>
            <a:spLocks noChangeShapeType="1"/>
          </p:cNvSpPr>
          <p:nvPr/>
        </p:nvSpPr>
        <p:spPr bwMode="auto">
          <a:xfrm>
            <a:off x="3602038" y="4552950"/>
            <a:ext cx="114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6" name="Line 236"/>
          <p:cNvSpPr>
            <a:spLocks noChangeShapeType="1"/>
          </p:cNvSpPr>
          <p:nvPr/>
        </p:nvSpPr>
        <p:spPr bwMode="auto">
          <a:xfrm>
            <a:off x="4089400" y="4552950"/>
            <a:ext cx="34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7" name="Line 237"/>
          <p:cNvSpPr>
            <a:spLocks noChangeShapeType="1"/>
          </p:cNvSpPr>
          <p:nvPr/>
        </p:nvSpPr>
        <p:spPr bwMode="auto">
          <a:xfrm flipH="1">
            <a:off x="4189413" y="4552950"/>
            <a:ext cx="136525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8" name="Line 238"/>
          <p:cNvSpPr>
            <a:spLocks noChangeShapeType="1"/>
          </p:cNvSpPr>
          <p:nvPr/>
        </p:nvSpPr>
        <p:spPr bwMode="auto">
          <a:xfrm>
            <a:off x="4597400" y="4552950"/>
            <a:ext cx="44450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59" name="Line 239"/>
          <p:cNvSpPr>
            <a:spLocks noChangeShapeType="1"/>
          </p:cNvSpPr>
          <p:nvPr/>
        </p:nvSpPr>
        <p:spPr bwMode="auto">
          <a:xfrm>
            <a:off x="4794250" y="4552950"/>
            <a:ext cx="130175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60" name="Line 240"/>
          <p:cNvSpPr>
            <a:spLocks noChangeShapeType="1"/>
          </p:cNvSpPr>
          <p:nvPr/>
        </p:nvSpPr>
        <p:spPr bwMode="auto">
          <a:xfrm flipH="1">
            <a:off x="5575300" y="4552950"/>
            <a:ext cx="42863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61" name="Line 241"/>
          <p:cNvSpPr>
            <a:spLocks noChangeShapeType="1"/>
          </p:cNvSpPr>
          <p:nvPr/>
        </p:nvSpPr>
        <p:spPr bwMode="auto">
          <a:xfrm>
            <a:off x="6575425" y="4552950"/>
            <a:ext cx="119063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62" name="Line 242"/>
          <p:cNvSpPr>
            <a:spLocks noChangeShapeType="1"/>
          </p:cNvSpPr>
          <p:nvPr/>
        </p:nvSpPr>
        <p:spPr bwMode="auto">
          <a:xfrm flipH="1">
            <a:off x="6775450" y="4552950"/>
            <a:ext cx="76200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63" name="Line 243"/>
          <p:cNvSpPr>
            <a:spLocks noChangeShapeType="1"/>
          </p:cNvSpPr>
          <p:nvPr/>
        </p:nvSpPr>
        <p:spPr bwMode="auto">
          <a:xfrm>
            <a:off x="3013075" y="4557713"/>
            <a:ext cx="115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64" name="Line 244"/>
          <p:cNvSpPr>
            <a:spLocks noChangeShapeType="1"/>
          </p:cNvSpPr>
          <p:nvPr/>
        </p:nvSpPr>
        <p:spPr bwMode="auto">
          <a:xfrm>
            <a:off x="3792538" y="4557713"/>
            <a:ext cx="952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65" name="Line 245"/>
          <p:cNvSpPr>
            <a:spLocks noChangeShapeType="1"/>
          </p:cNvSpPr>
          <p:nvPr/>
        </p:nvSpPr>
        <p:spPr bwMode="auto">
          <a:xfrm>
            <a:off x="5389563" y="4557713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66" name="Line 246"/>
          <p:cNvSpPr>
            <a:spLocks noChangeShapeType="1"/>
          </p:cNvSpPr>
          <p:nvPr/>
        </p:nvSpPr>
        <p:spPr bwMode="auto">
          <a:xfrm>
            <a:off x="5795963" y="4557713"/>
            <a:ext cx="889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67" name="Line 247"/>
          <p:cNvSpPr>
            <a:spLocks noChangeShapeType="1"/>
          </p:cNvSpPr>
          <p:nvPr/>
        </p:nvSpPr>
        <p:spPr bwMode="auto">
          <a:xfrm>
            <a:off x="5978525" y="4557713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68" name="Line 248"/>
          <p:cNvSpPr>
            <a:spLocks noChangeShapeType="1"/>
          </p:cNvSpPr>
          <p:nvPr/>
        </p:nvSpPr>
        <p:spPr bwMode="auto">
          <a:xfrm>
            <a:off x="6375400" y="4557713"/>
            <a:ext cx="127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69" name="Line 249"/>
          <p:cNvSpPr>
            <a:spLocks noChangeShapeType="1"/>
          </p:cNvSpPr>
          <p:nvPr/>
        </p:nvSpPr>
        <p:spPr bwMode="auto">
          <a:xfrm>
            <a:off x="3178175" y="4560888"/>
            <a:ext cx="11113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70" name="Line 250"/>
          <p:cNvSpPr>
            <a:spLocks noChangeShapeType="1"/>
          </p:cNvSpPr>
          <p:nvPr/>
        </p:nvSpPr>
        <p:spPr bwMode="auto">
          <a:xfrm>
            <a:off x="5067300" y="4560888"/>
            <a:ext cx="1031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71" name="Line 251"/>
          <p:cNvSpPr>
            <a:spLocks noChangeShapeType="1"/>
          </p:cNvSpPr>
          <p:nvPr/>
        </p:nvSpPr>
        <p:spPr bwMode="auto">
          <a:xfrm flipH="1">
            <a:off x="5913438" y="4560888"/>
            <a:ext cx="95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72" name="Line 252"/>
          <p:cNvSpPr>
            <a:spLocks noChangeShapeType="1"/>
          </p:cNvSpPr>
          <p:nvPr/>
        </p:nvSpPr>
        <p:spPr bwMode="auto">
          <a:xfrm flipH="1">
            <a:off x="5278438" y="4564063"/>
            <a:ext cx="11112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73" name="Line 253"/>
          <p:cNvSpPr>
            <a:spLocks noChangeShapeType="1"/>
          </p:cNvSpPr>
          <p:nvPr/>
        </p:nvSpPr>
        <p:spPr bwMode="auto">
          <a:xfrm>
            <a:off x="5653088" y="4564063"/>
            <a:ext cx="63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74" name="Line 254"/>
          <p:cNvSpPr>
            <a:spLocks noChangeShapeType="1"/>
          </p:cNvSpPr>
          <p:nvPr/>
        </p:nvSpPr>
        <p:spPr bwMode="auto">
          <a:xfrm flipH="1">
            <a:off x="4656138" y="4584700"/>
            <a:ext cx="158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75" name="Line 255"/>
          <p:cNvSpPr>
            <a:spLocks noChangeShapeType="1"/>
          </p:cNvSpPr>
          <p:nvPr/>
        </p:nvSpPr>
        <p:spPr bwMode="auto">
          <a:xfrm>
            <a:off x="6288088" y="4592638"/>
            <a:ext cx="19050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76" name="Line 256"/>
          <p:cNvSpPr>
            <a:spLocks noChangeShapeType="1"/>
          </p:cNvSpPr>
          <p:nvPr/>
        </p:nvSpPr>
        <p:spPr bwMode="auto">
          <a:xfrm flipH="1">
            <a:off x="3409950" y="4597400"/>
            <a:ext cx="222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77" name="Line 257"/>
          <p:cNvSpPr>
            <a:spLocks noChangeShapeType="1"/>
          </p:cNvSpPr>
          <p:nvPr/>
        </p:nvSpPr>
        <p:spPr bwMode="auto">
          <a:xfrm flipH="1">
            <a:off x="4021138" y="4602163"/>
            <a:ext cx="19050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78" name="Line 258"/>
          <p:cNvSpPr>
            <a:spLocks noChangeShapeType="1"/>
          </p:cNvSpPr>
          <p:nvPr/>
        </p:nvSpPr>
        <p:spPr bwMode="auto">
          <a:xfrm flipH="1">
            <a:off x="6519863" y="4602163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79" name="Line 259"/>
          <p:cNvSpPr>
            <a:spLocks noChangeShapeType="1"/>
          </p:cNvSpPr>
          <p:nvPr/>
        </p:nvSpPr>
        <p:spPr bwMode="auto">
          <a:xfrm>
            <a:off x="3827463" y="4624388"/>
            <a:ext cx="1905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80" name="Line 260"/>
          <p:cNvSpPr>
            <a:spLocks noChangeShapeType="1"/>
          </p:cNvSpPr>
          <p:nvPr/>
        </p:nvSpPr>
        <p:spPr bwMode="auto">
          <a:xfrm>
            <a:off x="5686425" y="4624388"/>
            <a:ext cx="222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81" name="Line 261"/>
          <p:cNvSpPr>
            <a:spLocks noChangeShapeType="1"/>
          </p:cNvSpPr>
          <p:nvPr/>
        </p:nvSpPr>
        <p:spPr bwMode="auto">
          <a:xfrm>
            <a:off x="4446588" y="4629150"/>
            <a:ext cx="20637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82" name="Line 262"/>
          <p:cNvSpPr>
            <a:spLocks noChangeShapeType="1"/>
          </p:cNvSpPr>
          <p:nvPr/>
        </p:nvSpPr>
        <p:spPr bwMode="auto">
          <a:xfrm>
            <a:off x="5075238" y="4629150"/>
            <a:ext cx="22225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83" name="Line 263"/>
          <p:cNvSpPr>
            <a:spLocks noChangeShapeType="1"/>
          </p:cNvSpPr>
          <p:nvPr/>
        </p:nvSpPr>
        <p:spPr bwMode="auto">
          <a:xfrm flipH="1">
            <a:off x="5864225" y="4629150"/>
            <a:ext cx="20638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84" name="Line 264"/>
          <p:cNvSpPr>
            <a:spLocks noChangeShapeType="1"/>
          </p:cNvSpPr>
          <p:nvPr/>
        </p:nvSpPr>
        <p:spPr bwMode="auto">
          <a:xfrm>
            <a:off x="3217863" y="4633913"/>
            <a:ext cx="222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85" name="Line 265"/>
          <p:cNvSpPr>
            <a:spLocks noChangeShapeType="1"/>
          </p:cNvSpPr>
          <p:nvPr/>
        </p:nvSpPr>
        <p:spPr bwMode="auto">
          <a:xfrm flipH="1">
            <a:off x="5238750" y="4641850"/>
            <a:ext cx="1270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86" name="Line 266"/>
          <p:cNvSpPr>
            <a:spLocks noChangeShapeType="1"/>
          </p:cNvSpPr>
          <p:nvPr/>
        </p:nvSpPr>
        <p:spPr bwMode="auto">
          <a:xfrm flipH="1">
            <a:off x="4608513" y="4652963"/>
            <a:ext cx="19050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87" name="Line 267"/>
          <p:cNvSpPr>
            <a:spLocks noChangeShapeType="1"/>
          </p:cNvSpPr>
          <p:nvPr/>
        </p:nvSpPr>
        <p:spPr bwMode="auto">
          <a:xfrm>
            <a:off x="6335713" y="4660900"/>
            <a:ext cx="2063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88" name="Line 268"/>
          <p:cNvSpPr>
            <a:spLocks noChangeShapeType="1"/>
          </p:cNvSpPr>
          <p:nvPr/>
        </p:nvSpPr>
        <p:spPr bwMode="auto">
          <a:xfrm flipH="1">
            <a:off x="3357563" y="4673600"/>
            <a:ext cx="25400" cy="49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89" name="Line 269"/>
          <p:cNvSpPr>
            <a:spLocks noChangeShapeType="1"/>
          </p:cNvSpPr>
          <p:nvPr/>
        </p:nvSpPr>
        <p:spPr bwMode="auto">
          <a:xfrm flipH="1">
            <a:off x="6461125" y="4681538"/>
            <a:ext cx="17463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0" name="Line 270"/>
          <p:cNvSpPr>
            <a:spLocks noChangeShapeType="1"/>
          </p:cNvSpPr>
          <p:nvPr/>
        </p:nvSpPr>
        <p:spPr bwMode="auto">
          <a:xfrm flipH="1">
            <a:off x="3970338" y="4686300"/>
            <a:ext cx="17462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1" name="Line 271"/>
          <p:cNvSpPr>
            <a:spLocks noChangeShapeType="1"/>
          </p:cNvSpPr>
          <p:nvPr/>
        </p:nvSpPr>
        <p:spPr bwMode="auto">
          <a:xfrm>
            <a:off x="5730875" y="4697413"/>
            <a:ext cx="15875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2" name="Line 272"/>
          <p:cNvSpPr>
            <a:spLocks noChangeShapeType="1"/>
          </p:cNvSpPr>
          <p:nvPr/>
        </p:nvSpPr>
        <p:spPr bwMode="auto">
          <a:xfrm>
            <a:off x="2644775" y="4713288"/>
            <a:ext cx="31750" cy="53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3" name="Line 273"/>
          <p:cNvSpPr>
            <a:spLocks noChangeShapeType="1"/>
          </p:cNvSpPr>
          <p:nvPr/>
        </p:nvSpPr>
        <p:spPr bwMode="auto">
          <a:xfrm>
            <a:off x="3883025" y="4713288"/>
            <a:ext cx="1905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4" name="Line 274"/>
          <p:cNvSpPr>
            <a:spLocks noChangeShapeType="1"/>
          </p:cNvSpPr>
          <p:nvPr/>
        </p:nvSpPr>
        <p:spPr bwMode="auto">
          <a:xfrm>
            <a:off x="5124450" y="4713288"/>
            <a:ext cx="23813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5" name="Line 275"/>
          <p:cNvSpPr>
            <a:spLocks noChangeShapeType="1"/>
          </p:cNvSpPr>
          <p:nvPr/>
        </p:nvSpPr>
        <p:spPr bwMode="auto">
          <a:xfrm flipH="1">
            <a:off x="5805488" y="4713288"/>
            <a:ext cx="23812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6" name="Line 276"/>
          <p:cNvSpPr>
            <a:spLocks noChangeShapeType="1"/>
          </p:cNvSpPr>
          <p:nvPr/>
        </p:nvSpPr>
        <p:spPr bwMode="auto">
          <a:xfrm>
            <a:off x="3267075" y="4718050"/>
            <a:ext cx="285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7" name="Line 277"/>
          <p:cNvSpPr>
            <a:spLocks noChangeShapeType="1"/>
          </p:cNvSpPr>
          <p:nvPr/>
        </p:nvSpPr>
        <p:spPr bwMode="auto">
          <a:xfrm>
            <a:off x="4502150" y="4718050"/>
            <a:ext cx="190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8" name="Line 278"/>
          <p:cNvSpPr>
            <a:spLocks noChangeShapeType="1"/>
          </p:cNvSpPr>
          <p:nvPr/>
        </p:nvSpPr>
        <p:spPr bwMode="auto">
          <a:xfrm flipH="1">
            <a:off x="7035800" y="4718050"/>
            <a:ext cx="41275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99" name="Line 279"/>
          <p:cNvSpPr>
            <a:spLocks noChangeShapeType="1"/>
          </p:cNvSpPr>
          <p:nvPr/>
        </p:nvSpPr>
        <p:spPr bwMode="auto">
          <a:xfrm flipH="1">
            <a:off x="4565650" y="4722813"/>
            <a:ext cx="17463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0" name="Line 280"/>
          <p:cNvSpPr>
            <a:spLocks noChangeShapeType="1"/>
          </p:cNvSpPr>
          <p:nvPr/>
        </p:nvSpPr>
        <p:spPr bwMode="auto">
          <a:xfrm>
            <a:off x="4560888" y="4814888"/>
            <a:ext cx="4762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1" name="Line 281"/>
          <p:cNvSpPr>
            <a:spLocks noChangeShapeType="1"/>
          </p:cNvSpPr>
          <p:nvPr/>
        </p:nvSpPr>
        <p:spPr bwMode="auto">
          <a:xfrm flipH="1">
            <a:off x="3260725" y="4824413"/>
            <a:ext cx="30163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2" name="Line 282"/>
          <p:cNvSpPr>
            <a:spLocks noChangeShapeType="1"/>
          </p:cNvSpPr>
          <p:nvPr/>
        </p:nvSpPr>
        <p:spPr bwMode="auto">
          <a:xfrm>
            <a:off x="3322638" y="4824413"/>
            <a:ext cx="25400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3" name="Line 283"/>
          <p:cNvSpPr>
            <a:spLocks noChangeShapeType="1"/>
          </p:cNvSpPr>
          <p:nvPr/>
        </p:nvSpPr>
        <p:spPr bwMode="auto">
          <a:xfrm>
            <a:off x="5821363" y="4838700"/>
            <a:ext cx="17462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4" name="Line 284"/>
          <p:cNvSpPr>
            <a:spLocks noChangeShapeType="1"/>
          </p:cNvSpPr>
          <p:nvPr/>
        </p:nvSpPr>
        <p:spPr bwMode="auto">
          <a:xfrm>
            <a:off x="5210175" y="4843463"/>
            <a:ext cx="285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5" name="Line 285"/>
          <p:cNvSpPr>
            <a:spLocks noChangeShapeType="1"/>
          </p:cNvSpPr>
          <p:nvPr/>
        </p:nvSpPr>
        <p:spPr bwMode="auto">
          <a:xfrm flipH="1">
            <a:off x="5727700" y="4851400"/>
            <a:ext cx="1428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6" name="Line 286"/>
          <p:cNvSpPr>
            <a:spLocks noChangeShapeType="1"/>
          </p:cNvSpPr>
          <p:nvPr/>
        </p:nvSpPr>
        <p:spPr bwMode="auto">
          <a:xfrm>
            <a:off x="2738438" y="4859338"/>
            <a:ext cx="2540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7" name="Line 287"/>
          <p:cNvSpPr>
            <a:spLocks noChangeShapeType="1"/>
          </p:cNvSpPr>
          <p:nvPr/>
        </p:nvSpPr>
        <p:spPr bwMode="auto">
          <a:xfrm>
            <a:off x="4594225" y="4864100"/>
            <a:ext cx="2063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8" name="Line 288"/>
          <p:cNvSpPr>
            <a:spLocks noChangeShapeType="1"/>
          </p:cNvSpPr>
          <p:nvPr/>
        </p:nvSpPr>
        <p:spPr bwMode="auto">
          <a:xfrm flipH="1">
            <a:off x="5091113" y="4864100"/>
            <a:ext cx="17462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09" name="Line 289"/>
          <p:cNvSpPr>
            <a:spLocks noChangeShapeType="1"/>
          </p:cNvSpPr>
          <p:nvPr/>
        </p:nvSpPr>
        <p:spPr bwMode="auto">
          <a:xfrm>
            <a:off x="6478588" y="4883150"/>
            <a:ext cx="20637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0" name="Line 290"/>
          <p:cNvSpPr>
            <a:spLocks noChangeShapeType="1"/>
          </p:cNvSpPr>
          <p:nvPr/>
        </p:nvSpPr>
        <p:spPr bwMode="auto">
          <a:xfrm>
            <a:off x="3381375" y="4891088"/>
            <a:ext cx="20638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1" name="Line 291"/>
          <p:cNvSpPr>
            <a:spLocks noChangeShapeType="1"/>
          </p:cNvSpPr>
          <p:nvPr/>
        </p:nvSpPr>
        <p:spPr bwMode="auto">
          <a:xfrm flipH="1">
            <a:off x="6937375" y="4891088"/>
            <a:ext cx="28575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2" name="Line 292"/>
          <p:cNvSpPr>
            <a:spLocks noChangeShapeType="1"/>
          </p:cNvSpPr>
          <p:nvPr/>
        </p:nvSpPr>
        <p:spPr bwMode="auto">
          <a:xfrm flipH="1">
            <a:off x="6323013" y="4895850"/>
            <a:ext cx="1905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3" name="Line 293"/>
          <p:cNvSpPr>
            <a:spLocks noChangeShapeType="1"/>
          </p:cNvSpPr>
          <p:nvPr/>
        </p:nvSpPr>
        <p:spPr bwMode="auto">
          <a:xfrm flipH="1">
            <a:off x="3835400" y="4903788"/>
            <a:ext cx="1428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4" name="Line 294"/>
          <p:cNvSpPr>
            <a:spLocks noChangeShapeType="1"/>
          </p:cNvSpPr>
          <p:nvPr/>
        </p:nvSpPr>
        <p:spPr bwMode="auto">
          <a:xfrm>
            <a:off x="5253038" y="4908550"/>
            <a:ext cx="190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5" name="Line 295"/>
          <p:cNvSpPr>
            <a:spLocks noChangeShapeType="1"/>
          </p:cNvSpPr>
          <p:nvPr/>
        </p:nvSpPr>
        <p:spPr bwMode="auto">
          <a:xfrm>
            <a:off x="5864225" y="4908550"/>
            <a:ext cx="20638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6" name="Line 296"/>
          <p:cNvSpPr>
            <a:spLocks noChangeShapeType="1"/>
          </p:cNvSpPr>
          <p:nvPr/>
        </p:nvSpPr>
        <p:spPr bwMode="auto">
          <a:xfrm flipH="1">
            <a:off x="3211513" y="4913313"/>
            <a:ext cx="1905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7" name="Line 297"/>
          <p:cNvSpPr>
            <a:spLocks noChangeShapeType="1"/>
          </p:cNvSpPr>
          <p:nvPr/>
        </p:nvSpPr>
        <p:spPr bwMode="auto">
          <a:xfrm>
            <a:off x="2778125" y="4922838"/>
            <a:ext cx="23813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8" name="Line 298"/>
          <p:cNvSpPr>
            <a:spLocks noChangeShapeType="1"/>
          </p:cNvSpPr>
          <p:nvPr/>
        </p:nvSpPr>
        <p:spPr bwMode="auto">
          <a:xfrm>
            <a:off x="4632325" y="4922838"/>
            <a:ext cx="3175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19" name="Line 299"/>
          <p:cNvSpPr>
            <a:spLocks noChangeShapeType="1"/>
          </p:cNvSpPr>
          <p:nvPr/>
        </p:nvSpPr>
        <p:spPr bwMode="auto">
          <a:xfrm flipH="1">
            <a:off x="5678488" y="4922838"/>
            <a:ext cx="14287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0" name="Line 300"/>
          <p:cNvSpPr>
            <a:spLocks noChangeShapeType="1"/>
          </p:cNvSpPr>
          <p:nvPr/>
        </p:nvSpPr>
        <p:spPr bwMode="auto">
          <a:xfrm flipH="1">
            <a:off x="4437063" y="4932363"/>
            <a:ext cx="1270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1" name="Line 301"/>
          <p:cNvSpPr>
            <a:spLocks noChangeShapeType="1"/>
          </p:cNvSpPr>
          <p:nvPr/>
        </p:nvSpPr>
        <p:spPr bwMode="auto">
          <a:xfrm flipH="1">
            <a:off x="5048250" y="4935538"/>
            <a:ext cx="190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2" name="Line 302"/>
          <p:cNvSpPr>
            <a:spLocks noChangeShapeType="1"/>
          </p:cNvSpPr>
          <p:nvPr/>
        </p:nvSpPr>
        <p:spPr bwMode="auto">
          <a:xfrm>
            <a:off x="4021138" y="4940300"/>
            <a:ext cx="2540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3" name="Line 303"/>
          <p:cNvSpPr>
            <a:spLocks noChangeShapeType="1"/>
          </p:cNvSpPr>
          <p:nvPr/>
        </p:nvSpPr>
        <p:spPr bwMode="auto">
          <a:xfrm>
            <a:off x="5176838" y="4953000"/>
            <a:ext cx="13970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4" name="Line 304"/>
          <p:cNvSpPr>
            <a:spLocks noChangeShapeType="1"/>
          </p:cNvSpPr>
          <p:nvPr/>
        </p:nvSpPr>
        <p:spPr bwMode="auto">
          <a:xfrm flipH="1">
            <a:off x="6281738" y="4953000"/>
            <a:ext cx="128587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5" name="Line 305"/>
          <p:cNvSpPr>
            <a:spLocks noChangeShapeType="1"/>
          </p:cNvSpPr>
          <p:nvPr/>
        </p:nvSpPr>
        <p:spPr bwMode="auto">
          <a:xfrm>
            <a:off x="7029450" y="4953000"/>
            <a:ext cx="117475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6" name="Line 306"/>
          <p:cNvSpPr>
            <a:spLocks noChangeShapeType="1"/>
          </p:cNvSpPr>
          <p:nvPr/>
        </p:nvSpPr>
        <p:spPr bwMode="auto">
          <a:xfrm>
            <a:off x="3321050" y="4957763"/>
            <a:ext cx="130175" cy="58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" name="Line 307"/>
          <p:cNvSpPr>
            <a:spLocks noChangeShapeType="1"/>
          </p:cNvSpPr>
          <p:nvPr/>
        </p:nvSpPr>
        <p:spPr bwMode="auto">
          <a:xfrm>
            <a:off x="6521450" y="4957763"/>
            <a:ext cx="2540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" name="Line 308"/>
          <p:cNvSpPr>
            <a:spLocks noChangeShapeType="1"/>
          </p:cNvSpPr>
          <p:nvPr/>
        </p:nvSpPr>
        <p:spPr bwMode="auto">
          <a:xfrm flipH="1">
            <a:off x="3792538" y="4964113"/>
            <a:ext cx="22225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" name="Line 309"/>
          <p:cNvSpPr>
            <a:spLocks noChangeShapeType="1"/>
          </p:cNvSpPr>
          <p:nvPr/>
        </p:nvSpPr>
        <p:spPr bwMode="auto">
          <a:xfrm flipH="1">
            <a:off x="6904038" y="4964113"/>
            <a:ext cx="15875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0" name="Line 310"/>
          <p:cNvSpPr>
            <a:spLocks noChangeShapeType="1"/>
          </p:cNvSpPr>
          <p:nvPr/>
        </p:nvSpPr>
        <p:spPr bwMode="auto">
          <a:xfrm>
            <a:off x="5916613" y="4984750"/>
            <a:ext cx="0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1" name="Line 311"/>
          <p:cNvSpPr>
            <a:spLocks noChangeShapeType="1"/>
          </p:cNvSpPr>
          <p:nvPr/>
        </p:nvSpPr>
        <p:spPr bwMode="auto">
          <a:xfrm flipV="1">
            <a:off x="5022850" y="4953000"/>
            <a:ext cx="153988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32" name="Freeform 312"/>
          <p:cNvSpPr>
            <a:spLocks/>
          </p:cNvSpPr>
          <p:nvPr/>
        </p:nvSpPr>
        <p:spPr bwMode="auto">
          <a:xfrm>
            <a:off x="3486150" y="5048250"/>
            <a:ext cx="49213" cy="39688"/>
          </a:xfrm>
          <a:custGeom>
            <a:avLst/>
            <a:gdLst>
              <a:gd name="T0" fmla="*/ 7 w 31"/>
              <a:gd name="T1" fmla="*/ 0 h 25"/>
              <a:gd name="T2" fmla="*/ 3 w 31"/>
              <a:gd name="T3" fmla="*/ 2 h 25"/>
              <a:gd name="T4" fmla="*/ 3 w 31"/>
              <a:gd name="T5" fmla="*/ 5 h 25"/>
              <a:gd name="T6" fmla="*/ 0 w 31"/>
              <a:gd name="T7" fmla="*/ 8 h 25"/>
              <a:gd name="T8" fmla="*/ 3 w 31"/>
              <a:gd name="T9" fmla="*/ 10 h 25"/>
              <a:gd name="T10" fmla="*/ 3 w 31"/>
              <a:gd name="T11" fmla="*/ 13 h 25"/>
              <a:gd name="T12" fmla="*/ 7 w 31"/>
              <a:gd name="T13" fmla="*/ 16 h 25"/>
              <a:gd name="T14" fmla="*/ 11 w 31"/>
              <a:gd name="T15" fmla="*/ 18 h 25"/>
              <a:gd name="T16" fmla="*/ 15 w 31"/>
              <a:gd name="T17" fmla="*/ 20 h 25"/>
              <a:gd name="T18" fmla="*/ 22 w 31"/>
              <a:gd name="T19" fmla="*/ 22 h 25"/>
              <a:gd name="T20" fmla="*/ 30 w 31"/>
              <a:gd name="T21" fmla="*/ 24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"/>
              <a:gd name="T34" fmla="*/ 0 h 25"/>
              <a:gd name="T35" fmla="*/ 31 w 31"/>
              <a:gd name="T36" fmla="*/ 25 h 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" h="25">
                <a:moveTo>
                  <a:pt x="7" y="0"/>
                </a:moveTo>
                <a:lnTo>
                  <a:pt x="3" y="2"/>
                </a:lnTo>
                <a:lnTo>
                  <a:pt x="3" y="5"/>
                </a:lnTo>
                <a:lnTo>
                  <a:pt x="0" y="8"/>
                </a:lnTo>
                <a:lnTo>
                  <a:pt x="3" y="10"/>
                </a:lnTo>
                <a:lnTo>
                  <a:pt x="3" y="13"/>
                </a:lnTo>
                <a:lnTo>
                  <a:pt x="7" y="16"/>
                </a:lnTo>
                <a:lnTo>
                  <a:pt x="11" y="18"/>
                </a:lnTo>
                <a:lnTo>
                  <a:pt x="15" y="20"/>
                </a:lnTo>
                <a:lnTo>
                  <a:pt x="22" y="22"/>
                </a:lnTo>
                <a:lnTo>
                  <a:pt x="30" y="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433" name="Freeform 313"/>
          <p:cNvSpPr>
            <a:spLocks/>
          </p:cNvSpPr>
          <p:nvPr/>
        </p:nvSpPr>
        <p:spPr bwMode="auto">
          <a:xfrm>
            <a:off x="3025775" y="5219700"/>
            <a:ext cx="50800" cy="34925"/>
          </a:xfrm>
          <a:custGeom>
            <a:avLst/>
            <a:gdLst>
              <a:gd name="T0" fmla="*/ 31 w 32"/>
              <a:gd name="T1" fmla="*/ 0 h 22"/>
              <a:gd name="T2" fmla="*/ 15 w 32"/>
              <a:gd name="T3" fmla="*/ 9 h 22"/>
              <a:gd name="T4" fmla="*/ 0 w 32"/>
              <a:gd name="T5" fmla="*/ 21 h 22"/>
              <a:gd name="T6" fmla="*/ 0 60000 65536"/>
              <a:gd name="T7" fmla="*/ 0 60000 65536"/>
              <a:gd name="T8" fmla="*/ 0 60000 65536"/>
              <a:gd name="T9" fmla="*/ 0 w 32"/>
              <a:gd name="T10" fmla="*/ 0 h 22"/>
              <a:gd name="T11" fmla="*/ 32 w 32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22">
                <a:moveTo>
                  <a:pt x="31" y="0"/>
                </a:moveTo>
                <a:lnTo>
                  <a:pt x="15" y="9"/>
                </a:lnTo>
                <a:lnTo>
                  <a:pt x="0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434" name="Freeform 314"/>
          <p:cNvSpPr>
            <a:spLocks/>
          </p:cNvSpPr>
          <p:nvPr/>
        </p:nvSpPr>
        <p:spPr bwMode="auto">
          <a:xfrm>
            <a:off x="6694488" y="5226050"/>
            <a:ext cx="52387" cy="34925"/>
          </a:xfrm>
          <a:custGeom>
            <a:avLst/>
            <a:gdLst>
              <a:gd name="T0" fmla="*/ 6 w 33"/>
              <a:gd name="T1" fmla="*/ 0 h 22"/>
              <a:gd name="T2" fmla="*/ 6 w 33"/>
              <a:gd name="T3" fmla="*/ 2 h 22"/>
              <a:gd name="T4" fmla="*/ 0 w 33"/>
              <a:gd name="T5" fmla="*/ 7 h 22"/>
              <a:gd name="T6" fmla="*/ 0 w 33"/>
              <a:gd name="T7" fmla="*/ 10 h 22"/>
              <a:gd name="T8" fmla="*/ 6 w 33"/>
              <a:gd name="T9" fmla="*/ 13 h 22"/>
              <a:gd name="T10" fmla="*/ 6 w 33"/>
              <a:gd name="T11" fmla="*/ 15 h 22"/>
              <a:gd name="T12" fmla="*/ 12 w 33"/>
              <a:gd name="T13" fmla="*/ 18 h 22"/>
              <a:gd name="T14" fmla="*/ 19 w 33"/>
              <a:gd name="T15" fmla="*/ 18 h 22"/>
              <a:gd name="T16" fmla="*/ 25 w 33"/>
              <a:gd name="T17" fmla="*/ 21 h 22"/>
              <a:gd name="T18" fmla="*/ 32 w 33"/>
              <a:gd name="T19" fmla="*/ 21 h 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22"/>
              <a:gd name="T32" fmla="*/ 33 w 33"/>
              <a:gd name="T33" fmla="*/ 22 h 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22">
                <a:moveTo>
                  <a:pt x="6" y="0"/>
                </a:moveTo>
                <a:lnTo>
                  <a:pt x="6" y="2"/>
                </a:lnTo>
                <a:lnTo>
                  <a:pt x="0" y="7"/>
                </a:lnTo>
                <a:lnTo>
                  <a:pt x="0" y="10"/>
                </a:lnTo>
                <a:lnTo>
                  <a:pt x="6" y="13"/>
                </a:lnTo>
                <a:lnTo>
                  <a:pt x="6" y="15"/>
                </a:lnTo>
                <a:lnTo>
                  <a:pt x="12" y="18"/>
                </a:lnTo>
                <a:lnTo>
                  <a:pt x="19" y="18"/>
                </a:lnTo>
                <a:lnTo>
                  <a:pt x="25" y="21"/>
                </a:lnTo>
                <a:lnTo>
                  <a:pt x="32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435" name="Freeform 315"/>
          <p:cNvSpPr>
            <a:spLocks/>
          </p:cNvSpPr>
          <p:nvPr/>
        </p:nvSpPr>
        <p:spPr bwMode="auto">
          <a:xfrm>
            <a:off x="6740525" y="5230813"/>
            <a:ext cx="50800" cy="34925"/>
          </a:xfrm>
          <a:custGeom>
            <a:avLst/>
            <a:gdLst>
              <a:gd name="T0" fmla="*/ 31 w 32"/>
              <a:gd name="T1" fmla="*/ 0 h 22"/>
              <a:gd name="T2" fmla="*/ 15 w 32"/>
              <a:gd name="T3" fmla="*/ 10 h 22"/>
              <a:gd name="T4" fmla="*/ 0 w 32"/>
              <a:gd name="T5" fmla="*/ 21 h 22"/>
              <a:gd name="T6" fmla="*/ 0 60000 65536"/>
              <a:gd name="T7" fmla="*/ 0 60000 65536"/>
              <a:gd name="T8" fmla="*/ 0 60000 65536"/>
              <a:gd name="T9" fmla="*/ 0 w 32"/>
              <a:gd name="T10" fmla="*/ 0 h 22"/>
              <a:gd name="T11" fmla="*/ 32 w 32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22">
                <a:moveTo>
                  <a:pt x="31" y="0"/>
                </a:moveTo>
                <a:lnTo>
                  <a:pt x="15" y="10"/>
                </a:lnTo>
                <a:lnTo>
                  <a:pt x="0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436" name="Freeform 316"/>
          <p:cNvSpPr>
            <a:spLocks/>
          </p:cNvSpPr>
          <p:nvPr/>
        </p:nvSpPr>
        <p:spPr bwMode="auto">
          <a:xfrm>
            <a:off x="6369050" y="3849688"/>
            <a:ext cx="50800" cy="36512"/>
          </a:xfrm>
          <a:custGeom>
            <a:avLst/>
            <a:gdLst>
              <a:gd name="T0" fmla="*/ 0 w 32"/>
              <a:gd name="T1" fmla="*/ 22 h 23"/>
              <a:gd name="T2" fmla="*/ 15 w 32"/>
              <a:gd name="T3" fmla="*/ 9 h 23"/>
              <a:gd name="T4" fmla="*/ 31 w 32"/>
              <a:gd name="T5" fmla="*/ 0 h 23"/>
              <a:gd name="T6" fmla="*/ 0 60000 65536"/>
              <a:gd name="T7" fmla="*/ 0 60000 65536"/>
              <a:gd name="T8" fmla="*/ 0 60000 65536"/>
              <a:gd name="T9" fmla="*/ 0 w 32"/>
              <a:gd name="T10" fmla="*/ 0 h 23"/>
              <a:gd name="T11" fmla="*/ 32 w 32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23">
                <a:moveTo>
                  <a:pt x="0" y="22"/>
                </a:moveTo>
                <a:lnTo>
                  <a:pt x="15" y="9"/>
                </a:lnTo>
                <a:lnTo>
                  <a:pt x="3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437" name="Freeform 317"/>
          <p:cNvSpPr>
            <a:spLocks/>
          </p:cNvSpPr>
          <p:nvPr/>
        </p:nvSpPr>
        <p:spPr bwMode="auto">
          <a:xfrm>
            <a:off x="6069013" y="4322763"/>
            <a:ext cx="50800" cy="34925"/>
          </a:xfrm>
          <a:custGeom>
            <a:avLst/>
            <a:gdLst>
              <a:gd name="T0" fmla="*/ 0 w 32"/>
              <a:gd name="T1" fmla="*/ 21 h 22"/>
              <a:gd name="T2" fmla="*/ 15 w 32"/>
              <a:gd name="T3" fmla="*/ 9 h 22"/>
              <a:gd name="T4" fmla="*/ 31 w 32"/>
              <a:gd name="T5" fmla="*/ 0 h 22"/>
              <a:gd name="T6" fmla="*/ 0 60000 65536"/>
              <a:gd name="T7" fmla="*/ 0 60000 65536"/>
              <a:gd name="T8" fmla="*/ 0 60000 65536"/>
              <a:gd name="T9" fmla="*/ 0 w 32"/>
              <a:gd name="T10" fmla="*/ 0 h 22"/>
              <a:gd name="T11" fmla="*/ 32 w 32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22">
                <a:moveTo>
                  <a:pt x="0" y="21"/>
                </a:moveTo>
                <a:lnTo>
                  <a:pt x="15" y="9"/>
                </a:lnTo>
                <a:lnTo>
                  <a:pt x="3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438" name="Freeform 318"/>
          <p:cNvSpPr>
            <a:spLocks/>
          </p:cNvSpPr>
          <p:nvPr/>
        </p:nvSpPr>
        <p:spPr bwMode="auto">
          <a:xfrm>
            <a:off x="5141913" y="4799013"/>
            <a:ext cx="50800" cy="34925"/>
          </a:xfrm>
          <a:custGeom>
            <a:avLst/>
            <a:gdLst>
              <a:gd name="T0" fmla="*/ 31 w 32"/>
              <a:gd name="T1" fmla="*/ 0 h 22"/>
              <a:gd name="T2" fmla="*/ 22 w 32"/>
              <a:gd name="T3" fmla="*/ 1 h 22"/>
              <a:gd name="T4" fmla="*/ 17 w 32"/>
              <a:gd name="T5" fmla="*/ 3 h 22"/>
              <a:gd name="T6" fmla="*/ 8 w 32"/>
              <a:gd name="T7" fmla="*/ 5 h 22"/>
              <a:gd name="T8" fmla="*/ 4 w 32"/>
              <a:gd name="T9" fmla="*/ 7 h 22"/>
              <a:gd name="T10" fmla="*/ 0 w 32"/>
              <a:gd name="T11" fmla="*/ 11 h 22"/>
              <a:gd name="T12" fmla="*/ 0 w 32"/>
              <a:gd name="T13" fmla="*/ 15 h 22"/>
              <a:gd name="T14" fmla="*/ 0 w 32"/>
              <a:gd name="T15" fmla="*/ 19 h 22"/>
              <a:gd name="T16" fmla="*/ 0 w 32"/>
              <a:gd name="T17" fmla="*/ 21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22"/>
              <a:gd name="T29" fmla="*/ 32 w 32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22">
                <a:moveTo>
                  <a:pt x="31" y="0"/>
                </a:moveTo>
                <a:lnTo>
                  <a:pt x="22" y="1"/>
                </a:lnTo>
                <a:lnTo>
                  <a:pt x="17" y="3"/>
                </a:lnTo>
                <a:lnTo>
                  <a:pt x="8" y="5"/>
                </a:lnTo>
                <a:lnTo>
                  <a:pt x="4" y="7"/>
                </a:lnTo>
                <a:lnTo>
                  <a:pt x="0" y="11"/>
                </a:lnTo>
                <a:lnTo>
                  <a:pt x="0" y="15"/>
                </a:lnTo>
                <a:lnTo>
                  <a:pt x="0" y="19"/>
                </a:lnTo>
                <a:lnTo>
                  <a:pt x="0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439" name="Freeform 319"/>
          <p:cNvSpPr>
            <a:spLocks/>
          </p:cNvSpPr>
          <p:nvPr/>
        </p:nvSpPr>
        <p:spPr bwMode="auto">
          <a:xfrm>
            <a:off x="5473700" y="3005138"/>
            <a:ext cx="50800" cy="36512"/>
          </a:xfrm>
          <a:custGeom>
            <a:avLst/>
            <a:gdLst>
              <a:gd name="T0" fmla="*/ 31 w 32"/>
              <a:gd name="T1" fmla="*/ 0 h 23"/>
              <a:gd name="T2" fmla="*/ 26 w 32"/>
              <a:gd name="T3" fmla="*/ 0 h 23"/>
              <a:gd name="T4" fmla="*/ 19 w 32"/>
              <a:gd name="T5" fmla="*/ 4 h 23"/>
              <a:gd name="T6" fmla="*/ 14 w 32"/>
              <a:gd name="T7" fmla="*/ 7 h 23"/>
              <a:gd name="T8" fmla="*/ 9 w 32"/>
              <a:gd name="T9" fmla="*/ 12 h 23"/>
              <a:gd name="T10" fmla="*/ 4 w 32"/>
              <a:gd name="T11" fmla="*/ 17 h 23"/>
              <a:gd name="T12" fmla="*/ 0 w 32"/>
              <a:gd name="T13" fmla="*/ 22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"/>
              <a:gd name="T22" fmla="*/ 0 h 23"/>
              <a:gd name="T23" fmla="*/ 32 w 32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" h="23">
                <a:moveTo>
                  <a:pt x="31" y="0"/>
                </a:moveTo>
                <a:lnTo>
                  <a:pt x="26" y="0"/>
                </a:lnTo>
                <a:lnTo>
                  <a:pt x="19" y="4"/>
                </a:lnTo>
                <a:lnTo>
                  <a:pt x="14" y="7"/>
                </a:lnTo>
                <a:lnTo>
                  <a:pt x="9" y="12"/>
                </a:lnTo>
                <a:lnTo>
                  <a:pt x="4" y="17"/>
                </a:lnTo>
                <a:lnTo>
                  <a:pt x="0" y="2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440" name="Freeform 320"/>
          <p:cNvSpPr>
            <a:spLocks/>
          </p:cNvSpPr>
          <p:nvPr/>
        </p:nvSpPr>
        <p:spPr bwMode="auto">
          <a:xfrm>
            <a:off x="5438775" y="3024188"/>
            <a:ext cx="50800" cy="36512"/>
          </a:xfrm>
          <a:custGeom>
            <a:avLst/>
            <a:gdLst>
              <a:gd name="T0" fmla="*/ 0 w 32"/>
              <a:gd name="T1" fmla="*/ 18 h 23"/>
              <a:gd name="T2" fmla="*/ 4 w 32"/>
              <a:gd name="T3" fmla="*/ 18 h 23"/>
              <a:gd name="T4" fmla="*/ 8 w 32"/>
              <a:gd name="T5" fmla="*/ 22 h 23"/>
              <a:gd name="T6" fmla="*/ 12 w 32"/>
              <a:gd name="T7" fmla="*/ 22 h 23"/>
              <a:gd name="T8" fmla="*/ 14 w 32"/>
              <a:gd name="T9" fmla="*/ 18 h 23"/>
              <a:gd name="T10" fmla="*/ 20 w 32"/>
              <a:gd name="T11" fmla="*/ 18 h 23"/>
              <a:gd name="T12" fmla="*/ 22 w 32"/>
              <a:gd name="T13" fmla="*/ 15 h 23"/>
              <a:gd name="T14" fmla="*/ 26 w 32"/>
              <a:gd name="T15" fmla="*/ 9 h 23"/>
              <a:gd name="T16" fmla="*/ 28 w 32"/>
              <a:gd name="T17" fmla="*/ 6 h 23"/>
              <a:gd name="T18" fmla="*/ 31 w 32"/>
              <a:gd name="T19" fmla="*/ 0 h 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23"/>
              <a:gd name="T32" fmla="*/ 32 w 32"/>
              <a:gd name="T33" fmla="*/ 23 h 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23">
                <a:moveTo>
                  <a:pt x="0" y="18"/>
                </a:moveTo>
                <a:lnTo>
                  <a:pt x="4" y="18"/>
                </a:lnTo>
                <a:lnTo>
                  <a:pt x="8" y="22"/>
                </a:lnTo>
                <a:lnTo>
                  <a:pt x="12" y="22"/>
                </a:lnTo>
                <a:lnTo>
                  <a:pt x="14" y="18"/>
                </a:lnTo>
                <a:lnTo>
                  <a:pt x="20" y="18"/>
                </a:lnTo>
                <a:lnTo>
                  <a:pt x="22" y="15"/>
                </a:lnTo>
                <a:lnTo>
                  <a:pt x="26" y="9"/>
                </a:lnTo>
                <a:lnTo>
                  <a:pt x="28" y="6"/>
                </a:lnTo>
                <a:lnTo>
                  <a:pt x="3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441" name="Line 321"/>
          <p:cNvSpPr>
            <a:spLocks noChangeShapeType="1"/>
          </p:cNvSpPr>
          <p:nvPr/>
        </p:nvSpPr>
        <p:spPr bwMode="auto">
          <a:xfrm flipH="1">
            <a:off x="5184775" y="5033963"/>
            <a:ext cx="131763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42" name="Line 322"/>
          <p:cNvSpPr>
            <a:spLocks noChangeShapeType="1"/>
          </p:cNvSpPr>
          <p:nvPr/>
        </p:nvSpPr>
        <p:spPr bwMode="auto">
          <a:xfrm flipH="1">
            <a:off x="4608513" y="5037138"/>
            <a:ext cx="87312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43" name="Line 323"/>
          <p:cNvSpPr>
            <a:spLocks noChangeShapeType="1"/>
          </p:cNvSpPr>
          <p:nvPr/>
        </p:nvSpPr>
        <p:spPr bwMode="auto">
          <a:xfrm>
            <a:off x="3802063" y="5041900"/>
            <a:ext cx="127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44" name="Line 324"/>
          <p:cNvSpPr>
            <a:spLocks noChangeShapeType="1"/>
          </p:cNvSpPr>
          <p:nvPr/>
        </p:nvSpPr>
        <p:spPr bwMode="auto">
          <a:xfrm>
            <a:off x="4779963" y="5041900"/>
            <a:ext cx="1428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45" name="Line 325"/>
          <p:cNvSpPr>
            <a:spLocks noChangeShapeType="1"/>
          </p:cNvSpPr>
          <p:nvPr/>
        </p:nvSpPr>
        <p:spPr bwMode="auto">
          <a:xfrm>
            <a:off x="5773738" y="5041900"/>
            <a:ext cx="139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46" name="Line 326"/>
          <p:cNvSpPr>
            <a:spLocks noChangeShapeType="1"/>
          </p:cNvSpPr>
          <p:nvPr/>
        </p:nvSpPr>
        <p:spPr bwMode="auto">
          <a:xfrm>
            <a:off x="5957888" y="5041900"/>
            <a:ext cx="79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47" name="Line 327"/>
          <p:cNvSpPr>
            <a:spLocks noChangeShapeType="1"/>
          </p:cNvSpPr>
          <p:nvPr/>
        </p:nvSpPr>
        <p:spPr bwMode="auto">
          <a:xfrm flipH="1">
            <a:off x="6230938" y="5046663"/>
            <a:ext cx="79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48" name="Line 328"/>
          <p:cNvSpPr>
            <a:spLocks noChangeShapeType="1"/>
          </p:cNvSpPr>
          <p:nvPr/>
        </p:nvSpPr>
        <p:spPr bwMode="auto">
          <a:xfrm flipH="1">
            <a:off x="6851650" y="5046663"/>
            <a:ext cx="11113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49" name="Line 329"/>
          <p:cNvSpPr>
            <a:spLocks noChangeShapeType="1"/>
          </p:cNvSpPr>
          <p:nvPr/>
        </p:nvSpPr>
        <p:spPr bwMode="auto">
          <a:xfrm flipV="1">
            <a:off x="7188200" y="5041900"/>
            <a:ext cx="114300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50" name="Line 330"/>
          <p:cNvSpPr>
            <a:spLocks noChangeShapeType="1"/>
          </p:cNvSpPr>
          <p:nvPr/>
        </p:nvSpPr>
        <p:spPr bwMode="auto">
          <a:xfrm>
            <a:off x="3505200" y="5086350"/>
            <a:ext cx="6350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51" name="Line 331"/>
          <p:cNvSpPr>
            <a:spLocks noChangeShapeType="1"/>
          </p:cNvSpPr>
          <p:nvPr/>
        </p:nvSpPr>
        <p:spPr bwMode="auto">
          <a:xfrm flipV="1">
            <a:off x="6000750" y="5041900"/>
            <a:ext cx="98425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52" name="Line 332"/>
          <p:cNvSpPr>
            <a:spLocks noChangeShapeType="1"/>
          </p:cNvSpPr>
          <p:nvPr/>
        </p:nvSpPr>
        <p:spPr bwMode="auto">
          <a:xfrm flipH="1">
            <a:off x="3743325" y="5056188"/>
            <a:ext cx="4763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53" name="Line 333"/>
          <p:cNvSpPr>
            <a:spLocks noChangeShapeType="1"/>
          </p:cNvSpPr>
          <p:nvPr/>
        </p:nvSpPr>
        <p:spPr bwMode="auto">
          <a:xfrm flipV="1">
            <a:off x="3748088" y="4957763"/>
            <a:ext cx="187325" cy="98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54" name="Line 334"/>
          <p:cNvSpPr>
            <a:spLocks noChangeShapeType="1"/>
          </p:cNvSpPr>
          <p:nvPr/>
        </p:nvSpPr>
        <p:spPr bwMode="auto">
          <a:xfrm>
            <a:off x="2868613" y="5065713"/>
            <a:ext cx="19050" cy="33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55" name="Line 335"/>
          <p:cNvSpPr>
            <a:spLocks noChangeShapeType="1"/>
          </p:cNvSpPr>
          <p:nvPr/>
        </p:nvSpPr>
        <p:spPr bwMode="auto">
          <a:xfrm flipH="1">
            <a:off x="5584825" y="5073650"/>
            <a:ext cx="158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56" name="Line 336"/>
          <p:cNvSpPr>
            <a:spLocks noChangeShapeType="1"/>
          </p:cNvSpPr>
          <p:nvPr/>
        </p:nvSpPr>
        <p:spPr bwMode="auto">
          <a:xfrm flipH="1">
            <a:off x="4949825" y="5091113"/>
            <a:ext cx="1587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57" name="Line 337"/>
          <p:cNvSpPr>
            <a:spLocks noChangeShapeType="1"/>
          </p:cNvSpPr>
          <p:nvPr/>
        </p:nvSpPr>
        <p:spPr bwMode="auto">
          <a:xfrm>
            <a:off x="5988050" y="5100638"/>
            <a:ext cx="19050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58" name="Line 338"/>
          <p:cNvSpPr>
            <a:spLocks noChangeShapeType="1"/>
          </p:cNvSpPr>
          <p:nvPr/>
        </p:nvSpPr>
        <p:spPr bwMode="auto">
          <a:xfrm flipH="1">
            <a:off x="6810375" y="5105400"/>
            <a:ext cx="2540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59" name="Line 339"/>
          <p:cNvSpPr>
            <a:spLocks noChangeShapeType="1"/>
          </p:cNvSpPr>
          <p:nvPr/>
        </p:nvSpPr>
        <p:spPr bwMode="auto">
          <a:xfrm flipH="1">
            <a:off x="3697288" y="5110163"/>
            <a:ext cx="22225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0" name="Line 340"/>
          <p:cNvSpPr>
            <a:spLocks noChangeShapeType="1"/>
          </p:cNvSpPr>
          <p:nvPr/>
        </p:nvSpPr>
        <p:spPr bwMode="auto">
          <a:xfrm>
            <a:off x="4237038" y="5110163"/>
            <a:ext cx="7937" cy="133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1" name="Line 341"/>
          <p:cNvSpPr>
            <a:spLocks noChangeShapeType="1"/>
          </p:cNvSpPr>
          <p:nvPr/>
        </p:nvSpPr>
        <p:spPr bwMode="auto">
          <a:xfrm>
            <a:off x="5389563" y="5118100"/>
            <a:ext cx="222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2" name="Line 342"/>
          <p:cNvSpPr>
            <a:spLocks noChangeShapeType="1"/>
          </p:cNvSpPr>
          <p:nvPr/>
        </p:nvSpPr>
        <p:spPr bwMode="auto">
          <a:xfrm flipH="1">
            <a:off x="6183313" y="5126038"/>
            <a:ext cx="1428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3" name="Line 343"/>
          <p:cNvSpPr>
            <a:spLocks noChangeShapeType="1"/>
          </p:cNvSpPr>
          <p:nvPr/>
        </p:nvSpPr>
        <p:spPr bwMode="auto">
          <a:xfrm>
            <a:off x="2911475" y="5135563"/>
            <a:ext cx="19050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4" name="Line 344"/>
          <p:cNvSpPr>
            <a:spLocks noChangeShapeType="1"/>
          </p:cNvSpPr>
          <p:nvPr/>
        </p:nvSpPr>
        <p:spPr bwMode="auto">
          <a:xfrm>
            <a:off x="3538538" y="5137150"/>
            <a:ext cx="1587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5" name="Line 345"/>
          <p:cNvSpPr>
            <a:spLocks noChangeShapeType="1"/>
          </p:cNvSpPr>
          <p:nvPr/>
        </p:nvSpPr>
        <p:spPr bwMode="auto">
          <a:xfrm>
            <a:off x="4149725" y="5137150"/>
            <a:ext cx="20638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6" name="Line 346"/>
          <p:cNvSpPr>
            <a:spLocks noChangeShapeType="1"/>
          </p:cNvSpPr>
          <p:nvPr/>
        </p:nvSpPr>
        <p:spPr bwMode="auto">
          <a:xfrm flipH="1">
            <a:off x="3054350" y="5145088"/>
            <a:ext cx="26988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7" name="Line 347"/>
          <p:cNvSpPr>
            <a:spLocks noChangeShapeType="1"/>
          </p:cNvSpPr>
          <p:nvPr/>
        </p:nvSpPr>
        <p:spPr bwMode="auto">
          <a:xfrm flipH="1">
            <a:off x="4292600" y="5145088"/>
            <a:ext cx="17463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8" name="Line 348"/>
          <p:cNvSpPr>
            <a:spLocks noChangeShapeType="1"/>
          </p:cNvSpPr>
          <p:nvPr/>
        </p:nvSpPr>
        <p:spPr bwMode="auto">
          <a:xfrm flipH="1">
            <a:off x="5532438" y="5162550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69" name="Line 349"/>
          <p:cNvSpPr>
            <a:spLocks noChangeShapeType="1"/>
          </p:cNvSpPr>
          <p:nvPr/>
        </p:nvSpPr>
        <p:spPr bwMode="auto">
          <a:xfrm>
            <a:off x="6656388" y="5162550"/>
            <a:ext cx="158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0" name="Line 350"/>
          <p:cNvSpPr>
            <a:spLocks noChangeShapeType="1"/>
          </p:cNvSpPr>
          <p:nvPr/>
        </p:nvSpPr>
        <p:spPr bwMode="auto">
          <a:xfrm flipH="1">
            <a:off x="6769100" y="5170488"/>
            <a:ext cx="2063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1" name="Line 351"/>
          <p:cNvSpPr>
            <a:spLocks noChangeShapeType="1"/>
          </p:cNvSpPr>
          <p:nvPr/>
        </p:nvSpPr>
        <p:spPr bwMode="auto">
          <a:xfrm>
            <a:off x="4795838" y="5180013"/>
            <a:ext cx="17462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2" name="Line 352"/>
          <p:cNvSpPr>
            <a:spLocks noChangeShapeType="1"/>
          </p:cNvSpPr>
          <p:nvPr/>
        </p:nvSpPr>
        <p:spPr bwMode="auto">
          <a:xfrm flipH="1">
            <a:off x="4889500" y="5180013"/>
            <a:ext cx="15875" cy="396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3" name="Line 353"/>
          <p:cNvSpPr>
            <a:spLocks noChangeShapeType="1"/>
          </p:cNvSpPr>
          <p:nvPr/>
        </p:nvSpPr>
        <p:spPr bwMode="auto">
          <a:xfrm>
            <a:off x="5424488" y="5180013"/>
            <a:ext cx="20637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4" name="Line 354"/>
          <p:cNvSpPr>
            <a:spLocks noChangeShapeType="1"/>
          </p:cNvSpPr>
          <p:nvPr/>
        </p:nvSpPr>
        <p:spPr bwMode="auto">
          <a:xfrm>
            <a:off x="3579813" y="5207000"/>
            <a:ext cx="1587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5" name="Line 355"/>
          <p:cNvSpPr>
            <a:spLocks noChangeShapeType="1"/>
          </p:cNvSpPr>
          <p:nvPr/>
        </p:nvSpPr>
        <p:spPr bwMode="auto">
          <a:xfrm>
            <a:off x="2963863" y="5211763"/>
            <a:ext cx="1587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6" name="Line 356"/>
          <p:cNvSpPr>
            <a:spLocks noChangeShapeType="1"/>
          </p:cNvSpPr>
          <p:nvPr/>
        </p:nvSpPr>
        <p:spPr bwMode="auto">
          <a:xfrm flipH="1">
            <a:off x="3013075" y="5233988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7" name="Line 357"/>
          <p:cNvSpPr>
            <a:spLocks noChangeShapeType="1"/>
          </p:cNvSpPr>
          <p:nvPr/>
        </p:nvSpPr>
        <p:spPr bwMode="auto">
          <a:xfrm>
            <a:off x="6707188" y="5243513"/>
            <a:ext cx="190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8" name="Line 358"/>
          <p:cNvSpPr>
            <a:spLocks noChangeShapeType="1"/>
          </p:cNvSpPr>
          <p:nvPr/>
        </p:nvSpPr>
        <p:spPr bwMode="auto">
          <a:xfrm flipH="1">
            <a:off x="6726238" y="5246688"/>
            <a:ext cx="142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79" name="Line 359"/>
          <p:cNvSpPr>
            <a:spLocks noChangeShapeType="1"/>
          </p:cNvSpPr>
          <p:nvPr/>
        </p:nvSpPr>
        <p:spPr bwMode="auto">
          <a:xfrm>
            <a:off x="4830763" y="5233988"/>
            <a:ext cx="25400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0" name="Line 360"/>
          <p:cNvSpPr>
            <a:spLocks noChangeShapeType="1"/>
          </p:cNvSpPr>
          <p:nvPr/>
        </p:nvSpPr>
        <p:spPr bwMode="auto">
          <a:xfrm>
            <a:off x="6070600" y="5233988"/>
            <a:ext cx="23813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1" name="Line 361"/>
          <p:cNvSpPr>
            <a:spLocks noChangeShapeType="1"/>
          </p:cNvSpPr>
          <p:nvPr/>
        </p:nvSpPr>
        <p:spPr bwMode="auto">
          <a:xfrm flipV="1">
            <a:off x="6738938" y="5272088"/>
            <a:ext cx="57943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2" name="Line 362"/>
          <p:cNvSpPr>
            <a:spLocks noChangeShapeType="1"/>
          </p:cNvSpPr>
          <p:nvPr/>
        </p:nvSpPr>
        <p:spPr bwMode="auto">
          <a:xfrm>
            <a:off x="2384425" y="5278438"/>
            <a:ext cx="95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3" name="Line 363"/>
          <p:cNvSpPr>
            <a:spLocks noChangeShapeType="1"/>
          </p:cNvSpPr>
          <p:nvPr/>
        </p:nvSpPr>
        <p:spPr bwMode="auto">
          <a:xfrm flipV="1">
            <a:off x="4162425" y="5275263"/>
            <a:ext cx="7461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4" name="Line 364"/>
          <p:cNvSpPr>
            <a:spLocks noChangeShapeType="1"/>
          </p:cNvSpPr>
          <p:nvPr/>
        </p:nvSpPr>
        <p:spPr bwMode="auto">
          <a:xfrm>
            <a:off x="4868863" y="5278438"/>
            <a:ext cx="8255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5" name="Line 365"/>
          <p:cNvSpPr>
            <a:spLocks noChangeShapeType="1"/>
          </p:cNvSpPr>
          <p:nvPr/>
        </p:nvSpPr>
        <p:spPr bwMode="auto">
          <a:xfrm flipV="1">
            <a:off x="2497138" y="5273675"/>
            <a:ext cx="2881312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6" name="Line 366"/>
          <p:cNvSpPr>
            <a:spLocks noChangeShapeType="1"/>
          </p:cNvSpPr>
          <p:nvPr/>
        </p:nvSpPr>
        <p:spPr bwMode="auto">
          <a:xfrm flipV="1">
            <a:off x="5411788" y="2430463"/>
            <a:ext cx="1905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7" name="Line 367"/>
          <p:cNvSpPr>
            <a:spLocks noChangeShapeType="1"/>
          </p:cNvSpPr>
          <p:nvPr/>
        </p:nvSpPr>
        <p:spPr bwMode="auto">
          <a:xfrm flipV="1">
            <a:off x="4786313" y="2438400"/>
            <a:ext cx="20637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8" name="Line 368"/>
          <p:cNvSpPr>
            <a:spLocks noChangeShapeType="1"/>
          </p:cNvSpPr>
          <p:nvPr/>
        </p:nvSpPr>
        <p:spPr bwMode="auto">
          <a:xfrm flipV="1">
            <a:off x="4462463" y="2940050"/>
            <a:ext cx="23812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89" name="Line 369"/>
          <p:cNvSpPr>
            <a:spLocks noChangeShapeType="1"/>
          </p:cNvSpPr>
          <p:nvPr/>
        </p:nvSpPr>
        <p:spPr bwMode="auto">
          <a:xfrm flipV="1">
            <a:off x="4597400" y="3703638"/>
            <a:ext cx="190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0" name="Line 370"/>
          <p:cNvSpPr>
            <a:spLocks noChangeShapeType="1"/>
          </p:cNvSpPr>
          <p:nvPr/>
        </p:nvSpPr>
        <p:spPr bwMode="auto">
          <a:xfrm>
            <a:off x="6378575" y="3849688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1" name="Line 371"/>
          <p:cNvSpPr>
            <a:spLocks noChangeShapeType="1"/>
          </p:cNvSpPr>
          <p:nvPr/>
        </p:nvSpPr>
        <p:spPr bwMode="auto">
          <a:xfrm flipV="1">
            <a:off x="5575300" y="4114800"/>
            <a:ext cx="15875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2" name="Line 372"/>
          <p:cNvSpPr>
            <a:spLocks noChangeShapeType="1"/>
          </p:cNvSpPr>
          <p:nvPr/>
        </p:nvSpPr>
        <p:spPr bwMode="auto">
          <a:xfrm flipV="1">
            <a:off x="6156325" y="4164013"/>
            <a:ext cx="26988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3" name="Line 373"/>
          <p:cNvSpPr>
            <a:spLocks noChangeShapeType="1"/>
          </p:cNvSpPr>
          <p:nvPr/>
        </p:nvSpPr>
        <p:spPr bwMode="auto">
          <a:xfrm flipV="1">
            <a:off x="6076950" y="4318000"/>
            <a:ext cx="17463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4" name="Line 374"/>
          <p:cNvSpPr>
            <a:spLocks noChangeShapeType="1"/>
          </p:cNvSpPr>
          <p:nvPr/>
        </p:nvSpPr>
        <p:spPr bwMode="auto">
          <a:xfrm flipV="1">
            <a:off x="3594100" y="4325938"/>
            <a:ext cx="1905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5" name="Line 375"/>
          <p:cNvSpPr>
            <a:spLocks noChangeShapeType="1"/>
          </p:cNvSpPr>
          <p:nvPr/>
        </p:nvSpPr>
        <p:spPr bwMode="auto">
          <a:xfrm flipV="1">
            <a:off x="5157788" y="4789488"/>
            <a:ext cx="1270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6" name="Line 376"/>
          <p:cNvSpPr>
            <a:spLocks noChangeShapeType="1"/>
          </p:cNvSpPr>
          <p:nvPr/>
        </p:nvSpPr>
        <p:spPr bwMode="auto">
          <a:xfrm>
            <a:off x="4514850" y="1784350"/>
            <a:ext cx="58738" cy="936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7" name="Line 377"/>
          <p:cNvSpPr>
            <a:spLocks noChangeShapeType="1"/>
          </p:cNvSpPr>
          <p:nvPr/>
        </p:nvSpPr>
        <p:spPr bwMode="auto">
          <a:xfrm flipH="1" flipV="1">
            <a:off x="4848225" y="2312988"/>
            <a:ext cx="9525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8" name="Line 378"/>
          <p:cNvSpPr>
            <a:spLocks noChangeShapeType="1"/>
          </p:cNvSpPr>
          <p:nvPr/>
        </p:nvSpPr>
        <p:spPr bwMode="auto">
          <a:xfrm flipH="1" flipV="1">
            <a:off x="4202113" y="2693988"/>
            <a:ext cx="84137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99" name="Line 379"/>
          <p:cNvSpPr>
            <a:spLocks noChangeShapeType="1"/>
          </p:cNvSpPr>
          <p:nvPr/>
        </p:nvSpPr>
        <p:spPr bwMode="auto">
          <a:xfrm flipH="1">
            <a:off x="4800600" y="2697163"/>
            <a:ext cx="111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0" name="Line 380"/>
          <p:cNvSpPr>
            <a:spLocks noChangeShapeType="1"/>
          </p:cNvSpPr>
          <p:nvPr/>
        </p:nvSpPr>
        <p:spPr bwMode="auto">
          <a:xfrm>
            <a:off x="5419725" y="2697163"/>
            <a:ext cx="95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1" name="Line 381"/>
          <p:cNvSpPr>
            <a:spLocks noChangeShapeType="1"/>
          </p:cNvSpPr>
          <p:nvPr/>
        </p:nvSpPr>
        <p:spPr bwMode="auto">
          <a:xfrm>
            <a:off x="4800600" y="1295400"/>
            <a:ext cx="1287463" cy="2017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2" name="Line 382"/>
          <p:cNvSpPr>
            <a:spLocks noChangeShapeType="1"/>
          </p:cNvSpPr>
          <p:nvPr/>
        </p:nvSpPr>
        <p:spPr bwMode="auto">
          <a:xfrm>
            <a:off x="5151438" y="2806700"/>
            <a:ext cx="142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3" name="Line 383"/>
          <p:cNvSpPr>
            <a:spLocks noChangeShapeType="1"/>
          </p:cNvSpPr>
          <p:nvPr/>
        </p:nvSpPr>
        <p:spPr bwMode="auto">
          <a:xfrm flipH="1">
            <a:off x="5148263" y="2830513"/>
            <a:ext cx="17462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4" name="Line 384"/>
          <p:cNvSpPr>
            <a:spLocks noChangeShapeType="1"/>
          </p:cNvSpPr>
          <p:nvPr/>
        </p:nvSpPr>
        <p:spPr bwMode="auto">
          <a:xfrm flipH="1">
            <a:off x="4841875" y="2967038"/>
            <a:ext cx="46038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5" name="Line 385"/>
          <p:cNvSpPr>
            <a:spLocks noChangeShapeType="1"/>
          </p:cNvSpPr>
          <p:nvPr/>
        </p:nvSpPr>
        <p:spPr bwMode="auto">
          <a:xfrm flipH="1">
            <a:off x="4206875" y="2984500"/>
            <a:ext cx="47625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6" name="Line 386"/>
          <p:cNvSpPr>
            <a:spLocks noChangeShapeType="1"/>
          </p:cNvSpPr>
          <p:nvPr/>
        </p:nvSpPr>
        <p:spPr bwMode="auto">
          <a:xfrm flipV="1">
            <a:off x="5438775" y="2971800"/>
            <a:ext cx="7620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7" name="Line 387"/>
          <p:cNvSpPr>
            <a:spLocks noChangeShapeType="1"/>
          </p:cNvSpPr>
          <p:nvPr/>
        </p:nvSpPr>
        <p:spPr bwMode="auto">
          <a:xfrm flipV="1">
            <a:off x="4206875" y="3016250"/>
            <a:ext cx="60325" cy="33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8" name="Line 388"/>
          <p:cNvSpPr>
            <a:spLocks noChangeShapeType="1"/>
          </p:cNvSpPr>
          <p:nvPr/>
        </p:nvSpPr>
        <p:spPr bwMode="auto">
          <a:xfrm flipV="1">
            <a:off x="4387850" y="3073400"/>
            <a:ext cx="1270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09" name="Line 389"/>
          <p:cNvSpPr>
            <a:spLocks noChangeShapeType="1"/>
          </p:cNvSpPr>
          <p:nvPr/>
        </p:nvSpPr>
        <p:spPr bwMode="auto">
          <a:xfrm>
            <a:off x="4400550" y="3073400"/>
            <a:ext cx="131763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0" name="Line 390"/>
          <p:cNvSpPr>
            <a:spLocks noChangeShapeType="1"/>
          </p:cNvSpPr>
          <p:nvPr/>
        </p:nvSpPr>
        <p:spPr bwMode="auto">
          <a:xfrm>
            <a:off x="4794250" y="3073400"/>
            <a:ext cx="1285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1" name="Line 391"/>
          <p:cNvSpPr>
            <a:spLocks noChangeShapeType="1"/>
          </p:cNvSpPr>
          <p:nvPr/>
        </p:nvSpPr>
        <p:spPr bwMode="auto">
          <a:xfrm>
            <a:off x="5383213" y="3073400"/>
            <a:ext cx="1317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2" name="Line 392"/>
          <p:cNvSpPr>
            <a:spLocks noChangeShapeType="1"/>
          </p:cNvSpPr>
          <p:nvPr/>
        </p:nvSpPr>
        <p:spPr bwMode="auto">
          <a:xfrm flipH="1">
            <a:off x="3802063" y="3073400"/>
            <a:ext cx="127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3" name="Line 393"/>
          <p:cNvSpPr>
            <a:spLocks noChangeShapeType="1"/>
          </p:cNvSpPr>
          <p:nvPr/>
        </p:nvSpPr>
        <p:spPr bwMode="auto">
          <a:xfrm flipV="1">
            <a:off x="3997325" y="3073400"/>
            <a:ext cx="117475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4" name="Line 394"/>
          <p:cNvSpPr>
            <a:spLocks noChangeShapeType="1"/>
          </p:cNvSpPr>
          <p:nvPr/>
        </p:nvSpPr>
        <p:spPr bwMode="auto">
          <a:xfrm flipH="1">
            <a:off x="4198938" y="3073400"/>
            <a:ext cx="127000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5" name="Line 395"/>
          <p:cNvSpPr>
            <a:spLocks noChangeShapeType="1"/>
          </p:cNvSpPr>
          <p:nvPr/>
        </p:nvSpPr>
        <p:spPr bwMode="auto">
          <a:xfrm>
            <a:off x="4597400" y="3073400"/>
            <a:ext cx="109538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6" name="Line 396"/>
          <p:cNvSpPr>
            <a:spLocks noChangeShapeType="1"/>
          </p:cNvSpPr>
          <p:nvPr/>
        </p:nvSpPr>
        <p:spPr bwMode="auto">
          <a:xfrm>
            <a:off x="4706938" y="3078163"/>
            <a:ext cx="20637" cy="47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7" name="Line 397"/>
          <p:cNvSpPr>
            <a:spLocks noChangeShapeType="1"/>
          </p:cNvSpPr>
          <p:nvPr/>
        </p:nvSpPr>
        <p:spPr bwMode="auto">
          <a:xfrm flipV="1">
            <a:off x="4999038" y="3078163"/>
            <a:ext cx="7937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8" name="Line 398"/>
          <p:cNvSpPr>
            <a:spLocks noChangeShapeType="1"/>
          </p:cNvSpPr>
          <p:nvPr/>
        </p:nvSpPr>
        <p:spPr bwMode="auto">
          <a:xfrm flipV="1">
            <a:off x="5006975" y="3073400"/>
            <a:ext cx="109538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19" name="Line 399"/>
          <p:cNvSpPr>
            <a:spLocks noChangeShapeType="1"/>
          </p:cNvSpPr>
          <p:nvPr/>
        </p:nvSpPr>
        <p:spPr bwMode="auto">
          <a:xfrm>
            <a:off x="5584825" y="3073400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0" name="Line 400"/>
          <p:cNvSpPr>
            <a:spLocks noChangeShapeType="1"/>
          </p:cNvSpPr>
          <p:nvPr/>
        </p:nvSpPr>
        <p:spPr bwMode="auto">
          <a:xfrm>
            <a:off x="6780213" y="3073400"/>
            <a:ext cx="123825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1" name="Line 401"/>
          <p:cNvSpPr>
            <a:spLocks noChangeShapeType="1"/>
          </p:cNvSpPr>
          <p:nvPr/>
        </p:nvSpPr>
        <p:spPr bwMode="auto">
          <a:xfrm>
            <a:off x="6972300" y="3073400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2" name="Line 402"/>
          <p:cNvSpPr>
            <a:spLocks noChangeShapeType="1"/>
          </p:cNvSpPr>
          <p:nvPr/>
        </p:nvSpPr>
        <p:spPr bwMode="auto">
          <a:xfrm flipH="1">
            <a:off x="7170738" y="3073400"/>
            <a:ext cx="1190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3" name="Line 403"/>
          <p:cNvSpPr>
            <a:spLocks noChangeShapeType="1"/>
          </p:cNvSpPr>
          <p:nvPr/>
        </p:nvSpPr>
        <p:spPr bwMode="auto">
          <a:xfrm>
            <a:off x="7567613" y="3073400"/>
            <a:ext cx="125412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4" name="Freeform 404"/>
          <p:cNvSpPr>
            <a:spLocks/>
          </p:cNvSpPr>
          <p:nvPr/>
        </p:nvSpPr>
        <p:spPr bwMode="auto">
          <a:xfrm>
            <a:off x="3511550" y="2338388"/>
            <a:ext cx="727075" cy="1155700"/>
          </a:xfrm>
          <a:custGeom>
            <a:avLst/>
            <a:gdLst>
              <a:gd name="T0" fmla="*/ 0 w 458"/>
              <a:gd name="T1" fmla="*/ 727 h 728"/>
              <a:gd name="T2" fmla="*/ 58 w 458"/>
              <a:gd name="T3" fmla="*/ 637 h 728"/>
              <a:gd name="T4" fmla="*/ 115 w 458"/>
              <a:gd name="T5" fmla="*/ 546 h 728"/>
              <a:gd name="T6" fmla="*/ 173 w 458"/>
              <a:gd name="T7" fmla="*/ 456 h 728"/>
              <a:gd name="T8" fmla="*/ 230 w 458"/>
              <a:gd name="T9" fmla="*/ 365 h 728"/>
              <a:gd name="T10" fmla="*/ 287 w 458"/>
              <a:gd name="T11" fmla="*/ 273 h 728"/>
              <a:gd name="T12" fmla="*/ 344 w 458"/>
              <a:gd name="T13" fmla="*/ 182 h 728"/>
              <a:gd name="T14" fmla="*/ 401 w 458"/>
              <a:gd name="T15" fmla="*/ 90 h 728"/>
              <a:gd name="T16" fmla="*/ 457 w 458"/>
              <a:gd name="T17" fmla="*/ 0 h 7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58"/>
              <a:gd name="T28" fmla="*/ 0 h 728"/>
              <a:gd name="T29" fmla="*/ 458 w 458"/>
              <a:gd name="T30" fmla="*/ 728 h 7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58" h="728">
                <a:moveTo>
                  <a:pt x="0" y="727"/>
                </a:moveTo>
                <a:lnTo>
                  <a:pt x="58" y="637"/>
                </a:lnTo>
                <a:lnTo>
                  <a:pt x="115" y="546"/>
                </a:lnTo>
                <a:lnTo>
                  <a:pt x="173" y="456"/>
                </a:lnTo>
                <a:lnTo>
                  <a:pt x="230" y="365"/>
                </a:lnTo>
                <a:lnTo>
                  <a:pt x="287" y="273"/>
                </a:lnTo>
                <a:lnTo>
                  <a:pt x="344" y="182"/>
                </a:lnTo>
                <a:lnTo>
                  <a:pt x="401" y="90"/>
                </a:lnTo>
                <a:lnTo>
                  <a:pt x="45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25" name="Line 405"/>
          <p:cNvSpPr>
            <a:spLocks noChangeShapeType="1"/>
          </p:cNvSpPr>
          <p:nvPr/>
        </p:nvSpPr>
        <p:spPr bwMode="auto">
          <a:xfrm flipH="1">
            <a:off x="4830763" y="3263900"/>
            <a:ext cx="58737" cy="9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6" name="Line 406"/>
          <p:cNvSpPr>
            <a:spLocks noChangeShapeType="1"/>
          </p:cNvSpPr>
          <p:nvPr/>
        </p:nvSpPr>
        <p:spPr bwMode="auto">
          <a:xfrm>
            <a:off x="4856163" y="3340100"/>
            <a:ext cx="3175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7" name="Line 407"/>
          <p:cNvSpPr>
            <a:spLocks noChangeShapeType="1"/>
          </p:cNvSpPr>
          <p:nvPr/>
        </p:nvSpPr>
        <p:spPr bwMode="auto">
          <a:xfrm>
            <a:off x="6088063" y="3313113"/>
            <a:ext cx="0" cy="184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8" name="Line 408"/>
          <p:cNvSpPr>
            <a:spLocks noChangeShapeType="1"/>
          </p:cNvSpPr>
          <p:nvPr/>
        </p:nvSpPr>
        <p:spPr bwMode="auto">
          <a:xfrm>
            <a:off x="5467350" y="3233738"/>
            <a:ext cx="0" cy="258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" name="Line 409"/>
          <p:cNvSpPr>
            <a:spLocks noChangeShapeType="1"/>
          </p:cNvSpPr>
          <p:nvPr/>
        </p:nvSpPr>
        <p:spPr bwMode="auto">
          <a:xfrm>
            <a:off x="3617913" y="3344863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" name="Line 410"/>
          <p:cNvSpPr>
            <a:spLocks noChangeShapeType="1"/>
          </p:cNvSpPr>
          <p:nvPr/>
        </p:nvSpPr>
        <p:spPr bwMode="auto">
          <a:xfrm>
            <a:off x="4237038" y="3259138"/>
            <a:ext cx="0" cy="233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" name="Line 411"/>
          <p:cNvSpPr>
            <a:spLocks noChangeShapeType="1"/>
          </p:cNvSpPr>
          <p:nvPr/>
        </p:nvSpPr>
        <p:spPr bwMode="auto">
          <a:xfrm>
            <a:off x="3482975" y="3562350"/>
            <a:ext cx="5080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" name="Line 412"/>
          <p:cNvSpPr>
            <a:spLocks noChangeShapeType="1"/>
          </p:cNvSpPr>
          <p:nvPr/>
        </p:nvSpPr>
        <p:spPr bwMode="auto">
          <a:xfrm flipH="1">
            <a:off x="3482975" y="3492500"/>
            <a:ext cx="28575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" name="Line 413"/>
          <p:cNvSpPr>
            <a:spLocks noChangeShapeType="1"/>
          </p:cNvSpPr>
          <p:nvPr/>
        </p:nvSpPr>
        <p:spPr bwMode="auto">
          <a:xfrm>
            <a:off x="6088063" y="3497263"/>
            <a:ext cx="117475" cy="69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" name="Line 414"/>
          <p:cNvSpPr>
            <a:spLocks noChangeShapeType="1"/>
          </p:cNvSpPr>
          <p:nvPr/>
        </p:nvSpPr>
        <p:spPr bwMode="auto">
          <a:xfrm>
            <a:off x="4787900" y="3570288"/>
            <a:ext cx="1285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" name="Line 415"/>
          <p:cNvSpPr>
            <a:spLocks noChangeShapeType="1"/>
          </p:cNvSpPr>
          <p:nvPr/>
        </p:nvSpPr>
        <p:spPr bwMode="auto">
          <a:xfrm>
            <a:off x="5978525" y="3570288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6" name="Line 416"/>
          <p:cNvSpPr>
            <a:spLocks noChangeShapeType="1"/>
          </p:cNvSpPr>
          <p:nvPr/>
        </p:nvSpPr>
        <p:spPr bwMode="auto">
          <a:xfrm>
            <a:off x="7569200" y="3570288"/>
            <a:ext cx="115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7" name="Line 417"/>
          <p:cNvSpPr>
            <a:spLocks noChangeShapeType="1"/>
          </p:cNvSpPr>
          <p:nvPr/>
        </p:nvSpPr>
        <p:spPr bwMode="auto">
          <a:xfrm>
            <a:off x="6986588" y="3570288"/>
            <a:ext cx="984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8" name="Line 418"/>
          <p:cNvSpPr>
            <a:spLocks noChangeShapeType="1"/>
          </p:cNvSpPr>
          <p:nvPr/>
        </p:nvSpPr>
        <p:spPr bwMode="auto">
          <a:xfrm>
            <a:off x="7178675" y="3570288"/>
            <a:ext cx="1222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9" name="Freeform 419"/>
          <p:cNvSpPr>
            <a:spLocks/>
          </p:cNvSpPr>
          <p:nvPr/>
        </p:nvSpPr>
        <p:spPr bwMode="auto">
          <a:xfrm>
            <a:off x="3997325" y="3536950"/>
            <a:ext cx="161925" cy="44450"/>
          </a:xfrm>
          <a:custGeom>
            <a:avLst/>
            <a:gdLst>
              <a:gd name="T0" fmla="*/ 0 w 102"/>
              <a:gd name="T1" fmla="*/ 21 h 28"/>
              <a:gd name="T2" fmla="*/ 5 w 102"/>
              <a:gd name="T3" fmla="*/ 22 h 28"/>
              <a:gd name="T4" fmla="*/ 13 w 102"/>
              <a:gd name="T5" fmla="*/ 24 h 28"/>
              <a:gd name="T6" fmla="*/ 19 w 102"/>
              <a:gd name="T7" fmla="*/ 25 h 28"/>
              <a:gd name="T8" fmla="*/ 26 w 102"/>
              <a:gd name="T9" fmla="*/ 27 h 28"/>
              <a:gd name="T10" fmla="*/ 32 w 102"/>
              <a:gd name="T11" fmla="*/ 27 h 28"/>
              <a:gd name="T12" fmla="*/ 39 w 102"/>
              <a:gd name="T13" fmla="*/ 27 h 28"/>
              <a:gd name="T14" fmla="*/ 46 w 102"/>
              <a:gd name="T15" fmla="*/ 25 h 28"/>
              <a:gd name="T16" fmla="*/ 52 w 102"/>
              <a:gd name="T17" fmla="*/ 24 h 28"/>
              <a:gd name="T18" fmla="*/ 60 w 102"/>
              <a:gd name="T19" fmla="*/ 22 h 28"/>
              <a:gd name="T20" fmla="*/ 65 w 102"/>
              <a:gd name="T21" fmla="*/ 21 h 28"/>
              <a:gd name="T22" fmla="*/ 73 w 102"/>
              <a:gd name="T23" fmla="*/ 18 h 28"/>
              <a:gd name="T24" fmla="*/ 79 w 102"/>
              <a:gd name="T25" fmla="*/ 16 h 28"/>
              <a:gd name="T26" fmla="*/ 84 w 102"/>
              <a:gd name="T27" fmla="*/ 12 h 28"/>
              <a:gd name="T28" fmla="*/ 89 w 102"/>
              <a:gd name="T29" fmla="*/ 9 h 28"/>
              <a:gd name="T30" fmla="*/ 95 w 102"/>
              <a:gd name="T31" fmla="*/ 5 h 28"/>
              <a:gd name="T32" fmla="*/ 101 w 102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2"/>
              <a:gd name="T52" fmla="*/ 0 h 28"/>
              <a:gd name="T53" fmla="*/ 102 w 102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2" h="28">
                <a:moveTo>
                  <a:pt x="0" y="21"/>
                </a:moveTo>
                <a:lnTo>
                  <a:pt x="5" y="22"/>
                </a:lnTo>
                <a:lnTo>
                  <a:pt x="13" y="24"/>
                </a:lnTo>
                <a:lnTo>
                  <a:pt x="19" y="25"/>
                </a:lnTo>
                <a:lnTo>
                  <a:pt x="26" y="27"/>
                </a:lnTo>
                <a:lnTo>
                  <a:pt x="32" y="27"/>
                </a:lnTo>
                <a:lnTo>
                  <a:pt x="39" y="27"/>
                </a:lnTo>
                <a:lnTo>
                  <a:pt x="46" y="25"/>
                </a:lnTo>
                <a:lnTo>
                  <a:pt x="52" y="24"/>
                </a:lnTo>
                <a:lnTo>
                  <a:pt x="60" y="22"/>
                </a:lnTo>
                <a:lnTo>
                  <a:pt x="65" y="21"/>
                </a:lnTo>
                <a:lnTo>
                  <a:pt x="73" y="18"/>
                </a:lnTo>
                <a:lnTo>
                  <a:pt x="79" y="16"/>
                </a:lnTo>
                <a:lnTo>
                  <a:pt x="84" y="12"/>
                </a:lnTo>
                <a:lnTo>
                  <a:pt x="89" y="9"/>
                </a:lnTo>
                <a:lnTo>
                  <a:pt x="95" y="5"/>
                </a:lnTo>
                <a:lnTo>
                  <a:pt x="10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40" name="Freeform 420"/>
          <p:cNvSpPr>
            <a:spLocks/>
          </p:cNvSpPr>
          <p:nvPr/>
        </p:nvSpPr>
        <p:spPr bwMode="auto">
          <a:xfrm>
            <a:off x="5186363" y="3567113"/>
            <a:ext cx="142875" cy="34925"/>
          </a:xfrm>
          <a:custGeom>
            <a:avLst/>
            <a:gdLst>
              <a:gd name="T0" fmla="*/ 0 w 90"/>
              <a:gd name="T1" fmla="*/ 10 h 22"/>
              <a:gd name="T2" fmla="*/ 10 w 90"/>
              <a:gd name="T3" fmla="*/ 15 h 22"/>
              <a:gd name="T4" fmla="*/ 22 w 90"/>
              <a:gd name="T5" fmla="*/ 21 h 22"/>
              <a:gd name="T6" fmla="*/ 33 w 90"/>
              <a:gd name="T7" fmla="*/ 21 h 22"/>
              <a:gd name="T8" fmla="*/ 45 w 90"/>
              <a:gd name="T9" fmla="*/ 21 h 22"/>
              <a:gd name="T10" fmla="*/ 55 w 90"/>
              <a:gd name="T11" fmla="*/ 15 h 22"/>
              <a:gd name="T12" fmla="*/ 66 w 90"/>
              <a:gd name="T13" fmla="*/ 15 h 22"/>
              <a:gd name="T14" fmla="*/ 78 w 90"/>
              <a:gd name="T15" fmla="*/ 5 h 22"/>
              <a:gd name="T16" fmla="*/ 89 w 90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22"/>
              <a:gd name="T29" fmla="*/ 90 w 90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22">
                <a:moveTo>
                  <a:pt x="0" y="10"/>
                </a:moveTo>
                <a:lnTo>
                  <a:pt x="10" y="15"/>
                </a:lnTo>
                <a:lnTo>
                  <a:pt x="22" y="21"/>
                </a:lnTo>
                <a:lnTo>
                  <a:pt x="33" y="21"/>
                </a:lnTo>
                <a:lnTo>
                  <a:pt x="45" y="21"/>
                </a:lnTo>
                <a:lnTo>
                  <a:pt x="55" y="15"/>
                </a:lnTo>
                <a:lnTo>
                  <a:pt x="66" y="15"/>
                </a:lnTo>
                <a:lnTo>
                  <a:pt x="78" y="5"/>
                </a:lnTo>
                <a:lnTo>
                  <a:pt x="8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41" name="Freeform 421"/>
          <p:cNvSpPr>
            <a:spLocks/>
          </p:cNvSpPr>
          <p:nvPr/>
        </p:nvSpPr>
        <p:spPr bwMode="auto">
          <a:xfrm>
            <a:off x="3617913" y="3487738"/>
            <a:ext cx="130175" cy="68262"/>
          </a:xfrm>
          <a:custGeom>
            <a:avLst/>
            <a:gdLst>
              <a:gd name="T0" fmla="*/ 81 w 82"/>
              <a:gd name="T1" fmla="*/ 42 h 43"/>
              <a:gd name="T2" fmla="*/ 64 w 82"/>
              <a:gd name="T3" fmla="*/ 32 h 43"/>
              <a:gd name="T4" fmla="*/ 48 w 82"/>
              <a:gd name="T5" fmla="*/ 24 h 43"/>
              <a:gd name="T6" fmla="*/ 32 w 82"/>
              <a:gd name="T7" fmla="*/ 16 h 43"/>
              <a:gd name="T8" fmla="*/ 16 w 82"/>
              <a:gd name="T9" fmla="*/ 8 h 43"/>
              <a:gd name="T10" fmla="*/ 0 w 82"/>
              <a:gd name="T11" fmla="*/ 0 h 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"/>
              <a:gd name="T19" fmla="*/ 0 h 43"/>
              <a:gd name="T20" fmla="*/ 82 w 82"/>
              <a:gd name="T21" fmla="*/ 43 h 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" h="43">
                <a:moveTo>
                  <a:pt x="81" y="42"/>
                </a:moveTo>
                <a:lnTo>
                  <a:pt x="64" y="32"/>
                </a:lnTo>
                <a:lnTo>
                  <a:pt x="48" y="24"/>
                </a:lnTo>
                <a:lnTo>
                  <a:pt x="32" y="16"/>
                </a:lnTo>
                <a:lnTo>
                  <a:pt x="16" y="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42" name="Freeform 422"/>
          <p:cNvSpPr>
            <a:spLocks/>
          </p:cNvSpPr>
          <p:nvPr/>
        </p:nvSpPr>
        <p:spPr bwMode="auto">
          <a:xfrm>
            <a:off x="3746500" y="3554413"/>
            <a:ext cx="57150" cy="61912"/>
          </a:xfrm>
          <a:custGeom>
            <a:avLst/>
            <a:gdLst>
              <a:gd name="T0" fmla="*/ 35 w 36"/>
              <a:gd name="T1" fmla="*/ 38 h 39"/>
              <a:gd name="T2" fmla="*/ 32 w 36"/>
              <a:gd name="T3" fmla="*/ 32 h 39"/>
              <a:gd name="T4" fmla="*/ 29 w 36"/>
              <a:gd name="T5" fmla="*/ 27 h 39"/>
              <a:gd name="T6" fmla="*/ 26 w 36"/>
              <a:gd name="T7" fmla="*/ 22 h 39"/>
              <a:gd name="T8" fmla="*/ 23 w 36"/>
              <a:gd name="T9" fmla="*/ 18 h 39"/>
              <a:gd name="T10" fmla="*/ 20 w 36"/>
              <a:gd name="T11" fmla="*/ 14 h 39"/>
              <a:gd name="T12" fmla="*/ 16 w 36"/>
              <a:gd name="T13" fmla="*/ 10 h 39"/>
              <a:gd name="T14" fmla="*/ 11 w 36"/>
              <a:gd name="T15" fmla="*/ 6 h 39"/>
              <a:gd name="T16" fmla="*/ 5 w 36"/>
              <a:gd name="T17" fmla="*/ 2 h 39"/>
              <a:gd name="T18" fmla="*/ 0 w 36"/>
              <a:gd name="T19" fmla="*/ 0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39"/>
              <a:gd name="T32" fmla="*/ 36 w 36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39">
                <a:moveTo>
                  <a:pt x="35" y="38"/>
                </a:moveTo>
                <a:lnTo>
                  <a:pt x="32" y="32"/>
                </a:lnTo>
                <a:lnTo>
                  <a:pt x="29" y="27"/>
                </a:lnTo>
                <a:lnTo>
                  <a:pt x="26" y="22"/>
                </a:lnTo>
                <a:lnTo>
                  <a:pt x="23" y="18"/>
                </a:lnTo>
                <a:lnTo>
                  <a:pt x="20" y="14"/>
                </a:lnTo>
                <a:lnTo>
                  <a:pt x="16" y="10"/>
                </a:lnTo>
                <a:lnTo>
                  <a:pt x="11" y="6"/>
                </a:lnTo>
                <a:lnTo>
                  <a:pt x="5" y="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43" name="Freeform 423"/>
          <p:cNvSpPr>
            <a:spLocks/>
          </p:cNvSpPr>
          <p:nvPr/>
        </p:nvSpPr>
        <p:spPr bwMode="auto">
          <a:xfrm>
            <a:off x="4046538" y="3576638"/>
            <a:ext cx="50800" cy="46037"/>
          </a:xfrm>
          <a:custGeom>
            <a:avLst/>
            <a:gdLst>
              <a:gd name="T0" fmla="*/ 0 w 32"/>
              <a:gd name="T1" fmla="*/ 28 h 29"/>
              <a:gd name="T2" fmla="*/ 6 w 32"/>
              <a:gd name="T3" fmla="*/ 26 h 29"/>
              <a:gd name="T4" fmla="*/ 18 w 32"/>
              <a:gd name="T5" fmla="*/ 24 h 29"/>
              <a:gd name="T6" fmla="*/ 24 w 32"/>
              <a:gd name="T7" fmla="*/ 20 h 29"/>
              <a:gd name="T8" fmla="*/ 31 w 32"/>
              <a:gd name="T9" fmla="*/ 17 h 29"/>
              <a:gd name="T10" fmla="*/ 31 w 32"/>
              <a:gd name="T11" fmla="*/ 13 h 29"/>
              <a:gd name="T12" fmla="*/ 31 w 32"/>
              <a:gd name="T13" fmla="*/ 10 h 29"/>
              <a:gd name="T14" fmla="*/ 31 w 32"/>
              <a:gd name="T15" fmla="*/ 6 h 29"/>
              <a:gd name="T16" fmla="*/ 24 w 32"/>
              <a:gd name="T17" fmla="*/ 4 h 29"/>
              <a:gd name="T18" fmla="*/ 24 w 32"/>
              <a:gd name="T19" fmla="*/ 0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29"/>
              <a:gd name="T32" fmla="*/ 32 w 32"/>
              <a:gd name="T33" fmla="*/ 29 h 2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29">
                <a:moveTo>
                  <a:pt x="0" y="28"/>
                </a:moveTo>
                <a:lnTo>
                  <a:pt x="6" y="26"/>
                </a:lnTo>
                <a:lnTo>
                  <a:pt x="18" y="24"/>
                </a:lnTo>
                <a:lnTo>
                  <a:pt x="24" y="20"/>
                </a:lnTo>
                <a:lnTo>
                  <a:pt x="31" y="17"/>
                </a:lnTo>
                <a:lnTo>
                  <a:pt x="31" y="13"/>
                </a:lnTo>
                <a:lnTo>
                  <a:pt x="31" y="10"/>
                </a:lnTo>
                <a:lnTo>
                  <a:pt x="31" y="6"/>
                </a:lnTo>
                <a:lnTo>
                  <a:pt x="24" y="4"/>
                </a:lnTo>
                <a:lnTo>
                  <a:pt x="24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44" name="Freeform 424"/>
          <p:cNvSpPr>
            <a:spLocks/>
          </p:cNvSpPr>
          <p:nvPr/>
        </p:nvSpPr>
        <p:spPr bwMode="auto">
          <a:xfrm>
            <a:off x="3465513" y="3487738"/>
            <a:ext cx="153987" cy="84137"/>
          </a:xfrm>
          <a:custGeom>
            <a:avLst/>
            <a:gdLst>
              <a:gd name="T0" fmla="*/ 0 w 97"/>
              <a:gd name="T1" fmla="*/ 52 h 53"/>
              <a:gd name="T2" fmla="*/ 19 w 97"/>
              <a:gd name="T3" fmla="*/ 42 h 53"/>
              <a:gd name="T4" fmla="*/ 39 w 97"/>
              <a:gd name="T5" fmla="*/ 32 h 53"/>
              <a:gd name="T6" fmla="*/ 59 w 97"/>
              <a:gd name="T7" fmla="*/ 22 h 53"/>
              <a:gd name="T8" fmla="*/ 76 w 97"/>
              <a:gd name="T9" fmla="*/ 12 h 53"/>
              <a:gd name="T10" fmla="*/ 96 w 97"/>
              <a:gd name="T11" fmla="*/ 0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"/>
              <a:gd name="T19" fmla="*/ 0 h 53"/>
              <a:gd name="T20" fmla="*/ 97 w 97"/>
              <a:gd name="T21" fmla="*/ 53 h 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" h="53">
                <a:moveTo>
                  <a:pt x="0" y="52"/>
                </a:moveTo>
                <a:lnTo>
                  <a:pt x="19" y="42"/>
                </a:lnTo>
                <a:lnTo>
                  <a:pt x="39" y="32"/>
                </a:lnTo>
                <a:lnTo>
                  <a:pt x="59" y="22"/>
                </a:lnTo>
                <a:lnTo>
                  <a:pt x="76" y="12"/>
                </a:lnTo>
                <a:lnTo>
                  <a:pt x="9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45" name="Freeform 425"/>
          <p:cNvSpPr>
            <a:spLocks/>
          </p:cNvSpPr>
          <p:nvPr/>
        </p:nvSpPr>
        <p:spPr bwMode="auto">
          <a:xfrm>
            <a:off x="3306763" y="3573463"/>
            <a:ext cx="160337" cy="263525"/>
          </a:xfrm>
          <a:custGeom>
            <a:avLst/>
            <a:gdLst>
              <a:gd name="T0" fmla="*/ 100 w 101"/>
              <a:gd name="T1" fmla="*/ 0 h 166"/>
              <a:gd name="T2" fmla="*/ 88 w 101"/>
              <a:gd name="T3" fmla="*/ 11 h 166"/>
              <a:gd name="T4" fmla="*/ 78 w 101"/>
              <a:gd name="T5" fmla="*/ 25 h 166"/>
              <a:gd name="T6" fmla="*/ 69 w 101"/>
              <a:gd name="T7" fmla="*/ 37 h 166"/>
              <a:gd name="T8" fmla="*/ 59 w 101"/>
              <a:gd name="T9" fmla="*/ 50 h 166"/>
              <a:gd name="T10" fmla="*/ 50 w 101"/>
              <a:gd name="T11" fmla="*/ 65 h 166"/>
              <a:gd name="T12" fmla="*/ 42 w 101"/>
              <a:gd name="T13" fmla="*/ 78 h 166"/>
              <a:gd name="T14" fmla="*/ 34 w 101"/>
              <a:gd name="T15" fmla="*/ 91 h 166"/>
              <a:gd name="T16" fmla="*/ 26 w 101"/>
              <a:gd name="T17" fmla="*/ 106 h 166"/>
              <a:gd name="T18" fmla="*/ 18 w 101"/>
              <a:gd name="T19" fmla="*/ 121 h 166"/>
              <a:gd name="T20" fmla="*/ 13 w 101"/>
              <a:gd name="T21" fmla="*/ 135 h 166"/>
              <a:gd name="T22" fmla="*/ 5 w 101"/>
              <a:gd name="T23" fmla="*/ 150 h 166"/>
              <a:gd name="T24" fmla="*/ 0 w 101"/>
              <a:gd name="T25" fmla="*/ 165 h 1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1"/>
              <a:gd name="T40" fmla="*/ 0 h 166"/>
              <a:gd name="T41" fmla="*/ 101 w 101"/>
              <a:gd name="T42" fmla="*/ 166 h 1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1" h="166">
                <a:moveTo>
                  <a:pt x="100" y="0"/>
                </a:moveTo>
                <a:lnTo>
                  <a:pt x="88" y="11"/>
                </a:lnTo>
                <a:lnTo>
                  <a:pt x="78" y="25"/>
                </a:lnTo>
                <a:lnTo>
                  <a:pt x="69" y="37"/>
                </a:lnTo>
                <a:lnTo>
                  <a:pt x="59" y="50"/>
                </a:lnTo>
                <a:lnTo>
                  <a:pt x="50" y="65"/>
                </a:lnTo>
                <a:lnTo>
                  <a:pt x="42" y="78"/>
                </a:lnTo>
                <a:lnTo>
                  <a:pt x="34" y="91"/>
                </a:lnTo>
                <a:lnTo>
                  <a:pt x="26" y="106"/>
                </a:lnTo>
                <a:lnTo>
                  <a:pt x="18" y="121"/>
                </a:lnTo>
                <a:lnTo>
                  <a:pt x="13" y="135"/>
                </a:lnTo>
                <a:lnTo>
                  <a:pt x="5" y="150"/>
                </a:lnTo>
                <a:lnTo>
                  <a:pt x="0" y="16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46" name="Freeform 426"/>
          <p:cNvSpPr>
            <a:spLocks/>
          </p:cNvSpPr>
          <p:nvPr/>
        </p:nvSpPr>
        <p:spPr bwMode="auto">
          <a:xfrm>
            <a:off x="3209925" y="3833813"/>
            <a:ext cx="98425" cy="130175"/>
          </a:xfrm>
          <a:custGeom>
            <a:avLst/>
            <a:gdLst>
              <a:gd name="T0" fmla="*/ 61 w 62"/>
              <a:gd name="T1" fmla="*/ 0 h 82"/>
              <a:gd name="T2" fmla="*/ 53 w 62"/>
              <a:gd name="T3" fmla="*/ 6 h 82"/>
              <a:gd name="T4" fmla="*/ 46 w 62"/>
              <a:gd name="T5" fmla="*/ 11 h 82"/>
              <a:gd name="T6" fmla="*/ 40 w 62"/>
              <a:gd name="T7" fmla="*/ 18 h 82"/>
              <a:gd name="T8" fmla="*/ 33 w 62"/>
              <a:gd name="T9" fmla="*/ 26 h 82"/>
              <a:gd name="T10" fmla="*/ 27 w 62"/>
              <a:gd name="T11" fmla="*/ 33 h 82"/>
              <a:gd name="T12" fmla="*/ 21 w 62"/>
              <a:gd name="T13" fmla="*/ 41 h 82"/>
              <a:gd name="T14" fmla="*/ 17 w 62"/>
              <a:gd name="T15" fmla="*/ 47 h 82"/>
              <a:gd name="T16" fmla="*/ 11 w 62"/>
              <a:gd name="T17" fmla="*/ 55 h 82"/>
              <a:gd name="T18" fmla="*/ 7 w 62"/>
              <a:gd name="T19" fmla="*/ 65 h 82"/>
              <a:gd name="T20" fmla="*/ 4 w 62"/>
              <a:gd name="T21" fmla="*/ 73 h 82"/>
              <a:gd name="T22" fmla="*/ 0 w 62"/>
              <a:gd name="T23" fmla="*/ 81 h 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2"/>
              <a:gd name="T37" fmla="*/ 0 h 82"/>
              <a:gd name="T38" fmla="*/ 62 w 62"/>
              <a:gd name="T39" fmla="*/ 82 h 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2" h="82">
                <a:moveTo>
                  <a:pt x="61" y="0"/>
                </a:moveTo>
                <a:lnTo>
                  <a:pt x="53" y="6"/>
                </a:lnTo>
                <a:lnTo>
                  <a:pt x="46" y="11"/>
                </a:lnTo>
                <a:lnTo>
                  <a:pt x="40" y="18"/>
                </a:lnTo>
                <a:lnTo>
                  <a:pt x="33" y="26"/>
                </a:lnTo>
                <a:lnTo>
                  <a:pt x="27" y="33"/>
                </a:lnTo>
                <a:lnTo>
                  <a:pt x="21" y="41"/>
                </a:lnTo>
                <a:lnTo>
                  <a:pt x="17" y="47"/>
                </a:lnTo>
                <a:lnTo>
                  <a:pt x="11" y="55"/>
                </a:lnTo>
                <a:lnTo>
                  <a:pt x="7" y="65"/>
                </a:lnTo>
                <a:lnTo>
                  <a:pt x="4" y="73"/>
                </a:lnTo>
                <a:lnTo>
                  <a:pt x="0" y="8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47" name="Freeform 427"/>
          <p:cNvSpPr>
            <a:spLocks/>
          </p:cNvSpPr>
          <p:nvPr/>
        </p:nvSpPr>
        <p:spPr bwMode="auto">
          <a:xfrm>
            <a:off x="3162300" y="3962400"/>
            <a:ext cx="50800" cy="95250"/>
          </a:xfrm>
          <a:custGeom>
            <a:avLst/>
            <a:gdLst>
              <a:gd name="T0" fmla="*/ 31 w 32"/>
              <a:gd name="T1" fmla="*/ 0 h 60"/>
              <a:gd name="T2" fmla="*/ 26 w 32"/>
              <a:gd name="T3" fmla="*/ 5 h 60"/>
              <a:gd name="T4" fmla="*/ 21 w 32"/>
              <a:gd name="T5" fmla="*/ 12 h 60"/>
              <a:gd name="T6" fmla="*/ 17 w 32"/>
              <a:gd name="T7" fmla="*/ 17 h 60"/>
              <a:gd name="T8" fmla="*/ 12 w 32"/>
              <a:gd name="T9" fmla="*/ 24 h 60"/>
              <a:gd name="T10" fmla="*/ 9 w 32"/>
              <a:gd name="T11" fmla="*/ 30 h 60"/>
              <a:gd name="T12" fmla="*/ 6 w 32"/>
              <a:gd name="T13" fmla="*/ 37 h 60"/>
              <a:gd name="T14" fmla="*/ 3 w 32"/>
              <a:gd name="T15" fmla="*/ 44 h 60"/>
              <a:gd name="T16" fmla="*/ 1 w 32"/>
              <a:gd name="T17" fmla="*/ 52 h 60"/>
              <a:gd name="T18" fmla="*/ 0 w 32"/>
              <a:gd name="T19" fmla="*/ 59 h 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"/>
              <a:gd name="T31" fmla="*/ 0 h 60"/>
              <a:gd name="T32" fmla="*/ 32 w 32"/>
              <a:gd name="T33" fmla="*/ 60 h 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" h="60">
                <a:moveTo>
                  <a:pt x="31" y="0"/>
                </a:moveTo>
                <a:lnTo>
                  <a:pt x="26" y="5"/>
                </a:lnTo>
                <a:lnTo>
                  <a:pt x="21" y="12"/>
                </a:lnTo>
                <a:lnTo>
                  <a:pt x="17" y="17"/>
                </a:lnTo>
                <a:lnTo>
                  <a:pt x="12" y="24"/>
                </a:lnTo>
                <a:lnTo>
                  <a:pt x="9" y="30"/>
                </a:lnTo>
                <a:lnTo>
                  <a:pt x="6" y="37"/>
                </a:lnTo>
                <a:lnTo>
                  <a:pt x="3" y="44"/>
                </a:lnTo>
                <a:lnTo>
                  <a:pt x="1" y="52"/>
                </a:lnTo>
                <a:lnTo>
                  <a:pt x="0" y="5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48" name="Freeform 428"/>
          <p:cNvSpPr>
            <a:spLocks/>
          </p:cNvSpPr>
          <p:nvPr/>
        </p:nvSpPr>
        <p:spPr bwMode="auto">
          <a:xfrm>
            <a:off x="4540250" y="3759200"/>
            <a:ext cx="50800" cy="123825"/>
          </a:xfrm>
          <a:custGeom>
            <a:avLst/>
            <a:gdLst>
              <a:gd name="T0" fmla="*/ 31 w 32"/>
              <a:gd name="T1" fmla="*/ 0 h 78"/>
              <a:gd name="T2" fmla="*/ 24 w 32"/>
              <a:gd name="T3" fmla="*/ 5 h 78"/>
              <a:gd name="T4" fmla="*/ 20 w 32"/>
              <a:gd name="T5" fmla="*/ 10 h 78"/>
              <a:gd name="T6" fmla="*/ 14 w 32"/>
              <a:gd name="T7" fmla="*/ 15 h 78"/>
              <a:gd name="T8" fmla="*/ 10 w 32"/>
              <a:gd name="T9" fmla="*/ 21 h 78"/>
              <a:gd name="T10" fmla="*/ 6 w 32"/>
              <a:gd name="T11" fmla="*/ 27 h 78"/>
              <a:gd name="T12" fmla="*/ 4 w 32"/>
              <a:gd name="T13" fmla="*/ 33 h 78"/>
              <a:gd name="T14" fmla="*/ 2 w 32"/>
              <a:gd name="T15" fmla="*/ 39 h 78"/>
              <a:gd name="T16" fmla="*/ 0 w 32"/>
              <a:gd name="T17" fmla="*/ 46 h 78"/>
              <a:gd name="T18" fmla="*/ 0 w 32"/>
              <a:gd name="T19" fmla="*/ 51 h 78"/>
              <a:gd name="T20" fmla="*/ 0 w 32"/>
              <a:gd name="T21" fmla="*/ 58 h 78"/>
              <a:gd name="T22" fmla="*/ 0 w 32"/>
              <a:gd name="T23" fmla="*/ 65 h 78"/>
              <a:gd name="T24" fmla="*/ 2 w 32"/>
              <a:gd name="T25" fmla="*/ 70 h 78"/>
              <a:gd name="T26" fmla="*/ 4 w 32"/>
              <a:gd name="T27" fmla="*/ 77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"/>
              <a:gd name="T43" fmla="*/ 0 h 78"/>
              <a:gd name="T44" fmla="*/ 32 w 32"/>
              <a:gd name="T45" fmla="*/ 78 h 7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" h="78">
                <a:moveTo>
                  <a:pt x="31" y="0"/>
                </a:moveTo>
                <a:lnTo>
                  <a:pt x="24" y="5"/>
                </a:lnTo>
                <a:lnTo>
                  <a:pt x="20" y="10"/>
                </a:lnTo>
                <a:lnTo>
                  <a:pt x="14" y="15"/>
                </a:lnTo>
                <a:lnTo>
                  <a:pt x="10" y="21"/>
                </a:lnTo>
                <a:lnTo>
                  <a:pt x="6" y="27"/>
                </a:lnTo>
                <a:lnTo>
                  <a:pt x="4" y="33"/>
                </a:lnTo>
                <a:lnTo>
                  <a:pt x="2" y="39"/>
                </a:lnTo>
                <a:lnTo>
                  <a:pt x="0" y="46"/>
                </a:lnTo>
                <a:lnTo>
                  <a:pt x="0" y="51"/>
                </a:lnTo>
                <a:lnTo>
                  <a:pt x="0" y="58"/>
                </a:lnTo>
                <a:lnTo>
                  <a:pt x="0" y="65"/>
                </a:lnTo>
                <a:lnTo>
                  <a:pt x="2" y="70"/>
                </a:lnTo>
                <a:lnTo>
                  <a:pt x="4" y="7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49" name="Freeform 429"/>
          <p:cNvSpPr>
            <a:spLocks/>
          </p:cNvSpPr>
          <p:nvPr/>
        </p:nvSpPr>
        <p:spPr bwMode="auto">
          <a:xfrm>
            <a:off x="4410075" y="3994150"/>
            <a:ext cx="50800" cy="34925"/>
          </a:xfrm>
          <a:custGeom>
            <a:avLst/>
            <a:gdLst>
              <a:gd name="T0" fmla="*/ 31 w 32"/>
              <a:gd name="T1" fmla="*/ 0 h 22"/>
              <a:gd name="T2" fmla="*/ 15 w 32"/>
              <a:gd name="T3" fmla="*/ 10 h 22"/>
              <a:gd name="T4" fmla="*/ 0 w 32"/>
              <a:gd name="T5" fmla="*/ 21 h 22"/>
              <a:gd name="T6" fmla="*/ 0 60000 65536"/>
              <a:gd name="T7" fmla="*/ 0 60000 65536"/>
              <a:gd name="T8" fmla="*/ 0 60000 65536"/>
              <a:gd name="T9" fmla="*/ 0 w 32"/>
              <a:gd name="T10" fmla="*/ 0 h 22"/>
              <a:gd name="T11" fmla="*/ 32 w 32"/>
              <a:gd name="T12" fmla="*/ 22 h 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22">
                <a:moveTo>
                  <a:pt x="31" y="0"/>
                </a:moveTo>
                <a:lnTo>
                  <a:pt x="15" y="10"/>
                </a:lnTo>
                <a:lnTo>
                  <a:pt x="0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50" name="Freeform 430"/>
          <p:cNvSpPr>
            <a:spLocks/>
          </p:cNvSpPr>
          <p:nvPr/>
        </p:nvSpPr>
        <p:spPr bwMode="auto">
          <a:xfrm>
            <a:off x="4000500" y="4059238"/>
            <a:ext cx="115888" cy="36512"/>
          </a:xfrm>
          <a:custGeom>
            <a:avLst/>
            <a:gdLst>
              <a:gd name="T0" fmla="*/ 72 w 73"/>
              <a:gd name="T1" fmla="*/ 11 h 23"/>
              <a:gd name="T2" fmla="*/ 61 w 73"/>
              <a:gd name="T3" fmla="*/ 11 h 23"/>
              <a:gd name="T4" fmla="*/ 51 w 73"/>
              <a:gd name="T5" fmla="*/ 0 h 23"/>
              <a:gd name="T6" fmla="*/ 41 w 73"/>
              <a:gd name="T7" fmla="*/ 0 h 23"/>
              <a:gd name="T8" fmla="*/ 30 w 73"/>
              <a:gd name="T9" fmla="*/ 0 h 23"/>
              <a:gd name="T10" fmla="*/ 20 w 73"/>
              <a:gd name="T11" fmla="*/ 0 h 23"/>
              <a:gd name="T12" fmla="*/ 10 w 73"/>
              <a:gd name="T13" fmla="*/ 11 h 23"/>
              <a:gd name="T14" fmla="*/ 0 w 73"/>
              <a:gd name="T15" fmla="*/ 22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"/>
              <a:gd name="T25" fmla="*/ 0 h 23"/>
              <a:gd name="T26" fmla="*/ 73 w 73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" h="23">
                <a:moveTo>
                  <a:pt x="72" y="11"/>
                </a:moveTo>
                <a:lnTo>
                  <a:pt x="61" y="11"/>
                </a:lnTo>
                <a:lnTo>
                  <a:pt x="51" y="0"/>
                </a:lnTo>
                <a:lnTo>
                  <a:pt x="41" y="0"/>
                </a:lnTo>
                <a:lnTo>
                  <a:pt x="30" y="0"/>
                </a:lnTo>
                <a:lnTo>
                  <a:pt x="20" y="0"/>
                </a:lnTo>
                <a:lnTo>
                  <a:pt x="10" y="11"/>
                </a:lnTo>
                <a:lnTo>
                  <a:pt x="0" y="2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51" name="Line 431"/>
          <p:cNvSpPr>
            <a:spLocks noChangeShapeType="1"/>
          </p:cNvSpPr>
          <p:nvPr/>
        </p:nvSpPr>
        <p:spPr bwMode="auto">
          <a:xfrm>
            <a:off x="3613150" y="3570288"/>
            <a:ext cx="117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2" name="Line 432"/>
          <p:cNvSpPr>
            <a:spLocks noChangeShapeType="1"/>
          </p:cNvSpPr>
          <p:nvPr/>
        </p:nvSpPr>
        <p:spPr bwMode="auto">
          <a:xfrm>
            <a:off x="4202113" y="3570288"/>
            <a:ext cx="127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3" name="Line 433"/>
          <p:cNvSpPr>
            <a:spLocks noChangeShapeType="1"/>
          </p:cNvSpPr>
          <p:nvPr/>
        </p:nvSpPr>
        <p:spPr bwMode="auto">
          <a:xfrm>
            <a:off x="6170613" y="3570288"/>
            <a:ext cx="133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4" name="Line 434"/>
          <p:cNvSpPr>
            <a:spLocks noChangeShapeType="1"/>
          </p:cNvSpPr>
          <p:nvPr/>
        </p:nvSpPr>
        <p:spPr bwMode="auto">
          <a:xfrm flipH="1">
            <a:off x="3792538" y="3570288"/>
            <a:ext cx="13335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5" name="Line 435"/>
          <p:cNvSpPr>
            <a:spLocks noChangeShapeType="1"/>
          </p:cNvSpPr>
          <p:nvPr/>
        </p:nvSpPr>
        <p:spPr bwMode="auto">
          <a:xfrm flipV="1">
            <a:off x="4157663" y="3492500"/>
            <a:ext cx="79375" cy="46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6" name="Line 436"/>
          <p:cNvSpPr>
            <a:spLocks noChangeShapeType="1"/>
          </p:cNvSpPr>
          <p:nvPr/>
        </p:nvSpPr>
        <p:spPr bwMode="auto">
          <a:xfrm>
            <a:off x="4597400" y="3567113"/>
            <a:ext cx="79375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7" name="Line 437"/>
          <p:cNvSpPr>
            <a:spLocks noChangeShapeType="1"/>
          </p:cNvSpPr>
          <p:nvPr/>
        </p:nvSpPr>
        <p:spPr bwMode="auto">
          <a:xfrm flipV="1">
            <a:off x="5327650" y="3492500"/>
            <a:ext cx="13970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8" name="Line 438"/>
          <p:cNvSpPr>
            <a:spLocks noChangeShapeType="1"/>
          </p:cNvSpPr>
          <p:nvPr/>
        </p:nvSpPr>
        <p:spPr bwMode="auto">
          <a:xfrm>
            <a:off x="4857750" y="3492500"/>
            <a:ext cx="307975" cy="153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59" name="Line 439"/>
          <p:cNvSpPr>
            <a:spLocks noChangeShapeType="1"/>
          </p:cNvSpPr>
          <p:nvPr/>
        </p:nvSpPr>
        <p:spPr bwMode="auto">
          <a:xfrm flipH="1">
            <a:off x="5897563" y="3586163"/>
            <a:ext cx="63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0" name="Line 440"/>
          <p:cNvSpPr>
            <a:spLocks noChangeShapeType="1"/>
          </p:cNvSpPr>
          <p:nvPr/>
        </p:nvSpPr>
        <p:spPr bwMode="auto">
          <a:xfrm>
            <a:off x="5780088" y="3570288"/>
            <a:ext cx="123825" cy="15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1" name="Line 441"/>
          <p:cNvSpPr>
            <a:spLocks noChangeShapeType="1"/>
          </p:cNvSpPr>
          <p:nvPr/>
        </p:nvSpPr>
        <p:spPr bwMode="auto">
          <a:xfrm>
            <a:off x="3808413" y="3579813"/>
            <a:ext cx="130175" cy="714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2" name="Line 442"/>
          <p:cNvSpPr>
            <a:spLocks noChangeShapeType="1"/>
          </p:cNvSpPr>
          <p:nvPr/>
        </p:nvSpPr>
        <p:spPr bwMode="auto">
          <a:xfrm>
            <a:off x="4237038" y="3492500"/>
            <a:ext cx="304800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3" name="Line 443"/>
          <p:cNvSpPr>
            <a:spLocks noChangeShapeType="1"/>
          </p:cNvSpPr>
          <p:nvPr/>
        </p:nvSpPr>
        <p:spPr bwMode="auto">
          <a:xfrm>
            <a:off x="4437063" y="3611563"/>
            <a:ext cx="9525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4" name="Line 444"/>
          <p:cNvSpPr>
            <a:spLocks noChangeShapeType="1"/>
          </p:cNvSpPr>
          <p:nvPr/>
        </p:nvSpPr>
        <p:spPr bwMode="auto">
          <a:xfrm>
            <a:off x="5467350" y="3492500"/>
            <a:ext cx="306388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5" name="Line 445"/>
          <p:cNvSpPr>
            <a:spLocks noChangeShapeType="1"/>
          </p:cNvSpPr>
          <p:nvPr/>
        </p:nvSpPr>
        <p:spPr bwMode="auto">
          <a:xfrm flipH="1">
            <a:off x="5165725" y="3579813"/>
            <a:ext cx="112713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6" name="Line 446"/>
          <p:cNvSpPr>
            <a:spLocks noChangeShapeType="1"/>
          </p:cNvSpPr>
          <p:nvPr/>
        </p:nvSpPr>
        <p:spPr bwMode="auto">
          <a:xfrm flipH="1">
            <a:off x="3938588" y="3589338"/>
            <a:ext cx="117475" cy="61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7" name="Line 447"/>
          <p:cNvSpPr>
            <a:spLocks noChangeShapeType="1"/>
          </p:cNvSpPr>
          <p:nvPr/>
        </p:nvSpPr>
        <p:spPr bwMode="auto">
          <a:xfrm flipV="1">
            <a:off x="4541838" y="3492500"/>
            <a:ext cx="315912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8" name="Line 448"/>
          <p:cNvSpPr>
            <a:spLocks noChangeShapeType="1"/>
          </p:cNvSpPr>
          <p:nvPr/>
        </p:nvSpPr>
        <p:spPr bwMode="auto">
          <a:xfrm flipH="1">
            <a:off x="5773738" y="3497263"/>
            <a:ext cx="314325" cy="158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9" name="Line 449"/>
          <p:cNvSpPr>
            <a:spLocks noChangeShapeType="1"/>
          </p:cNvSpPr>
          <p:nvPr/>
        </p:nvSpPr>
        <p:spPr bwMode="auto">
          <a:xfrm>
            <a:off x="4541838" y="3656013"/>
            <a:ext cx="6350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0" name="Line 450"/>
          <p:cNvSpPr>
            <a:spLocks noChangeShapeType="1"/>
          </p:cNvSpPr>
          <p:nvPr/>
        </p:nvSpPr>
        <p:spPr bwMode="auto">
          <a:xfrm>
            <a:off x="4541838" y="3881438"/>
            <a:ext cx="0" cy="93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1" name="Line 451"/>
          <p:cNvSpPr>
            <a:spLocks noChangeShapeType="1"/>
          </p:cNvSpPr>
          <p:nvPr/>
        </p:nvSpPr>
        <p:spPr bwMode="auto">
          <a:xfrm flipH="1">
            <a:off x="6391275" y="3808413"/>
            <a:ext cx="7938" cy="174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2" name="Line 452"/>
          <p:cNvSpPr>
            <a:spLocks noChangeShapeType="1"/>
          </p:cNvSpPr>
          <p:nvPr/>
        </p:nvSpPr>
        <p:spPr bwMode="auto">
          <a:xfrm>
            <a:off x="3938588" y="3651250"/>
            <a:ext cx="0" cy="328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3" name="Line 453"/>
          <p:cNvSpPr>
            <a:spLocks noChangeShapeType="1"/>
          </p:cNvSpPr>
          <p:nvPr/>
        </p:nvSpPr>
        <p:spPr bwMode="auto">
          <a:xfrm>
            <a:off x="3306763" y="3836988"/>
            <a:ext cx="1587" cy="149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4" name="Line 454"/>
          <p:cNvSpPr>
            <a:spLocks noChangeShapeType="1"/>
          </p:cNvSpPr>
          <p:nvPr/>
        </p:nvSpPr>
        <p:spPr bwMode="auto">
          <a:xfrm flipH="1">
            <a:off x="5159375" y="3646488"/>
            <a:ext cx="6350" cy="333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5" name="Line 455"/>
          <p:cNvSpPr>
            <a:spLocks noChangeShapeType="1"/>
          </p:cNvSpPr>
          <p:nvPr/>
        </p:nvSpPr>
        <p:spPr bwMode="auto">
          <a:xfrm>
            <a:off x="5773738" y="3656013"/>
            <a:ext cx="6350" cy="323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6" name="Line 456"/>
          <p:cNvSpPr>
            <a:spLocks noChangeShapeType="1"/>
          </p:cNvSpPr>
          <p:nvPr/>
        </p:nvSpPr>
        <p:spPr bwMode="auto">
          <a:xfrm>
            <a:off x="3938588" y="3979863"/>
            <a:ext cx="13335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7" name="Line 457"/>
          <p:cNvSpPr>
            <a:spLocks noChangeShapeType="1"/>
          </p:cNvSpPr>
          <p:nvPr/>
        </p:nvSpPr>
        <p:spPr bwMode="auto">
          <a:xfrm>
            <a:off x="4410075" y="4019550"/>
            <a:ext cx="0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8" name="Line 458"/>
          <p:cNvSpPr>
            <a:spLocks noChangeShapeType="1"/>
          </p:cNvSpPr>
          <p:nvPr/>
        </p:nvSpPr>
        <p:spPr bwMode="auto">
          <a:xfrm flipV="1">
            <a:off x="4857750" y="3979863"/>
            <a:ext cx="301625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79" name="Line 459"/>
          <p:cNvSpPr>
            <a:spLocks noChangeShapeType="1"/>
          </p:cNvSpPr>
          <p:nvPr/>
        </p:nvSpPr>
        <p:spPr bwMode="auto">
          <a:xfrm>
            <a:off x="5022850" y="4056063"/>
            <a:ext cx="10001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0" name="Line 460"/>
          <p:cNvSpPr>
            <a:spLocks noChangeShapeType="1"/>
          </p:cNvSpPr>
          <p:nvPr/>
        </p:nvSpPr>
        <p:spPr bwMode="auto">
          <a:xfrm>
            <a:off x="4114800" y="4064000"/>
            <a:ext cx="127000" cy="71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1" name="Line 461"/>
          <p:cNvSpPr>
            <a:spLocks noChangeShapeType="1"/>
          </p:cNvSpPr>
          <p:nvPr/>
        </p:nvSpPr>
        <p:spPr bwMode="auto">
          <a:xfrm>
            <a:off x="4795838" y="4059238"/>
            <a:ext cx="127000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2" name="Line 462"/>
          <p:cNvSpPr>
            <a:spLocks noChangeShapeType="1"/>
          </p:cNvSpPr>
          <p:nvPr/>
        </p:nvSpPr>
        <p:spPr bwMode="auto">
          <a:xfrm>
            <a:off x="7561263" y="4059238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3" name="Freeform 463"/>
          <p:cNvSpPr>
            <a:spLocks/>
          </p:cNvSpPr>
          <p:nvPr/>
        </p:nvSpPr>
        <p:spPr bwMode="auto">
          <a:xfrm>
            <a:off x="6115050" y="4237038"/>
            <a:ext cx="50800" cy="36512"/>
          </a:xfrm>
          <a:custGeom>
            <a:avLst/>
            <a:gdLst>
              <a:gd name="T0" fmla="*/ 31 w 32"/>
              <a:gd name="T1" fmla="*/ 0 h 23"/>
              <a:gd name="T2" fmla="*/ 15 w 32"/>
              <a:gd name="T3" fmla="*/ 10 h 23"/>
              <a:gd name="T4" fmla="*/ 0 w 32"/>
              <a:gd name="T5" fmla="*/ 22 h 23"/>
              <a:gd name="T6" fmla="*/ 0 60000 65536"/>
              <a:gd name="T7" fmla="*/ 0 60000 65536"/>
              <a:gd name="T8" fmla="*/ 0 60000 65536"/>
              <a:gd name="T9" fmla="*/ 0 w 32"/>
              <a:gd name="T10" fmla="*/ 0 h 23"/>
              <a:gd name="T11" fmla="*/ 32 w 32"/>
              <a:gd name="T12" fmla="*/ 23 h 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" h="23">
                <a:moveTo>
                  <a:pt x="31" y="0"/>
                </a:moveTo>
                <a:lnTo>
                  <a:pt x="15" y="10"/>
                </a:lnTo>
                <a:lnTo>
                  <a:pt x="0" y="2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84" name="Freeform 464"/>
          <p:cNvSpPr>
            <a:spLocks/>
          </p:cNvSpPr>
          <p:nvPr/>
        </p:nvSpPr>
        <p:spPr bwMode="auto">
          <a:xfrm>
            <a:off x="4857750" y="4322763"/>
            <a:ext cx="53975" cy="34925"/>
          </a:xfrm>
          <a:custGeom>
            <a:avLst/>
            <a:gdLst>
              <a:gd name="T0" fmla="*/ 33 w 34"/>
              <a:gd name="T1" fmla="*/ 21 h 22"/>
              <a:gd name="T2" fmla="*/ 28 w 34"/>
              <a:gd name="T3" fmla="*/ 14 h 22"/>
              <a:gd name="T4" fmla="*/ 23 w 34"/>
              <a:gd name="T5" fmla="*/ 10 h 22"/>
              <a:gd name="T6" fmla="*/ 16 w 34"/>
              <a:gd name="T7" fmla="*/ 3 h 22"/>
              <a:gd name="T8" fmla="*/ 11 w 34"/>
              <a:gd name="T9" fmla="*/ 3 h 22"/>
              <a:gd name="T10" fmla="*/ 7 w 34"/>
              <a:gd name="T11" fmla="*/ 0 h 22"/>
              <a:gd name="T12" fmla="*/ 0 w 34"/>
              <a:gd name="T13" fmla="*/ 0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"/>
              <a:gd name="T22" fmla="*/ 0 h 22"/>
              <a:gd name="T23" fmla="*/ 34 w 34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" h="22">
                <a:moveTo>
                  <a:pt x="33" y="21"/>
                </a:moveTo>
                <a:lnTo>
                  <a:pt x="28" y="14"/>
                </a:lnTo>
                <a:lnTo>
                  <a:pt x="23" y="10"/>
                </a:lnTo>
                <a:lnTo>
                  <a:pt x="16" y="3"/>
                </a:lnTo>
                <a:lnTo>
                  <a:pt x="11" y="3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85" name="Freeform 465"/>
          <p:cNvSpPr>
            <a:spLocks/>
          </p:cNvSpPr>
          <p:nvPr/>
        </p:nvSpPr>
        <p:spPr bwMode="auto">
          <a:xfrm>
            <a:off x="3613150" y="4324350"/>
            <a:ext cx="50800" cy="34925"/>
          </a:xfrm>
          <a:custGeom>
            <a:avLst/>
            <a:gdLst>
              <a:gd name="T0" fmla="*/ 31 w 32"/>
              <a:gd name="T1" fmla="*/ 21 h 22"/>
              <a:gd name="T2" fmla="*/ 28 w 32"/>
              <a:gd name="T3" fmla="*/ 12 h 22"/>
              <a:gd name="T4" fmla="*/ 25 w 32"/>
              <a:gd name="T5" fmla="*/ 8 h 22"/>
              <a:gd name="T6" fmla="*/ 20 w 32"/>
              <a:gd name="T7" fmla="*/ 4 h 22"/>
              <a:gd name="T8" fmla="*/ 18 w 32"/>
              <a:gd name="T9" fmla="*/ 0 h 22"/>
              <a:gd name="T10" fmla="*/ 12 w 32"/>
              <a:gd name="T11" fmla="*/ 0 h 22"/>
              <a:gd name="T12" fmla="*/ 10 w 32"/>
              <a:gd name="T13" fmla="*/ 0 h 22"/>
              <a:gd name="T14" fmla="*/ 5 w 32"/>
              <a:gd name="T15" fmla="*/ 0 h 22"/>
              <a:gd name="T16" fmla="*/ 0 w 32"/>
              <a:gd name="T17" fmla="*/ 4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22"/>
              <a:gd name="T29" fmla="*/ 32 w 32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22">
                <a:moveTo>
                  <a:pt x="31" y="21"/>
                </a:moveTo>
                <a:lnTo>
                  <a:pt x="28" y="12"/>
                </a:lnTo>
                <a:lnTo>
                  <a:pt x="25" y="8"/>
                </a:lnTo>
                <a:lnTo>
                  <a:pt x="20" y="4"/>
                </a:lnTo>
                <a:lnTo>
                  <a:pt x="18" y="0"/>
                </a:lnTo>
                <a:lnTo>
                  <a:pt x="12" y="0"/>
                </a:lnTo>
                <a:lnTo>
                  <a:pt x="10" y="0"/>
                </a:lnTo>
                <a:lnTo>
                  <a:pt x="5" y="0"/>
                </a:lnTo>
                <a:lnTo>
                  <a:pt x="0" y="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86" name="Freeform 466"/>
          <p:cNvSpPr>
            <a:spLocks/>
          </p:cNvSpPr>
          <p:nvPr/>
        </p:nvSpPr>
        <p:spPr bwMode="auto">
          <a:xfrm>
            <a:off x="3594100" y="4256088"/>
            <a:ext cx="50800" cy="71437"/>
          </a:xfrm>
          <a:custGeom>
            <a:avLst/>
            <a:gdLst>
              <a:gd name="T0" fmla="*/ 25 w 32"/>
              <a:gd name="T1" fmla="*/ 44 h 45"/>
              <a:gd name="T2" fmla="*/ 28 w 32"/>
              <a:gd name="T3" fmla="*/ 38 h 45"/>
              <a:gd name="T4" fmla="*/ 31 w 32"/>
              <a:gd name="T5" fmla="*/ 34 h 45"/>
              <a:gd name="T6" fmla="*/ 31 w 32"/>
              <a:gd name="T7" fmla="*/ 30 h 45"/>
              <a:gd name="T8" fmla="*/ 31 w 32"/>
              <a:gd name="T9" fmla="*/ 26 h 45"/>
              <a:gd name="T10" fmla="*/ 28 w 32"/>
              <a:gd name="T11" fmla="*/ 22 h 45"/>
              <a:gd name="T12" fmla="*/ 25 w 32"/>
              <a:gd name="T13" fmla="*/ 17 h 45"/>
              <a:gd name="T14" fmla="*/ 22 w 32"/>
              <a:gd name="T15" fmla="*/ 13 h 45"/>
              <a:gd name="T16" fmla="*/ 16 w 32"/>
              <a:gd name="T17" fmla="*/ 9 h 45"/>
              <a:gd name="T18" fmla="*/ 11 w 32"/>
              <a:gd name="T19" fmla="*/ 6 h 45"/>
              <a:gd name="T20" fmla="*/ 5 w 32"/>
              <a:gd name="T21" fmla="*/ 2 h 45"/>
              <a:gd name="T22" fmla="*/ 0 w 32"/>
              <a:gd name="T23" fmla="*/ 0 h 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45"/>
              <a:gd name="T38" fmla="*/ 32 w 32"/>
              <a:gd name="T39" fmla="*/ 45 h 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45">
                <a:moveTo>
                  <a:pt x="25" y="44"/>
                </a:moveTo>
                <a:lnTo>
                  <a:pt x="28" y="38"/>
                </a:lnTo>
                <a:lnTo>
                  <a:pt x="31" y="34"/>
                </a:lnTo>
                <a:lnTo>
                  <a:pt x="31" y="30"/>
                </a:lnTo>
                <a:lnTo>
                  <a:pt x="31" y="26"/>
                </a:lnTo>
                <a:lnTo>
                  <a:pt x="28" y="22"/>
                </a:lnTo>
                <a:lnTo>
                  <a:pt x="25" y="17"/>
                </a:lnTo>
                <a:lnTo>
                  <a:pt x="22" y="13"/>
                </a:lnTo>
                <a:lnTo>
                  <a:pt x="16" y="9"/>
                </a:lnTo>
                <a:lnTo>
                  <a:pt x="11" y="6"/>
                </a:lnTo>
                <a:lnTo>
                  <a:pt x="5" y="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87" name="Freeform 467"/>
          <p:cNvSpPr>
            <a:spLocks/>
          </p:cNvSpPr>
          <p:nvPr/>
        </p:nvSpPr>
        <p:spPr bwMode="auto">
          <a:xfrm>
            <a:off x="3148013" y="3987800"/>
            <a:ext cx="160337" cy="77788"/>
          </a:xfrm>
          <a:custGeom>
            <a:avLst/>
            <a:gdLst>
              <a:gd name="T0" fmla="*/ 100 w 101"/>
              <a:gd name="T1" fmla="*/ 0 h 49"/>
              <a:gd name="T2" fmla="*/ 79 w 101"/>
              <a:gd name="T3" fmla="*/ 9 h 49"/>
              <a:gd name="T4" fmla="*/ 59 w 101"/>
              <a:gd name="T5" fmla="*/ 18 h 49"/>
              <a:gd name="T6" fmla="*/ 38 w 101"/>
              <a:gd name="T7" fmla="*/ 28 h 49"/>
              <a:gd name="T8" fmla="*/ 19 w 101"/>
              <a:gd name="T9" fmla="*/ 38 h 49"/>
              <a:gd name="T10" fmla="*/ 0 w 101"/>
              <a:gd name="T11" fmla="*/ 48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1"/>
              <a:gd name="T19" fmla="*/ 0 h 49"/>
              <a:gd name="T20" fmla="*/ 101 w 101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1" h="49">
                <a:moveTo>
                  <a:pt x="100" y="0"/>
                </a:moveTo>
                <a:lnTo>
                  <a:pt x="79" y="9"/>
                </a:lnTo>
                <a:lnTo>
                  <a:pt x="59" y="18"/>
                </a:lnTo>
                <a:lnTo>
                  <a:pt x="38" y="28"/>
                </a:lnTo>
                <a:lnTo>
                  <a:pt x="19" y="38"/>
                </a:lnTo>
                <a:lnTo>
                  <a:pt x="0" y="4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588" name="Line 468"/>
          <p:cNvSpPr>
            <a:spLocks noChangeShapeType="1"/>
          </p:cNvSpPr>
          <p:nvPr/>
        </p:nvSpPr>
        <p:spPr bwMode="auto">
          <a:xfrm flipH="1">
            <a:off x="5641975" y="4059238"/>
            <a:ext cx="698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89" name="Line 469"/>
          <p:cNvSpPr>
            <a:spLocks noChangeShapeType="1"/>
          </p:cNvSpPr>
          <p:nvPr/>
        </p:nvSpPr>
        <p:spPr bwMode="auto">
          <a:xfrm flipV="1">
            <a:off x="5467350" y="3979863"/>
            <a:ext cx="312738" cy="160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0" name="Line 470"/>
          <p:cNvSpPr>
            <a:spLocks noChangeShapeType="1"/>
          </p:cNvSpPr>
          <p:nvPr/>
        </p:nvSpPr>
        <p:spPr bwMode="auto">
          <a:xfrm>
            <a:off x="3308350" y="3986213"/>
            <a:ext cx="309563" cy="158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1" name="Line 471"/>
          <p:cNvSpPr>
            <a:spLocks noChangeShapeType="1"/>
          </p:cNvSpPr>
          <p:nvPr/>
        </p:nvSpPr>
        <p:spPr bwMode="auto">
          <a:xfrm>
            <a:off x="6173788" y="4064000"/>
            <a:ext cx="133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2" name="Line 472"/>
          <p:cNvSpPr>
            <a:spLocks noChangeShapeType="1"/>
          </p:cNvSpPr>
          <p:nvPr/>
        </p:nvSpPr>
        <p:spPr bwMode="auto">
          <a:xfrm flipV="1">
            <a:off x="4241800" y="4059238"/>
            <a:ext cx="168275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3" name="Line 473"/>
          <p:cNvSpPr>
            <a:spLocks noChangeShapeType="1"/>
          </p:cNvSpPr>
          <p:nvPr/>
        </p:nvSpPr>
        <p:spPr bwMode="auto">
          <a:xfrm>
            <a:off x="5940425" y="4059238"/>
            <a:ext cx="158750" cy="80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4" name="Line 474"/>
          <p:cNvSpPr>
            <a:spLocks noChangeShapeType="1"/>
          </p:cNvSpPr>
          <p:nvPr/>
        </p:nvSpPr>
        <p:spPr bwMode="auto">
          <a:xfrm>
            <a:off x="5978525" y="4078288"/>
            <a:ext cx="1270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5" name="Line 475"/>
          <p:cNvSpPr>
            <a:spLocks noChangeShapeType="1"/>
          </p:cNvSpPr>
          <p:nvPr/>
        </p:nvSpPr>
        <p:spPr bwMode="auto">
          <a:xfrm flipV="1">
            <a:off x="5978525" y="4068763"/>
            <a:ext cx="6350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6" name="Line 476"/>
          <p:cNvSpPr>
            <a:spLocks noChangeShapeType="1"/>
          </p:cNvSpPr>
          <p:nvPr/>
        </p:nvSpPr>
        <p:spPr bwMode="auto">
          <a:xfrm flipV="1">
            <a:off x="5984875" y="4064000"/>
            <a:ext cx="123825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7" name="Line 477"/>
          <p:cNvSpPr>
            <a:spLocks noChangeShapeType="1"/>
          </p:cNvSpPr>
          <p:nvPr/>
        </p:nvSpPr>
        <p:spPr bwMode="auto">
          <a:xfrm>
            <a:off x="3606800" y="4064000"/>
            <a:ext cx="152400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8" name="Line 478"/>
          <p:cNvSpPr>
            <a:spLocks noChangeShapeType="1"/>
          </p:cNvSpPr>
          <p:nvPr/>
        </p:nvSpPr>
        <p:spPr bwMode="auto">
          <a:xfrm flipV="1">
            <a:off x="3759200" y="3979863"/>
            <a:ext cx="179388" cy="98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99" name="Line 479"/>
          <p:cNvSpPr>
            <a:spLocks noChangeShapeType="1"/>
          </p:cNvSpPr>
          <p:nvPr/>
        </p:nvSpPr>
        <p:spPr bwMode="auto">
          <a:xfrm>
            <a:off x="4541838" y="3975100"/>
            <a:ext cx="315912" cy="160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0" name="Line 480"/>
          <p:cNvSpPr>
            <a:spLocks noChangeShapeType="1"/>
          </p:cNvSpPr>
          <p:nvPr/>
        </p:nvSpPr>
        <p:spPr bwMode="auto">
          <a:xfrm flipH="1" flipV="1">
            <a:off x="5313363" y="4056063"/>
            <a:ext cx="153987" cy="841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1" name="Line 481"/>
          <p:cNvSpPr>
            <a:spLocks noChangeShapeType="1"/>
          </p:cNvSpPr>
          <p:nvPr/>
        </p:nvSpPr>
        <p:spPr bwMode="auto">
          <a:xfrm flipH="1">
            <a:off x="5216525" y="4056063"/>
            <a:ext cx="9683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2" name="Line 482"/>
          <p:cNvSpPr>
            <a:spLocks noChangeShapeType="1"/>
          </p:cNvSpPr>
          <p:nvPr/>
        </p:nvSpPr>
        <p:spPr bwMode="auto">
          <a:xfrm flipH="1">
            <a:off x="3617913" y="4071938"/>
            <a:ext cx="122237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3" name="Line 483"/>
          <p:cNvSpPr>
            <a:spLocks noChangeShapeType="1"/>
          </p:cNvSpPr>
          <p:nvPr/>
        </p:nvSpPr>
        <p:spPr bwMode="auto">
          <a:xfrm flipH="1">
            <a:off x="3613150" y="4144963"/>
            <a:ext cx="4763" cy="128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4" name="Line 484"/>
          <p:cNvSpPr>
            <a:spLocks noChangeShapeType="1"/>
          </p:cNvSpPr>
          <p:nvPr/>
        </p:nvSpPr>
        <p:spPr bwMode="auto">
          <a:xfrm>
            <a:off x="6062663" y="4237038"/>
            <a:ext cx="3175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5" name="Line 485"/>
          <p:cNvSpPr>
            <a:spLocks noChangeShapeType="1"/>
          </p:cNvSpPr>
          <p:nvPr/>
        </p:nvSpPr>
        <p:spPr bwMode="auto">
          <a:xfrm flipH="1">
            <a:off x="6094413" y="4265613"/>
            <a:ext cx="238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6" name="Line 486"/>
          <p:cNvSpPr>
            <a:spLocks noChangeShapeType="1"/>
          </p:cNvSpPr>
          <p:nvPr/>
        </p:nvSpPr>
        <p:spPr bwMode="auto">
          <a:xfrm>
            <a:off x="4857750" y="4135438"/>
            <a:ext cx="0" cy="169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7" name="Line 487"/>
          <p:cNvSpPr>
            <a:spLocks noChangeShapeType="1"/>
          </p:cNvSpPr>
          <p:nvPr/>
        </p:nvSpPr>
        <p:spPr bwMode="auto">
          <a:xfrm flipH="1">
            <a:off x="4830763" y="4305300"/>
            <a:ext cx="26987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8" name="Line 488"/>
          <p:cNvSpPr>
            <a:spLocks noChangeShapeType="1"/>
          </p:cNvSpPr>
          <p:nvPr/>
        </p:nvSpPr>
        <p:spPr bwMode="auto">
          <a:xfrm>
            <a:off x="3000375" y="4310063"/>
            <a:ext cx="11113" cy="153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09" name="Line 489"/>
          <p:cNvSpPr>
            <a:spLocks noChangeShapeType="1"/>
          </p:cNvSpPr>
          <p:nvPr/>
        </p:nvSpPr>
        <p:spPr bwMode="auto">
          <a:xfrm>
            <a:off x="4889500" y="4335463"/>
            <a:ext cx="635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0" name="Line 490"/>
          <p:cNvSpPr>
            <a:spLocks noChangeShapeType="1"/>
          </p:cNvSpPr>
          <p:nvPr/>
        </p:nvSpPr>
        <p:spPr bwMode="auto">
          <a:xfrm>
            <a:off x="3641725" y="4335463"/>
            <a:ext cx="7938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1" name="Line 491"/>
          <p:cNvSpPr>
            <a:spLocks noChangeShapeType="1"/>
          </p:cNvSpPr>
          <p:nvPr/>
        </p:nvSpPr>
        <p:spPr bwMode="auto">
          <a:xfrm>
            <a:off x="3613150" y="4325938"/>
            <a:ext cx="4763" cy="138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2" name="Line 492"/>
          <p:cNvSpPr>
            <a:spLocks noChangeShapeType="1"/>
          </p:cNvSpPr>
          <p:nvPr/>
        </p:nvSpPr>
        <p:spPr bwMode="auto">
          <a:xfrm flipH="1">
            <a:off x="6718300" y="4338638"/>
            <a:ext cx="3175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3" name="Line 493"/>
          <p:cNvSpPr>
            <a:spLocks noChangeShapeType="1"/>
          </p:cNvSpPr>
          <p:nvPr/>
        </p:nvSpPr>
        <p:spPr bwMode="auto">
          <a:xfrm>
            <a:off x="5467350" y="4140200"/>
            <a:ext cx="0" cy="328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4" name="Line 494"/>
          <p:cNvSpPr>
            <a:spLocks noChangeShapeType="1"/>
          </p:cNvSpPr>
          <p:nvPr/>
        </p:nvSpPr>
        <p:spPr bwMode="auto">
          <a:xfrm>
            <a:off x="4856163" y="4313238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5" name="Line 495"/>
          <p:cNvSpPr>
            <a:spLocks noChangeShapeType="1"/>
          </p:cNvSpPr>
          <p:nvPr/>
        </p:nvSpPr>
        <p:spPr bwMode="auto">
          <a:xfrm>
            <a:off x="6099175" y="4140200"/>
            <a:ext cx="0" cy="323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6" name="Line 496"/>
          <p:cNvSpPr>
            <a:spLocks noChangeShapeType="1"/>
          </p:cNvSpPr>
          <p:nvPr/>
        </p:nvSpPr>
        <p:spPr bwMode="auto">
          <a:xfrm flipH="1">
            <a:off x="4237038" y="4135438"/>
            <a:ext cx="4762" cy="328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7" name="Line 497"/>
          <p:cNvSpPr>
            <a:spLocks noChangeShapeType="1"/>
          </p:cNvSpPr>
          <p:nvPr/>
        </p:nvSpPr>
        <p:spPr bwMode="auto">
          <a:xfrm>
            <a:off x="2859088" y="4545013"/>
            <a:ext cx="90487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8" name="Line 498"/>
          <p:cNvSpPr>
            <a:spLocks noChangeShapeType="1"/>
          </p:cNvSpPr>
          <p:nvPr/>
        </p:nvSpPr>
        <p:spPr bwMode="auto">
          <a:xfrm flipH="1">
            <a:off x="2859088" y="4064000"/>
            <a:ext cx="295275" cy="4810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19" name="Line 499"/>
          <p:cNvSpPr>
            <a:spLocks noChangeShapeType="1"/>
          </p:cNvSpPr>
          <p:nvPr/>
        </p:nvSpPr>
        <p:spPr bwMode="auto">
          <a:xfrm>
            <a:off x="6099175" y="4464050"/>
            <a:ext cx="311150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20" name="Line 500"/>
          <p:cNvSpPr>
            <a:spLocks noChangeShapeType="1"/>
          </p:cNvSpPr>
          <p:nvPr/>
        </p:nvSpPr>
        <p:spPr bwMode="auto">
          <a:xfrm flipH="1">
            <a:off x="4430713" y="4552950"/>
            <a:ext cx="84137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21" name="Line 501"/>
          <p:cNvSpPr>
            <a:spLocks noChangeShapeType="1"/>
          </p:cNvSpPr>
          <p:nvPr/>
        </p:nvSpPr>
        <p:spPr bwMode="auto">
          <a:xfrm flipV="1">
            <a:off x="3211513" y="4557713"/>
            <a:ext cx="122237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22" name="Line 502"/>
          <p:cNvSpPr>
            <a:spLocks noChangeShapeType="1"/>
          </p:cNvSpPr>
          <p:nvPr/>
        </p:nvSpPr>
        <p:spPr bwMode="auto">
          <a:xfrm flipV="1">
            <a:off x="3827463" y="4557713"/>
            <a:ext cx="8255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23" name="Line 503"/>
          <p:cNvSpPr>
            <a:spLocks noChangeShapeType="1"/>
          </p:cNvSpPr>
          <p:nvPr/>
        </p:nvSpPr>
        <p:spPr bwMode="auto">
          <a:xfrm>
            <a:off x="5191125" y="4552950"/>
            <a:ext cx="80963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24" name="Line 504"/>
          <p:cNvSpPr>
            <a:spLocks noChangeShapeType="1"/>
          </p:cNvSpPr>
          <p:nvPr/>
        </p:nvSpPr>
        <p:spPr bwMode="auto">
          <a:xfrm>
            <a:off x="5467350" y="4468813"/>
            <a:ext cx="185738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25" name="Line 505"/>
          <p:cNvSpPr>
            <a:spLocks noChangeShapeType="1"/>
          </p:cNvSpPr>
          <p:nvPr/>
        </p:nvSpPr>
        <p:spPr bwMode="auto">
          <a:xfrm>
            <a:off x="7559675" y="4549775"/>
            <a:ext cx="133350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26" name="Freeform 506"/>
          <p:cNvSpPr>
            <a:spLocks/>
          </p:cNvSpPr>
          <p:nvPr/>
        </p:nvSpPr>
        <p:spPr bwMode="auto">
          <a:xfrm>
            <a:off x="2859088" y="4464050"/>
            <a:ext cx="153987" cy="82550"/>
          </a:xfrm>
          <a:custGeom>
            <a:avLst/>
            <a:gdLst>
              <a:gd name="T0" fmla="*/ 0 w 97"/>
              <a:gd name="T1" fmla="*/ 51 h 52"/>
              <a:gd name="T2" fmla="*/ 19 w 97"/>
              <a:gd name="T3" fmla="*/ 41 h 52"/>
              <a:gd name="T4" fmla="*/ 38 w 97"/>
              <a:gd name="T5" fmla="*/ 30 h 52"/>
              <a:gd name="T6" fmla="*/ 57 w 97"/>
              <a:gd name="T7" fmla="*/ 21 h 52"/>
              <a:gd name="T8" fmla="*/ 76 w 97"/>
              <a:gd name="T9" fmla="*/ 10 h 52"/>
              <a:gd name="T10" fmla="*/ 96 w 97"/>
              <a:gd name="T11" fmla="*/ 0 h 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"/>
              <a:gd name="T19" fmla="*/ 0 h 52"/>
              <a:gd name="T20" fmla="*/ 97 w 97"/>
              <a:gd name="T21" fmla="*/ 52 h 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" h="52">
                <a:moveTo>
                  <a:pt x="0" y="51"/>
                </a:moveTo>
                <a:lnTo>
                  <a:pt x="19" y="41"/>
                </a:lnTo>
                <a:lnTo>
                  <a:pt x="38" y="30"/>
                </a:lnTo>
                <a:lnTo>
                  <a:pt x="57" y="21"/>
                </a:lnTo>
                <a:lnTo>
                  <a:pt x="76" y="10"/>
                </a:lnTo>
                <a:lnTo>
                  <a:pt x="96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27" name="Freeform 507"/>
          <p:cNvSpPr>
            <a:spLocks/>
          </p:cNvSpPr>
          <p:nvPr/>
        </p:nvSpPr>
        <p:spPr bwMode="auto">
          <a:xfrm>
            <a:off x="2676525" y="4546600"/>
            <a:ext cx="184150" cy="273050"/>
          </a:xfrm>
          <a:custGeom>
            <a:avLst/>
            <a:gdLst>
              <a:gd name="T0" fmla="*/ 115 w 116"/>
              <a:gd name="T1" fmla="*/ 0 h 172"/>
              <a:gd name="T2" fmla="*/ 100 w 116"/>
              <a:gd name="T3" fmla="*/ 16 h 172"/>
              <a:gd name="T4" fmla="*/ 88 w 116"/>
              <a:gd name="T5" fmla="*/ 32 h 172"/>
              <a:gd name="T6" fmla="*/ 75 w 116"/>
              <a:gd name="T7" fmla="*/ 49 h 172"/>
              <a:gd name="T8" fmla="*/ 63 w 116"/>
              <a:gd name="T9" fmla="*/ 65 h 172"/>
              <a:gd name="T10" fmla="*/ 51 w 116"/>
              <a:gd name="T11" fmla="*/ 82 h 172"/>
              <a:gd name="T12" fmla="*/ 39 w 116"/>
              <a:gd name="T13" fmla="*/ 100 h 172"/>
              <a:gd name="T14" fmla="*/ 29 w 116"/>
              <a:gd name="T15" fmla="*/ 117 h 172"/>
              <a:gd name="T16" fmla="*/ 19 w 116"/>
              <a:gd name="T17" fmla="*/ 134 h 172"/>
              <a:gd name="T18" fmla="*/ 8 w 116"/>
              <a:gd name="T19" fmla="*/ 153 h 172"/>
              <a:gd name="T20" fmla="*/ 0 w 116"/>
              <a:gd name="T21" fmla="*/ 171 h 1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"/>
              <a:gd name="T34" fmla="*/ 0 h 172"/>
              <a:gd name="T35" fmla="*/ 116 w 116"/>
              <a:gd name="T36" fmla="*/ 172 h 1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" h="172">
                <a:moveTo>
                  <a:pt x="115" y="0"/>
                </a:moveTo>
                <a:lnTo>
                  <a:pt x="100" y="16"/>
                </a:lnTo>
                <a:lnTo>
                  <a:pt x="88" y="32"/>
                </a:lnTo>
                <a:lnTo>
                  <a:pt x="75" y="49"/>
                </a:lnTo>
                <a:lnTo>
                  <a:pt x="63" y="65"/>
                </a:lnTo>
                <a:lnTo>
                  <a:pt x="51" y="82"/>
                </a:lnTo>
                <a:lnTo>
                  <a:pt x="39" y="100"/>
                </a:lnTo>
                <a:lnTo>
                  <a:pt x="29" y="117"/>
                </a:lnTo>
                <a:lnTo>
                  <a:pt x="19" y="134"/>
                </a:lnTo>
                <a:lnTo>
                  <a:pt x="8" y="153"/>
                </a:lnTo>
                <a:lnTo>
                  <a:pt x="0" y="17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28" name="Freeform 508"/>
          <p:cNvSpPr>
            <a:spLocks/>
          </p:cNvSpPr>
          <p:nvPr/>
        </p:nvSpPr>
        <p:spPr bwMode="auto">
          <a:xfrm>
            <a:off x="6410325" y="4806950"/>
            <a:ext cx="50800" cy="34925"/>
          </a:xfrm>
          <a:custGeom>
            <a:avLst/>
            <a:gdLst>
              <a:gd name="T0" fmla="*/ 31 w 32"/>
              <a:gd name="T1" fmla="*/ 21 h 22"/>
              <a:gd name="T2" fmla="*/ 28 w 32"/>
              <a:gd name="T3" fmla="*/ 18 h 22"/>
              <a:gd name="T4" fmla="*/ 25 w 32"/>
              <a:gd name="T5" fmla="*/ 12 h 22"/>
              <a:gd name="T6" fmla="*/ 23 w 32"/>
              <a:gd name="T7" fmla="*/ 9 h 22"/>
              <a:gd name="T8" fmla="*/ 18 w 32"/>
              <a:gd name="T9" fmla="*/ 3 h 22"/>
              <a:gd name="T10" fmla="*/ 15 w 32"/>
              <a:gd name="T11" fmla="*/ 3 h 22"/>
              <a:gd name="T12" fmla="*/ 10 w 32"/>
              <a:gd name="T13" fmla="*/ 0 h 22"/>
              <a:gd name="T14" fmla="*/ 5 w 32"/>
              <a:gd name="T15" fmla="*/ 0 h 22"/>
              <a:gd name="T16" fmla="*/ 0 w 32"/>
              <a:gd name="T17" fmla="*/ 0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22"/>
              <a:gd name="T29" fmla="*/ 32 w 32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22">
                <a:moveTo>
                  <a:pt x="31" y="21"/>
                </a:moveTo>
                <a:lnTo>
                  <a:pt x="28" y="18"/>
                </a:lnTo>
                <a:lnTo>
                  <a:pt x="25" y="12"/>
                </a:lnTo>
                <a:lnTo>
                  <a:pt x="23" y="9"/>
                </a:lnTo>
                <a:lnTo>
                  <a:pt x="18" y="3"/>
                </a:lnTo>
                <a:lnTo>
                  <a:pt x="15" y="3"/>
                </a:lnTo>
                <a:lnTo>
                  <a:pt x="10" y="0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29" name="Freeform 509"/>
          <p:cNvSpPr>
            <a:spLocks/>
          </p:cNvSpPr>
          <p:nvPr/>
        </p:nvSpPr>
        <p:spPr bwMode="auto">
          <a:xfrm>
            <a:off x="6405563" y="4743450"/>
            <a:ext cx="53975" cy="79375"/>
          </a:xfrm>
          <a:custGeom>
            <a:avLst/>
            <a:gdLst>
              <a:gd name="T0" fmla="*/ 33 w 34"/>
              <a:gd name="T1" fmla="*/ 0 h 50"/>
              <a:gd name="T2" fmla="*/ 22 w 34"/>
              <a:gd name="T3" fmla="*/ 15 h 50"/>
              <a:gd name="T4" fmla="*/ 11 w 34"/>
              <a:gd name="T5" fmla="*/ 31 h 50"/>
              <a:gd name="T6" fmla="*/ 0 w 34"/>
              <a:gd name="T7" fmla="*/ 49 h 50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50"/>
              <a:gd name="T14" fmla="*/ 34 w 34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50">
                <a:moveTo>
                  <a:pt x="33" y="0"/>
                </a:moveTo>
                <a:lnTo>
                  <a:pt x="22" y="15"/>
                </a:lnTo>
                <a:lnTo>
                  <a:pt x="11" y="31"/>
                </a:lnTo>
                <a:lnTo>
                  <a:pt x="0" y="4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0" name="Freeform 510"/>
          <p:cNvSpPr>
            <a:spLocks/>
          </p:cNvSpPr>
          <p:nvPr/>
        </p:nvSpPr>
        <p:spPr bwMode="auto">
          <a:xfrm>
            <a:off x="6375400" y="4819650"/>
            <a:ext cx="50800" cy="38100"/>
          </a:xfrm>
          <a:custGeom>
            <a:avLst/>
            <a:gdLst>
              <a:gd name="T0" fmla="*/ 31 w 32"/>
              <a:gd name="T1" fmla="*/ 0 h 24"/>
              <a:gd name="T2" fmla="*/ 26 w 32"/>
              <a:gd name="T3" fmla="*/ 1 h 24"/>
              <a:gd name="T4" fmla="*/ 19 w 32"/>
              <a:gd name="T5" fmla="*/ 2 h 24"/>
              <a:gd name="T6" fmla="*/ 14 w 32"/>
              <a:gd name="T7" fmla="*/ 5 h 24"/>
              <a:gd name="T8" fmla="*/ 9 w 32"/>
              <a:gd name="T9" fmla="*/ 8 h 24"/>
              <a:gd name="T10" fmla="*/ 7 w 32"/>
              <a:gd name="T11" fmla="*/ 12 h 24"/>
              <a:gd name="T12" fmla="*/ 2 w 32"/>
              <a:gd name="T13" fmla="*/ 14 h 24"/>
              <a:gd name="T14" fmla="*/ 0 w 32"/>
              <a:gd name="T15" fmla="*/ 18 h 24"/>
              <a:gd name="T16" fmla="*/ 0 w 32"/>
              <a:gd name="T17" fmla="*/ 23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"/>
              <a:gd name="T28" fmla="*/ 0 h 24"/>
              <a:gd name="T29" fmla="*/ 32 w 32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" h="24">
                <a:moveTo>
                  <a:pt x="31" y="0"/>
                </a:moveTo>
                <a:lnTo>
                  <a:pt x="26" y="1"/>
                </a:lnTo>
                <a:lnTo>
                  <a:pt x="19" y="2"/>
                </a:lnTo>
                <a:lnTo>
                  <a:pt x="14" y="5"/>
                </a:lnTo>
                <a:lnTo>
                  <a:pt x="9" y="8"/>
                </a:lnTo>
                <a:lnTo>
                  <a:pt x="7" y="12"/>
                </a:lnTo>
                <a:lnTo>
                  <a:pt x="2" y="14"/>
                </a:lnTo>
                <a:lnTo>
                  <a:pt x="0" y="18"/>
                </a:lnTo>
                <a:lnTo>
                  <a:pt x="0" y="2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31" name="Line 511"/>
          <p:cNvSpPr>
            <a:spLocks noChangeShapeType="1"/>
          </p:cNvSpPr>
          <p:nvPr/>
        </p:nvSpPr>
        <p:spPr bwMode="auto">
          <a:xfrm flipV="1">
            <a:off x="3935413" y="4464050"/>
            <a:ext cx="301625" cy="160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" name="Line 512"/>
          <p:cNvSpPr>
            <a:spLocks noChangeShapeType="1"/>
          </p:cNvSpPr>
          <p:nvPr/>
        </p:nvSpPr>
        <p:spPr bwMode="auto">
          <a:xfrm>
            <a:off x="4237038" y="4464050"/>
            <a:ext cx="304800" cy="160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" name="Line 513"/>
          <p:cNvSpPr>
            <a:spLocks noChangeShapeType="1"/>
          </p:cNvSpPr>
          <p:nvPr/>
        </p:nvSpPr>
        <p:spPr bwMode="auto">
          <a:xfrm flipV="1">
            <a:off x="4541838" y="4459288"/>
            <a:ext cx="315912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" name="Line 514"/>
          <p:cNvSpPr>
            <a:spLocks noChangeShapeType="1"/>
          </p:cNvSpPr>
          <p:nvPr/>
        </p:nvSpPr>
        <p:spPr bwMode="auto">
          <a:xfrm>
            <a:off x="4857750" y="4459288"/>
            <a:ext cx="18415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" name="Line 515"/>
          <p:cNvSpPr>
            <a:spLocks noChangeShapeType="1"/>
          </p:cNvSpPr>
          <p:nvPr/>
        </p:nvSpPr>
        <p:spPr bwMode="auto">
          <a:xfrm>
            <a:off x="5041900" y="4560888"/>
            <a:ext cx="6350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" name="Line 516"/>
          <p:cNvSpPr>
            <a:spLocks noChangeShapeType="1"/>
          </p:cNvSpPr>
          <p:nvPr/>
        </p:nvSpPr>
        <p:spPr bwMode="auto">
          <a:xfrm flipV="1">
            <a:off x="5041900" y="4557713"/>
            <a:ext cx="80963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7" name="Line 517"/>
          <p:cNvSpPr>
            <a:spLocks noChangeShapeType="1"/>
          </p:cNvSpPr>
          <p:nvPr/>
        </p:nvSpPr>
        <p:spPr bwMode="auto">
          <a:xfrm>
            <a:off x="3011488" y="4464050"/>
            <a:ext cx="309562" cy="160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8" name="Line 518"/>
          <p:cNvSpPr>
            <a:spLocks noChangeShapeType="1"/>
          </p:cNvSpPr>
          <p:nvPr/>
        </p:nvSpPr>
        <p:spPr bwMode="auto">
          <a:xfrm flipV="1">
            <a:off x="3321050" y="4464050"/>
            <a:ext cx="296863" cy="160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9" name="Line 519"/>
          <p:cNvSpPr>
            <a:spLocks noChangeShapeType="1"/>
          </p:cNvSpPr>
          <p:nvPr/>
        </p:nvSpPr>
        <p:spPr bwMode="auto">
          <a:xfrm>
            <a:off x="3617913" y="4464050"/>
            <a:ext cx="317500" cy="160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0" name="Line 520"/>
          <p:cNvSpPr>
            <a:spLocks noChangeShapeType="1"/>
          </p:cNvSpPr>
          <p:nvPr/>
        </p:nvSpPr>
        <p:spPr bwMode="auto">
          <a:xfrm flipV="1">
            <a:off x="5789613" y="4464050"/>
            <a:ext cx="309562" cy="160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1" name="Line 521"/>
          <p:cNvSpPr>
            <a:spLocks noChangeShapeType="1"/>
          </p:cNvSpPr>
          <p:nvPr/>
        </p:nvSpPr>
        <p:spPr bwMode="auto">
          <a:xfrm>
            <a:off x="5653088" y="4564063"/>
            <a:ext cx="136525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2" name="Line 522"/>
          <p:cNvSpPr>
            <a:spLocks noChangeShapeType="1"/>
          </p:cNvSpPr>
          <p:nvPr/>
        </p:nvSpPr>
        <p:spPr bwMode="auto">
          <a:xfrm flipV="1">
            <a:off x="6410325" y="4468813"/>
            <a:ext cx="307975" cy="160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3" name="Line 523"/>
          <p:cNvSpPr>
            <a:spLocks noChangeShapeType="1"/>
          </p:cNvSpPr>
          <p:nvPr/>
        </p:nvSpPr>
        <p:spPr bwMode="auto">
          <a:xfrm flipH="1">
            <a:off x="5170488" y="4468813"/>
            <a:ext cx="296862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4" name="Line 524"/>
          <p:cNvSpPr>
            <a:spLocks noChangeShapeType="1"/>
          </p:cNvSpPr>
          <p:nvPr/>
        </p:nvSpPr>
        <p:spPr bwMode="auto">
          <a:xfrm>
            <a:off x="6410325" y="4629150"/>
            <a:ext cx="0" cy="128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5" name="Line 525"/>
          <p:cNvSpPr>
            <a:spLocks noChangeShapeType="1"/>
          </p:cNvSpPr>
          <p:nvPr/>
        </p:nvSpPr>
        <p:spPr bwMode="auto">
          <a:xfrm>
            <a:off x="6384925" y="4743450"/>
            <a:ext cx="31750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6" name="Line 526"/>
          <p:cNvSpPr>
            <a:spLocks noChangeShapeType="1"/>
          </p:cNvSpPr>
          <p:nvPr/>
        </p:nvSpPr>
        <p:spPr bwMode="auto">
          <a:xfrm>
            <a:off x="5170488" y="4624388"/>
            <a:ext cx="6350" cy="328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7" name="Line 527"/>
          <p:cNvSpPr>
            <a:spLocks noChangeShapeType="1"/>
          </p:cNvSpPr>
          <p:nvPr/>
        </p:nvSpPr>
        <p:spPr bwMode="auto">
          <a:xfrm>
            <a:off x="5789613" y="4624388"/>
            <a:ext cx="0" cy="328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8" name="Line 528"/>
          <p:cNvSpPr>
            <a:spLocks noChangeShapeType="1"/>
          </p:cNvSpPr>
          <p:nvPr/>
        </p:nvSpPr>
        <p:spPr bwMode="auto">
          <a:xfrm flipH="1">
            <a:off x="2541588" y="4814888"/>
            <a:ext cx="134937" cy="209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49" name="Line 529"/>
          <p:cNvSpPr>
            <a:spLocks noChangeShapeType="1"/>
          </p:cNvSpPr>
          <p:nvPr/>
        </p:nvSpPr>
        <p:spPr bwMode="auto">
          <a:xfrm>
            <a:off x="2690813" y="4811713"/>
            <a:ext cx="4762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0" name="Line 530"/>
          <p:cNvSpPr>
            <a:spLocks noChangeShapeType="1"/>
          </p:cNvSpPr>
          <p:nvPr/>
        </p:nvSpPr>
        <p:spPr bwMode="auto">
          <a:xfrm>
            <a:off x="6437313" y="4824413"/>
            <a:ext cx="7937" cy="14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1" name="Line 531"/>
          <p:cNvSpPr>
            <a:spLocks noChangeShapeType="1"/>
          </p:cNvSpPr>
          <p:nvPr/>
        </p:nvSpPr>
        <p:spPr bwMode="auto">
          <a:xfrm flipV="1">
            <a:off x="4497388" y="4814888"/>
            <a:ext cx="4762" cy="49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2" name="Line 532"/>
          <p:cNvSpPr>
            <a:spLocks noChangeShapeType="1"/>
          </p:cNvSpPr>
          <p:nvPr/>
        </p:nvSpPr>
        <p:spPr bwMode="auto">
          <a:xfrm>
            <a:off x="3321050" y="4624388"/>
            <a:ext cx="0" cy="333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3" name="Line 533"/>
          <p:cNvSpPr>
            <a:spLocks noChangeShapeType="1"/>
          </p:cNvSpPr>
          <p:nvPr/>
        </p:nvSpPr>
        <p:spPr bwMode="auto">
          <a:xfrm>
            <a:off x="3957638" y="4814888"/>
            <a:ext cx="12700" cy="412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4" name="Line 534"/>
          <p:cNvSpPr>
            <a:spLocks noChangeShapeType="1"/>
          </p:cNvSpPr>
          <p:nvPr/>
        </p:nvSpPr>
        <p:spPr bwMode="auto">
          <a:xfrm>
            <a:off x="3935413" y="4624388"/>
            <a:ext cx="0" cy="333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5" name="Line 535"/>
          <p:cNvSpPr>
            <a:spLocks noChangeShapeType="1"/>
          </p:cNvSpPr>
          <p:nvPr/>
        </p:nvSpPr>
        <p:spPr bwMode="auto">
          <a:xfrm>
            <a:off x="6405563" y="4819650"/>
            <a:ext cx="4762" cy="133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6" name="Line 536"/>
          <p:cNvSpPr>
            <a:spLocks noChangeShapeType="1"/>
          </p:cNvSpPr>
          <p:nvPr/>
        </p:nvSpPr>
        <p:spPr bwMode="auto">
          <a:xfrm flipH="1">
            <a:off x="7029450" y="4830763"/>
            <a:ext cx="4763" cy="122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7" name="Line 537"/>
          <p:cNvSpPr>
            <a:spLocks noChangeShapeType="1"/>
          </p:cNvSpPr>
          <p:nvPr/>
        </p:nvSpPr>
        <p:spPr bwMode="auto">
          <a:xfrm>
            <a:off x="4541838" y="4624388"/>
            <a:ext cx="0" cy="328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8" name="Line 538"/>
          <p:cNvSpPr>
            <a:spLocks noChangeShapeType="1"/>
          </p:cNvSpPr>
          <p:nvPr/>
        </p:nvSpPr>
        <p:spPr bwMode="auto">
          <a:xfrm flipH="1">
            <a:off x="5643563" y="4953000"/>
            <a:ext cx="146050" cy="68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59" name="Line 539"/>
          <p:cNvSpPr>
            <a:spLocks noChangeShapeType="1"/>
          </p:cNvSpPr>
          <p:nvPr/>
        </p:nvSpPr>
        <p:spPr bwMode="auto">
          <a:xfrm flipH="1">
            <a:off x="4405313" y="4953000"/>
            <a:ext cx="136525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0" name="Line 540"/>
          <p:cNvSpPr>
            <a:spLocks noChangeShapeType="1"/>
          </p:cNvSpPr>
          <p:nvPr/>
        </p:nvSpPr>
        <p:spPr bwMode="auto">
          <a:xfrm>
            <a:off x="2695575" y="4948238"/>
            <a:ext cx="150813" cy="88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1" name="Line 541"/>
          <p:cNvSpPr>
            <a:spLocks noChangeShapeType="1"/>
          </p:cNvSpPr>
          <p:nvPr/>
        </p:nvSpPr>
        <p:spPr bwMode="auto">
          <a:xfrm>
            <a:off x="3436938" y="4976813"/>
            <a:ext cx="22225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2" name="Line 542"/>
          <p:cNvSpPr>
            <a:spLocks noChangeShapeType="1"/>
          </p:cNvSpPr>
          <p:nvPr/>
        </p:nvSpPr>
        <p:spPr bwMode="auto">
          <a:xfrm flipH="1">
            <a:off x="4397375" y="4992688"/>
            <a:ext cx="1270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3" name="Line 543"/>
          <p:cNvSpPr>
            <a:spLocks noChangeShapeType="1"/>
          </p:cNvSpPr>
          <p:nvPr/>
        </p:nvSpPr>
        <p:spPr bwMode="auto">
          <a:xfrm flipH="1">
            <a:off x="6267450" y="4972050"/>
            <a:ext cx="26988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4" name="Line 544"/>
          <p:cNvSpPr>
            <a:spLocks noChangeShapeType="1"/>
          </p:cNvSpPr>
          <p:nvPr/>
        </p:nvSpPr>
        <p:spPr bwMode="auto">
          <a:xfrm flipH="1">
            <a:off x="5018088" y="4992688"/>
            <a:ext cx="95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5" name="Line 545"/>
          <p:cNvSpPr>
            <a:spLocks noChangeShapeType="1"/>
          </p:cNvSpPr>
          <p:nvPr/>
        </p:nvSpPr>
        <p:spPr bwMode="auto">
          <a:xfrm flipH="1">
            <a:off x="5641975" y="4997450"/>
            <a:ext cx="7938" cy="39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6" name="Line 546"/>
          <p:cNvSpPr>
            <a:spLocks noChangeShapeType="1"/>
          </p:cNvSpPr>
          <p:nvPr/>
        </p:nvSpPr>
        <p:spPr bwMode="auto">
          <a:xfrm>
            <a:off x="3935413" y="4957763"/>
            <a:ext cx="301625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7" name="Line 547"/>
          <p:cNvSpPr>
            <a:spLocks noChangeShapeType="1"/>
          </p:cNvSpPr>
          <p:nvPr/>
        </p:nvSpPr>
        <p:spPr bwMode="auto">
          <a:xfrm>
            <a:off x="6365875" y="5041900"/>
            <a:ext cx="147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8" name="Line 548"/>
          <p:cNvSpPr>
            <a:spLocks noChangeShapeType="1"/>
          </p:cNvSpPr>
          <p:nvPr/>
        </p:nvSpPr>
        <p:spPr bwMode="auto">
          <a:xfrm flipV="1">
            <a:off x="6621463" y="5041900"/>
            <a:ext cx="85725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69" name="Line 549"/>
          <p:cNvSpPr>
            <a:spLocks noChangeShapeType="1"/>
          </p:cNvSpPr>
          <p:nvPr/>
        </p:nvSpPr>
        <p:spPr bwMode="auto">
          <a:xfrm>
            <a:off x="6769100" y="5041900"/>
            <a:ext cx="60325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0" name="Line 550"/>
          <p:cNvSpPr>
            <a:spLocks noChangeShapeType="1"/>
          </p:cNvSpPr>
          <p:nvPr/>
        </p:nvSpPr>
        <p:spPr bwMode="auto">
          <a:xfrm>
            <a:off x="6972300" y="5041900"/>
            <a:ext cx="1254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1" name="Line 551"/>
          <p:cNvSpPr>
            <a:spLocks noChangeShapeType="1"/>
          </p:cNvSpPr>
          <p:nvPr/>
        </p:nvSpPr>
        <p:spPr bwMode="auto">
          <a:xfrm flipH="1">
            <a:off x="7556500" y="5037138"/>
            <a:ext cx="1428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72" name="Freeform 552"/>
          <p:cNvSpPr>
            <a:spLocks/>
          </p:cNvSpPr>
          <p:nvPr/>
        </p:nvSpPr>
        <p:spPr bwMode="auto">
          <a:xfrm>
            <a:off x="4387850" y="5040313"/>
            <a:ext cx="141288" cy="34925"/>
          </a:xfrm>
          <a:custGeom>
            <a:avLst/>
            <a:gdLst>
              <a:gd name="T0" fmla="*/ 0 w 89"/>
              <a:gd name="T1" fmla="*/ 21 h 22"/>
              <a:gd name="T2" fmla="*/ 22 w 89"/>
              <a:gd name="T3" fmla="*/ 21 h 22"/>
              <a:gd name="T4" fmla="*/ 44 w 89"/>
              <a:gd name="T5" fmla="*/ 14 h 22"/>
              <a:gd name="T6" fmla="*/ 66 w 89"/>
              <a:gd name="T7" fmla="*/ 14 h 22"/>
              <a:gd name="T8" fmla="*/ 88 w 89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"/>
              <a:gd name="T16" fmla="*/ 0 h 22"/>
              <a:gd name="T17" fmla="*/ 89 w 89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" h="22">
                <a:moveTo>
                  <a:pt x="0" y="21"/>
                </a:moveTo>
                <a:lnTo>
                  <a:pt x="22" y="21"/>
                </a:lnTo>
                <a:lnTo>
                  <a:pt x="44" y="14"/>
                </a:lnTo>
                <a:lnTo>
                  <a:pt x="66" y="14"/>
                </a:lnTo>
                <a:lnTo>
                  <a:pt x="8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73" name="Freeform 553"/>
          <p:cNvSpPr>
            <a:spLocks/>
          </p:cNvSpPr>
          <p:nvPr/>
        </p:nvSpPr>
        <p:spPr bwMode="auto">
          <a:xfrm>
            <a:off x="2541588" y="4948238"/>
            <a:ext cx="155575" cy="82550"/>
          </a:xfrm>
          <a:custGeom>
            <a:avLst/>
            <a:gdLst>
              <a:gd name="T0" fmla="*/ 0 w 98"/>
              <a:gd name="T1" fmla="*/ 51 h 52"/>
              <a:gd name="T2" fmla="*/ 10 w 98"/>
              <a:gd name="T3" fmla="*/ 46 h 52"/>
              <a:gd name="T4" fmla="*/ 20 w 98"/>
              <a:gd name="T5" fmla="*/ 42 h 52"/>
              <a:gd name="T6" fmla="*/ 31 w 98"/>
              <a:gd name="T7" fmla="*/ 38 h 52"/>
              <a:gd name="T8" fmla="*/ 41 w 98"/>
              <a:gd name="T9" fmla="*/ 34 h 52"/>
              <a:gd name="T10" fmla="*/ 50 w 98"/>
              <a:gd name="T11" fmla="*/ 29 h 52"/>
              <a:gd name="T12" fmla="*/ 61 w 98"/>
              <a:gd name="T13" fmla="*/ 24 h 52"/>
              <a:gd name="T14" fmla="*/ 70 w 98"/>
              <a:gd name="T15" fmla="*/ 18 h 52"/>
              <a:gd name="T16" fmla="*/ 79 w 98"/>
              <a:gd name="T17" fmla="*/ 12 h 52"/>
              <a:gd name="T18" fmla="*/ 88 w 98"/>
              <a:gd name="T19" fmla="*/ 6 h 52"/>
              <a:gd name="T20" fmla="*/ 97 w 98"/>
              <a:gd name="T21" fmla="*/ 0 h 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8"/>
              <a:gd name="T34" fmla="*/ 0 h 52"/>
              <a:gd name="T35" fmla="*/ 98 w 98"/>
              <a:gd name="T36" fmla="*/ 52 h 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8" h="52">
                <a:moveTo>
                  <a:pt x="0" y="51"/>
                </a:moveTo>
                <a:lnTo>
                  <a:pt x="10" y="46"/>
                </a:lnTo>
                <a:lnTo>
                  <a:pt x="20" y="42"/>
                </a:lnTo>
                <a:lnTo>
                  <a:pt x="31" y="38"/>
                </a:lnTo>
                <a:lnTo>
                  <a:pt x="41" y="34"/>
                </a:lnTo>
                <a:lnTo>
                  <a:pt x="50" y="29"/>
                </a:lnTo>
                <a:lnTo>
                  <a:pt x="61" y="24"/>
                </a:lnTo>
                <a:lnTo>
                  <a:pt x="70" y="18"/>
                </a:lnTo>
                <a:lnTo>
                  <a:pt x="79" y="12"/>
                </a:lnTo>
                <a:lnTo>
                  <a:pt x="88" y="6"/>
                </a:lnTo>
                <a:lnTo>
                  <a:pt x="9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74" name="Freeform 554"/>
          <p:cNvSpPr>
            <a:spLocks/>
          </p:cNvSpPr>
          <p:nvPr/>
        </p:nvSpPr>
        <p:spPr bwMode="auto">
          <a:xfrm>
            <a:off x="3005138" y="4959350"/>
            <a:ext cx="311150" cy="155575"/>
          </a:xfrm>
          <a:custGeom>
            <a:avLst/>
            <a:gdLst>
              <a:gd name="T0" fmla="*/ 195 w 196"/>
              <a:gd name="T1" fmla="*/ 0 h 98"/>
              <a:gd name="T2" fmla="*/ 168 w 196"/>
              <a:gd name="T3" fmla="*/ 10 h 98"/>
              <a:gd name="T4" fmla="*/ 144 w 196"/>
              <a:gd name="T5" fmla="*/ 21 h 98"/>
              <a:gd name="T6" fmla="*/ 119 w 196"/>
              <a:gd name="T7" fmla="*/ 33 h 98"/>
              <a:gd name="T8" fmla="*/ 96 w 196"/>
              <a:gd name="T9" fmla="*/ 45 h 98"/>
              <a:gd name="T10" fmla="*/ 71 w 196"/>
              <a:gd name="T11" fmla="*/ 57 h 98"/>
              <a:gd name="T12" fmla="*/ 48 w 196"/>
              <a:gd name="T13" fmla="*/ 70 h 98"/>
              <a:gd name="T14" fmla="*/ 23 w 196"/>
              <a:gd name="T15" fmla="*/ 82 h 98"/>
              <a:gd name="T16" fmla="*/ 0 w 196"/>
              <a:gd name="T17" fmla="*/ 97 h 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6"/>
              <a:gd name="T28" fmla="*/ 0 h 98"/>
              <a:gd name="T29" fmla="*/ 196 w 196"/>
              <a:gd name="T30" fmla="*/ 98 h 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6" h="98">
                <a:moveTo>
                  <a:pt x="195" y="0"/>
                </a:moveTo>
                <a:lnTo>
                  <a:pt x="168" y="10"/>
                </a:lnTo>
                <a:lnTo>
                  <a:pt x="144" y="21"/>
                </a:lnTo>
                <a:lnTo>
                  <a:pt x="119" y="33"/>
                </a:lnTo>
                <a:lnTo>
                  <a:pt x="96" y="45"/>
                </a:lnTo>
                <a:lnTo>
                  <a:pt x="71" y="57"/>
                </a:lnTo>
                <a:lnTo>
                  <a:pt x="48" y="70"/>
                </a:lnTo>
                <a:lnTo>
                  <a:pt x="23" y="82"/>
                </a:lnTo>
                <a:lnTo>
                  <a:pt x="0" y="9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75" name="Freeform 555"/>
          <p:cNvSpPr>
            <a:spLocks/>
          </p:cNvSpPr>
          <p:nvPr/>
        </p:nvSpPr>
        <p:spPr bwMode="auto">
          <a:xfrm>
            <a:off x="3403600" y="5035550"/>
            <a:ext cx="109538" cy="34925"/>
          </a:xfrm>
          <a:custGeom>
            <a:avLst/>
            <a:gdLst>
              <a:gd name="T0" fmla="*/ 68 w 69"/>
              <a:gd name="T1" fmla="*/ 21 h 22"/>
              <a:gd name="T2" fmla="*/ 62 w 69"/>
              <a:gd name="T3" fmla="*/ 17 h 22"/>
              <a:gd name="T4" fmla="*/ 54 w 69"/>
              <a:gd name="T5" fmla="*/ 10 h 22"/>
              <a:gd name="T6" fmla="*/ 48 w 69"/>
              <a:gd name="T7" fmla="*/ 7 h 22"/>
              <a:gd name="T8" fmla="*/ 41 w 69"/>
              <a:gd name="T9" fmla="*/ 3 h 22"/>
              <a:gd name="T10" fmla="*/ 35 w 69"/>
              <a:gd name="T11" fmla="*/ 3 h 22"/>
              <a:gd name="T12" fmla="*/ 28 w 69"/>
              <a:gd name="T13" fmla="*/ 0 h 22"/>
              <a:gd name="T14" fmla="*/ 20 w 69"/>
              <a:gd name="T15" fmla="*/ 0 h 22"/>
              <a:gd name="T16" fmla="*/ 14 w 69"/>
              <a:gd name="T17" fmla="*/ 3 h 22"/>
              <a:gd name="T18" fmla="*/ 7 w 69"/>
              <a:gd name="T19" fmla="*/ 3 h 22"/>
              <a:gd name="T20" fmla="*/ 0 w 69"/>
              <a:gd name="T21" fmla="*/ 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22"/>
              <a:gd name="T35" fmla="*/ 69 w 69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22">
                <a:moveTo>
                  <a:pt x="68" y="21"/>
                </a:moveTo>
                <a:lnTo>
                  <a:pt x="62" y="17"/>
                </a:lnTo>
                <a:lnTo>
                  <a:pt x="54" y="10"/>
                </a:lnTo>
                <a:lnTo>
                  <a:pt x="48" y="7"/>
                </a:lnTo>
                <a:lnTo>
                  <a:pt x="41" y="3"/>
                </a:lnTo>
                <a:lnTo>
                  <a:pt x="35" y="3"/>
                </a:lnTo>
                <a:lnTo>
                  <a:pt x="28" y="0"/>
                </a:lnTo>
                <a:lnTo>
                  <a:pt x="20" y="0"/>
                </a:lnTo>
                <a:lnTo>
                  <a:pt x="14" y="3"/>
                </a:lnTo>
                <a:lnTo>
                  <a:pt x="7" y="3"/>
                </a:lnTo>
                <a:lnTo>
                  <a:pt x="0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76" name="Freeform 556"/>
          <p:cNvSpPr>
            <a:spLocks/>
          </p:cNvSpPr>
          <p:nvPr/>
        </p:nvSpPr>
        <p:spPr bwMode="auto">
          <a:xfrm>
            <a:off x="3513138" y="5049838"/>
            <a:ext cx="117475" cy="69850"/>
          </a:xfrm>
          <a:custGeom>
            <a:avLst/>
            <a:gdLst>
              <a:gd name="T0" fmla="*/ 0 w 74"/>
              <a:gd name="T1" fmla="*/ 0 h 44"/>
              <a:gd name="T2" fmla="*/ 8 w 74"/>
              <a:gd name="T3" fmla="*/ 6 h 44"/>
              <a:gd name="T4" fmla="*/ 19 w 74"/>
              <a:gd name="T5" fmla="*/ 13 h 44"/>
              <a:gd name="T6" fmla="*/ 29 w 74"/>
              <a:gd name="T7" fmla="*/ 20 h 44"/>
              <a:gd name="T8" fmla="*/ 40 w 74"/>
              <a:gd name="T9" fmla="*/ 26 h 44"/>
              <a:gd name="T10" fmla="*/ 50 w 74"/>
              <a:gd name="T11" fmla="*/ 32 h 44"/>
              <a:gd name="T12" fmla="*/ 62 w 74"/>
              <a:gd name="T13" fmla="*/ 37 h 44"/>
              <a:gd name="T14" fmla="*/ 73 w 74"/>
              <a:gd name="T15" fmla="*/ 43 h 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4"/>
              <a:gd name="T25" fmla="*/ 0 h 44"/>
              <a:gd name="T26" fmla="*/ 74 w 74"/>
              <a:gd name="T27" fmla="*/ 44 h 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4" h="44">
                <a:moveTo>
                  <a:pt x="0" y="0"/>
                </a:moveTo>
                <a:lnTo>
                  <a:pt x="8" y="6"/>
                </a:lnTo>
                <a:lnTo>
                  <a:pt x="19" y="13"/>
                </a:lnTo>
                <a:lnTo>
                  <a:pt x="29" y="20"/>
                </a:lnTo>
                <a:lnTo>
                  <a:pt x="40" y="26"/>
                </a:lnTo>
                <a:lnTo>
                  <a:pt x="50" y="32"/>
                </a:lnTo>
                <a:lnTo>
                  <a:pt x="62" y="37"/>
                </a:lnTo>
                <a:lnTo>
                  <a:pt x="73" y="4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77" name="Freeform 557"/>
          <p:cNvSpPr>
            <a:spLocks/>
          </p:cNvSpPr>
          <p:nvPr/>
        </p:nvSpPr>
        <p:spPr bwMode="auto">
          <a:xfrm>
            <a:off x="5556250" y="5035550"/>
            <a:ext cx="144463" cy="39688"/>
          </a:xfrm>
          <a:custGeom>
            <a:avLst/>
            <a:gdLst>
              <a:gd name="T0" fmla="*/ 90 w 91"/>
              <a:gd name="T1" fmla="*/ 2 h 25"/>
              <a:gd name="T2" fmla="*/ 84 w 91"/>
              <a:gd name="T3" fmla="*/ 1 h 25"/>
              <a:gd name="T4" fmla="*/ 76 w 91"/>
              <a:gd name="T5" fmla="*/ 1 h 25"/>
              <a:gd name="T6" fmla="*/ 69 w 91"/>
              <a:gd name="T7" fmla="*/ 0 h 25"/>
              <a:gd name="T8" fmla="*/ 63 w 91"/>
              <a:gd name="T9" fmla="*/ 0 h 25"/>
              <a:gd name="T10" fmla="*/ 56 w 91"/>
              <a:gd name="T11" fmla="*/ 1 h 25"/>
              <a:gd name="T12" fmla="*/ 48 w 91"/>
              <a:gd name="T13" fmla="*/ 1 h 25"/>
              <a:gd name="T14" fmla="*/ 42 w 91"/>
              <a:gd name="T15" fmla="*/ 2 h 25"/>
              <a:gd name="T16" fmla="*/ 35 w 91"/>
              <a:gd name="T17" fmla="*/ 5 h 25"/>
              <a:gd name="T18" fmla="*/ 29 w 91"/>
              <a:gd name="T19" fmla="*/ 6 h 25"/>
              <a:gd name="T20" fmla="*/ 22 w 91"/>
              <a:gd name="T21" fmla="*/ 9 h 25"/>
              <a:gd name="T22" fmla="*/ 16 w 91"/>
              <a:gd name="T23" fmla="*/ 12 h 25"/>
              <a:gd name="T24" fmla="*/ 10 w 91"/>
              <a:gd name="T25" fmla="*/ 16 h 25"/>
              <a:gd name="T26" fmla="*/ 5 w 91"/>
              <a:gd name="T27" fmla="*/ 20 h 25"/>
              <a:gd name="T28" fmla="*/ 0 w 91"/>
              <a:gd name="T29" fmla="*/ 24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1"/>
              <a:gd name="T46" fmla="*/ 0 h 25"/>
              <a:gd name="T47" fmla="*/ 91 w 91"/>
              <a:gd name="T48" fmla="*/ 25 h 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1" h="25">
                <a:moveTo>
                  <a:pt x="90" y="2"/>
                </a:moveTo>
                <a:lnTo>
                  <a:pt x="84" y="1"/>
                </a:lnTo>
                <a:lnTo>
                  <a:pt x="76" y="1"/>
                </a:lnTo>
                <a:lnTo>
                  <a:pt x="69" y="0"/>
                </a:lnTo>
                <a:lnTo>
                  <a:pt x="63" y="0"/>
                </a:lnTo>
                <a:lnTo>
                  <a:pt x="56" y="1"/>
                </a:lnTo>
                <a:lnTo>
                  <a:pt x="48" y="1"/>
                </a:lnTo>
                <a:lnTo>
                  <a:pt x="42" y="2"/>
                </a:lnTo>
                <a:lnTo>
                  <a:pt x="35" y="5"/>
                </a:lnTo>
                <a:lnTo>
                  <a:pt x="29" y="6"/>
                </a:lnTo>
                <a:lnTo>
                  <a:pt x="22" y="9"/>
                </a:lnTo>
                <a:lnTo>
                  <a:pt x="16" y="12"/>
                </a:lnTo>
                <a:lnTo>
                  <a:pt x="10" y="16"/>
                </a:lnTo>
                <a:lnTo>
                  <a:pt x="5" y="20"/>
                </a:lnTo>
                <a:lnTo>
                  <a:pt x="0" y="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78" name="Freeform 558"/>
          <p:cNvSpPr>
            <a:spLocks/>
          </p:cNvSpPr>
          <p:nvPr/>
        </p:nvSpPr>
        <p:spPr bwMode="auto">
          <a:xfrm>
            <a:off x="6205538" y="5040313"/>
            <a:ext cx="100012" cy="34925"/>
          </a:xfrm>
          <a:custGeom>
            <a:avLst/>
            <a:gdLst>
              <a:gd name="T0" fmla="*/ 62 w 63"/>
              <a:gd name="T1" fmla="*/ 0 h 22"/>
              <a:gd name="T2" fmla="*/ 53 w 63"/>
              <a:gd name="T3" fmla="*/ 0 h 22"/>
              <a:gd name="T4" fmla="*/ 44 w 63"/>
              <a:gd name="T5" fmla="*/ 0 h 22"/>
              <a:gd name="T6" fmla="*/ 35 w 63"/>
              <a:gd name="T7" fmla="*/ 0 h 22"/>
              <a:gd name="T8" fmla="*/ 26 w 63"/>
              <a:gd name="T9" fmla="*/ 4 h 22"/>
              <a:gd name="T10" fmla="*/ 17 w 63"/>
              <a:gd name="T11" fmla="*/ 8 h 22"/>
              <a:gd name="T12" fmla="*/ 8 w 63"/>
              <a:gd name="T13" fmla="*/ 12 h 22"/>
              <a:gd name="T14" fmla="*/ 0 w 63"/>
              <a:gd name="T15" fmla="*/ 21 h 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"/>
              <a:gd name="T25" fmla="*/ 0 h 22"/>
              <a:gd name="T26" fmla="*/ 63 w 63"/>
              <a:gd name="T27" fmla="*/ 22 h 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" h="22">
                <a:moveTo>
                  <a:pt x="62" y="0"/>
                </a:moveTo>
                <a:lnTo>
                  <a:pt x="53" y="0"/>
                </a:lnTo>
                <a:lnTo>
                  <a:pt x="44" y="0"/>
                </a:lnTo>
                <a:lnTo>
                  <a:pt x="35" y="0"/>
                </a:lnTo>
                <a:lnTo>
                  <a:pt x="26" y="4"/>
                </a:lnTo>
                <a:lnTo>
                  <a:pt x="17" y="8"/>
                </a:lnTo>
                <a:lnTo>
                  <a:pt x="8" y="12"/>
                </a:lnTo>
                <a:lnTo>
                  <a:pt x="0" y="21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79" name="Freeform 559"/>
          <p:cNvSpPr>
            <a:spLocks/>
          </p:cNvSpPr>
          <p:nvPr/>
        </p:nvSpPr>
        <p:spPr bwMode="auto">
          <a:xfrm>
            <a:off x="6108700" y="5048250"/>
            <a:ext cx="98425" cy="63500"/>
          </a:xfrm>
          <a:custGeom>
            <a:avLst/>
            <a:gdLst>
              <a:gd name="T0" fmla="*/ 0 w 62"/>
              <a:gd name="T1" fmla="*/ 39 h 40"/>
              <a:gd name="T2" fmla="*/ 7 w 62"/>
              <a:gd name="T3" fmla="*/ 36 h 40"/>
              <a:gd name="T4" fmla="*/ 14 w 62"/>
              <a:gd name="T5" fmla="*/ 33 h 40"/>
              <a:gd name="T6" fmla="*/ 21 w 62"/>
              <a:gd name="T7" fmla="*/ 30 h 40"/>
              <a:gd name="T8" fmla="*/ 27 w 62"/>
              <a:gd name="T9" fmla="*/ 28 h 40"/>
              <a:gd name="T10" fmla="*/ 34 w 62"/>
              <a:gd name="T11" fmla="*/ 24 h 40"/>
              <a:gd name="T12" fmla="*/ 40 w 62"/>
              <a:gd name="T13" fmla="*/ 20 h 40"/>
              <a:gd name="T14" fmla="*/ 46 w 62"/>
              <a:gd name="T15" fmla="*/ 14 h 40"/>
              <a:gd name="T16" fmla="*/ 50 w 62"/>
              <a:gd name="T17" fmla="*/ 10 h 40"/>
              <a:gd name="T18" fmla="*/ 56 w 62"/>
              <a:gd name="T19" fmla="*/ 5 h 40"/>
              <a:gd name="T20" fmla="*/ 61 w 62"/>
              <a:gd name="T21" fmla="*/ 0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"/>
              <a:gd name="T34" fmla="*/ 0 h 40"/>
              <a:gd name="T35" fmla="*/ 62 w 62"/>
              <a:gd name="T36" fmla="*/ 40 h 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" h="40">
                <a:moveTo>
                  <a:pt x="0" y="39"/>
                </a:moveTo>
                <a:lnTo>
                  <a:pt x="7" y="36"/>
                </a:lnTo>
                <a:lnTo>
                  <a:pt x="14" y="33"/>
                </a:lnTo>
                <a:lnTo>
                  <a:pt x="21" y="30"/>
                </a:lnTo>
                <a:lnTo>
                  <a:pt x="27" y="28"/>
                </a:lnTo>
                <a:lnTo>
                  <a:pt x="34" y="24"/>
                </a:lnTo>
                <a:lnTo>
                  <a:pt x="40" y="20"/>
                </a:lnTo>
                <a:lnTo>
                  <a:pt x="46" y="14"/>
                </a:lnTo>
                <a:lnTo>
                  <a:pt x="50" y="10"/>
                </a:lnTo>
                <a:lnTo>
                  <a:pt x="56" y="5"/>
                </a:lnTo>
                <a:lnTo>
                  <a:pt x="6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80" name="Freeform 560"/>
          <p:cNvSpPr>
            <a:spLocks/>
          </p:cNvSpPr>
          <p:nvPr/>
        </p:nvSpPr>
        <p:spPr bwMode="auto">
          <a:xfrm>
            <a:off x="2813050" y="5041900"/>
            <a:ext cx="93663" cy="34925"/>
          </a:xfrm>
          <a:custGeom>
            <a:avLst/>
            <a:gdLst>
              <a:gd name="T0" fmla="*/ 58 w 59"/>
              <a:gd name="T1" fmla="*/ 21 h 22"/>
              <a:gd name="T2" fmla="*/ 50 w 59"/>
              <a:gd name="T3" fmla="*/ 14 h 22"/>
              <a:gd name="T4" fmla="*/ 44 w 59"/>
              <a:gd name="T5" fmla="*/ 7 h 22"/>
              <a:gd name="T6" fmla="*/ 37 w 59"/>
              <a:gd name="T7" fmla="*/ 0 h 22"/>
              <a:gd name="T8" fmla="*/ 29 w 59"/>
              <a:gd name="T9" fmla="*/ 0 h 22"/>
              <a:gd name="T10" fmla="*/ 21 w 59"/>
              <a:gd name="T11" fmla="*/ 0 h 22"/>
              <a:gd name="T12" fmla="*/ 14 w 59"/>
              <a:gd name="T13" fmla="*/ 0 h 22"/>
              <a:gd name="T14" fmla="*/ 7 w 59"/>
              <a:gd name="T15" fmla="*/ 7 h 22"/>
              <a:gd name="T16" fmla="*/ 0 w 59"/>
              <a:gd name="T17" fmla="*/ 14 h 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22"/>
              <a:gd name="T29" fmla="*/ 59 w 59"/>
              <a:gd name="T30" fmla="*/ 22 h 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22">
                <a:moveTo>
                  <a:pt x="58" y="21"/>
                </a:moveTo>
                <a:lnTo>
                  <a:pt x="50" y="14"/>
                </a:lnTo>
                <a:lnTo>
                  <a:pt x="44" y="7"/>
                </a:lnTo>
                <a:lnTo>
                  <a:pt x="37" y="0"/>
                </a:lnTo>
                <a:lnTo>
                  <a:pt x="29" y="0"/>
                </a:lnTo>
                <a:lnTo>
                  <a:pt x="21" y="0"/>
                </a:lnTo>
                <a:lnTo>
                  <a:pt x="14" y="0"/>
                </a:lnTo>
                <a:lnTo>
                  <a:pt x="7" y="7"/>
                </a:lnTo>
                <a:lnTo>
                  <a:pt x="0" y="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81" name="Freeform 561"/>
          <p:cNvSpPr>
            <a:spLocks/>
          </p:cNvSpPr>
          <p:nvPr/>
        </p:nvSpPr>
        <p:spPr bwMode="auto">
          <a:xfrm>
            <a:off x="2908300" y="5049838"/>
            <a:ext cx="104775" cy="61912"/>
          </a:xfrm>
          <a:custGeom>
            <a:avLst/>
            <a:gdLst>
              <a:gd name="T0" fmla="*/ 0 w 66"/>
              <a:gd name="T1" fmla="*/ 0 h 39"/>
              <a:gd name="T2" fmla="*/ 8 w 66"/>
              <a:gd name="T3" fmla="*/ 6 h 39"/>
              <a:gd name="T4" fmla="*/ 19 w 66"/>
              <a:gd name="T5" fmla="*/ 13 h 39"/>
              <a:gd name="T6" fmla="*/ 31 w 66"/>
              <a:gd name="T7" fmla="*/ 20 h 39"/>
              <a:gd name="T8" fmla="*/ 41 w 66"/>
              <a:gd name="T9" fmla="*/ 27 h 39"/>
              <a:gd name="T10" fmla="*/ 53 w 66"/>
              <a:gd name="T11" fmla="*/ 32 h 39"/>
              <a:gd name="T12" fmla="*/ 65 w 66"/>
              <a:gd name="T13" fmla="*/ 38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6"/>
              <a:gd name="T22" fmla="*/ 0 h 39"/>
              <a:gd name="T23" fmla="*/ 66 w 66"/>
              <a:gd name="T24" fmla="*/ 39 h 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6" h="39">
                <a:moveTo>
                  <a:pt x="0" y="0"/>
                </a:moveTo>
                <a:lnTo>
                  <a:pt x="8" y="6"/>
                </a:lnTo>
                <a:lnTo>
                  <a:pt x="19" y="13"/>
                </a:lnTo>
                <a:lnTo>
                  <a:pt x="31" y="20"/>
                </a:lnTo>
                <a:lnTo>
                  <a:pt x="41" y="27"/>
                </a:lnTo>
                <a:lnTo>
                  <a:pt x="53" y="32"/>
                </a:lnTo>
                <a:lnTo>
                  <a:pt x="65" y="3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82" name="Freeform 562"/>
          <p:cNvSpPr>
            <a:spLocks/>
          </p:cNvSpPr>
          <p:nvPr/>
        </p:nvSpPr>
        <p:spPr bwMode="auto">
          <a:xfrm>
            <a:off x="5316538" y="5033963"/>
            <a:ext cx="53975" cy="34925"/>
          </a:xfrm>
          <a:custGeom>
            <a:avLst/>
            <a:gdLst>
              <a:gd name="T0" fmla="*/ 33 w 34"/>
              <a:gd name="T1" fmla="*/ 21 h 22"/>
              <a:gd name="T2" fmla="*/ 30 w 34"/>
              <a:gd name="T3" fmla="*/ 14 h 22"/>
              <a:gd name="T4" fmla="*/ 25 w 34"/>
              <a:gd name="T5" fmla="*/ 10 h 22"/>
              <a:gd name="T6" fmla="*/ 17 w 34"/>
              <a:gd name="T7" fmla="*/ 3 h 22"/>
              <a:gd name="T8" fmla="*/ 12 w 34"/>
              <a:gd name="T9" fmla="*/ 3 h 22"/>
              <a:gd name="T10" fmla="*/ 7 w 34"/>
              <a:gd name="T11" fmla="*/ 0 h 22"/>
              <a:gd name="T12" fmla="*/ 0 w 34"/>
              <a:gd name="T13" fmla="*/ 0 h 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"/>
              <a:gd name="T22" fmla="*/ 0 h 22"/>
              <a:gd name="T23" fmla="*/ 34 w 34"/>
              <a:gd name="T24" fmla="*/ 22 h 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" h="22">
                <a:moveTo>
                  <a:pt x="33" y="21"/>
                </a:moveTo>
                <a:lnTo>
                  <a:pt x="30" y="14"/>
                </a:lnTo>
                <a:lnTo>
                  <a:pt x="25" y="10"/>
                </a:lnTo>
                <a:lnTo>
                  <a:pt x="17" y="3"/>
                </a:lnTo>
                <a:lnTo>
                  <a:pt x="12" y="3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83" name="Freeform 563"/>
          <p:cNvSpPr>
            <a:spLocks/>
          </p:cNvSpPr>
          <p:nvPr/>
        </p:nvSpPr>
        <p:spPr bwMode="auto">
          <a:xfrm>
            <a:off x="6391275" y="3981450"/>
            <a:ext cx="157163" cy="77788"/>
          </a:xfrm>
          <a:custGeom>
            <a:avLst/>
            <a:gdLst>
              <a:gd name="T0" fmla="*/ 98 w 99"/>
              <a:gd name="T1" fmla="*/ 48 h 49"/>
              <a:gd name="T2" fmla="*/ 78 w 99"/>
              <a:gd name="T3" fmla="*/ 37 h 49"/>
              <a:gd name="T4" fmla="*/ 58 w 99"/>
              <a:gd name="T5" fmla="*/ 28 h 49"/>
              <a:gd name="T6" fmla="*/ 39 w 99"/>
              <a:gd name="T7" fmla="*/ 18 h 49"/>
              <a:gd name="T8" fmla="*/ 19 w 99"/>
              <a:gd name="T9" fmla="*/ 9 h 49"/>
              <a:gd name="T10" fmla="*/ 0 w 99"/>
              <a:gd name="T11" fmla="*/ 0 h 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"/>
              <a:gd name="T19" fmla="*/ 0 h 49"/>
              <a:gd name="T20" fmla="*/ 99 w 99"/>
              <a:gd name="T21" fmla="*/ 49 h 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" h="49">
                <a:moveTo>
                  <a:pt x="98" y="48"/>
                </a:moveTo>
                <a:lnTo>
                  <a:pt x="78" y="37"/>
                </a:lnTo>
                <a:lnTo>
                  <a:pt x="58" y="28"/>
                </a:lnTo>
                <a:lnTo>
                  <a:pt x="39" y="18"/>
                </a:lnTo>
                <a:lnTo>
                  <a:pt x="19" y="9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84" name="Freeform 564"/>
          <p:cNvSpPr>
            <a:spLocks/>
          </p:cNvSpPr>
          <p:nvPr/>
        </p:nvSpPr>
        <p:spPr bwMode="auto">
          <a:xfrm>
            <a:off x="3630613" y="5275263"/>
            <a:ext cx="52387" cy="79375"/>
          </a:xfrm>
          <a:custGeom>
            <a:avLst/>
            <a:gdLst>
              <a:gd name="T0" fmla="*/ 0 w 33"/>
              <a:gd name="T1" fmla="*/ 0 h 50"/>
              <a:gd name="T2" fmla="*/ 0 w 33"/>
              <a:gd name="T3" fmla="*/ 5 h 50"/>
              <a:gd name="T4" fmla="*/ 1 w 33"/>
              <a:gd name="T5" fmla="*/ 10 h 50"/>
              <a:gd name="T6" fmla="*/ 3 w 33"/>
              <a:gd name="T7" fmla="*/ 17 h 50"/>
              <a:gd name="T8" fmla="*/ 5 w 33"/>
              <a:gd name="T9" fmla="*/ 21 h 50"/>
              <a:gd name="T10" fmla="*/ 9 w 33"/>
              <a:gd name="T11" fmla="*/ 26 h 50"/>
              <a:gd name="T12" fmla="*/ 13 w 33"/>
              <a:gd name="T13" fmla="*/ 31 h 50"/>
              <a:gd name="T14" fmla="*/ 16 w 33"/>
              <a:gd name="T15" fmla="*/ 35 h 50"/>
              <a:gd name="T16" fmla="*/ 22 w 33"/>
              <a:gd name="T17" fmla="*/ 39 h 50"/>
              <a:gd name="T18" fmla="*/ 26 w 33"/>
              <a:gd name="T19" fmla="*/ 45 h 50"/>
              <a:gd name="T20" fmla="*/ 32 w 33"/>
              <a:gd name="T21" fmla="*/ 49 h 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50"/>
              <a:gd name="T35" fmla="*/ 33 w 33"/>
              <a:gd name="T36" fmla="*/ 50 h 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50">
                <a:moveTo>
                  <a:pt x="0" y="0"/>
                </a:moveTo>
                <a:lnTo>
                  <a:pt x="0" y="5"/>
                </a:lnTo>
                <a:lnTo>
                  <a:pt x="1" y="10"/>
                </a:lnTo>
                <a:lnTo>
                  <a:pt x="3" y="17"/>
                </a:lnTo>
                <a:lnTo>
                  <a:pt x="5" y="21"/>
                </a:lnTo>
                <a:lnTo>
                  <a:pt x="9" y="26"/>
                </a:lnTo>
                <a:lnTo>
                  <a:pt x="13" y="31"/>
                </a:lnTo>
                <a:lnTo>
                  <a:pt x="16" y="35"/>
                </a:lnTo>
                <a:lnTo>
                  <a:pt x="22" y="39"/>
                </a:lnTo>
                <a:lnTo>
                  <a:pt x="26" y="45"/>
                </a:lnTo>
                <a:lnTo>
                  <a:pt x="32" y="4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85" name="Freeform 565"/>
          <p:cNvSpPr>
            <a:spLocks/>
          </p:cNvSpPr>
          <p:nvPr/>
        </p:nvSpPr>
        <p:spPr bwMode="auto">
          <a:xfrm>
            <a:off x="3006725" y="5111750"/>
            <a:ext cx="53975" cy="198438"/>
          </a:xfrm>
          <a:custGeom>
            <a:avLst/>
            <a:gdLst>
              <a:gd name="T0" fmla="*/ 5 w 34"/>
              <a:gd name="T1" fmla="*/ 0 h 125"/>
              <a:gd name="T2" fmla="*/ 0 w 34"/>
              <a:gd name="T3" fmla="*/ 17 h 125"/>
              <a:gd name="T4" fmla="*/ 0 w 34"/>
              <a:gd name="T5" fmla="*/ 36 h 125"/>
              <a:gd name="T6" fmla="*/ 5 w 34"/>
              <a:gd name="T7" fmla="*/ 53 h 125"/>
              <a:gd name="T8" fmla="*/ 11 w 34"/>
              <a:gd name="T9" fmla="*/ 70 h 125"/>
              <a:gd name="T10" fmla="*/ 16 w 34"/>
              <a:gd name="T11" fmla="*/ 89 h 125"/>
              <a:gd name="T12" fmla="*/ 22 w 34"/>
              <a:gd name="T13" fmla="*/ 106 h 125"/>
              <a:gd name="T14" fmla="*/ 33 w 34"/>
              <a:gd name="T15" fmla="*/ 124 h 1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"/>
              <a:gd name="T25" fmla="*/ 0 h 125"/>
              <a:gd name="T26" fmla="*/ 34 w 34"/>
              <a:gd name="T27" fmla="*/ 125 h 1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" h="125">
                <a:moveTo>
                  <a:pt x="5" y="0"/>
                </a:moveTo>
                <a:lnTo>
                  <a:pt x="0" y="17"/>
                </a:lnTo>
                <a:lnTo>
                  <a:pt x="0" y="36"/>
                </a:lnTo>
                <a:lnTo>
                  <a:pt x="5" y="53"/>
                </a:lnTo>
                <a:lnTo>
                  <a:pt x="11" y="70"/>
                </a:lnTo>
                <a:lnTo>
                  <a:pt x="16" y="89"/>
                </a:lnTo>
                <a:lnTo>
                  <a:pt x="22" y="106"/>
                </a:lnTo>
                <a:lnTo>
                  <a:pt x="33" y="12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686" name="Line 566"/>
          <p:cNvSpPr>
            <a:spLocks noChangeShapeType="1"/>
          </p:cNvSpPr>
          <p:nvPr/>
        </p:nvSpPr>
        <p:spPr bwMode="auto">
          <a:xfrm>
            <a:off x="2459038" y="5046663"/>
            <a:ext cx="55562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87" name="Line 567"/>
          <p:cNvSpPr>
            <a:spLocks noChangeShapeType="1"/>
          </p:cNvSpPr>
          <p:nvPr/>
        </p:nvSpPr>
        <p:spPr bwMode="auto">
          <a:xfrm>
            <a:off x="2627313" y="5046663"/>
            <a:ext cx="130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88" name="Line 568"/>
          <p:cNvSpPr>
            <a:spLocks noChangeShapeType="1"/>
          </p:cNvSpPr>
          <p:nvPr/>
        </p:nvSpPr>
        <p:spPr bwMode="auto">
          <a:xfrm>
            <a:off x="3017838" y="5046663"/>
            <a:ext cx="920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89" name="Line 569"/>
          <p:cNvSpPr>
            <a:spLocks noChangeShapeType="1"/>
          </p:cNvSpPr>
          <p:nvPr/>
        </p:nvSpPr>
        <p:spPr bwMode="auto">
          <a:xfrm>
            <a:off x="3189288" y="5024438"/>
            <a:ext cx="0" cy="1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0" name="Line 570"/>
          <p:cNvSpPr>
            <a:spLocks noChangeShapeType="1"/>
          </p:cNvSpPr>
          <p:nvPr/>
        </p:nvSpPr>
        <p:spPr bwMode="auto">
          <a:xfrm>
            <a:off x="3189288" y="5041900"/>
            <a:ext cx="150812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1" name="Line 571"/>
          <p:cNvSpPr>
            <a:spLocks noChangeShapeType="1"/>
          </p:cNvSpPr>
          <p:nvPr/>
        </p:nvSpPr>
        <p:spPr bwMode="auto">
          <a:xfrm>
            <a:off x="3613150" y="5046663"/>
            <a:ext cx="134938" cy="9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2" name="Line 572"/>
          <p:cNvSpPr>
            <a:spLocks noChangeShapeType="1"/>
          </p:cNvSpPr>
          <p:nvPr/>
        </p:nvSpPr>
        <p:spPr bwMode="auto">
          <a:xfrm flipH="1">
            <a:off x="3629025" y="5049838"/>
            <a:ext cx="104775" cy="68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3" name="Line 573"/>
          <p:cNvSpPr>
            <a:spLocks noChangeShapeType="1"/>
          </p:cNvSpPr>
          <p:nvPr/>
        </p:nvSpPr>
        <p:spPr bwMode="auto">
          <a:xfrm>
            <a:off x="4003675" y="5041900"/>
            <a:ext cx="777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4" name="Line 574"/>
          <p:cNvSpPr>
            <a:spLocks noChangeShapeType="1"/>
          </p:cNvSpPr>
          <p:nvPr/>
        </p:nvSpPr>
        <p:spPr bwMode="auto">
          <a:xfrm flipV="1">
            <a:off x="4183063" y="5041900"/>
            <a:ext cx="152400" cy="4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5" name="Line 575"/>
          <p:cNvSpPr>
            <a:spLocks noChangeShapeType="1"/>
          </p:cNvSpPr>
          <p:nvPr/>
        </p:nvSpPr>
        <p:spPr bwMode="auto">
          <a:xfrm flipH="1">
            <a:off x="4237038" y="5046663"/>
            <a:ext cx="150812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6" name="Line 576"/>
          <p:cNvSpPr>
            <a:spLocks noChangeShapeType="1"/>
          </p:cNvSpPr>
          <p:nvPr/>
        </p:nvSpPr>
        <p:spPr bwMode="auto">
          <a:xfrm flipH="1">
            <a:off x="4857750" y="5046663"/>
            <a:ext cx="1412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7" name="Line 577"/>
          <p:cNvSpPr>
            <a:spLocks noChangeShapeType="1"/>
          </p:cNvSpPr>
          <p:nvPr/>
        </p:nvSpPr>
        <p:spPr bwMode="auto">
          <a:xfrm flipV="1">
            <a:off x="5351463" y="5041900"/>
            <a:ext cx="174625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8" name="Line 578"/>
          <p:cNvSpPr>
            <a:spLocks noChangeShapeType="1"/>
          </p:cNvSpPr>
          <p:nvPr/>
        </p:nvSpPr>
        <p:spPr bwMode="auto">
          <a:xfrm flipH="1">
            <a:off x="2384425" y="5029200"/>
            <a:ext cx="157163" cy="2492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99" name="Line 579"/>
          <p:cNvSpPr>
            <a:spLocks noChangeShapeType="1"/>
          </p:cNvSpPr>
          <p:nvPr/>
        </p:nvSpPr>
        <p:spPr bwMode="auto">
          <a:xfrm>
            <a:off x="4541838" y="4953000"/>
            <a:ext cx="315912" cy="157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0" name="Line 580"/>
          <p:cNvSpPr>
            <a:spLocks noChangeShapeType="1"/>
          </p:cNvSpPr>
          <p:nvPr/>
        </p:nvSpPr>
        <p:spPr bwMode="auto">
          <a:xfrm flipH="1">
            <a:off x="5486400" y="5073650"/>
            <a:ext cx="69850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1" name="Line 581"/>
          <p:cNvSpPr>
            <a:spLocks noChangeShapeType="1"/>
          </p:cNvSpPr>
          <p:nvPr/>
        </p:nvSpPr>
        <p:spPr bwMode="auto">
          <a:xfrm>
            <a:off x="5789613" y="4953000"/>
            <a:ext cx="319087" cy="157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2" name="Line 582"/>
          <p:cNvSpPr>
            <a:spLocks noChangeShapeType="1"/>
          </p:cNvSpPr>
          <p:nvPr/>
        </p:nvSpPr>
        <p:spPr bwMode="auto">
          <a:xfrm>
            <a:off x="6410325" y="4953000"/>
            <a:ext cx="315913" cy="160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3" name="Line 583"/>
          <p:cNvSpPr>
            <a:spLocks noChangeShapeType="1"/>
          </p:cNvSpPr>
          <p:nvPr/>
        </p:nvSpPr>
        <p:spPr bwMode="auto">
          <a:xfrm>
            <a:off x="5302250" y="4989513"/>
            <a:ext cx="14288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4" name="Line 584"/>
          <p:cNvSpPr>
            <a:spLocks noChangeShapeType="1"/>
          </p:cNvSpPr>
          <p:nvPr/>
        </p:nvSpPr>
        <p:spPr bwMode="auto">
          <a:xfrm>
            <a:off x="5346700" y="5046663"/>
            <a:ext cx="15875" cy="34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5" name="Line 585"/>
          <p:cNvSpPr>
            <a:spLocks noChangeShapeType="1"/>
          </p:cNvSpPr>
          <p:nvPr/>
        </p:nvSpPr>
        <p:spPr bwMode="auto">
          <a:xfrm>
            <a:off x="5383213" y="5049838"/>
            <a:ext cx="1031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6" name="Line 586"/>
          <p:cNvSpPr>
            <a:spLocks noChangeShapeType="1"/>
          </p:cNvSpPr>
          <p:nvPr/>
        </p:nvSpPr>
        <p:spPr bwMode="auto">
          <a:xfrm flipH="1">
            <a:off x="6726238" y="4953000"/>
            <a:ext cx="303212" cy="160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7" name="Line 587"/>
          <p:cNvSpPr>
            <a:spLocks noChangeShapeType="1"/>
          </p:cNvSpPr>
          <p:nvPr/>
        </p:nvSpPr>
        <p:spPr bwMode="auto">
          <a:xfrm flipV="1">
            <a:off x="4343400" y="5099050"/>
            <a:ext cx="25400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8" name="Line 588"/>
          <p:cNvSpPr>
            <a:spLocks noChangeShapeType="1"/>
          </p:cNvSpPr>
          <p:nvPr/>
        </p:nvSpPr>
        <p:spPr bwMode="auto">
          <a:xfrm>
            <a:off x="5486400" y="5110163"/>
            <a:ext cx="6350" cy="123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09" name="Line 589"/>
          <p:cNvSpPr>
            <a:spLocks noChangeShapeType="1"/>
          </p:cNvSpPr>
          <p:nvPr/>
        </p:nvSpPr>
        <p:spPr bwMode="auto">
          <a:xfrm>
            <a:off x="6108700" y="5110163"/>
            <a:ext cx="3175" cy="133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10" name="Line 590"/>
          <p:cNvSpPr>
            <a:spLocks noChangeShapeType="1"/>
          </p:cNvSpPr>
          <p:nvPr/>
        </p:nvSpPr>
        <p:spPr bwMode="auto">
          <a:xfrm flipH="1">
            <a:off x="4237038" y="5219700"/>
            <a:ext cx="30162" cy="55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11" name="Line 591"/>
          <p:cNvSpPr>
            <a:spLocks noChangeShapeType="1"/>
          </p:cNvSpPr>
          <p:nvPr/>
        </p:nvSpPr>
        <p:spPr bwMode="auto">
          <a:xfrm flipH="1">
            <a:off x="5481638" y="5214938"/>
            <a:ext cx="3175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12" name="Line 592"/>
          <p:cNvSpPr>
            <a:spLocks noChangeShapeType="1"/>
          </p:cNvSpPr>
          <p:nvPr/>
        </p:nvSpPr>
        <p:spPr bwMode="auto">
          <a:xfrm>
            <a:off x="6726238" y="5113338"/>
            <a:ext cx="0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13" name="Line 593"/>
          <p:cNvSpPr>
            <a:spLocks noChangeShapeType="1"/>
          </p:cNvSpPr>
          <p:nvPr/>
        </p:nvSpPr>
        <p:spPr bwMode="auto">
          <a:xfrm flipH="1">
            <a:off x="4856163" y="5110163"/>
            <a:ext cx="1587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14" name="Line 594"/>
          <p:cNvSpPr>
            <a:spLocks noChangeShapeType="1"/>
          </p:cNvSpPr>
          <p:nvPr/>
        </p:nvSpPr>
        <p:spPr bwMode="auto">
          <a:xfrm flipH="1">
            <a:off x="6108700" y="5199063"/>
            <a:ext cx="42863" cy="730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15" name="Line 595"/>
          <p:cNvSpPr>
            <a:spLocks noChangeShapeType="1"/>
          </p:cNvSpPr>
          <p:nvPr/>
        </p:nvSpPr>
        <p:spPr bwMode="auto">
          <a:xfrm>
            <a:off x="6108700" y="5272088"/>
            <a:ext cx="104775" cy="182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16" name="Line 596"/>
          <p:cNvSpPr>
            <a:spLocks noChangeShapeType="1"/>
          </p:cNvSpPr>
          <p:nvPr/>
        </p:nvSpPr>
        <p:spPr bwMode="auto">
          <a:xfrm>
            <a:off x="6546850" y="4059238"/>
            <a:ext cx="836613" cy="130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17" name="Line 597"/>
          <p:cNvSpPr>
            <a:spLocks noChangeShapeType="1"/>
          </p:cNvSpPr>
          <p:nvPr/>
        </p:nvSpPr>
        <p:spPr bwMode="auto">
          <a:xfrm>
            <a:off x="3671888" y="5353050"/>
            <a:ext cx="61912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18" name="Line 598"/>
          <p:cNvSpPr>
            <a:spLocks noChangeShapeType="1"/>
          </p:cNvSpPr>
          <p:nvPr/>
        </p:nvSpPr>
        <p:spPr bwMode="auto">
          <a:xfrm>
            <a:off x="3629025" y="5118100"/>
            <a:ext cx="1588" cy="157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19" name="Line 599"/>
          <p:cNvSpPr>
            <a:spLocks noChangeShapeType="1"/>
          </p:cNvSpPr>
          <p:nvPr/>
        </p:nvSpPr>
        <p:spPr bwMode="auto">
          <a:xfrm>
            <a:off x="6726238" y="5268913"/>
            <a:ext cx="117475" cy="185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20" name="Line 600"/>
          <p:cNvSpPr>
            <a:spLocks noChangeShapeType="1"/>
          </p:cNvSpPr>
          <p:nvPr/>
        </p:nvSpPr>
        <p:spPr bwMode="auto">
          <a:xfrm>
            <a:off x="2319338" y="5207000"/>
            <a:ext cx="160337" cy="254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21" name="Line 601"/>
          <p:cNvSpPr>
            <a:spLocks noChangeShapeType="1"/>
          </p:cNvSpPr>
          <p:nvPr/>
        </p:nvSpPr>
        <p:spPr bwMode="auto">
          <a:xfrm>
            <a:off x="3024188" y="5308600"/>
            <a:ext cx="96837" cy="152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22" name="Line 602"/>
          <p:cNvSpPr>
            <a:spLocks noChangeShapeType="1"/>
          </p:cNvSpPr>
          <p:nvPr/>
        </p:nvSpPr>
        <p:spPr bwMode="auto">
          <a:xfrm>
            <a:off x="4237038" y="5275263"/>
            <a:ext cx="112712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23" name="Line 603"/>
          <p:cNvSpPr>
            <a:spLocks noChangeShapeType="1"/>
          </p:cNvSpPr>
          <p:nvPr/>
        </p:nvSpPr>
        <p:spPr bwMode="auto">
          <a:xfrm flipV="1">
            <a:off x="5362575" y="5268913"/>
            <a:ext cx="1363663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24" name="Line 604"/>
          <p:cNvSpPr>
            <a:spLocks noChangeShapeType="1"/>
          </p:cNvSpPr>
          <p:nvPr/>
        </p:nvSpPr>
        <p:spPr bwMode="auto">
          <a:xfrm>
            <a:off x="5494338" y="5278438"/>
            <a:ext cx="103187" cy="176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25" name="Line 605"/>
          <p:cNvSpPr>
            <a:spLocks noChangeShapeType="1"/>
          </p:cNvSpPr>
          <p:nvPr/>
        </p:nvSpPr>
        <p:spPr bwMode="auto">
          <a:xfrm flipH="1">
            <a:off x="2038350" y="5043488"/>
            <a:ext cx="111125" cy="47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26" name="Line 606"/>
          <p:cNvSpPr>
            <a:spLocks noChangeShapeType="1"/>
          </p:cNvSpPr>
          <p:nvPr/>
        </p:nvSpPr>
        <p:spPr bwMode="auto">
          <a:xfrm>
            <a:off x="2051050" y="4546600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27" name="Line 607"/>
          <p:cNvSpPr>
            <a:spLocks noChangeShapeType="1"/>
          </p:cNvSpPr>
          <p:nvPr/>
        </p:nvSpPr>
        <p:spPr bwMode="auto">
          <a:xfrm>
            <a:off x="2051050" y="4052888"/>
            <a:ext cx="1000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28" name="Line 608"/>
          <p:cNvSpPr>
            <a:spLocks noChangeShapeType="1"/>
          </p:cNvSpPr>
          <p:nvPr/>
        </p:nvSpPr>
        <p:spPr bwMode="auto">
          <a:xfrm flipV="1">
            <a:off x="2039938" y="3073400"/>
            <a:ext cx="1190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29" name="Line 609"/>
          <p:cNvSpPr>
            <a:spLocks noChangeShapeType="1"/>
          </p:cNvSpPr>
          <p:nvPr/>
        </p:nvSpPr>
        <p:spPr bwMode="auto">
          <a:xfrm flipH="1" flipV="1">
            <a:off x="2473325" y="3073400"/>
            <a:ext cx="793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0" name="Line 610"/>
          <p:cNvSpPr>
            <a:spLocks noChangeShapeType="1"/>
          </p:cNvSpPr>
          <p:nvPr/>
        </p:nvSpPr>
        <p:spPr bwMode="auto">
          <a:xfrm>
            <a:off x="2608263" y="3556000"/>
            <a:ext cx="1174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1" name="Line 611"/>
          <p:cNvSpPr>
            <a:spLocks noChangeShapeType="1"/>
          </p:cNvSpPr>
          <p:nvPr/>
        </p:nvSpPr>
        <p:spPr bwMode="auto">
          <a:xfrm>
            <a:off x="2027238" y="3556000"/>
            <a:ext cx="952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2" name="Line 612"/>
          <p:cNvSpPr>
            <a:spLocks noChangeShapeType="1"/>
          </p:cNvSpPr>
          <p:nvPr/>
        </p:nvSpPr>
        <p:spPr bwMode="auto">
          <a:xfrm>
            <a:off x="2409825" y="3556000"/>
            <a:ext cx="130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3" name="Rectangle 613"/>
          <p:cNvSpPr>
            <a:spLocks noChangeArrowheads="1"/>
          </p:cNvSpPr>
          <p:nvPr/>
        </p:nvSpPr>
        <p:spPr bwMode="auto">
          <a:xfrm>
            <a:off x="5114925" y="1598613"/>
            <a:ext cx="395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125</a:t>
            </a:r>
          </a:p>
        </p:txBody>
      </p:sp>
      <p:sp>
        <p:nvSpPr>
          <p:cNvPr id="5734" name="Rectangle 614"/>
          <p:cNvSpPr>
            <a:spLocks noChangeArrowheads="1"/>
          </p:cNvSpPr>
          <p:nvPr/>
        </p:nvSpPr>
        <p:spPr bwMode="auto">
          <a:xfrm>
            <a:off x="4810125" y="1141413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62.5</a:t>
            </a:r>
          </a:p>
        </p:txBody>
      </p:sp>
      <p:sp>
        <p:nvSpPr>
          <p:cNvPr id="5735" name="Rectangle 615"/>
          <p:cNvSpPr>
            <a:spLocks noChangeArrowheads="1"/>
          </p:cNvSpPr>
          <p:nvPr/>
        </p:nvSpPr>
        <p:spPr bwMode="auto">
          <a:xfrm>
            <a:off x="5457825" y="2122488"/>
            <a:ext cx="395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250</a:t>
            </a:r>
          </a:p>
        </p:txBody>
      </p:sp>
      <p:sp>
        <p:nvSpPr>
          <p:cNvPr id="5736" name="Rectangle 616"/>
          <p:cNvSpPr>
            <a:spLocks noChangeArrowheads="1"/>
          </p:cNvSpPr>
          <p:nvPr/>
        </p:nvSpPr>
        <p:spPr bwMode="auto">
          <a:xfrm>
            <a:off x="5781675" y="2579688"/>
            <a:ext cx="395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500</a:t>
            </a:r>
          </a:p>
        </p:txBody>
      </p:sp>
      <p:sp>
        <p:nvSpPr>
          <p:cNvPr id="5737" name="Rectangle 617"/>
          <p:cNvSpPr>
            <a:spLocks noChangeArrowheads="1"/>
          </p:cNvSpPr>
          <p:nvPr/>
        </p:nvSpPr>
        <p:spPr bwMode="auto">
          <a:xfrm>
            <a:off x="6086475" y="30845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1000</a:t>
            </a:r>
          </a:p>
        </p:txBody>
      </p:sp>
      <p:sp>
        <p:nvSpPr>
          <p:cNvPr id="5738" name="Rectangle 618"/>
          <p:cNvSpPr>
            <a:spLocks noChangeArrowheads="1"/>
          </p:cNvSpPr>
          <p:nvPr/>
        </p:nvSpPr>
        <p:spPr bwMode="auto">
          <a:xfrm>
            <a:off x="6391275" y="356076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2000</a:t>
            </a:r>
          </a:p>
        </p:txBody>
      </p:sp>
      <p:sp>
        <p:nvSpPr>
          <p:cNvPr id="5739" name="Rectangle 619"/>
          <p:cNvSpPr>
            <a:spLocks noChangeArrowheads="1"/>
          </p:cNvSpPr>
          <p:nvPr/>
        </p:nvSpPr>
        <p:spPr bwMode="auto">
          <a:xfrm>
            <a:off x="6715125" y="405606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4000</a:t>
            </a:r>
          </a:p>
        </p:txBody>
      </p:sp>
      <p:sp>
        <p:nvSpPr>
          <p:cNvPr id="5740" name="Rectangle 620"/>
          <p:cNvSpPr>
            <a:spLocks noChangeArrowheads="1"/>
          </p:cNvSpPr>
          <p:nvPr/>
        </p:nvSpPr>
        <p:spPr bwMode="auto">
          <a:xfrm>
            <a:off x="7019925" y="457041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8000</a:t>
            </a:r>
          </a:p>
        </p:txBody>
      </p:sp>
      <p:sp>
        <p:nvSpPr>
          <p:cNvPr id="5741" name="Rectangle 621"/>
          <p:cNvSpPr>
            <a:spLocks noChangeArrowheads="1"/>
          </p:cNvSpPr>
          <p:nvPr/>
        </p:nvSpPr>
        <p:spPr bwMode="auto">
          <a:xfrm rot="3420000">
            <a:off x="5714207" y="2958306"/>
            <a:ext cx="1639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Annual Precipitation (mm)</a:t>
            </a:r>
          </a:p>
        </p:txBody>
      </p:sp>
      <p:grpSp>
        <p:nvGrpSpPr>
          <p:cNvPr id="5742" name="Group 622"/>
          <p:cNvGrpSpPr>
            <a:grpSpLocks/>
          </p:cNvGrpSpPr>
          <p:nvPr/>
        </p:nvGrpSpPr>
        <p:grpSpPr bwMode="auto">
          <a:xfrm>
            <a:off x="7040563" y="4059238"/>
            <a:ext cx="292100" cy="0"/>
            <a:chOff x="3579" y="3333"/>
            <a:chExt cx="184" cy="0"/>
          </a:xfrm>
        </p:grpSpPr>
        <p:sp>
          <p:nvSpPr>
            <p:cNvPr id="5864" name="Line 623"/>
            <p:cNvSpPr>
              <a:spLocks noChangeShapeType="1"/>
            </p:cNvSpPr>
            <p:nvPr/>
          </p:nvSpPr>
          <p:spPr bwMode="auto">
            <a:xfrm>
              <a:off x="3579" y="3333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5" name="Line 624"/>
            <p:cNvSpPr>
              <a:spLocks noChangeShapeType="1"/>
            </p:cNvSpPr>
            <p:nvPr/>
          </p:nvSpPr>
          <p:spPr bwMode="auto">
            <a:xfrm>
              <a:off x="3685" y="3333"/>
              <a:ext cx="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3" name="Group 625"/>
          <p:cNvGrpSpPr>
            <a:grpSpLocks/>
          </p:cNvGrpSpPr>
          <p:nvPr/>
        </p:nvGrpSpPr>
        <p:grpSpPr bwMode="auto">
          <a:xfrm>
            <a:off x="6697663" y="4059238"/>
            <a:ext cx="292100" cy="0"/>
            <a:chOff x="3363" y="3333"/>
            <a:chExt cx="184" cy="0"/>
          </a:xfrm>
        </p:grpSpPr>
        <p:sp>
          <p:nvSpPr>
            <p:cNvPr id="5862" name="Line 626"/>
            <p:cNvSpPr>
              <a:spLocks noChangeShapeType="1"/>
            </p:cNvSpPr>
            <p:nvPr/>
          </p:nvSpPr>
          <p:spPr bwMode="auto">
            <a:xfrm>
              <a:off x="3363" y="3333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3" name="Line 627"/>
            <p:cNvSpPr>
              <a:spLocks noChangeShapeType="1"/>
            </p:cNvSpPr>
            <p:nvPr/>
          </p:nvSpPr>
          <p:spPr bwMode="auto">
            <a:xfrm>
              <a:off x="3469" y="3333"/>
              <a:ext cx="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4" name="Group 628"/>
          <p:cNvGrpSpPr>
            <a:grpSpLocks/>
          </p:cNvGrpSpPr>
          <p:nvPr/>
        </p:nvGrpSpPr>
        <p:grpSpPr bwMode="auto">
          <a:xfrm>
            <a:off x="7002463" y="4554538"/>
            <a:ext cx="292100" cy="0"/>
            <a:chOff x="3555" y="3645"/>
            <a:chExt cx="184" cy="0"/>
          </a:xfrm>
        </p:grpSpPr>
        <p:sp>
          <p:nvSpPr>
            <p:cNvPr id="5860" name="Line 629"/>
            <p:cNvSpPr>
              <a:spLocks noChangeShapeType="1"/>
            </p:cNvSpPr>
            <p:nvPr/>
          </p:nvSpPr>
          <p:spPr bwMode="auto">
            <a:xfrm>
              <a:off x="3555" y="3645"/>
              <a:ext cx="6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1" name="Line 630"/>
            <p:cNvSpPr>
              <a:spLocks noChangeShapeType="1"/>
            </p:cNvSpPr>
            <p:nvPr/>
          </p:nvSpPr>
          <p:spPr bwMode="auto">
            <a:xfrm>
              <a:off x="3661" y="3645"/>
              <a:ext cx="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45" name="Rectangle 631"/>
          <p:cNvSpPr>
            <a:spLocks noChangeArrowheads="1"/>
          </p:cNvSpPr>
          <p:nvPr/>
        </p:nvSpPr>
        <p:spPr bwMode="auto">
          <a:xfrm>
            <a:off x="2409825" y="5410200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32.00</a:t>
            </a:r>
          </a:p>
        </p:txBody>
      </p:sp>
      <p:sp>
        <p:nvSpPr>
          <p:cNvPr id="5746" name="Rectangle 632"/>
          <p:cNvSpPr>
            <a:spLocks noChangeArrowheads="1"/>
          </p:cNvSpPr>
          <p:nvPr/>
        </p:nvSpPr>
        <p:spPr bwMode="auto">
          <a:xfrm>
            <a:off x="3057525" y="5410200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16.00</a:t>
            </a:r>
          </a:p>
        </p:txBody>
      </p:sp>
      <p:sp>
        <p:nvSpPr>
          <p:cNvPr id="5747" name="Rectangle 633"/>
          <p:cNvSpPr>
            <a:spLocks noChangeArrowheads="1"/>
          </p:cNvSpPr>
          <p:nvPr/>
        </p:nvSpPr>
        <p:spPr bwMode="auto">
          <a:xfrm>
            <a:off x="3676650" y="5410200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8.00</a:t>
            </a:r>
          </a:p>
        </p:txBody>
      </p:sp>
      <p:sp>
        <p:nvSpPr>
          <p:cNvPr id="5748" name="Rectangle 634"/>
          <p:cNvSpPr>
            <a:spLocks noChangeArrowheads="1"/>
          </p:cNvSpPr>
          <p:nvPr/>
        </p:nvSpPr>
        <p:spPr bwMode="auto">
          <a:xfrm>
            <a:off x="4295775" y="5410200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4.00</a:t>
            </a:r>
          </a:p>
        </p:txBody>
      </p:sp>
      <p:sp>
        <p:nvSpPr>
          <p:cNvPr id="5749" name="Rectangle 635"/>
          <p:cNvSpPr>
            <a:spLocks noChangeArrowheads="1"/>
          </p:cNvSpPr>
          <p:nvPr/>
        </p:nvSpPr>
        <p:spPr bwMode="auto">
          <a:xfrm>
            <a:off x="4857750" y="5408613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2.00</a:t>
            </a:r>
          </a:p>
        </p:txBody>
      </p:sp>
      <p:sp>
        <p:nvSpPr>
          <p:cNvPr id="5750" name="Rectangle 636"/>
          <p:cNvSpPr>
            <a:spLocks noChangeArrowheads="1"/>
          </p:cNvSpPr>
          <p:nvPr/>
        </p:nvSpPr>
        <p:spPr bwMode="auto">
          <a:xfrm>
            <a:off x="5543550" y="5381625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1.00</a:t>
            </a:r>
          </a:p>
        </p:txBody>
      </p:sp>
      <p:sp>
        <p:nvSpPr>
          <p:cNvPr id="5751" name="Rectangle 637"/>
          <p:cNvSpPr>
            <a:spLocks noChangeArrowheads="1"/>
          </p:cNvSpPr>
          <p:nvPr/>
        </p:nvSpPr>
        <p:spPr bwMode="auto">
          <a:xfrm>
            <a:off x="6162675" y="5381625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0.50</a:t>
            </a:r>
          </a:p>
        </p:txBody>
      </p:sp>
      <p:sp>
        <p:nvSpPr>
          <p:cNvPr id="5752" name="Rectangle 638"/>
          <p:cNvSpPr>
            <a:spLocks noChangeArrowheads="1"/>
          </p:cNvSpPr>
          <p:nvPr/>
        </p:nvSpPr>
        <p:spPr bwMode="auto">
          <a:xfrm>
            <a:off x="6810375" y="5381625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0.25</a:t>
            </a:r>
          </a:p>
        </p:txBody>
      </p:sp>
      <p:sp>
        <p:nvSpPr>
          <p:cNvPr id="5753" name="Rectangle 639"/>
          <p:cNvSpPr>
            <a:spLocks noChangeArrowheads="1"/>
          </p:cNvSpPr>
          <p:nvPr/>
        </p:nvSpPr>
        <p:spPr bwMode="auto">
          <a:xfrm>
            <a:off x="7324725" y="5381625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0.125</a:t>
            </a:r>
          </a:p>
        </p:txBody>
      </p:sp>
      <p:sp>
        <p:nvSpPr>
          <p:cNvPr id="5754" name="Rectangle 640"/>
          <p:cNvSpPr>
            <a:spLocks noChangeArrowheads="1"/>
          </p:cNvSpPr>
          <p:nvPr/>
        </p:nvSpPr>
        <p:spPr bwMode="auto">
          <a:xfrm>
            <a:off x="2447925" y="5259388"/>
            <a:ext cx="6080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superarid</a:t>
            </a:r>
          </a:p>
        </p:txBody>
      </p:sp>
      <p:sp>
        <p:nvSpPr>
          <p:cNvPr id="5755" name="Rectangle 641"/>
          <p:cNvSpPr>
            <a:spLocks noChangeArrowheads="1"/>
          </p:cNvSpPr>
          <p:nvPr/>
        </p:nvSpPr>
        <p:spPr bwMode="auto">
          <a:xfrm>
            <a:off x="3152775" y="5259388"/>
            <a:ext cx="5000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perarid</a:t>
            </a:r>
          </a:p>
        </p:txBody>
      </p:sp>
      <p:sp>
        <p:nvSpPr>
          <p:cNvPr id="5756" name="Rectangle 642"/>
          <p:cNvSpPr>
            <a:spLocks noChangeArrowheads="1"/>
          </p:cNvSpPr>
          <p:nvPr/>
        </p:nvSpPr>
        <p:spPr bwMode="auto">
          <a:xfrm>
            <a:off x="3810000" y="5259388"/>
            <a:ext cx="3540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arid</a:t>
            </a:r>
          </a:p>
        </p:txBody>
      </p:sp>
      <p:sp>
        <p:nvSpPr>
          <p:cNvPr id="5757" name="Rectangle 643"/>
          <p:cNvSpPr>
            <a:spLocks noChangeArrowheads="1"/>
          </p:cNvSpPr>
          <p:nvPr/>
        </p:nvSpPr>
        <p:spPr bwMode="auto">
          <a:xfrm>
            <a:off x="4362450" y="5268913"/>
            <a:ext cx="568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semiarid</a:t>
            </a:r>
          </a:p>
        </p:txBody>
      </p:sp>
      <p:sp>
        <p:nvSpPr>
          <p:cNvPr id="5758" name="Rectangle 644"/>
          <p:cNvSpPr>
            <a:spLocks noChangeArrowheads="1"/>
          </p:cNvSpPr>
          <p:nvPr/>
        </p:nvSpPr>
        <p:spPr bwMode="auto">
          <a:xfrm>
            <a:off x="4953000" y="5249863"/>
            <a:ext cx="6254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subhumid</a:t>
            </a:r>
          </a:p>
        </p:txBody>
      </p:sp>
      <p:sp>
        <p:nvSpPr>
          <p:cNvPr id="5759" name="Rectangle 645"/>
          <p:cNvSpPr>
            <a:spLocks noChangeArrowheads="1"/>
          </p:cNvSpPr>
          <p:nvPr/>
        </p:nvSpPr>
        <p:spPr bwMode="auto">
          <a:xfrm>
            <a:off x="5600700" y="5249863"/>
            <a:ext cx="4603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humid</a:t>
            </a:r>
          </a:p>
        </p:txBody>
      </p:sp>
      <p:sp>
        <p:nvSpPr>
          <p:cNvPr id="5760" name="Rectangle 646"/>
          <p:cNvSpPr>
            <a:spLocks noChangeArrowheads="1"/>
          </p:cNvSpPr>
          <p:nvPr/>
        </p:nvSpPr>
        <p:spPr bwMode="auto">
          <a:xfrm>
            <a:off x="6172200" y="5249863"/>
            <a:ext cx="6080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perhumid</a:t>
            </a:r>
          </a:p>
        </p:txBody>
      </p:sp>
      <p:sp>
        <p:nvSpPr>
          <p:cNvPr id="5761" name="Rectangle 647"/>
          <p:cNvSpPr>
            <a:spLocks noChangeArrowheads="1"/>
          </p:cNvSpPr>
          <p:nvPr/>
        </p:nvSpPr>
        <p:spPr bwMode="auto">
          <a:xfrm>
            <a:off x="6724650" y="5249863"/>
            <a:ext cx="717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superhumid</a:t>
            </a:r>
          </a:p>
        </p:txBody>
      </p:sp>
      <p:sp>
        <p:nvSpPr>
          <p:cNvPr id="5762" name="Rectangle 648"/>
          <p:cNvSpPr>
            <a:spLocks noChangeArrowheads="1"/>
          </p:cNvSpPr>
          <p:nvPr/>
        </p:nvSpPr>
        <p:spPr bwMode="auto">
          <a:xfrm rot="-3540000">
            <a:off x="2249488" y="2898775"/>
            <a:ext cx="209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Potential Evapotranspiration Ratio</a:t>
            </a:r>
          </a:p>
        </p:txBody>
      </p:sp>
      <p:sp>
        <p:nvSpPr>
          <p:cNvPr id="5763" name="Rectangle 649"/>
          <p:cNvSpPr>
            <a:spLocks noChangeArrowheads="1"/>
          </p:cNvSpPr>
          <p:nvPr/>
        </p:nvSpPr>
        <p:spPr bwMode="auto">
          <a:xfrm>
            <a:off x="4133850" y="1617663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0.25</a:t>
            </a:r>
          </a:p>
        </p:txBody>
      </p:sp>
      <p:sp>
        <p:nvSpPr>
          <p:cNvPr id="5764" name="Rectangle 650"/>
          <p:cNvSpPr>
            <a:spLocks noChangeArrowheads="1"/>
          </p:cNvSpPr>
          <p:nvPr/>
        </p:nvSpPr>
        <p:spPr bwMode="auto">
          <a:xfrm>
            <a:off x="3838575" y="2112963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0.50</a:t>
            </a:r>
          </a:p>
        </p:txBody>
      </p:sp>
      <p:sp>
        <p:nvSpPr>
          <p:cNvPr id="5765" name="Rectangle 651"/>
          <p:cNvSpPr>
            <a:spLocks noChangeArrowheads="1"/>
          </p:cNvSpPr>
          <p:nvPr/>
        </p:nvSpPr>
        <p:spPr bwMode="auto">
          <a:xfrm>
            <a:off x="3495675" y="2589213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1.00</a:t>
            </a:r>
          </a:p>
        </p:txBody>
      </p:sp>
      <p:sp>
        <p:nvSpPr>
          <p:cNvPr id="5766" name="Rectangle 652"/>
          <p:cNvSpPr>
            <a:spLocks noChangeArrowheads="1"/>
          </p:cNvSpPr>
          <p:nvPr/>
        </p:nvSpPr>
        <p:spPr bwMode="auto">
          <a:xfrm>
            <a:off x="3200400" y="3122613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2.00</a:t>
            </a:r>
          </a:p>
        </p:txBody>
      </p:sp>
      <p:sp>
        <p:nvSpPr>
          <p:cNvPr id="5767" name="Rectangle 653"/>
          <p:cNvSpPr>
            <a:spLocks noChangeArrowheads="1"/>
          </p:cNvSpPr>
          <p:nvPr/>
        </p:nvSpPr>
        <p:spPr bwMode="auto">
          <a:xfrm>
            <a:off x="2886075" y="3598863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4.00</a:t>
            </a:r>
          </a:p>
        </p:txBody>
      </p:sp>
      <p:sp>
        <p:nvSpPr>
          <p:cNvPr id="5768" name="Rectangle 654"/>
          <p:cNvSpPr>
            <a:spLocks noChangeArrowheads="1"/>
          </p:cNvSpPr>
          <p:nvPr/>
        </p:nvSpPr>
        <p:spPr bwMode="auto">
          <a:xfrm>
            <a:off x="2562225" y="4094163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8.00</a:t>
            </a:r>
          </a:p>
        </p:txBody>
      </p:sp>
      <p:sp>
        <p:nvSpPr>
          <p:cNvPr id="5769" name="Rectangle 655"/>
          <p:cNvSpPr>
            <a:spLocks noChangeArrowheads="1"/>
          </p:cNvSpPr>
          <p:nvPr/>
        </p:nvSpPr>
        <p:spPr bwMode="auto">
          <a:xfrm>
            <a:off x="2228850" y="4541838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16.00</a:t>
            </a:r>
          </a:p>
        </p:txBody>
      </p:sp>
      <p:sp>
        <p:nvSpPr>
          <p:cNvPr id="5770" name="Rectangle 656"/>
          <p:cNvSpPr>
            <a:spLocks noChangeArrowheads="1"/>
          </p:cNvSpPr>
          <p:nvPr/>
        </p:nvSpPr>
        <p:spPr bwMode="auto">
          <a:xfrm>
            <a:off x="1905000" y="5065713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32.00</a:t>
            </a:r>
          </a:p>
        </p:txBody>
      </p:sp>
      <p:sp>
        <p:nvSpPr>
          <p:cNvPr id="5771" name="Rectangle 657"/>
          <p:cNvSpPr>
            <a:spLocks noChangeArrowheads="1"/>
          </p:cNvSpPr>
          <p:nvPr/>
        </p:nvSpPr>
        <p:spPr bwMode="auto">
          <a:xfrm>
            <a:off x="4362450" y="1150938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0.125</a:t>
            </a:r>
          </a:p>
        </p:txBody>
      </p:sp>
      <p:grpSp>
        <p:nvGrpSpPr>
          <p:cNvPr id="5772" name="Group 658"/>
          <p:cNvGrpSpPr>
            <a:grpSpLocks/>
          </p:cNvGrpSpPr>
          <p:nvPr/>
        </p:nvGrpSpPr>
        <p:grpSpPr bwMode="auto">
          <a:xfrm>
            <a:off x="2393950" y="4052888"/>
            <a:ext cx="290513" cy="0"/>
            <a:chOff x="652" y="3329"/>
            <a:chExt cx="183" cy="0"/>
          </a:xfrm>
        </p:grpSpPr>
        <p:sp>
          <p:nvSpPr>
            <p:cNvPr id="5858" name="Line 659"/>
            <p:cNvSpPr>
              <a:spLocks noChangeShapeType="1"/>
            </p:cNvSpPr>
            <p:nvPr/>
          </p:nvSpPr>
          <p:spPr bwMode="auto">
            <a:xfrm>
              <a:off x="652" y="3329"/>
              <a:ext cx="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9" name="Line 660"/>
            <p:cNvSpPr>
              <a:spLocks noChangeShapeType="1"/>
            </p:cNvSpPr>
            <p:nvPr/>
          </p:nvSpPr>
          <p:spPr bwMode="auto">
            <a:xfrm>
              <a:off x="757" y="3329"/>
              <a:ext cx="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73" name="Group 661"/>
          <p:cNvGrpSpPr>
            <a:grpSpLocks/>
          </p:cNvGrpSpPr>
          <p:nvPr/>
        </p:nvGrpSpPr>
        <p:grpSpPr bwMode="auto">
          <a:xfrm>
            <a:off x="2717800" y="4062413"/>
            <a:ext cx="290513" cy="0"/>
            <a:chOff x="856" y="3335"/>
            <a:chExt cx="183" cy="0"/>
          </a:xfrm>
        </p:grpSpPr>
        <p:sp>
          <p:nvSpPr>
            <p:cNvPr id="5856" name="Line 662"/>
            <p:cNvSpPr>
              <a:spLocks noChangeShapeType="1"/>
            </p:cNvSpPr>
            <p:nvPr/>
          </p:nvSpPr>
          <p:spPr bwMode="auto">
            <a:xfrm>
              <a:off x="856" y="3335"/>
              <a:ext cx="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7" name="Line 663"/>
            <p:cNvSpPr>
              <a:spLocks noChangeShapeType="1"/>
            </p:cNvSpPr>
            <p:nvPr/>
          </p:nvSpPr>
          <p:spPr bwMode="auto">
            <a:xfrm>
              <a:off x="961" y="3335"/>
              <a:ext cx="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74" name="Group 664"/>
          <p:cNvGrpSpPr>
            <a:grpSpLocks/>
          </p:cNvGrpSpPr>
          <p:nvPr/>
        </p:nvGrpSpPr>
        <p:grpSpPr bwMode="auto">
          <a:xfrm>
            <a:off x="2454275" y="4548188"/>
            <a:ext cx="363538" cy="0"/>
            <a:chOff x="690" y="3641"/>
            <a:chExt cx="229" cy="0"/>
          </a:xfrm>
        </p:grpSpPr>
        <p:sp>
          <p:nvSpPr>
            <p:cNvPr id="5854" name="Line 665"/>
            <p:cNvSpPr>
              <a:spLocks noChangeShapeType="1"/>
            </p:cNvSpPr>
            <p:nvPr/>
          </p:nvSpPr>
          <p:spPr bwMode="auto">
            <a:xfrm>
              <a:off x="690" y="3641"/>
              <a:ext cx="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5" name="Line 666"/>
            <p:cNvSpPr>
              <a:spLocks noChangeShapeType="1"/>
            </p:cNvSpPr>
            <p:nvPr/>
          </p:nvSpPr>
          <p:spPr bwMode="auto">
            <a:xfrm>
              <a:off x="821" y="3641"/>
              <a:ext cx="9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75" name="Group 667"/>
          <p:cNvGrpSpPr>
            <a:grpSpLocks/>
          </p:cNvGrpSpPr>
          <p:nvPr/>
        </p:nvGrpSpPr>
        <p:grpSpPr bwMode="auto">
          <a:xfrm>
            <a:off x="3098800" y="3567113"/>
            <a:ext cx="290513" cy="0"/>
            <a:chOff x="1096" y="3023"/>
            <a:chExt cx="183" cy="0"/>
          </a:xfrm>
        </p:grpSpPr>
        <p:sp>
          <p:nvSpPr>
            <p:cNvPr id="5852" name="Line 668"/>
            <p:cNvSpPr>
              <a:spLocks noChangeShapeType="1"/>
            </p:cNvSpPr>
            <p:nvPr/>
          </p:nvSpPr>
          <p:spPr bwMode="auto">
            <a:xfrm>
              <a:off x="1096" y="3023"/>
              <a:ext cx="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3" name="Line 669"/>
            <p:cNvSpPr>
              <a:spLocks noChangeShapeType="1"/>
            </p:cNvSpPr>
            <p:nvPr/>
          </p:nvSpPr>
          <p:spPr bwMode="auto">
            <a:xfrm>
              <a:off x="1201" y="3023"/>
              <a:ext cx="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76" name="Group 670"/>
          <p:cNvGrpSpPr>
            <a:grpSpLocks/>
          </p:cNvGrpSpPr>
          <p:nvPr/>
        </p:nvGrpSpPr>
        <p:grpSpPr bwMode="auto">
          <a:xfrm>
            <a:off x="2620963" y="3074988"/>
            <a:ext cx="322262" cy="0"/>
            <a:chOff x="795" y="2713"/>
            <a:chExt cx="203" cy="0"/>
          </a:xfrm>
        </p:grpSpPr>
        <p:sp>
          <p:nvSpPr>
            <p:cNvPr id="5850" name="Line 671"/>
            <p:cNvSpPr>
              <a:spLocks noChangeShapeType="1"/>
            </p:cNvSpPr>
            <p:nvPr/>
          </p:nvSpPr>
          <p:spPr bwMode="auto">
            <a:xfrm>
              <a:off x="795" y="2713"/>
              <a:ext cx="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51" name="Line 672"/>
            <p:cNvSpPr>
              <a:spLocks noChangeShapeType="1"/>
            </p:cNvSpPr>
            <p:nvPr/>
          </p:nvSpPr>
          <p:spPr bwMode="auto">
            <a:xfrm flipH="1">
              <a:off x="921" y="2713"/>
              <a:ext cx="7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77" name="Group 673"/>
          <p:cNvGrpSpPr>
            <a:grpSpLocks/>
          </p:cNvGrpSpPr>
          <p:nvPr/>
        </p:nvGrpSpPr>
        <p:grpSpPr bwMode="auto">
          <a:xfrm>
            <a:off x="3368675" y="3074988"/>
            <a:ext cx="279400" cy="0"/>
            <a:chOff x="1266" y="2713"/>
            <a:chExt cx="176" cy="0"/>
          </a:xfrm>
        </p:grpSpPr>
        <p:sp>
          <p:nvSpPr>
            <p:cNvPr id="5848" name="Line 674"/>
            <p:cNvSpPr>
              <a:spLocks noChangeShapeType="1"/>
            </p:cNvSpPr>
            <p:nvPr/>
          </p:nvSpPr>
          <p:spPr bwMode="auto">
            <a:xfrm>
              <a:off x="1266" y="2713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9" name="Line 675"/>
            <p:cNvSpPr>
              <a:spLocks noChangeShapeType="1"/>
            </p:cNvSpPr>
            <p:nvPr/>
          </p:nvSpPr>
          <p:spPr bwMode="auto">
            <a:xfrm flipH="1">
              <a:off x="1375" y="2713"/>
              <a:ext cx="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78" name="Rectangle 676"/>
          <p:cNvSpPr>
            <a:spLocks noChangeArrowheads="1"/>
          </p:cNvSpPr>
          <p:nvPr/>
        </p:nvSpPr>
        <p:spPr bwMode="auto">
          <a:xfrm rot="-5400000">
            <a:off x="661195" y="3974306"/>
            <a:ext cx="2087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Annual Mean Biotemperature (</a:t>
            </a:r>
            <a:r>
              <a:rPr lang="en-US" baseline="30000"/>
              <a:t>o</a:t>
            </a:r>
            <a:r>
              <a:rPr lang="en-US"/>
              <a:t>C)</a:t>
            </a:r>
          </a:p>
        </p:txBody>
      </p:sp>
      <p:sp>
        <p:nvSpPr>
          <p:cNvPr id="5779" name="Rectangle 677"/>
          <p:cNvSpPr>
            <a:spLocks noChangeArrowheads="1"/>
          </p:cNvSpPr>
          <p:nvPr/>
        </p:nvSpPr>
        <p:spPr bwMode="auto">
          <a:xfrm>
            <a:off x="2178050" y="294163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1.5</a:t>
            </a:r>
          </a:p>
        </p:txBody>
      </p:sp>
      <p:sp>
        <p:nvSpPr>
          <p:cNvPr id="5780" name="Rectangle 678"/>
          <p:cNvSpPr>
            <a:spLocks noChangeArrowheads="1"/>
          </p:cNvSpPr>
          <p:nvPr/>
        </p:nvSpPr>
        <p:spPr bwMode="auto">
          <a:xfrm>
            <a:off x="2178050" y="34559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5781" name="Rectangle 679"/>
          <p:cNvSpPr>
            <a:spLocks noChangeArrowheads="1"/>
          </p:cNvSpPr>
          <p:nvPr/>
        </p:nvSpPr>
        <p:spPr bwMode="auto">
          <a:xfrm>
            <a:off x="2178050" y="392271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5782" name="Rectangle 680"/>
          <p:cNvSpPr>
            <a:spLocks noChangeArrowheads="1"/>
          </p:cNvSpPr>
          <p:nvPr/>
        </p:nvSpPr>
        <p:spPr bwMode="auto">
          <a:xfrm>
            <a:off x="2178050" y="4418013"/>
            <a:ext cx="325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12</a:t>
            </a:r>
          </a:p>
        </p:txBody>
      </p:sp>
      <p:sp>
        <p:nvSpPr>
          <p:cNvPr id="5783" name="Rectangle 681"/>
          <p:cNvSpPr>
            <a:spLocks noChangeArrowheads="1"/>
          </p:cNvSpPr>
          <p:nvPr/>
        </p:nvSpPr>
        <p:spPr bwMode="auto">
          <a:xfrm>
            <a:off x="2178050" y="4913313"/>
            <a:ext cx="325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24</a:t>
            </a:r>
          </a:p>
        </p:txBody>
      </p:sp>
      <p:sp>
        <p:nvSpPr>
          <p:cNvPr id="5784" name="Rectangle 682"/>
          <p:cNvSpPr>
            <a:spLocks noChangeArrowheads="1"/>
          </p:cNvSpPr>
          <p:nvPr/>
        </p:nvSpPr>
        <p:spPr bwMode="auto">
          <a:xfrm>
            <a:off x="1816100" y="2697163"/>
            <a:ext cx="4095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polar</a:t>
            </a:r>
          </a:p>
        </p:txBody>
      </p:sp>
      <p:sp>
        <p:nvSpPr>
          <p:cNvPr id="5785" name="Rectangle 683"/>
          <p:cNvSpPr>
            <a:spLocks noChangeArrowheads="1"/>
          </p:cNvSpPr>
          <p:nvPr/>
        </p:nvSpPr>
        <p:spPr bwMode="auto">
          <a:xfrm>
            <a:off x="1816100" y="3192463"/>
            <a:ext cx="5746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subpolar</a:t>
            </a:r>
          </a:p>
        </p:txBody>
      </p:sp>
      <p:sp>
        <p:nvSpPr>
          <p:cNvPr id="5786" name="Rectangle 684"/>
          <p:cNvSpPr>
            <a:spLocks noChangeArrowheads="1"/>
          </p:cNvSpPr>
          <p:nvPr/>
        </p:nvSpPr>
        <p:spPr bwMode="auto">
          <a:xfrm>
            <a:off x="1816100" y="3706813"/>
            <a:ext cx="466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boreal</a:t>
            </a:r>
          </a:p>
        </p:txBody>
      </p:sp>
      <p:sp>
        <p:nvSpPr>
          <p:cNvPr id="5787" name="Rectangle 685"/>
          <p:cNvSpPr>
            <a:spLocks noChangeArrowheads="1"/>
          </p:cNvSpPr>
          <p:nvPr/>
        </p:nvSpPr>
        <p:spPr bwMode="auto">
          <a:xfrm>
            <a:off x="1816100" y="4135438"/>
            <a:ext cx="64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cool</a:t>
            </a:r>
          </a:p>
          <a:p>
            <a:pPr algn="ctr"/>
            <a:r>
              <a:rPr lang="en-US" sz="800"/>
              <a:t>temperate</a:t>
            </a:r>
          </a:p>
        </p:txBody>
      </p:sp>
      <p:sp>
        <p:nvSpPr>
          <p:cNvPr id="5788" name="Rectangle 686"/>
          <p:cNvSpPr>
            <a:spLocks noChangeArrowheads="1"/>
          </p:cNvSpPr>
          <p:nvPr/>
        </p:nvSpPr>
        <p:spPr bwMode="auto">
          <a:xfrm>
            <a:off x="1816100" y="4668838"/>
            <a:ext cx="920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warm temperate</a:t>
            </a:r>
          </a:p>
          <a:p>
            <a:r>
              <a:rPr lang="en-US" sz="800"/>
              <a:t>or subtropical</a:t>
            </a:r>
          </a:p>
        </p:txBody>
      </p:sp>
      <p:sp>
        <p:nvSpPr>
          <p:cNvPr id="5789" name="Rectangle 687"/>
          <p:cNvSpPr>
            <a:spLocks noChangeArrowheads="1"/>
          </p:cNvSpPr>
          <p:nvPr/>
        </p:nvSpPr>
        <p:spPr bwMode="auto">
          <a:xfrm>
            <a:off x="1816100" y="5259388"/>
            <a:ext cx="5111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tropical</a:t>
            </a:r>
          </a:p>
        </p:txBody>
      </p:sp>
      <p:sp>
        <p:nvSpPr>
          <p:cNvPr id="5790" name="Rectangle 688"/>
          <p:cNvSpPr>
            <a:spLocks noChangeArrowheads="1"/>
          </p:cNvSpPr>
          <p:nvPr/>
        </p:nvSpPr>
        <p:spPr bwMode="auto">
          <a:xfrm>
            <a:off x="1816100" y="233521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Latitudinal</a:t>
            </a:r>
          </a:p>
          <a:p>
            <a:pPr algn="ctr"/>
            <a:r>
              <a:rPr lang="en-US" sz="800"/>
              <a:t>Regions</a:t>
            </a:r>
          </a:p>
        </p:txBody>
      </p:sp>
      <p:sp>
        <p:nvSpPr>
          <p:cNvPr id="5791" name="Rectangle 689"/>
          <p:cNvSpPr>
            <a:spLocks noChangeArrowheads="1"/>
          </p:cNvSpPr>
          <p:nvPr/>
        </p:nvSpPr>
        <p:spPr bwMode="auto">
          <a:xfrm>
            <a:off x="7277100" y="2932113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1.5</a:t>
            </a:r>
          </a:p>
        </p:txBody>
      </p:sp>
      <p:sp>
        <p:nvSpPr>
          <p:cNvPr id="5792" name="Rectangle 690"/>
          <p:cNvSpPr>
            <a:spLocks noChangeArrowheads="1"/>
          </p:cNvSpPr>
          <p:nvPr/>
        </p:nvSpPr>
        <p:spPr bwMode="auto">
          <a:xfrm>
            <a:off x="7334250" y="344646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5793" name="Rectangle 691"/>
          <p:cNvSpPr>
            <a:spLocks noChangeArrowheads="1"/>
          </p:cNvSpPr>
          <p:nvPr/>
        </p:nvSpPr>
        <p:spPr bwMode="auto">
          <a:xfrm>
            <a:off x="7334250" y="394176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5794" name="Rectangle 692"/>
          <p:cNvSpPr>
            <a:spLocks noChangeArrowheads="1"/>
          </p:cNvSpPr>
          <p:nvPr/>
        </p:nvSpPr>
        <p:spPr bwMode="auto">
          <a:xfrm>
            <a:off x="7286625" y="4408488"/>
            <a:ext cx="325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12</a:t>
            </a:r>
          </a:p>
        </p:txBody>
      </p:sp>
      <p:sp>
        <p:nvSpPr>
          <p:cNvPr id="5795" name="Rectangle 693"/>
          <p:cNvSpPr>
            <a:spLocks noChangeArrowheads="1"/>
          </p:cNvSpPr>
          <p:nvPr/>
        </p:nvSpPr>
        <p:spPr bwMode="auto">
          <a:xfrm>
            <a:off x="7324725" y="4913313"/>
            <a:ext cx="325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24</a:t>
            </a:r>
          </a:p>
        </p:txBody>
      </p:sp>
      <p:sp>
        <p:nvSpPr>
          <p:cNvPr id="5796" name="Rectangle 694"/>
          <p:cNvSpPr>
            <a:spLocks noChangeArrowheads="1"/>
          </p:cNvSpPr>
          <p:nvPr/>
        </p:nvSpPr>
        <p:spPr bwMode="auto">
          <a:xfrm>
            <a:off x="7356475" y="2686050"/>
            <a:ext cx="3937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nival</a:t>
            </a:r>
          </a:p>
        </p:txBody>
      </p:sp>
      <p:sp>
        <p:nvSpPr>
          <p:cNvPr id="5797" name="Rectangle 695"/>
          <p:cNvSpPr>
            <a:spLocks noChangeArrowheads="1"/>
          </p:cNvSpPr>
          <p:nvPr/>
        </p:nvSpPr>
        <p:spPr bwMode="auto">
          <a:xfrm>
            <a:off x="7356475" y="3211513"/>
            <a:ext cx="4556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alpine</a:t>
            </a:r>
          </a:p>
        </p:txBody>
      </p:sp>
      <p:sp>
        <p:nvSpPr>
          <p:cNvPr id="5798" name="Rectangle 696"/>
          <p:cNvSpPr>
            <a:spLocks noChangeArrowheads="1"/>
          </p:cNvSpPr>
          <p:nvPr/>
        </p:nvSpPr>
        <p:spPr bwMode="auto">
          <a:xfrm>
            <a:off x="7356475" y="3730625"/>
            <a:ext cx="622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subalpine</a:t>
            </a:r>
          </a:p>
        </p:txBody>
      </p:sp>
      <p:sp>
        <p:nvSpPr>
          <p:cNvPr id="5799" name="Rectangle 697"/>
          <p:cNvSpPr>
            <a:spLocks noChangeArrowheads="1"/>
          </p:cNvSpPr>
          <p:nvPr/>
        </p:nvSpPr>
        <p:spPr bwMode="auto">
          <a:xfrm>
            <a:off x="7356475" y="4206875"/>
            <a:ext cx="5826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montane</a:t>
            </a:r>
          </a:p>
        </p:txBody>
      </p:sp>
      <p:sp>
        <p:nvSpPr>
          <p:cNvPr id="5800" name="Rectangle 698"/>
          <p:cNvSpPr>
            <a:spLocks noChangeArrowheads="1"/>
          </p:cNvSpPr>
          <p:nvPr/>
        </p:nvSpPr>
        <p:spPr bwMode="auto">
          <a:xfrm>
            <a:off x="7356475" y="4645025"/>
            <a:ext cx="579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lower</a:t>
            </a:r>
          </a:p>
          <a:p>
            <a:pPr algn="ctr"/>
            <a:r>
              <a:rPr lang="en-US" sz="800"/>
              <a:t>montane</a:t>
            </a:r>
          </a:p>
        </p:txBody>
      </p:sp>
      <p:sp>
        <p:nvSpPr>
          <p:cNvPr id="5801" name="Rectangle 699"/>
          <p:cNvSpPr>
            <a:spLocks noChangeArrowheads="1"/>
          </p:cNvSpPr>
          <p:nvPr/>
        </p:nvSpPr>
        <p:spPr bwMode="auto">
          <a:xfrm>
            <a:off x="7254875" y="2305050"/>
            <a:ext cx="70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800"/>
              <a:t>Altitudinal</a:t>
            </a:r>
          </a:p>
          <a:p>
            <a:pPr algn="ctr"/>
            <a:r>
              <a:rPr lang="en-US" sz="800"/>
              <a:t>Regions</a:t>
            </a:r>
          </a:p>
        </p:txBody>
      </p:sp>
      <p:sp>
        <p:nvSpPr>
          <p:cNvPr id="5802" name="Rectangle 700"/>
          <p:cNvSpPr>
            <a:spLocks noChangeArrowheads="1"/>
          </p:cNvSpPr>
          <p:nvPr/>
        </p:nvSpPr>
        <p:spPr bwMode="auto">
          <a:xfrm>
            <a:off x="3714750" y="3108325"/>
            <a:ext cx="47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dry</a:t>
            </a:r>
          </a:p>
          <a:p>
            <a:pPr algn="ctr"/>
            <a:r>
              <a:rPr lang="en-US" sz="800"/>
              <a:t>tundra</a:t>
            </a:r>
          </a:p>
        </p:txBody>
      </p:sp>
      <p:sp>
        <p:nvSpPr>
          <p:cNvPr id="5803" name="Rectangle 701"/>
          <p:cNvSpPr>
            <a:spLocks noChangeArrowheads="1"/>
          </p:cNvSpPr>
          <p:nvPr/>
        </p:nvSpPr>
        <p:spPr bwMode="auto">
          <a:xfrm>
            <a:off x="4352925" y="3108325"/>
            <a:ext cx="47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moist</a:t>
            </a:r>
          </a:p>
          <a:p>
            <a:pPr algn="ctr"/>
            <a:r>
              <a:rPr lang="en-US" sz="800"/>
              <a:t>tundra</a:t>
            </a:r>
          </a:p>
        </p:txBody>
      </p:sp>
      <p:sp>
        <p:nvSpPr>
          <p:cNvPr id="5804" name="Rectangle 702"/>
          <p:cNvSpPr>
            <a:spLocks noChangeArrowheads="1"/>
          </p:cNvSpPr>
          <p:nvPr/>
        </p:nvSpPr>
        <p:spPr bwMode="auto">
          <a:xfrm>
            <a:off x="4972050" y="3108325"/>
            <a:ext cx="47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wet</a:t>
            </a:r>
          </a:p>
          <a:p>
            <a:pPr algn="ctr"/>
            <a:r>
              <a:rPr lang="en-US" sz="800"/>
              <a:t>tundra</a:t>
            </a:r>
          </a:p>
        </p:txBody>
      </p:sp>
      <p:sp>
        <p:nvSpPr>
          <p:cNvPr id="5805" name="Rectangle 703"/>
          <p:cNvSpPr>
            <a:spLocks noChangeArrowheads="1"/>
          </p:cNvSpPr>
          <p:nvPr/>
        </p:nvSpPr>
        <p:spPr bwMode="auto">
          <a:xfrm>
            <a:off x="5610225" y="3108325"/>
            <a:ext cx="471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rain</a:t>
            </a:r>
          </a:p>
          <a:p>
            <a:pPr algn="ctr"/>
            <a:r>
              <a:rPr lang="en-US" sz="800"/>
              <a:t>tundra</a:t>
            </a:r>
          </a:p>
        </p:txBody>
      </p:sp>
      <p:sp>
        <p:nvSpPr>
          <p:cNvPr id="5806" name="Rectangle 704"/>
          <p:cNvSpPr>
            <a:spLocks noChangeArrowheads="1"/>
          </p:cNvSpPr>
          <p:nvPr/>
        </p:nvSpPr>
        <p:spPr bwMode="auto">
          <a:xfrm>
            <a:off x="3409950" y="3735388"/>
            <a:ext cx="466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desert</a:t>
            </a:r>
          </a:p>
        </p:txBody>
      </p:sp>
      <p:sp>
        <p:nvSpPr>
          <p:cNvPr id="5807" name="Rectangle 705"/>
          <p:cNvSpPr>
            <a:spLocks noChangeArrowheads="1"/>
          </p:cNvSpPr>
          <p:nvPr/>
        </p:nvSpPr>
        <p:spPr bwMode="auto">
          <a:xfrm>
            <a:off x="4029075" y="3613150"/>
            <a:ext cx="433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dry </a:t>
            </a:r>
          </a:p>
          <a:p>
            <a:pPr algn="ctr"/>
            <a:r>
              <a:rPr lang="en-US" sz="800"/>
              <a:t>scrub</a:t>
            </a:r>
          </a:p>
        </p:txBody>
      </p:sp>
      <p:sp>
        <p:nvSpPr>
          <p:cNvPr id="5808" name="Rectangle 706"/>
          <p:cNvSpPr>
            <a:spLocks noChangeArrowheads="1"/>
          </p:cNvSpPr>
          <p:nvPr/>
        </p:nvSpPr>
        <p:spPr bwMode="auto">
          <a:xfrm>
            <a:off x="4629150" y="361315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moist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09" name="Rectangle 707"/>
          <p:cNvSpPr>
            <a:spLocks noChangeArrowheads="1"/>
          </p:cNvSpPr>
          <p:nvPr/>
        </p:nvSpPr>
        <p:spPr bwMode="auto">
          <a:xfrm>
            <a:off x="5257800" y="361315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wet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10" name="Rectangle 708"/>
          <p:cNvSpPr>
            <a:spLocks noChangeArrowheads="1"/>
          </p:cNvSpPr>
          <p:nvPr/>
        </p:nvSpPr>
        <p:spPr bwMode="auto">
          <a:xfrm>
            <a:off x="5876925" y="361315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rain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11" name="Rectangle 709"/>
          <p:cNvSpPr>
            <a:spLocks noChangeArrowheads="1"/>
          </p:cNvSpPr>
          <p:nvPr/>
        </p:nvSpPr>
        <p:spPr bwMode="auto">
          <a:xfrm>
            <a:off x="3086100" y="4154488"/>
            <a:ext cx="466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desert</a:t>
            </a:r>
          </a:p>
        </p:txBody>
      </p:sp>
      <p:sp>
        <p:nvSpPr>
          <p:cNvPr id="5812" name="Rectangle 710"/>
          <p:cNvSpPr>
            <a:spLocks noChangeArrowheads="1"/>
          </p:cNvSpPr>
          <p:nvPr/>
        </p:nvSpPr>
        <p:spPr bwMode="auto">
          <a:xfrm>
            <a:off x="3724275" y="4117975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desert</a:t>
            </a:r>
          </a:p>
          <a:p>
            <a:pPr algn="ctr"/>
            <a:r>
              <a:rPr lang="en-US" sz="800"/>
              <a:t>scrub</a:t>
            </a:r>
          </a:p>
        </p:txBody>
      </p:sp>
      <p:sp>
        <p:nvSpPr>
          <p:cNvPr id="5813" name="Rectangle 711"/>
          <p:cNvSpPr>
            <a:spLocks noChangeArrowheads="1"/>
          </p:cNvSpPr>
          <p:nvPr/>
        </p:nvSpPr>
        <p:spPr bwMode="auto">
          <a:xfrm>
            <a:off x="4314825" y="4164013"/>
            <a:ext cx="492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steppe</a:t>
            </a:r>
          </a:p>
        </p:txBody>
      </p:sp>
      <p:sp>
        <p:nvSpPr>
          <p:cNvPr id="5814" name="Rectangle 712"/>
          <p:cNvSpPr>
            <a:spLocks noChangeArrowheads="1"/>
          </p:cNvSpPr>
          <p:nvPr/>
        </p:nvSpPr>
        <p:spPr bwMode="auto">
          <a:xfrm>
            <a:off x="4953000" y="4117975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moist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15" name="Rectangle 713"/>
          <p:cNvSpPr>
            <a:spLocks noChangeArrowheads="1"/>
          </p:cNvSpPr>
          <p:nvPr/>
        </p:nvSpPr>
        <p:spPr bwMode="auto">
          <a:xfrm>
            <a:off x="5543550" y="4117975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wet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16" name="Rectangle 714"/>
          <p:cNvSpPr>
            <a:spLocks noChangeArrowheads="1"/>
          </p:cNvSpPr>
          <p:nvPr/>
        </p:nvSpPr>
        <p:spPr bwMode="auto">
          <a:xfrm>
            <a:off x="6200775" y="4117975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rain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17" name="Rectangle 715"/>
          <p:cNvSpPr>
            <a:spLocks noChangeArrowheads="1"/>
          </p:cNvSpPr>
          <p:nvPr/>
        </p:nvSpPr>
        <p:spPr bwMode="auto">
          <a:xfrm>
            <a:off x="2819400" y="4668838"/>
            <a:ext cx="466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desert</a:t>
            </a:r>
          </a:p>
        </p:txBody>
      </p:sp>
      <p:sp>
        <p:nvSpPr>
          <p:cNvPr id="5818" name="Rectangle 716"/>
          <p:cNvSpPr>
            <a:spLocks noChangeArrowheads="1"/>
          </p:cNvSpPr>
          <p:nvPr/>
        </p:nvSpPr>
        <p:spPr bwMode="auto">
          <a:xfrm>
            <a:off x="3390900" y="464185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desert</a:t>
            </a:r>
          </a:p>
          <a:p>
            <a:pPr algn="ctr"/>
            <a:r>
              <a:rPr lang="en-US" sz="800"/>
              <a:t>scrub</a:t>
            </a:r>
          </a:p>
        </p:txBody>
      </p:sp>
      <p:sp>
        <p:nvSpPr>
          <p:cNvPr id="5819" name="Rectangle 717"/>
          <p:cNvSpPr>
            <a:spLocks noChangeArrowheads="1"/>
          </p:cNvSpPr>
          <p:nvPr/>
        </p:nvSpPr>
        <p:spPr bwMode="auto">
          <a:xfrm>
            <a:off x="3914775" y="4641850"/>
            <a:ext cx="61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thorn</a:t>
            </a:r>
          </a:p>
          <a:p>
            <a:pPr algn="ctr"/>
            <a:r>
              <a:rPr lang="en-US" sz="800"/>
              <a:t>woodland</a:t>
            </a:r>
          </a:p>
        </p:txBody>
      </p:sp>
      <p:sp>
        <p:nvSpPr>
          <p:cNvPr id="5820" name="Rectangle 718"/>
          <p:cNvSpPr>
            <a:spLocks noChangeArrowheads="1"/>
          </p:cNvSpPr>
          <p:nvPr/>
        </p:nvSpPr>
        <p:spPr bwMode="auto">
          <a:xfrm>
            <a:off x="4657725" y="464185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dry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21" name="Rectangle 719"/>
          <p:cNvSpPr>
            <a:spLocks noChangeArrowheads="1"/>
          </p:cNvSpPr>
          <p:nvPr/>
        </p:nvSpPr>
        <p:spPr bwMode="auto">
          <a:xfrm>
            <a:off x="5257800" y="464185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moist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22" name="Rectangle 720"/>
          <p:cNvSpPr>
            <a:spLocks noChangeArrowheads="1"/>
          </p:cNvSpPr>
          <p:nvPr/>
        </p:nvSpPr>
        <p:spPr bwMode="auto">
          <a:xfrm>
            <a:off x="5905500" y="46228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wet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23" name="Rectangle 721"/>
          <p:cNvSpPr>
            <a:spLocks noChangeArrowheads="1"/>
          </p:cNvSpPr>
          <p:nvPr/>
        </p:nvSpPr>
        <p:spPr bwMode="auto">
          <a:xfrm>
            <a:off x="6496050" y="4622800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rain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24" name="Rectangle 722"/>
          <p:cNvSpPr>
            <a:spLocks noChangeArrowheads="1"/>
          </p:cNvSpPr>
          <p:nvPr/>
        </p:nvSpPr>
        <p:spPr bwMode="auto">
          <a:xfrm>
            <a:off x="2476500" y="5059363"/>
            <a:ext cx="4667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800"/>
              <a:t>desert</a:t>
            </a:r>
          </a:p>
        </p:txBody>
      </p:sp>
      <p:sp>
        <p:nvSpPr>
          <p:cNvPr id="5825" name="Rectangle 723"/>
          <p:cNvSpPr>
            <a:spLocks noChangeArrowheads="1"/>
          </p:cNvSpPr>
          <p:nvPr/>
        </p:nvSpPr>
        <p:spPr bwMode="auto">
          <a:xfrm>
            <a:off x="3095625" y="5011738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desert</a:t>
            </a:r>
          </a:p>
          <a:p>
            <a:pPr algn="ctr"/>
            <a:r>
              <a:rPr lang="en-US" sz="800"/>
              <a:t>scrub</a:t>
            </a:r>
          </a:p>
        </p:txBody>
      </p:sp>
      <p:sp>
        <p:nvSpPr>
          <p:cNvPr id="5826" name="Rectangle 724"/>
          <p:cNvSpPr>
            <a:spLocks noChangeArrowheads="1"/>
          </p:cNvSpPr>
          <p:nvPr/>
        </p:nvSpPr>
        <p:spPr bwMode="auto">
          <a:xfrm>
            <a:off x="3667125" y="5002213"/>
            <a:ext cx="61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thorn</a:t>
            </a:r>
          </a:p>
          <a:p>
            <a:pPr algn="ctr"/>
            <a:r>
              <a:rPr lang="en-US" sz="800"/>
              <a:t>woodland</a:t>
            </a:r>
          </a:p>
        </p:txBody>
      </p:sp>
      <p:sp>
        <p:nvSpPr>
          <p:cNvPr id="5827" name="Rectangle 725"/>
          <p:cNvSpPr>
            <a:spLocks noChangeArrowheads="1"/>
          </p:cNvSpPr>
          <p:nvPr/>
        </p:nvSpPr>
        <p:spPr bwMode="auto">
          <a:xfrm>
            <a:off x="4314825" y="5011738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very dry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28" name="Rectangle 726"/>
          <p:cNvSpPr>
            <a:spLocks noChangeArrowheads="1"/>
          </p:cNvSpPr>
          <p:nvPr/>
        </p:nvSpPr>
        <p:spPr bwMode="auto">
          <a:xfrm>
            <a:off x="4933950" y="4992688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dry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29" name="Rectangle 727"/>
          <p:cNvSpPr>
            <a:spLocks noChangeArrowheads="1"/>
          </p:cNvSpPr>
          <p:nvPr/>
        </p:nvSpPr>
        <p:spPr bwMode="auto">
          <a:xfrm>
            <a:off x="5600700" y="5002213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moist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30" name="Rectangle 728"/>
          <p:cNvSpPr>
            <a:spLocks noChangeArrowheads="1"/>
          </p:cNvSpPr>
          <p:nvPr/>
        </p:nvSpPr>
        <p:spPr bwMode="auto">
          <a:xfrm>
            <a:off x="6219825" y="4992688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wet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31" name="Rectangle 729"/>
          <p:cNvSpPr>
            <a:spLocks noChangeArrowheads="1"/>
          </p:cNvSpPr>
          <p:nvPr/>
        </p:nvSpPr>
        <p:spPr bwMode="auto">
          <a:xfrm>
            <a:off x="6800850" y="4983163"/>
            <a:ext cx="43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800"/>
              <a:t>rain</a:t>
            </a:r>
          </a:p>
          <a:p>
            <a:pPr algn="ctr"/>
            <a:r>
              <a:rPr lang="en-US" sz="800"/>
              <a:t>forest</a:t>
            </a:r>
          </a:p>
        </p:txBody>
      </p:sp>
      <p:sp>
        <p:nvSpPr>
          <p:cNvPr id="5832" name="Line 730"/>
          <p:cNvSpPr>
            <a:spLocks noChangeShapeType="1"/>
          </p:cNvSpPr>
          <p:nvPr/>
        </p:nvSpPr>
        <p:spPr bwMode="auto">
          <a:xfrm>
            <a:off x="5008563" y="5051425"/>
            <a:ext cx="131762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3" name="Line 731"/>
          <p:cNvSpPr>
            <a:spLocks noChangeShapeType="1"/>
          </p:cNvSpPr>
          <p:nvPr/>
        </p:nvSpPr>
        <p:spPr bwMode="auto">
          <a:xfrm flipH="1" flipV="1">
            <a:off x="4235450" y="2698750"/>
            <a:ext cx="1588" cy="112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4" name="Line 732"/>
          <p:cNvSpPr>
            <a:spLocks noChangeShapeType="1"/>
          </p:cNvSpPr>
          <p:nvPr/>
        </p:nvSpPr>
        <p:spPr bwMode="auto">
          <a:xfrm flipH="1">
            <a:off x="5465763" y="2767013"/>
            <a:ext cx="3175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5" name="Line 733"/>
          <p:cNvSpPr>
            <a:spLocks noChangeShapeType="1"/>
          </p:cNvSpPr>
          <p:nvPr/>
        </p:nvSpPr>
        <p:spPr bwMode="auto">
          <a:xfrm>
            <a:off x="5467350" y="2882900"/>
            <a:ext cx="0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6" name="Line 734"/>
          <p:cNvSpPr>
            <a:spLocks noChangeShapeType="1"/>
          </p:cNvSpPr>
          <p:nvPr/>
        </p:nvSpPr>
        <p:spPr bwMode="auto">
          <a:xfrm flipV="1">
            <a:off x="5099050" y="1905000"/>
            <a:ext cx="3810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" name="Line 735"/>
          <p:cNvSpPr>
            <a:spLocks noChangeShapeType="1"/>
          </p:cNvSpPr>
          <p:nvPr/>
        </p:nvSpPr>
        <p:spPr bwMode="auto">
          <a:xfrm flipH="1">
            <a:off x="5759450" y="3803650"/>
            <a:ext cx="44450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" name="Line 736"/>
          <p:cNvSpPr>
            <a:spLocks noChangeShapeType="1"/>
          </p:cNvSpPr>
          <p:nvPr/>
        </p:nvSpPr>
        <p:spPr bwMode="auto">
          <a:xfrm flipH="1">
            <a:off x="5708650" y="3924300"/>
            <a:ext cx="3175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9" name="Line 737"/>
          <p:cNvSpPr>
            <a:spLocks noChangeShapeType="1"/>
          </p:cNvSpPr>
          <p:nvPr/>
        </p:nvSpPr>
        <p:spPr bwMode="auto">
          <a:xfrm flipH="1">
            <a:off x="5638800" y="4013200"/>
            <a:ext cx="381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0" name="Line 738"/>
          <p:cNvSpPr>
            <a:spLocks noChangeShapeType="1"/>
          </p:cNvSpPr>
          <p:nvPr/>
        </p:nvSpPr>
        <p:spPr bwMode="auto">
          <a:xfrm flipV="1">
            <a:off x="6273800" y="3975100"/>
            <a:ext cx="3175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1" name="Line 739"/>
          <p:cNvSpPr>
            <a:spLocks noChangeShapeType="1"/>
          </p:cNvSpPr>
          <p:nvPr/>
        </p:nvSpPr>
        <p:spPr bwMode="auto">
          <a:xfrm>
            <a:off x="5880100" y="3949700"/>
            <a:ext cx="5715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2" name="Line 740"/>
          <p:cNvSpPr>
            <a:spLocks noChangeShapeType="1"/>
          </p:cNvSpPr>
          <p:nvPr/>
        </p:nvSpPr>
        <p:spPr bwMode="auto">
          <a:xfrm>
            <a:off x="5200650" y="3860800"/>
            <a:ext cx="2540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3" name="Line 741"/>
          <p:cNvSpPr>
            <a:spLocks noChangeShapeType="1"/>
          </p:cNvSpPr>
          <p:nvPr/>
        </p:nvSpPr>
        <p:spPr bwMode="auto">
          <a:xfrm>
            <a:off x="5270500" y="3968750"/>
            <a:ext cx="50800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4" name="Line 742"/>
          <p:cNvSpPr>
            <a:spLocks noChangeShapeType="1"/>
          </p:cNvSpPr>
          <p:nvPr/>
        </p:nvSpPr>
        <p:spPr bwMode="auto">
          <a:xfrm>
            <a:off x="4667250" y="3987800"/>
            <a:ext cx="31750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5" name="Line 743"/>
          <p:cNvSpPr>
            <a:spLocks noChangeShapeType="1"/>
          </p:cNvSpPr>
          <p:nvPr/>
        </p:nvSpPr>
        <p:spPr bwMode="auto">
          <a:xfrm>
            <a:off x="4362450" y="3498850"/>
            <a:ext cx="38100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46" name="Text Box 744"/>
          <p:cNvSpPr txBox="1">
            <a:spLocks noChangeArrowheads="1"/>
          </p:cNvSpPr>
          <p:nvPr/>
        </p:nvSpPr>
        <p:spPr bwMode="auto">
          <a:xfrm>
            <a:off x="176213" y="647858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24.3</a:t>
            </a:r>
          </a:p>
        </p:txBody>
      </p:sp>
      <p:sp>
        <p:nvSpPr>
          <p:cNvPr id="584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298"/>
          <p:cNvSpPr>
            <a:spLocks/>
          </p:cNvSpPr>
          <p:nvPr/>
        </p:nvSpPr>
        <p:spPr bwMode="auto">
          <a:xfrm>
            <a:off x="3360738" y="2603500"/>
            <a:ext cx="2336800" cy="1282700"/>
          </a:xfrm>
          <a:custGeom>
            <a:avLst/>
            <a:gdLst>
              <a:gd name="T0" fmla="*/ 0 w 1472"/>
              <a:gd name="T1" fmla="*/ 808 h 808"/>
              <a:gd name="T2" fmla="*/ 104 w 1472"/>
              <a:gd name="T3" fmla="*/ 664 h 808"/>
              <a:gd name="T4" fmla="*/ 248 w 1472"/>
              <a:gd name="T5" fmla="*/ 512 h 808"/>
              <a:gd name="T6" fmla="*/ 432 w 1472"/>
              <a:gd name="T7" fmla="*/ 364 h 808"/>
              <a:gd name="T8" fmla="*/ 680 w 1472"/>
              <a:gd name="T9" fmla="*/ 216 h 808"/>
              <a:gd name="T10" fmla="*/ 928 w 1472"/>
              <a:gd name="T11" fmla="*/ 124 h 808"/>
              <a:gd name="T12" fmla="*/ 1248 w 1472"/>
              <a:gd name="T13" fmla="*/ 44 h 808"/>
              <a:gd name="T14" fmla="*/ 1472 w 1472"/>
              <a:gd name="T15" fmla="*/ 0 h 8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72"/>
              <a:gd name="T25" fmla="*/ 0 h 808"/>
              <a:gd name="T26" fmla="*/ 1472 w 1472"/>
              <a:gd name="T27" fmla="*/ 808 h 8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72" h="808">
                <a:moveTo>
                  <a:pt x="0" y="808"/>
                </a:moveTo>
                <a:cubicBezTo>
                  <a:pt x="31" y="760"/>
                  <a:pt x="63" y="713"/>
                  <a:pt x="104" y="664"/>
                </a:cubicBezTo>
                <a:cubicBezTo>
                  <a:pt x="145" y="615"/>
                  <a:pt x="193" y="562"/>
                  <a:pt x="248" y="512"/>
                </a:cubicBezTo>
                <a:cubicBezTo>
                  <a:pt x="303" y="462"/>
                  <a:pt x="360" y="413"/>
                  <a:pt x="432" y="364"/>
                </a:cubicBezTo>
                <a:cubicBezTo>
                  <a:pt x="504" y="315"/>
                  <a:pt x="597" y="256"/>
                  <a:pt x="680" y="216"/>
                </a:cubicBezTo>
                <a:cubicBezTo>
                  <a:pt x="763" y="176"/>
                  <a:pt x="833" y="153"/>
                  <a:pt x="928" y="124"/>
                </a:cubicBezTo>
                <a:cubicBezTo>
                  <a:pt x="1023" y="95"/>
                  <a:pt x="1157" y="65"/>
                  <a:pt x="1248" y="44"/>
                </a:cubicBezTo>
                <a:cubicBezTo>
                  <a:pt x="1339" y="23"/>
                  <a:pt x="1405" y="11"/>
                  <a:pt x="147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Freeform 296"/>
          <p:cNvSpPr>
            <a:spLocks/>
          </p:cNvSpPr>
          <p:nvPr/>
        </p:nvSpPr>
        <p:spPr bwMode="auto">
          <a:xfrm>
            <a:off x="3487738" y="508000"/>
            <a:ext cx="2393950" cy="1212850"/>
          </a:xfrm>
          <a:custGeom>
            <a:avLst/>
            <a:gdLst>
              <a:gd name="T0" fmla="*/ 0 w 1508"/>
              <a:gd name="T1" fmla="*/ 764 h 764"/>
              <a:gd name="T2" fmla="*/ 172 w 1508"/>
              <a:gd name="T3" fmla="*/ 716 h 764"/>
              <a:gd name="T4" fmla="*/ 360 w 1508"/>
              <a:gd name="T5" fmla="*/ 660 h 764"/>
              <a:gd name="T6" fmla="*/ 564 w 1508"/>
              <a:gd name="T7" fmla="*/ 568 h 764"/>
              <a:gd name="T8" fmla="*/ 848 w 1508"/>
              <a:gd name="T9" fmla="*/ 368 h 764"/>
              <a:gd name="T10" fmla="*/ 988 w 1508"/>
              <a:gd name="T11" fmla="*/ 268 h 764"/>
              <a:gd name="T12" fmla="*/ 1156 w 1508"/>
              <a:gd name="T13" fmla="*/ 160 h 764"/>
              <a:gd name="T14" fmla="*/ 1412 w 1508"/>
              <a:gd name="T15" fmla="*/ 32 h 764"/>
              <a:gd name="T16" fmla="*/ 1508 w 1508"/>
              <a:gd name="T17" fmla="*/ 0 h 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08"/>
              <a:gd name="T28" fmla="*/ 0 h 764"/>
              <a:gd name="T29" fmla="*/ 1508 w 1508"/>
              <a:gd name="T30" fmla="*/ 764 h 7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08" h="764">
                <a:moveTo>
                  <a:pt x="0" y="764"/>
                </a:moveTo>
                <a:cubicBezTo>
                  <a:pt x="56" y="748"/>
                  <a:pt x="112" y="733"/>
                  <a:pt x="172" y="716"/>
                </a:cubicBezTo>
                <a:cubicBezTo>
                  <a:pt x="232" y="699"/>
                  <a:pt x="295" y="685"/>
                  <a:pt x="360" y="660"/>
                </a:cubicBezTo>
                <a:cubicBezTo>
                  <a:pt x="425" y="635"/>
                  <a:pt x="483" y="617"/>
                  <a:pt x="564" y="568"/>
                </a:cubicBezTo>
                <a:cubicBezTo>
                  <a:pt x="645" y="519"/>
                  <a:pt x="777" y="418"/>
                  <a:pt x="848" y="368"/>
                </a:cubicBezTo>
                <a:cubicBezTo>
                  <a:pt x="919" y="318"/>
                  <a:pt x="937" y="303"/>
                  <a:pt x="988" y="268"/>
                </a:cubicBezTo>
                <a:cubicBezTo>
                  <a:pt x="1039" y="233"/>
                  <a:pt x="1085" y="199"/>
                  <a:pt x="1156" y="160"/>
                </a:cubicBezTo>
                <a:cubicBezTo>
                  <a:pt x="1227" y="121"/>
                  <a:pt x="1353" y="59"/>
                  <a:pt x="1412" y="32"/>
                </a:cubicBezTo>
                <a:cubicBezTo>
                  <a:pt x="1471" y="5"/>
                  <a:pt x="1489" y="2"/>
                  <a:pt x="150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3311525" y="338138"/>
            <a:ext cx="27051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16"/>
          <p:cNvSpPr>
            <a:spLocks noChangeShapeType="1"/>
          </p:cNvSpPr>
          <p:nvPr/>
        </p:nvSpPr>
        <p:spPr bwMode="auto">
          <a:xfrm>
            <a:off x="3311525" y="1557338"/>
            <a:ext cx="2705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Line 17"/>
          <p:cNvSpPr>
            <a:spLocks noChangeShapeType="1"/>
          </p:cNvSpPr>
          <p:nvPr/>
        </p:nvSpPr>
        <p:spPr bwMode="auto">
          <a:xfrm>
            <a:off x="3311525" y="1319213"/>
            <a:ext cx="2705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Line 18"/>
          <p:cNvSpPr>
            <a:spLocks noChangeShapeType="1"/>
          </p:cNvSpPr>
          <p:nvPr/>
        </p:nvSpPr>
        <p:spPr bwMode="auto">
          <a:xfrm>
            <a:off x="3311525" y="1071563"/>
            <a:ext cx="2705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Line 19"/>
          <p:cNvSpPr>
            <a:spLocks noChangeShapeType="1"/>
          </p:cNvSpPr>
          <p:nvPr/>
        </p:nvSpPr>
        <p:spPr bwMode="auto">
          <a:xfrm>
            <a:off x="3311525" y="823913"/>
            <a:ext cx="2705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" name="Line 20"/>
          <p:cNvSpPr>
            <a:spLocks noChangeShapeType="1"/>
          </p:cNvSpPr>
          <p:nvPr/>
        </p:nvSpPr>
        <p:spPr bwMode="auto">
          <a:xfrm>
            <a:off x="3311525" y="585788"/>
            <a:ext cx="2705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" name="Line 21"/>
          <p:cNvSpPr>
            <a:spLocks noChangeShapeType="1"/>
          </p:cNvSpPr>
          <p:nvPr/>
        </p:nvSpPr>
        <p:spPr bwMode="auto">
          <a:xfrm>
            <a:off x="3311525" y="338138"/>
            <a:ext cx="2705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Line 22"/>
          <p:cNvSpPr>
            <a:spLocks noChangeShapeType="1"/>
          </p:cNvSpPr>
          <p:nvPr/>
        </p:nvSpPr>
        <p:spPr bwMode="auto">
          <a:xfrm>
            <a:off x="3616325" y="338138"/>
            <a:ext cx="1588" cy="146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" name="Line 23"/>
          <p:cNvSpPr>
            <a:spLocks noChangeShapeType="1"/>
          </p:cNvSpPr>
          <p:nvPr/>
        </p:nvSpPr>
        <p:spPr bwMode="auto">
          <a:xfrm>
            <a:off x="3911600" y="338138"/>
            <a:ext cx="1588" cy="146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24"/>
          <p:cNvSpPr>
            <a:spLocks noChangeShapeType="1"/>
          </p:cNvSpPr>
          <p:nvPr/>
        </p:nvSpPr>
        <p:spPr bwMode="auto">
          <a:xfrm>
            <a:off x="4216400" y="338138"/>
            <a:ext cx="1588" cy="146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Line 25"/>
          <p:cNvSpPr>
            <a:spLocks noChangeShapeType="1"/>
          </p:cNvSpPr>
          <p:nvPr/>
        </p:nvSpPr>
        <p:spPr bwMode="auto">
          <a:xfrm>
            <a:off x="4511675" y="338138"/>
            <a:ext cx="1588" cy="146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Line 26"/>
          <p:cNvSpPr>
            <a:spLocks noChangeShapeType="1"/>
          </p:cNvSpPr>
          <p:nvPr/>
        </p:nvSpPr>
        <p:spPr bwMode="auto">
          <a:xfrm>
            <a:off x="4816475" y="338138"/>
            <a:ext cx="1588" cy="146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27"/>
          <p:cNvSpPr>
            <a:spLocks noChangeShapeType="1"/>
          </p:cNvSpPr>
          <p:nvPr/>
        </p:nvSpPr>
        <p:spPr bwMode="auto">
          <a:xfrm>
            <a:off x="5111750" y="338138"/>
            <a:ext cx="1588" cy="146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Line 28"/>
          <p:cNvSpPr>
            <a:spLocks noChangeShapeType="1"/>
          </p:cNvSpPr>
          <p:nvPr/>
        </p:nvSpPr>
        <p:spPr bwMode="auto">
          <a:xfrm>
            <a:off x="5416550" y="338138"/>
            <a:ext cx="1588" cy="146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" name="Line 29"/>
          <p:cNvSpPr>
            <a:spLocks noChangeShapeType="1"/>
          </p:cNvSpPr>
          <p:nvPr/>
        </p:nvSpPr>
        <p:spPr bwMode="auto">
          <a:xfrm>
            <a:off x="5711825" y="338138"/>
            <a:ext cx="1588" cy="146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Line 30"/>
          <p:cNvSpPr>
            <a:spLocks noChangeShapeType="1"/>
          </p:cNvSpPr>
          <p:nvPr/>
        </p:nvSpPr>
        <p:spPr bwMode="auto">
          <a:xfrm>
            <a:off x="6016625" y="338138"/>
            <a:ext cx="1588" cy="1466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Rectangle 31"/>
          <p:cNvSpPr>
            <a:spLocks noChangeArrowheads="1"/>
          </p:cNvSpPr>
          <p:nvPr/>
        </p:nvSpPr>
        <p:spPr bwMode="auto">
          <a:xfrm>
            <a:off x="3311525" y="338138"/>
            <a:ext cx="2705100" cy="1466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Line 32"/>
          <p:cNvSpPr>
            <a:spLocks noChangeShapeType="1"/>
          </p:cNvSpPr>
          <p:nvPr/>
        </p:nvSpPr>
        <p:spPr bwMode="auto">
          <a:xfrm>
            <a:off x="3311525" y="338138"/>
            <a:ext cx="1588" cy="146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Line 33"/>
          <p:cNvSpPr>
            <a:spLocks noChangeShapeType="1"/>
          </p:cNvSpPr>
          <p:nvPr/>
        </p:nvSpPr>
        <p:spPr bwMode="auto">
          <a:xfrm>
            <a:off x="3273425" y="18049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" name="Line 34"/>
          <p:cNvSpPr>
            <a:spLocks noChangeShapeType="1"/>
          </p:cNvSpPr>
          <p:nvPr/>
        </p:nvSpPr>
        <p:spPr bwMode="auto">
          <a:xfrm>
            <a:off x="3273425" y="15573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Line 35"/>
          <p:cNvSpPr>
            <a:spLocks noChangeShapeType="1"/>
          </p:cNvSpPr>
          <p:nvPr/>
        </p:nvSpPr>
        <p:spPr bwMode="auto">
          <a:xfrm>
            <a:off x="3273425" y="13192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Line 36"/>
          <p:cNvSpPr>
            <a:spLocks noChangeShapeType="1"/>
          </p:cNvSpPr>
          <p:nvPr/>
        </p:nvSpPr>
        <p:spPr bwMode="auto">
          <a:xfrm>
            <a:off x="3273425" y="10715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Line 37"/>
          <p:cNvSpPr>
            <a:spLocks noChangeShapeType="1"/>
          </p:cNvSpPr>
          <p:nvPr/>
        </p:nvSpPr>
        <p:spPr bwMode="auto">
          <a:xfrm>
            <a:off x="3273425" y="8239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Line 38"/>
          <p:cNvSpPr>
            <a:spLocks noChangeShapeType="1"/>
          </p:cNvSpPr>
          <p:nvPr/>
        </p:nvSpPr>
        <p:spPr bwMode="auto">
          <a:xfrm>
            <a:off x="3273425" y="5857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Line 39"/>
          <p:cNvSpPr>
            <a:spLocks noChangeShapeType="1"/>
          </p:cNvSpPr>
          <p:nvPr/>
        </p:nvSpPr>
        <p:spPr bwMode="auto">
          <a:xfrm>
            <a:off x="3273425" y="3381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Line 40"/>
          <p:cNvSpPr>
            <a:spLocks noChangeShapeType="1"/>
          </p:cNvSpPr>
          <p:nvPr/>
        </p:nvSpPr>
        <p:spPr bwMode="auto">
          <a:xfrm>
            <a:off x="3311525" y="1804988"/>
            <a:ext cx="2705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Line 41"/>
          <p:cNvSpPr>
            <a:spLocks noChangeShapeType="1"/>
          </p:cNvSpPr>
          <p:nvPr/>
        </p:nvSpPr>
        <p:spPr bwMode="auto">
          <a:xfrm flipV="1">
            <a:off x="3311525" y="18049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Line 42"/>
          <p:cNvSpPr>
            <a:spLocks noChangeShapeType="1"/>
          </p:cNvSpPr>
          <p:nvPr/>
        </p:nvSpPr>
        <p:spPr bwMode="auto">
          <a:xfrm flipV="1">
            <a:off x="3616325" y="18049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Line 43"/>
          <p:cNvSpPr>
            <a:spLocks noChangeShapeType="1"/>
          </p:cNvSpPr>
          <p:nvPr/>
        </p:nvSpPr>
        <p:spPr bwMode="auto">
          <a:xfrm flipV="1">
            <a:off x="3911600" y="18049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Line 44"/>
          <p:cNvSpPr>
            <a:spLocks noChangeShapeType="1"/>
          </p:cNvSpPr>
          <p:nvPr/>
        </p:nvSpPr>
        <p:spPr bwMode="auto">
          <a:xfrm flipV="1">
            <a:off x="4216400" y="18049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Line 45"/>
          <p:cNvSpPr>
            <a:spLocks noChangeShapeType="1"/>
          </p:cNvSpPr>
          <p:nvPr/>
        </p:nvSpPr>
        <p:spPr bwMode="auto">
          <a:xfrm flipV="1">
            <a:off x="4511675" y="18049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Line 46"/>
          <p:cNvSpPr>
            <a:spLocks noChangeShapeType="1"/>
          </p:cNvSpPr>
          <p:nvPr/>
        </p:nvSpPr>
        <p:spPr bwMode="auto">
          <a:xfrm flipV="1">
            <a:off x="4816475" y="18049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Line 47"/>
          <p:cNvSpPr>
            <a:spLocks noChangeShapeType="1"/>
          </p:cNvSpPr>
          <p:nvPr/>
        </p:nvSpPr>
        <p:spPr bwMode="auto">
          <a:xfrm flipV="1">
            <a:off x="5111750" y="18049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Line 48"/>
          <p:cNvSpPr>
            <a:spLocks noChangeShapeType="1"/>
          </p:cNvSpPr>
          <p:nvPr/>
        </p:nvSpPr>
        <p:spPr bwMode="auto">
          <a:xfrm flipV="1">
            <a:off x="5416550" y="18049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Line 49"/>
          <p:cNvSpPr>
            <a:spLocks noChangeShapeType="1"/>
          </p:cNvSpPr>
          <p:nvPr/>
        </p:nvSpPr>
        <p:spPr bwMode="auto">
          <a:xfrm flipV="1">
            <a:off x="5711825" y="18049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Line 50"/>
          <p:cNvSpPr>
            <a:spLocks noChangeShapeType="1"/>
          </p:cNvSpPr>
          <p:nvPr/>
        </p:nvSpPr>
        <p:spPr bwMode="auto">
          <a:xfrm flipV="1">
            <a:off x="6016625" y="18049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Oval 52"/>
          <p:cNvSpPr>
            <a:spLocks noChangeArrowheads="1"/>
          </p:cNvSpPr>
          <p:nvPr/>
        </p:nvSpPr>
        <p:spPr bwMode="auto">
          <a:xfrm>
            <a:off x="3454400" y="16335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Oval 53"/>
          <p:cNvSpPr>
            <a:spLocks noChangeArrowheads="1"/>
          </p:cNvSpPr>
          <p:nvPr/>
        </p:nvSpPr>
        <p:spPr bwMode="auto">
          <a:xfrm>
            <a:off x="3625850" y="16621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Oval 54"/>
          <p:cNvSpPr>
            <a:spLocks noChangeArrowheads="1"/>
          </p:cNvSpPr>
          <p:nvPr/>
        </p:nvSpPr>
        <p:spPr bwMode="auto">
          <a:xfrm>
            <a:off x="4092575" y="13858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Oval 55"/>
          <p:cNvSpPr>
            <a:spLocks noChangeArrowheads="1"/>
          </p:cNvSpPr>
          <p:nvPr/>
        </p:nvSpPr>
        <p:spPr bwMode="auto">
          <a:xfrm>
            <a:off x="4121150" y="15668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Oval 56"/>
          <p:cNvSpPr>
            <a:spLocks noChangeArrowheads="1"/>
          </p:cNvSpPr>
          <p:nvPr/>
        </p:nvSpPr>
        <p:spPr bwMode="auto">
          <a:xfrm>
            <a:off x="4206875" y="15001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Oval 57"/>
          <p:cNvSpPr>
            <a:spLocks noChangeArrowheads="1"/>
          </p:cNvSpPr>
          <p:nvPr/>
        </p:nvSpPr>
        <p:spPr bwMode="auto">
          <a:xfrm>
            <a:off x="4225925" y="14906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Oval 58"/>
          <p:cNvSpPr>
            <a:spLocks noChangeArrowheads="1"/>
          </p:cNvSpPr>
          <p:nvPr/>
        </p:nvSpPr>
        <p:spPr bwMode="auto">
          <a:xfrm>
            <a:off x="4273550" y="12811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Oval 59"/>
          <p:cNvSpPr>
            <a:spLocks noChangeArrowheads="1"/>
          </p:cNvSpPr>
          <p:nvPr/>
        </p:nvSpPr>
        <p:spPr bwMode="auto">
          <a:xfrm>
            <a:off x="4311650" y="15001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Oval 60"/>
          <p:cNvSpPr>
            <a:spLocks noChangeArrowheads="1"/>
          </p:cNvSpPr>
          <p:nvPr/>
        </p:nvSpPr>
        <p:spPr bwMode="auto">
          <a:xfrm>
            <a:off x="4311650" y="14430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Oval 61"/>
          <p:cNvSpPr>
            <a:spLocks noChangeArrowheads="1"/>
          </p:cNvSpPr>
          <p:nvPr/>
        </p:nvSpPr>
        <p:spPr bwMode="auto">
          <a:xfrm>
            <a:off x="4311650" y="13001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Oval 62"/>
          <p:cNvSpPr>
            <a:spLocks noChangeArrowheads="1"/>
          </p:cNvSpPr>
          <p:nvPr/>
        </p:nvSpPr>
        <p:spPr bwMode="auto">
          <a:xfrm>
            <a:off x="4311650" y="9763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Oval 63"/>
          <p:cNvSpPr>
            <a:spLocks noChangeArrowheads="1"/>
          </p:cNvSpPr>
          <p:nvPr/>
        </p:nvSpPr>
        <p:spPr bwMode="auto">
          <a:xfrm>
            <a:off x="4368800" y="13382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Oval 64"/>
          <p:cNvSpPr>
            <a:spLocks noChangeArrowheads="1"/>
          </p:cNvSpPr>
          <p:nvPr/>
        </p:nvSpPr>
        <p:spPr bwMode="auto">
          <a:xfrm>
            <a:off x="4397375" y="13573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Oval 65"/>
          <p:cNvSpPr>
            <a:spLocks noChangeArrowheads="1"/>
          </p:cNvSpPr>
          <p:nvPr/>
        </p:nvSpPr>
        <p:spPr bwMode="auto">
          <a:xfrm>
            <a:off x="4445000" y="12430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Oval 66"/>
          <p:cNvSpPr>
            <a:spLocks noChangeArrowheads="1"/>
          </p:cNvSpPr>
          <p:nvPr/>
        </p:nvSpPr>
        <p:spPr bwMode="auto">
          <a:xfrm>
            <a:off x="4483100" y="13858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Oval 67"/>
          <p:cNvSpPr>
            <a:spLocks noChangeArrowheads="1"/>
          </p:cNvSpPr>
          <p:nvPr/>
        </p:nvSpPr>
        <p:spPr bwMode="auto">
          <a:xfrm>
            <a:off x="4502150" y="14430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Oval 68"/>
          <p:cNvSpPr>
            <a:spLocks noChangeArrowheads="1"/>
          </p:cNvSpPr>
          <p:nvPr/>
        </p:nvSpPr>
        <p:spPr bwMode="auto">
          <a:xfrm>
            <a:off x="4578350" y="13858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Oval 69"/>
          <p:cNvSpPr>
            <a:spLocks noChangeArrowheads="1"/>
          </p:cNvSpPr>
          <p:nvPr/>
        </p:nvSpPr>
        <p:spPr bwMode="auto">
          <a:xfrm>
            <a:off x="4616450" y="13477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Oval 70"/>
          <p:cNvSpPr>
            <a:spLocks noChangeArrowheads="1"/>
          </p:cNvSpPr>
          <p:nvPr/>
        </p:nvSpPr>
        <p:spPr bwMode="auto">
          <a:xfrm>
            <a:off x="4616450" y="11287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Oval 71"/>
          <p:cNvSpPr>
            <a:spLocks noChangeArrowheads="1"/>
          </p:cNvSpPr>
          <p:nvPr/>
        </p:nvSpPr>
        <p:spPr bwMode="auto">
          <a:xfrm>
            <a:off x="4616450" y="10239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Oval 72"/>
          <p:cNvSpPr>
            <a:spLocks noChangeArrowheads="1"/>
          </p:cNvSpPr>
          <p:nvPr/>
        </p:nvSpPr>
        <p:spPr bwMode="auto">
          <a:xfrm>
            <a:off x="4645025" y="12906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Oval 73"/>
          <p:cNvSpPr>
            <a:spLocks noChangeArrowheads="1"/>
          </p:cNvSpPr>
          <p:nvPr/>
        </p:nvSpPr>
        <p:spPr bwMode="auto">
          <a:xfrm>
            <a:off x="4645025" y="13763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Oval 74"/>
          <p:cNvSpPr>
            <a:spLocks noChangeArrowheads="1"/>
          </p:cNvSpPr>
          <p:nvPr/>
        </p:nvSpPr>
        <p:spPr bwMode="auto">
          <a:xfrm>
            <a:off x="4654550" y="12715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Oval 75"/>
          <p:cNvSpPr>
            <a:spLocks noChangeArrowheads="1"/>
          </p:cNvSpPr>
          <p:nvPr/>
        </p:nvSpPr>
        <p:spPr bwMode="auto">
          <a:xfrm>
            <a:off x="4654550" y="6715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Oval 76"/>
          <p:cNvSpPr>
            <a:spLocks noChangeArrowheads="1"/>
          </p:cNvSpPr>
          <p:nvPr/>
        </p:nvSpPr>
        <p:spPr bwMode="auto">
          <a:xfrm>
            <a:off x="4692650" y="13192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Oval 77"/>
          <p:cNvSpPr>
            <a:spLocks noChangeArrowheads="1"/>
          </p:cNvSpPr>
          <p:nvPr/>
        </p:nvSpPr>
        <p:spPr bwMode="auto">
          <a:xfrm>
            <a:off x="4721225" y="10810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Oval 78"/>
          <p:cNvSpPr>
            <a:spLocks noChangeArrowheads="1"/>
          </p:cNvSpPr>
          <p:nvPr/>
        </p:nvSpPr>
        <p:spPr bwMode="auto">
          <a:xfrm>
            <a:off x="4740275" y="11858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Oval 79"/>
          <p:cNvSpPr>
            <a:spLocks noChangeArrowheads="1"/>
          </p:cNvSpPr>
          <p:nvPr/>
        </p:nvSpPr>
        <p:spPr bwMode="auto">
          <a:xfrm>
            <a:off x="4749800" y="11382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Oval 80"/>
          <p:cNvSpPr>
            <a:spLocks noChangeArrowheads="1"/>
          </p:cNvSpPr>
          <p:nvPr/>
        </p:nvSpPr>
        <p:spPr bwMode="auto">
          <a:xfrm>
            <a:off x="4902200" y="12144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Oval 81"/>
          <p:cNvSpPr>
            <a:spLocks noChangeArrowheads="1"/>
          </p:cNvSpPr>
          <p:nvPr/>
        </p:nvSpPr>
        <p:spPr bwMode="auto">
          <a:xfrm>
            <a:off x="4959350" y="10429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Oval 82"/>
          <p:cNvSpPr>
            <a:spLocks noChangeArrowheads="1"/>
          </p:cNvSpPr>
          <p:nvPr/>
        </p:nvSpPr>
        <p:spPr bwMode="auto">
          <a:xfrm>
            <a:off x="4968875" y="12620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Oval 83"/>
          <p:cNvSpPr>
            <a:spLocks noChangeArrowheads="1"/>
          </p:cNvSpPr>
          <p:nvPr/>
        </p:nvSpPr>
        <p:spPr bwMode="auto">
          <a:xfrm>
            <a:off x="4968875" y="12906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Oval 84"/>
          <p:cNvSpPr>
            <a:spLocks noChangeArrowheads="1"/>
          </p:cNvSpPr>
          <p:nvPr/>
        </p:nvSpPr>
        <p:spPr bwMode="auto">
          <a:xfrm>
            <a:off x="4997450" y="5667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Oval 85"/>
          <p:cNvSpPr>
            <a:spLocks noChangeArrowheads="1"/>
          </p:cNvSpPr>
          <p:nvPr/>
        </p:nvSpPr>
        <p:spPr bwMode="auto">
          <a:xfrm>
            <a:off x="4997450" y="10715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Oval 86"/>
          <p:cNvSpPr>
            <a:spLocks noChangeArrowheads="1"/>
          </p:cNvSpPr>
          <p:nvPr/>
        </p:nvSpPr>
        <p:spPr bwMode="auto">
          <a:xfrm>
            <a:off x="5083175" y="6143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Oval 87"/>
          <p:cNvSpPr>
            <a:spLocks noChangeArrowheads="1"/>
          </p:cNvSpPr>
          <p:nvPr/>
        </p:nvSpPr>
        <p:spPr bwMode="auto">
          <a:xfrm>
            <a:off x="5083175" y="8524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Oval 88"/>
          <p:cNvSpPr>
            <a:spLocks noChangeArrowheads="1"/>
          </p:cNvSpPr>
          <p:nvPr/>
        </p:nvSpPr>
        <p:spPr bwMode="auto">
          <a:xfrm>
            <a:off x="5207000" y="11668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Oval 89"/>
          <p:cNvSpPr>
            <a:spLocks noChangeArrowheads="1"/>
          </p:cNvSpPr>
          <p:nvPr/>
        </p:nvSpPr>
        <p:spPr bwMode="auto">
          <a:xfrm>
            <a:off x="5245100" y="11763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Oval 90"/>
          <p:cNvSpPr>
            <a:spLocks noChangeArrowheads="1"/>
          </p:cNvSpPr>
          <p:nvPr/>
        </p:nvSpPr>
        <p:spPr bwMode="auto">
          <a:xfrm>
            <a:off x="5768975" y="7572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Oval 91"/>
          <p:cNvSpPr>
            <a:spLocks noChangeArrowheads="1"/>
          </p:cNvSpPr>
          <p:nvPr/>
        </p:nvSpPr>
        <p:spPr bwMode="auto">
          <a:xfrm>
            <a:off x="5768975" y="4048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Oval 92"/>
          <p:cNvSpPr>
            <a:spLocks noChangeArrowheads="1"/>
          </p:cNvSpPr>
          <p:nvPr/>
        </p:nvSpPr>
        <p:spPr bwMode="auto">
          <a:xfrm>
            <a:off x="5854700" y="6715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Oval 93"/>
          <p:cNvSpPr>
            <a:spLocks noChangeArrowheads="1"/>
          </p:cNvSpPr>
          <p:nvPr/>
        </p:nvSpPr>
        <p:spPr bwMode="auto">
          <a:xfrm>
            <a:off x="5854700" y="4048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Rectangle 94"/>
          <p:cNvSpPr>
            <a:spLocks noChangeArrowheads="1"/>
          </p:cNvSpPr>
          <p:nvPr/>
        </p:nvSpPr>
        <p:spPr bwMode="auto">
          <a:xfrm>
            <a:off x="3149600" y="17287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1800"/>
          </a:p>
        </p:txBody>
      </p:sp>
      <p:sp>
        <p:nvSpPr>
          <p:cNvPr id="1110" name="Rectangle 95"/>
          <p:cNvSpPr>
            <a:spLocks noChangeArrowheads="1"/>
          </p:cNvSpPr>
          <p:nvPr/>
        </p:nvSpPr>
        <p:spPr bwMode="auto">
          <a:xfrm>
            <a:off x="3016250" y="14811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500</a:t>
            </a:r>
            <a:endParaRPr lang="en-US" sz="1800"/>
          </a:p>
        </p:txBody>
      </p:sp>
      <p:sp>
        <p:nvSpPr>
          <p:cNvPr id="1111" name="Rectangle 96"/>
          <p:cNvSpPr>
            <a:spLocks noChangeArrowheads="1"/>
          </p:cNvSpPr>
          <p:nvPr/>
        </p:nvSpPr>
        <p:spPr bwMode="auto">
          <a:xfrm>
            <a:off x="2949575" y="124301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1000</a:t>
            </a:r>
            <a:endParaRPr lang="en-US" sz="1800"/>
          </a:p>
        </p:txBody>
      </p:sp>
      <p:sp>
        <p:nvSpPr>
          <p:cNvPr id="1112" name="Rectangle 97"/>
          <p:cNvSpPr>
            <a:spLocks noChangeArrowheads="1"/>
          </p:cNvSpPr>
          <p:nvPr/>
        </p:nvSpPr>
        <p:spPr bwMode="auto">
          <a:xfrm>
            <a:off x="2949575" y="99536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1500</a:t>
            </a:r>
            <a:endParaRPr lang="en-US" sz="1800"/>
          </a:p>
        </p:txBody>
      </p:sp>
      <p:sp>
        <p:nvSpPr>
          <p:cNvPr id="1113" name="Rectangle 98"/>
          <p:cNvSpPr>
            <a:spLocks noChangeArrowheads="1"/>
          </p:cNvSpPr>
          <p:nvPr/>
        </p:nvSpPr>
        <p:spPr bwMode="auto">
          <a:xfrm>
            <a:off x="2949575" y="74771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2000</a:t>
            </a:r>
            <a:endParaRPr lang="en-US" sz="1800"/>
          </a:p>
        </p:txBody>
      </p:sp>
      <p:sp>
        <p:nvSpPr>
          <p:cNvPr id="1114" name="Rectangle 99"/>
          <p:cNvSpPr>
            <a:spLocks noChangeArrowheads="1"/>
          </p:cNvSpPr>
          <p:nvPr/>
        </p:nvSpPr>
        <p:spPr bwMode="auto">
          <a:xfrm>
            <a:off x="2949575" y="5095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2500</a:t>
            </a:r>
            <a:endParaRPr lang="en-US" sz="1800"/>
          </a:p>
        </p:txBody>
      </p:sp>
      <p:sp>
        <p:nvSpPr>
          <p:cNvPr id="1115" name="Rectangle 100"/>
          <p:cNvSpPr>
            <a:spLocks noChangeArrowheads="1"/>
          </p:cNvSpPr>
          <p:nvPr/>
        </p:nvSpPr>
        <p:spPr bwMode="auto">
          <a:xfrm>
            <a:off x="2949575" y="26193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3000</a:t>
            </a:r>
            <a:endParaRPr lang="en-US" sz="1800"/>
          </a:p>
        </p:txBody>
      </p:sp>
      <p:sp>
        <p:nvSpPr>
          <p:cNvPr id="1116" name="Rectangle 101"/>
          <p:cNvSpPr>
            <a:spLocks noChangeArrowheads="1"/>
          </p:cNvSpPr>
          <p:nvPr/>
        </p:nvSpPr>
        <p:spPr bwMode="auto">
          <a:xfrm>
            <a:off x="3225800" y="1909763"/>
            <a:ext cx="182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-15</a:t>
            </a:r>
            <a:endParaRPr lang="en-US" sz="1800"/>
          </a:p>
        </p:txBody>
      </p:sp>
      <p:sp>
        <p:nvSpPr>
          <p:cNvPr id="1117" name="Rectangle 102"/>
          <p:cNvSpPr>
            <a:spLocks noChangeArrowheads="1"/>
          </p:cNvSpPr>
          <p:nvPr/>
        </p:nvSpPr>
        <p:spPr bwMode="auto">
          <a:xfrm>
            <a:off x="3530600" y="1909763"/>
            <a:ext cx="182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-10</a:t>
            </a:r>
            <a:endParaRPr lang="en-US" sz="1800"/>
          </a:p>
        </p:txBody>
      </p:sp>
      <p:sp>
        <p:nvSpPr>
          <p:cNvPr id="1118" name="Rectangle 103"/>
          <p:cNvSpPr>
            <a:spLocks noChangeArrowheads="1"/>
          </p:cNvSpPr>
          <p:nvPr/>
        </p:nvSpPr>
        <p:spPr bwMode="auto">
          <a:xfrm>
            <a:off x="3863975" y="190976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-5</a:t>
            </a:r>
            <a:endParaRPr lang="en-US" sz="1800"/>
          </a:p>
        </p:txBody>
      </p:sp>
      <p:sp>
        <p:nvSpPr>
          <p:cNvPr id="1119" name="Rectangle 104"/>
          <p:cNvSpPr>
            <a:spLocks noChangeArrowheads="1"/>
          </p:cNvSpPr>
          <p:nvPr/>
        </p:nvSpPr>
        <p:spPr bwMode="auto">
          <a:xfrm>
            <a:off x="4187825" y="19097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1800"/>
          </a:p>
        </p:txBody>
      </p:sp>
      <p:sp>
        <p:nvSpPr>
          <p:cNvPr id="1120" name="Rectangle 105"/>
          <p:cNvSpPr>
            <a:spLocks noChangeArrowheads="1"/>
          </p:cNvSpPr>
          <p:nvPr/>
        </p:nvSpPr>
        <p:spPr bwMode="auto">
          <a:xfrm>
            <a:off x="4483100" y="19097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</a:t>
            </a:r>
            <a:endParaRPr lang="en-US" sz="1800"/>
          </a:p>
        </p:txBody>
      </p:sp>
      <p:sp>
        <p:nvSpPr>
          <p:cNvPr id="1121" name="Rectangle 106"/>
          <p:cNvSpPr>
            <a:spLocks noChangeArrowheads="1"/>
          </p:cNvSpPr>
          <p:nvPr/>
        </p:nvSpPr>
        <p:spPr bwMode="auto">
          <a:xfrm>
            <a:off x="4749800" y="19097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</a:t>
            </a:r>
            <a:endParaRPr lang="en-US" sz="1800"/>
          </a:p>
        </p:txBody>
      </p:sp>
      <p:sp>
        <p:nvSpPr>
          <p:cNvPr id="1122" name="Rectangle 107"/>
          <p:cNvSpPr>
            <a:spLocks noChangeArrowheads="1"/>
          </p:cNvSpPr>
          <p:nvPr/>
        </p:nvSpPr>
        <p:spPr bwMode="auto">
          <a:xfrm>
            <a:off x="5045075" y="19097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</a:t>
            </a:r>
            <a:endParaRPr lang="en-US" sz="1800"/>
          </a:p>
        </p:txBody>
      </p:sp>
      <p:sp>
        <p:nvSpPr>
          <p:cNvPr id="1123" name="Rectangle 108"/>
          <p:cNvSpPr>
            <a:spLocks noChangeArrowheads="1"/>
          </p:cNvSpPr>
          <p:nvPr/>
        </p:nvSpPr>
        <p:spPr bwMode="auto">
          <a:xfrm>
            <a:off x="5349875" y="19097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</a:t>
            </a:r>
            <a:endParaRPr lang="en-US" sz="1800"/>
          </a:p>
        </p:txBody>
      </p:sp>
      <p:sp>
        <p:nvSpPr>
          <p:cNvPr id="1124" name="Rectangle 109"/>
          <p:cNvSpPr>
            <a:spLocks noChangeArrowheads="1"/>
          </p:cNvSpPr>
          <p:nvPr/>
        </p:nvSpPr>
        <p:spPr bwMode="auto">
          <a:xfrm>
            <a:off x="5645150" y="19097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25</a:t>
            </a:r>
            <a:endParaRPr lang="en-US" sz="1800"/>
          </a:p>
        </p:txBody>
      </p:sp>
      <p:sp>
        <p:nvSpPr>
          <p:cNvPr id="1125" name="Rectangle 110"/>
          <p:cNvSpPr>
            <a:spLocks noChangeArrowheads="1"/>
          </p:cNvSpPr>
          <p:nvPr/>
        </p:nvSpPr>
        <p:spPr bwMode="auto">
          <a:xfrm>
            <a:off x="5949950" y="190976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30</a:t>
            </a:r>
            <a:endParaRPr lang="en-US" sz="1800"/>
          </a:p>
        </p:txBody>
      </p:sp>
      <p:sp>
        <p:nvSpPr>
          <p:cNvPr id="1126" name="Rectangle 111"/>
          <p:cNvSpPr>
            <a:spLocks noChangeArrowheads="1"/>
          </p:cNvSpPr>
          <p:nvPr/>
        </p:nvSpPr>
        <p:spPr bwMode="auto">
          <a:xfrm>
            <a:off x="3844925" y="2128838"/>
            <a:ext cx="1765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Annual Mean Temperature (</a:t>
            </a:r>
            <a:r>
              <a:rPr lang="en-US">
                <a:solidFill>
                  <a:srgbClr val="000000"/>
                </a:solidFill>
                <a:sym typeface="Symbol" pitchFamily="18" charset="2"/>
              </a:rPr>
              <a:t></a:t>
            </a:r>
            <a:r>
              <a:rPr lang="en-US">
                <a:solidFill>
                  <a:srgbClr val="000000"/>
                </a:solidFill>
              </a:rPr>
              <a:t>C)</a:t>
            </a:r>
            <a:endParaRPr lang="en-US" sz="1800"/>
          </a:p>
        </p:txBody>
      </p:sp>
      <p:sp>
        <p:nvSpPr>
          <p:cNvPr id="1127" name="Rectangle 112"/>
          <p:cNvSpPr>
            <a:spLocks noChangeArrowheads="1"/>
          </p:cNvSpPr>
          <p:nvPr/>
        </p:nvSpPr>
        <p:spPr bwMode="auto">
          <a:xfrm rot="-5400000">
            <a:off x="2370137" y="1012826"/>
            <a:ext cx="892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NPP (g m</a:t>
            </a:r>
            <a:r>
              <a:rPr lang="en-US" baseline="30000">
                <a:solidFill>
                  <a:srgbClr val="000000"/>
                </a:solidFill>
              </a:rPr>
              <a:t>-2</a:t>
            </a:r>
            <a:r>
              <a:rPr lang="en-US">
                <a:solidFill>
                  <a:srgbClr val="000000"/>
                </a:solidFill>
              </a:rPr>
              <a:t> yr</a:t>
            </a:r>
            <a:r>
              <a:rPr lang="en-US" baseline="30000">
                <a:solidFill>
                  <a:srgbClr val="000000"/>
                </a:solidFill>
              </a:rPr>
              <a:t>-1</a:t>
            </a:r>
            <a:r>
              <a:rPr lang="en-US">
                <a:solidFill>
                  <a:srgbClr val="000000"/>
                </a:solidFill>
              </a:rPr>
              <a:t>)</a:t>
            </a:r>
            <a:endParaRPr lang="en-US" sz="1800"/>
          </a:p>
        </p:txBody>
      </p:sp>
      <p:sp>
        <p:nvSpPr>
          <p:cNvPr id="1128" name="Rectangle 116"/>
          <p:cNvSpPr>
            <a:spLocks noChangeArrowheads="1"/>
          </p:cNvSpPr>
          <p:nvPr/>
        </p:nvSpPr>
        <p:spPr bwMode="auto">
          <a:xfrm>
            <a:off x="3319463" y="2462213"/>
            <a:ext cx="26971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Line 117"/>
          <p:cNvSpPr>
            <a:spLocks noChangeShapeType="1"/>
          </p:cNvSpPr>
          <p:nvPr/>
        </p:nvSpPr>
        <p:spPr bwMode="auto">
          <a:xfrm>
            <a:off x="3319463" y="3690938"/>
            <a:ext cx="26971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Line 118"/>
          <p:cNvSpPr>
            <a:spLocks noChangeShapeType="1"/>
          </p:cNvSpPr>
          <p:nvPr/>
        </p:nvSpPr>
        <p:spPr bwMode="auto">
          <a:xfrm>
            <a:off x="3319463" y="3443288"/>
            <a:ext cx="26971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Line 119"/>
          <p:cNvSpPr>
            <a:spLocks noChangeShapeType="1"/>
          </p:cNvSpPr>
          <p:nvPr/>
        </p:nvSpPr>
        <p:spPr bwMode="auto">
          <a:xfrm>
            <a:off x="3319463" y="3205163"/>
            <a:ext cx="26971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Line 120"/>
          <p:cNvSpPr>
            <a:spLocks noChangeShapeType="1"/>
          </p:cNvSpPr>
          <p:nvPr/>
        </p:nvSpPr>
        <p:spPr bwMode="auto">
          <a:xfrm>
            <a:off x="3319463" y="2957513"/>
            <a:ext cx="26971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Line 121"/>
          <p:cNvSpPr>
            <a:spLocks noChangeShapeType="1"/>
          </p:cNvSpPr>
          <p:nvPr/>
        </p:nvSpPr>
        <p:spPr bwMode="auto">
          <a:xfrm>
            <a:off x="3319463" y="2709863"/>
            <a:ext cx="26971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Line 122"/>
          <p:cNvSpPr>
            <a:spLocks noChangeShapeType="1"/>
          </p:cNvSpPr>
          <p:nvPr/>
        </p:nvSpPr>
        <p:spPr bwMode="auto">
          <a:xfrm>
            <a:off x="3319463" y="2462213"/>
            <a:ext cx="26971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Line 123"/>
          <p:cNvSpPr>
            <a:spLocks noChangeShapeType="1"/>
          </p:cNvSpPr>
          <p:nvPr/>
        </p:nvSpPr>
        <p:spPr bwMode="auto">
          <a:xfrm>
            <a:off x="3657600" y="2462213"/>
            <a:ext cx="1588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Line 124"/>
          <p:cNvSpPr>
            <a:spLocks noChangeShapeType="1"/>
          </p:cNvSpPr>
          <p:nvPr/>
        </p:nvSpPr>
        <p:spPr bwMode="auto">
          <a:xfrm>
            <a:off x="3994150" y="2462213"/>
            <a:ext cx="1588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Line 125"/>
          <p:cNvSpPr>
            <a:spLocks noChangeShapeType="1"/>
          </p:cNvSpPr>
          <p:nvPr/>
        </p:nvSpPr>
        <p:spPr bwMode="auto">
          <a:xfrm>
            <a:off x="4330700" y="2462213"/>
            <a:ext cx="1588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Line 126"/>
          <p:cNvSpPr>
            <a:spLocks noChangeShapeType="1"/>
          </p:cNvSpPr>
          <p:nvPr/>
        </p:nvSpPr>
        <p:spPr bwMode="auto">
          <a:xfrm>
            <a:off x="4668838" y="2462213"/>
            <a:ext cx="1587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Line 127"/>
          <p:cNvSpPr>
            <a:spLocks noChangeShapeType="1"/>
          </p:cNvSpPr>
          <p:nvPr/>
        </p:nvSpPr>
        <p:spPr bwMode="auto">
          <a:xfrm>
            <a:off x="5005388" y="2462213"/>
            <a:ext cx="1587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Line 128"/>
          <p:cNvSpPr>
            <a:spLocks noChangeShapeType="1"/>
          </p:cNvSpPr>
          <p:nvPr/>
        </p:nvSpPr>
        <p:spPr bwMode="auto">
          <a:xfrm>
            <a:off x="5341938" y="2462213"/>
            <a:ext cx="1587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Line 129"/>
          <p:cNvSpPr>
            <a:spLocks noChangeShapeType="1"/>
          </p:cNvSpPr>
          <p:nvPr/>
        </p:nvSpPr>
        <p:spPr bwMode="auto">
          <a:xfrm>
            <a:off x="5680075" y="2462213"/>
            <a:ext cx="1588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Line 130"/>
          <p:cNvSpPr>
            <a:spLocks noChangeShapeType="1"/>
          </p:cNvSpPr>
          <p:nvPr/>
        </p:nvSpPr>
        <p:spPr bwMode="auto">
          <a:xfrm>
            <a:off x="6016625" y="2462213"/>
            <a:ext cx="1588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Rectangle 131"/>
          <p:cNvSpPr>
            <a:spLocks noChangeArrowheads="1"/>
          </p:cNvSpPr>
          <p:nvPr/>
        </p:nvSpPr>
        <p:spPr bwMode="auto">
          <a:xfrm>
            <a:off x="3319463" y="2462213"/>
            <a:ext cx="2697162" cy="147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Line 132"/>
          <p:cNvSpPr>
            <a:spLocks noChangeShapeType="1"/>
          </p:cNvSpPr>
          <p:nvPr/>
        </p:nvSpPr>
        <p:spPr bwMode="auto">
          <a:xfrm>
            <a:off x="3319463" y="2462213"/>
            <a:ext cx="1587" cy="147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Line 133"/>
          <p:cNvSpPr>
            <a:spLocks noChangeShapeType="1"/>
          </p:cNvSpPr>
          <p:nvPr/>
        </p:nvSpPr>
        <p:spPr bwMode="auto">
          <a:xfrm>
            <a:off x="3281363" y="39385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Line 134"/>
          <p:cNvSpPr>
            <a:spLocks noChangeShapeType="1"/>
          </p:cNvSpPr>
          <p:nvPr/>
        </p:nvSpPr>
        <p:spPr bwMode="auto">
          <a:xfrm>
            <a:off x="3281363" y="36909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Line 135"/>
          <p:cNvSpPr>
            <a:spLocks noChangeShapeType="1"/>
          </p:cNvSpPr>
          <p:nvPr/>
        </p:nvSpPr>
        <p:spPr bwMode="auto">
          <a:xfrm>
            <a:off x="3281363" y="34432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Line 136"/>
          <p:cNvSpPr>
            <a:spLocks noChangeShapeType="1"/>
          </p:cNvSpPr>
          <p:nvPr/>
        </p:nvSpPr>
        <p:spPr bwMode="auto">
          <a:xfrm>
            <a:off x="3281363" y="32051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Line 137"/>
          <p:cNvSpPr>
            <a:spLocks noChangeShapeType="1"/>
          </p:cNvSpPr>
          <p:nvPr/>
        </p:nvSpPr>
        <p:spPr bwMode="auto">
          <a:xfrm>
            <a:off x="3281363" y="29575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0" name="Line 138"/>
          <p:cNvSpPr>
            <a:spLocks noChangeShapeType="1"/>
          </p:cNvSpPr>
          <p:nvPr/>
        </p:nvSpPr>
        <p:spPr bwMode="auto">
          <a:xfrm>
            <a:off x="3281363" y="27098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Line 139"/>
          <p:cNvSpPr>
            <a:spLocks noChangeShapeType="1"/>
          </p:cNvSpPr>
          <p:nvPr/>
        </p:nvSpPr>
        <p:spPr bwMode="auto">
          <a:xfrm>
            <a:off x="3281363" y="24622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Line 140"/>
          <p:cNvSpPr>
            <a:spLocks noChangeShapeType="1"/>
          </p:cNvSpPr>
          <p:nvPr/>
        </p:nvSpPr>
        <p:spPr bwMode="auto">
          <a:xfrm>
            <a:off x="3319463" y="3938588"/>
            <a:ext cx="2697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Line 141"/>
          <p:cNvSpPr>
            <a:spLocks noChangeShapeType="1"/>
          </p:cNvSpPr>
          <p:nvPr/>
        </p:nvSpPr>
        <p:spPr bwMode="auto">
          <a:xfrm flipV="1">
            <a:off x="3319463" y="39385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Line 142"/>
          <p:cNvSpPr>
            <a:spLocks noChangeShapeType="1"/>
          </p:cNvSpPr>
          <p:nvPr/>
        </p:nvSpPr>
        <p:spPr bwMode="auto">
          <a:xfrm flipV="1">
            <a:off x="3657600" y="39385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" name="Line 143"/>
          <p:cNvSpPr>
            <a:spLocks noChangeShapeType="1"/>
          </p:cNvSpPr>
          <p:nvPr/>
        </p:nvSpPr>
        <p:spPr bwMode="auto">
          <a:xfrm flipV="1">
            <a:off x="3994150" y="39385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Line 144"/>
          <p:cNvSpPr>
            <a:spLocks noChangeShapeType="1"/>
          </p:cNvSpPr>
          <p:nvPr/>
        </p:nvSpPr>
        <p:spPr bwMode="auto">
          <a:xfrm flipV="1">
            <a:off x="4330700" y="39385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" name="Line 145"/>
          <p:cNvSpPr>
            <a:spLocks noChangeShapeType="1"/>
          </p:cNvSpPr>
          <p:nvPr/>
        </p:nvSpPr>
        <p:spPr bwMode="auto">
          <a:xfrm flipV="1">
            <a:off x="4668838" y="39385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Line 146"/>
          <p:cNvSpPr>
            <a:spLocks noChangeShapeType="1"/>
          </p:cNvSpPr>
          <p:nvPr/>
        </p:nvSpPr>
        <p:spPr bwMode="auto">
          <a:xfrm flipV="1">
            <a:off x="5005388" y="39385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Line 147"/>
          <p:cNvSpPr>
            <a:spLocks noChangeShapeType="1"/>
          </p:cNvSpPr>
          <p:nvPr/>
        </p:nvSpPr>
        <p:spPr bwMode="auto">
          <a:xfrm flipV="1">
            <a:off x="5341938" y="3938588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0" name="Line 148"/>
          <p:cNvSpPr>
            <a:spLocks noChangeShapeType="1"/>
          </p:cNvSpPr>
          <p:nvPr/>
        </p:nvSpPr>
        <p:spPr bwMode="auto">
          <a:xfrm flipV="1">
            <a:off x="5680075" y="39385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1" name="Line 149"/>
          <p:cNvSpPr>
            <a:spLocks noChangeShapeType="1"/>
          </p:cNvSpPr>
          <p:nvPr/>
        </p:nvSpPr>
        <p:spPr bwMode="auto">
          <a:xfrm flipV="1">
            <a:off x="6016625" y="39385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2" name="Oval 151"/>
          <p:cNvSpPr>
            <a:spLocks noChangeArrowheads="1"/>
          </p:cNvSpPr>
          <p:nvPr/>
        </p:nvSpPr>
        <p:spPr bwMode="auto">
          <a:xfrm>
            <a:off x="3348038" y="3862388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3" name="Oval 152"/>
          <p:cNvSpPr>
            <a:spLocks noChangeArrowheads="1"/>
          </p:cNvSpPr>
          <p:nvPr/>
        </p:nvSpPr>
        <p:spPr bwMode="auto">
          <a:xfrm>
            <a:off x="3348038" y="3767138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Oval 153"/>
          <p:cNvSpPr>
            <a:spLocks noChangeArrowheads="1"/>
          </p:cNvSpPr>
          <p:nvPr/>
        </p:nvSpPr>
        <p:spPr bwMode="auto">
          <a:xfrm>
            <a:off x="3368675" y="38528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Oval 154"/>
          <p:cNvSpPr>
            <a:spLocks noChangeArrowheads="1"/>
          </p:cNvSpPr>
          <p:nvPr/>
        </p:nvSpPr>
        <p:spPr bwMode="auto">
          <a:xfrm>
            <a:off x="3387725" y="38814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Oval 155"/>
          <p:cNvSpPr>
            <a:spLocks noChangeArrowheads="1"/>
          </p:cNvSpPr>
          <p:nvPr/>
        </p:nvSpPr>
        <p:spPr bwMode="auto">
          <a:xfrm>
            <a:off x="3387725" y="34718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Oval 156"/>
          <p:cNvSpPr>
            <a:spLocks noChangeArrowheads="1"/>
          </p:cNvSpPr>
          <p:nvPr/>
        </p:nvSpPr>
        <p:spPr bwMode="auto">
          <a:xfrm>
            <a:off x="3406775" y="34051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Oval 157"/>
          <p:cNvSpPr>
            <a:spLocks noChangeArrowheads="1"/>
          </p:cNvSpPr>
          <p:nvPr/>
        </p:nvSpPr>
        <p:spPr bwMode="auto">
          <a:xfrm>
            <a:off x="3425825" y="37957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" name="Oval 158"/>
          <p:cNvSpPr>
            <a:spLocks noChangeArrowheads="1"/>
          </p:cNvSpPr>
          <p:nvPr/>
        </p:nvSpPr>
        <p:spPr bwMode="auto">
          <a:xfrm>
            <a:off x="3425825" y="36909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" name="Oval 159"/>
          <p:cNvSpPr>
            <a:spLocks noChangeArrowheads="1"/>
          </p:cNvSpPr>
          <p:nvPr/>
        </p:nvSpPr>
        <p:spPr bwMode="auto">
          <a:xfrm>
            <a:off x="3463925" y="3738563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" name="Oval 160"/>
          <p:cNvSpPr>
            <a:spLocks noChangeArrowheads="1"/>
          </p:cNvSpPr>
          <p:nvPr/>
        </p:nvSpPr>
        <p:spPr bwMode="auto">
          <a:xfrm>
            <a:off x="3482975" y="3690938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2" name="Oval 161"/>
          <p:cNvSpPr>
            <a:spLocks noChangeArrowheads="1"/>
          </p:cNvSpPr>
          <p:nvPr/>
        </p:nvSpPr>
        <p:spPr bwMode="auto">
          <a:xfrm>
            <a:off x="3482975" y="3605213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3" name="Oval 162"/>
          <p:cNvSpPr>
            <a:spLocks noChangeArrowheads="1"/>
          </p:cNvSpPr>
          <p:nvPr/>
        </p:nvSpPr>
        <p:spPr bwMode="auto">
          <a:xfrm>
            <a:off x="3482975" y="3405188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" name="Oval 163"/>
          <p:cNvSpPr>
            <a:spLocks noChangeArrowheads="1"/>
          </p:cNvSpPr>
          <p:nvPr/>
        </p:nvSpPr>
        <p:spPr bwMode="auto">
          <a:xfrm>
            <a:off x="3522663" y="37957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" name="Oval 164"/>
          <p:cNvSpPr>
            <a:spLocks noChangeArrowheads="1"/>
          </p:cNvSpPr>
          <p:nvPr/>
        </p:nvSpPr>
        <p:spPr bwMode="auto">
          <a:xfrm>
            <a:off x="3598863" y="3633788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6" name="Oval 165"/>
          <p:cNvSpPr>
            <a:spLocks noChangeArrowheads="1"/>
          </p:cNvSpPr>
          <p:nvPr/>
        </p:nvSpPr>
        <p:spPr bwMode="auto">
          <a:xfrm>
            <a:off x="3617913" y="3567113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" name="Oval 166"/>
          <p:cNvSpPr>
            <a:spLocks noChangeArrowheads="1"/>
          </p:cNvSpPr>
          <p:nvPr/>
        </p:nvSpPr>
        <p:spPr bwMode="auto">
          <a:xfrm>
            <a:off x="3617913" y="3490913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" name="Oval 167"/>
          <p:cNvSpPr>
            <a:spLocks noChangeArrowheads="1"/>
          </p:cNvSpPr>
          <p:nvPr/>
        </p:nvSpPr>
        <p:spPr bwMode="auto">
          <a:xfrm>
            <a:off x="3617913" y="3357563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" name="Oval 168"/>
          <p:cNvSpPr>
            <a:spLocks noChangeArrowheads="1"/>
          </p:cNvSpPr>
          <p:nvPr/>
        </p:nvSpPr>
        <p:spPr bwMode="auto">
          <a:xfrm>
            <a:off x="3636963" y="3605213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Oval 169"/>
          <p:cNvSpPr>
            <a:spLocks noChangeArrowheads="1"/>
          </p:cNvSpPr>
          <p:nvPr/>
        </p:nvSpPr>
        <p:spPr bwMode="auto">
          <a:xfrm>
            <a:off x="3636963" y="3529013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Oval 170"/>
          <p:cNvSpPr>
            <a:spLocks noChangeArrowheads="1"/>
          </p:cNvSpPr>
          <p:nvPr/>
        </p:nvSpPr>
        <p:spPr bwMode="auto">
          <a:xfrm>
            <a:off x="3636963" y="3443288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Oval 171"/>
          <p:cNvSpPr>
            <a:spLocks noChangeArrowheads="1"/>
          </p:cNvSpPr>
          <p:nvPr/>
        </p:nvSpPr>
        <p:spPr bwMode="auto">
          <a:xfrm>
            <a:off x="3657600" y="35004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3" name="Oval 172"/>
          <p:cNvSpPr>
            <a:spLocks noChangeArrowheads="1"/>
          </p:cNvSpPr>
          <p:nvPr/>
        </p:nvSpPr>
        <p:spPr bwMode="auto">
          <a:xfrm>
            <a:off x="3676650" y="35194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Oval 173"/>
          <p:cNvSpPr>
            <a:spLocks noChangeArrowheads="1"/>
          </p:cNvSpPr>
          <p:nvPr/>
        </p:nvSpPr>
        <p:spPr bwMode="auto">
          <a:xfrm>
            <a:off x="3695700" y="32337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5" name="Oval 174"/>
          <p:cNvSpPr>
            <a:spLocks noChangeArrowheads="1"/>
          </p:cNvSpPr>
          <p:nvPr/>
        </p:nvSpPr>
        <p:spPr bwMode="auto">
          <a:xfrm>
            <a:off x="3714750" y="33861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6" name="Oval 175"/>
          <p:cNvSpPr>
            <a:spLocks noChangeArrowheads="1"/>
          </p:cNvSpPr>
          <p:nvPr/>
        </p:nvSpPr>
        <p:spPr bwMode="auto">
          <a:xfrm>
            <a:off x="3714750" y="31384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" name="Oval 176"/>
          <p:cNvSpPr>
            <a:spLocks noChangeArrowheads="1"/>
          </p:cNvSpPr>
          <p:nvPr/>
        </p:nvSpPr>
        <p:spPr bwMode="auto">
          <a:xfrm>
            <a:off x="3724275" y="34909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" name="Oval 177"/>
          <p:cNvSpPr>
            <a:spLocks noChangeArrowheads="1"/>
          </p:cNvSpPr>
          <p:nvPr/>
        </p:nvSpPr>
        <p:spPr bwMode="auto">
          <a:xfrm>
            <a:off x="3733800" y="35671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9" name="Oval 178"/>
          <p:cNvSpPr>
            <a:spLocks noChangeArrowheads="1"/>
          </p:cNvSpPr>
          <p:nvPr/>
        </p:nvSpPr>
        <p:spPr bwMode="auto">
          <a:xfrm>
            <a:off x="3733800" y="34147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" name="Oval 179"/>
          <p:cNvSpPr>
            <a:spLocks noChangeArrowheads="1"/>
          </p:cNvSpPr>
          <p:nvPr/>
        </p:nvSpPr>
        <p:spPr bwMode="auto">
          <a:xfrm>
            <a:off x="3743325" y="3100388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" name="Oval 180"/>
          <p:cNvSpPr>
            <a:spLocks noChangeArrowheads="1"/>
          </p:cNvSpPr>
          <p:nvPr/>
        </p:nvSpPr>
        <p:spPr bwMode="auto">
          <a:xfrm>
            <a:off x="3752850" y="3405188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" name="Oval 181"/>
          <p:cNvSpPr>
            <a:spLocks noChangeArrowheads="1"/>
          </p:cNvSpPr>
          <p:nvPr/>
        </p:nvSpPr>
        <p:spPr bwMode="auto">
          <a:xfrm>
            <a:off x="3752850" y="3290888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3" name="Oval 182"/>
          <p:cNvSpPr>
            <a:spLocks noChangeArrowheads="1"/>
          </p:cNvSpPr>
          <p:nvPr/>
        </p:nvSpPr>
        <p:spPr bwMode="auto">
          <a:xfrm>
            <a:off x="3762375" y="3243263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4" name="Oval 183"/>
          <p:cNvSpPr>
            <a:spLocks noChangeArrowheads="1"/>
          </p:cNvSpPr>
          <p:nvPr/>
        </p:nvSpPr>
        <p:spPr bwMode="auto">
          <a:xfrm>
            <a:off x="3849688" y="34718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5" name="Oval 184"/>
          <p:cNvSpPr>
            <a:spLocks noChangeArrowheads="1"/>
          </p:cNvSpPr>
          <p:nvPr/>
        </p:nvSpPr>
        <p:spPr bwMode="auto">
          <a:xfrm>
            <a:off x="3849688" y="32051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6" name="Oval 185"/>
          <p:cNvSpPr>
            <a:spLocks noChangeArrowheads="1"/>
          </p:cNvSpPr>
          <p:nvPr/>
        </p:nvSpPr>
        <p:spPr bwMode="auto">
          <a:xfrm>
            <a:off x="3927475" y="27670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Oval 186"/>
          <p:cNvSpPr>
            <a:spLocks noChangeArrowheads="1"/>
          </p:cNvSpPr>
          <p:nvPr/>
        </p:nvSpPr>
        <p:spPr bwMode="auto">
          <a:xfrm>
            <a:off x="4041775" y="3414713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" name="Oval 187"/>
          <p:cNvSpPr>
            <a:spLocks noChangeArrowheads="1"/>
          </p:cNvSpPr>
          <p:nvPr/>
        </p:nvSpPr>
        <p:spPr bwMode="auto">
          <a:xfrm>
            <a:off x="4060825" y="2967038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" name="Oval 188"/>
          <p:cNvSpPr>
            <a:spLocks noChangeArrowheads="1"/>
          </p:cNvSpPr>
          <p:nvPr/>
        </p:nvSpPr>
        <p:spPr bwMode="auto">
          <a:xfrm>
            <a:off x="4060825" y="2709863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0" name="Oval 189"/>
          <p:cNvSpPr>
            <a:spLocks noChangeArrowheads="1"/>
          </p:cNvSpPr>
          <p:nvPr/>
        </p:nvSpPr>
        <p:spPr bwMode="auto">
          <a:xfrm>
            <a:off x="4176713" y="3157538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1" name="Oval 190"/>
          <p:cNvSpPr>
            <a:spLocks noChangeArrowheads="1"/>
          </p:cNvSpPr>
          <p:nvPr/>
        </p:nvSpPr>
        <p:spPr bwMode="auto">
          <a:xfrm>
            <a:off x="4195763" y="3357563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2" name="Oval 191"/>
          <p:cNvSpPr>
            <a:spLocks noChangeArrowheads="1"/>
          </p:cNvSpPr>
          <p:nvPr/>
        </p:nvSpPr>
        <p:spPr bwMode="auto">
          <a:xfrm>
            <a:off x="4195763" y="3386138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3" name="Oval 192"/>
          <p:cNvSpPr>
            <a:spLocks noChangeArrowheads="1"/>
          </p:cNvSpPr>
          <p:nvPr/>
        </p:nvSpPr>
        <p:spPr bwMode="auto">
          <a:xfrm>
            <a:off x="4235450" y="32718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4" name="Oval 193"/>
          <p:cNvSpPr>
            <a:spLocks noChangeArrowheads="1"/>
          </p:cNvSpPr>
          <p:nvPr/>
        </p:nvSpPr>
        <p:spPr bwMode="auto">
          <a:xfrm>
            <a:off x="4349750" y="2662238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5" name="Oval 194"/>
          <p:cNvSpPr>
            <a:spLocks noChangeArrowheads="1"/>
          </p:cNvSpPr>
          <p:nvPr/>
        </p:nvSpPr>
        <p:spPr bwMode="auto">
          <a:xfrm>
            <a:off x="4370388" y="31575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6" name="Oval 195"/>
          <p:cNvSpPr>
            <a:spLocks noChangeArrowheads="1"/>
          </p:cNvSpPr>
          <p:nvPr/>
        </p:nvSpPr>
        <p:spPr bwMode="auto">
          <a:xfrm>
            <a:off x="4389438" y="32432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" name="Oval 196"/>
          <p:cNvSpPr>
            <a:spLocks noChangeArrowheads="1"/>
          </p:cNvSpPr>
          <p:nvPr/>
        </p:nvSpPr>
        <p:spPr bwMode="auto">
          <a:xfrm>
            <a:off x="4446588" y="33861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" name="Oval 197"/>
          <p:cNvSpPr>
            <a:spLocks noChangeArrowheads="1"/>
          </p:cNvSpPr>
          <p:nvPr/>
        </p:nvSpPr>
        <p:spPr bwMode="auto">
          <a:xfrm>
            <a:off x="4505325" y="33194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" name="Oval 198"/>
          <p:cNvSpPr>
            <a:spLocks noChangeArrowheads="1"/>
          </p:cNvSpPr>
          <p:nvPr/>
        </p:nvSpPr>
        <p:spPr bwMode="auto">
          <a:xfrm>
            <a:off x="4638675" y="2871788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" name="Oval 199"/>
          <p:cNvSpPr>
            <a:spLocks noChangeArrowheads="1"/>
          </p:cNvSpPr>
          <p:nvPr/>
        </p:nvSpPr>
        <p:spPr bwMode="auto">
          <a:xfrm>
            <a:off x="5486400" y="2509838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" name="Oval 200"/>
          <p:cNvSpPr>
            <a:spLocks noChangeArrowheads="1"/>
          </p:cNvSpPr>
          <p:nvPr/>
        </p:nvSpPr>
        <p:spPr bwMode="auto">
          <a:xfrm>
            <a:off x="5680075" y="27098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" name="Rectangle 201"/>
          <p:cNvSpPr>
            <a:spLocks noChangeArrowheads="1"/>
          </p:cNvSpPr>
          <p:nvPr/>
        </p:nvSpPr>
        <p:spPr bwMode="auto">
          <a:xfrm>
            <a:off x="3155950" y="38623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1800"/>
          </a:p>
        </p:txBody>
      </p:sp>
      <p:sp>
        <p:nvSpPr>
          <p:cNvPr id="1213" name="Rectangle 202"/>
          <p:cNvSpPr>
            <a:spLocks noChangeArrowheads="1"/>
          </p:cNvSpPr>
          <p:nvPr/>
        </p:nvSpPr>
        <p:spPr bwMode="auto">
          <a:xfrm>
            <a:off x="3021013" y="36147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500</a:t>
            </a:r>
            <a:endParaRPr lang="en-US" sz="1800"/>
          </a:p>
        </p:txBody>
      </p:sp>
      <p:sp>
        <p:nvSpPr>
          <p:cNvPr id="1214" name="Rectangle 203"/>
          <p:cNvSpPr>
            <a:spLocks noChangeArrowheads="1"/>
          </p:cNvSpPr>
          <p:nvPr/>
        </p:nvSpPr>
        <p:spPr bwMode="auto">
          <a:xfrm>
            <a:off x="2954338" y="33670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1000</a:t>
            </a:r>
            <a:endParaRPr lang="en-US" sz="1800"/>
          </a:p>
        </p:txBody>
      </p:sp>
      <p:sp>
        <p:nvSpPr>
          <p:cNvPr id="1215" name="Rectangle 204"/>
          <p:cNvSpPr>
            <a:spLocks noChangeArrowheads="1"/>
          </p:cNvSpPr>
          <p:nvPr/>
        </p:nvSpPr>
        <p:spPr bwMode="auto">
          <a:xfrm>
            <a:off x="2954338" y="312896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1500</a:t>
            </a:r>
            <a:endParaRPr lang="en-US" sz="1800"/>
          </a:p>
        </p:txBody>
      </p:sp>
      <p:sp>
        <p:nvSpPr>
          <p:cNvPr id="1216" name="Rectangle 205"/>
          <p:cNvSpPr>
            <a:spLocks noChangeArrowheads="1"/>
          </p:cNvSpPr>
          <p:nvPr/>
        </p:nvSpPr>
        <p:spPr bwMode="auto">
          <a:xfrm>
            <a:off x="2954338" y="288131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2000</a:t>
            </a:r>
            <a:endParaRPr lang="en-US" sz="1800"/>
          </a:p>
        </p:txBody>
      </p:sp>
      <p:sp>
        <p:nvSpPr>
          <p:cNvPr id="1217" name="Rectangle 206"/>
          <p:cNvSpPr>
            <a:spLocks noChangeArrowheads="1"/>
          </p:cNvSpPr>
          <p:nvPr/>
        </p:nvSpPr>
        <p:spPr bwMode="auto">
          <a:xfrm>
            <a:off x="2954338" y="263366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2500</a:t>
            </a:r>
            <a:endParaRPr lang="en-US" sz="1800"/>
          </a:p>
        </p:txBody>
      </p:sp>
      <p:sp>
        <p:nvSpPr>
          <p:cNvPr id="1218" name="Rectangle 207"/>
          <p:cNvSpPr>
            <a:spLocks noChangeArrowheads="1"/>
          </p:cNvSpPr>
          <p:nvPr/>
        </p:nvSpPr>
        <p:spPr bwMode="auto">
          <a:xfrm>
            <a:off x="2954338" y="238601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3000</a:t>
            </a:r>
            <a:endParaRPr lang="en-US" sz="1800"/>
          </a:p>
        </p:txBody>
      </p:sp>
      <p:sp>
        <p:nvSpPr>
          <p:cNvPr id="1219" name="Rectangle 208"/>
          <p:cNvSpPr>
            <a:spLocks noChangeArrowheads="1"/>
          </p:cNvSpPr>
          <p:nvPr/>
        </p:nvSpPr>
        <p:spPr bwMode="auto">
          <a:xfrm>
            <a:off x="3290888" y="40433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1800"/>
          </a:p>
        </p:txBody>
      </p:sp>
      <p:sp>
        <p:nvSpPr>
          <p:cNvPr id="1220" name="Rectangle 209"/>
          <p:cNvSpPr>
            <a:spLocks noChangeArrowheads="1"/>
          </p:cNvSpPr>
          <p:nvPr/>
        </p:nvSpPr>
        <p:spPr bwMode="auto">
          <a:xfrm>
            <a:off x="3560763" y="40433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500</a:t>
            </a:r>
            <a:endParaRPr lang="en-US" sz="1800"/>
          </a:p>
        </p:txBody>
      </p:sp>
      <p:sp>
        <p:nvSpPr>
          <p:cNvPr id="1221" name="Rectangle 210"/>
          <p:cNvSpPr>
            <a:spLocks noChangeArrowheads="1"/>
          </p:cNvSpPr>
          <p:nvPr/>
        </p:nvSpPr>
        <p:spPr bwMode="auto">
          <a:xfrm>
            <a:off x="3859213" y="404336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1000</a:t>
            </a:r>
            <a:endParaRPr lang="en-US" sz="1800"/>
          </a:p>
        </p:txBody>
      </p:sp>
      <p:sp>
        <p:nvSpPr>
          <p:cNvPr id="1222" name="Rectangle 211"/>
          <p:cNvSpPr>
            <a:spLocks noChangeArrowheads="1"/>
          </p:cNvSpPr>
          <p:nvPr/>
        </p:nvSpPr>
        <p:spPr bwMode="auto">
          <a:xfrm>
            <a:off x="4195763" y="404336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1500</a:t>
            </a:r>
            <a:endParaRPr lang="en-US" sz="1800"/>
          </a:p>
        </p:txBody>
      </p:sp>
      <p:sp>
        <p:nvSpPr>
          <p:cNvPr id="1223" name="Rectangle 212"/>
          <p:cNvSpPr>
            <a:spLocks noChangeArrowheads="1"/>
          </p:cNvSpPr>
          <p:nvPr/>
        </p:nvSpPr>
        <p:spPr bwMode="auto">
          <a:xfrm>
            <a:off x="4533900" y="404336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2000</a:t>
            </a:r>
            <a:endParaRPr lang="en-US" sz="1800"/>
          </a:p>
        </p:txBody>
      </p:sp>
      <p:sp>
        <p:nvSpPr>
          <p:cNvPr id="1224" name="Rectangle 213"/>
          <p:cNvSpPr>
            <a:spLocks noChangeArrowheads="1"/>
          </p:cNvSpPr>
          <p:nvPr/>
        </p:nvSpPr>
        <p:spPr bwMode="auto">
          <a:xfrm>
            <a:off x="4870450" y="404336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2500</a:t>
            </a:r>
            <a:endParaRPr lang="en-US" sz="1800"/>
          </a:p>
        </p:txBody>
      </p:sp>
      <p:sp>
        <p:nvSpPr>
          <p:cNvPr id="1225" name="Rectangle 214"/>
          <p:cNvSpPr>
            <a:spLocks noChangeArrowheads="1"/>
          </p:cNvSpPr>
          <p:nvPr/>
        </p:nvSpPr>
        <p:spPr bwMode="auto">
          <a:xfrm>
            <a:off x="5207000" y="404336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3000</a:t>
            </a:r>
            <a:endParaRPr lang="en-US" sz="1800"/>
          </a:p>
        </p:txBody>
      </p:sp>
      <p:sp>
        <p:nvSpPr>
          <p:cNvPr id="1226" name="Rectangle 215"/>
          <p:cNvSpPr>
            <a:spLocks noChangeArrowheads="1"/>
          </p:cNvSpPr>
          <p:nvPr/>
        </p:nvSpPr>
        <p:spPr bwMode="auto">
          <a:xfrm>
            <a:off x="5545138" y="404336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3500</a:t>
            </a:r>
            <a:endParaRPr lang="en-US" sz="1800"/>
          </a:p>
        </p:txBody>
      </p:sp>
      <p:sp>
        <p:nvSpPr>
          <p:cNvPr id="1227" name="Rectangle 216"/>
          <p:cNvSpPr>
            <a:spLocks noChangeArrowheads="1"/>
          </p:cNvSpPr>
          <p:nvPr/>
        </p:nvSpPr>
        <p:spPr bwMode="auto">
          <a:xfrm>
            <a:off x="5881688" y="404336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4000</a:t>
            </a:r>
            <a:endParaRPr lang="en-US" sz="1800"/>
          </a:p>
        </p:txBody>
      </p:sp>
      <p:sp>
        <p:nvSpPr>
          <p:cNvPr id="1228" name="Rectangle 217"/>
          <p:cNvSpPr>
            <a:spLocks noChangeArrowheads="1"/>
          </p:cNvSpPr>
          <p:nvPr/>
        </p:nvSpPr>
        <p:spPr bwMode="auto">
          <a:xfrm>
            <a:off x="3946525" y="4262438"/>
            <a:ext cx="14557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Annual Precipitation (mm)</a:t>
            </a:r>
            <a:endParaRPr lang="en-US" sz="1800"/>
          </a:p>
        </p:txBody>
      </p:sp>
      <p:sp>
        <p:nvSpPr>
          <p:cNvPr id="1229" name="Rectangle 218"/>
          <p:cNvSpPr>
            <a:spLocks noChangeArrowheads="1"/>
          </p:cNvSpPr>
          <p:nvPr/>
        </p:nvSpPr>
        <p:spPr bwMode="auto">
          <a:xfrm rot="-5400000">
            <a:off x="2371725" y="3138488"/>
            <a:ext cx="892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NPP (g m</a:t>
            </a:r>
            <a:r>
              <a:rPr lang="en-US" baseline="30000">
                <a:solidFill>
                  <a:srgbClr val="000000"/>
                </a:solidFill>
              </a:rPr>
              <a:t>-2</a:t>
            </a:r>
            <a:r>
              <a:rPr lang="en-US">
                <a:solidFill>
                  <a:srgbClr val="000000"/>
                </a:solidFill>
              </a:rPr>
              <a:t> yr</a:t>
            </a:r>
            <a:r>
              <a:rPr lang="en-US" baseline="30000">
                <a:solidFill>
                  <a:srgbClr val="000000"/>
                </a:solidFill>
              </a:rPr>
              <a:t>-1</a:t>
            </a:r>
            <a:r>
              <a:rPr lang="en-US">
                <a:solidFill>
                  <a:srgbClr val="000000"/>
                </a:solidFill>
              </a:rPr>
              <a:t>)</a:t>
            </a:r>
            <a:endParaRPr lang="en-US" sz="1800"/>
          </a:p>
        </p:txBody>
      </p:sp>
      <p:sp>
        <p:nvSpPr>
          <p:cNvPr id="1230" name="Rectangle 304"/>
          <p:cNvSpPr>
            <a:spLocks noChangeArrowheads="1"/>
          </p:cNvSpPr>
          <p:nvPr/>
        </p:nvSpPr>
        <p:spPr bwMode="auto">
          <a:xfrm>
            <a:off x="3314700" y="4643438"/>
            <a:ext cx="27146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Line 305"/>
          <p:cNvSpPr>
            <a:spLocks noChangeShapeType="1"/>
          </p:cNvSpPr>
          <p:nvPr/>
        </p:nvSpPr>
        <p:spPr bwMode="auto">
          <a:xfrm>
            <a:off x="3314700" y="5872163"/>
            <a:ext cx="2714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Line 306"/>
          <p:cNvSpPr>
            <a:spLocks noChangeShapeType="1"/>
          </p:cNvSpPr>
          <p:nvPr/>
        </p:nvSpPr>
        <p:spPr bwMode="auto">
          <a:xfrm>
            <a:off x="3314700" y="5624513"/>
            <a:ext cx="2714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Line 307"/>
          <p:cNvSpPr>
            <a:spLocks noChangeShapeType="1"/>
          </p:cNvSpPr>
          <p:nvPr/>
        </p:nvSpPr>
        <p:spPr bwMode="auto">
          <a:xfrm>
            <a:off x="3314700" y="5386388"/>
            <a:ext cx="2714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Line 308"/>
          <p:cNvSpPr>
            <a:spLocks noChangeShapeType="1"/>
          </p:cNvSpPr>
          <p:nvPr/>
        </p:nvSpPr>
        <p:spPr bwMode="auto">
          <a:xfrm>
            <a:off x="3314700" y="5138738"/>
            <a:ext cx="2714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Line 309"/>
          <p:cNvSpPr>
            <a:spLocks noChangeShapeType="1"/>
          </p:cNvSpPr>
          <p:nvPr/>
        </p:nvSpPr>
        <p:spPr bwMode="auto">
          <a:xfrm>
            <a:off x="3314700" y="4891088"/>
            <a:ext cx="2714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Line 310"/>
          <p:cNvSpPr>
            <a:spLocks noChangeShapeType="1"/>
          </p:cNvSpPr>
          <p:nvPr/>
        </p:nvSpPr>
        <p:spPr bwMode="auto">
          <a:xfrm>
            <a:off x="3314700" y="4643438"/>
            <a:ext cx="2714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" name="Line 311"/>
          <p:cNvSpPr>
            <a:spLocks noChangeShapeType="1"/>
          </p:cNvSpPr>
          <p:nvPr/>
        </p:nvSpPr>
        <p:spPr bwMode="auto">
          <a:xfrm>
            <a:off x="3703638" y="4643438"/>
            <a:ext cx="1587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Line 312"/>
          <p:cNvSpPr>
            <a:spLocks noChangeShapeType="1"/>
          </p:cNvSpPr>
          <p:nvPr/>
        </p:nvSpPr>
        <p:spPr bwMode="auto">
          <a:xfrm>
            <a:off x="4090988" y="4643438"/>
            <a:ext cx="1587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" name="Line 313"/>
          <p:cNvSpPr>
            <a:spLocks noChangeShapeType="1"/>
          </p:cNvSpPr>
          <p:nvPr/>
        </p:nvSpPr>
        <p:spPr bwMode="auto">
          <a:xfrm>
            <a:off x="4478338" y="4643438"/>
            <a:ext cx="1587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Line 314"/>
          <p:cNvSpPr>
            <a:spLocks noChangeShapeType="1"/>
          </p:cNvSpPr>
          <p:nvPr/>
        </p:nvSpPr>
        <p:spPr bwMode="auto">
          <a:xfrm>
            <a:off x="4865688" y="4643438"/>
            <a:ext cx="1587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1" name="Line 315"/>
          <p:cNvSpPr>
            <a:spLocks noChangeShapeType="1"/>
          </p:cNvSpPr>
          <p:nvPr/>
        </p:nvSpPr>
        <p:spPr bwMode="auto">
          <a:xfrm>
            <a:off x="5253038" y="4643438"/>
            <a:ext cx="1587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Line 316"/>
          <p:cNvSpPr>
            <a:spLocks noChangeShapeType="1"/>
          </p:cNvSpPr>
          <p:nvPr/>
        </p:nvSpPr>
        <p:spPr bwMode="auto">
          <a:xfrm>
            <a:off x="5641975" y="4643438"/>
            <a:ext cx="1588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" name="Line 317"/>
          <p:cNvSpPr>
            <a:spLocks noChangeShapeType="1"/>
          </p:cNvSpPr>
          <p:nvPr/>
        </p:nvSpPr>
        <p:spPr bwMode="auto">
          <a:xfrm>
            <a:off x="6029325" y="4643438"/>
            <a:ext cx="1588" cy="1476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" name="Rectangle 318"/>
          <p:cNvSpPr>
            <a:spLocks noChangeArrowheads="1"/>
          </p:cNvSpPr>
          <p:nvPr/>
        </p:nvSpPr>
        <p:spPr bwMode="auto">
          <a:xfrm>
            <a:off x="3314700" y="4643438"/>
            <a:ext cx="2714625" cy="1476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5" name="Line 319"/>
          <p:cNvSpPr>
            <a:spLocks noChangeShapeType="1"/>
          </p:cNvSpPr>
          <p:nvPr/>
        </p:nvSpPr>
        <p:spPr bwMode="auto">
          <a:xfrm>
            <a:off x="3314700" y="4643438"/>
            <a:ext cx="1588" cy="1476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6" name="Line 320"/>
          <p:cNvSpPr>
            <a:spLocks noChangeShapeType="1"/>
          </p:cNvSpPr>
          <p:nvPr/>
        </p:nvSpPr>
        <p:spPr bwMode="auto">
          <a:xfrm>
            <a:off x="3276600" y="61198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7" name="Line 321"/>
          <p:cNvSpPr>
            <a:spLocks noChangeShapeType="1"/>
          </p:cNvSpPr>
          <p:nvPr/>
        </p:nvSpPr>
        <p:spPr bwMode="auto">
          <a:xfrm>
            <a:off x="3276600" y="58721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" name="Line 322"/>
          <p:cNvSpPr>
            <a:spLocks noChangeShapeType="1"/>
          </p:cNvSpPr>
          <p:nvPr/>
        </p:nvSpPr>
        <p:spPr bwMode="auto">
          <a:xfrm>
            <a:off x="3276600" y="56245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" name="Line 323"/>
          <p:cNvSpPr>
            <a:spLocks noChangeShapeType="1"/>
          </p:cNvSpPr>
          <p:nvPr/>
        </p:nvSpPr>
        <p:spPr bwMode="auto">
          <a:xfrm>
            <a:off x="3276600" y="53863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" name="Line 324"/>
          <p:cNvSpPr>
            <a:spLocks noChangeShapeType="1"/>
          </p:cNvSpPr>
          <p:nvPr/>
        </p:nvSpPr>
        <p:spPr bwMode="auto">
          <a:xfrm>
            <a:off x="3276600" y="51387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" name="Line 325"/>
          <p:cNvSpPr>
            <a:spLocks noChangeShapeType="1"/>
          </p:cNvSpPr>
          <p:nvPr/>
        </p:nvSpPr>
        <p:spPr bwMode="auto">
          <a:xfrm>
            <a:off x="3276600" y="48910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" name="Line 326"/>
          <p:cNvSpPr>
            <a:spLocks noChangeShapeType="1"/>
          </p:cNvSpPr>
          <p:nvPr/>
        </p:nvSpPr>
        <p:spPr bwMode="auto">
          <a:xfrm>
            <a:off x="3276600" y="46434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" name="Line 327"/>
          <p:cNvSpPr>
            <a:spLocks noChangeShapeType="1"/>
          </p:cNvSpPr>
          <p:nvPr/>
        </p:nvSpPr>
        <p:spPr bwMode="auto">
          <a:xfrm>
            <a:off x="3314700" y="6119813"/>
            <a:ext cx="2714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" name="Line 328"/>
          <p:cNvSpPr>
            <a:spLocks noChangeShapeType="1"/>
          </p:cNvSpPr>
          <p:nvPr/>
        </p:nvSpPr>
        <p:spPr bwMode="auto">
          <a:xfrm flipV="1">
            <a:off x="3314700" y="61198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" name="Line 329"/>
          <p:cNvSpPr>
            <a:spLocks noChangeShapeType="1"/>
          </p:cNvSpPr>
          <p:nvPr/>
        </p:nvSpPr>
        <p:spPr bwMode="auto">
          <a:xfrm flipV="1">
            <a:off x="3703638" y="61198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" name="Line 330"/>
          <p:cNvSpPr>
            <a:spLocks noChangeShapeType="1"/>
          </p:cNvSpPr>
          <p:nvPr/>
        </p:nvSpPr>
        <p:spPr bwMode="auto">
          <a:xfrm flipV="1">
            <a:off x="4090988" y="61198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" name="Line 331"/>
          <p:cNvSpPr>
            <a:spLocks noChangeShapeType="1"/>
          </p:cNvSpPr>
          <p:nvPr/>
        </p:nvSpPr>
        <p:spPr bwMode="auto">
          <a:xfrm flipV="1">
            <a:off x="4478338" y="61198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Line 332"/>
          <p:cNvSpPr>
            <a:spLocks noChangeShapeType="1"/>
          </p:cNvSpPr>
          <p:nvPr/>
        </p:nvSpPr>
        <p:spPr bwMode="auto">
          <a:xfrm flipV="1">
            <a:off x="4865688" y="61198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Line 333"/>
          <p:cNvSpPr>
            <a:spLocks noChangeShapeType="1"/>
          </p:cNvSpPr>
          <p:nvPr/>
        </p:nvSpPr>
        <p:spPr bwMode="auto">
          <a:xfrm flipV="1">
            <a:off x="5253038" y="61198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Line 334"/>
          <p:cNvSpPr>
            <a:spLocks noChangeShapeType="1"/>
          </p:cNvSpPr>
          <p:nvPr/>
        </p:nvSpPr>
        <p:spPr bwMode="auto">
          <a:xfrm flipV="1">
            <a:off x="5641975" y="61198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Line 335"/>
          <p:cNvSpPr>
            <a:spLocks noChangeShapeType="1"/>
          </p:cNvSpPr>
          <p:nvPr/>
        </p:nvSpPr>
        <p:spPr bwMode="auto">
          <a:xfrm flipV="1">
            <a:off x="6029325" y="61198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Oval 337"/>
          <p:cNvSpPr>
            <a:spLocks noChangeArrowheads="1"/>
          </p:cNvSpPr>
          <p:nvPr/>
        </p:nvSpPr>
        <p:spPr bwMode="auto">
          <a:xfrm>
            <a:off x="3538538" y="60721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Oval 338"/>
          <p:cNvSpPr>
            <a:spLocks noChangeArrowheads="1"/>
          </p:cNvSpPr>
          <p:nvPr/>
        </p:nvSpPr>
        <p:spPr bwMode="auto">
          <a:xfrm>
            <a:off x="3635375" y="60436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Oval 339"/>
          <p:cNvSpPr>
            <a:spLocks noChangeArrowheads="1"/>
          </p:cNvSpPr>
          <p:nvPr/>
        </p:nvSpPr>
        <p:spPr bwMode="auto">
          <a:xfrm>
            <a:off x="3673475" y="6015038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Oval 340"/>
          <p:cNvSpPr>
            <a:spLocks noChangeArrowheads="1"/>
          </p:cNvSpPr>
          <p:nvPr/>
        </p:nvSpPr>
        <p:spPr bwMode="auto">
          <a:xfrm>
            <a:off x="3713163" y="60055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6" name="Oval 341"/>
          <p:cNvSpPr>
            <a:spLocks noChangeArrowheads="1"/>
          </p:cNvSpPr>
          <p:nvPr/>
        </p:nvSpPr>
        <p:spPr bwMode="auto">
          <a:xfrm>
            <a:off x="3741738" y="60245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Oval 342"/>
          <p:cNvSpPr>
            <a:spLocks noChangeArrowheads="1"/>
          </p:cNvSpPr>
          <p:nvPr/>
        </p:nvSpPr>
        <p:spPr bwMode="auto">
          <a:xfrm>
            <a:off x="4003675" y="58340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Oval 343"/>
          <p:cNvSpPr>
            <a:spLocks noChangeArrowheads="1"/>
          </p:cNvSpPr>
          <p:nvPr/>
        </p:nvSpPr>
        <p:spPr bwMode="auto">
          <a:xfrm>
            <a:off x="4022725" y="5891213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" name="Oval 344"/>
          <p:cNvSpPr>
            <a:spLocks noChangeArrowheads="1"/>
          </p:cNvSpPr>
          <p:nvPr/>
        </p:nvSpPr>
        <p:spPr bwMode="auto">
          <a:xfrm>
            <a:off x="4022725" y="5872163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Oval 345"/>
          <p:cNvSpPr>
            <a:spLocks noChangeArrowheads="1"/>
          </p:cNvSpPr>
          <p:nvPr/>
        </p:nvSpPr>
        <p:spPr bwMode="auto">
          <a:xfrm>
            <a:off x="4041775" y="5805488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Oval 346"/>
          <p:cNvSpPr>
            <a:spLocks noChangeArrowheads="1"/>
          </p:cNvSpPr>
          <p:nvPr/>
        </p:nvSpPr>
        <p:spPr bwMode="auto">
          <a:xfrm>
            <a:off x="4100513" y="55864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" name="Oval 347"/>
          <p:cNvSpPr>
            <a:spLocks noChangeArrowheads="1"/>
          </p:cNvSpPr>
          <p:nvPr/>
        </p:nvSpPr>
        <p:spPr bwMode="auto">
          <a:xfrm>
            <a:off x="4187825" y="56245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Oval 348"/>
          <p:cNvSpPr>
            <a:spLocks noChangeArrowheads="1"/>
          </p:cNvSpPr>
          <p:nvPr/>
        </p:nvSpPr>
        <p:spPr bwMode="auto">
          <a:xfrm>
            <a:off x="4206875" y="5748338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Oval 349"/>
          <p:cNvSpPr>
            <a:spLocks noChangeArrowheads="1"/>
          </p:cNvSpPr>
          <p:nvPr/>
        </p:nvSpPr>
        <p:spPr bwMode="auto">
          <a:xfrm>
            <a:off x="4206875" y="5786438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5" name="Oval 350"/>
          <p:cNvSpPr>
            <a:spLocks noChangeArrowheads="1"/>
          </p:cNvSpPr>
          <p:nvPr/>
        </p:nvSpPr>
        <p:spPr bwMode="auto">
          <a:xfrm>
            <a:off x="4235450" y="5662613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Oval 351"/>
          <p:cNvSpPr>
            <a:spLocks noChangeArrowheads="1"/>
          </p:cNvSpPr>
          <p:nvPr/>
        </p:nvSpPr>
        <p:spPr bwMode="auto">
          <a:xfrm>
            <a:off x="4256088" y="590073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Oval 352"/>
          <p:cNvSpPr>
            <a:spLocks noChangeArrowheads="1"/>
          </p:cNvSpPr>
          <p:nvPr/>
        </p:nvSpPr>
        <p:spPr bwMode="auto">
          <a:xfrm>
            <a:off x="4303713" y="5529263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8" name="Oval 353"/>
          <p:cNvSpPr>
            <a:spLocks noChangeArrowheads="1"/>
          </p:cNvSpPr>
          <p:nvPr/>
        </p:nvSpPr>
        <p:spPr bwMode="auto">
          <a:xfrm>
            <a:off x="4352925" y="562451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Oval 354"/>
          <p:cNvSpPr>
            <a:spLocks noChangeArrowheads="1"/>
          </p:cNvSpPr>
          <p:nvPr/>
        </p:nvSpPr>
        <p:spPr bwMode="auto">
          <a:xfrm>
            <a:off x="4352925" y="55768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Oval 355"/>
          <p:cNvSpPr>
            <a:spLocks noChangeArrowheads="1"/>
          </p:cNvSpPr>
          <p:nvPr/>
        </p:nvSpPr>
        <p:spPr bwMode="auto">
          <a:xfrm>
            <a:off x="4468813" y="5805488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1" name="Oval 356"/>
          <p:cNvSpPr>
            <a:spLocks noChangeArrowheads="1"/>
          </p:cNvSpPr>
          <p:nvPr/>
        </p:nvSpPr>
        <p:spPr bwMode="auto">
          <a:xfrm>
            <a:off x="4525963" y="5510213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Oval 357"/>
          <p:cNvSpPr>
            <a:spLocks noChangeArrowheads="1"/>
          </p:cNvSpPr>
          <p:nvPr/>
        </p:nvSpPr>
        <p:spPr bwMode="auto">
          <a:xfrm>
            <a:off x="4584700" y="5472113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Oval 358"/>
          <p:cNvSpPr>
            <a:spLocks noChangeArrowheads="1"/>
          </p:cNvSpPr>
          <p:nvPr/>
        </p:nvSpPr>
        <p:spPr bwMode="auto">
          <a:xfrm>
            <a:off x="4797425" y="5491163"/>
            <a:ext cx="49213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4" name="Oval 359"/>
          <p:cNvSpPr>
            <a:spLocks noChangeArrowheads="1"/>
          </p:cNvSpPr>
          <p:nvPr/>
        </p:nvSpPr>
        <p:spPr bwMode="auto">
          <a:xfrm>
            <a:off x="5564188" y="4995863"/>
            <a:ext cx="47625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Oval 360"/>
          <p:cNvSpPr>
            <a:spLocks noChangeArrowheads="1"/>
          </p:cNvSpPr>
          <p:nvPr/>
        </p:nvSpPr>
        <p:spPr bwMode="auto">
          <a:xfrm>
            <a:off x="5805488" y="4643438"/>
            <a:ext cx="49212" cy="476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Rectangle 361"/>
          <p:cNvSpPr>
            <a:spLocks noChangeArrowheads="1"/>
          </p:cNvSpPr>
          <p:nvPr/>
        </p:nvSpPr>
        <p:spPr bwMode="auto">
          <a:xfrm>
            <a:off x="3151188" y="60436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1800"/>
          </a:p>
        </p:txBody>
      </p:sp>
      <p:sp>
        <p:nvSpPr>
          <p:cNvPr id="1287" name="Rectangle 362"/>
          <p:cNvSpPr>
            <a:spLocks noChangeArrowheads="1"/>
          </p:cNvSpPr>
          <p:nvPr/>
        </p:nvSpPr>
        <p:spPr bwMode="auto">
          <a:xfrm>
            <a:off x="3014663" y="57959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500</a:t>
            </a:r>
            <a:endParaRPr lang="en-US" sz="1800"/>
          </a:p>
        </p:txBody>
      </p:sp>
      <p:sp>
        <p:nvSpPr>
          <p:cNvPr id="1288" name="Rectangle 363"/>
          <p:cNvSpPr>
            <a:spLocks noChangeArrowheads="1"/>
          </p:cNvSpPr>
          <p:nvPr/>
        </p:nvSpPr>
        <p:spPr bwMode="auto">
          <a:xfrm>
            <a:off x="2946400" y="5548313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1000</a:t>
            </a:r>
            <a:endParaRPr lang="en-US" sz="1800"/>
          </a:p>
        </p:txBody>
      </p:sp>
      <p:sp>
        <p:nvSpPr>
          <p:cNvPr id="1289" name="Rectangle 364"/>
          <p:cNvSpPr>
            <a:spLocks noChangeArrowheads="1"/>
          </p:cNvSpPr>
          <p:nvPr/>
        </p:nvSpPr>
        <p:spPr bwMode="auto">
          <a:xfrm>
            <a:off x="2946400" y="53101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1500</a:t>
            </a:r>
            <a:endParaRPr lang="en-US" sz="1800"/>
          </a:p>
        </p:txBody>
      </p:sp>
      <p:sp>
        <p:nvSpPr>
          <p:cNvPr id="1290" name="Rectangle 365"/>
          <p:cNvSpPr>
            <a:spLocks noChangeArrowheads="1"/>
          </p:cNvSpPr>
          <p:nvPr/>
        </p:nvSpPr>
        <p:spPr bwMode="auto">
          <a:xfrm>
            <a:off x="2946400" y="506253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2000</a:t>
            </a:r>
            <a:endParaRPr lang="en-US" sz="1800"/>
          </a:p>
        </p:txBody>
      </p:sp>
      <p:sp>
        <p:nvSpPr>
          <p:cNvPr id="1291" name="Rectangle 366"/>
          <p:cNvSpPr>
            <a:spLocks noChangeArrowheads="1"/>
          </p:cNvSpPr>
          <p:nvPr/>
        </p:nvSpPr>
        <p:spPr bwMode="auto">
          <a:xfrm>
            <a:off x="2946400" y="48148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2500</a:t>
            </a:r>
            <a:endParaRPr lang="en-US" sz="1800"/>
          </a:p>
        </p:txBody>
      </p:sp>
      <p:sp>
        <p:nvSpPr>
          <p:cNvPr id="1292" name="Rectangle 367"/>
          <p:cNvSpPr>
            <a:spLocks noChangeArrowheads="1"/>
          </p:cNvSpPr>
          <p:nvPr/>
        </p:nvSpPr>
        <p:spPr bwMode="auto">
          <a:xfrm>
            <a:off x="2946400" y="456723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3000</a:t>
            </a:r>
            <a:endParaRPr lang="en-US" sz="1800"/>
          </a:p>
        </p:txBody>
      </p:sp>
      <p:sp>
        <p:nvSpPr>
          <p:cNvPr id="1293" name="Rectangle 368"/>
          <p:cNvSpPr>
            <a:spLocks noChangeArrowheads="1"/>
          </p:cNvSpPr>
          <p:nvPr/>
        </p:nvSpPr>
        <p:spPr bwMode="auto">
          <a:xfrm>
            <a:off x="3286125" y="62245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1800"/>
          </a:p>
        </p:txBody>
      </p:sp>
      <p:sp>
        <p:nvSpPr>
          <p:cNvPr id="1294" name="Rectangle 369"/>
          <p:cNvSpPr>
            <a:spLocks noChangeArrowheads="1"/>
          </p:cNvSpPr>
          <p:nvPr/>
        </p:nvSpPr>
        <p:spPr bwMode="auto">
          <a:xfrm>
            <a:off x="3605213" y="62245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 sz="1800"/>
          </a:p>
        </p:txBody>
      </p:sp>
      <p:sp>
        <p:nvSpPr>
          <p:cNvPr id="1295" name="Rectangle 370"/>
          <p:cNvSpPr>
            <a:spLocks noChangeArrowheads="1"/>
          </p:cNvSpPr>
          <p:nvPr/>
        </p:nvSpPr>
        <p:spPr bwMode="auto">
          <a:xfrm>
            <a:off x="3994150" y="62245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400</a:t>
            </a:r>
            <a:endParaRPr lang="en-US" sz="1800"/>
          </a:p>
        </p:txBody>
      </p:sp>
      <p:sp>
        <p:nvSpPr>
          <p:cNvPr id="1296" name="Rectangle 371"/>
          <p:cNvSpPr>
            <a:spLocks noChangeArrowheads="1"/>
          </p:cNvSpPr>
          <p:nvPr/>
        </p:nvSpPr>
        <p:spPr bwMode="auto">
          <a:xfrm>
            <a:off x="4381500" y="62245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600</a:t>
            </a:r>
            <a:endParaRPr lang="en-US" sz="1800"/>
          </a:p>
        </p:txBody>
      </p:sp>
      <p:sp>
        <p:nvSpPr>
          <p:cNvPr id="1297" name="Rectangle 372"/>
          <p:cNvSpPr>
            <a:spLocks noChangeArrowheads="1"/>
          </p:cNvSpPr>
          <p:nvPr/>
        </p:nvSpPr>
        <p:spPr bwMode="auto">
          <a:xfrm>
            <a:off x="4768850" y="62245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800</a:t>
            </a:r>
            <a:endParaRPr lang="en-US" sz="1800"/>
          </a:p>
        </p:txBody>
      </p:sp>
      <p:sp>
        <p:nvSpPr>
          <p:cNvPr id="1298" name="Rectangle 373"/>
          <p:cNvSpPr>
            <a:spLocks noChangeArrowheads="1"/>
          </p:cNvSpPr>
          <p:nvPr/>
        </p:nvSpPr>
        <p:spPr bwMode="auto">
          <a:xfrm>
            <a:off x="5118100" y="62245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1000</a:t>
            </a:r>
            <a:endParaRPr lang="en-US" sz="1800"/>
          </a:p>
        </p:txBody>
      </p:sp>
      <p:sp>
        <p:nvSpPr>
          <p:cNvPr id="1299" name="Rectangle 374"/>
          <p:cNvSpPr>
            <a:spLocks noChangeArrowheads="1"/>
          </p:cNvSpPr>
          <p:nvPr/>
        </p:nvSpPr>
        <p:spPr bwMode="auto">
          <a:xfrm>
            <a:off x="5505450" y="62245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1200</a:t>
            </a:r>
            <a:endParaRPr lang="en-US" sz="1800"/>
          </a:p>
        </p:txBody>
      </p:sp>
      <p:sp>
        <p:nvSpPr>
          <p:cNvPr id="1300" name="Rectangle 375"/>
          <p:cNvSpPr>
            <a:spLocks noChangeArrowheads="1"/>
          </p:cNvSpPr>
          <p:nvPr/>
        </p:nvSpPr>
        <p:spPr bwMode="auto">
          <a:xfrm>
            <a:off x="5892800" y="6224588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1400</a:t>
            </a:r>
            <a:endParaRPr lang="en-US" sz="1800"/>
          </a:p>
        </p:txBody>
      </p:sp>
      <p:sp>
        <p:nvSpPr>
          <p:cNvPr id="1301" name="Rectangle 376"/>
          <p:cNvSpPr>
            <a:spLocks noChangeArrowheads="1"/>
          </p:cNvSpPr>
          <p:nvPr/>
        </p:nvSpPr>
        <p:spPr bwMode="auto">
          <a:xfrm>
            <a:off x="3779838" y="6443663"/>
            <a:ext cx="181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Annual Evapotranspiration (mm)</a:t>
            </a:r>
            <a:endParaRPr lang="en-US" sz="1800"/>
          </a:p>
        </p:txBody>
      </p:sp>
      <p:sp>
        <p:nvSpPr>
          <p:cNvPr id="1302" name="Rectangle 377"/>
          <p:cNvSpPr>
            <a:spLocks noChangeArrowheads="1"/>
          </p:cNvSpPr>
          <p:nvPr/>
        </p:nvSpPr>
        <p:spPr bwMode="auto">
          <a:xfrm rot="-5400000">
            <a:off x="2363787" y="5319713"/>
            <a:ext cx="8921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NPP (g m</a:t>
            </a:r>
            <a:r>
              <a:rPr lang="en-US" baseline="30000">
                <a:solidFill>
                  <a:srgbClr val="000000"/>
                </a:solidFill>
              </a:rPr>
              <a:t>-2</a:t>
            </a:r>
            <a:r>
              <a:rPr lang="en-US">
                <a:solidFill>
                  <a:srgbClr val="000000"/>
                </a:solidFill>
              </a:rPr>
              <a:t> yr</a:t>
            </a:r>
            <a:r>
              <a:rPr lang="en-US" baseline="30000">
                <a:solidFill>
                  <a:srgbClr val="000000"/>
                </a:solidFill>
              </a:rPr>
              <a:t>-1</a:t>
            </a:r>
            <a:r>
              <a:rPr lang="en-US">
                <a:solidFill>
                  <a:srgbClr val="000000"/>
                </a:solidFill>
              </a:rPr>
              <a:t>)</a:t>
            </a:r>
            <a:endParaRPr lang="en-US" sz="1800"/>
          </a:p>
        </p:txBody>
      </p:sp>
      <p:sp>
        <p:nvSpPr>
          <p:cNvPr id="1303" name="Freeform 378"/>
          <p:cNvSpPr>
            <a:spLocks/>
          </p:cNvSpPr>
          <p:nvPr/>
        </p:nvSpPr>
        <p:spPr bwMode="auto">
          <a:xfrm>
            <a:off x="3563938" y="4641850"/>
            <a:ext cx="2165350" cy="1441450"/>
          </a:xfrm>
          <a:custGeom>
            <a:avLst/>
            <a:gdLst>
              <a:gd name="T0" fmla="*/ 0 w 1364"/>
              <a:gd name="T1" fmla="*/ 908 h 908"/>
              <a:gd name="T2" fmla="*/ 172 w 1364"/>
              <a:gd name="T3" fmla="*/ 856 h 908"/>
              <a:gd name="T4" fmla="*/ 388 w 1364"/>
              <a:gd name="T5" fmla="*/ 760 h 908"/>
              <a:gd name="T6" fmla="*/ 676 w 1364"/>
              <a:gd name="T7" fmla="*/ 588 h 908"/>
              <a:gd name="T8" fmla="*/ 928 w 1364"/>
              <a:gd name="T9" fmla="*/ 388 h 908"/>
              <a:gd name="T10" fmla="*/ 1364 w 1364"/>
              <a:gd name="T11" fmla="*/ 0 h 9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64"/>
              <a:gd name="T19" fmla="*/ 0 h 908"/>
              <a:gd name="T20" fmla="*/ 1364 w 1364"/>
              <a:gd name="T21" fmla="*/ 908 h 9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64" h="908">
                <a:moveTo>
                  <a:pt x="0" y="908"/>
                </a:moveTo>
                <a:cubicBezTo>
                  <a:pt x="53" y="894"/>
                  <a:pt x="107" y="881"/>
                  <a:pt x="172" y="856"/>
                </a:cubicBezTo>
                <a:cubicBezTo>
                  <a:pt x="237" y="831"/>
                  <a:pt x="304" y="805"/>
                  <a:pt x="388" y="760"/>
                </a:cubicBezTo>
                <a:cubicBezTo>
                  <a:pt x="472" y="715"/>
                  <a:pt x="586" y="650"/>
                  <a:pt x="676" y="588"/>
                </a:cubicBezTo>
                <a:cubicBezTo>
                  <a:pt x="766" y="526"/>
                  <a:pt x="813" y="486"/>
                  <a:pt x="928" y="388"/>
                </a:cubicBezTo>
                <a:cubicBezTo>
                  <a:pt x="1043" y="290"/>
                  <a:pt x="1203" y="145"/>
                  <a:pt x="13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04" name="Group 383"/>
          <p:cNvGrpSpPr>
            <a:grpSpLocks/>
          </p:cNvGrpSpPr>
          <p:nvPr/>
        </p:nvGrpSpPr>
        <p:grpSpPr bwMode="auto">
          <a:xfrm>
            <a:off x="3348038" y="358775"/>
            <a:ext cx="1238250" cy="396875"/>
            <a:chOff x="3919" y="1155"/>
            <a:chExt cx="780" cy="250"/>
          </a:xfrm>
        </p:grpSpPr>
        <p:sp>
          <p:nvSpPr>
            <p:cNvPr id="1311" name="Rectangle 380"/>
            <p:cNvSpPr>
              <a:spLocks noChangeArrowheads="1"/>
            </p:cNvSpPr>
            <p:nvPr/>
          </p:nvSpPr>
          <p:spPr bwMode="auto">
            <a:xfrm>
              <a:off x="3919" y="1175"/>
              <a:ext cx="780" cy="230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8" name="Object 379"/>
            <p:cNvGraphicFramePr>
              <a:graphicFrameLocks noChangeAspect="1"/>
            </p:cNvGraphicFramePr>
            <p:nvPr/>
          </p:nvGraphicFramePr>
          <p:xfrm>
            <a:off x="3934" y="1155"/>
            <a:ext cx="752" cy="248"/>
          </p:xfrm>
          <a:graphic>
            <a:graphicData uri="http://schemas.openxmlformats.org/presentationml/2006/ole">
              <p:oleObj spid="_x0000_s1028" name="Equation" r:id="rId3" imgW="1193760" imgH="393480" progId="Equation.DSMT4">
                <p:embed/>
              </p:oleObj>
            </a:graphicData>
          </a:graphic>
        </p:graphicFrame>
      </p:grpSp>
      <p:grpSp>
        <p:nvGrpSpPr>
          <p:cNvPr id="1305" name="Group 386"/>
          <p:cNvGrpSpPr>
            <a:grpSpLocks/>
          </p:cNvGrpSpPr>
          <p:nvPr/>
        </p:nvGrpSpPr>
        <p:grpSpPr bwMode="auto">
          <a:xfrm>
            <a:off x="4514850" y="3546475"/>
            <a:ext cx="1346200" cy="290513"/>
            <a:chOff x="4220" y="1278"/>
            <a:chExt cx="848" cy="183"/>
          </a:xfrm>
        </p:grpSpPr>
        <p:sp>
          <p:nvSpPr>
            <p:cNvPr id="1310" name="Rectangle 385"/>
            <p:cNvSpPr>
              <a:spLocks noChangeArrowheads="1"/>
            </p:cNvSpPr>
            <p:nvPr/>
          </p:nvSpPr>
          <p:spPr bwMode="auto">
            <a:xfrm>
              <a:off x="4220" y="1278"/>
              <a:ext cx="848" cy="183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7" name="Object 384"/>
            <p:cNvGraphicFramePr>
              <a:graphicFrameLocks noChangeAspect="1"/>
            </p:cNvGraphicFramePr>
            <p:nvPr/>
          </p:nvGraphicFramePr>
          <p:xfrm>
            <a:off x="4245" y="1308"/>
            <a:ext cx="808" cy="144"/>
          </p:xfrm>
          <a:graphic>
            <a:graphicData uri="http://schemas.openxmlformats.org/presentationml/2006/ole">
              <p:oleObj spid="_x0000_s1027" name="Equation" r:id="rId4" imgW="1282680" imgH="228600" progId="Equation.DSMT4">
                <p:embed/>
              </p:oleObj>
            </a:graphicData>
          </a:graphic>
        </p:graphicFrame>
      </p:grpSp>
      <p:grpSp>
        <p:nvGrpSpPr>
          <p:cNvPr id="1306" name="Group 388"/>
          <p:cNvGrpSpPr>
            <a:grpSpLocks/>
          </p:cNvGrpSpPr>
          <p:nvPr/>
        </p:nvGrpSpPr>
        <p:grpSpPr bwMode="auto">
          <a:xfrm>
            <a:off x="3402013" y="4730750"/>
            <a:ext cx="1389062" cy="300038"/>
            <a:chOff x="3994" y="1739"/>
            <a:chExt cx="875" cy="189"/>
          </a:xfrm>
        </p:grpSpPr>
        <p:sp>
          <p:nvSpPr>
            <p:cNvPr id="1309" name="Rectangle 382"/>
            <p:cNvSpPr>
              <a:spLocks noChangeArrowheads="1"/>
            </p:cNvSpPr>
            <p:nvPr/>
          </p:nvSpPr>
          <p:spPr bwMode="auto">
            <a:xfrm>
              <a:off x="3994" y="1739"/>
              <a:ext cx="875" cy="18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6" name="Object 387"/>
            <p:cNvGraphicFramePr>
              <a:graphicFrameLocks noChangeAspect="1"/>
            </p:cNvGraphicFramePr>
            <p:nvPr/>
          </p:nvGraphicFramePr>
          <p:xfrm>
            <a:off x="4022" y="1766"/>
            <a:ext cx="832" cy="136"/>
          </p:xfrm>
          <a:graphic>
            <a:graphicData uri="http://schemas.openxmlformats.org/presentationml/2006/ole">
              <p:oleObj spid="_x0000_s1026" name="Equation" r:id="rId5" imgW="1320480" imgH="215640" progId="Equation.DSMT4">
                <p:embed/>
              </p:oleObj>
            </a:graphicData>
          </a:graphic>
        </p:graphicFrame>
      </p:grpSp>
      <p:sp>
        <p:nvSpPr>
          <p:cNvPr id="1307" name="Text Box 389"/>
          <p:cNvSpPr txBox="1">
            <a:spLocks noChangeArrowheads="1"/>
          </p:cNvSpPr>
          <p:nvPr/>
        </p:nvSpPr>
        <p:spPr bwMode="auto">
          <a:xfrm>
            <a:off x="176213" y="647858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24.4</a:t>
            </a:r>
          </a:p>
        </p:txBody>
      </p:sp>
      <p:sp>
        <p:nvSpPr>
          <p:cNvPr id="130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DVI (1)"/>
          <p:cNvPicPr>
            <a:picLocks noChangeAspect="1" noChangeArrowheads="1"/>
          </p:cNvPicPr>
          <p:nvPr/>
        </p:nvPicPr>
        <p:blipFill>
          <a:blip r:embed="rId2" cstate="print"/>
          <a:srcRect l="7906" t="32951" r="8546" b="24974"/>
          <a:stretch>
            <a:fillRect/>
          </a:stretch>
        </p:blipFill>
        <p:spPr bwMode="auto">
          <a:xfrm>
            <a:off x="825500" y="587375"/>
            <a:ext cx="7870825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76213" y="647858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24.5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e2031547001"/>
          <p:cNvPicPr>
            <a:picLocks noChangeAspect="1" noChangeArrowheads="1"/>
          </p:cNvPicPr>
          <p:nvPr/>
        </p:nvPicPr>
        <p:blipFill>
          <a:blip r:embed="rId2" cstate="print"/>
          <a:srcRect t="3165" r="49466" b="51013"/>
          <a:stretch>
            <a:fillRect/>
          </a:stretch>
        </p:blipFill>
        <p:spPr bwMode="auto">
          <a:xfrm>
            <a:off x="1563688" y="1244600"/>
            <a:ext cx="6161087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76213" y="647858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24.6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2455863" y="1196975"/>
            <a:ext cx="4870450" cy="3446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2455863" y="2892425"/>
            <a:ext cx="487045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2455863" y="3740150"/>
            <a:ext cx="4870450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2455863" y="4176713"/>
            <a:ext cx="4870450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 flipV="1">
            <a:off x="2921000" y="1196975"/>
            <a:ext cx="1588" cy="34464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V="1">
            <a:off x="3949700" y="1196975"/>
            <a:ext cx="1588" cy="34464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 flipV="1">
            <a:off x="4500563" y="1196975"/>
            <a:ext cx="1587" cy="34464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 flipV="1">
            <a:off x="5405438" y="1196975"/>
            <a:ext cx="1587" cy="34464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 flipV="1">
            <a:off x="6280150" y="1196975"/>
            <a:ext cx="1588" cy="344646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 flipV="1">
            <a:off x="2455863" y="1255713"/>
            <a:ext cx="4144962" cy="3390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4" name="Group 13"/>
          <p:cNvGrpSpPr>
            <a:grpSpLocks/>
          </p:cNvGrpSpPr>
          <p:nvPr/>
        </p:nvGrpSpPr>
        <p:grpSpPr bwMode="auto">
          <a:xfrm>
            <a:off x="3375025" y="4418013"/>
            <a:ext cx="249238" cy="206375"/>
            <a:chOff x="1181" y="3638"/>
            <a:chExt cx="157" cy="130"/>
          </a:xfrm>
        </p:grpSpPr>
        <p:sp>
          <p:nvSpPr>
            <p:cNvPr id="9726" name="Line 14"/>
            <p:cNvSpPr>
              <a:spLocks noChangeShapeType="1"/>
            </p:cNvSpPr>
            <p:nvPr/>
          </p:nvSpPr>
          <p:spPr bwMode="auto">
            <a:xfrm flipV="1">
              <a:off x="1262" y="3639"/>
              <a:ext cx="3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7" name="Line 15"/>
            <p:cNvSpPr>
              <a:spLocks noChangeShapeType="1"/>
            </p:cNvSpPr>
            <p:nvPr/>
          </p:nvSpPr>
          <p:spPr bwMode="auto">
            <a:xfrm flipH="1" flipV="1">
              <a:off x="1243" y="3642"/>
              <a:ext cx="3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8" name="Line 16"/>
            <p:cNvSpPr>
              <a:spLocks noChangeShapeType="1"/>
            </p:cNvSpPr>
            <p:nvPr/>
          </p:nvSpPr>
          <p:spPr bwMode="auto">
            <a:xfrm flipH="1" flipV="1">
              <a:off x="1247" y="3647"/>
              <a:ext cx="5" cy="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9" name="Line 17"/>
            <p:cNvSpPr>
              <a:spLocks noChangeShapeType="1"/>
            </p:cNvSpPr>
            <p:nvPr/>
          </p:nvSpPr>
          <p:spPr bwMode="auto">
            <a:xfrm flipH="1" flipV="1">
              <a:off x="1268" y="3653"/>
              <a:ext cx="8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0" name="Line 18"/>
            <p:cNvSpPr>
              <a:spLocks noChangeShapeType="1"/>
            </p:cNvSpPr>
            <p:nvPr/>
          </p:nvSpPr>
          <p:spPr bwMode="auto">
            <a:xfrm flipV="1">
              <a:off x="1276" y="3647"/>
              <a:ext cx="5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1" name="Line 19"/>
            <p:cNvSpPr>
              <a:spLocks noChangeShapeType="1"/>
            </p:cNvSpPr>
            <p:nvPr/>
          </p:nvSpPr>
          <p:spPr bwMode="auto">
            <a:xfrm flipV="1">
              <a:off x="1248" y="3665"/>
              <a:ext cx="8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2" name="Line 20"/>
            <p:cNvSpPr>
              <a:spLocks noChangeShapeType="1"/>
            </p:cNvSpPr>
            <p:nvPr/>
          </p:nvSpPr>
          <p:spPr bwMode="auto">
            <a:xfrm flipV="1">
              <a:off x="1248" y="3660"/>
              <a:ext cx="1" cy="1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3" name="Line 21"/>
            <p:cNvSpPr>
              <a:spLocks noChangeShapeType="1"/>
            </p:cNvSpPr>
            <p:nvPr/>
          </p:nvSpPr>
          <p:spPr bwMode="auto">
            <a:xfrm flipV="1">
              <a:off x="1273" y="3683"/>
              <a:ext cx="3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4" name="Line 22"/>
            <p:cNvSpPr>
              <a:spLocks noChangeShapeType="1"/>
            </p:cNvSpPr>
            <p:nvPr/>
          </p:nvSpPr>
          <p:spPr bwMode="auto">
            <a:xfrm flipV="1">
              <a:off x="1270" y="3658"/>
              <a:ext cx="17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5" name="Line 23"/>
            <p:cNvSpPr>
              <a:spLocks noChangeShapeType="1"/>
            </p:cNvSpPr>
            <p:nvPr/>
          </p:nvSpPr>
          <p:spPr bwMode="auto">
            <a:xfrm flipV="1">
              <a:off x="1242" y="3666"/>
              <a:ext cx="28" cy="3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6" name="Line 24"/>
            <p:cNvSpPr>
              <a:spLocks noChangeShapeType="1"/>
            </p:cNvSpPr>
            <p:nvPr/>
          </p:nvSpPr>
          <p:spPr bwMode="auto">
            <a:xfrm flipV="1">
              <a:off x="1251" y="3638"/>
              <a:ext cx="6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7" name="Line 25"/>
            <p:cNvSpPr>
              <a:spLocks noChangeShapeType="1"/>
            </p:cNvSpPr>
            <p:nvPr/>
          </p:nvSpPr>
          <p:spPr bwMode="auto">
            <a:xfrm flipV="1">
              <a:off x="1256" y="3655"/>
              <a:ext cx="5" cy="1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8" name="Line 26"/>
            <p:cNvSpPr>
              <a:spLocks noChangeShapeType="1"/>
            </p:cNvSpPr>
            <p:nvPr/>
          </p:nvSpPr>
          <p:spPr bwMode="auto">
            <a:xfrm flipH="1" flipV="1">
              <a:off x="1246" y="3655"/>
              <a:ext cx="4" cy="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9" name="Line 27"/>
            <p:cNvSpPr>
              <a:spLocks noChangeShapeType="1"/>
            </p:cNvSpPr>
            <p:nvPr/>
          </p:nvSpPr>
          <p:spPr bwMode="auto">
            <a:xfrm flipV="1">
              <a:off x="1249" y="3651"/>
              <a:ext cx="7" cy="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0" name="Line 28"/>
            <p:cNvSpPr>
              <a:spLocks noChangeShapeType="1"/>
            </p:cNvSpPr>
            <p:nvPr/>
          </p:nvSpPr>
          <p:spPr bwMode="auto">
            <a:xfrm flipH="1" flipV="1">
              <a:off x="1256" y="3644"/>
              <a:ext cx="14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1" name="Line 29"/>
            <p:cNvSpPr>
              <a:spLocks noChangeShapeType="1"/>
            </p:cNvSpPr>
            <p:nvPr/>
          </p:nvSpPr>
          <p:spPr bwMode="auto">
            <a:xfrm flipH="1" flipV="1">
              <a:off x="1207" y="3683"/>
              <a:ext cx="30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2" name="Line 30"/>
            <p:cNvSpPr>
              <a:spLocks noChangeShapeType="1"/>
            </p:cNvSpPr>
            <p:nvPr/>
          </p:nvSpPr>
          <p:spPr bwMode="auto">
            <a:xfrm flipH="1" flipV="1">
              <a:off x="1215" y="3658"/>
              <a:ext cx="17" cy="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3" name="Line 31"/>
            <p:cNvSpPr>
              <a:spLocks noChangeShapeType="1"/>
            </p:cNvSpPr>
            <p:nvPr/>
          </p:nvSpPr>
          <p:spPr bwMode="auto">
            <a:xfrm flipH="1" flipV="1">
              <a:off x="1210" y="3661"/>
              <a:ext cx="10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4" name="Line 32"/>
            <p:cNvSpPr>
              <a:spLocks noChangeShapeType="1"/>
            </p:cNvSpPr>
            <p:nvPr/>
          </p:nvSpPr>
          <p:spPr bwMode="auto">
            <a:xfrm flipV="1">
              <a:off x="1220" y="3675"/>
              <a:ext cx="1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5" name="Line 33"/>
            <p:cNvSpPr>
              <a:spLocks noChangeShapeType="1"/>
            </p:cNvSpPr>
            <p:nvPr/>
          </p:nvSpPr>
          <p:spPr bwMode="auto">
            <a:xfrm flipH="1" flipV="1">
              <a:off x="1215" y="3694"/>
              <a:ext cx="5" cy="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6" name="Line 34"/>
            <p:cNvSpPr>
              <a:spLocks noChangeShapeType="1"/>
            </p:cNvSpPr>
            <p:nvPr/>
          </p:nvSpPr>
          <p:spPr bwMode="auto">
            <a:xfrm flipH="1" flipV="1">
              <a:off x="1201" y="3702"/>
              <a:ext cx="11" cy="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7" name="Line 35"/>
            <p:cNvSpPr>
              <a:spLocks noChangeShapeType="1"/>
            </p:cNvSpPr>
            <p:nvPr/>
          </p:nvSpPr>
          <p:spPr bwMode="auto">
            <a:xfrm flipV="1">
              <a:off x="1220" y="3655"/>
              <a:ext cx="9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8" name="Line 36"/>
            <p:cNvSpPr>
              <a:spLocks noChangeShapeType="1"/>
            </p:cNvSpPr>
            <p:nvPr/>
          </p:nvSpPr>
          <p:spPr bwMode="auto">
            <a:xfrm flipV="1">
              <a:off x="1240" y="3663"/>
              <a:ext cx="11" cy="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9" name="Line 37"/>
            <p:cNvSpPr>
              <a:spLocks noChangeShapeType="1"/>
            </p:cNvSpPr>
            <p:nvPr/>
          </p:nvSpPr>
          <p:spPr bwMode="auto">
            <a:xfrm flipH="1">
              <a:off x="1237" y="3697"/>
              <a:ext cx="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0" name="Line 38"/>
            <p:cNvSpPr>
              <a:spLocks noChangeShapeType="1"/>
            </p:cNvSpPr>
            <p:nvPr/>
          </p:nvSpPr>
          <p:spPr bwMode="auto">
            <a:xfrm flipV="1">
              <a:off x="1232" y="3650"/>
              <a:ext cx="10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1" name="Line 39"/>
            <p:cNvSpPr>
              <a:spLocks noChangeShapeType="1"/>
            </p:cNvSpPr>
            <p:nvPr/>
          </p:nvSpPr>
          <p:spPr bwMode="auto">
            <a:xfrm flipH="1" flipV="1">
              <a:off x="1232" y="3663"/>
              <a:ext cx="38" cy="3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2" name="Line 40"/>
            <p:cNvSpPr>
              <a:spLocks noChangeShapeType="1"/>
            </p:cNvSpPr>
            <p:nvPr/>
          </p:nvSpPr>
          <p:spPr bwMode="auto">
            <a:xfrm flipH="1" flipV="1">
              <a:off x="1204" y="3675"/>
              <a:ext cx="38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3" name="Line 41"/>
            <p:cNvSpPr>
              <a:spLocks noChangeShapeType="1"/>
            </p:cNvSpPr>
            <p:nvPr/>
          </p:nvSpPr>
          <p:spPr bwMode="auto">
            <a:xfrm flipH="1" flipV="1">
              <a:off x="1278" y="3719"/>
              <a:ext cx="6" cy="1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4" name="Line 42"/>
            <p:cNvSpPr>
              <a:spLocks noChangeShapeType="1"/>
            </p:cNvSpPr>
            <p:nvPr/>
          </p:nvSpPr>
          <p:spPr bwMode="auto">
            <a:xfrm flipV="1">
              <a:off x="1281" y="3738"/>
              <a:ext cx="3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5" name="Line 43"/>
            <p:cNvSpPr>
              <a:spLocks noChangeShapeType="1"/>
            </p:cNvSpPr>
            <p:nvPr/>
          </p:nvSpPr>
          <p:spPr bwMode="auto">
            <a:xfrm flipV="1">
              <a:off x="1256" y="3724"/>
              <a:ext cx="12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6" name="Line 44"/>
            <p:cNvSpPr>
              <a:spLocks noChangeShapeType="1"/>
            </p:cNvSpPr>
            <p:nvPr/>
          </p:nvSpPr>
          <p:spPr bwMode="auto">
            <a:xfrm flipH="1" flipV="1">
              <a:off x="1256" y="3744"/>
              <a:ext cx="12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7" name="Line 45"/>
            <p:cNvSpPr>
              <a:spLocks noChangeShapeType="1"/>
            </p:cNvSpPr>
            <p:nvPr/>
          </p:nvSpPr>
          <p:spPr bwMode="auto">
            <a:xfrm flipH="1" flipV="1">
              <a:off x="1242" y="3741"/>
              <a:ext cx="9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8" name="Line 46"/>
            <p:cNvSpPr>
              <a:spLocks noChangeShapeType="1"/>
            </p:cNvSpPr>
            <p:nvPr/>
          </p:nvSpPr>
          <p:spPr bwMode="auto">
            <a:xfrm>
              <a:off x="1273" y="3763"/>
              <a:ext cx="8" cy="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9" name="Line 47"/>
            <p:cNvSpPr>
              <a:spLocks noChangeShapeType="1"/>
            </p:cNvSpPr>
            <p:nvPr/>
          </p:nvSpPr>
          <p:spPr bwMode="auto">
            <a:xfrm>
              <a:off x="1262" y="3763"/>
              <a:ext cx="1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0" name="Line 48"/>
            <p:cNvSpPr>
              <a:spLocks noChangeShapeType="1"/>
            </p:cNvSpPr>
            <p:nvPr/>
          </p:nvSpPr>
          <p:spPr bwMode="auto">
            <a:xfrm flipH="1">
              <a:off x="1242" y="3763"/>
              <a:ext cx="20" cy="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1" name="Line 49"/>
            <p:cNvSpPr>
              <a:spLocks noChangeShapeType="1"/>
            </p:cNvSpPr>
            <p:nvPr/>
          </p:nvSpPr>
          <p:spPr bwMode="auto">
            <a:xfrm flipV="1">
              <a:off x="1268" y="3752"/>
              <a:ext cx="13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2" name="Line 50"/>
            <p:cNvSpPr>
              <a:spLocks noChangeShapeType="1"/>
            </p:cNvSpPr>
            <p:nvPr/>
          </p:nvSpPr>
          <p:spPr bwMode="auto">
            <a:xfrm flipV="1">
              <a:off x="1268" y="3758"/>
              <a:ext cx="1" cy="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3" name="Line 51"/>
            <p:cNvSpPr>
              <a:spLocks noChangeShapeType="1"/>
            </p:cNvSpPr>
            <p:nvPr/>
          </p:nvSpPr>
          <p:spPr bwMode="auto">
            <a:xfrm flipH="1" flipV="1">
              <a:off x="1251" y="3754"/>
              <a:ext cx="17" cy="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4" name="Line 52"/>
            <p:cNvSpPr>
              <a:spLocks noChangeShapeType="1"/>
            </p:cNvSpPr>
            <p:nvPr/>
          </p:nvSpPr>
          <p:spPr bwMode="auto">
            <a:xfrm flipH="1">
              <a:off x="1212" y="3727"/>
              <a:ext cx="11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5" name="Line 53"/>
            <p:cNvSpPr>
              <a:spLocks noChangeShapeType="1"/>
            </p:cNvSpPr>
            <p:nvPr/>
          </p:nvSpPr>
          <p:spPr bwMode="auto">
            <a:xfrm flipH="1" flipV="1">
              <a:off x="1215" y="3719"/>
              <a:ext cx="17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6" name="Line 54"/>
            <p:cNvSpPr>
              <a:spLocks noChangeShapeType="1"/>
            </p:cNvSpPr>
            <p:nvPr/>
          </p:nvSpPr>
          <p:spPr bwMode="auto">
            <a:xfrm flipH="1" flipV="1">
              <a:off x="1226" y="3722"/>
              <a:ext cx="6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7" name="Line 55"/>
            <p:cNvSpPr>
              <a:spLocks noChangeShapeType="1"/>
            </p:cNvSpPr>
            <p:nvPr/>
          </p:nvSpPr>
          <p:spPr bwMode="auto">
            <a:xfrm flipH="1">
              <a:off x="1215" y="3766"/>
              <a:ext cx="11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8" name="Line 56"/>
            <p:cNvSpPr>
              <a:spLocks noChangeShapeType="1"/>
            </p:cNvSpPr>
            <p:nvPr/>
          </p:nvSpPr>
          <p:spPr bwMode="auto">
            <a:xfrm flipH="1">
              <a:off x="1226" y="3766"/>
              <a:ext cx="14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9" name="Line 57"/>
            <p:cNvSpPr>
              <a:spLocks noChangeShapeType="1"/>
            </p:cNvSpPr>
            <p:nvPr/>
          </p:nvSpPr>
          <p:spPr bwMode="auto">
            <a:xfrm flipH="1" flipV="1">
              <a:off x="1232" y="3736"/>
              <a:ext cx="10" cy="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0" name="Line 58"/>
            <p:cNvSpPr>
              <a:spLocks noChangeShapeType="1"/>
            </p:cNvSpPr>
            <p:nvPr/>
          </p:nvSpPr>
          <p:spPr bwMode="auto">
            <a:xfrm flipH="1">
              <a:off x="1240" y="3763"/>
              <a:ext cx="22" cy="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1" name="Line 59"/>
            <p:cNvSpPr>
              <a:spLocks noChangeShapeType="1"/>
            </p:cNvSpPr>
            <p:nvPr/>
          </p:nvSpPr>
          <p:spPr bwMode="auto">
            <a:xfrm flipH="1" flipV="1">
              <a:off x="1273" y="3697"/>
              <a:ext cx="5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2" name="Line 60"/>
            <p:cNvSpPr>
              <a:spLocks noChangeShapeType="1"/>
            </p:cNvSpPr>
            <p:nvPr/>
          </p:nvSpPr>
          <p:spPr bwMode="auto">
            <a:xfrm flipV="1">
              <a:off x="1268" y="3700"/>
              <a:ext cx="2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3" name="Line 61"/>
            <p:cNvSpPr>
              <a:spLocks noChangeShapeType="1"/>
            </p:cNvSpPr>
            <p:nvPr/>
          </p:nvSpPr>
          <p:spPr bwMode="auto">
            <a:xfrm flipH="1" flipV="1">
              <a:off x="1242" y="3697"/>
              <a:ext cx="14" cy="4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4" name="Line 62"/>
            <p:cNvSpPr>
              <a:spLocks noChangeShapeType="1"/>
            </p:cNvSpPr>
            <p:nvPr/>
          </p:nvSpPr>
          <p:spPr bwMode="auto">
            <a:xfrm flipH="1" flipV="1">
              <a:off x="1220" y="3697"/>
              <a:ext cx="6" cy="2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5" name="Line 63"/>
            <p:cNvSpPr>
              <a:spLocks noChangeShapeType="1"/>
            </p:cNvSpPr>
            <p:nvPr/>
          </p:nvSpPr>
          <p:spPr bwMode="auto">
            <a:xfrm flipH="1" flipV="1">
              <a:off x="1212" y="3705"/>
              <a:ext cx="14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6" name="Line 64"/>
            <p:cNvSpPr>
              <a:spLocks noChangeShapeType="1"/>
            </p:cNvSpPr>
            <p:nvPr/>
          </p:nvSpPr>
          <p:spPr bwMode="auto">
            <a:xfrm flipH="1" flipV="1">
              <a:off x="1192" y="3673"/>
              <a:ext cx="20" cy="3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7" name="Line 65"/>
            <p:cNvSpPr>
              <a:spLocks noChangeShapeType="1"/>
            </p:cNvSpPr>
            <p:nvPr/>
          </p:nvSpPr>
          <p:spPr bwMode="auto">
            <a:xfrm flipH="1" flipV="1">
              <a:off x="1181" y="3700"/>
              <a:ext cx="34" cy="1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8" name="Line 66"/>
            <p:cNvSpPr>
              <a:spLocks noChangeShapeType="1"/>
            </p:cNvSpPr>
            <p:nvPr/>
          </p:nvSpPr>
          <p:spPr bwMode="auto">
            <a:xfrm flipH="1" flipV="1">
              <a:off x="1184" y="3715"/>
              <a:ext cx="31" cy="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9" name="Line 67"/>
            <p:cNvSpPr>
              <a:spLocks noChangeShapeType="1"/>
            </p:cNvSpPr>
            <p:nvPr/>
          </p:nvSpPr>
          <p:spPr bwMode="auto">
            <a:xfrm>
              <a:off x="1314" y="3642"/>
              <a:ext cx="3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0" name="Line 68"/>
            <p:cNvSpPr>
              <a:spLocks noChangeShapeType="1"/>
            </p:cNvSpPr>
            <p:nvPr/>
          </p:nvSpPr>
          <p:spPr bwMode="auto">
            <a:xfrm flipV="1">
              <a:off x="1316" y="3651"/>
              <a:ext cx="4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1" name="Line 69"/>
            <p:cNvSpPr>
              <a:spLocks noChangeShapeType="1"/>
            </p:cNvSpPr>
            <p:nvPr/>
          </p:nvSpPr>
          <p:spPr bwMode="auto">
            <a:xfrm flipV="1">
              <a:off x="1317" y="3647"/>
              <a:ext cx="5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2" name="Line 70"/>
            <p:cNvSpPr>
              <a:spLocks noChangeShapeType="1"/>
            </p:cNvSpPr>
            <p:nvPr/>
          </p:nvSpPr>
          <p:spPr bwMode="auto">
            <a:xfrm flipV="1">
              <a:off x="1317" y="3642"/>
              <a:ext cx="8" cy="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3" name="Line 71"/>
            <p:cNvSpPr>
              <a:spLocks noChangeShapeType="1"/>
            </p:cNvSpPr>
            <p:nvPr/>
          </p:nvSpPr>
          <p:spPr bwMode="auto">
            <a:xfrm flipV="1">
              <a:off x="1298" y="3644"/>
              <a:ext cx="2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4" name="Line 72"/>
            <p:cNvSpPr>
              <a:spLocks noChangeShapeType="1"/>
            </p:cNvSpPr>
            <p:nvPr/>
          </p:nvSpPr>
          <p:spPr bwMode="auto">
            <a:xfrm flipH="1" flipV="1">
              <a:off x="1298" y="3661"/>
              <a:ext cx="3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5" name="Line 73"/>
            <p:cNvSpPr>
              <a:spLocks noChangeShapeType="1"/>
            </p:cNvSpPr>
            <p:nvPr/>
          </p:nvSpPr>
          <p:spPr bwMode="auto">
            <a:xfrm flipH="1" flipV="1">
              <a:off x="1285" y="3646"/>
              <a:ext cx="3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6" name="Line 74"/>
            <p:cNvSpPr>
              <a:spLocks noChangeShapeType="1"/>
            </p:cNvSpPr>
            <p:nvPr/>
          </p:nvSpPr>
          <p:spPr bwMode="auto">
            <a:xfrm flipH="1" flipV="1">
              <a:off x="1288" y="3666"/>
              <a:ext cx="10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7" name="Line 75"/>
            <p:cNvSpPr>
              <a:spLocks noChangeShapeType="1"/>
            </p:cNvSpPr>
            <p:nvPr/>
          </p:nvSpPr>
          <p:spPr bwMode="auto">
            <a:xfrm flipV="1">
              <a:off x="1318" y="3642"/>
              <a:ext cx="4" cy="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8" name="Line 76"/>
            <p:cNvSpPr>
              <a:spLocks noChangeShapeType="1"/>
            </p:cNvSpPr>
            <p:nvPr/>
          </p:nvSpPr>
          <p:spPr bwMode="auto">
            <a:xfrm flipV="1">
              <a:off x="1316" y="3646"/>
              <a:ext cx="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9" name="Line 77"/>
            <p:cNvSpPr>
              <a:spLocks noChangeShapeType="1"/>
            </p:cNvSpPr>
            <p:nvPr/>
          </p:nvSpPr>
          <p:spPr bwMode="auto">
            <a:xfrm flipH="1" flipV="1">
              <a:off x="1316" y="3658"/>
              <a:ext cx="3" cy="3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0" name="Line 78"/>
            <p:cNvSpPr>
              <a:spLocks noChangeShapeType="1"/>
            </p:cNvSpPr>
            <p:nvPr/>
          </p:nvSpPr>
          <p:spPr bwMode="auto">
            <a:xfrm flipV="1">
              <a:off x="1325" y="3663"/>
              <a:ext cx="13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1" name="Line 79"/>
            <p:cNvSpPr>
              <a:spLocks noChangeShapeType="1"/>
            </p:cNvSpPr>
            <p:nvPr/>
          </p:nvSpPr>
          <p:spPr bwMode="auto">
            <a:xfrm flipV="1">
              <a:off x="1319" y="3675"/>
              <a:ext cx="6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2" name="Line 80"/>
            <p:cNvSpPr>
              <a:spLocks noChangeShapeType="1"/>
            </p:cNvSpPr>
            <p:nvPr/>
          </p:nvSpPr>
          <p:spPr bwMode="auto">
            <a:xfrm flipV="1">
              <a:off x="1314" y="3693"/>
              <a:ext cx="5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3" name="Line 81"/>
            <p:cNvSpPr>
              <a:spLocks noChangeShapeType="1"/>
            </p:cNvSpPr>
            <p:nvPr/>
          </p:nvSpPr>
          <p:spPr bwMode="auto">
            <a:xfrm flipV="1">
              <a:off x="1331" y="3675"/>
              <a:ext cx="5" cy="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4" name="Line 82"/>
            <p:cNvSpPr>
              <a:spLocks noChangeShapeType="1"/>
            </p:cNvSpPr>
            <p:nvPr/>
          </p:nvSpPr>
          <p:spPr bwMode="auto">
            <a:xfrm flipV="1">
              <a:off x="1328" y="3680"/>
              <a:ext cx="3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5" name="Line 83"/>
            <p:cNvSpPr>
              <a:spLocks noChangeShapeType="1"/>
            </p:cNvSpPr>
            <p:nvPr/>
          </p:nvSpPr>
          <p:spPr bwMode="auto">
            <a:xfrm flipV="1">
              <a:off x="1325" y="3669"/>
              <a:ext cx="9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6" name="Line 84"/>
            <p:cNvSpPr>
              <a:spLocks noChangeShapeType="1"/>
            </p:cNvSpPr>
            <p:nvPr/>
          </p:nvSpPr>
          <p:spPr bwMode="auto">
            <a:xfrm flipV="1">
              <a:off x="1323" y="3680"/>
              <a:ext cx="2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7" name="Line 85"/>
            <p:cNvSpPr>
              <a:spLocks noChangeShapeType="1"/>
            </p:cNvSpPr>
            <p:nvPr/>
          </p:nvSpPr>
          <p:spPr bwMode="auto">
            <a:xfrm flipV="1">
              <a:off x="1301" y="3653"/>
              <a:ext cx="2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8" name="Line 86"/>
            <p:cNvSpPr>
              <a:spLocks noChangeShapeType="1"/>
            </p:cNvSpPr>
            <p:nvPr/>
          </p:nvSpPr>
          <p:spPr bwMode="auto">
            <a:xfrm flipH="1" flipV="1">
              <a:off x="1301" y="3677"/>
              <a:ext cx="11" cy="3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9" name="Line 87"/>
            <p:cNvSpPr>
              <a:spLocks noChangeShapeType="1"/>
            </p:cNvSpPr>
            <p:nvPr/>
          </p:nvSpPr>
          <p:spPr bwMode="auto">
            <a:xfrm flipH="1" flipV="1">
              <a:off x="1292" y="3655"/>
              <a:ext cx="9" cy="3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0" name="Line 88"/>
            <p:cNvSpPr>
              <a:spLocks noChangeShapeType="1"/>
            </p:cNvSpPr>
            <p:nvPr/>
          </p:nvSpPr>
          <p:spPr bwMode="auto">
            <a:xfrm flipV="1">
              <a:off x="1298" y="3694"/>
              <a:ext cx="3" cy="4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1" name="Line 89"/>
            <p:cNvSpPr>
              <a:spLocks noChangeShapeType="1"/>
            </p:cNvSpPr>
            <p:nvPr/>
          </p:nvSpPr>
          <p:spPr bwMode="auto">
            <a:xfrm flipV="1">
              <a:off x="1323" y="3683"/>
              <a:ext cx="11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2" name="Line 90"/>
            <p:cNvSpPr>
              <a:spLocks noChangeShapeType="1"/>
            </p:cNvSpPr>
            <p:nvPr/>
          </p:nvSpPr>
          <p:spPr bwMode="auto">
            <a:xfrm flipV="1">
              <a:off x="1306" y="3700"/>
              <a:ext cx="17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3" name="Line 91"/>
            <p:cNvSpPr>
              <a:spLocks noChangeShapeType="1"/>
            </p:cNvSpPr>
            <p:nvPr/>
          </p:nvSpPr>
          <p:spPr bwMode="auto">
            <a:xfrm flipV="1">
              <a:off x="1292" y="3713"/>
              <a:ext cx="14" cy="3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4" name="Line 92"/>
            <p:cNvSpPr>
              <a:spLocks noChangeShapeType="1"/>
            </p:cNvSpPr>
            <p:nvPr/>
          </p:nvSpPr>
          <p:spPr bwMode="auto">
            <a:xfrm flipV="1">
              <a:off x="1268" y="3752"/>
              <a:ext cx="24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5" name="Line 93"/>
            <p:cNvSpPr>
              <a:spLocks noChangeShapeType="1"/>
            </p:cNvSpPr>
            <p:nvPr/>
          </p:nvSpPr>
          <p:spPr bwMode="auto">
            <a:xfrm flipH="1" flipV="1">
              <a:off x="1276" y="3655"/>
              <a:ext cx="14" cy="2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6" name="Line 94"/>
            <p:cNvSpPr>
              <a:spLocks noChangeShapeType="1"/>
            </p:cNvSpPr>
            <p:nvPr/>
          </p:nvSpPr>
          <p:spPr bwMode="auto">
            <a:xfrm flipV="1">
              <a:off x="1295" y="3650"/>
              <a:ext cx="17" cy="2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7" name="Line 95"/>
            <p:cNvSpPr>
              <a:spLocks noChangeShapeType="1"/>
            </p:cNvSpPr>
            <p:nvPr/>
          </p:nvSpPr>
          <p:spPr bwMode="auto">
            <a:xfrm flipV="1">
              <a:off x="1276" y="3672"/>
              <a:ext cx="19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8" name="Line 96"/>
            <p:cNvSpPr>
              <a:spLocks noChangeShapeType="1"/>
            </p:cNvSpPr>
            <p:nvPr/>
          </p:nvSpPr>
          <p:spPr bwMode="auto">
            <a:xfrm flipV="1">
              <a:off x="1287" y="3644"/>
              <a:ext cx="8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9" name="Line 97"/>
            <p:cNvSpPr>
              <a:spLocks noChangeShapeType="1"/>
            </p:cNvSpPr>
            <p:nvPr/>
          </p:nvSpPr>
          <p:spPr bwMode="auto">
            <a:xfrm>
              <a:off x="1301" y="3763"/>
              <a:ext cx="16" cy="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0" name="Line 98"/>
            <p:cNvSpPr>
              <a:spLocks noChangeShapeType="1"/>
            </p:cNvSpPr>
            <p:nvPr/>
          </p:nvSpPr>
          <p:spPr bwMode="auto">
            <a:xfrm>
              <a:off x="1268" y="3763"/>
              <a:ext cx="3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1" name="Line 99"/>
            <p:cNvSpPr>
              <a:spLocks noChangeShapeType="1"/>
            </p:cNvSpPr>
            <p:nvPr/>
          </p:nvSpPr>
          <p:spPr bwMode="auto">
            <a:xfrm>
              <a:off x="1281" y="3766"/>
              <a:ext cx="17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5" name="Group 100"/>
          <p:cNvGrpSpPr>
            <a:grpSpLocks/>
          </p:cNvGrpSpPr>
          <p:nvPr/>
        </p:nvGrpSpPr>
        <p:grpSpPr bwMode="auto">
          <a:xfrm>
            <a:off x="3035300" y="4498975"/>
            <a:ext cx="184150" cy="138113"/>
            <a:chOff x="979" y="3695"/>
            <a:chExt cx="116" cy="87"/>
          </a:xfrm>
        </p:grpSpPr>
        <p:sp>
          <p:nvSpPr>
            <p:cNvPr id="9680" name="Line 101"/>
            <p:cNvSpPr>
              <a:spLocks noChangeShapeType="1"/>
            </p:cNvSpPr>
            <p:nvPr/>
          </p:nvSpPr>
          <p:spPr bwMode="auto">
            <a:xfrm flipV="1">
              <a:off x="1032" y="3702"/>
              <a:ext cx="1" cy="1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1" name="Line 102"/>
            <p:cNvSpPr>
              <a:spLocks noChangeShapeType="1"/>
            </p:cNvSpPr>
            <p:nvPr/>
          </p:nvSpPr>
          <p:spPr bwMode="auto">
            <a:xfrm flipV="1">
              <a:off x="1075" y="3720"/>
              <a:ext cx="6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2" name="Line 103"/>
            <p:cNvSpPr>
              <a:spLocks noChangeShapeType="1"/>
            </p:cNvSpPr>
            <p:nvPr/>
          </p:nvSpPr>
          <p:spPr bwMode="auto">
            <a:xfrm flipH="1" flipV="1">
              <a:off x="1003" y="3715"/>
              <a:ext cx="9" cy="1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3" name="Line 104"/>
            <p:cNvSpPr>
              <a:spLocks noChangeShapeType="1"/>
            </p:cNvSpPr>
            <p:nvPr/>
          </p:nvSpPr>
          <p:spPr bwMode="auto">
            <a:xfrm flipH="1" flipV="1">
              <a:off x="1018" y="3702"/>
              <a:ext cx="1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4" name="Line 105"/>
            <p:cNvSpPr>
              <a:spLocks noChangeShapeType="1"/>
            </p:cNvSpPr>
            <p:nvPr/>
          </p:nvSpPr>
          <p:spPr bwMode="auto">
            <a:xfrm flipV="1">
              <a:off x="1026" y="3695"/>
              <a:ext cx="1" cy="1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5" name="Line 106"/>
            <p:cNvSpPr>
              <a:spLocks noChangeShapeType="1"/>
            </p:cNvSpPr>
            <p:nvPr/>
          </p:nvSpPr>
          <p:spPr bwMode="auto">
            <a:xfrm flipV="1">
              <a:off x="1084" y="3767"/>
              <a:ext cx="11" cy="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6" name="Line 107"/>
            <p:cNvSpPr>
              <a:spLocks noChangeShapeType="1"/>
            </p:cNvSpPr>
            <p:nvPr/>
          </p:nvSpPr>
          <p:spPr bwMode="auto">
            <a:xfrm flipV="1">
              <a:off x="1041" y="3778"/>
              <a:ext cx="29" cy="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7" name="Line 108"/>
            <p:cNvSpPr>
              <a:spLocks noChangeShapeType="1"/>
            </p:cNvSpPr>
            <p:nvPr/>
          </p:nvSpPr>
          <p:spPr bwMode="auto">
            <a:xfrm flipV="1">
              <a:off x="1041" y="3779"/>
              <a:ext cx="10" cy="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8" name="Line 109"/>
            <p:cNvSpPr>
              <a:spLocks noChangeShapeType="1"/>
            </p:cNvSpPr>
            <p:nvPr/>
          </p:nvSpPr>
          <p:spPr bwMode="auto">
            <a:xfrm flipV="1">
              <a:off x="1043" y="3764"/>
              <a:ext cx="25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9" name="Line 110"/>
            <p:cNvSpPr>
              <a:spLocks noChangeShapeType="1"/>
            </p:cNvSpPr>
            <p:nvPr/>
          </p:nvSpPr>
          <p:spPr bwMode="auto">
            <a:xfrm flipV="1">
              <a:off x="1041" y="3765"/>
              <a:ext cx="34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0" name="Line 111"/>
            <p:cNvSpPr>
              <a:spLocks noChangeShapeType="1"/>
            </p:cNvSpPr>
            <p:nvPr/>
          </p:nvSpPr>
          <p:spPr bwMode="auto">
            <a:xfrm flipV="1">
              <a:off x="1041" y="3742"/>
              <a:ext cx="50" cy="4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1" name="Line 112"/>
            <p:cNvSpPr>
              <a:spLocks noChangeShapeType="1"/>
            </p:cNvSpPr>
            <p:nvPr/>
          </p:nvSpPr>
          <p:spPr bwMode="auto">
            <a:xfrm flipV="1">
              <a:off x="1068" y="3753"/>
              <a:ext cx="22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2" name="Line 113"/>
            <p:cNvSpPr>
              <a:spLocks noChangeShapeType="1"/>
            </p:cNvSpPr>
            <p:nvPr/>
          </p:nvSpPr>
          <p:spPr bwMode="auto">
            <a:xfrm flipV="1">
              <a:off x="1075" y="3757"/>
              <a:ext cx="13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3" name="Line 114"/>
            <p:cNvSpPr>
              <a:spLocks noChangeShapeType="1"/>
            </p:cNvSpPr>
            <p:nvPr/>
          </p:nvSpPr>
          <p:spPr bwMode="auto">
            <a:xfrm flipV="1">
              <a:off x="1075" y="3764"/>
              <a:ext cx="1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4" name="Line 115"/>
            <p:cNvSpPr>
              <a:spLocks noChangeShapeType="1"/>
            </p:cNvSpPr>
            <p:nvPr/>
          </p:nvSpPr>
          <p:spPr bwMode="auto">
            <a:xfrm flipV="1">
              <a:off x="1041" y="3768"/>
              <a:ext cx="46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5" name="Line 116"/>
            <p:cNvSpPr>
              <a:spLocks noChangeShapeType="1"/>
            </p:cNvSpPr>
            <p:nvPr/>
          </p:nvSpPr>
          <p:spPr bwMode="auto">
            <a:xfrm flipV="1">
              <a:off x="1041" y="3771"/>
              <a:ext cx="43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6" name="Line 117"/>
            <p:cNvSpPr>
              <a:spLocks noChangeShapeType="1"/>
            </p:cNvSpPr>
            <p:nvPr/>
          </p:nvSpPr>
          <p:spPr bwMode="auto">
            <a:xfrm flipH="1" flipV="1">
              <a:off x="989" y="3741"/>
              <a:ext cx="22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7" name="Line 118"/>
            <p:cNvSpPr>
              <a:spLocks noChangeShapeType="1"/>
            </p:cNvSpPr>
            <p:nvPr/>
          </p:nvSpPr>
          <p:spPr bwMode="auto">
            <a:xfrm flipH="1" flipV="1">
              <a:off x="986" y="3751"/>
              <a:ext cx="14" cy="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8" name="Line 119"/>
            <p:cNvSpPr>
              <a:spLocks noChangeShapeType="1"/>
            </p:cNvSpPr>
            <p:nvPr/>
          </p:nvSpPr>
          <p:spPr bwMode="auto">
            <a:xfrm flipH="1" flipV="1">
              <a:off x="1000" y="3756"/>
              <a:ext cx="11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9" name="Line 120"/>
            <p:cNvSpPr>
              <a:spLocks noChangeShapeType="1"/>
            </p:cNvSpPr>
            <p:nvPr/>
          </p:nvSpPr>
          <p:spPr bwMode="auto">
            <a:xfrm flipH="1" flipV="1">
              <a:off x="981" y="3756"/>
              <a:ext cx="11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0" name="Line 121"/>
            <p:cNvSpPr>
              <a:spLocks noChangeShapeType="1"/>
            </p:cNvSpPr>
            <p:nvPr/>
          </p:nvSpPr>
          <p:spPr bwMode="auto">
            <a:xfrm flipH="1" flipV="1">
              <a:off x="1011" y="3754"/>
              <a:ext cx="30" cy="2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1" name="Line 122"/>
            <p:cNvSpPr>
              <a:spLocks noChangeShapeType="1"/>
            </p:cNvSpPr>
            <p:nvPr/>
          </p:nvSpPr>
          <p:spPr bwMode="auto">
            <a:xfrm flipH="1" flipV="1">
              <a:off x="1007" y="3743"/>
              <a:ext cx="34" cy="3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2" name="Line 123"/>
            <p:cNvSpPr>
              <a:spLocks noChangeShapeType="1"/>
            </p:cNvSpPr>
            <p:nvPr/>
          </p:nvSpPr>
          <p:spPr bwMode="auto">
            <a:xfrm flipH="1" flipV="1">
              <a:off x="1011" y="3759"/>
              <a:ext cx="30" cy="2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3" name="Line 124"/>
            <p:cNvSpPr>
              <a:spLocks noChangeShapeType="1"/>
            </p:cNvSpPr>
            <p:nvPr/>
          </p:nvSpPr>
          <p:spPr bwMode="auto">
            <a:xfrm flipH="1" flipV="1">
              <a:off x="1011" y="3764"/>
              <a:ext cx="30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4" name="Line 125"/>
            <p:cNvSpPr>
              <a:spLocks noChangeShapeType="1"/>
            </p:cNvSpPr>
            <p:nvPr/>
          </p:nvSpPr>
          <p:spPr bwMode="auto">
            <a:xfrm flipH="1" flipV="1">
              <a:off x="992" y="3758"/>
              <a:ext cx="49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5" name="Line 126"/>
            <p:cNvSpPr>
              <a:spLocks noChangeShapeType="1"/>
            </p:cNvSpPr>
            <p:nvPr/>
          </p:nvSpPr>
          <p:spPr bwMode="auto">
            <a:xfrm flipH="1" flipV="1">
              <a:off x="985" y="3761"/>
              <a:ext cx="56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6" name="Line 127"/>
            <p:cNvSpPr>
              <a:spLocks noChangeShapeType="1"/>
            </p:cNvSpPr>
            <p:nvPr/>
          </p:nvSpPr>
          <p:spPr bwMode="auto">
            <a:xfrm flipH="1" flipV="1">
              <a:off x="997" y="3773"/>
              <a:ext cx="44" cy="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7" name="Line 128"/>
            <p:cNvSpPr>
              <a:spLocks noChangeShapeType="1"/>
            </p:cNvSpPr>
            <p:nvPr/>
          </p:nvSpPr>
          <p:spPr bwMode="auto">
            <a:xfrm flipH="1" flipV="1">
              <a:off x="979" y="3765"/>
              <a:ext cx="62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8" name="Line 129"/>
            <p:cNvSpPr>
              <a:spLocks noChangeShapeType="1"/>
            </p:cNvSpPr>
            <p:nvPr/>
          </p:nvSpPr>
          <p:spPr bwMode="auto">
            <a:xfrm flipH="1" flipV="1">
              <a:off x="989" y="3731"/>
              <a:ext cx="22" cy="2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9" name="Line 130"/>
            <p:cNvSpPr>
              <a:spLocks noChangeShapeType="1"/>
            </p:cNvSpPr>
            <p:nvPr/>
          </p:nvSpPr>
          <p:spPr bwMode="auto">
            <a:xfrm flipH="1" flipV="1">
              <a:off x="996" y="3727"/>
              <a:ext cx="11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0" name="Line 131"/>
            <p:cNvSpPr>
              <a:spLocks noChangeShapeType="1"/>
            </p:cNvSpPr>
            <p:nvPr/>
          </p:nvSpPr>
          <p:spPr bwMode="auto">
            <a:xfrm flipH="1" flipV="1">
              <a:off x="1003" y="3725"/>
              <a:ext cx="38" cy="5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1" name="Line 132"/>
            <p:cNvSpPr>
              <a:spLocks noChangeShapeType="1"/>
            </p:cNvSpPr>
            <p:nvPr/>
          </p:nvSpPr>
          <p:spPr bwMode="auto">
            <a:xfrm flipH="1" flipV="1">
              <a:off x="1012" y="3725"/>
              <a:ext cx="29" cy="5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2" name="Line 133"/>
            <p:cNvSpPr>
              <a:spLocks noChangeShapeType="1"/>
            </p:cNvSpPr>
            <p:nvPr/>
          </p:nvSpPr>
          <p:spPr bwMode="auto">
            <a:xfrm flipH="1" flipV="1">
              <a:off x="1014" y="3717"/>
              <a:ext cx="27" cy="6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3" name="Line 134"/>
            <p:cNvSpPr>
              <a:spLocks noChangeShapeType="1"/>
            </p:cNvSpPr>
            <p:nvPr/>
          </p:nvSpPr>
          <p:spPr bwMode="auto">
            <a:xfrm flipH="1" flipV="1">
              <a:off x="1019" y="3715"/>
              <a:ext cx="22" cy="6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4" name="Line 135"/>
            <p:cNvSpPr>
              <a:spLocks noChangeShapeType="1"/>
            </p:cNvSpPr>
            <p:nvPr/>
          </p:nvSpPr>
          <p:spPr bwMode="auto">
            <a:xfrm flipV="1">
              <a:off x="1041" y="3706"/>
              <a:ext cx="25" cy="7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5" name="Line 136"/>
            <p:cNvSpPr>
              <a:spLocks noChangeShapeType="1"/>
            </p:cNvSpPr>
            <p:nvPr/>
          </p:nvSpPr>
          <p:spPr bwMode="auto">
            <a:xfrm flipV="1">
              <a:off x="1041" y="3735"/>
              <a:ext cx="43" cy="4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6" name="Line 137"/>
            <p:cNvSpPr>
              <a:spLocks noChangeShapeType="1"/>
            </p:cNvSpPr>
            <p:nvPr/>
          </p:nvSpPr>
          <p:spPr bwMode="auto">
            <a:xfrm flipV="1">
              <a:off x="1041" y="3732"/>
              <a:ext cx="34" cy="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7" name="Line 138"/>
            <p:cNvSpPr>
              <a:spLocks noChangeShapeType="1"/>
            </p:cNvSpPr>
            <p:nvPr/>
          </p:nvSpPr>
          <p:spPr bwMode="auto">
            <a:xfrm flipV="1">
              <a:off x="1041" y="3722"/>
              <a:ext cx="32" cy="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8" name="Line 139"/>
            <p:cNvSpPr>
              <a:spLocks noChangeShapeType="1"/>
            </p:cNvSpPr>
            <p:nvPr/>
          </p:nvSpPr>
          <p:spPr bwMode="auto">
            <a:xfrm flipV="1">
              <a:off x="1041" y="3721"/>
              <a:ext cx="25" cy="6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9" name="Line 140"/>
            <p:cNvSpPr>
              <a:spLocks noChangeShapeType="1"/>
            </p:cNvSpPr>
            <p:nvPr/>
          </p:nvSpPr>
          <p:spPr bwMode="auto">
            <a:xfrm flipV="1">
              <a:off x="1041" y="3721"/>
              <a:ext cx="16" cy="6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0" name="Line 141"/>
            <p:cNvSpPr>
              <a:spLocks noChangeShapeType="1"/>
            </p:cNvSpPr>
            <p:nvPr/>
          </p:nvSpPr>
          <p:spPr bwMode="auto">
            <a:xfrm flipV="1">
              <a:off x="1041" y="3709"/>
              <a:ext cx="10" cy="7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1" name="Line 142"/>
            <p:cNvSpPr>
              <a:spLocks noChangeShapeType="1"/>
            </p:cNvSpPr>
            <p:nvPr/>
          </p:nvSpPr>
          <p:spPr bwMode="auto">
            <a:xfrm flipV="1">
              <a:off x="1041" y="3697"/>
              <a:ext cx="2" cy="8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2" name="Line 143"/>
            <p:cNvSpPr>
              <a:spLocks noChangeShapeType="1"/>
            </p:cNvSpPr>
            <p:nvPr/>
          </p:nvSpPr>
          <p:spPr bwMode="auto">
            <a:xfrm flipV="1">
              <a:off x="1041" y="3709"/>
              <a:ext cx="5" cy="7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3" name="Line 144"/>
            <p:cNvSpPr>
              <a:spLocks noChangeShapeType="1"/>
            </p:cNvSpPr>
            <p:nvPr/>
          </p:nvSpPr>
          <p:spPr bwMode="auto">
            <a:xfrm flipH="1" flipV="1">
              <a:off x="1039" y="3713"/>
              <a:ext cx="2" cy="6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4" name="Line 145"/>
            <p:cNvSpPr>
              <a:spLocks noChangeShapeType="1"/>
            </p:cNvSpPr>
            <p:nvPr/>
          </p:nvSpPr>
          <p:spPr bwMode="auto">
            <a:xfrm flipH="1" flipV="1">
              <a:off x="1032" y="3712"/>
              <a:ext cx="9" cy="7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5" name="Line 146"/>
            <p:cNvSpPr>
              <a:spLocks noChangeShapeType="1"/>
            </p:cNvSpPr>
            <p:nvPr/>
          </p:nvSpPr>
          <p:spPr bwMode="auto">
            <a:xfrm flipH="1" flipV="1">
              <a:off x="1026" y="3714"/>
              <a:ext cx="15" cy="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6" name="Group 147"/>
          <p:cNvGrpSpPr>
            <a:grpSpLocks/>
          </p:cNvGrpSpPr>
          <p:nvPr/>
        </p:nvGrpSpPr>
        <p:grpSpPr bwMode="auto">
          <a:xfrm>
            <a:off x="4340225" y="2794000"/>
            <a:ext cx="711200" cy="1860550"/>
            <a:chOff x="2161" y="4373"/>
            <a:chExt cx="610" cy="1082"/>
          </a:xfrm>
        </p:grpSpPr>
        <p:sp>
          <p:nvSpPr>
            <p:cNvPr id="9604" name="Line 148"/>
            <p:cNvSpPr>
              <a:spLocks noChangeShapeType="1"/>
            </p:cNvSpPr>
            <p:nvPr/>
          </p:nvSpPr>
          <p:spPr bwMode="auto">
            <a:xfrm flipH="1">
              <a:off x="2472" y="4559"/>
              <a:ext cx="4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5" name="Line 149"/>
            <p:cNvSpPr>
              <a:spLocks noChangeShapeType="1"/>
            </p:cNvSpPr>
            <p:nvPr/>
          </p:nvSpPr>
          <p:spPr bwMode="auto">
            <a:xfrm flipV="1">
              <a:off x="2472" y="4535"/>
              <a:ext cx="3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6" name="Line 150"/>
            <p:cNvSpPr>
              <a:spLocks noChangeShapeType="1"/>
            </p:cNvSpPr>
            <p:nvPr/>
          </p:nvSpPr>
          <p:spPr bwMode="auto">
            <a:xfrm flipV="1">
              <a:off x="2484" y="4505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7" name="Line 151"/>
            <p:cNvSpPr>
              <a:spLocks noChangeShapeType="1"/>
            </p:cNvSpPr>
            <p:nvPr/>
          </p:nvSpPr>
          <p:spPr bwMode="auto">
            <a:xfrm>
              <a:off x="2484" y="4511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8" name="Line 152"/>
            <p:cNvSpPr>
              <a:spLocks noChangeShapeType="1"/>
            </p:cNvSpPr>
            <p:nvPr/>
          </p:nvSpPr>
          <p:spPr bwMode="auto">
            <a:xfrm flipV="1">
              <a:off x="2466" y="4415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9" name="Line 153"/>
            <p:cNvSpPr>
              <a:spLocks noChangeShapeType="1"/>
            </p:cNvSpPr>
            <p:nvPr/>
          </p:nvSpPr>
          <p:spPr bwMode="auto">
            <a:xfrm flipV="1">
              <a:off x="2472" y="4650"/>
              <a:ext cx="66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0" name="Line 154"/>
            <p:cNvSpPr>
              <a:spLocks noChangeShapeType="1"/>
            </p:cNvSpPr>
            <p:nvPr/>
          </p:nvSpPr>
          <p:spPr bwMode="auto">
            <a:xfrm flipV="1">
              <a:off x="2627" y="4992"/>
              <a:ext cx="4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1" name="Line 155"/>
            <p:cNvSpPr>
              <a:spLocks noChangeShapeType="1"/>
            </p:cNvSpPr>
            <p:nvPr/>
          </p:nvSpPr>
          <p:spPr bwMode="auto">
            <a:xfrm>
              <a:off x="2550" y="4986"/>
              <a:ext cx="7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2" name="Line 156"/>
            <p:cNvSpPr>
              <a:spLocks noChangeShapeType="1"/>
            </p:cNvSpPr>
            <p:nvPr/>
          </p:nvSpPr>
          <p:spPr bwMode="auto">
            <a:xfrm>
              <a:off x="2466" y="4950"/>
              <a:ext cx="84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3" name="Line 157"/>
            <p:cNvSpPr>
              <a:spLocks noChangeShapeType="1"/>
            </p:cNvSpPr>
            <p:nvPr/>
          </p:nvSpPr>
          <p:spPr bwMode="auto">
            <a:xfrm>
              <a:off x="2478" y="5184"/>
              <a:ext cx="155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4" name="Line 158"/>
            <p:cNvSpPr>
              <a:spLocks noChangeShapeType="1"/>
            </p:cNvSpPr>
            <p:nvPr/>
          </p:nvSpPr>
          <p:spPr bwMode="auto">
            <a:xfrm flipV="1">
              <a:off x="2633" y="5154"/>
              <a:ext cx="10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5" name="Line 159"/>
            <p:cNvSpPr>
              <a:spLocks noChangeShapeType="1"/>
            </p:cNvSpPr>
            <p:nvPr/>
          </p:nvSpPr>
          <p:spPr bwMode="auto">
            <a:xfrm flipV="1">
              <a:off x="2556" y="4860"/>
              <a:ext cx="66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6" name="Line 160"/>
            <p:cNvSpPr>
              <a:spLocks noChangeShapeType="1"/>
            </p:cNvSpPr>
            <p:nvPr/>
          </p:nvSpPr>
          <p:spPr bwMode="auto">
            <a:xfrm>
              <a:off x="2478" y="4902"/>
              <a:ext cx="7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7" name="Line 161"/>
            <p:cNvSpPr>
              <a:spLocks noChangeShapeType="1"/>
            </p:cNvSpPr>
            <p:nvPr/>
          </p:nvSpPr>
          <p:spPr bwMode="auto">
            <a:xfrm>
              <a:off x="2466" y="4373"/>
              <a:ext cx="12" cy="10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8" name="Line 162"/>
            <p:cNvSpPr>
              <a:spLocks noChangeShapeType="1"/>
            </p:cNvSpPr>
            <p:nvPr/>
          </p:nvSpPr>
          <p:spPr bwMode="auto">
            <a:xfrm>
              <a:off x="2442" y="4553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9" name="Line 163"/>
            <p:cNvSpPr>
              <a:spLocks noChangeShapeType="1"/>
            </p:cNvSpPr>
            <p:nvPr/>
          </p:nvSpPr>
          <p:spPr bwMode="auto">
            <a:xfrm flipH="1" flipV="1">
              <a:off x="2424" y="4529"/>
              <a:ext cx="3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0" name="Line 164"/>
            <p:cNvSpPr>
              <a:spLocks noChangeShapeType="1"/>
            </p:cNvSpPr>
            <p:nvPr/>
          </p:nvSpPr>
          <p:spPr bwMode="auto">
            <a:xfrm>
              <a:off x="2448" y="4415"/>
              <a:ext cx="1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1" name="Line 165"/>
            <p:cNvSpPr>
              <a:spLocks noChangeShapeType="1"/>
            </p:cNvSpPr>
            <p:nvPr/>
          </p:nvSpPr>
          <p:spPr bwMode="auto">
            <a:xfrm>
              <a:off x="2394" y="4680"/>
              <a:ext cx="66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2" name="Line 166"/>
            <p:cNvSpPr>
              <a:spLocks noChangeShapeType="1"/>
            </p:cNvSpPr>
            <p:nvPr/>
          </p:nvSpPr>
          <p:spPr bwMode="auto">
            <a:xfrm>
              <a:off x="2340" y="5136"/>
              <a:ext cx="10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3" name="Line 167"/>
            <p:cNvSpPr>
              <a:spLocks noChangeShapeType="1"/>
            </p:cNvSpPr>
            <p:nvPr/>
          </p:nvSpPr>
          <p:spPr bwMode="auto">
            <a:xfrm>
              <a:off x="2239" y="5076"/>
              <a:ext cx="101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4" name="Line 168"/>
            <p:cNvSpPr>
              <a:spLocks noChangeShapeType="1"/>
            </p:cNvSpPr>
            <p:nvPr/>
          </p:nvSpPr>
          <p:spPr bwMode="auto">
            <a:xfrm flipV="1">
              <a:off x="2364" y="5184"/>
              <a:ext cx="90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5" name="Line 169"/>
            <p:cNvSpPr>
              <a:spLocks noChangeShapeType="1"/>
            </p:cNvSpPr>
            <p:nvPr/>
          </p:nvSpPr>
          <p:spPr bwMode="auto">
            <a:xfrm>
              <a:off x="2233" y="5166"/>
              <a:ext cx="131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6" name="Line 170"/>
            <p:cNvSpPr>
              <a:spLocks noChangeShapeType="1"/>
            </p:cNvSpPr>
            <p:nvPr/>
          </p:nvSpPr>
          <p:spPr bwMode="auto">
            <a:xfrm flipV="1">
              <a:off x="2370" y="4890"/>
              <a:ext cx="84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7" name="Line 171"/>
            <p:cNvSpPr>
              <a:spLocks noChangeShapeType="1"/>
            </p:cNvSpPr>
            <p:nvPr/>
          </p:nvSpPr>
          <p:spPr bwMode="auto">
            <a:xfrm>
              <a:off x="2281" y="4920"/>
              <a:ext cx="89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" name="Line 172"/>
            <p:cNvSpPr>
              <a:spLocks noChangeShapeType="1"/>
            </p:cNvSpPr>
            <p:nvPr/>
          </p:nvSpPr>
          <p:spPr bwMode="auto">
            <a:xfrm flipH="1">
              <a:off x="2448" y="4373"/>
              <a:ext cx="18" cy="108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9" name="Line 173"/>
            <p:cNvSpPr>
              <a:spLocks noChangeShapeType="1"/>
            </p:cNvSpPr>
            <p:nvPr/>
          </p:nvSpPr>
          <p:spPr bwMode="auto">
            <a:xfrm flipH="1" flipV="1">
              <a:off x="2412" y="4601"/>
              <a:ext cx="3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0" name="Line 174"/>
            <p:cNvSpPr>
              <a:spLocks noChangeShapeType="1"/>
            </p:cNvSpPr>
            <p:nvPr/>
          </p:nvSpPr>
          <p:spPr bwMode="auto">
            <a:xfrm flipH="1">
              <a:off x="2442" y="4619"/>
              <a:ext cx="5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1" name="Line 175"/>
            <p:cNvSpPr>
              <a:spLocks noChangeShapeType="1"/>
            </p:cNvSpPr>
            <p:nvPr/>
          </p:nvSpPr>
          <p:spPr bwMode="auto">
            <a:xfrm flipH="1">
              <a:off x="2496" y="4589"/>
              <a:ext cx="3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2" name="Line 176"/>
            <p:cNvSpPr>
              <a:spLocks noChangeShapeType="1"/>
            </p:cNvSpPr>
            <p:nvPr/>
          </p:nvSpPr>
          <p:spPr bwMode="auto">
            <a:xfrm flipV="1">
              <a:off x="2460" y="4631"/>
              <a:ext cx="60" cy="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3" name="Line 177"/>
            <p:cNvSpPr>
              <a:spLocks noChangeShapeType="1"/>
            </p:cNvSpPr>
            <p:nvPr/>
          </p:nvSpPr>
          <p:spPr bwMode="auto">
            <a:xfrm>
              <a:off x="2406" y="4644"/>
              <a:ext cx="5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4" name="Line 178"/>
            <p:cNvSpPr>
              <a:spLocks noChangeShapeType="1"/>
            </p:cNvSpPr>
            <p:nvPr/>
          </p:nvSpPr>
          <p:spPr bwMode="auto">
            <a:xfrm flipV="1">
              <a:off x="2484" y="4674"/>
              <a:ext cx="66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5" name="Line 179"/>
            <p:cNvSpPr>
              <a:spLocks noChangeShapeType="1"/>
            </p:cNvSpPr>
            <p:nvPr/>
          </p:nvSpPr>
          <p:spPr bwMode="auto">
            <a:xfrm>
              <a:off x="2388" y="4728"/>
              <a:ext cx="9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6" name="Line 180"/>
            <p:cNvSpPr>
              <a:spLocks noChangeShapeType="1"/>
            </p:cNvSpPr>
            <p:nvPr/>
          </p:nvSpPr>
          <p:spPr bwMode="auto">
            <a:xfrm flipV="1">
              <a:off x="2514" y="4704"/>
              <a:ext cx="48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" name="Line 181"/>
            <p:cNvSpPr>
              <a:spLocks noChangeShapeType="1"/>
            </p:cNvSpPr>
            <p:nvPr/>
          </p:nvSpPr>
          <p:spPr bwMode="auto">
            <a:xfrm flipV="1">
              <a:off x="2406" y="4740"/>
              <a:ext cx="10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" name="Line 182"/>
            <p:cNvSpPr>
              <a:spLocks noChangeShapeType="1"/>
            </p:cNvSpPr>
            <p:nvPr/>
          </p:nvSpPr>
          <p:spPr bwMode="auto">
            <a:xfrm>
              <a:off x="2358" y="4734"/>
              <a:ext cx="48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9" name="Line 183"/>
            <p:cNvSpPr>
              <a:spLocks noChangeShapeType="1"/>
            </p:cNvSpPr>
            <p:nvPr/>
          </p:nvSpPr>
          <p:spPr bwMode="auto">
            <a:xfrm>
              <a:off x="2490" y="4782"/>
              <a:ext cx="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" name="Line 184"/>
            <p:cNvSpPr>
              <a:spLocks noChangeShapeType="1"/>
            </p:cNvSpPr>
            <p:nvPr/>
          </p:nvSpPr>
          <p:spPr bwMode="auto">
            <a:xfrm>
              <a:off x="2430" y="4752"/>
              <a:ext cx="6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1" name="Line 185"/>
            <p:cNvSpPr>
              <a:spLocks noChangeShapeType="1"/>
            </p:cNvSpPr>
            <p:nvPr/>
          </p:nvSpPr>
          <p:spPr bwMode="auto">
            <a:xfrm flipV="1">
              <a:off x="2448" y="4764"/>
              <a:ext cx="132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2" name="Line 186"/>
            <p:cNvSpPr>
              <a:spLocks noChangeShapeType="1"/>
            </p:cNvSpPr>
            <p:nvPr/>
          </p:nvSpPr>
          <p:spPr bwMode="auto">
            <a:xfrm flipV="1">
              <a:off x="2406" y="4806"/>
              <a:ext cx="4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" name="Line 187"/>
            <p:cNvSpPr>
              <a:spLocks noChangeShapeType="1"/>
            </p:cNvSpPr>
            <p:nvPr/>
          </p:nvSpPr>
          <p:spPr bwMode="auto">
            <a:xfrm>
              <a:off x="2328" y="4800"/>
              <a:ext cx="7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4" name="Line 188"/>
            <p:cNvSpPr>
              <a:spLocks noChangeShapeType="1"/>
            </p:cNvSpPr>
            <p:nvPr/>
          </p:nvSpPr>
          <p:spPr bwMode="auto">
            <a:xfrm flipV="1">
              <a:off x="2448" y="4812"/>
              <a:ext cx="120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5" name="Line 189"/>
            <p:cNvSpPr>
              <a:spLocks noChangeShapeType="1"/>
            </p:cNvSpPr>
            <p:nvPr/>
          </p:nvSpPr>
          <p:spPr bwMode="auto">
            <a:xfrm>
              <a:off x="2358" y="4836"/>
              <a:ext cx="9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6" name="Line 190"/>
            <p:cNvSpPr>
              <a:spLocks noChangeShapeType="1"/>
            </p:cNvSpPr>
            <p:nvPr/>
          </p:nvSpPr>
          <p:spPr bwMode="auto">
            <a:xfrm>
              <a:off x="2370" y="4920"/>
              <a:ext cx="1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7" name="Line 191"/>
            <p:cNvSpPr>
              <a:spLocks noChangeShapeType="1"/>
            </p:cNvSpPr>
            <p:nvPr/>
          </p:nvSpPr>
          <p:spPr bwMode="auto">
            <a:xfrm>
              <a:off x="2299" y="4866"/>
              <a:ext cx="71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8" name="Line 192"/>
            <p:cNvSpPr>
              <a:spLocks noChangeShapeType="1"/>
            </p:cNvSpPr>
            <p:nvPr/>
          </p:nvSpPr>
          <p:spPr bwMode="auto">
            <a:xfrm flipV="1">
              <a:off x="2514" y="4968"/>
              <a:ext cx="149" cy="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9" name="Line 193"/>
            <p:cNvSpPr>
              <a:spLocks noChangeShapeType="1"/>
            </p:cNvSpPr>
            <p:nvPr/>
          </p:nvSpPr>
          <p:spPr bwMode="auto">
            <a:xfrm>
              <a:off x="2418" y="5064"/>
              <a:ext cx="9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0" name="Line 194"/>
            <p:cNvSpPr>
              <a:spLocks noChangeShapeType="1"/>
            </p:cNvSpPr>
            <p:nvPr/>
          </p:nvSpPr>
          <p:spPr bwMode="auto">
            <a:xfrm>
              <a:off x="2257" y="5004"/>
              <a:ext cx="161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1" name="Line 195"/>
            <p:cNvSpPr>
              <a:spLocks noChangeShapeType="1"/>
            </p:cNvSpPr>
            <p:nvPr/>
          </p:nvSpPr>
          <p:spPr bwMode="auto">
            <a:xfrm flipV="1">
              <a:off x="2412" y="4944"/>
              <a:ext cx="210" cy="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2" name="Line 196"/>
            <p:cNvSpPr>
              <a:spLocks noChangeShapeType="1"/>
            </p:cNvSpPr>
            <p:nvPr/>
          </p:nvSpPr>
          <p:spPr bwMode="auto">
            <a:xfrm>
              <a:off x="2305" y="5010"/>
              <a:ext cx="10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3" name="Line 197"/>
            <p:cNvSpPr>
              <a:spLocks noChangeShapeType="1"/>
            </p:cNvSpPr>
            <p:nvPr/>
          </p:nvSpPr>
          <p:spPr bwMode="auto">
            <a:xfrm>
              <a:off x="2257" y="4962"/>
              <a:ext cx="4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4" name="Line 198"/>
            <p:cNvSpPr>
              <a:spLocks noChangeShapeType="1"/>
            </p:cNvSpPr>
            <p:nvPr/>
          </p:nvSpPr>
          <p:spPr bwMode="auto">
            <a:xfrm flipV="1">
              <a:off x="2406" y="4956"/>
              <a:ext cx="15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5" name="Line 199"/>
            <p:cNvSpPr>
              <a:spLocks noChangeShapeType="1"/>
            </p:cNvSpPr>
            <p:nvPr/>
          </p:nvSpPr>
          <p:spPr bwMode="auto">
            <a:xfrm>
              <a:off x="2316" y="4986"/>
              <a:ext cx="9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6" name="Line 200"/>
            <p:cNvSpPr>
              <a:spLocks noChangeShapeType="1"/>
            </p:cNvSpPr>
            <p:nvPr/>
          </p:nvSpPr>
          <p:spPr bwMode="auto">
            <a:xfrm>
              <a:off x="2263" y="4950"/>
              <a:ext cx="53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7" name="Line 201"/>
            <p:cNvSpPr>
              <a:spLocks noChangeShapeType="1"/>
            </p:cNvSpPr>
            <p:nvPr/>
          </p:nvSpPr>
          <p:spPr bwMode="auto">
            <a:xfrm flipH="1" flipV="1">
              <a:off x="2406" y="4565"/>
              <a:ext cx="6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8" name="Line 202"/>
            <p:cNvSpPr>
              <a:spLocks noChangeShapeType="1"/>
            </p:cNvSpPr>
            <p:nvPr/>
          </p:nvSpPr>
          <p:spPr bwMode="auto">
            <a:xfrm>
              <a:off x="2442" y="4517"/>
              <a:ext cx="4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9" name="Line 203"/>
            <p:cNvSpPr>
              <a:spLocks noChangeShapeType="1"/>
            </p:cNvSpPr>
            <p:nvPr/>
          </p:nvSpPr>
          <p:spPr bwMode="auto">
            <a:xfrm>
              <a:off x="2448" y="4499"/>
              <a:ext cx="3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0" name="Line 204"/>
            <p:cNvSpPr>
              <a:spLocks noChangeShapeType="1"/>
            </p:cNvSpPr>
            <p:nvPr/>
          </p:nvSpPr>
          <p:spPr bwMode="auto">
            <a:xfrm flipV="1">
              <a:off x="2460" y="4457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1" name="Line 205"/>
            <p:cNvSpPr>
              <a:spLocks noChangeShapeType="1"/>
            </p:cNvSpPr>
            <p:nvPr/>
          </p:nvSpPr>
          <p:spPr bwMode="auto">
            <a:xfrm>
              <a:off x="2442" y="4451"/>
              <a:ext cx="3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2" name="Line 206"/>
            <p:cNvSpPr>
              <a:spLocks noChangeShapeType="1"/>
            </p:cNvSpPr>
            <p:nvPr/>
          </p:nvSpPr>
          <p:spPr bwMode="auto">
            <a:xfrm>
              <a:off x="2460" y="440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3" name="Line 207"/>
            <p:cNvSpPr>
              <a:spLocks noChangeShapeType="1"/>
            </p:cNvSpPr>
            <p:nvPr/>
          </p:nvSpPr>
          <p:spPr bwMode="auto">
            <a:xfrm flipV="1">
              <a:off x="2562" y="5070"/>
              <a:ext cx="143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4" name="Line 208"/>
            <p:cNvSpPr>
              <a:spLocks noChangeShapeType="1"/>
            </p:cNvSpPr>
            <p:nvPr/>
          </p:nvSpPr>
          <p:spPr bwMode="auto">
            <a:xfrm>
              <a:off x="2502" y="5100"/>
              <a:ext cx="6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5" name="Line 209"/>
            <p:cNvSpPr>
              <a:spLocks noChangeShapeType="1"/>
            </p:cNvSpPr>
            <p:nvPr/>
          </p:nvSpPr>
          <p:spPr bwMode="auto">
            <a:xfrm>
              <a:off x="2322" y="5070"/>
              <a:ext cx="18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6" name="Line 210"/>
            <p:cNvSpPr>
              <a:spLocks noChangeShapeType="1"/>
            </p:cNvSpPr>
            <p:nvPr/>
          </p:nvSpPr>
          <p:spPr bwMode="auto">
            <a:xfrm>
              <a:off x="2245" y="5016"/>
              <a:ext cx="77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7" name="Line 211"/>
            <p:cNvSpPr>
              <a:spLocks noChangeShapeType="1"/>
            </p:cNvSpPr>
            <p:nvPr/>
          </p:nvSpPr>
          <p:spPr bwMode="auto">
            <a:xfrm flipV="1">
              <a:off x="2532" y="5022"/>
              <a:ext cx="149" cy="1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8" name="Line 212"/>
            <p:cNvSpPr>
              <a:spLocks noChangeShapeType="1"/>
            </p:cNvSpPr>
            <p:nvPr/>
          </p:nvSpPr>
          <p:spPr bwMode="auto">
            <a:xfrm flipV="1">
              <a:off x="2370" y="5130"/>
              <a:ext cx="16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9" name="Line 213"/>
            <p:cNvSpPr>
              <a:spLocks noChangeShapeType="1"/>
            </p:cNvSpPr>
            <p:nvPr/>
          </p:nvSpPr>
          <p:spPr bwMode="auto">
            <a:xfrm>
              <a:off x="2203" y="5136"/>
              <a:ext cx="167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0" name="Line 214"/>
            <p:cNvSpPr>
              <a:spLocks noChangeShapeType="1"/>
            </p:cNvSpPr>
            <p:nvPr/>
          </p:nvSpPr>
          <p:spPr bwMode="auto">
            <a:xfrm flipV="1">
              <a:off x="2580" y="5221"/>
              <a:ext cx="155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1" name="Line 215"/>
            <p:cNvSpPr>
              <a:spLocks noChangeShapeType="1"/>
            </p:cNvSpPr>
            <p:nvPr/>
          </p:nvSpPr>
          <p:spPr bwMode="auto">
            <a:xfrm>
              <a:off x="2466" y="5245"/>
              <a:ext cx="11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2" name="Line 216"/>
            <p:cNvSpPr>
              <a:spLocks noChangeShapeType="1"/>
            </p:cNvSpPr>
            <p:nvPr/>
          </p:nvSpPr>
          <p:spPr bwMode="auto">
            <a:xfrm flipV="1">
              <a:off x="2370" y="5245"/>
              <a:ext cx="9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3" name="Line 217"/>
            <p:cNvSpPr>
              <a:spLocks noChangeShapeType="1"/>
            </p:cNvSpPr>
            <p:nvPr/>
          </p:nvSpPr>
          <p:spPr bwMode="auto">
            <a:xfrm flipV="1">
              <a:off x="2173" y="5251"/>
              <a:ext cx="197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4" name="Line 218"/>
            <p:cNvSpPr>
              <a:spLocks noChangeShapeType="1"/>
            </p:cNvSpPr>
            <p:nvPr/>
          </p:nvSpPr>
          <p:spPr bwMode="auto">
            <a:xfrm flipV="1">
              <a:off x="2562" y="5251"/>
              <a:ext cx="209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5" name="Line 219"/>
            <p:cNvSpPr>
              <a:spLocks noChangeShapeType="1"/>
            </p:cNvSpPr>
            <p:nvPr/>
          </p:nvSpPr>
          <p:spPr bwMode="auto">
            <a:xfrm>
              <a:off x="2382" y="5281"/>
              <a:ext cx="18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6" name="Line 220"/>
            <p:cNvSpPr>
              <a:spLocks noChangeShapeType="1"/>
            </p:cNvSpPr>
            <p:nvPr/>
          </p:nvSpPr>
          <p:spPr bwMode="auto">
            <a:xfrm>
              <a:off x="2173" y="5197"/>
              <a:ext cx="209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7" name="Line 221"/>
            <p:cNvSpPr>
              <a:spLocks noChangeShapeType="1"/>
            </p:cNvSpPr>
            <p:nvPr/>
          </p:nvSpPr>
          <p:spPr bwMode="auto">
            <a:xfrm flipV="1">
              <a:off x="2568" y="5191"/>
              <a:ext cx="185" cy="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8" name="Line 222"/>
            <p:cNvSpPr>
              <a:spLocks noChangeShapeType="1"/>
            </p:cNvSpPr>
            <p:nvPr/>
          </p:nvSpPr>
          <p:spPr bwMode="auto">
            <a:xfrm flipV="1">
              <a:off x="2346" y="5293"/>
              <a:ext cx="22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9" name="Line 223"/>
            <p:cNvSpPr>
              <a:spLocks noChangeShapeType="1"/>
            </p:cNvSpPr>
            <p:nvPr/>
          </p:nvSpPr>
          <p:spPr bwMode="auto">
            <a:xfrm>
              <a:off x="2161" y="5251"/>
              <a:ext cx="185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7" name="Group 224"/>
          <p:cNvGrpSpPr>
            <a:grpSpLocks/>
          </p:cNvGrpSpPr>
          <p:nvPr/>
        </p:nvGrpSpPr>
        <p:grpSpPr bwMode="auto">
          <a:xfrm>
            <a:off x="3900488" y="3344863"/>
            <a:ext cx="447675" cy="1301750"/>
            <a:chOff x="690" y="4546"/>
            <a:chExt cx="756" cy="1000"/>
          </a:xfrm>
        </p:grpSpPr>
        <p:sp>
          <p:nvSpPr>
            <p:cNvPr id="9447" name="Line 225"/>
            <p:cNvSpPr>
              <a:spLocks noChangeShapeType="1"/>
            </p:cNvSpPr>
            <p:nvPr/>
          </p:nvSpPr>
          <p:spPr bwMode="auto">
            <a:xfrm>
              <a:off x="1092" y="5504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8" name="Line 226"/>
            <p:cNvSpPr>
              <a:spLocks noChangeShapeType="1"/>
            </p:cNvSpPr>
            <p:nvPr/>
          </p:nvSpPr>
          <p:spPr bwMode="auto">
            <a:xfrm>
              <a:off x="1092" y="547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9" name="Line 227"/>
            <p:cNvSpPr>
              <a:spLocks noChangeShapeType="1"/>
            </p:cNvSpPr>
            <p:nvPr/>
          </p:nvSpPr>
          <p:spPr bwMode="auto">
            <a:xfrm>
              <a:off x="1092" y="54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0" name="Line 228"/>
            <p:cNvSpPr>
              <a:spLocks noChangeShapeType="1"/>
            </p:cNvSpPr>
            <p:nvPr/>
          </p:nvSpPr>
          <p:spPr bwMode="auto">
            <a:xfrm flipH="1">
              <a:off x="1092" y="5432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1" name="Line 229"/>
            <p:cNvSpPr>
              <a:spLocks noChangeShapeType="1"/>
            </p:cNvSpPr>
            <p:nvPr/>
          </p:nvSpPr>
          <p:spPr bwMode="auto">
            <a:xfrm flipH="1">
              <a:off x="1098" y="5420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2" name="Line 230"/>
            <p:cNvSpPr>
              <a:spLocks noChangeShapeType="1"/>
            </p:cNvSpPr>
            <p:nvPr/>
          </p:nvSpPr>
          <p:spPr bwMode="auto">
            <a:xfrm flipH="1">
              <a:off x="1116" y="5408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3" name="Line 231"/>
            <p:cNvSpPr>
              <a:spLocks noChangeShapeType="1"/>
            </p:cNvSpPr>
            <p:nvPr/>
          </p:nvSpPr>
          <p:spPr bwMode="auto">
            <a:xfrm flipH="1">
              <a:off x="1128" y="5396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4" name="Line 232"/>
            <p:cNvSpPr>
              <a:spLocks noChangeShapeType="1"/>
            </p:cNvSpPr>
            <p:nvPr/>
          </p:nvSpPr>
          <p:spPr bwMode="auto">
            <a:xfrm flipH="1">
              <a:off x="1146" y="5354"/>
              <a:ext cx="42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5" name="Line 233"/>
            <p:cNvSpPr>
              <a:spLocks noChangeShapeType="1"/>
            </p:cNvSpPr>
            <p:nvPr/>
          </p:nvSpPr>
          <p:spPr bwMode="auto">
            <a:xfrm flipV="1">
              <a:off x="1134" y="5348"/>
              <a:ext cx="48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6" name="Line 234"/>
            <p:cNvSpPr>
              <a:spLocks noChangeShapeType="1"/>
            </p:cNvSpPr>
            <p:nvPr/>
          </p:nvSpPr>
          <p:spPr bwMode="auto">
            <a:xfrm flipV="1">
              <a:off x="1122" y="5390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7" name="Line 235"/>
            <p:cNvSpPr>
              <a:spLocks noChangeShapeType="1"/>
            </p:cNvSpPr>
            <p:nvPr/>
          </p:nvSpPr>
          <p:spPr bwMode="auto">
            <a:xfrm flipV="1">
              <a:off x="1104" y="5402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8" name="Line 236"/>
            <p:cNvSpPr>
              <a:spLocks noChangeShapeType="1"/>
            </p:cNvSpPr>
            <p:nvPr/>
          </p:nvSpPr>
          <p:spPr bwMode="auto">
            <a:xfrm flipV="1">
              <a:off x="1092" y="5408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9" name="Line 237"/>
            <p:cNvSpPr>
              <a:spLocks noChangeShapeType="1"/>
            </p:cNvSpPr>
            <p:nvPr/>
          </p:nvSpPr>
          <p:spPr bwMode="auto">
            <a:xfrm>
              <a:off x="1092" y="5396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0" name="Line 238"/>
            <p:cNvSpPr>
              <a:spLocks noChangeShapeType="1"/>
            </p:cNvSpPr>
            <p:nvPr/>
          </p:nvSpPr>
          <p:spPr bwMode="auto">
            <a:xfrm>
              <a:off x="1092" y="536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1" name="Line 239"/>
            <p:cNvSpPr>
              <a:spLocks noChangeShapeType="1"/>
            </p:cNvSpPr>
            <p:nvPr/>
          </p:nvSpPr>
          <p:spPr bwMode="auto">
            <a:xfrm>
              <a:off x="1086" y="5342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2" name="Line 240"/>
            <p:cNvSpPr>
              <a:spLocks noChangeShapeType="1"/>
            </p:cNvSpPr>
            <p:nvPr/>
          </p:nvSpPr>
          <p:spPr bwMode="auto">
            <a:xfrm>
              <a:off x="894" y="4780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3" name="Line 241"/>
            <p:cNvSpPr>
              <a:spLocks noChangeShapeType="1"/>
            </p:cNvSpPr>
            <p:nvPr/>
          </p:nvSpPr>
          <p:spPr bwMode="auto">
            <a:xfrm>
              <a:off x="888" y="4750"/>
              <a:ext cx="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4" name="Line 242"/>
            <p:cNvSpPr>
              <a:spLocks noChangeShapeType="1"/>
            </p:cNvSpPr>
            <p:nvPr/>
          </p:nvSpPr>
          <p:spPr bwMode="auto">
            <a:xfrm flipH="1">
              <a:off x="1056" y="5510"/>
              <a:ext cx="12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5" name="Line 243"/>
            <p:cNvSpPr>
              <a:spLocks noChangeShapeType="1"/>
            </p:cNvSpPr>
            <p:nvPr/>
          </p:nvSpPr>
          <p:spPr bwMode="auto">
            <a:xfrm>
              <a:off x="1062" y="5474"/>
              <a:ext cx="6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6" name="Line 244"/>
            <p:cNvSpPr>
              <a:spLocks noChangeShapeType="1"/>
            </p:cNvSpPr>
            <p:nvPr/>
          </p:nvSpPr>
          <p:spPr bwMode="auto">
            <a:xfrm>
              <a:off x="1062" y="545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7" name="Line 245"/>
            <p:cNvSpPr>
              <a:spLocks noChangeShapeType="1"/>
            </p:cNvSpPr>
            <p:nvPr/>
          </p:nvSpPr>
          <p:spPr bwMode="auto">
            <a:xfrm>
              <a:off x="1056" y="5414"/>
              <a:ext cx="6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8" name="Line 246"/>
            <p:cNvSpPr>
              <a:spLocks noChangeShapeType="1"/>
            </p:cNvSpPr>
            <p:nvPr/>
          </p:nvSpPr>
          <p:spPr bwMode="auto">
            <a:xfrm>
              <a:off x="996" y="5354"/>
              <a:ext cx="60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9" name="Line 247"/>
            <p:cNvSpPr>
              <a:spLocks noChangeShapeType="1"/>
            </p:cNvSpPr>
            <p:nvPr/>
          </p:nvSpPr>
          <p:spPr bwMode="auto">
            <a:xfrm flipH="1">
              <a:off x="690" y="5211"/>
              <a:ext cx="1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0" name="Line 248"/>
            <p:cNvSpPr>
              <a:spLocks noChangeShapeType="1"/>
            </p:cNvSpPr>
            <p:nvPr/>
          </p:nvSpPr>
          <p:spPr bwMode="auto">
            <a:xfrm flipH="1">
              <a:off x="702" y="521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1" name="Line 249"/>
            <p:cNvSpPr>
              <a:spLocks noChangeShapeType="1"/>
            </p:cNvSpPr>
            <p:nvPr/>
          </p:nvSpPr>
          <p:spPr bwMode="auto">
            <a:xfrm>
              <a:off x="732" y="519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2" name="Line 250"/>
            <p:cNvSpPr>
              <a:spLocks noChangeShapeType="1"/>
            </p:cNvSpPr>
            <p:nvPr/>
          </p:nvSpPr>
          <p:spPr bwMode="auto">
            <a:xfrm>
              <a:off x="708" y="5193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3" name="Line 251"/>
            <p:cNvSpPr>
              <a:spLocks noChangeShapeType="1"/>
            </p:cNvSpPr>
            <p:nvPr/>
          </p:nvSpPr>
          <p:spPr bwMode="auto">
            <a:xfrm>
              <a:off x="708" y="517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4" name="Line 252"/>
            <p:cNvSpPr>
              <a:spLocks noChangeShapeType="1"/>
            </p:cNvSpPr>
            <p:nvPr/>
          </p:nvSpPr>
          <p:spPr bwMode="auto">
            <a:xfrm>
              <a:off x="696" y="5151"/>
              <a:ext cx="1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5" name="Line 253"/>
            <p:cNvSpPr>
              <a:spLocks noChangeShapeType="1"/>
            </p:cNvSpPr>
            <p:nvPr/>
          </p:nvSpPr>
          <p:spPr bwMode="auto">
            <a:xfrm flipH="1">
              <a:off x="696" y="5133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6" name="Line 254"/>
            <p:cNvSpPr>
              <a:spLocks noChangeShapeType="1"/>
            </p:cNvSpPr>
            <p:nvPr/>
          </p:nvSpPr>
          <p:spPr bwMode="auto">
            <a:xfrm>
              <a:off x="702" y="5127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7" name="Line 255"/>
            <p:cNvSpPr>
              <a:spLocks noChangeShapeType="1"/>
            </p:cNvSpPr>
            <p:nvPr/>
          </p:nvSpPr>
          <p:spPr bwMode="auto">
            <a:xfrm flipH="1">
              <a:off x="702" y="5115"/>
              <a:ext cx="6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8" name="Line 256"/>
            <p:cNvSpPr>
              <a:spLocks noChangeShapeType="1"/>
            </p:cNvSpPr>
            <p:nvPr/>
          </p:nvSpPr>
          <p:spPr bwMode="auto">
            <a:xfrm flipH="1">
              <a:off x="762" y="5103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9" name="Line 257"/>
            <p:cNvSpPr>
              <a:spLocks noChangeShapeType="1"/>
            </p:cNvSpPr>
            <p:nvPr/>
          </p:nvSpPr>
          <p:spPr bwMode="auto">
            <a:xfrm>
              <a:off x="780" y="506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0" name="Line 258"/>
            <p:cNvSpPr>
              <a:spLocks noChangeShapeType="1"/>
            </p:cNvSpPr>
            <p:nvPr/>
          </p:nvSpPr>
          <p:spPr bwMode="auto">
            <a:xfrm>
              <a:off x="768" y="5055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1" name="Line 259"/>
            <p:cNvSpPr>
              <a:spLocks noChangeShapeType="1"/>
            </p:cNvSpPr>
            <p:nvPr/>
          </p:nvSpPr>
          <p:spPr bwMode="auto">
            <a:xfrm>
              <a:off x="768" y="501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2" name="Line 260"/>
            <p:cNvSpPr>
              <a:spLocks noChangeShapeType="1"/>
            </p:cNvSpPr>
            <p:nvPr/>
          </p:nvSpPr>
          <p:spPr bwMode="auto">
            <a:xfrm>
              <a:off x="768" y="500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3" name="Line 261"/>
            <p:cNvSpPr>
              <a:spLocks noChangeShapeType="1"/>
            </p:cNvSpPr>
            <p:nvPr/>
          </p:nvSpPr>
          <p:spPr bwMode="auto">
            <a:xfrm>
              <a:off x="750" y="500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4" name="Line 262"/>
            <p:cNvSpPr>
              <a:spLocks noChangeShapeType="1"/>
            </p:cNvSpPr>
            <p:nvPr/>
          </p:nvSpPr>
          <p:spPr bwMode="auto">
            <a:xfrm flipH="1">
              <a:off x="750" y="4971"/>
              <a:ext cx="2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5" name="Line 263"/>
            <p:cNvSpPr>
              <a:spLocks noChangeShapeType="1"/>
            </p:cNvSpPr>
            <p:nvPr/>
          </p:nvSpPr>
          <p:spPr bwMode="auto">
            <a:xfrm>
              <a:off x="756" y="4953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6" name="Line 264"/>
            <p:cNvSpPr>
              <a:spLocks noChangeShapeType="1"/>
            </p:cNvSpPr>
            <p:nvPr/>
          </p:nvSpPr>
          <p:spPr bwMode="auto">
            <a:xfrm flipH="1">
              <a:off x="756" y="4935"/>
              <a:ext cx="4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7" name="Line 265"/>
            <p:cNvSpPr>
              <a:spLocks noChangeShapeType="1"/>
            </p:cNvSpPr>
            <p:nvPr/>
          </p:nvSpPr>
          <p:spPr bwMode="auto">
            <a:xfrm flipH="1">
              <a:off x="798" y="4929"/>
              <a:ext cx="3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8" name="Line 266"/>
            <p:cNvSpPr>
              <a:spLocks noChangeShapeType="1"/>
            </p:cNvSpPr>
            <p:nvPr/>
          </p:nvSpPr>
          <p:spPr bwMode="auto">
            <a:xfrm>
              <a:off x="828" y="4911"/>
              <a:ext cx="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9" name="Line 267"/>
            <p:cNvSpPr>
              <a:spLocks noChangeShapeType="1"/>
            </p:cNvSpPr>
            <p:nvPr/>
          </p:nvSpPr>
          <p:spPr bwMode="auto">
            <a:xfrm>
              <a:off x="798" y="491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0" name="Line 268"/>
            <p:cNvSpPr>
              <a:spLocks noChangeShapeType="1"/>
            </p:cNvSpPr>
            <p:nvPr/>
          </p:nvSpPr>
          <p:spPr bwMode="auto">
            <a:xfrm flipH="1">
              <a:off x="798" y="4893"/>
              <a:ext cx="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1" name="Line 269"/>
            <p:cNvSpPr>
              <a:spLocks noChangeShapeType="1"/>
            </p:cNvSpPr>
            <p:nvPr/>
          </p:nvSpPr>
          <p:spPr bwMode="auto">
            <a:xfrm>
              <a:off x="780" y="489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2" name="Line 270"/>
            <p:cNvSpPr>
              <a:spLocks noChangeShapeType="1"/>
            </p:cNvSpPr>
            <p:nvPr/>
          </p:nvSpPr>
          <p:spPr bwMode="auto">
            <a:xfrm>
              <a:off x="774" y="4857"/>
              <a:ext cx="6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3" name="Line 271"/>
            <p:cNvSpPr>
              <a:spLocks noChangeShapeType="1"/>
            </p:cNvSpPr>
            <p:nvPr/>
          </p:nvSpPr>
          <p:spPr bwMode="auto">
            <a:xfrm flipH="1">
              <a:off x="774" y="4845"/>
              <a:ext cx="3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4" name="Line 272"/>
            <p:cNvSpPr>
              <a:spLocks noChangeShapeType="1"/>
            </p:cNvSpPr>
            <p:nvPr/>
          </p:nvSpPr>
          <p:spPr bwMode="auto">
            <a:xfrm flipH="1">
              <a:off x="810" y="4815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5" name="Line 273"/>
            <p:cNvSpPr>
              <a:spLocks noChangeShapeType="1"/>
            </p:cNvSpPr>
            <p:nvPr/>
          </p:nvSpPr>
          <p:spPr bwMode="auto">
            <a:xfrm flipH="1">
              <a:off x="828" y="4803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6" name="Line 274"/>
            <p:cNvSpPr>
              <a:spLocks noChangeShapeType="1"/>
            </p:cNvSpPr>
            <p:nvPr/>
          </p:nvSpPr>
          <p:spPr bwMode="auto">
            <a:xfrm flipH="1">
              <a:off x="846" y="4780"/>
              <a:ext cx="12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7" name="Line 275"/>
            <p:cNvSpPr>
              <a:spLocks noChangeShapeType="1"/>
            </p:cNvSpPr>
            <p:nvPr/>
          </p:nvSpPr>
          <p:spPr bwMode="auto">
            <a:xfrm flipH="1" flipV="1">
              <a:off x="858" y="4780"/>
              <a:ext cx="18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8" name="Line 276"/>
            <p:cNvSpPr>
              <a:spLocks noChangeShapeType="1"/>
            </p:cNvSpPr>
            <p:nvPr/>
          </p:nvSpPr>
          <p:spPr bwMode="auto">
            <a:xfrm flipH="1">
              <a:off x="876" y="4786"/>
              <a:ext cx="18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9" name="Line 277"/>
            <p:cNvSpPr>
              <a:spLocks noChangeShapeType="1"/>
            </p:cNvSpPr>
            <p:nvPr/>
          </p:nvSpPr>
          <p:spPr bwMode="auto">
            <a:xfrm flipH="1">
              <a:off x="888" y="4738"/>
              <a:ext cx="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0" name="Line 278"/>
            <p:cNvSpPr>
              <a:spLocks noChangeShapeType="1"/>
            </p:cNvSpPr>
            <p:nvPr/>
          </p:nvSpPr>
          <p:spPr bwMode="auto">
            <a:xfrm flipH="1" flipV="1">
              <a:off x="894" y="4738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1" name="Line 279"/>
            <p:cNvSpPr>
              <a:spLocks noChangeShapeType="1"/>
            </p:cNvSpPr>
            <p:nvPr/>
          </p:nvSpPr>
          <p:spPr bwMode="auto">
            <a:xfrm flipH="1">
              <a:off x="912" y="4720"/>
              <a:ext cx="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2" name="Line 280"/>
            <p:cNvSpPr>
              <a:spLocks noChangeShapeType="1"/>
            </p:cNvSpPr>
            <p:nvPr/>
          </p:nvSpPr>
          <p:spPr bwMode="auto">
            <a:xfrm>
              <a:off x="912" y="4696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3" name="Line 281"/>
            <p:cNvSpPr>
              <a:spLocks noChangeShapeType="1"/>
            </p:cNvSpPr>
            <p:nvPr/>
          </p:nvSpPr>
          <p:spPr bwMode="auto">
            <a:xfrm flipH="1">
              <a:off x="912" y="469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4" name="Line 282"/>
            <p:cNvSpPr>
              <a:spLocks noChangeShapeType="1"/>
            </p:cNvSpPr>
            <p:nvPr/>
          </p:nvSpPr>
          <p:spPr bwMode="auto">
            <a:xfrm flipH="1" flipV="1">
              <a:off x="930" y="4696"/>
              <a:ext cx="3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5" name="Line 283"/>
            <p:cNvSpPr>
              <a:spLocks noChangeShapeType="1"/>
            </p:cNvSpPr>
            <p:nvPr/>
          </p:nvSpPr>
          <p:spPr bwMode="auto">
            <a:xfrm flipH="1">
              <a:off x="960" y="4702"/>
              <a:ext cx="1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6" name="Line 284"/>
            <p:cNvSpPr>
              <a:spLocks noChangeShapeType="1"/>
            </p:cNvSpPr>
            <p:nvPr/>
          </p:nvSpPr>
          <p:spPr bwMode="auto">
            <a:xfrm>
              <a:off x="942" y="4672"/>
              <a:ext cx="3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7" name="Line 285"/>
            <p:cNvSpPr>
              <a:spLocks noChangeShapeType="1"/>
            </p:cNvSpPr>
            <p:nvPr/>
          </p:nvSpPr>
          <p:spPr bwMode="auto">
            <a:xfrm flipH="1">
              <a:off x="942" y="4666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8" name="Line 286"/>
            <p:cNvSpPr>
              <a:spLocks noChangeShapeType="1"/>
            </p:cNvSpPr>
            <p:nvPr/>
          </p:nvSpPr>
          <p:spPr bwMode="auto">
            <a:xfrm flipH="1" flipV="1">
              <a:off x="966" y="4666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9" name="Line 287"/>
            <p:cNvSpPr>
              <a:spLocks noChangeShapeType="1"/>
            </p:cNvSpPr>
            <p:nvPr/>
          </p:nvSpPr>
          <p:spPr bwMode="auto">
            <a:xfrm flipH="1">
              <a:off x="984" y="4654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0" name="Line 288"/>
            <p:cNvSpPr>
              <a:spLocks noChangeShapeType="1"/>
            </p:cNvSpPr>
            <p:nvPr/>
          </p:nvSpPr>
          <p:spPr bwMode="auto">
            <a:xfrm>
              <a:off x="990" y="465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1" name="Line 289"/>
            <p:cNvSpPr>
              <a:spLocks noChangeShapeType="1"/>
            </p:cNvSpPr>
            <p:nvPr/>
          </p:nvSpPr>
          <p:spPr bwMode="auto">
            <a:xfrm>
              <a:off x="990" y="464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2" name="Line 290"/>
            <p:cNvSpPr>
              <a:spLocks noChangeShapeType="1"/>
            </p:cNvSpPr>
            <p:nvPr/>
          </p:nvSpPr>
          <p:spPr bwMode="auto">
            <a:xfrm flipH="1">
              <a:off x="990" y="4576"/>
              <a:ext cx="6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3" name="Line 291"/>
            <p:cNvSpPr>
              <a:spLocks noChangeShapeType="1"/>
            </p:cNvSpPr>
            <p:nvPr/>
          </p:nvSpPr>
          <p:spPr bwMode="auto">
            <a:xfrm flipH="1" flipV="1">
              <a:off x="996" y="4576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4" name="Line 292"/>
            <p:cNvSpPr>
              <a:spLocks noChangeShapeType="1"/>
            </p:cNvSpPr>
            <p:nvPr/>
          </p:nvSpPr>
          <p:spPr bwMode="auto">
            <a:xfrm>
              <a:off x="1014" y="456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5" name="Line 293"/>
            <p:cNvSpPr>
              <a:spLocks noChangeShapeType="1"/>
            </p:cNvSpPr>
            <p:nvPr/>
          </p:nvSpPr>
          <p:spPr bwMode="auto">
            <a:xfrm flipH="1">
              <a:off x="1014" y="4558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6" name="Line 294"/>
            <p:cNvSpPr>
              <a:spLocks noChangeShapeType="1"/>
            </p:cNvSpPr>
            <p:nvPr/>
          </p:nvSpPr>
          <p:spPr bwMode="auto">
            <a:xfrm flipH="1" flipV="1">
              <a:off x="1032" y="4558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7" name="Line 295"/>
            <p:cNvSpPr>
              <a:spLocks noChangeShapeType="1"/>
            </p:cNvSpPr>
            <p:nvPr/>
          </p:nvSpPr>
          <p:spPr bwMode="auto">
            <a:xfrm flipH="1">
              <a:off x="1044" y="4564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8" name="Line 296"/>
            <p:cNvSpPr>
              <a:spLocks noChangeShapeType="1"/>
            </p:cNvSpPr>
            <p:nvPr/>
          </p:nvSpPr>
          <p:spPr bwMode="auto">
            <a:xfrm>
              <a:off x="1050" y="454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9" name="Line 297"/>
            <p:cNvSpPr>
              <a:spLocks noChangeShapeType="1"/>
            </p:cNvSpPr>
            <p:nvPr/>
          </p:nvSpPr>
          <p:spPr bwMode="auto">
            <a:xfrm flipH="1">
              <a:off x="1050" y="454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0" name="Line 298"/>
            <p:cNvSpPr>
              <a:spLocks noChangeShapeType="1"/>
            </p:cNvSpPr>
            <p:nvPr/>
          </p:nvSpPr>
          <p:spPr bwMode="auto">
            <a:xfrm flipH="1" flipV="1">
              <a:off x="1080" y="4546"/>
              <a:ext cx="3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1" name="Line 299"/>
            <p:cNvSpPr>
              <a:spLocks noChangeShapeType="1"/>
            </p:cNvSpPr>
            <p:nvPr/>
          </p:nvSpPr>
          <p:spPr bwMode="auto">
            <a:xfrm flipH="1">
              <a:off x="1116" y="4564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2" name="Line 300"/>
            <p:cNvSpPr>
              <a:spLocks noChangeShapeType="1"/>
            </p:cNvSpPr>
            <p:nvPr/>
          </p:nvSpPr>
          <p:spPr bwMode="auto">
            <a:xfrm flipH="1" flipV="1">
              <a:off x="1134" y="4564"/>
              <a:ext cx="24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3" name="Line 301"/>
            <p:cNvSpPr>
              <a:spLocks noChangeShapeType="1"/>
            </p:cNvSpPr>
            <p:nvPr/>
          </p:nvSpPr>
          <p:spPr bwMode="auto">
            <a:xfrm flipH="1">
              <a:off x="1158" y="4600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" name="Line 302"/>
            <p:cNvSpPr>
              <a:spLocks noChangeShapeType="1"/>
            </p:cNvSpPr>
            <p:nvPr/>
          </p:nvSpPr>
          <p:spPr bwMode="auto">
            <a:xfrm flipH="1">
              <a:off x="1188" y="460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" name="Line 303"/>
            <p:cNvSpPr>
              <a:spLocks noChangeShapeType="1"/>
            </p:cNvSpPr>
            <p:nvPr/>
          </p:nvSpPr>
          <p:spPr bwMode="auto">
            <a:xfrm flipH="1">
              <a:off x="1200" y="460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" name="Line 304"/>
            <p:cNvSpPr>
              <a:spLocks noChangeShapeType="1"/>
            </p:cNvSpPr>
            <p:nvPr/>
          </p:nvSpPr>
          <p:spPr bwMode="auto">
            <a:xfrm flipH="1" flipV="1">
              <a:off x="1218" y="4600"/>
              <a:ext cx="1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" name="Line 305"/>
            <p:cNvSpPr>
              <a:spLocks noChangeShapeType="1"/>
            </p:cNvSpPr>
            <p:nvPr/>
          </p:nvSpPr>
          <p:spPr bwMode="auto">
            <a:xfrm flipV="1">
              <a:off x="1230" y="46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8" name="Line 306"/>
            <p:cNvSpPr>
              <a:spLocks noChangeShapeType="1"/>
            </p:cNvSpPr>
            <p:nvPr/>
          </p:nvSpPr>
          <p:spPr bwMode="auto">
            <a:xfrm flipV="1">
              <a:off x="1224" y="4630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9" name="Line 307"/>
            <p:cNvSpPr>
              <a:spLocks noChangeShapeType="1"/>
            </p:cNvSpPr>
            <p:nvPr/>
          </p:nvSpPr>
          <p:spPr bwMode="auto">
            <a:xfrm flipH="1" flipV="1">
              <a:off x="1224" y="4654"/>
              <a:ext cx="2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0" name="Line 308"/>
            <p:cNvSpPr>
              <a:spLocks noChangeShapeType="1"/>
            </p:cNvSpPr>
            <p:nvPr/>
          </p:nvSpPr>
          <p:spPr bwMode="auto">
            <a:xfrm flipH="1" flipV="1">
              <a:off x="1248" y="4678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1" name="Line 309"/>
            <p:cNvSpPr>
              <a:spLocks noChangeShapeType="1"/>
            </p:cNvSpPr>
            <p:nvPr/>
          </p:nvSpPr>
          <p:spPr bwMode="auto">
            <a:xfrm flipV="1">
              <a:off x="1254" y="4690"/>
              <a:ext cx="1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2" name="Line 310"/>
            <p:cNvSpPr>
              <a:spLocks noChangeShapeType="1"/>
            </p:cNvSpPr>
            <p:nvPr/>
          </p:nvSpPr>
          <p:spPr bwMode="auto">
            <a:xfrm flipH="1" flipV="1">
              <a:off x="1254" y="4714"/>
              <a:ext cx="30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3" name="Line 311"/>
            <p:cNvSpPr>
              <a:spLocks noChangeShapeType="1"/>
            </p:cNvSpPr>
            <p:nvPr/>
          </p:nvSpPr>
          <p:spPr bwMode="auto">
            <a:xfrm flipV="1">
              <a:off x="1278" y="4762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4" name="Line 312"/>
            <p:cNvSpPr>
              <a:spLocks noChangeShapeType="1"/>
            </p:cNvSpPr>
            <p:nvPr/>
          </p:nvSpPr>
          <p:spPr bwMode="auto">
            <a:xfrm>
              <a:off x="1254" y="4762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5" name="Line 313"/>
            <p:cNvSpPr>
              <a:spLocks noChangeShapeType="1"/>
            </p:cNvSpPr>
            <p:nvPr/>
          </p:nvSpPr>
          <p:spPr bwMode="auto">
            <a:xfrm flipV="1">
              <a:off x="1254" y="476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6" name="Line 314"/>
            <p:cNvSpPr>
              <a:spLocks noChangeShapeType="1"/>
            </p:cNvSpPr>
            <p:nvPr/>
          </p:nvSpPr>
          <p:spPr bwMode="auto">
            <a:xfrm flipH="1" flipV="1">
              <a:off x="1254" y="4780"/>
              <a:ext cx="36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7" name="Line 315"/>
            <p:cNvSpPr>
              <a:spLocks noChangeShapeType="1"/>
            </p:cNvSpPr>
            <p:nvPr/>
          </p:nvSpPr>
          <p:spPr bwMode="auto">
            <a:xfrm flipH="1">
              <a:off x="1290" y="4791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8" name="Line 316"/>
            <p:cNvSpPr>
              <a:spLocks noChangeShapeType="1"/>
            </p:cNvSpPr>
            <p:nvPr/>
          </p:nvSpPr>
          <p:spPr bwMode="auto">
            <a:xfrm flipH="1" flipV="1">
              <a:off x="1314" y="4791"/>
              <a:ext cx="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9" name="Line 317"/>
            <p:cNvSpPr>
              <a:spLocks noChangeShapeType="1"/>
            </p:cNvSpPr>
            <p:nvPr/>
          </p:nvSpPr>
          <p:spPr bwMode="auto">
            <a:xfrm flipH="1">
              <a:off x="1320" y="4797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0" name="Line 318"/>
            <p:cNvSpPr>
              <a:spLocks noChangeShapeType="1"/>
            </p:cNvSpPr>
            <p:nvPr/>
          </p:nvSpPr>
          <p:spPr bwMode="auto">
            <a:xfrm flipV="1">
              <a:off x="1338" y="479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1" name="Line 319"/>
            <p:cNvSpPr>
              <a:spLocks noChangeShapeType="1"/>
            </p:cNvSpPr>
            <p:nvPr/>
          </p:nvSpPr>
          <p:spPr bwMode="auto">
            <a:xfrm flipH="1">
              <a:off x="1338" y="4809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2" name="Line 320"/>
            <p:cNvSpPr>
              <a:spLocks noChangeShapeType="1"/>
            </p:cNvSpPr>
            <p:nvPr/>
          </p:nvSpPr>
          <p:spPr bwMode="auto">
            <a:xfrm flipH="1">
              <a:off x="1356" y="4803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3" name="Line 321"/>
            <p:cNvSpPr>
              <a:spLocks noChangeShapeType="1"/>
            </p:cNvSpPr>
            <p:nvPr/>
          </p:nvSpPr>
          <p:spPr bwMode="auto">
            <a:xfrm flipH="1" flipV="1">
              <a:off x="1380" y="4803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4" name="Line 322"/>
            <p:cNvSpPr>
              <a:spLocks noChangeShapeType="1"/>
            </p:cNvSpPr>
            <p:nvPr/>
          </p:nvSpPr>
          <p:spPr bwMode="auto">
            <a:xfrm flipV="1">
              <a:off x="1368" y="4827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5" name="Line 323"/>
            <p:cNvSpPr>
              <a:spLocks noChangeShapeType="1"/>
            </p:cNvSpPr>
            <p:nvPr/>
          </p:nvSpPr>
          <p:spPr bwMode="auto">
            <a:xfrm flipH="1" flipV="1">
              <a:off x="1368" y="4857"/>
              <a:ext cx="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6" name="Line 324"/>
            <p:cNvSpPr>
              <a:spLocks noChangeShapeType="1"/>
            </p:cNvSpPr>
            <p:nvPr/>
          </p:nvSpPr>
          <p:spPr bwMode="auto">
            <a:xfrm flipH="1">
              <a:off x="1374" y="4869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7" name="Line 325"/>
            <p:cNvSpPr>
              <a:spLocks noChangeShapeType="1"/>
            </p:cNvSpPr>
            <p:nvPr/>
          </p:nvSpPr>
          <p:spPr bwMode="auto">
            <a:xfrm flipH="1" flipV="1">
              <a:off x="1404" y="4869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8" name="Line 326"/>
            <p:cNvSpPr>
              <a:spLocks noChangeShapeType="1"/>
            </p:cNvSpPr>
            <p:nvPr/>
          </p:nvSpPr>
          <p:spPr bwMode="auto">
            <a:xfrm flipV="1">
              <a:off x="1404" y="4881"/>
              <a:ext cx="1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9" name="Line 327"/>
            <p:cNvSpPr>
              <a:spLocks noChangeShapeType="1"/>
            </p:cNvSpPr>
            <p:nvPr/>
          </p:nvSpPr>
          <p:spPr bwMode="auto">
            <a:xfrm flipH="1" flipV="1">
              <a:off x="1404" y="4899"/>
              <a:ext cx="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0" name="Line 328"/>
            <p:cNvSpPr>
              <a:spLocks noChangeShapeType="1"/>
            </p:cNvSpPr>
            <p:nvPr/>
          </p:nvSpPr>
          <p:spPr bwMode="auto">
            <a:xfrm flipH="1" flipV="1">
              <a:off x="1410" y="4929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1" name="Line 329"/>
            <p:cNvSpPr>
              <a:spLocks noChangeShapeType="1"/>
            </p:cNvSpPr>
            <p:nvPr/>
          </p:nvSpPr>
          <p:spPr bwMode="auto">
            <a:xfrm flipV="1">
              <a:off x="1410" y="4941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2" name="Line 330"/>
            <p:cNvSpPr>
              <a:spLocks noChangeShapeType="1"/>
            </p:cNvSpPr>
            <p:nvPr/>
          </p:nvSpPr>
          <p:spPr bwMode="auto">
            <a:xfrm flipH="1" flipV="1">
              <a:off x="1410" y="4953"/>
              <a:ext cx="36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3" name="Line 331"/>
            <p:cNvSpPr>
              <a:spLocks noChangeShapeType="1"/>
            </p:cNvSpPr>
            <p:nvPr/>
          </p:nvSpPr>
          <p:spPr bwMode="auto">
            <a:xfrm flipV="1">
              <a:off x="1428" y="4995"/>
              <a:ext cx="18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4" name="Line 332"/>
            <p:cNvSpPr>
              <a:spLocks noChangeShapeType="1"/>
            </p:cNvSpPr>
            <p:nvPr/>
          </p:nvSpPr>
          <p:spPr bwMode="auto">
            <a:xfrm>
              <a:off x="1386" y="5031"/>
              <a:ext cx="4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5" name="Line 333"/>
            <p:cNvSpPr>
              <a:spLocks noChangeShapeType="1"/>
            </p:cNvSpPr>
            <p:nvPr/>
          </p:nvSpPr>
          <p:spPr bwMode="auto">
            <a:xfrm flipV="1">
              <a:off x="1362" y="5031"/>
              <a:ext cx="2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6" name="Line 334"/>
            <p:cNvSpPr>
              <a:spLocks noChangeShapeType="1"/>
            </p:cNvSpPr>
            <p:nvPr/>
          </p:nvSpPr>
          <p:spPr bwMode="auto">
            <a:xfrm flipH="1" flipV="1">
              <a:off x="1362" y="5061"/>
              <a:ext cx="4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7" name="Line 335"/>
            <p:cNvSpPr>
              <a:spLocks noChangeShapeType="1"/>
            </p:cNvSpPr>
            <p:nvPr/>
          </p:nvSpPr>
          <p:spPr bwMode="auto">
            <a:xfrm flipV="1">
              <a:off x="1398" y="5073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8" name="Line 336"/>
            <p:cNvSpPr>
              <a:spLocks noChangeShapeType="1"/>
            </p:cNvSpPr>
            <p:nvPr/>
          </p:nvSpPr>
          <p:spPr bwMode="auto">
            <a:xfrm>
              <a:off x="1368" y="5097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9" name="Line 337"/>
            <p:cNvSpPr>
              <a:spLocks noChangeShapeType="1"/>
            </p:cNvSpPr>
            <p:nvPr/>
          </p:nvSpPr>
          <p:spPr bwMode="auto">
            <a:xfrm flipV="1">
              <a:off x="1362" y="5097"/>
              <a:ext cx="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0" name="Line 338"/>
            <p:cNvSpPr>
              <a:spLocks noChangeShapeType="1"/>
            </p:cNvSpPr>
            <p:nvPr/>
          </p:nvSpPr>
          <p:spPr bwMode="auto">
            <a:xfrm flipH="1" flipV="1">
              <a:off x="1362" y="5109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1" name="Line 339"/>
            <p:cNvSpPr>
              <a:spLocks noChangeShapeType="1"/>
            </p:cNvSpPr>
            <p:nvPr/>
          </p:nvSpPr>
          <p:spPr bwMode="auto">
            <a:xfrm flipH="1" flipV="1">
              <a:off x="1392" y="5115"/>
              <a:ext cx="3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2" name="Line 340"/>
            <p:cNvSpPr>
              <a:spLocks noChangeShapeType="1"/>
            </p:cNvSpPr>
            <p:nvPr/>
          </p:nvSpPr>
          <p:spPr bwMode="auto">
            <a:xfrm flipV="1">
              <a:off x="1404" y="5121"/>
              <a:ext cx="24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3" name="Line 341"/>
            <p:cNvSpPr>
              <a:spLocks noChangeShapeType="1"/>
            </p:cNvSpPr>
            <p:nvPr/>
          </p:nvSpPr>
          <p:spPr bwMode="auto">
            <a:xfrm flipH="1" flipV="1">
              <a:off x="1404" y="5175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4" name="Line 342"/>
            <p:cNvSpPr>
              <a:spLocks noChangeShapeType="1"/>
            </p:cNvSpPr>
            <p:nvPr/>
          </p:nvSpPr>
          <p:spPr bwMode="auto">
            <a:xfrm flipV="1">
              <a:off x="1434" y="5181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5" name="Line 343"/>
            <p:cNvSpPr>
              <a:spLocks noChangeShapeType="1"/>
            </p:cNvSpPr>
            <p:nvPr/>
          </p:nvSpPr>
          <p:spPr bwMode="auto">
            <a:xfrm flipV="1">
              <a:off x="1410" y="5217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6" name="Line 344"/>
            <p:cNvSpPr>
              <a:spLocks noChangeShapeType="1"/>
            </p:cNvSpPr>
            <p:nvPr/>
          </p:nvSpPr>
          <p:spPr bwMode="auto">
            <a:xfrm flipH="1" flipV="1">
              <a:off x="1410" y="5229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7" name="Line 345"/>
            <p:cNvSpPr>
              <a:spLocks noChangeShapeType="1"/>
            </p:cNvSpPr>
            <p:nvPr/>
          </p:nvSpPr>
          <p:spPr bwMode="auto">
            <a:xfrm flipH="1" flipV="1">
              <a:off x="1416" y="5253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8" name="Line 346"/>
            <p:cNvSpPr>
              <a:spLocks noChangeShapeType="1"/>
            </p:cNvSpPr>
            <p:nvPr/>
          </p:nvSpPr>
          <p:spPr bwMode="auto">
            <a:xfrm flipV="1">
              <a:off x="1386" y="5271"/>
              <a:ext cx="4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9" name="Line 347"/>
            <p:cNvSpPr>
              <a:spLocks noChangeShapeType="1"/>
            </p:cNvSpPr>
            <p:nvPr/>
          </p:nvSpPr>
          <p:spPr bwMode="auto">
            <a:xfrm>
              <a:off x="1368" y="5289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0" name="Line 348"/>
            <p:cNvSpPr>
              <a:spLocks noChangeShapeType="1"/>
            </p:cNvSpPr>
            <p:nvPr/>
          </p:nvSpPr>
          <p:spPr bwMode="auto">
            <a:xfrm flipV="1">
              <a:off x="1356" y="5289"/>
              <a:ext cx="1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1" name="Line 349"/>
            <p:cNvSpPr>
              <a:spLocks noChangeShapeType="1"/>
            </p:cNvSpPr>
            <p:nvPr/>
          </p:nvSpPr>
          <p:spPr bwMode="auto">
            <a:xfrm flipH="1" flipV="1">
              <a:off x="1356" y="5306"/>
              <a:ext cx="1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2" name="Line 350"/>
            <p:cNvSpPr>
              <a:spLocks noChangeShapeType="1"/>
            </p:cNvSpPr>
            <p:nvPr/>
          </p:nvSpPr>
          <p:spPr bwMode="auto">
            <a:xfrm flipV="1">
              <a:off x="1356" y="5330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3" name="Line 351"/>
            <p:cNvSpPr>
              <a:spLocks noChangeShapeType="1"/>
            </p:cNvSpPr>
            <p:nvPr/>
          </p:nvSpPr>
          <p:spPr bwMode="auto">
            <a:xfrm>
              <a:off x="1320" y="5342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4" name="Line 352"/>
            <p:cNvSpPr>
              <a:spLocks noChangeShapeType="1"/>
            </p:cNvSpPr>
            <p:nvPr/>
          </p:nvSpPr>
          <p:spPr bwMode="auto">
            <a:xfrm>
              <a:off x="1302" y="5330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5" name="Line 353"/>
            <p:cNvSpPr>
              <a:spLocks noChangeShapeType="1"/>
            </p:cNvSpPr>
            <p:nvPr/>
          </p:nvSpPr>
          <p:spPr bwMode="auto">
            <a:xfrm flipV="1">
              <a:off x="1296" y="5330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6" name="Line 354"/>
            <p:cNvSpPr>
              <a:spLocks noChangeShapeType="1"/>
            </p:cNvSpPr>
            <p:nvPr/>
          </p:nvSpPr>
          <p:spPr bwMode="auto">
            <a:xfrm flipV="1">
              <a:off x="1278" y="5354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7" name="Line 355"/>
            <p:cNvSpPr>
              <a:spLocks noChangeShapeType="1"/>
            </p:cNvSpPr>
            <p:nvPr/>
          </p:nvSpPr>
          <p:spPr bwMode="auto">
            <a:xfrm>
              <a:off x="1254" y="5354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8" name="Line 356"/>
            <p:cNvSpPr>
              <a:spLocks noChangeShapeType="1"/>
            </p:cNvSpPr>
            <p:nvPr/>
          </p:nvSpPr>
          <p:spPr bwMode="auto">
            <a:xfrm>
              <a:off x="1242" y="5348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9" name="Line 357"/>
            <p:cNvSpPr>
              <a:spLocks noChangeShapeType="1"/>
            </p:cNvSpPr>
            <p:nvPr/>
          </p:nvSpPr>
          <p:spPr bwMode="auto">
            <a:xfrm flipV="1">
              <a:off x="1230" y="5348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0" name="Line 358"/>
            <p:cNvSpPr>
              <a:spLocks noChangeShapeType="1"/>
            </p:cNvSpPr>
            <p:nvPr/>
          </p:nvSpPr>
          <p:spPr bwMode="auto">
            <a:xfrm>
              <a:off x="1218" y="5342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1" name="Line 359"/>
            <p:cNvSpPr>
              <a:spLocks noChangeShapeType="1"/>
            </p:cNvSpPr>
            <p:nvPr/>
          </p:nvSpPr>
          <p:spPr bwMode="auto">
            <a:xfrm flipV="1">
              <a:off x="1188" y="5342"/>
              <a:ext cx="3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2" name="Line 360"/>
            <p:cNvSpPr>
              <a:spLocks noChangeShapeType="1"/>
            </p:cNvSpPr>
            <p:nvPr/>
          </p:nvSpPr>
          <p:spPr bwMode="auto">
            <a:xfrm>
              <a:off x="1170" y="5342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3" name="Line 361"/>
            <p:cNvSpPr>
              <a:spLocks noChangeShapeType="1"/>
            </p:cNvSpPr>
            <p:nvPr/>
          </p:nvSpPr>
          <p:spPr bwMode="auto">
            <a:xfrm flipV="1">
              <a:off x="1164" y="5342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4" name="Line 362"/>
            <p:cNvSpPr>
              <a:spLocks noChangeShapeType="1"/>
            </p:cNvSpPr>
            <p:nvPr/>
          </p:nvSpPr>
          <p:spPr bwMode="auto">
            <a:xfrm>
              <a:off x="1116" y="5342"/>
              <a:ext cx="4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5" name="Line 363"/>
            <p:cNvSpPr>
              <a:spLocks noChangeShapeType="1"/>
            </p:cNvSpPr>
            <p:nvPr/>
          </p:nvSpPr>
          <p:spPr bwMode="auto">
            <a:xfrm>
              <a:off x="1074" y="534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6" name="Line 364"/>
            <p:cNvSpPr>
              <a:spLocks noChangeShapeType="1"/>
            </p:cNvSpPr>
            <p:nvPr/>
          </p:nvSpPr>
          <p:spPr bwMode="auto">
            <a:xfrm flipV="1">
              <a:off x="1026" y="5342"/>
              <a:ext cx="4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7" name="Line 365"/>
            <p:cNvSpPr>
              <a:spLocks noChangeShapeType="1"/>
            </p:cNvSpPr>
            <p:nvPr/>
          </p:nvSpPr>
          <p:spPr bwMode="auto">
            <a:xfrm flipV="1">
              <a:off x="996" y="5348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8" name="Line 366"/>
            <p:cNvSpPr>
              <a:spLocks noChangeShapeType="1"/>
            </p:cNvSpPr>
            <p:nvPr/>
          </p:nvSpPr>
          <p:spPr bwMode="auto">
            <a:xfrm>
              <a:off x="948" y="5342"/>
              <a:ext cx="4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9" name="Line 367"/>
            <p:cNvSpPr>
              <a:spLocks noChangeShapeType="1"/>
            </p:cNvSpPr>
            <p:nvPr/>
          </p:nvSpPr>
          <p:spPr bwMode="auto">
            <a:xfrm flipV="1">
              <a:off x="942" y="5342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0" name="Line 368"/>
            <p:cNvSpPr>
              <a:spLocks noChangeShapeType="1"/>
            </p:cNvSpPr>
            <p:nvPr/>
          </p:nvSpPr>
          <p:spPr bwMode="auto">
            <a:xfrm>
              <a:off x="930" y="534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1" name="Line 369"/>
            <p:cNvSpPr>
              <a:spLocks noChangeShapeType="1"/>
            </p:cNvSpPr>
            <p:nvPr/>
          </p:nvSpPr>
          <p:spPr bwMode="auto">
            <a:xfrm>
              <a:off x="906" y="534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2" name="Line 370"/>
            <p:cNvSpPr>
              <a:spLocks noChangeShapeType="1"/>
            </p:cNvSpPr>
            <p:nvPr/>
          </p:nvSpPr>
          <p:spPr bwMode="auto">
            <a:xfrm>
              <a:off x="870" y="5330"/>
              <a:ext cx="3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3" name="Line 371"/>
            <p:cNvSpPr>
              <a:spLocks noChangeShapeType="1"/>
            </p:cNvSpPr>
            <p:nvPr/>
          </p:nvSpPr>
          <p:spPr bwMode="auto">
            <a:xfrm flipV="1">
              <a:off x="780" y="5330"/>
              <a:ext cx="9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4" name="Line 372"/>
            <p:cNvSpPr>
              <a:spLocks noChangeShapeType="1"/>
            </p:cNvSpPr>
            <p:nvPr/>
          </p:nvSpPr>
          <p:spPr bwMode="auto">
            <a:xfrm>
              <a:off x="732" y="5330"/>
              <a:ext cx="4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5" name="Line 373"/>
            <p:cNvSpPr>
              <a:spLocks noChangeShapeType="1"/>
            </p:cNvSpPr>
            <p:nvPr/>
          </p:nvSpPr>
          <p:spPr bwMode="auto">
            <a:xfrm>
              <a:off x="726" y="5306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6" name="Line 374"/>
            <p:cNvSpPr>
              <a:spLocks noChangeShapeType="1"/>
            </p:cNvSpPr>
            <p:nvPr/>
          </p:nvSpPr>
          <p:spPr bwMode="auto">
            <a:xfrm flipH="1">
              <a:off x="726" y="5283"/>
              <a:ext cx="12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7" name="Line 375"/>
            <p:cNvSpPr>
              <a:spLocks noChangeShapeType="1"/>
            </p:cNvSpPr>
            <p:nvPr/>
          </p:nvSpPr>
          <p:spPr bwMode="auto">
            <a:xfrm>
              <a:off x="690" y="5235"/>
              <a:ext cx="4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8" name="Line 376"/>
            <p:cNvSpPr>
              <a:spLocks noChangeShapeType="1"/>
            </p:cNvSpPr>
            <p:nvPr/>
          </p:nvSpPr>
          <p:spPr bwMode="auto">
            <a:xfrm flipH="1" flipV="1">
              <a:off x="1080" y="5342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9" name="Line 377"/>
            <p:cNvSpPr>
              <a:spLocks noChangeShapeType="1"/>
            </p:cNvSpPr>
            <p:nvPr/>
          </p:nvSpPr>
          <p:spPr bwMode="auto">
            <a:xfrm flipV="1">
              <a:off x="1080" y="5366"/>
              <a:ext cx="6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0" name="Line 378"/>
            <p:cNvSpPr>
              <a:spLocks noChangeShapeType="1"/>
            </p:cNvSpPr>
            <p:nvPr/>
          </p:nvSpPr>
          <p:spPr bwMode="auto">
            <a:xfrm flipV="1">
              <a:off x="1074" y="5402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1" name="Line 379"/>
            <p:cNvSpPr>
              <a:spLocks noChangeShapeType="1"/>
            </p:cNvSpPr>
            <p:nvPr/>
          </p:nvSpPr>
          <p:spPr bwMode="auto">
            <a:xfrm>
              <a:off x="1068" y="5408"/>
              <a:ext cx="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2" name="Line 380"/>
            <p:cNvSpPr>
              <a:spLocks noChangeShapeType="1"/>
            </p:cNvSpPr>
            <p:nvPr/>
          </p:nvSpPr>
          <p:spPr bwMode="auto">
            <a:xfrm>
              <a:off x="1050" y="5390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3" name="Line 381"/>
            <p:cNvSpPr>
              <a:spLocks noChangeShapeType="1"/>
            </p:cNvSpPr>
            <p:nvPr/>
          </p:nvSpPr>
          <p:spPr bwMode="auto">
            <a:xfrm>
              <a:off x="1008" y="5354"/>
              <a:ext cx="42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8" name="Group 382"/>
          <p:cNvGrpSpPr>
            <a:grpSpLocks/>
          </p:cNvGrpSpPr>
          <p:nvPr/>
        </p:nvGrpSpPr>
        <p:grpSpPr bwMode="auto">
          <a:xfrm>
            <a:off x="4833938" y="2420938"/>
            <a:ext cx="771525" cy="2206625"/>
            <a:chOff x="690" y="4546"/>
            <a:chExt cx="756" cy="1000"/>
          </a:xfrm>
        </p:grpSpPr>
        <p:sp>
          <p:nvSpPr>
            <p:cNvPr id="9290" name="Line 383"/>
            <p:cNvSpPr>
              <a:spLocks noChangeShapeType="1"/>
            </p:cNvSpPr>
            <p:nvPr/>
          </p:nvSpPr>
          <p:spPr bwMode="auto">
            <a:xfrm>
              <a:off x="1092" y="5504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Line 384"/>
            <p:cNvSpPr>
              <a:spLocks noChangeShapeType="1"/>
            </p:cNvSpPr>
            <p:nvPr/>
          </p:nvSpPr>
          <p:spPr bwMode="auto">
            <a:xfrm>
              <a:off x="1092" y="547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Line 385"/>
            <p:cNvSpPr>
              <a:spLocks noChangeShapeType="1"/>
            </p:cNvSpPr>
            <p:nvPr/>
          </p:nvSpPr>
          <p:spPr bwMode="auto">
            <a:xfrm>
              <a:off x="1092" y="54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Line 386"/>
            <p:cNvSpPr>
              <a:spLocks noChangeShapeType="1"/>
            </p:cNvSpPr>
            <p:nvPr/>
          </p:nvSpPr>
          <p:spPr bwMode="auto">
            <a:xfrm flipH="1">
              <a:off x="1092" y="5432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Line 387"/>
            <p:cNvSpPr>
              <a:spLocks noChangeShapeType="1"/>
            </p:cNvSpPr>
            <p:nvPr/>
          </p:nvSpPr>
          <p:spPr bwMode="auto">
            <a:xfrm flipH="1">
              <a:off x="1098" y="5420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Line 388"/>
            <p:cNvSpPr>
              <a:spLocks noChangeShapeType="1"/>
            </p:cNvSpPr>
            <p:nvPr/>
          </p:nvSpPr>
          <p:spPr bwMode="auto">
            <a:xfrm flipH="1">
              <a:off x="1116" y="5408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Line 389"/>
            <p:cNvSpPr>
              <a:spLocks noChangeShapeType="1"/>
            </p:cNvSpPr>
            <p:nvPr/>
          </p:nvSpPr>
          <p:spPr bwMode="auto">
            <a:xfrm flipH="1">
              <a:off x="1128" y="5396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Line 390"/>
            <p:cNvSpPr>
              <a:spLocks noChangeShapeType="1"/>
            </p:cNvSpPr>
            <p:nvPr/>
          </p:nvSpPr>
          <p:spPr bwMode="auto">
            <a:xfrm flipH="1">
              <a:off x="1146" y="5354"/>
              <a:ext cx="42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391"/>
            <p:cNvSpPr>
              <a:spLocks noChangeShapeType="1"/>
            </p:cNvSpPr>
            <p:nvPr/>
          </p:nvSpPr>
          <p:spPr bwMode="auto">
            <a:xfrm flipV="1">
              <a:off x="1134" y="5348"/>
              <a:ext cx="48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392"/>
            <p:cNvSpPr>
              <a:spLocks noChangeShapeType="1"/>
            </p:cNvSpPr>
            <p:nvPr/>
          </p:nvSpPr>
          <p:spPr bwMode="auto">
            <a:xfrm flipV="1">
              <a:off x="1122" y="5390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393"/>
            <p:cNvSpPr>
              <a:spLocks noChangeShapeType="1"/>
            </p:cNvSpPr>
            <p:nvPr/>
          </p:nvSpPr>
          <p:spPr bwMode="auto">
            <a:xfrm flipV="1">
              <a:off x="1104" y="5402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394"/>
            <p:cNvSpPr>
              <a:spLocks noChangeShapeType="1"/>
            </p:cNvSpPr>
            <p:nvPr/>
          </p:nvSpPr>
          <p:spPr bwMode="auto">
            <a:xfrm flipV="1">
              <a:off x="1092" y="5408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395"/>
            <p:cNvSpPr>
              <a:spLocks noChangeShapeType="1"/>
            </p:cNvSpPr>
            <p:nvPr/>
          </p:nvSpPr>
          <p:spPr bwMode="auto">
            <a:xfrm>
              <a:off x="1092" y="5396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396"/>
            <p:cNvSpPr>
              <a:spLocks noChangeShapeType="1"/>
            </p:cNvSpPr>
            <p:nvPr/>
          </p:nvSpPr>
          <p:spPr bwMode="auto">
            <a:xfrm>
              <a:off x="1092" y="536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Line 397"/>
            <p:cNvSpPr>
              <a:spLocks noChangeShapeType="1"/>
            </p:cNvSpPr>
            <p:nvPr/>
          </p:nvSpPr>
          <p:spPr bwMode="auto">
            <a:xfrm>
              <a:off x="1086" y="5342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Line 398"/>
            <p:cNvSpPr>
              <a:spLocks noChangeShapeType="1"/>
            </p:cNvSpPr>
            <p:nvPr/>
          </p:nvSpPr>
          <p:spPr bwMode="auto">
            <a:xfrm>
              <a:off x="894" y="4780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Line 399"/>
            <p:cNvSpPr>
              <a:spLocks noChangeShapeType="1"/>
            </p:cNvSpPr>
            <p:nvPr/>
          </p:nvSpPr>
          <p:spPr bwMode="auto">
            <a:xfrm>
              <a:off x="888" y="4750"/>
              <a:ext cx="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Line 400"/>
            <p:cNvSpPr>
              <a:spLocks noChangeShapeType="1"/>
            </p:cNvSpPr>
            <p:nvPr/>
          </p:nvSpPr>
          <p:spPr bwMode="auto">
            <a:xfrm flipH="1">
              <a:off x="1056" y="5510"/>
              <a:ext cx="12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Line 401"/>
            <p:cNvSpPr>
              <a:spLocks noChangeShapeType="1"/>
            </p:cNvSpPr>
            <p:nvPr/>
          </p:nvSpPr>
          <p:spPr bwMode="auto">
            <a:xfrm>
              <a:off x="1062" y="5474"/>
              <a:ext cx="6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Line 402"/>
            <p:cNvSpPr>
              <a:spLocks noChangeShapeType="1"/>
            </p:cNvSpPr>
            <p:nvPr/>
          </p:nvSpPr>
          <p:spPr bwMode="auto">
            <a:xfrm>
              <a:off x="1062" y="545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Line 403"/>
            <p:cNvSpPr>
              <a:spLocks noChangeShapeType="1"/>
            </p:cNvSpPr>
            <p:nvPr/>
          </p:nvSpPr>
          <p:spPr bwMode="auto">
            <a:xfrm>
              <a:off x="1056" y="5414"/>
              <a:ext cx="6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Line 404"/>
            <p:cNvSpPr>
              <a:spLocks noChangeShapeType="1"/>
            </p:cNvSpPr>
            <p:nvPr/>
          </p:nvSpPr>
          <p:spPr bwMode="auto">
            <a:xfrm>
              <a:off x="996" y="5354"/>
              <a:ext cx="60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Line 405"/>
            <p:cNvSpPr>
              <a:spLocks noChangeShapeType="1"/>
            </p:cNvSpPr>
            <p:nvPr/>
          </p:nvSpPr>
          <p:spPr bwMode="auto">
            <a:xfrm flipH="1">
              <a:off x="690" y="5211"/>
              <a:ext cx="1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Line 406"/>
            <p:cNvSpPr>
              <a:spLocks noChangeShapeType="1"/>
            </p:cNvSpPr>
            <p:nvPr/>
          </p:nvSpPr>
          <p:spPr bwMode="auto">
            <a:xfrm flipH="1">
              <a:off x="702" y="521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Line 407"/>
            <p:cNvSpPr>
              <a:spLocks noChangeShapeType="1"/>
            </p:cNvSpPr>
            <p:nvPr/>
          </p:nvSpPr>
          <p:spPr bwMode="auto">
            <a:xfrm>
              <a:off x="732" y="519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Line 408"/>
            <p:cNvSpPr>
              <a:spLocks noChangeShapeType="1"/>
            </p:cNvSpPr>
            <p:nvPr/>
          </p:nvSpPr>
          <p:spPr bwMode="auto">
            <a:xfrm>
              <a:off x="708" y="5193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Line 409"/>
            <p:cNvSpPr>
              <a:spLocks noChangeShapeType="1"/>
            </p:cNvSpPr>
            <p:nvPr/>
          </p:nvSpPr>
          <p:spPr bwMode="auto">
            <a:xfrm>
              <a:off x="708" y="517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410"/>
            <p:cNvSpPr>
              <a:spLocks noChangeShapeType="1"/>
            </p:cNvSpPr>
            <p:nvPr/>
          </p:nvSpPr>
          <p:spPr bwMode="auto">
            <a:xfrm>
              <a:off x="696" y="5151"/>
              <a:ext cx="1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411"/>
            <p:cNvSpPr>
              <a:spLocks noChangeShapeType="1"/>
            </p:cNvSpPr>
            <p:nvPr/>
          </p:nvSpPr>
          <p:spPr bwMode="auto">
            <a:xfrm flipH="1">
              <a:off x="696" y="5133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412"/>
            <p:cNvSpPr>
              <a:spLocks noChangeShapeType="1"/>
            </p:cNvSpPr>
            <p:nvPr/>
          </p:nvSpPr>
          <p:spPr bwMode="auto">
            <a:xfrm>
              <a:off x="702" y="5127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413"/>
            <p:cNvSpPr>
              <a:spLocks noChangeShapeType="1"/>
            </p:cNvSpPr>
            <p:nvPr/>
          </p:nvSpPr>
          <p:spPr bwMode="auto">
            <a:xfrm flipH="1">
              <a:off x="702" y="5115"/>
              <a:ext cx="6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414"/>
            <p:cNvSpPr>
              <a:spLocks noChangeShapeType="1"/>
            </p:cNvSpPr>
            <p:nvPr/>
          </p:nvSpPr>
          <p:spPr bwMode="auto">
            <a:xfrm flipH="1">
              <a:off x="762" y="5103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Line 415"/>
            <p:cNvSpPr>
              <a:spLocks noChangeShapeType="1"/>
            </p:cNvSpPr>
            <p:nvPr/>
          </p:nvSpPr>
          <p:spPr bwMode="auto">
            <a:xfrm>
              <a:off x="780" y="506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Line 416"/>
            <p:cNvSpPr>
              <a:spLocks noChangeShapeType="1"/>
            </p:cNvSpPr>
            <p:nvPr/>
          </p:nvSpPr>
          <p:spPr bwMode="auto">
            <a:xfrm>
              <a:off x="768" y="5055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Line 417"/>
            <p:cNvSpPr>
              <a:spLocks noChangeShapeType="1"/>
            </p:cNvSpPr>
            <p:nvPr/>
          </p:nvSpPr>
          <p:spPr bwMode="auto">
            <a:xfrm>
              <a:off x="768" y="501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Line 418"/>
            <p:cNvSpPr>
              <a:spLocks noChangeShapeType="1"/>
            </p:cNvSpPr>
            <p:nvPr/>
          </p:nvSpPr>
          <p:spPr bwMode="auto">
            <a:xfrm>
              <a:off x="768" y="500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Line 419"/>
            <p:cNvSpPr>
              <a:spLocks noChangeShapeType="1"/>
            </p:cNvSpPr>
            <p:nvPr/>
          </p:nvSpPr>
          <p:spPr bwMode="auto">
            <a:xfrm>
              <a:off x="750" y="500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Line 420"/>
            <p:cNvSpPr>
              <a:spLocks noChangeShapeType="1"/>
            </p:cNvSpPr>
            <p:nvPr/>
          </p:nvSpPr>
          <p:spPr bwMode="auto">
            <a:xfrm flipH="1">
              <a:off x="750" y="4971"/>
              <a:ext cx="2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Line 421"/>
            <p:cNvSpPr>
              <a:spLocks noChangeShapeType="1"/>
            </p:cNvSpPr>
            <p:nvPr/>
          </p:nvSpPr>
          <p:spPr bwMode="auto">
            <a:xfrm>
              <a:off x="756" y="4953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Line 422"/>
            <p:cNvSpPr>
              <a:spLocks noChangeShapeType="1"/>
            </p:cNvSpPr>
            <p:nvPr/>
          </p:nvSpPr>
          <p:spPr bwMode="auto">
            <a:xfrm flipH="1">
              <a:off x="756" y="4935"/>
              <a:ext cx="4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Line 423"/>
            <p:cNvSpPr>
              <a:spLocks noChangeShapeType="1"/>
            </p:cNvSpPr>
            <p:nvPr/>
          </p:nvSpPr>
          <p:spPr bwMode="auto">
            <a:xfrm flipH="1">
              <a:off x="798" y="4929"/>
              <a:ext cx="3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Line 424"/>
            <p:cNvSpPr>
              <a:spLocks noChangeShapeType="1"/>
            </p:cNvSpPr>
            <p:nvPr/>
          </p:nvSpPr>
          <p:spPr bwMode="auto">
            <a:xfrm>
              <a:off x="828" y="4911"/>
              <a:ext cx="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Line 425"/>
            <p:cNvSpPr>
              <a:spLocks noChangeShapeType="1"/>
            </p:cNvSpPr>
            <p:nvPr/>
          </p:nvSpPr>
          <p:spPr bwMode="auto">
            <a:xfrm>
              <a:off x="798" y="491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Line 426"/>
            <p:cNvSpPr>
              <a:spLocks noChangeShapeType="1"/>
            </p:cNvSpPr>
            <p:nvPr/>
          </p:nvSpPr>
          <p:spPr bwMode="auto">
            <a:xfrm flipH="1">
              <a:off x="798" y="4893"/>
              <a:ext cx="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Line 427"/>
            <p:cNvSpPr>
              <a:spLocks noChangeShapeType="1"/>
            </p:cNvSpPr>
            <p:nvPr/>
          </p:nvSpPr>
          <p:spPr bwMode="auto">
            <a:xfrm>
              <a:off x="780" y="489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Line 428"/>
            <p:cNvSpPr>
              <a:spLocks noChangeShapeType="1"/>
            </p:cNvSpPr>
            <p:nvPr/>
          </p:nvSpPr>
          <p:spPr bwMode="auto">
            <a:xfrm>
              <a:off x="774" y="4857"/>
              <a:ext cx="6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Line 429"/>
            <p:cNvSpPr>
              <a:spLocks noChangeShapeType="1"/>
            </p:cNvSpPr>
            <p:nvPr/>
          </p:nvSpPr>
          <p:spPr bwMode="auto">
            <a:xfrm flipH="1">
              <a:off x="774" y="4845"/>
              <a:ext cx="3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Line 430"/>
            <p:cNvSpPr>
              <a:spLocks noChangeShapeType="1"/>
            </p:cNvSpPr>
            <p:nvPr/>
          </p:nvSpPr>
          <p:spPr bwMode="auto">
            <a:xfrm flipH="1">
              <a:off x="810" y="4815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Line 431"/>
            <p:cNvSpPr>
              <a:spLocks noChangeShapeType="1"/>
            </p:cNvSpPr>
            <p:nvPr/>
          </p:nvSpPr>
          <p:spPr bwMode="auto">
            <a:xfrm flipH="1">
              <a:off x="828" y="4803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Line 432"/>
            <p:cNvSpPr>
              <a:spLocks noChangeShapeType="1"/>
            </p:cNvSpPr>
            <p:nvPr/>
          </p:nvSpPr>
          <p:spPr bwMode="auto">
            <a:xfrm flipH="1">
              <a:off x="846" y="4780"/>
              <a:ext cx="12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Line 433"/>
            <p:cNvSpPr>
              <a:spLocks noChangeShapeType="1"/>
            </p:cNvSpPr>
            <p:nvPr/>
          </p:nvSpPr>
          <p:spPr bwMode="auto">
            <a:xfrm flipH="1" flipV="1">
              <a:off x="858" y="4780"/>
              <a:ext cx="18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Line 434"/>
            <p:cNvSpPr>
              <a:spLocks noChangeShapeType="1"/>
            </p:cNvSpPr>
            <p:nvPr/>
          </p:nvSpPr>
          <p:spPr bwMode="auto">
            <a:xfrm flipH="1">
              <a:off x="876" y="4786"/>
              <a:ext cx="18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Line 435"/>
            <p:cNvSpPr>
              <a:spLocks noChangeShapeType="1"/>
            </p:cNvSpPr>
            <p:nvPr/>
          </p:nvSpPr>
          <p:spPr bwMode="auto">
            <a:xfrm flipH="1">
              <a:off x="888" y="4738"/>
              <a:ext cx="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Line 436"/>
            <p:cNvSpPr>
              <a:spLocks noChangeShapeType="1"/>
            </p:cNvSpPr>
            <p:nvPr/>
          </p:nvSpPr>
          <p:spPr bwMode="auto">
            <a:xfrm flipH="1" flipV="1">
              <a:off x="894" y="4738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Line 437"/>
            <p:cNvSpPr>
              <a:spLocks noChangeShapeType="1"/>
            </p:cNvSpPr>
            <p:nvPr/>
          </p:nvSpPr>
          <p:spPr bwMode="auto">
            <a:xfrm flipH="1">
              <a:off x="912" y="4720"/>
              <a:ext cx="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Line 438"/>
            <p:cNvSpPr>
              <a:spLocks noChangeShapeType="1"/>
            </p:cNvSpPr>
            <p:nvPr/>
          </p:nvSpPr>
          <p:spPr bwMode="auto">
            <a:xfrm>
              <a:off x="912" y="4696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Line 439"/>
            <p:cNvSpPr>
              <a:spLocks noChangeShapeType="1"/>
            </p:cNvSpPr>
            <p:nvPr/>
          </p:nvSpPr>
          <p:spPr bwMode="auto">
            <a:xfrm flipH="1">
              <a:off x="912" y="469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Line 440"/>
            <p:cNvSpPr>
              <a:spLocks noChangeShapeType="1"/>
            </p:cNvSpPr>
            <p:nvPr/>
          </p:nvSpPr>
          <p:spPr bwMode="auto">
            <a:xfrm flipH="1" flipV="1">
              <a:off x="930" y="4696"/>
              <a:ext cx="3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Line 441"/>
            <p:cNvSpPr>
              <a:spLocks noChangeShapeType="1"/>
            </p:cNvSpPr>
            <p:nvPr/>
          </p:nvSpPr>
          <p:spPr bwMode="auto">
            <a:xfrm flipH="1">
              <a:off x="960" y="4702"/>
              <a:ext cx="1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Line 442"/>
            <p:cNvSpPr>
              <a:spLocks noChangeShapeType="1"/>
            </p:cNvSpPr>
            <p:nvPr/>
          </p:nvSpPr>
          <p:spPr bwMode="auto">
            <a:xfrm>
              <a:off x="942" y="4672"/>
              <a:ext cx="3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Line 443"/>
            <p:cNvSpPr>
              <a:spLocks noChangeShapeType="1"/>
            </p:cNvSpPr>
            <p:nvPr/>
          </p:nvSpPr>
          <p:spPr bwMode="auto">
            <a:xfrm flipH="1">
              <a:off x="942" y="4666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Line 444"/>
            <p:cNvSpPr>
              <a:spLocks noChangeShapeType="1"/>
            </p:cNvSpPr>
            <p:nvPr/>
          </p:nvSpPr>
          <p:spPr bwMode="auto">
            <a:xfrm flipH="1" flipV="1">
              <a:off x="966" y="4666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Line 445"/>
            <p:cNvSpPr>
              <a:spLocks noChangeShapeType="1"/>
            </p:cNvSpPr>
            <p:nvPr/>
          </p:nvSpPr>
          <p:spPr bwMode="auto">
            <a:xfrm flipH="1">
              <a:off x="984" y="4654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Line 446"/>
            <p:cNvSpPr>
              <a:spLocks noChangeShapeType="1"/>
            </p:cNvSpPr>
            <p:nvPr/>
          </p:nvSpPr>
          <p:spPr bwMode="auto">
            <a:xfrm>
              <a:off x="990" y="465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Line 447"/>
            <p:cNvSpPr>
              <a:spLocks noChangeShapeType="1"/>
            </p:cNvSpPr>
            <p:nvPr/>
          </p:nvSpPr>
          <p:spPr bwMode="auto">
            <a:xfrm>
              <a:off x="990" y="464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Line 448"/>
            <p:cNvSpPr>
              <a:spLocks noChangeShapeType="1"/>
            </p:cNvSpPr>
            <p:nvPr/>
          </p:nvSpPr>
          <p:spPr bwMode="auto">
            <a:xfrm flipH="1">
              <a:off x="990" y="4576"/>
              <a:ext cx="6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Line 449"/>
            <p:cNvSpPr>
              <a:spLocks noChangeShapeType="1"/>
            </p:cNvSpPr>
            <p:nvPr/>
          </p:nvSpPr>
          <p:spPr bwMode="auto">
            <a:xfrm flipH="1" flipV="1">
              <a:off x="996" y="4576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Line 450"/>
            <p:cNvSpPr>
              <a:spLocks noChangeShapeType="1"/>
            </p:cNvSpPr>
            <p:nvPr/>
          </p:nvSpPr>
          <p:spPr bwMode="auto">
            <a:xfrm>
              <a:off x="1014" y="456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Line 451"/>
            <p:cNvSpPr>
              <a:spLocks noChangeShapeType="1"/>
            </p:cNvSpPr>
            <p:nvPr/>
          </p:nvSpPr>
          <p:spPr bwMode="auto">
            <a:xfrm flipH="1">
              <a:off x="1014" y="4558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Line 452"/>
            <p:cNvSpPr>
              <a:spLocks noChangeShapeType="1"/>
            </p:cNvSpPr>
            <p:nvPr/>
          </p:nvSpPr>
          <p:spPr bwMode="auto">
            <a:xfrm flipH="1" flipV="1">
              <a:off x="1032" y="4558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Line 453"/>
            <p:cNvSpPr>
              <a:spLocks noChangeShapeType="1"/>
            </p:cNvSpPr>
            <p:nvPr/>
          </p:nvSpPr>
          <p:spPr bwMode="auto">
            <a:xfrm flipH="1">
              <a:off x="1044" y="4564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Line 454"/>
            <p:cNvSpPr>
              <a:spLocks noChangeShapeType="1"/>
            </p:cNvSpPr>
            <p:nvPr/>
          </p:nvSpPr>
          <p:spPr bwMode="auto">
            <a:xfrm>
              <a:off x="1050" y="454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Line 455"/>
            <p:cNvSpPr>
              <a:spLocks noChangeShapeType="1"/>
            </p:cNvSpPr>
            <p:nvPr/>
          </p:nvSpPr>
          <p:spPr bwMode="auto">
            <a:xfrm flipH="1">
              <a:off x="1050" y="454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Line 456"/>
            <p:cNvSpPr>
              <a:spLocks noChangeShapeType="1"/>
            </p:cNvSpPr>
            <p:nvPr/>
          </p:nvSpPr>
          <p:spPr bwMode="auto">
            <a:xfrm flipH="1" flipV="1">
              <a:off x="1080" y="4546"/>
              <a:ext cx="3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Line 457"/>
            <p:cNvSpPr>
              <a:spLocks noChangeShapeType="1"/>
            </p:cNvSpPr>
            <p:nvPr/>
          </p:nvSpPr>
          <p:spPr bwMode="auto">
            <a:xfrm flipH="1">
              <a:off x="1116" y="4564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Line 458"/>
            <p:cNvSpPr>
              <a:spLocks noChangeShapeType="1"/>
            </p:cNvSpPr>
            <p:nvPr/>
          </p:nvSpPr>
          <p:spPr bwMode="auto">
            <a:xfrm flipH="1" flipV="1">
              <a:off x="1134" y="4564"/>
              <a:ext cx="24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Line 459"/>
            <p:cNvSpPr>
              <a:spLocks noChangeShapeType="1"/>
            </p:cNvSpPr>
            <p:nvPr/>
          </p:nvSpPr>
          <p:spPr bwMode="auto">
            <a:xfrm flipH="1">
              <a:off x="1158" y="4600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Line 460"/>
            <p:cNvSpPr>
              <a:spLocks noChangeShapeType="1"/>
            </p:cNvSpPr>
            <p:nvPr/>
          </p:nvSpPr>
          <p:spPr bwMode="auto">
            <a:xfrm flipH="1">
              <a:off x="1188" y="460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Line 461"/>
            <p:cNvSpPr>
              <a:spLocks noChangeShapeType="1"/>
            </p:cNvSpPr>
            <p:nvPr/>
          </p:nvSpPr>
          <p:spPr bwMode="auto">
            <a:xfrm flipH="1">
              <a:off x="1200" y="460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Line 462"/>
            <p:cNvSpPr>
              <a:spLocks noChangeShapeType="1"/>
            </p:cNvSpPr>
            <p:nvPr/>
          </p:nvSpPr>
          <p:spPr bwMode="auto">
            <a:xfrm flipH="1" flipV="1">
              <a:off x="1218" y="4600"/>
              <a:ext cx="1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Line 463"/>
            <p:cNvSpPr>
              <a:spLocks noChangeShapeType="1"/>
            </p:cNvSpPr>
            <p:nvPr/>
          </p:nvSpPr>
          <p:spPr bwMode="auto">
            <a:xfrm flipV="1">
              <a:off x="1230" y="46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Line 464"/>
            <p:cNvSpPr>
              <a:spLocks noChangeShapeType="1"/>
            </p:cNvSpPr>
            <p:nvPr/>
          </p:nvSpPr>
          <p:spPr bwMode="auto">
            <a:xfrm flipV="1">
              <a:off x="1224" y="4630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Line 465"/>
            <p:cNvSpPr>
              <a:spLocks noChangeShapeType="1"/>
            </p:cNvSpPr>
            <p:nvPr/>
          </p:nvSpPr>
          <p:spPr bwMode="auto">
            <a:xfrm flipH="1" flipV="1">
              <a:off x="1224" y="4654"/>
              <a:ext cx="2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Line 466"/>
            <p:cNvSpPr>
              <a:spLocks noChangeShapeType="1"/>
            </p:cNvSpPr>
            <p:nvPr/>
          </p:nvSpPr>
          <p:spPr bwMode="auto">
            <a:xfrm flipH="1" flipV="1">
              <a:off x="1248" y="4678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Line 467"/>
            <p:cNvSpPr>
              <a:spLocks noChangeShapeType="1"/>
            </p:cNvSpPr>
            <p:nvPr/>
          </p:nvSpPr>
          <p:spPr bwMode="auto">
            <a:xfrm flipV="1">
              <a:off x="1254" y="4690"/>
              <a:ext cx="1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Line 468"/>
            <p:cNvSpPr>
              <a:spLocks noChangeShapeType="1"/>
            </p:cNvSpPr>
            <p:nvPr/>
          </p:nvSpPr>
          <p:spPr bwMode="auto">
            <a:xfrm flipH="1" flipV="1">
              <a:off x="1254" y="4714"/>
              <a:ext cx="30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Line 469"/>
            <p:cNvSpPr>
              <a:spLocks noChangeShapeType="1"/>
            </p:cNvSpPr>
            <p:nvPr/>
          </p:nvSpPr>
          <p:spPr bwMode="auto">
            <a:xfrm flipV="1">
              <a:off x="1278" y="4762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Line 470"/>
            <p:cNvSpPr>
              <a:spLocks noChangeShapeType="1"/>
            </p:cNvSpPr>
            <p:nvPr/>
          </p:nvSpPr>
          <p:spPr bwMode="auto">
            <a:xfrm>
              <a:off x="1254" y="4762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Line 471"/>
            <p:cNvSpPr>
              <a:spLocks noChangeShapeType="1"/>
            </p:cNvSpPr>
            <p:nvPr/>
          </p:nvSpPr>
          <p:spPr bwMode="auto">
            <a:xfrm flipV="1">
              <a:off x="1254" y="476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9" name="Line 472"/>
            <p:cNvSpPr>
              <a:spLocks noChangeShapeType="1"/>
            </p:cNvSpPr>
            <p:nvPr/>
          </p:nvSpPr>
          <p:spPr bwMode="auto">
            <a:xfrm flipH="1" flipV="1">
              <a:off x="1254" y="4780"/>
              <a:ext cx="36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Line 473"/>
            <p:cNvSpPr>
              <a:spLocks noChangeShapeType="1"/>
            </p:cNvSpPr>
            <p:nvPr/>
          </p:nvSpPr>
          <p:spPr bwMode="auto">
            <a:xfrm flipH="1">
              <a:off x="1290" y="4791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Line 474"/>
            <p:cNvSpPr>
              <a:spLocks noChangeShapeType="1"/>
            </p:cNvSpPr>
            <p:nvPr/>
          </p:nvSpPr>
          <p:spPr bwMode="auto">
            <a:xfrm flipH="1" flipV="1">
              <a:off x="1314" y="4791"/>
              <a:ext cx="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Line 475"/>
            <p:cNvSpPr>
              <a:spLocks noChangeShapeType="1"/>
            </p:cNvSpPr>
            <p:nvPr/>
          </p:nvSpPr>
          <p:spPr bwMode="auto">
            <a:xfrm flipH="1">
              <a:off x="1320" y="4797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Line 476"/>
            <p:cNvSpPr>
              <a:spLocks noChangeShapeType="1"/>
            </p:cNvSpPr>
            <p:nvPr/>
          </p:nvSpPr>
          <p:spPr bwMode="auto">
            <a:xfrm flipV="1">
              <a:off x="1338" y="479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Line 477"/>
            <p:cNvSpPr>
              <a:spLocks noChangeShapeType="1"/>
            </p:cNvSpPr>
            <p:nvPr/>
          </p:nvSpPr>
          <p:spPr bwMode="auto">
            <a:xfrm flipH="1">
              <a:off x="1338" y="4809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Line 478"/>
            <p:cNvSpPr>
              <a:spLocks noChangeShapeType="1"/>
            </p:cNvSpPr>
            <p:nvPr/>
          </p:nvSpPr>
          <p:spPr bwMode="auto">
            <a:xfrm flipH="1">
              <a:off x="1356" y="4803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Line 479"/>
            <p:cNvSpPr>
              <a:spLocks noChangeShapeType="1"/>
            </p:cNvSpPr>
            <p:nvPr/>
          </p:nvSpPr>
          <p:spPr bwMode="auto">
            <a:xfrm flipH="1" flipV="1">
              <a:off x="1380" y="4803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Line 480"/>
            <p:cNvSpPr>
              <a:spLocks noChangeShapeType="1"/>
            </p:cNvSpPr>
            <p:nvPr/>
          </p:nvSpPr>
          <p:spPr bwMode="auto">
            <a:xfrm flipV="1">
              <a:off x="1368" y="4827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Line 481"/>
            <p:cNvSpPr>
              <a:spLocks noChangeShapeType="1"/>
            </p:cNvSpPr>
            <p:nvPr/>
          </p:nvSpPr>
          <p:spPr bwMode="auto">
            <a:xfrm flipH="1" flipV="1">
              <a:off x="1368" y="4857"/>
              <a:ext cx="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Line 482"/>
            <p:cNvSpPr>
              <a:spLocks noChangeShapeType="1"/>
            </p:cNvSpPr>
            <p:nvPr/>
          </p:nvSpPr>
          <p:spPr bwMode="auto">
            <a:xfrm flipH="1">
              <a:off x="1374" y="4869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Line 483"/>
            <p:cNvSpPr>
              <a:spLocks noChangeShapeType="1"/>
            </p:cNvSpPr>
            <p:nvPr/>
          </p:nvSpPr>
          <p:spPr bwMode="auto">
            <a:xfrm flipH="1" flipV="1">
              <a:off x="1404" y="4869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1" name="Line 484"/>
            <p:cNvSpPr>
              <a:spLocks noChangeShapeType="1"/>
            </p:cNvSpPr>
            <p:nvPr/>
          </p:nvSpPr>
          <p:spPr bwMode="auto">
            <a:xfrm flipV="1">
              <a:off x="1404" y="4881"/>
              <a:ext cx="1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2" name="Line 485"/>
            <p:cNvSpPr>
              <a:spLocks noChangeShapeType="1"/>
            </p:cNvSpPr>
            <p:nvPr/>
          </p:nvSpPr>
          <p:spPr bwMode="auto">
            <a:xfrm flipH="1" flipV="1">
              <a:off x="1404" y="4899"/>
              <a:ext cx="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3" name="Line 486"/>
            <p:cNvSpPr>
              <a:spLocks noChangeShapeType="1"/>
            </p:cNvSpPr>
            <p:nvPr/>
          </p:nvSpPr>
          <p:spPr bwMode="auto">
            <a:xfrm flipH="1" flipV="1">
              <a:off x="1410" y="4929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4" name="Line 487"/>
            <p:cNvSpPr>
              <a:spLocks noChangeShapeType="1"/>
            </p:cNvSpPr>
            <p:nvPr/>
          </p:nvSpPr>
          <p:spPr bwMode="auto">
            <a:xfrm flipV="1">
              <a:off x="1410" y="4941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5" name="Line 488"/>
            <p:cNvSpPr>
              <a:spLocks noChangeShapeType="1"/>
            </p:cNvSpPr>
            <p:nvPr/>
          </p:nvSpPr>
          <p:spPr bwMode="auto">
            <a:xfrm flipH="1" flipV="1">
              <a:off x="1410" y="4953"/>
              <a:ext cx="36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6" name="Line 489"/>
            <p:cNvSpPr>
              <a:spLocks noChangeShapeType="1"/>
            </p:cNvSpPr>
            <p:nvPr/>
          </p:nvSpPr>
          <p:spPr bwMode="auto">
            <a:xfrm flipV="1">
              <a:off x="1428" y="4995"/>
              <a:ext cx="18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7" name="Line 490"/>
            <p:cNvSpPr>
              <a:spLocks noChangeShapeType="1"/>
            </p:cNvSpPr>
            <p:nvPr/>
          </p:nvSpPr>
          <p:spPr bwMode="auto">
            <a:xfrm>
              <a:off x="1386" y="5031"/>
              <a:ext cx="4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Line 491"/>
            <p:cNvSpPr>
              <a:spLocks noChangeShapeType="1"/>
            </p:cNvSpPr>
            <p:nvPr/>
          </p:nvSpPr>
          <p:spPr bwMode="auto">
            <a:xfrm flipV="1">
              <a:off x="1362" y="5031"/>
              <a:ext cx="2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9" name="Line 492"/>
            <p:cNvSpPr>
              <a:spLocks noChangeShapeType="1"/>
            </p:cNvSpPr>
            <p:nvPr/>
          </p:nvSpPr>
          <p:spPr bwMode="auto">
            <a:xfrm flipH="1" flipV="1">
              <a:off x="1362" y="5061"/>
              <a:ext cx="4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0" name="Line 493"/>
            <p:cNvSpPr>
              <a:spLocks noChangeShapeType="1"/>
            </p:cNvSpPr>
            <p:nvPr/>
          </p:nvSpPr>
          <p:spPr bwMode="auto">
            <a:xfrm flipV="1">
              <a:off x="1398" y="5073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1" name="Line 494"/>
            <p:cNvSpPr>
              <a:spLocks noChangeShapeType="1"/>
            </p:cNvSpPr>
            <p:nvPr/>
          </p:nvSpPr>
          <p:spPr bwMode="auto">
            <a:xfrm>
              <a:off x="1368" y="5097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2" name="Line 495"/>
            <p:cNvSpPr>
              <a:spLocks noChangeShapeType="1"/>
            </p:cNvSpPr>
            <p:nvPr/>
          </p:nvSpPr>
          <p:spPr bwMode="auto">
            <a:xfrm flipV="1">
              <a:off x="1362" y="5097"/>
              <a:ext cx="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3" name="Line 496"/>
            <p:cNvSpPr>
              <a:spLocks noChangeShapeType="1"/>
            </p:cNvSpPr>
            <p:nvPr/>
          </p:nvSpPr>
          <p:spPr bwMode="auto">
            <a:xfrm flipH="1" flipV="1">
              <a:off x="1362" y="5109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4" name="Line 497"/>
            <p:cNvSpPr>
              <a:spLocks noChangeShapeType="1"/>
            </p:cNvSpPr>
            <p:nvPr/>
          </p:nvSpPr>
          <p:spPr bwMode="auto">
            <a:xfrm flipH="1" flipV="1">
              <a:off x="1392" y="5115"/>
              <a:ext cx="3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5" name="Line 498"/>
            <p:cNvSpPr>
              <a:spLocks noChangeShapeType="1"/>
            </p:cNvSpPr>
            <p:nvPr/>
          </p:nvSpPr>
          <p:spPr bwMode="auto">
            <a:xfrm flipV="1">
              <a:off x="1404" y="5121"/>
              <a:ext cx="24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6" name="Line 499"/>
            <p:cNvSpPr>
              <a:spLocks noChangeShapeType="1"/>
            </p:cNvSpPr>
            <p:nvPr/>
          </p:nvSpPr>
          <p:spPr bwMode="auto">
            <a:xfrm flipH="1" flipV="1">
              <a:off x="1404" y="5175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7" name="Line 500"/>
            <p:cNvSpPr>
              <a:spLocks noChangeShapeType="1"/>
            </p:cNvSpPr>
            <p:nvPr/>
          </p:nvSpPr>
          <p:spPr bwMode="auto">
            <a:xfrm flipV="1">
              <a:off x="1434" y="5181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8" name="Line 501"/>
            <p:cNvSpPr>
              <a:spLocks noChangeShapeType="1"/>
            </p:cNvSpPr>
            <p:nvPr/>
          </p:nvSpPr>
          <p:spPr bwMode="auto">
            <a:xfrm flipV="1">
              <a:off x="1410" y="5217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9" name="Line 502"/>
            <p:cNvSpPr>
              <a:spLocks noChangeShapeType="1"/>
            </p:cNvSpPr>
            <p:nvPr/>
          </p:nvSpPr>
          <p:spPr bwMode="auto">
            <a:xfrm flipH="1" flipV="1">
              <a:off x="1410" y="5229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0" name="Line 503"/>
            <p:cNvSpPr>
              <a:spLocks noChangeShapeType="1"/>
            </p:cNvSpPr>
            <p:nvPr/>
          </p:nvSpPr>
          <p:spPr bwMode="auto">
            <a:xfrm flipH="1" flipV="1">
              <a:off x="1416" y="5253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1" name="Line 504"/>
            <p:cNvSpPr>
              <a:spLocks noChangeShapeType="1"/>
            </p:cNvSpPr>
            <p:nvPr/>
          </p:nvSpPr>
          <p:spPr bwMode="auto">
            <a:xfrm flipV="1">
              <a:off x="1386" y="5271"/>
              <a:ext cx="4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2" name="Line 505"/>
            <p:cNvSpPr>
              <a:spLocks noChangeShapeType="1"/>
            </p:cNvSpPr>
            <p:nvPr/>
          </p:nvSpPr>
          <p:spPr bwMode="auto">
            <a:xfrm>
              <a:off x="1368" y="5289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3" name="Line 506"/>
            <p:cNvSpPr>
              <a:spLocks noChangeShapeType="1"/>
            </p:cNvSpPr>
            <p:nvPr/>
          </p:nvSpPr>
          <p:spPr bwMode="auto">
            <a:xfrm flipV="1">
              <a:off x="1356" y="5289"/>
              <a:ext cx="1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4" name="Line 507"/>
            <p:cNvSpPr>
              <a:spLocks noChangeShapeType="1"/>
            </p:cNvSpPr>
            <p:nvPr/>
          </p:nvSpPr>
          <p:spPr bwMode="auto">
            <a:xfrm flipH="1" flipV="1">
              <a:off x="1356" y="5306"/>
              <a:ext cx="1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5" name="Line 508"/>
            <p:cNvSpPr>
              <a:spLocks noChangeShapeType="1"/>
            </p:cNvSpPr>
            <p:nvPr/>
          </p:nvSpPr>
          <p:spPr bwMode="auto">
            <a:xfrm flipV="1">
              <a:off x="1356" y="5330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6" name="Line 509"/>
            <p:cNvSpPr>
              <a:spLocks noChangeShapeType="1"/>
            </p:cNvSpPr>
            <p:nvPr/>
          </p:nvSpPr>
          <p:spPr bwMode="auto">
            <a:xfrm>
              <a:off x="1320" y="5342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7" name="Line 510"/>
            <p:cNvSpPr>
              <a:spLocks noChangeShapeType="1"/>
            </p:cNvSpPr>
            <p:nvPr/>
          </p:nvSpPr>
          <p:spPr bwMode="auto">
            <a:xfrm>
              <a:off x="1302" y="5330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8" name="Line 511"/>
            <p:cNvSpPr>
              <a:spLocks noChangeShapeType="1"/>
            </p:cNvSpPr>
            <p:nvPr/>
          </p:nvSpPr>
          <p:spPr bwMode="auto">
            <a:xfrm flipV="1">
              <a:off x="1296" y="5330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9" name="Line 512"/>
            <p:cNvSpPr>
              <a:spLocks noChangeShapeType="1"/>
            </p:cNvSpPr>
            <p:nvPr/>
          </p:nvSpPr>
          <p:spPr bwMode="auto">
            <a:xfrm flipV="1">
              <a:off x="1278" y="5354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0" name="Line 513"/>
            <p:cNvSpPr>
              <a:spLocks noChangeShapeType="1"/>
            </p:cNvSpPr>
            <p:nvPr/>
          </p:nvSpPr>
          <p:spPr bwMode="auto">
            <a:xfrm>
              <a:off x="1254" y="5354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" name="Line 514"/>
            <p:cNvSpPr>
              <a:spLocks noChangeShapeType="1"/>
            </p:cNvSpPr>
            <p:nvPr/>
          </p:nvSpPr>
          <p:spPr bwMode="auto">
            <a:xfrm>
              <a:off x="1242" y="5348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" name="Line 515"/>
            <p:cNvSpPr>
              <a:spLocks noChangeShapeType="1"/>
            </p:cNvSpPr>
            <p:nvPr/>
          </p:nvSpPr>
          <p:spPr bwMode="auto">
            <a:xfrm flipV="1">
              <a:off x="1230" y="5348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" name="Line 516"/>
            <p:cNvSpPr>
              <a:spLocks noChangeShapeType="1"/>
            </p:cNvSpPr>
            <p:nvPr/>
          </p:nvSpPr>
          <p:spPr bwMode="auto">
            <a:xfrm>
              <a:off x="1218" y="5342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" name="Line 517"/>
            <p:cNvSpPr>
              <a:spLocks noChangeShapeType="1"/>
            </p:cNvSpPr>
            <p:nvPr/>
          </p:nvSpPr>
          <p:spPr bwMode="auto">
            <a:xfrm flipV="1">
              <a:off x="1188" y="5342"/>
              <a:ext cx="3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" name="Line 518"/>
            <p:cNvSpPr>
              <a:spLocks noChangeShapeType="1"/>
            </p:cNvSpPr>
            <p:nvPr/>
          </p:nvSpPr>
          <p:spPr bwMode="auto">
            <a:xfrm>
              <a:off x="1170" y="5342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" name="Line 519"/>
            <p:cNvSpPr>
              <a:spLocks noChangeShapeType="1"/>
            </p:cNvSpPr>
            <p:nvPr/>
          </p:nvSpPr>
          <p:spPr bwMode="auto">
            <a:xfrm flipV="1">
              <a:off x="1164" y="5342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" name="Line 520"/>
            <p:cNvSpPr>
              <a:spLocks noChangeShapeType="1"/>
            </p:cNvSpPr>
            <p:nvPr/>
          </p:nvSpPr>
          <p:spPr bwMode="auto">
            <a:xfrm>
              <a:off x="1116" y="5342"/>
              <a:ext cx="4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" name="Line 521"/>
            <p:cNvSpPr>
              <a:spLocks noChangeShapeType="1"/>
            </p:cNvSpPr>
            <p:nvPr/>
          </p:nvSpPr>
          <p:spPr bwMode="auto">
            <a:xfrm>
              <a:off x="1074" y="534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" name="Line 522"/>
            <p:cNvSpPr>
              <a:spLocks noChangeShapeType="1"/>
            </p:cNvSpPr>
            <p:nvPr/>
          </p:nvSpPr>
          <p:spPr bwMode="auto">
            <a:xfrm flipV="1">
              <a:off x="1026" y="5342"/>
              <a:ext cx="4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0" name="Line 523"/>
            <p:cNvSpPr>
              <a:spLocks noChangeShapeType="1"/>
            </p:cNvSpPr>
            <p:nvPr/>
          </p:nvSpPr>
          <p:spPr bwMode="auto">
            <a:xfrm flipV="1">
              <a:off x="996" y="5348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1" name="Line 524"/>
            <p:cNvSpPr>
              <a:spLocks noChangeShapeType="1"/>
            </p:cNvSpPr>
            <p:nvPr/>
          </p:nvSpPr>
          <p:spPr bwMode="auto">
            <a:xfrm>
              <a:off x="948" y="5342"/>
              <a:ext cx="4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2" name="Line 525"/>
            <p:cNvSpPr>
              <a:spLocks noChangeShapeType="1"/>
            </p:cNvSpPr>
            <p:nvPr/>
          </p:nvSpPr>
          <p:spPr bwMode="auto">
            <a:xfrm flipV="1">
              <a:off x="942" y="5342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3" name="Line 526"/>
            <p:cNvSpPr>
              <a:spLocks noChangeShapeType="1"/>
            </p:cNvSpPr>
            <p:nvPr/>
          </p:nvSpPr>
          <p:spPr bwMode="auto">
            <a:xfrm>
              <a:off x="930" y="534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4" name="Line 527"/>
            <p:cNvSpPr>
              <a:spLocks noChangeShapeType="1"/>
            </p:cNvSpPr>
            <p:nvPr/>
          </p:nvSpPr>
          <p:spPr bwMode="auto">
            <a:xfrm>
              <a:off x="906" y="534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5" name="Line 528"/>
            <p:cNvSpPr>
              <a:spLocks noChangeShapeType="1"/>
            </p:cNvSpPr>
            <p:nvPr/>
          </p:nvSpPr>
          <p:spPr bwMode="auto">
            <a:xfrm>
              <a:off x="870" y="5330"/>
              <a:ext cx="3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6" name="Line 529"/>
            <p:cNvSpPr>
              <a:spLocks noChangeShapeType="1"/>
            </p:cNvSpPr>
            <p:nvPr/>
          </p:nvSpPr>
          <p:spPr bwMode="auto">
            <a:xfrm flipV="1">
              <a:off x="780" y="5330"/>
              <a:ext cx="9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7" name="Line 530"/>
            <p:cNvSpPr>
              <a:spLocks noChangeShapeType="1"/>
            </p:cNvSpPr>
            <p:nvPr/>
          </p:nvSpPr>
          <p:spPr bwMode="auto">
            <a:xfrm>
              <a:off x="732" y="5330"/>
              <a:ext cx="4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8" name="Line 531"/>
            <p:cNvSpPr>
              <a:spLocks noChangeShapeType="1"/>
            </p:cNvSpPr>
            <p:nvPr/>
          </p:nvSpPr>
          <p:spPr bwMode="auto">
            <a:xfrm>
              <a:off x="726" y="5306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9" name="Line 532"/>
            <p:cNvSpPr>
              <a:spLocks noChangeShapeType="1"/>
            </p:cNvSpPr>
            <p:nvPr/>
          </p:nvSpPr>
          <p:spPr bwMode="auto">
            <a:xfrm flipH="1">
              <a:off x="726" y="5283"/>
              <a:ext cx="12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0" name="Line 533"/>
            <p:cNvSpPr>
              <a:spLocks noChangeShapeType="1"/>
            </p:cNvSpPr>
            <p:nvPr/>
          </p:nvSpPr>
          <p:spPr bwMode="auto">
            <a:xfrm>
              <a:off x="690" y="5235"/>
              <a:ext cx="4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1" name="Line 534"/>
            <p:cNvSpPr>
              <a:spLocks noChangeShapeType="1"/>
            </p:cNvSpPr>
            <p:nvPr/>
          </p:nvSpPr>
          <p:spPr bwMode="auto">
            <a:xfrm flipH="1" flipV="1">
              <a:off x="1080" y="5342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2" name="Line 535"/>
            <p:cNvSpPr>
              <a:spLocks noChangeShapeType="1"/>
            </p:cNvSpPr>
            <p:nvPr/>
          </p:nvSpPr>
          <p:spPr bwMode="auto">
            <a:xfrm flipV="1">
              <a:off x="1080" y="5366"/>
              <a:ext cx="6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3" name="Line 536"/>
            <p:cNvSpPr>
              <a:spLocks noChangeShapeType="1"/>
            </p:cNvSpPr>
            <p:nvPr/>
          </p:nvSpPr>
          <p:spPr bwMode="auto">
            <a:xfrm flipV="1">
              <a:off x="1074" y="5402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4" name="Line 537"/>
            <p:cNvSpPr>
              <a:spLocks noChangeShapeType="1"/>
            </p:cNvSpPr>
            <p:nvPr/>
          </p:nvSpPr>
          <p:spPr bwMode="auto">
            <a:xfrm>
              <a:off x="1068" y="5408"/>
              <a:ext cx="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5" name="Line 538"/>
            <p:cNvSpPr>
              <a:spLocks noChangeShapeType="1"/>
            </p:cNvSpPr>
            <p:nvPr/>
          </p:nvSpPr>
          <p:spPr bwMode="auto">
            <a:xfrm>
              <a:off x="1050" y="5390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6" name="Line 539"/>
            <p:cNvSpPr>
              <a:spLocks noChangeShapeType="1"/>
            </p:cNvSpPr>
            <p:nvPr/>
          </p:nvSpPr>
          <p:spPr bwMode="auto">
            <a:xfrm>
              <a:off x="1008" y="5354"/>
              <a:ext cx="42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9" name="Group 540"/>
          <p:cNvGrpSpPr>
            <a:grpSpLocks/>
          </p:cNvGrpSpPr>
          <p:nvPr/>
        </p:nvGrpSpPr>
        <p:grpSpPr bwMode="auto">
          <a:xfrm>
            <a:off x="6767513" y="1277938"/>
            <a:ext cx="542925" cy="844550"/>
            <a:chOff x="1500" y="4222"/>
            <a:chExt cx="444" cy="820"/>
          </a:xfrm>
        </p:grpSpPr>
        <p:sp>
          <p:nvSpPr>
            <p:cNvPr id="9159" name="Line 541"/>
            <p:cNvSpPr>
              <a:spLocks noChangeShapeType="1"/>
            </p:cNvSpPr>
            <p:nvPr/>
          </p:nvSpPr>
          <p:spPr bwMode="auto">
            <a:xfrm>
              <a:off x="1620" y="4456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0" name="Line 542"/>
            <p:cNvSpPr>
              <a:spLocks noChangeShapeType="1"/>
            </p:cNvSpPr>
            <p:nvPr/>
          </p:nvSpPr>
          <p:spPr bwMode="auto">
            <a:xfrm>
              <a:off x="1616" y="4426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1" name="Line 543"/>
            <p:cNvSpPr>
              <a:spLocks noChangeShapeType="1"/>
            </p:cNvSpPr>
            <p:nvPr/>
          </p:nvSpPr>
          <p:spPr bwMode="auto">
            <a:xfrm flipH="1">
              <a:off x="1500" y="4887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2" name="Line 544"/>
            <p:cNvSpPr>
              <a:spLocks noChangeShapeType="1"/>
            </p:cNvSpPr>
            <p:nvPr/>
          </p:nvSpPr>
          <p:spPr bwMode="auto">
            <a:xfrm flipH="1">
              <a:off x="1507" y="488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3" name="Line 545"/>
            <p:cNvSpPr>
              <a:spLocks noChangeShapeType="1"/>
            </p:cNvSpPr>
            <p:nvPr/>
          </p:nvSpPr>
          <p:spPr bwMode="auto">
            <a:xfrm>
              <a:off x="1525" y="4875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4" name="Line 546"/>
            <p:cNvSpPr>
              <a:spLocks noChangeShapeType="1"/>
            </p:cNvSpPr>
            <p:nvPr/>
          </p:nvSpPr>
          <p:spPr bwMode="auto">
            <a:xfrm>
              <a:off x="1511" y="4869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5" name="Line 547"/>
            <p:cNvSpPr>
              <a:spLocks noChangeShapeType="1"/>
            </p:cNvSpPr>
            <p:nvPr/>
          </p:nvSpPr>
          <p:spPr bwMode="auto">
            <a:xfrm>
              <a:off x="1511" y="4851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6" name="Line 548"/>
            <p:cNvSpPr>
              <a:spLocks noChangeShapeType="1"/>
            </p:cNvSpPr>
            <p:nvPr/>
          </p:nvSpPr>
          <p:spPr bwMode="auto">
            <a:xfrm>
              <a:off x="1504" y="4827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7" name="Line 549"/>
            <p:cNvSpPr>
              <a:spLocks noChangeShapeType="1"/>
            </p:cNvSpPr>
            <p:nvPr/>
          </p:nvSpPr>
          <p:spPr bwMode="auto">
            <a:xfrm flipH="1">
              <a:off x="1504" y="4809"/>
              <a:ext cx="1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8" name="Line 550"/>
            <p:cNvSpPr>
              <a:spLocks noChangeShapeType="1"/>
            </p:cNvSpPr>
            <p:nvPr/>
          </p:nvSpPr>
          <p:spPr bwMode="auto">
            <a:xfrm>
              <a:off x="1507" y="4803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69" name="Line 551"/>
            <p:cNvSpPr>
              <a:spLocks noChangeShapeType="1"/>
            </p:cNvSpPr>
            <p:nvPr/>
          </p:nvSpPr>
          <p:spPr bwMode="auto">
            <a:xfrm flipH="1">
              <a:off x="1507" y="4791"/>
              <a:ext cx="35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0" name="Line 552"/>
            <p:cNvSpPr>
              <a:spLocks noChangeShapeType="1"/>
            </p:cNvSpPr>
            <p:nvPr/>
          </p:nvSpPr>
          <p:spPr bwMode="auto">
            <a:xfrm flipH="1">
              <a:off x="1542" y="4779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1" name="Line 553"/>
            <p:cNvSpPr>
              <a:spLocks noChangeShapeType="1"/>
            </p:cNvSpPr>
            <p:nvPr/>
          </p:nvSpPr>
          <p:spPr bwMode="auto">
            <a:xfrm>
              <a:off x="1553" y="4743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2" name="Line 554"/>
            <p:cNvSpPr>
              <a:spLocks noChangeShapeType="1"/>
            </p:cNvSpPr>
            <p:nvPr/>
          </p:nvSpPr>
          <p:spPr bwMode="auto">
            <a:xfrm>
              <a:off x="1546" y="4731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3" name="Line 555"/>
            <p:cNvSpPr>
              <a:spLocks noChangeShapeType="1"/>
            </p:cNvSpPr>
            <p:nvPr/>
          </p:nvSpPr>
          <p:spPr bwMode="auto">
            <a:xfrm>
              <a:off x="1546" y="4689"/>
              <a:ext cx="0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4" name="Line 556"/>
            <p:cNvSpPr>
              <a:spLocks noChangeShapeType="1"/>
            </p:cNvSpPr>
            <p:nvPr/>
          </p:nvSpPr>
          <p:spPr bwMode="auto">
            <a:xfrm>
              <a:off x="1546" y="4677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5" name="Line 557"/>
            <p:cNvSpPr>
              <a:spLocks noChangeShapeType="1"/>
            </p:cNvSpPr>
            <p:nvPr/>
          </p:nvSpPr>
          <p:spPr bwMode="auto">
            <a:xfrm>
              <a:off x="1535" y="467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6" name="Line 558"/>
            <p:cNvSpPr>
              <a:spLocks noChangeShapeType="1"/>
            </p:cNvSpPr>
            <p:nvPr/>
          </p:nvSpPr>
          <p:spPr bwMode="auto">
            <a:xfrm flipH="1">
              <a:off x="1535" y="4647"/>
              <a:ext cx="1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7" name="Line 559"/>
            <p:cNvSpPr>
              <a:spLocks noChangeShapeType="1"/>
            </p:cNvSpPr>
            <p:nvPr/>
          </p:nvSpPr>
          <p:spPr bwMode="auto">
            <a:xfrm>
              <a:off x="1539" y="4629"/>
              <a:ext cx="1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8" name="Line 560"/>
            <p:cNvSpPr>
              <a:spLocks noChangeShapeType="1"/>
            </p:cNvSpPr>
            <p:nvPr/>
          </p:nvSpPr>
          <p:spPr bwMode="auto">
            <a:xfrm flipH="1">
              <a:off x="1539" y="4611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79" name="Line 561"/>
            <p:cNvSpPr>
              <a:spLocks noChangeShapeType="1"/>
            </p:cNvSpPr>
            <p:nvPr/>
          </p:nvSpPr>
          <p:spPr bwMode="auto">
            <a:xfrm flipH="1">
              <a:off x="1563" y="4605"/>
              <a:ext cx="2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0" name="Line 562"/>
            <p:cNvSpPr>
              <a:spLocks noChangeShapeType="1"/>
            </p:cNvSpPr>
            <p:nvPr/>
          </p:nvSpPr>
          <p:spPr bwMode="auto">
            <a:xfrm>
              <a:off x="1581" y="4587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1" name="Line 563"/>
            <p:cNvSpPr>
              <a:spLocks noChangeShapeType="1"/>
            </p:cNvSpPr>
            <p:nvPr/>
          </p:nvSpPr>
          <p:spPr bwMode="auto">
            <a:xfrm>
              <a:off x="1563" y="458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2" name="Line 564"/>
            <p:cNvSpPr>
              <a:spLocks noChangeShapeType="1"/>
            </p:cNvSpPr>
            <p:nvPr/>
          </p:nvSpPr>
          <p:spPr bwMode="auto">
            <a:xfrm flipH="1">
              <a:off x="1563" y="4569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3" name="Line 565"/>
            <p:cNvSpPr>
              <a:spLocks noChangeShapeType="1"/>
            </p:cNvSpPr>
            <p:nvPr/>
          </p:nvSpPr>
          <p:spPr bwMode="auto">
            <a:xfrm>
              <a:off x="1553" y="456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4" name="Line 566"/>
            <p:cNvSpPr>
              <a:spLocks noChangeShapeType="1"/>
            </p:cNvSpPr>
            <p:nvPr/>
          </p:nvSpPr>
          <p:spPr bwMode="auto">
            <a:xfrm>
              <a:off x="1549" y="4533"/>
              <a:ext cx="4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5" name="Line 567"/>
            <p:cNvSpPr>
              <a:spLocks noChangeShapeType="1"/>
            </p:cNvSpPr>
            <p:nvPr/>
          </p:nvSpPr>
          <p:spPr bwMode="auto">
            <a:xfrm flipH="1">
              <a:off x="1549" y="4521"/>
              <a:ext cx="2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6" name="Line 568"/>
            <p:cNvSpPr>
              <a:spLocks noChangeShapeType="1"/>
            </p:cNvSpPr>
            <p:nvPr/>
          </p:nvSpPr>
          <p:spPr bwMode="auto">
            <a:xfrm flipH="1">
              <a:off x="1570" y="4491"/>
              <a:ext cx="1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7" name="Line 569"/>
            <p:cNvSpPr>
              <a:spLocks noChangeShapeType="1"/>
            </p:cNvSpPr>
            <p:nvPr/>
          </p:nvSpPr>
          <p:spPr bwMode="auto">
            <a:xfrm flipH="1">
              <a:off x="1581" y="4479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8" name="Line 570"/>
            <p:cNvSpPr>
              <a:spLocks noChangeShapeType="1"/>
            </p:cNvSpPr>
            <p:nvPr/>
          </p:nvSpPr>
          <p:spPr bwMode="auto">
            <a:xfrm flipH="1">
              <a:off x="1592" y="4456"/>
              <a:ext cx="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89" name="Line 571"/>
            <p:cNvSpPr>
              <a:spLocks noChangeShapeType="1"/>
            </p:cNvSpPr>
            <p:nvPr/>
          </p:nvSpPr>
          <p:spPr bwMode="auto">
            <a:xfrm flipH="1" flipV="1">
              <a:off x="1599" y="4456"/>
              <a:ext cx="1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0" name="Line 572"/>
            <p:cNvSpPr>
              <a:spLocks noChangeShapeType="1"/>
            </p:cNvSpPr>
            <p:nvPr/>
          </p:nvSpPr>
          <p:spPr bwMode="auto">
            <a:xfrm flipH="1">
              <a:off x="1609" y="4462"/>
              <a:ext cx="1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1" name="Line 573"/>
            <p:cNvSpPr>
              <a:spLocks noChangeShapeType="1"/>
            </p:cNvSpPr>
            <p:nvPr/>
          </p:nvSpPr>
          <p:spPr bwMode="auto">
            <a:xfrm flipH="1">
              <a:off x="1616" y="4414"/>
              <a:ext cx="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2" name="Line 574"/>
            <p:cNvSpPr>
              <a:spLocks noChangeShapeType="1"/>
            </p:cNvSpPr>
            <p:nvPr/>
          </p:nvSpPr>
          <p:spPr bwMode="auto">
            <a:xfrm flipH="1" flipV="1">
              <a:off x="1620" y="4414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3" name="Line 575"/>
            <p:cNvSpPr>
              <a:spLocks noChangeShapeType="1"/>
            </p:cNvSpPr>
            <p:nvPr/>
          </p:nvSpPr>
          <p:spPr bwMode="auto">
            <a:xfrm flipH="1">
              <a:off x="1630" y="4396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4" name="Line 576"/>
            <p:cNvSpPr>
              <a:spLocks noChangeShapeType="1"/>
            </p:cNvSpPr>
            <p:nvPr/>
          </p:nvSpPr>
          <p:spPr bwMode="auto">
            <a:xfrm>
              <a:off x="1630" y="4372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5" name="Line 577"/>
            <p:cNvSpPr>
              <a:spLocks noChangeShapeType="1"/>
            </p:cNvSpPr>
            <p:nvPr/>
          </p:nvSpPr>
          <p:spPr bwMode="auto">
            <a:xfrm flipH="1">
              <a:off x="1630" y="4372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6" name="Line 578"/>
            <p:cNvSpPr>
              <a:spLocks noChangeShapeType="1"/>
            </p:cNvSpPr>
            <p:nvPr/>
          </p:nvSpPr>
          <p:spPr bwMode="auto">
            <a:xfrm flipH="1" flipV="1">
              <a:off x="1641" y="4372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7" name="Line 579"/>
            <p:cNvSpPr>
              <a:spLocks noChangeShapeType="1"/>
            </p:cNvSpPr>
            <p:nvPr/>
          </p:nvSpPr>
          <p:spPr bwMode="auto">
            <a:xfrm flipH="1">
              <a:off x="1659" y="4378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8" name="Line 580"/>
            <p:cNvSpPr>
              <a:spLocks noChangeShapeType="1"/>
            </p:cNvSpPr>
            <p:nvPr/>
          </p:nvSpPr>
          <p:spPr bwMode="auto">
            <a:xfrm>
              <a:off x="1648" y="4348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99" name="Line 581"/>
            <p:cNvSpPr>
              <a:spLocks noChangeShapeType="1"/>
            </p:cNvSpPr>
            <p:nvPr/>
          </p:nvSpPr>
          <p:spPr bwMode="auto">
            <a:xfrm flipH="1">
              <a:off x="1648" y="4342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0" name="Line 582"/>
            <p:cNvSpPr>
              <a:spLocks noChangeShapeType="1"/>
            </p:cNvSpPr>
            <p:nvPr/>
          </p:nvSpPr>
          <p:spPr bwMode="auto">
            <a:xfrm flipH="1" flipV="1">
              <a:off x="1662" y="4342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1" name="Line 583"/>
            <p:cNvSpPr>
              <a:spLocks noChangeShapeType="1"/>
            </p:cNvSpPr>
            <p:nvPr/>
          </p:nvSpPr>
          <p:spPr bwMode="auto">
            <a:xfrm flipH="1">
              <a:off x="1673" y="4330"/>
              <a:ext cx="1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2" name="Line 584"/>
            <p:cNvSpPr>
              <a:spLocks noChangeShapeType="1"/>
            </p:cNvSpPr>
            <p:nvPr/>
          </p:nvSpPr>
          <p:spPr bwMode="auto">
            <a:xfrm>
              <a:off x="1676" y="433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3" name="Line 585"/>
            <p:cNvSpPr>
              <a:spLocks noChangeShapeType="1"/>
            </p:cNvSpPr>
            <p:nvPr/>
          </p:nvSpPr>
          <p:spPr bwMode="auto">
            <a:xfrm>
              <a:off x="1676" y="43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4" name="Line 586"/>
            <p:cNvSpPr>
              <a:spLocks noChangeShapeType="1"/>
            </p:cNvSpPr>
            <p:nvPr/>
          </p:nvSpPr>
          <p:spPr bwMode="auto">
            <a:xfrm flipH="1">
              <a:off x="1676" y="4252"/>
              <a:ext cx="4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5" name="Line 587"/>
            <p:cNvSpPr>
              <a:spLocks noChangeShapeType="1"/>
            </p:cNvSpPr>
            <p:nvPr/>
          </p:nvSpPr>
          <p:spPr bwMode="auto">
            <a:xfrm flipH="1" flipV="1">
              <a:off x="1680" y="4252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6" name="Line 588"/>
            <p:cNvSpPr>
              <a:spLocks noChangeShapeType="1"/>
            </p:cNvSpPr>
            <p:nvPr/>
          </p:nvSpPr>
          <p:spPr bwMode="auto">
            <a:xfrm>
              <a:off x="1690" y="424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7" name="Line 589"/>
            <p:cNvSpPr>
              <a:spLocks noChangeShapeType="1"/>
            </p:cNvSpPr>
            <p:nvPr/>
          </p:nvSpPr>
          <p:spPr bwMode="auto">
            <a:xfrm flipH="1">
              <a:off x="1690" y="4234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8" name="Line 590"/>
            <p:cNvSpPr>
              <a:spLocks noChangeShapeType="1"/>
            </p:cNvSpPr>
            <p:nvPr/>
          </p:nvSpPr>
          <p:spPr bwMode="auto">
            <a:xfrm flipH="1" flipV="1">
              <a:off x="1701" y="4234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09" name="Line 591"/>
            <p:cNvSpPr>
              <a:spLocks noChangeShapeType="1"/>
            </p:cNvSpPr>
            <p:nvPr/>
          </p:nvSpPr>
          <p:spPr bwMode="auto">
            <a:xfrm flipH="1">
              <a:off x="1708" y="4240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0" name="Line 592"/>
            <p:cNvSpPr>
              <a:spLocks noChangeShapeType="1"/>
            </p:cNvSpPr>
            <p:nvPr/>
          </p:nvSpPr>
          <p:spPr bwMode="auto">
            <a:xfrm>
              <a:off x="1711" y="422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1" name="Line 593"/>
            <p:cNvSpPr>
              <a:spLocks noChangeShapeType="1"/>
            </p:cNvSpPr>
            <p:nvPr/>
          </p:nvSpPr>
          <p:spPr bwMode="auto">
            <a:xfrm flipH="1">
              <a:off x="1711" y="422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2" name="Line 594"/>
            <p:cNvSpPr>
              <a:spLocks noChangeShapeType="1"/>
            </p:cNvSpPr>
            <p:nvPr/>
          </p:nvSpPr>
          <p:spPr bwMode="auto">
            <a:xfrm flipH="1" flipV="1">
              <a:off x="1729" y="4222"/>
              <a:ext cx="2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3" name="Line 595"/>
            <p:cNvSpPr>
              <a:spLocks noChangeShapeType="1"/>
            </p:cNvSpPr>
            <p:nvPr/>
          </p:nvSpPr>
          <p:spPr bwMode="auto">
            <a:xfrm flipH="1">
              <a:off x="1750" y="4240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4" name="Line 596"/>
            <p:cNvSpPr>
              <a:spLocks noChangeShapeType="1"/>
            </p:cNvSpPr>
            <p:nvPr/>
          </p:nvSpPr>
          <p:spPr bwMode="auto">
            <a:xfrm flipH="1" flipV="1">
              <a:off x="1761" y="4240"/>
              <a:ext cx="14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5" name="Line 597"/>
            <p:cNvSpPr>
              <a:spLocks noChangeShapeType="1"/>
            </p:cNvSpPr>
            <p:nvPr/>
          </p:nvSpPr>
          <p:spPr bwMode="auto">
            <a:xfrm flipH="1">
              <a:off x="1775" y="4276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6" name="Line 598"/>
            <p:cNvSpPr>
              <a:spLocks noChangeShapeType="1"/>
            </p:cNvSpPr>
            <p:nvPr/>
          </p:nvSpPr>
          <p:spPr bwMode="auto">
            <a:xfrm flipH="1">
              <a:off x="1792" y="427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" name="Line 599"/>
            <p:cNvSpPr>
              <a:spLocks noChangeShapeType="1"/>
            </p:cNvSpPr>
            <p:nvPr/>
          </p:nvSpPr>
          <p:spPr bwMode="auto">
            <a:xfrm flipH="1">
              <a:off x="1800" y="427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" name="Line 600"/>
            <p:cNvSpPr>
              <a:spLocks noChangeShapeType="1"/>
            </p:cNvSpPr>
            <p:nvPr/>
          </p:nvSpPr>
          <p:spPr bwMode="auto">
            <a:xfrm flipH="1" flipV="1">
              <a:off x="1810" y="4276"/>
              <a:ext cx="7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9" name="Line 601"/>
            <p:cNvSpPr>
              <a:spLocks noChangeShapeType="1"/>
            </p:cNvSpPr>
            <p:nvPr/>
          </p:nvSpPr>
          <p:spPr bwMode="auto">
            <a:xfrm flipV="1">
              <a:off x="1817" y="42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" name="Line 602"/>
            <p:cNvSpPr>
              <a:spLocks noChangeShapeType="1"/>
            </p:cNvSpPr>
            <p:nvPr/>
          </p:nvSpPr>
          <p:spPr bwMode="auto">
            <a:xfrm flipV="1">
              <a:off x="1814" y="4306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Line 603"/>
            <p:cNvSpPr>
              <a:spLocks noChangeShapeType="1"/>
            </p:cNvSpPr>
            <p:nvPr/>
          </p:nvSpPr>
          <p:spPr bwMode="auto">
            <a:xfrm flipH="1" flipV="1">
              <a:off x="1814" y="4330"/>
              <a:ext cx="1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Line 604"/>
            <p:cNvSpPr>
              <a:spLocks noChangeShapeType="1"/>
            </p:cNvSpPr>
            <p:nvPr/>
          </p:nvSpPr>
          <p:spPr bwMode="auto">
            <a:xfrm flipH="1" flipV="1">
              <a:off x="1828" y="4354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Line 605"/>
            <p:cNvSpPr>
              <a:spLocks noChangeShapeType="1"/>
            </p:cNvSpPr>
            <p:nvPr/>
          </p:nvSpPr>
          <p:spPr bwMode="auto">
            <a:xfrm flipV="1">
              <a:off x="1831" y="4366"/>
              <a:ext cx="1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606"/>
            <p:cNvSpPr>
              <a:spLocks noChangeShapeType="1"/>
            </p:cNvSpPr>
            <p:nvPr/>
          </p:nvSpPr>
          <p:spPr bwMode="auto">
            <a:xfrm flipH="1" flipV="1">
              <a:off x="1831" y="4390"/>
              <a:ext cx="1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607"/>
            <p:cNvSpPr>
              <a:spLocks noChangeShapeType="1"/>
            </p:cNvSpPr>
            <p:nvPr/>
          </p:nvSpPr>
          <p:spPr bwMode="auto">
            <a:xfrm flipV="1">
              <a:off x="1845" y="443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608"/>
            <p:cNvSpPr>
              <a:spLocks noChangeShapeType="1"/>
            </p:cNvSpPr>
            <p:nvPr/>
          </p:nvSpPr>
          <p:spPr bwMode="auto">
            <a:xfrm>
              <a:off x="1831" y="4438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609"/>
            <p:cNvSpPr>
              <a:spLocks noChangeShapeType="1"/>
            </p:cNvSpPr>
            <p:nvPr/>
          </p:nvSpPr>
          <p:spPr bwMode="auto">
            <a:xfrm flipV="1">
              <a:off x="1831" y="443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610"/>
            <p:cNvSpPr>
              <a:spLocks noChangeShapeType="1"/>
            </p:cNvSpPr>
            <p:nvPr/>
          </p:nvSpPr>
          <p:spPr bwMode="auto">
            <a:xfrm flipH="1" flipV="1">
              <a:off x="1831" y="4456"/>
              <a:ext cx="2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611"/>
            <p:cNvSpPr>
              <a:spLocks noChangeShapeType="1"/>
            </p:cNvSpPr>
            <p:nvPr/>
          </p:nvSpPr>
          <p:spPr bwMode="auto">
            <a:xfrm flipH="1">
              <a:off x="1852" y="4467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612"/>
            <p:cNvSpPr>
              <a:spLocks noChangeShapeType="1"/>
            </p:cNvSpPr>
            <p:nvPr/>
          </p:nvSpPr>
          <p:spPr bwMode="auto">
            <a:xfrm flipH="1" flipV="1">
              <a:off x="1866" y="4467"/>
              <a:ext cx="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613"/>
            <p:cNvSpPr>
              <a:spLocks noChangeShapeType="1"/>
            </p:cNvSpPr>
            <p:nvPr/>
          </p:nvSpPr>
          <p:spPr bwMode="auto">
            <a:xfrm flipH="1">
              <a:off x="1870" y="4473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614"/>
            <p:cNvSpPr>
              <a:spLocks noChangeShapeType="1"/>
            </p:cNvSpPr>
            <p:nvPr/>
          </p:nvSpPr>
          <p:spPr bwMode="auto">
            <a:xfrm flipV="1">
              <a:off x="1881" y="4473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615"/>
            <p:cNvSpPr>
              <a:spLocks noChangeShapeType="1"/>
            </p:cNvSpPr>
            <p:nvPr/>
          </p:nvSpPr>
          <p:spPr bwMode="auto">
            <a:xfrm flipH="1">
              <a:off x="1881" y="4485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616"/>
            <p:cNvSpPr>
              <a:spLocks noChangeShapeType="1"/>
            </p:cNvSpPr>
            <p:nvPr/>
          </p:nvSpPr>
          <p:spPr bwMode="auto">
            <a:xfrm flipH="1">
              <a:off x="1891" y="4479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617"/>
            <p:cNvSpPr>
              <a:spLocks noChangeShapeType="1"/>
            </p:cNvSpPr>
            <p:nvPr/>
          </p:nvSpPr>
          <p:spPr bwMode="auto">
            <a:xfrm flipH="1" flipV="1">
              <a:off x="1905" y="4479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618"/>
            <p:cNvSpPr>
              <a:spLocks noChangeShapeType="1"/>
            </p:cNvSpPr>
            <p:nvPr/>
          </p:nvSpPr>
          <p:spPr bwMode="auto">
            <a:xfrm flipV="1">
              <a:off x="1898" y="4503"/>
              <a:ext cx="1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619"/>
            <p:cNvSpPr>
              <a:spLocks noChangeShapeType="1"/>
            </p:cNvSpPr>
            <p:nvPr/>
          </p:nvSpPr>
          <p:spPr bwMode="auto">
            <a:xfrm flipH="1" flipV="1">
              <a:off x="1898" y="4533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620"/>
            <p:cNvSpPr>
              <a:spLocks noChangeShapeType="1"/>
            </p:cNvSpPr>
            <p:nvPr/>
          </p:nvSpPr>
          <p:spPr bwMode="auto">
            <a:xfrm flipH="1">
              <a:off x="1902" y="4545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621"/>
            <p:cNvSpPr>
              <a:spLocks noChangeShapeType="1"/>
            </p:cNvSpPr>
            <p:nvPr/>
          </p:nvSpPr>
          <p:spPr bwMode="auto">
            <a:xfrm flipH="1" flipV="1">
              <a:off x="1919" y="4545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622"/>
            <p:cNvSpPr>
              <a:spLocks noChangeShapeType="1"/>
            </p:cNvSpPr>
            <p:nvPr/>
          </p:nvSpPr>
          <p:spPr bwMode="auto">
            <a:xfrm flipV="1">
              <a:off x="1919" y="4557"/>
              <a:ext cx="7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623"/>
            <p:cNvSpPr>
              <a:spLocks noChangeShapeType="1"/>
            </p:cNvSpPr>
            <p:nvPr/>
          </p:nvSpPr>
          <p:spPr bwMode="auto">
            <a:xfrm flipH="1" flipV="1">
              <a:off x="1919" y="4575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624"/>
            <p:cNvSpPr>
              <a:spLocks noChangeShapeType="1"/>
            </p:cNvSpPr>
            <p:nvPr/>
          </p:nvSpPr>
          <p:spPr bwMode="auto">
            <a:xfrm flipH="1" flipV="1">
              <a:off x="1923" y="4605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625"/>
            <p:cNvSpPr>
              <a:spLocks noChangeShapeType="1"/>
            </p:cNvSpPr>
            <p:nvPr/>
          </p:nvSpPr>
          <p:spPr bwMode="auto">
            <a:xfrm flipV="1">
              <a:off x="1923" y="4617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626"/>
            <p:cNvSpPr>
              <a:spLocks noChangeShapeType="1"/>
            </p:cNvSpPr>
            <p:nvPr/>
          </p:nvSpPr>
          <p:spPr bwMode="auto">
            <a:xfrm flipH="1" flipV="1">
              <a:off x="1923" y="4629"/>
              <a:ext cx="2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627"/>
            <p:cNvSpPr>
              <a:spLocks noChangeShapeType="1"/>
            </p:cNvSpPr>
            <p:nvPr/>
          </p:nvSpPr>
          <p:spPr bwMode="auto">
            <a:xfrm flipV="1">
              <a:off x="1933" y="4671"/>
              <a:ext cx="1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628"/>
            <p:cNvSpPr>
              <a:spLocks noChangeShapeType="1"/>
            </p:cNvSpPr>
            <p:nvPr/>
          </p:nvSpPr>
          <p:spPr bwMode="auto">
            <a:xfrm>
              <a:off x="1909" y="4707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629"/>
            <p:cNvSpPr>
              <a:spLocks noChangeShapeType="1"/>
            </p:cNvSpPr>
            <p:nvPr/>
          </p:nvSpPr>
          <p:spPr bwMode="auto">
            <a:xfrm flipV="1">
              <a:off x="1895" y="4707"/>
              <a:ext cx="1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630"/>
            <p:cNvSpPr>
              <a:spLocks noChangeShapeType="1"/>
            </p:cNvSpPr>
            <p:nvPr/>
          </p:nvSpPr>
          <p:spPr bwMode="auto">
            <a:xfrm flipH="1" flipV="1">
              <a:off x="1895" y="4737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631"/>
            <p:cNvSpPr>
              <a:spLocks noChangeShapeType="1"/>
            </p:cNvSpPr>
            <p:nvPr/>
          </p:nvSpPr>
          <p:spPr bwMode="auto">
            <a:xfrm flipV="1">
              <a:off x="1916" y="4749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632"/>
            <p:cNvSpPr>
              <a:spLocks noChangeShapeType="1"/>
            </p:cNvSpPr>
            <p:nvPr/>
          </p:nvSpPr>
          <p:spPr bwMode="auto">
            <a:xfrm>
              <a:off x="1898" y="477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633"/>
            <p:cNvSpPr>
              <a:spLocks noChangeShapeType="1"/>
            </p:cNvSpPr>
            <p:nvPr/>
          </p:nvSpPr>
          <p:spPr bwMode="auto">
            <a:xfrm flipV="1">
              <a:off x="1895" y="4773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634"/>
            <p:cNvSpPr>
              <a:spLocks noChangeShapeType="1"/>
            </p:cNvSpPr>
            <p:nvPr/>
          </p:nvSpPr>
          <p:spPr bwMode="auto">
            <a:xfrm flipH="1" flipV="1">
              <a:off x="1895" y="4785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635"/>
            <p:cNvSpPr>
              <a:spLocks noChangeShapeType="1"/>
            </p:cNvSpPr>
            <p:nvPr/>
          </p:nvSpPr>
          <p:spPr bwMode="auto">
            <a:xfrm flipH="1" flipV="1">
              <a:off x="1912" y="4791"/>
              <a:ext cx="2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636"/>
            <p:cNvSpPr>
              <a:spLocks noChangeShapeType="1"/>
            </p:cNvSpPr>
            <p:nvPr/>
          </p:nvSpPr>
          <p:spPr bwMode="auto">
            <a:xfrm flipV="1">
              <a:off x="1919" y="4797"/>
              <a:ext cx="14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637"/>
            <p:cNvSpPr>
              <a:spLocks noChangeShapeType="1"/>
            </p:cNvSpPr>
            <p:nvPr/>
          </p:nvSpPr>
          <p:spPr bwMode="auto">
            <a:xfrm flipH="1" flipV="1">
              <a:off x="1919" y="4851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638"/>
            <p:cNvSpPr>
              <a:spLocks noChangeShapeType="1"/>
            </p:cNvSpPr>
            <p:nvPr/>
          </p:nvSpPr>
          <p:spPr bwMode="auto">
            <a:xfrm flipV="1">
              <a:off x="1937" y="485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639"/>
            <p:cNvSpPr>
              <a:spLocks noChangeShapeType="1"/>
            </p:cNvSpPr>
            <p:nvPr/>
          </p:nvSpPr>
          <p:spPr bwMode="auto">
            <a:xfrm flipV="1">
              <a:off x="1923" y="4893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640"/>
            <p:cNvSpPr>
              <a:spLocks noChangeShapeType="1"/>
            </p:cNvSpPr>
            <p:nvPr/>
          </p:nvSpPr>
          <p:spPr bwMode="auto">
            <a:xfrm flipH="1" flipV="1">
              <a:off x="1923" y="4905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641"/>
            <p:cNvSpPr>
              <a:spLocks noChangeShapeType="1"/>
            </p:cNvSpPr>
            <p:nvPr/>
          </p:nvSpPr>
          <p:spPr bwMode="auto">
            <a:xfrm flipH="1" flipV="1">
              <a:off x="1926" y="4929"/>
              <a:ext cx="1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642"/>
            <p:cNvSpPr>
              <a:spLocks noChangeShapeType="1"/>
            </p:cNvSpPr>
            <p:nvPr/>
          </p:nvSpPr>
          <p:spPr bwMode="auto">
            <a:xfrm flipV="1">
              <a:off x="1909" y="4947"/>
              <a:ext cx="2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643"/>
            <p:cNvSpPr>
              <a:spLocks noChangeShapeType="1"/>
            </p:cNvSpPr>
            <p:nvPr/>
          </p:nvSpPr>
          <p:spPr bwMode="auto">
            <a:xfrm>
              <a:off x="1898" y="4965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644"/>
            <p:cNvSpPr>
              <a:spLocks noChangeShapeType="1"/>
            </p:cNvSpPr>
            <p:nvPr/>
          </p:nvSpPr>
          <p:spPr bwMode="auto">
            <a:xfrm flipV="1">
              <a:off x="1891" y="4965"/>
              <a:ext cx="7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645"/>
            <p:cNvSpPr>
              <a:spLocks noChangeShapeType="1"/>
            </p:cNvSpPr>
            <p:nvPr/>
          </p:nvSpPr>
          <p:spPr bwMode="auto">
            <a:xfrm flipH="1" flipV="1">
              <a:off x="1891" y="4982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646"/>
            <p:cNvSpPr>
              <a:spLocks noChangeShapeType="1"/>
            </p:cNvSpPr>
            <p:nvPr/>
          </p:nvSpPr>
          <p:spPr bwMode="auto">
            <a:xfrm flipV="1">
              <a:off x="1891" y="5006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647"/>
            <p:cNvSpPr>
              <a:spLocks noChangeShapeType="1"/>
            </p:cNvSpPr>
            <p:nvPr/>
          </p:nvSpPr>
          <p:spPr bwMode="auto">
            <a:xfrm>
              <a:off x="1870" y="501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648"/>
            <p:cNvSpPr>
              <a:spLocks noChangeShapeType="1"/>
            </p:cNvSpPr>
            <p:nvPr/>
          </p:nvSpPr>
          <p:spPr bwMode="auto">
            <a:xfrm>
              <a:off x="1859" y="5006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649"/>
            <p:cNvSpPr>
              <a:spLocks noChangeShapeType="1"/>
            </p:cNvSpPr>
            <p:nvPr/>
          </p:nvSpPr>
          <p:spPr bwMode="auto">
            <a:xfrm>
              <a:off x="1606" y="5006"/>
              <a:ext cx="2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650"/>
            <p:cNvSpPr>
              <a:spLocks noChangeShapeType="1"/>
            </p:cNvSpPr>
            <p:nvPr/>
          </p:nvSpPr>
          <p:spPr bwMode="auto">
            <a:xfrm flipV="1">
              <a:off x="1553" y="5006"/>
              <a:ext cx="53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651"/>
            <p:cNvSpPr>
              <a:spLocks noChangeShapeType="1"/>
            </p:cNvSpPr>
            <p:nvPr/>
          </p:nvSpPr>
          <p:spPr bwMode="auto">
            <a:xfrm>
              <a:off x="1525" y="5006"/>
              <a:ext cx="2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Line 652"/>
            <p:cNvSpPr>
              <a:spLocks noChangeShapeType="1"/>
            </p:cNvSpPr>
            <p:nvPr/>
          </p:nvSpPr>
          <p:spPr bwMode="auto">
            <a:xfrm>
              <a:off x="1521" y="4982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Line 653"/>
            <p:cNvSpPr>
              <a:spLocks noChangeShapeType="1"/>
            </p:cNvSpPr>
            <p:nvPr/>
          </p:nvSpPr>
          <p:spPr bwMode="auto">
            <a:xfrm flipH="1">
              <a:off x="1521" y="4959"/>
              <a:ext cx="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654"/>
            <p:cNvSpPr>
              <a:spLocks noChangeShapeType="1"/>
            </p:cNvSpPr>
            <p:nvPr/>
          </p:nvSpPr>
          <p:spPr bwMode="auto">
            <a:xfrm>
              <a:off x="1500" y="4911"/>
              <a:ext cx="2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655"/>
            <p:cNvSpPr>
              <a:spLocks noChangeShapeType="1"/>
            </p:cNvSpPr>
            <p:nvPr/>
          </p:nvSpPr>
          <p:spPr bwMode="auto">
            <a:xfrm flipV="1">
              <a:off x="1856" y="5006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656"/>
            <p:cNvSpPr>
              <a:spLocks noChangeShapeType="1"/>
            </p:cNvSpPr>
            <p:nvPr/>
          </p:nvSpPr>
          <p:spPr bwMode="auto">
            <a:xfrm flipV="1">
              <a:off x="1845" y="5030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Line 657"/>
            <p:cNvSpPr>
              <a:spLocks noChangeShapeType="1"/>
            </p:cNvSpPr>
            <p:nvPr/>
          </p:nvSpPr>
          <p:spPr bwMode="auto">
            <a:xfrm>
              <a:off x="1831" y="5030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Line 658"/>
            <p:cNvSpPr>
              <a:spLocks noChangeShapeType="1"/>
            </p:cNvSpPr>
            <p:nvPr/>
          </p:nvSpPr>
          <p:spPr bwMode="auto">
            <a:xfrm>
              <a:off x="1824" y="5024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659"/>
            <p:cNvSpPr>
              <a:spLocks noChangeShapeType="1"/>
            </p:cNvSpPr>
            <p:nvPr/>
          </p:nvSpPr>
          <p:spPr bwMode="auto">
            <a:xfrm flipV="1">
              <a:off x="1817" y="5024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Line 660"/>
            <p:cNvSpPr>
              <a:spLocks noChangeShapeType="1"/>
            </p:cNvSpPr>
            <p:nvPr/>
          </p:nvSpPr>
          <p:spPr bwMode="auto">
            <a:xfrm>
              <a:off x="1810" y="5018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Line 661"/>
            <p:cNvSpPr>
              <a:spLocks noChangeShapeType="1"/>
            </p:cNvSpPr>
            <p:nvPr/>
          </p:nvSpPr>
          <p:spPr bwMode="auto">
            <a:xfrm flipV="1">
              <a:off x="1792" y="5018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Line 662"/>
            <p:cNvSpPr>
              <a:spLocks noChangeShapeType="1"/>
            </p:cNvSpPr>
            <p:nvPr/>
          </p:nvSpPr>
          <p:spPr bwMode="auto">
            <a:xfrm>
              <a:off x="1782" y="5018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Line 663"/>
            <p:cNvSpPr>
              <a:spLocks noChangeShapeType="1"/>
            </p:cNvSpPr>
            <p:nvPr/>
          </p:nvSpPr>
          <p:spPr bwMode="auto">
            <a:xfrm flipV="1">
              <a:off x="1778" y="501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Line 664"/>
            <p:cNvSpPr>
              <a:spLocks noChangeShapeType="1"/>
            </p:cNvSpPr>
            <p:nvPr/>
          </p:nvSpPr>
          <p:spPr bwMode="auto">
            <a:xfrm>
              <a:off x="1750" y="5018"/>
              <a:ext cx="2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Line 665"/>
            <p:cNvSpPr>
              <a:spLocks noChangeShapeType="1"/>
            </p:cNvSpPr>
            <p:nvPr/>
          </p:nvSpPr>
          <p:spPr bwMode="auto">
            <a:xfrm>
              <a:off x="1726" y="50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Line 666"/>
            <p:cNvSpPr>
              <a:spLocks noChangeShapeType="1"/>
            </p:cNvSpPr>
            <p:nvPr/>
          </p:nvSpPr>
          <p:spPr bwMode="auto">
            <a:xfrm flipV="1">
              <a:off x="1697" y="5018"/>
              <a:ext cx="2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Line 667"/>
            <p:cNvSpPr>
              <a:spLocks noChangeShapeType="1"/>
            </p:cNvSpPr>
            <p:nvPr/>
          </p:nvSpPr>
          <p:spPr bwMode="auto">
            <a:xfrm flipV="1">
              <a:off x="1680" y="5024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Line 668"/>
            <p:cNvSpPr>
              <a:spLocks noChangeShapeType="1"/>
            </p:cNvSpPr>
            <p:nvPr/>
          </p:nvSpPr>
          <p:spPr bwMode="auto">
            <a:xfrm>
              <a:off x="1652" y="5018"/>
              <a:ext cx="2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Line 669"/>
            <p:cNvSpPr>
              <a:spLocks noChangeShapeType="1"/>
            </p:cNvSpPr>
            <p:nvPr/>
          </p:nvSpPr>
          <p:spPr bwMode="auto">
            <a:xfrm flipV="1">
              <a:off x="1648" y="501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Line 670"/>
            <p:cNvSpPr>
              <a:spLocks noChangeShapeType="1"/>
            </p:cNvSpPr>
            <p:nvPr/>
          </p:nvSpPr>
          <p:spPr bwMode="auto">
            <a:xfrm>
              <a:off x="1641" y="502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Line 671"/>
            <p:cNvSpPr>
              <a:spLocks noChangeShapeType="1"/>
            </p:cNvSpPr>
            <p:nvPr/>
          </p:nvSpPr>
          <p:spPr bwMode="auto">
            <a:xfrm>
              <a:off x="1627" y="5024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0" name="Group 672"/>
          <p:cNvGrpSpPr>
            <a:grpSpLocks/>
          </p:cNvGrpSpPr>
          <p:nvPr/>
        </p:nvGrpSpPr>
        <p:grpSpPr bwMode="auto">
          <a:xfrm>
            <a:off x="6889750" y="2084388"/>
            <a:ext cx="306388" cy="2554287"/>
            <a:chOff x="2975" y="4052"/>
            <a:chExt cx="193" cy="1351"/>
          </a:xfrm>
        </p:grpSpPr>
        <p:sp>
          <p:nvSpPr>
            <p:cNvPr id="9131" name="Line 673"/>
            <p:cNvSpPr>
              <a:spLocks noChangeShapeType="1"/>
            </p:cNvSpPr>
            <p:nvPr/>
          </p:nvSpPr>
          <p:spPr bwMode="auto">
            <a:xfrm>
              <a:off x="3072" y="4220"/>
              <a:ext cx="1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2" name="Line 674"/>
            <p:cNvSpPr>
              <a:spLocks noChangeShapeType="1"/>
            </p:cNvSpPr>
            <p:nvPr/>
          </p:nvSpPr>
          <p:spPr bwMode="auto">
            <a:xfrm>
              <a:off x="3072" y="4184"/>
              <a:ext cx="1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3" name="Line 675"/>
            <p:cNvSpPr>
              <a:spLocks noChangeShapeType="1"/>
            </p:cNvSpPr>
            <p:nvPr/>
          </p:nvSpPr>
          <p:spPr bwMode="auto">
            <a:xfrm>
              <a:off x="3072" y="4148"/>
              <a:ext cx="1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4" name="Line 676"/>
            <p:cNvSpPr>
              <a:spLocks noChangeShapeType="1"/>
            </p:cNvSpPr>
            <p:nvPr/>
          </p:nvSpPr>
          <p:spPr bwMode="auto">
            <a:xfrm flipH="1">
              <a:off x="3072" y="4142"/>
              <a:ext cx="6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5" name="Line 677"/>
            <p:cNvSpPr>
              <a:spLocks noChangeShapeType="1"/>
            </p:cNvSpPr>
            <p:nvPr/>
          </p:nvSpPr>
          <p:spPr bwMode="auto">
            <a:xfrm flipH="1">
              <a:off x="3078" y="4130"/>
              <a:ext cx="18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6" name="Line 678"/>
            <p:cNvSpPr>
              <a:spLocks noChangeShapeType="1"/>
            </p:cNvSpPr>
            <p:nvPr/>
          </p:nvSpPr>
          <p:spPr bwMode="auto">
            <a:xfrm flipH="1">
              <a:off x="3096" y="4124"/>
              <a:ext cx="12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7" name="Line 679"/>
            <p:cNvSpPr>
              <a:spLocks noChangeShapeType="1"/>
            </p:cNvSpPr>
            <p:nvPr/>
          </p:nvSpPr>
          <p:spPr bwMode="auto">
            <a:xfrm flipH="1">
              <a:off x="3108" y="4106"/>
              <a:ext cx="12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8" name="Line 680"/>
            <p:cNvSpPr>
              <a:spLocks noChangeShapeType="1"/>
            </p:cNvSpPr>
            <p:nvPr/>
          </p:nvSpPr>
          <p:spPr bwMode="auto">
            <a:xfrm flipH="1">
              <a:off x="3120" y="4064"/>
              <a:ext cx="48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9" name="Line 681"/>
            <p:cNvSpPr>
              <a:spLocks noChangeShapeType="1"/>
            </p:cNvSpPr>
            <p:nvPr/>
          </p:nvSpPr>
          <p:spPr bwMode="auto">
            <a:xfrm flipV="1">
              <a:off x="3114" y="4058"/>
              <a:ext cx="48" cy="4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0" name="Line 682"/>
            <p:cNvSpPr>
              <a:spLocks noChangeShapeType="1"/>
            </p:cNvSpPr>
            <p:nvPr/>
          </p:nvSpPr>
          <p:spPr bwMode="auto">
            <a:xfrm flipV="1">
              <a:off x="3102" y="4106"/>
              <a:ext cx="1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1" name="Line 683"/>
            <p:cNvSpPr>
              <a:spLocks noChangeShapeType="1"/>
            </p:cNvSpPr>
            <p:nvPr/>
          </p:nvSpPr>
          <p:spPr bwMode="auto">
            <a:xfrm flipV="1">
              <a:off x="3084" y="4118"/>
              <a:ext cx="18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2" name="Line 684"/>
            <p:cNvSpPr>
              <a:spLocks noChangeShapeType="1"/>
            </p:cNvSpPr>
            <p:nvPr/>
          </p:nvSpPr>
          <p:spPr bwMode="auto">
            <a:xfrm flipV="1">
              <a:off x="3072" y="4124"/>
              <a:ext cx="12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3" name="Line 685"/>
            <p:cNvSpPr>
              <a:spLocks noChangeShapeType="1"/>
            </p:cNvSpPr>
            <p:nvPr/>
          </p:nvSpPr>
          <p:spPr bwMode="auto">
            <a:xfrm>
              <a:off x="3072" y="4112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4" name="Line 686"/>
            <p:cNvSpPr>
              <a:spLocks noChangeShapeType="1"/>
            </p:cNvSpPr>
            <p:nvPr/>
          </p:nvSpPr>
          <p:spPr bwMode="auto">
            <a:xfrm>
              <a:off x="3072" y="4082"/>
              <a:ext cx="1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5" name="Line 687"/>
            <p:cNvSpPr>
              <a:spLocks noChangeShapeType="1"/>
            </p:cNvSpPr>
            <p:nvPr/>
          </p:nvSpPr>
          <p:spPr bwMode="auto">
            <a:xfrm>
              <a:off x="3065" y="4052"/>
              <a:ext cx="7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6" name="Line 688"/>
            <p:cNvSpPr>
              <a:spLocks noChangeShapeType="1"/>
            </p:cNvSpPr>
            <p:nvPr/>
          </p:nvSpPr>
          <p:spPr bwMode="auto">
            <a:xfrm flipH="1">
              <a:off x="3029" y="4220"/>
              <a:ext cx="12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7" name="Line 689"/>
            <p:cNvSpPr>
              <a:spLocks noChangeShapeType="1"/>
            </p:cNvSpPr>
            <p:nvPr/>
          </p:nvSpPr>
          <p:spPr bwMode="auto">
            <a:xfrm>
              <a:off x="3035" y="4184"/>
              <a:ext cx="6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8" name="Line 690"/>
            <p:cNvSpPr>
              <a:spLocks noChangeShapeType="1"/>
            </p:cNvSpPr>
            <p:nvPr/>
          </p:nvSpPr>
          <p:spPr bwMode="auto">
            <a:xfrm flipH="1">
              <a:off x="3035" y="4160"/>
              <a:ext cx="6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49" name="Line 691"/>
            <p:cNvSpPr>
              <a:spLocks noChangeShapeType="1"/>
            </p:cNvSpPr>
            <p:nvPr/>
          </p:nvSpPr>
          <p:spPr bwMode="auto">
            <a:xfrm>
              <a:off x="3035" y="4124"/>
              <a:ext cx="6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0" name="Line 692"/>
            <p:cNvSpPr>
              <a:spLocks noChangeShapeType="1"/>
            </p:cNvSpPr>
            <p:nvPr/>
          </p:nvSpPr>
          <p:spPr bwMode="auto">
            <a:xfrm>
              <a:off x="2975" y="4064"/>
              <a:ext cx="60" cy="6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1" name="Line 693"/>
            <p:cNvSpPr>
              <a:spLocks noChangeShapeType="1"/>
            </p:cNvSpPr>
            <p:nvPr/>
          </p:nvSpPr>
          <p:spPr bwMode="auto">
            <a:xfrm flipH="1" flipV="1">
              <a:off x="3053" y="4052"/>
              <a:ext cx="12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2" name="Line 694"/>
            <p:cNvSpPr>
              <a:spLocks noChangeShapeType="1"/>
            </p:cNvSpPr>
            <p:nvPr/>
          </p:nvSpPr>
          <p:spPr bwMode="auto">
            <a:xfrm flipV="1">
              <a:off x="3059" y="4082"/>
              <a:ext cx="6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3" name="Line 695"/>
            <p:cNvSpPr>
              <a:spLocks noChangeShapeType="1"/>
            </p:cNvSpPr>
            <p:nvPr/>
          </p:nvSpPr>
          <p:spPr bwMode="auto">
            <a:xfrm flipV="1">
              <a:off x="3053" y="4112"/>
              <a:ext cx="6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4" name="Line 696"/>
            <p:cNvSpPr>
              <a:spLocks noChangeShapeType="1"/>
            </p:cNvSpPr>
            <p:nvPr/>
          </p:nvSpPr>
          <p:spPr bwMode="auto">
            <a:xfrm>
              <a:off x="3041" y="4118"/>
              <a:ext cx="12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5" name="Line 697"/>
            <p:cNvSpPr>
              <a:spLocks noChangeShapeType="1"/>
            </p:cNvSpPr>
            <p:nvPr/>
          </p:nvSpPr>
          <p:spPr bwMode="auto">
            <a:xfrm>
              <a:off x="3023" y="4100"/>
              <a:ext cx="18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6" name="Line 698"/>
            <p:cNvSpPr>
              <a:spLocks noChangeShapeType="1"/>
            </p:cNvSpPr>
            <p:nvPr/>
          </p:nvSpPr>
          <p:spPr bwMode="auto">
            <a:xfrm>
              <a:off x="2987" y="4064"/>
              <a:ext cx="36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7" name="Freeform 699"/>
            <p:cNvSpPr>
              <a:spLocks/>
            </p:cNvSpPr>
            <p:nvPr/>
          </p:nvSpPr>
          <p:spPr bwMode="auto">
            <a:xfrm>
              <a:off x="2993" y="4256"/>
              <a:ext cx="42" cy="1147"/>
            </a:xfrm>
            <a:custGeom>
              <a:avLst/>
              <a:gdLst>
                <a:gd name="T0" fmla="*/ 36 w 42"/>
                <a:gd name="T1" fmla="*/ 12 h 1147"/>
                <a:gd name="T2" fmla="*/ 36 w 42"/>
                <a:gd name="T3" fmla="*/ 36 h 1147"/>
                <a:gd name="T4" fmla="*/ 36 w 42"/>
                <a:gd name="T5" fmla="*/ 54 h 1147"/>
                <a:gd name="T6" fmla="*/ 36 w 42"/>
                <a:gd name="T7" fmla="*/ 78 h 1147"/>
                <a:gd name="T8" fmla="*/ 36 w 42"/>
                <a:gd name="T9" fmla="*/ 102 h 1147"/>
                <a:gd name="T10" fmla="*/ 36 w 42"/>
                <a:gd name="T11" fmla="*/ 126 h 1147"/>
                <a:gd name="T12" fmla="*/ 36 w 42"/>
                <a:gd name="T13" fmla="*/ 144 h 1147"/>
                <a:gd name="T14" fmla="*/ 36 w 42"/>
                <a:gd name="T15" fmla="*/ 168 h 1147"/>
                <a:gd name="T16" fmla="*/ 36 w 42"/>
                <a:gd name="T17" fmla="*/ 192 h 1147"/>
                <a:gd name="T18" fmla="*/ 36 w 42"/>
                <a:gd name="T19" fmla="*/ 216 h 1147"/>
                <a:gd name="T20" fmla="*/ 36 w 42"/>
                <a:gd name="T21" fmla="*/ 252 h 1147"/>
                <a:gd name="T22" fmla="*/ 36 w 42"/>
                <a:gd name="T23" fmla="*/ 306 h 1147"/>
                <a:gd name="T24" fmla="*/ 36 w 42"/>
                <a:gd name="T25" fmla="*/ 360 h 1147"/>
                <a:gd name="T26" fmla="*/ 36 w 42"/>
                <a:gd name="T27" fmla="*/ 414 h 1147"/>
                <a:gd name="T28" fmla="*/ 36 w 42"/>
                <a:gd name="T29" fmla="*/ 462 h 1147"/>
                <a:gd name="T30" fmla="*/ 42 w 42"/>
                <a:gd name="T31" fmla="*/ 517 h 1147"/>
                <a:gd name="T32" fmla="*/ 42 w 42"/>
                <a:gd name="T33" fmla="*/ 571 h 1147"/>
                <a:gd name="T34" fmla="*/ 42 w 42"/>
                <a:gd name="T35" fmla="*/ 625 h 1147"/>
                <a:gd name="T36" fmla="*/ 42 w 42"/>
                <a:gd name="T37" fmla="*/ 679 h 1147"/>
                <a:gd name="T38" fmla="*/ 42 w 42"/>
                <a:gd name="T39" fmla="*/ 727 h 1147"/>
                <a:gd name="T40" fmla="*/ 42 w 42"/>
                <a:gd name="T41" fmla="*/ 769 h 1147"/>
                <a:gd name="T42" fmla="*/ 42 w 42"/>
                <a:gd name="T43" fmla="*/ 793 h 1147"/>
                <a:gd name="T44" fmla="*/ 42 w 42"/>
                <a:gd name="T45" fmla="*/ 823 h 1147"/>
                <a:gd name="T46" fmla="*/ 42 w 42"/>
                <a:gd name="T47" fmla="*/ 847 h 1147"/>
                <a:gd name="T48" fmla="*/ 42 w 42"/>
                <a:gd name="T49" fmla="*/ 871 h 1147"/>
                <a:gd name="T50" fmla="*/ 42 w 42"/>
                <a:gd name="T51" fmla="*/ 895 h 1147"/>
                <a:gd name="T52" fmla="*/ 42 w 42"/>
                <a:gd name="T53" fmla="*/ 925 h 1147"/>
                <a:gd name="T54" fmla="*/ 42 w 42"/>
                <a:gd name="T55" fmla="*/ 949 h 1147"/>
                <a:gd name="T56" fmla="*/ 42 w 42"/>
                <a:gd name="T57" fmla="*/ 973 h 1147"/>
                <a:gd name="T58" fmla="*/ 42 w 42"/>
                <a:gd name="T59" fmla="*/ 1003 h 1147"/>
                <a:gd name="T60" fmla="*/ 42 w 42"/>
                <a:gd name="T61" fmla="*/ 1021 h 1147"/>
                <a:gd name="T62" fmla="*/ 42 w 42"/>
                <a:gd name="T63" fmla="*/ 1033 h 1147"/>
                <a:gd name="T64" fmla="*/ 42 w 42"/>
                <a:gd name="T65" fmla="*/ 1045 h 1147"/>
                <a:gd name="T66" fmla="*/ 42 w 42"/>
                <a:gd name="T67" fmla="*/ 1057 h 1147"/>
                <a:gd name="T68" fmla="*/ 42 w 42"/>
                <a:gd name="T69" fmla="*/ 1069 h 1147"/>
                <a:gd name="T70" fmla="*/ 42 w 42"/>
                <a:gd name="T71" fmla="*/ 1081 h 1147"/>
                <a:gd name="T72" fmla="*/ 36 w 42"/>
                <a:gd name="T73" fmla="*/ 1093 h 1147"/>
                <a:gd name="T74" fmla="*/ 36 w 42"/>
                <a:gd name="T75" fmla="*/ 1105 h 1147"/>
                <a:gd name="T76" fmla="*/ 30 w 42"/>
                <a:gd name="T77" fmla="*/ 1117 h 1147"/>
                <a:gd name="T78" fmla="*/ 24 w 42"/>
                <a:gd name="T79" fmla="*/ 1129 h 1147"/>
                <a:gd name="T80" fmla="*/ 18 w 42"/>
                <a:gd name="T81" fmla="*/ 1135 h 1147"/>
                <a:gd name="T82" fmla="*/ 12 w 42"/>
                <a:gd name="T83" fmla="*/ 1141 h 1147"/>
                <a:gd name="T84" fmla="*/ 6 w 42"/>
                <a:gd name="T85" fmla="*/ 1147 h 11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"/>
                <a:gd name="T130" fmla="*/ 0 h 1147"/>
                <a:gd name="T131" fmla="*/ 42 w 42"/>
                <a:gd name="T132" fmla="*/ 1147 h 11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" h="1147">
                  <a:moveTo>
                    <a:pt x="42" y="0"/>
                  </a:moveTo>
                  <a:lnTo>
                    <a:pt x="36" y="12"/>
                  </a:lnTo>
                  <a:lnTo>
                    <a:pt x="36" y="24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36" y="78"/>
                  </a:lnTo>
                  <a:lnTo>
                    <a:pt x="36" y="90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6" y="126"/>
                  </a:lnTo>
                  <a:lnTo>
                    <a:pt x="36" y="138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92"/>
                  </a:lnTo>
                  <a:lnTo>
                    <a:pt x="36" y="204"/>
                  </a:lnTo>
                  <a:lnTo>
                    <a:pt x="36" y="216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36" y="282"/>
                  </a:lnTo>
                  <a:lnTo>
                    <a:pt x="36" y="306"/>
                  </a:lnTo>
                  <a:lnTo>
                    <a:pt x="36" y="330"/>
                  </a:lnTo>
                  <a:lnTo>
                    <a:pt x="36" y="360"/>
                  </a:lnTo>
                  <a:lnTo>
                    <a:pt x="36" y="384"/>
                  </a:lnTo>
                  <a:lnTo>
                    <a:pt x="36" y="414"/>
                  </a:lnTo>
                  <a:lnTo>
                    <a:pt x="36" y="438"/>
                  </a:lnTo>
                  <a:lnTo>
                    <a:pt x="36" y="462"/>
                  </a:lnTo>
                  <a:lnTo>
                    <a:pt x="42" y="493"/>
                  </a:lnTo>
                  <a:lnTo>
                    <a:pt x="42" y="517"/>
                  </a:lnTo>
                  <a:lnTo>
                    <a:pt x="42" y="547"/>
                  </a:lnTo>
                  <a:lnTo>
                    <a:pt x="42" y="571"/>
                  </a:lnTo>
                  <a:lnTo>
                    <a:pt x="42" y="595"/>
                  </a:lnTo>
                  <a:lnTo>
                    <a:pt x="42" y="625"/>
                  </a:lnTo>
                  <a:lnTo>
                    <a:pt x="42" y="649"/>
                  </a:lnTo>
                  <a:lnTo>
                    <a:pt x="42" y="679"/>
                  </a:lnTo>
                  <a:lnTo>
                    <a:pt x="42" y="703"/>
                  </a:lnTo>
                  <a:lnTo>
                    <a:pt x="42" y="727"/>
                  </a:lnTo>
                  <a:lnTo>
                    <a:pt x="42" y="757"/>
                  </a:lnTo>
                  <a:lnTo>
                    <a:pt x="42" y="769"/>
                  </a:lnTo>
                  <a:lnTo>
                    <a:pt x="42" y="781"/>
                  </a:lnTo>
                  <a:lnTo>
                    <a:pt x="42" y="793"/>
                  </a:lnTo>
                  <a:lnTo>
                    <a:pt x="42" y="805"/>
                  </a:lnTo>
                  <a:lnTo>
                    <a:pt x="42" y="823"/>
                  </a:lnTo>
                  <a:lnTo>
                    <a:pt x="42" y="835"/>
                  </a:lnTo>
                  <a:lnTo>
                    <a:pt x="42" y="847"/>
                  </a:lnTo>
                  <a:lnTo>
                    <a:pt x="42" y="859"/>
                  </a:lnTo>
                  <a:lnTo>
                    <a:pt x="42" y="871"/>
                  </a:lnTo>
                  <a:lnTo>
                    <a:pt x="42" y="883"/>
                  </a:lnTo>
                  <a:lnTo>
                    <a:pt x="42" y="895"/>
                  </a:lnTo>
                  <a:lnTo>
                    <a:pt x="42" y="913"/>
                  </a:lnTo>
                  <a:lnTo>
                    <a:pt x="42" y="925"/>
                  </a:lnTo>
                  <a:lnTo>
                    <a:pt x="42" y="937"/>
                  </a:lnTo>
                  <a:lnTo>
                    <a:pt x="42" y="949"/>
                  </a:lnTo>
                  <a:lnTo>
                    <a:pt x="42" y="961"/>
                  </a:lnTo>
                  <a:lnTo>
                    <a:pt x="42" y="973"/>
                  </a:lnTo>
                  <a:lnTo>
                    <a:pt x="42" y="985"/>
                  </a:lnTo>
                  <a:lnTo>
                    <a:pt x="42" y="1003"/>
                  </a:lnTo>
                  <a:lnTo>
                    <a:pt x="42" y="1015"/>
                  </a:lnTo>
                  <a:lnTo>
                    <a:pt x="42" y="1021"/>
                  </a:lnTo>
                  <a:lnTo>
                    <a:pt x="42" y="1027"/>
                  </a:lnTo>
                  <a:lnTo>
                    <a:pt x="42" y="1033"/>
                  </a:lnTo>
                  <a:lnTo>
                    <a:pt x="42" y="1039"/>
                  </a:lnTo>
                  <a:lnTo>
                    <a:pt x="42" y="1045"/>
                  </a:lnTo>
                  <a:lnTo>
                    <a:pt x="42" y="1051"/>
                  </a:lnTo>
                  <a:lnTo>
                    <a:pt x="42" y="1057"/>
                  </a:lnTo>
                  <a:lnTo>
                    <a:pt x="42" y="1063"/>
                  </a:lnTo>
                  <a:lnTo>
                    <a:pt x="42" y="1069"/>
                  </a:lnTo>
                  <a:lnTo>
                    <a:pt x="42" y="1075"/>
                  </a:lnTo>
                  <a:lnTo>
                    <a:pt x="42" y="1081"/>
                  </a:lnTo>
                  <a:lnTo>
                    <a:pt x="42" y="1087"/>
                  </a:lnTo>
                  <a:lnTo>
                    <a:pt x="36" y="1093"/>
                  </a:lnTo>
                  <a:lnTo>
                    <a:pt x="36" y="1099"/>
                  </a:lnTo>
                  <a:lnTo>
                    <a:pt x="36" y="1105"/>
                  </a:lnTo>
                  <a:lnTo>
                    <a:pt x="30" y="1111"/>
                  </a:lnTo>
                  <a:lnTo>
                    <a:pt x="30" y="1117"/>
                  </a:lnTo>
                  <a:lnTo>
                    <a:pt x="24" y="1123"/>
                  </a:lnTo>
                  <a:lnTo>
                    <a:pt x="24" y="1129"/>
                  </a:lnTo>
                  <a:lnTo>
                    <a:pt x="18" y="1129"/>
                  </a:lnTo>
                  <a:lnTo>
                    <a:pt x="18" y="1135"/>
                  </a:lnTo>
                  <a:lnTo>
                    <a:pt x="12" y="1135"/>
                  </a:lnTo>
                  <a:lnTo>
                    <a:pt x="12" y="1141"/>
                  </a:lnTo>
                  <a:lnTo>
                    <a:pt x="6" y="1141"/>
                  </a:lnTo>
                  <a:lnTo>
                    <a:pt x="6" y="1147"/>
                  </a:lnTo>
                  <a:lnTo>
                    <a:pt x="0" y="114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58" name="Freeform 700"/>
            <p:cNvSpPr>
              <a:spLocks/>
            </p:cNvSpPr>
            <p:nvPr/>
          </p:nvSpPr>
          <p:spPr bwMode="auto">
            <a:xfrm>
              <a:off x="3065" y="4256"/>
              <a:ext cx="61" cy="1141"/>
            </a:xfrm>
            <a:custGeom>
              <a:avLst/>
              <a:gdLst>
                <a:gd name="T0" fmla="*/ 7 w 61"/>
                <a:gd name="T1" fmla="*/ 12 h 1141"/>
                <a:gd name="T2" fmla="*/ 7 w 61"/>
                <a:gd name="T3" fmla="*/ 30 h 1141"/>
                <a:gd name="T4" fmla="*/ 7 w 61"/>
                <a:gd name="T5" fmla="*/ 54 h 1141"/>
                <a:gd name="T6" fmla="*/ 7 w 61"/>
                <a:gd name="T7" fmla="*/ 72 h 1141"/>
                <a:gd name="T8" fmla="*/ 7 w 61"/>
                <a:gd name="T9" fmla="*/ 96 h 1141"/>
                <a:gd name="T10" fmla="*/ 7 w 61"/>
                <a:gd name="T11" fmla="*/ 114 h 1141"/>
                <a:gd name="T12" fmla="*/ 0 w 61"/>
                <a:gd name="T13" fmla="*/ 138 h 1141"/>
                <a:gd name="T14" fmla="*/ 0 w 61"/>
                <a:gd name="T15" fmla="*/ 156 h 1141"/>
                <a:gd name="T16" fmla="*/ 0 w 61"/>
                <a:gd name="T17" fmla="*/ 174 h 1141"/>
                <a:gd name="T18" fmla="*/ 0 w 61"/>
                <a:gd name="T19" fmla="*/ 198 h 1141"/>
                <a:gd name="T20" fmla="*/ 0 w 61"/>
                <a:gd name="T21" fmla="*/ 216 h 1141"/>
                <a:gd name="T22" fmla="*/ 0 w 61"/>
                <a:gd name="T23" fmla="*/ 240 h 1141"/>
                <a:gd name="T24" fmla="*/ 7 w 61"/>
                <a:gd name="T25" fmla="*/ 264 h 1141"/>
                <a:gd name="T26" fmla="*/ 7 w 61"/>
                <a:gd name="T27" fmla="*/ 282 h 1141"/>
                <a:gd name="T28" fmla="*/ 7 w 61"/>
                <a:gd name="T29" fmla="*/ 306 h 1141"/>
                <a:gd name="T30" fmla="*/ 7 w 61"/>
                <a:gd name="T31" fmla="*/ 324 h 1141"/>
                <a:gd name="T32" fmla="*/ 7 w 61"/>
                <a:gd name="T33" fmla="*/ 348 h 1141"/>
                <a:gd name="T34" fmla="*/ 7 w 61"/>
                <a:gd name="T35" fmla="*/ 366 h 1141"/>
                <a:gd name="T36" fmla="*/ 7 w 61"/>
                <a:gd name="T37" fmla="*/ 390 h 1141"/>
                <a:gd name="T38" fmla="*/ 7 w 61"/>
                <a:gd name="T39" fmla="*/ 408 h 1141"/>
                <a:gd name="T40" fmla="*/ 7 w 61"/>
                <a:gd name="T41" fmla="*/ 432 h 1141"/>
                <a:gd name="T42" fmla="*/ 7 w 61"/>
                <a:gd name="T43" fmla="*/ 456 h 1141"/>
                <a:gd name="T44" fmla="*/ 7 w 61"/>
                <a:gd name="T45" fmla="*/ 475 h 1141"/>
                <a:gd name="T46" fmla="*/ 7 w 61"/>
                <a:gd name="T47" fmla="*/ 499 h 1141"/>
                <a:gd name="T48" fmla="*/ 7 w 61"/>
                <a:gd name="T49" fmla="*/ 523 h 1141"/>
                <a:gd name="T50" fmla="*/ 7 w 61"/>
                <a:gd name="T51" fmla="*/ 541 h 1141"/>
                <a:gd name="T52" fmla="*/ 7 w 61"/>
                <a:gd name="T53" fmla="*/ 565 h 1141"/>
                <a:gd name="T54" fmla="*/ 7 w 61"/>
                <a:gd name="T55" fmla="*/ 589 h 1141"/>
                <a:gd name="T56" fmla="*/ 7 w 61"/>
                <a:gd name="T57" fmla="*/ 607 h 1141"/>
                <a:gd name="T58" fmla="*/ 7 w 61"/>
                <a:gd name="T59" fmla="*/ 631 h 1141"/>
                <a:gd name="T60" fmla="*/ 7 w 61"/>
                <a:gd name="T61" fmla="*/ 655 h 1141"/>
                <a:gd name="T62" fmla="*/ 7 w 61"/>
                <a:gd name="T63" fmla="*/ 691 h 1141"/>
                <a:gd name="T64" fmla="*/ 7 w 61"/>
                <a:gd name="T65" fmla="*/ 721 h 1141"/>
                <a:gd name="T66" fmla="*/ 7 w 61"/>
                <a:gd name="T67" fmla="*/ 751 h 1141"/>
                <a:gd name="T68" fmla="*/ 7 w 61"/>
                <a:gd name="T69" fmla="*/ 781 h 1141"/>
                <a:gd name="T70" fmla="*/ 7 w 61"/>
                <a:gd name="T71" fmla="*/ 811 h 1141"/>
                <a:gd name="T72" fmla="*/ 0 w 61"/>
                <a:gd name="T73" fmla="*/ 841 h 1141"/>
                <a:gd name="T74" fmla="*/ 0 w 61"/>
                <a:gd name="T75" fmla="*/ 877 h 1141"/>
                <a:gd name="T76" fmla="*/ 0 w 61"/>
                <a:gd name="T77" fmla="*/ 907 h 1141"/>
                <a:gd name="T78" fmla="*/ 0 w 61"/>
                <a:gd name="T79" fmla="*/ 937 h 1141"/>
                <a:gd name="T80" fmla="*/ 0 w 61"/>
                <a:gd name="T81" fmla="*/ 961 h 1141"/>
                <a:gd name="T82" fmla="*/ 7 w 61"/>
                <a:gd name="T83" fmla="*/ 973 h 1141"/>
                <a:gd name="T84" fmla="*/ 7 w 61"/>
                <a:gd name="T85" fmla="*/ 985 h 1141"/>
                <a:gd name="T86" fmla="*/ 7 w 61"/>
                <a:gd name="T87" fmla="*/ 997 h 1141"/>
                <a:gd name="T88" fmla="*/ 7 w 61"/>
                <a:gd name="T89" fmla="*/ 1009 h 1141"/>
                <a:gd name="T90" fmla="*/ 7 w 61"/>
                <a:gd name="T91" fmla="*/ 1021 h 1141"/>
                <a:gd name="T92" fmla="*/ 7 w 61"/>
                <a:gd name="T93" fmla="*/ 1033 h 1141"/>
                <a:gd name="T94" fmla="*/ 13 w 61"/>
                <a:gd name="T95" fmla="*/ 1045 h 1141"/>
                <a:gd name="T96" fmla="*/ 13 w 61"/>
                <a:gd name="T97" fmla="*/ 1057 h 1141"/>
                <a:gd name="T98" fmla="*/ 13 w 61"/>
                <a:gd name="T99" fmla="*/ 1069 h 1141"/>
                <a:gd name="T100" fmla="*/ 13 w 61"/>
                <a:gd name="T101" fmla="*/ 1081 h 1141"/>
                <a:gd name="T102" fmla="*/ 19 w 61"/>
                <a:gd name="T103" fmla="*/ 1093 h 1141"/>
                <a:gd name="T104" fmla="*/ 19 w 61"/>
                <a:gd name="T105" fmla="*/ 1105 h 1141"/>
                <a:gd name="T106" fmla="*/ 25 w 61"/>
                <a:gd name="T107" fmla="*/ 1111 h 1141"/>
                <a:gd name="T108" fmla="*/ 37 w 61"/>
                <a:gd name="T109" fmla="*/ 1123 h 1141"/>
                <a:gd name="T110" fmla="*/ 49 w 61"/>
                <a:gd name="T111" fmla="*/ 1129 h 1141"/>
                <a:gd name="T112" fmla="*/ 55 w 61"/>
                <a:gd name="T113" fmla="*/ 1135 h 1141"/>
                <a:gd name="T114" fmla="*/ 61 w 61"/>
                <a:gd name="T115" fmla="*/ 1141 h 1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1141"/>
                <a:gd name="T176" fmla="*/ 61 w 61"/>
                <a:gd name="T177" fmla="*/ 1141 h 11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1141">
                  <a:moveTo>
                    <a:pt x="7" y="0"/>
                  </a:moveTo>
                  <a:lnTo>
                    <a:pt x="7" y="12"/>
                  </a:lnTo>
                  <a:lnTo>
                    <a:pt x="7" y="24"/>
                  </a:lnTo>
                  <a:lnTo>
                    <a:pt x="7" y="30"/>
                  </a:lnTo>
                  <a:lnTo>
                    <a:pt x="7" y="42"/>
                  </a:lnTo>
                  <a:lnTo>
                    <a:pt x="7" y="54"/>
                  </a:lnTo>
                  <a:lnTo>
                    <a:pt x="7" y="60"/>
                  </a:lnTo>
                  <a:lnTo>
                    <a:pt x="7" y="72"/>
                  </a:lnTo>
                  <a:lnTo>
                    <a:pt x="7" y="84"/>
                  </a:lnTo>
                  <a:lnTo>
                    <a:pt x="7" y="96"/>
                  </a:lnTo>
                  <a:lnTo>
                    <a:pt x="7" y="102"/>
                  </a:lnTo>
                  <a:lnTo>
                    <a:pt x="7" y="114"/>
                  </a:lnTo>
                  <a:lnTo>
                    <a:pt x="0" y="126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0" y="210"/>
                  </a:lnTo>
                  <a:lnTo>
                    <a:pt x="0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0" y="252"/>
                  </a:lnTo>
                  <a:lnTo>
                    <a:pt x="7" y="264"/>
                  </a:lnTo>
                  <a:lnTo>
                    <a:pt x="7" y="270"/>
                  </a:lnTo>
                  <a:lnTo>
                    <a:pt x="7" y="282"/>
                  </a:lnTo>
                  <a:lnTo>
                    <a:pt x="7" y="294"/>
                  </a:lnTo>
                  <a:lnTo>
                    <a:pt x="7" y="306"/>
                  </a:lnTo>
                  <a:lnTo>
                    <a:pt x="7" y="312"/>
                  </a:lnTo>
                  <a:lnTo>
                    <a:pt x="7" y="324"/>
                  </a:lnTo>
                  <a:lnTo>
                    <a:pt x="7" y="336"/>
                  </a:lnTo>
                  <a:lnTo>
                    <a:pt x="7" y="348"/>
                  </a:lnTo>
                  <a:lnTo>
                    <a:pt x="7" y="360"/>
                  </a:lnTo>
                  <a:lnTo>
                    <a:pt x="7" y="366"/>
                  </a:lnTo>
                  <a:lnTo>
                    <a:pt x="7" y="378"/>
                  </a:lnTo>
                  <a:lnTo>
                    <a:pt x="7" y="390"/>
                  </a:lnTo>
                  <a:lnTo>
                    <a:pt x="7" y="402"/>
                  </a:lnTo>
                  <a:lnTo>
                    <a:pt x="7" y="408"/>
                  </a:lnTo>
                  <a:lnTo>
                    <a:pt x="7" y="420"/>
                  </a:lnTo>
                  <a:lnTo>
                    <a:pt x="7" y="432"/>
                  </a:lnTo>
                  <a:lnTo>
                    <a:pt x="7" y="444"/>
                  </a:lnTo>
                  <a:lnTo>
                    <a:pt x="7" y="456"/>
                  </a:lnTo>
                  <a:lnTo>
                    <a:pt x="7" y="468"/>
                  </a:lnTo>
                  <a:lnTo>
                    <a:pt x="7" y="475"/>
                  </a:lnTo>
                  <a:lnTo>
                    <a:pt x="7" y="487"/>
                  </a:lnTo>
                  <a:lnTo>
                    <a:pt x="7" y="499"/>
                  </a:lnTo>
                  <a:lnTo>
                    <a:pt x="7" y="511"/>
                  </a:lnTo>
                  <a:lnTo>
                    <a:pt x="7" y="523"/>
                  </a:lnTo>
                  <a:lnTo>
                    <a:pt x="7" y="535"/>
                  </a:lnTo>
                  <a:lnTo>
                    <a:pt x="7" y="541"/>
                  </a:lnTo>
                  <a:lnTo>
                    <a:pt x="7" y="553"/>
                  </a:lnTo>
                  <a:lnTo>
                    <a:pt x="7" y="565"/>
                  </a:lnTo>
                  <a:lnTo>
                    <a:pt x="7" y="577"/>
                  </a:lnTo>
                  <a:lnTo>
                    <a:pt x="7" y="589"/>
                  </a:lnTo>
                  <a:lnTo>
                    <a:pt x="7" y="601"/>
                  </a:lnTo>
                  <a:lnTo>
                    <a:pt x="7" y="607"/>
                  </a:lnTo>
                  <a:lnTo>
                    <a:pt x="7" y="619"/>
                  </a:lnTo>
                  <a:lnTo>
                    <a:pt x="7" y="631"/>
                  </a:lnTo>
                  <a:lnTo>
                    <a:pt x="7" y="643"/>
                  </a:lnTo>
                  <a:lnTo>
                    <a:pt x="7" y="655"/>
                  </a:lnTo>
                  <a:lnTo>
                    <a:pt x="7" y="673"/>
                  </a:lnTo>
                  <a:lnTo>
                    <a:pt x="7" y="691"/>
                  </a:lnTo>
                  <a:lnTo>
                    <a:pt x="7" y="703"/>
                  </a:lnTo>
                  <a:lnTo>
                    <a:pt x="7" y="721"/>
                  </a:lnTo>
                  <a:lnTo>
                    <a:pt x="7" y="733"/>
                  </a:lnTo>
                  <a:lnTo>
                    <a:pt x="7" y="751"/>
                  </a:lnTo>
                  <a:lnTo>
                    <a:pt x="7" y="769"/>
                  </a:lnTo>
                  <a:lnTo>
                    <a:pt x="7" y="781"/>
                  </a:lnTo>
                  <a:lnTo>
                    <a:pt x="7" y="799"/>
                  </a:lnTo>
                  <a:lnTo>
                    <a:pt x="7" y="811"/>
                  </a:lnTo>
                  <a:lnTo>
                    <a:pt x="0" y="829"/>
                  </a:lnTo>
                  <a:lnTo>
                    <a:pt x="0" y="841"/>
                  </a:lnTo>
                  <a:lnTo>
                    <a:pt x="0" y="859"/>
                  </a:lnTo>
                  <a:lnTo>
                    <a:pt x="0" y="877"/>
                  </a:lnTo>
                  <a:lnTo>
                    <a:pt x="0" y="889"/>
                  </a:lnTo>
                  <a:lnTo>
                    <a:pt x="0" y="907"/>
                  </a:lnTo>
                  <a:lnTo>
                    <a:pt x="0" y="919"/>
                  </a:lnTo>
                  <a:lnTo>
                    <a:pt x="0" y="937"/>
                  </a:lnTo>
                  <a:lnTo>
                    <a:pt x="0" y="955"/>
                  </a:lnTo>
                  <a:lnTo>
                    <a:pt x="0" y="961"/>
                  </a:lnTo>
                  <a:lnTo>
                    <a:pt x="7" y="967"/>
                  </a:lnTo>
                  <a:lnTo>
                    <a:pt x="7" y="973"/>
                  </a:lnTo>
                  <a:lnTo>
                    <a:pt x="7" y="979"/>
                  </a:lnTo>
                  <a:lnTo>
                    <a:pt x="7" y="985"/>
                  </a:lnTo>
                  <a:lnTo>
                    <a:pt x="7" y="991"/>
                  </a:lnTo>
                  <a:lnTo>
                    <a:pt x="7" y="997"/>
                  </a:lnTo>
                  <a:lnTo>
                    <a:pt x="7" y="1003"/>
                  </a:lnTo>
                  <a:lnTo>
                    <a:pt x="7" y="1009"/>
                  </a:lnTo>
                  <a:lnTo>
                    <a:pt x="7" y="1015"/>
                  </a:lnTo>
                  <a:lnTo>
                    <a:pt x="7" y="1021"/>
                  </a:lnTo>
                  <a:lnTo>
                    <a:pt x="7" y="1027"/>
                  </a:lnTo>
                  <a:lnTo>
                    <a:pt x="7" y="1033"/>
                  </a:lnTo>
                  <a:lnTo>
                    <a:pt x="7" y="1039"/>
                  </a:lnTo>
                  <a:lnTo>
                    <a:pt x="13" y="1045"/>
                  </a:lnTo>
                  <a:lnTo>
                    <a:pt x="13" y="1051"/>
                  </a:lnTo>
                  <a:lnTo>
                    <a:pt x="13" y="1057"/>
                  </a:lnTo>
                  <a:lnTo>
                    <a:pt x="13" y="1063"/>
                  </a:lnTo>
                  <a:lnTo>
                    <a:pt x="13" y="1069"/>
                  </a:lnTo>
                  <a:lnTo>
                    <a:pt x="13" y="1075"/>
                  </a:lnTo>
                  <a:lnTo>
                    <a:pt x="13" y="1081"/>
                  </a:lnTo>
                  <a:lnTo>
                    <a:pt x="19" y="1087"/>
                  </a:lnTo>
                  <a:lnTo>
                    <a:pt x="19" y="1093"/>
                  </a:lnTo>
                  <a:lnTo>
                    <a:pt x="19" y="1099"/>
                  </a:lnTo>
                  <a:lnTo>
                    <a:pt x="19" y="1105"/>
                  </a:lnTo>
                  <a:lnTo>
                    <a:pt x="25" y="1105"/>
                  </a:lnTo>
                  <a:lnTo>
                    <a:pt x="25" y="1111"/>
                  </a:lnTo>
                  <a:lnTo>
                    <a:pt x="31" y="1117"/>
                  </a:lnTo>
                  <a:lnTo>
                    <a:pt x="37" y="1123"/>
                  </a:lnTo>
                  <a:lnTo>
                    <a:pt x="43" y="1129"/>
                  </a:lnTo>
                  <a:lnTo>
                    <a:pt x="49" y="1129"/>
                  </a:lnTo>
                  <a:lnTo>
                    <a:pt x="49" y="1135"/>
                  </a:lnTo>
                  <a:lnTo>
                    <a:pt x="55" y="1135"/>
                  </a:lnTo>
                  <a:lnTo>
                    <a:pt x="55" y="1141"/>
                  </a:lnTo>
                  <a:lnTo>
                    <a:pt x="61" y="1141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1" name="Group 701"/>
          <p:cNvGrpSpPr>
            <a:grpSpLocks/>
          </p:cNvGrpSpPr>
          <p:nvPr/>
        </p:nvGrpSpPr>
        <p:grpSpPr bwMode="auto">
          <a:xfrm>
            <a:off x="6346825" y="2493963"/>
            <a:ext cx="306388" cy="2144712"/>
            <a:chOff x="2975" y="4052"/>
            <a:chExt cx="193" cy="1351"/>
          </a:xfrm>
        </p:grpSpPr>
        <p:sp>
          <p:nvSpPr>
            <p:cNvPr id="9103" name="Line 702"/>
            <p:cNvSpPr>
              <a:spLocks noChangeShapeType="1"/>
            </p:cNvSpPr>
            <p:nvPr/>
          </p:nvSpPr>
          <p:spPr bwMode="auto">
            <a:xfrm>
              <a:off x="3072" y="4220"/>
              <a:ext cx="1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4" name="Line 703"/>
            <p:cNvSpPr>
              <a:spLocks noChangeShapeType="1"/>
            </p:cNvSpPr>
            <p:nvPr/>
          </p:nvSpPr>
          <p:spPr bwMode="auto">
            <a:xfrm>
              <a:off x="3072" y="4184"/>
              <a:ext cx="1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5" name="Line 704"/>
            <p:cNvSpPr>
              <a:spLocks noChangeShapeType="1"/>
            </p:cNvSpPr>
            <p:nvPr/>
          </p:nvSpPr>
          <p:spPr bwMode="auto">
            <a:xfrm>
              <a:off x="3072" y="4148"/>
              <a:ext cx="1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6" name="Line 705"/>
            <p:cNvSpPr>
              <a:spLocks noChangeShapeType="1"/>
            </p:cNvSpPr>
            <p:nvPr/>
          </p:nvSpPr>
          <p:spPr bwMode="auto">
            <a:xfrm flipH="1">
              <a:off x="3072" y="4142"/>
              <a:ext cx="6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7" name="Line 706"/>
            <p:cNvSpPr>
              <a:spLocks noChangeShapeType="1"/>
            </p:cNvSpPr>
            <p:nvPr/>
          </p:nvSpPr>
          <p:spPr bwMode="auto">
            <a:xfrm flipH="1">
              <a:off x="3078" y="4130"/>
              <a:ext cx="18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8" name="Line 707"/>
            <p:cNvSpPr>
              <a:spLocks noChangeShapeType="1"/>
            </p:cNvSpPr>
            <p:nvPr/>
          </p:nvSpPr>
          <p:spPr bwMode="auto">
            <a:xfrm flipH="1">
              <a:off x="3096" y="4124"/>
              <a:ext cx="12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9" name="Line 708"/>
            <p:cNvSpPr>
              <a:spLocks noChangeShapeType="1"/>
            </p:cNvSpPr>
            <p:nvPr/>
          </p:nvSpPr>
          <p:spPr bwMode="auto">
            <a:xfrm flipH="1">
              <a:off x="3108" y="4106"/>
              <a:ext cx="12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0" name="Line 709"/>
            <p:cNvSpPr>
              <a:spLocks noChangeShapeType="1"/>
            </p:cNvSpPr>
            <p:nvPr/>
          </p:nvSpPr>
          <p:spPr bwMode="auto">
            <a:xfrm flipH="1">
              <a:off x="3120" y="4064"/>
              <a:ext cx="48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1" name="Line 710"/>
            <p:cNvSpPr>
              <a:spLocks noChangeShapeType="1"/>
            </p:cNvSpPr>
            <p:nvPr/>
          </p:nvSpPr>
          <p:spPr bwMode="auto">
            <a:xfrm flipV="1">
              <a:off x="3114" y="4058"/>
              <a:ext cx="48" cy="4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2" name="Line 711"/>
            <p:cNvSpPr>
              <a:spLocks noChangeShapeType="1"/>
            </p:cNvSpPr>
            <p:nvPr/>
          </p:nvSpPr>
          <p:spPr bwMode="auto">
            <a:xfrm flipV="1">
              <a:off x="3102" y="4106"/>
              <a:ext cx="1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3" name="Line 712"/>
            <p:cNvSpPr>
              <a:spLocks noChangeShapeType="1"/>
            </p:cNvSpPr>
            <p:nvPr/>
          </p:nvSpPr>
          <p:spPr bwMode="auto">
            <a:xfrm flipV="1">
              <a:off x="3084" y="4118"/>
              <a:ext cx="18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" name="Line 713"/>
            <p:cNvSpPr>
              <a:spLocks noChangeShapeType="1"/>
            </p:cNvSpPr>
            <p:nvPr/>
          </p:nvSpPr>
          <p:spPr bwMode="auto">
            <a:xfrm flipV="1">
              <a:off x="3072" y="4124"/>
              <a:ext cx="12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" name="Line 714"/>
            <p:cNvSpPr>
              <a:spLocks noChangeShapeType="1"/>
            </p:cNvSpPr>
            <p:nvPr/>
          </p:nvSpPr>
          <p:spPr bwMode="auto">
            <a:xfrm>
              <a:off x="3072" y="4112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" name="Line 715"/>
            <p:cNvSpPr>
              <a:spLocks noChangeShapeType="1"/>
            </p:cNvSpPr>
            <p:nvPr/>
          </p:nvSpPr>
          <p:spPr bwMode="auto">
            <a:xfrm>
              <a:off x="3072" y="4082"/>
              <a:ext cx="1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" name="Line 716"/>
            <p:cNvSpPr>
              <a:spLocks noChangeShapeType="1"/>
            </p:cNvSpPr>
            <p:nvPr/>
          </p:nvSpPr>
          <p:spPr bwMode="auto">
            <a:xfrm>
              <a:off x="3065" y="4052"/>
              <a:ext cx="7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" name="Line 717"/>
            <p:cNvSpPr>
              <a:spLocks noChangeShapeType="1"/>
            </p:cNvSpPr>
            <p:nvPr/>
          </p:nvSpPr>
          <p:spPr bwMode="auto">
            <a:xfrm flipH="1">
              <a:off x="3029" y="4220"/>
              <a:ext cx="12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" name="Line 718"/>
            <p:cNvSpPr>
              <a:spLocks noChangeShapeType="1"/>
            </p:cNvSpPr>
            <p:nvPr/>
          </p:nvSpPr>
          <p:spPr bwMode="auto">
            <a:xfrm>
              <a:off x="3035" y="4184"/>
              <a:ext cx="6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0" name="Line 719"/>
            <p:cNvSpPr>
              <a:spLocks noChangeShapeType="1"/>
            </p:cNvSpPr>
            <p:nvPr/>
          </p:nvSpPr>
          <p:spPr bwMode="auto">
            <a:xfrm flipH="1">
              <a:off x="3035" y="4160"/>
              <a:ext cx="6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1" name="Line 720"/>
            <p:cNvSpPr>
              <a:spLocks noChangeShapeType="1"/>
            </p:cNvSpPr>
            <p:nvPr/>
          </p:nvSpPr>
          <p:spPr bwMode="auto">
            <a:xfrm>
              <a:off x="3035" y="4124"/>
              <a:ext cx="6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2" name="Line 721"/>
            <p:cNvSpPr>
              <a:spLocks noChangeShapeType="1"/>
            </p:cNvSpPr>
            <p:nvPr/>
          </p:nvSpPr>
          <p:spPr bwMode="auto">
            <a:xfrm>
              <a:off x="2975" y="4064"/>
              <a:ext cx="60" cy="6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3" name="Line 722"/>
            <p:cNvSpPr>
              <a:spLocks noChangeShapeType="1"/>
            </p:cNvSpPr>
            <p:nvPr/>
          </p:nvSpPr>
          <p:spPr bwMode="auto">
            <a:xfrm flipH="1" flipV="1">
              <a:off x="3053" y="4052"/>
              <a:ext cx="12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4" name="Line 723"/>
            <p:cNvSpPr>
              <a:spLocks noChangeShapeType="1"/>
            </p:cNvSpPr>
            <p:nvPr/>
          </p:nvSpPr>
          <p:spPr bwMode="auto">
            <a:xfrm flipV="1">
              <a:off x="3059" y="4082"/>
              <a:ext cx="6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5" name="Line 724"/>
            <p:cNvSpPr>
              <a:spLocks noChangeShapeType="1"/>
            </p:cNvSpPr>
            <p:nvPr/>
          </p:nvSpPr>
          <p:spPr bwMode="auto">
            <a:xfrm flipV="1">
              <a:off x="3053" y="4112"/>
              <a:ext cx="6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6" name="Line 725"/>
            <p:cNvSpPr>
              <a:spLocks noChangeShapeType="1"/>
            </p:cNvSpPr>
            <p:nvPr/>
          </p:nvSpPr>
          <p:spPr bwMode="auto">
            <a:xfrm>
              <a:off x="3041" y="4118"/>
              <a:ext cx="12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7" name="Line 726"/>
            <p:cNvSpPr>
              <a:spLocks noChangeShapeType="1"/>
            </p:cNvSpPr>
            <p:nvPr/>
          </p:nvSpPr>
          <p:spPr bwMode="auto">
            <a:xfrm>
              <a:off x="3023" y="4100"/>
              <a:ext cx="18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8" name="Line 727"/>
            <p:cNvSpPr>
              <a:spLocks noChangeShapeType="1"/>
            </p:cNvSpPr>
            <p:nvPr/>
          </p:nvSpPr>
          <p:spPr bwMode="auto">
            <a:xfrm>
              <a:off x="2987" y="4064"/>
              <a:ext cx="36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29" name="Freeform 728"/>
            <p:cNvSpPr>
              <a:spLocks/>
            </p:cNvSpPr>
            <p:nvPr/>
          </p:nvSpPr>
          <p:spPr bwMode="auto">
            <a:xfrm>
              <a:off x="2993" y="4256"/>
              <a:ext cx="42" cy="1147"/>
            </a:xfrm>
            <a:custGeom>
              <a:avLst/>
              <a:gdLst>
                <a:gd name="T0" fmla="*/ 36 w 42"/>
                <a:gd name="T1" fmla="*/ 12 h 1147"/>
                <a:gd name="T2" fmla="*/ 36 w 42"/>
                <a:gd name="T3" fmla="*/ 36 h 1147"/>
                <a:gd name="T4" fmla="*/ 36 w 42"/>
                <a:gd name="T5" fmla="*/ 54 h 1147"/>
                <a:gd name="T6" fmla="*/ 36 w 42"/>
                <a:gd name="T7" fmla="*/ 78 h 1147"/>
                <a:gd name="T8" fmla="*/ 36 w 42"/>
                <a:gd name="T9" fmla="*/ 102 h 1147"/>
                <a:gd name="T10" fmla="*/ 36 w 42"/>
                <a:gd name="T11" fmla="*/ 126 h 1147"/>
                <a:gd name="T12" fmla="*/ 36 w 42"/>
                <a:gd name="T13" fmla="*/ 144 h 1147"/>
                <a:gd name="T14" fmla="*/ 36 w 42"/>
                <a:gd name="T15" fmla="*/ 168 h 1147"/>
                <a:gd name="T16" fmla="*/ 36 w 42"/>
                <a:gd name="T17" fmla="*/ 192 h 1147"/>
                <a:gd name="T18" fmla="*/ 36 w 42"/>
                <a:gd name="T19" fmla="*/ 216 h 1147"/>
                <a:gd name="T20" fmla="*/ 36 w 42"/>
                <a:gd name="T21" fmla="*/ 252 h 1147"/>
                <a:gd name="T22" fmla="*/ 36 w 42"/>
                <a:gd name="T23" fmla="*/ 306 h 1147"/>
                <a:gd name="T24" fmla="*/ 36 w 42"/>
                <a:gd name="T25" fmla="*/ 360 h 1147"/>
                <a:gd name="T26" fmla="*/ 36 w 42"/>
                <a:gd name="T27" fmla="*/ 414 h 1147"/>
                <a:gd name="T28" fmla="*/ 36 w 42"/>
                <a:gd name="T29" fmla="*/ 462 h 1147"/>
                <a:gd name="T30" fmla="*/ 42 w 42"/>
                <a:gd name="T31" fmla="*/ 517 h 1147"/>
                <a:gd name="T32" fmla="*/ 42 w 42"/>
                <a:gd name="T33" fmla="*/ 571 h 1147"/>
                <a:gd name="T34" fmla="*/ 42 w 42"/>
                <a:gd name="T35" fmla="*/ 625 h 1147"/>
                <a:gd name="T36" fmla="*/ 42 w 42"/>
                <a:gd name="T37" fmla="*/ 679 h 1147"/>
                <a:gd name="T38" fmla="*/ 42 w 42"/>
                <a:gd name="T39" fmla="*/ 727 h 1147"/>
                <a:gd name="T40" fmla="*/ 42 w 42"/>
                <a:gd name="T41" fmla="*/ 769 h 1147"/>
                <a:gd name="T42" fmla="*/ 42 w 42"/>
                <a:gd name="T43" fmla="*/ 793 h 1147"/>
                <a:gd name="T44" fmla="*/ 42 w 42"/>
                <a:gd name="T45" fmla="*/ 823 h 1147"/>
                <a:gd name="T46" fmla="*/ 42 w 42"/>
                <a:gd name="T47" fmla="*/ 847 h 1147"/>
                <a:gd name="T48" fmla="*/ 42 w 42"/>
                <a:gd name="T49" fmla="*/ 871 h 1147"/>
                <a:gd name="T50" fmla="*/ 42 w 42"/>
                <a:gd name="T51" fmla="*/ 895 h 1147"/>
                <a:gd name="T52" fmla="*/ 42 w 42"/>
                <a:gd name="T53" fmla="*/ 925 h 1147"/>
                <a:gd name="T54" fmla="*/ 42 w 42"/>
                <a:gd name="T55" fmla="*/ 949 h 1147"/>
                <a:gd name="T56" fmla="*/ 42 w 42"/>
                <a:gd name="T57" fmla="*/ 973 h 1147"/>
                <a:gd name="T58" fmla="*/ 42 w 42"/>
                <a:gd name="T59" fmla="*/ 1003 h 1147"/>
                <a:gd name="T60" fmla="*/ 42 w 42"/>
                <a:gd name="T61" fmla="*/ 1021 h 1147"/>
                <a:gd name="T62" fmla="*/ 42 w 42"/>
                <a:gd name="T63" fmla="*/ 1033 h 1147"/>
                <a:gd name="T64" fmla="*/ 42 w 42"/>
                <a:gd name="T65" fmla="*/ 1045 h 1147"/>
                <a:gd name="T66" fmla="*/ 42 w 42"/>
                <a:gd name="T67" fmla="*/ 1057 h 1147"/>
                <a:gd name="T68" fmla="*/ 42 w 42"/>
                <a:gd name="T69" fmla="*/ 1069 h 1147"/>
                <a:gd name="T70" fmla="*/ 42 w 42"/>
                <a:gd name="T71" fmla="*/ 1081 h 1147"/>
                <a:gd name="T72" fmla="*/ 36 w 42"/>
                <a:gd name="T73" fmla="*/ 1093 h 1147"/>
                <a:gd name="T74" fmla="*/ 36 w 42"/>
                <a:gd name="T75" fmla="*/ 1105 h 1147"/>
                <a:gd name="T76" fmla="*/ 30 w 42"/>
                <a:gd name="T77" fmla="*/ 1117 h 1147"/>
                <a:gd name="T78" fmla="*/ 24 w 42"/>
                <a:gd name="T79" fmla="*/ 1129 h 1147"/>
                <a:gd name="T80" fmla="*/ 18 w 42"/>
                <a:gd name="T81" fmla="*/ 1135 h 1147"/>
                <a:gd name="T82" fmla="*/ 12 w 42"/>
                <a:gd name="T83" fmla="*/ 1141 h 1147"/>
                <a:gd name="T84" fmla="*/ 6 w 42"/>
                <a:gd name="T85" fmla="*/ 1147 h 11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"/>
                <a:gd name="T130" fmla="*/ 0 h 1147"/>
                <a:gd name="T131" fmla="*/ 42 w 42"/>
                <a:gd name="T132" fmla="*/ 1147 h 11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" h="1147">
                  <a:moveTo>
                    <a:pt x="42" y="0"/>
                  </a:moveTo>
                  <a:lnTo>
                    <a:pt x="36" y="12"/>
                  </a:lnTo>
                  <a:lnTo>
                    <a:pt x="36" y="24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36" y="78"/>
                  </a:lnTo>
                  <a:lnTo>
                    <a:pt x="36" y="90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6" y="126"/>
                  </a:lnTo>
                  <a:lnTo>
                    <a:pt x="36" y="138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92"/>
                  </a:lnTo>
                  <a:lnTo>
                    <a:pt x="36" y="204"/>
                  </a:lnTo>
                  <a:lnTo>
                    <a:pt x="36" y="216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36" y="282"/>
                  </a:lnTo>
                  <a:lnTo>
                    <a:pt x="36" y="306"/>
                  </a:lnTo>
                  <a:lnTo>
                    <a:pt x="36" y="330"/>
                  </a:lnTo>
                  <a:lnTo>
                    <a:pt x="36" y="360"/>
                  </a:lnTo>
                  <a:lnTo>
                    <a:pt x="36" y="384"/>
                  </a:lnTo>
                  <a:lnTo>
                    <a:pt x="36" y="414"/>
                  </a:lnTo>
                  <a:lnTo>
                    <a:pt x="36" y="438"/>
                  </a:lnTo>
                  <a:lnTo>
                    <a:pt x="36" y="462"/>
                  </a:lnTo>
                  <a:lnTo>
                    <a:pt x="42" y="493"/>
                  </a:lnTo>
                  <a:lnTo>
                    <a:pt x="42" y="517"/>
                  </a:lnTo>
                  <a:lnTo>
                    <a:pt x="42" y="547"/>
                  </a:lnTo>
                  <a:lnTo>
                    <a:pt x="42" y="571"/>
                  </a:lnTo>
                  <a:lnTo>
                    <a:pt x="42" y="595"/>
                  </a:lnTo>
                  <a:lnTo>
                    <a:pt x="42" y="625"/>
                  </a:lnTo>
                  <a:lnTo>
                    <a:pt x="42" y="649"/>
                  </a:lnTo>
                  <a:lnTo>
                    <a:pt x="42" y="679"/>
                  </a:lnTo>
                  <a:lnTo>
                    <a:pt x="42" y="703"/>
                  </a:lnTo>
                  <a:lnTo>
                    <a:pt x="42" y="727"/>
                  </a:lnTo>
                  <a:lnTo>
                    <a:pt x="42" y="757"/>
                  </a:lnTo>
                  <a:lnTo>
                    <a:pt x="42" y="769"/>
                  </a:lnTo>
                  <a:lnTo>
                    <a:pt x="42" y="781"/>
                  </a:lnTo>
                  <a:lnTo>
                    <a:pt x="42" y="793"/>
                  </a:lnTo>
                  <a:lnTo>
                    <a:pt x="42" y="805"/>
                  </a:lnTo>
                  <a:lnTo>
                    <a:pt x="42" y="823"/>
                  </a:lnTo>
                  <a:lnTo>
                    <a:pt x="42" y="835"/>
                  </a:lnTo>
                  <a:lnTo>
                    <a:pt x="42" y="847"/>
                  </a:lnTo>
                  <a:lnTo>
                    <a:pt x="42" y="859"/>
                  </a:lnTo>
                  <a:lnTo>
                    <a:pt x="42" y="871"/>
                  </a:lnTo>
                  <a:lnTo>
                    <a:pt x="42" y="883"/>
                  </a:lnTo>
                  <a:lnTo>
                    <a:pt x="42" y="895"/>
                  </a:lnTo>
                  <a:lnTo>
                    <a:pt x="42" y="913"/>
                  </a:lnTo>
                  <a:lnTo>
                    <a:pt x="42" y="925"/>
                  </a:lnTo>
                  <a:lnTo>
                    <a:pt x="42" y="937"/>
                  </a:lnTo>
                  <a:lnTo>
                    <a:pt x="42" y="949"/>
                  </a:lnTo>
                  <a:lnTo>
                    <a:pt x="42" y="961"/>
                  </a:lnTo>
                  <a:lnTo>
                    <a:pt x="42" y="973"/>
                  </a:lnTo>
                  <a:lnTo>
                    <a:pt x="42" y="985"/>
                  </a:lnTo>
                  <a:lnTo>
                    <a:pt x="42" y="1003"/>
                  </a:lnTo>
                  <a:lnTo>
                    <a:pt x="42" y="1015"/>
                  </a:lnTo>
                  <a:lnTo>
                    <a:pt x="42" y="1021"/>
                  </a:lnTo>
                  <a:lnTo>
                    <a:pt x="42" y="1027"/>
                  </a:lnTo>
                  <a:lnTo>
                    <a:pt x="42" y="1033"/>
                  </a:lnTo>
                  <a:lnTo>
                    <a:pt x="42" y="1039"/>
                  </a:lnTo>
                  <a:lnTo>
                    <a:pt x="42" y="1045"/>
                  </a:lnTo>
                  <a:lnTo>
                    <a:pt x="42" y="1051"/>
                  </a:lnTo>
                  <a:lnTo>
                    <a:pt x="42" y="1057"/>
                  </a:lnTo>
                  <a:lnTo>
                    <a:pt x="42" y="1063"/>
                  </a:lnTo>
                  <a:lnTo>
                    <a:pt x="42" y="1069"/>
                  </a:lnTo>
                  <a:lnTo>
                    <a:pt x="42" y="1075"/>
                  </a:lnTo>
                  <a:lnTo>
                    <a:pt x="42" y="1081"/>
                  </a:lnTo>
                  <a:lnTo>
                    <a:pt x="42" y="1087"/>
                  </a:lnTo>
                  <a:lnTo>
                    <a:pt x="36" y="1093"/>
                  </a:lnTo>
                  <a:lnTo>
                    <a:pt x="36" y="1099"/>
                  </a:lnTo>
                  <a:lnTo>
                    <a:pt x="36" y="1105"/>
                  </a:lnTo>
                  <a:lnTo>
                    <a:pt x="30" y="1111"/>
                  </a:lnTo>
                  <a:lnTo>
                    <a:pt x="30" y="1117"/>
                  </a:lnTo>
                  <a:lnTo>
                    <a:pt x="24" y="1123"/>
                  </a:lnTo>
                  <a:lnTo>
                    <a:pt x="24" y="1129"/>
                  </a:lnTo>
                  <a:lnTo>
                    <a:pt x="18" y="1129"/>
                  </a:lnTo>
                  <a:lnTo>
                    <a:pt x="18" y="1135"/>
                  </a:lnTo>
                  <a:lnTo>
                    <a:pt x="12" y="1135"/>
                  </a:lnTo>
                  <a:lnTo>
                    <a:pt x="12" y="1141"/>
                  </a:lnTo>
                  <a:lnTo>
                    <a:pt x="6" y="1141"/>
                  </a:lnTo>
                  <a:lnTo>
                    <a:pt x="6" y="1147"/>
                  </a:lnTo>
                  <a:lnTo>
                    <a:pt x="0" y="114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30" name="Freeform 729"/>
            <p:cNvSpPr>
              <a:spLocks/>
            </p:cNvSpPr>
            <p:nvPr/>
          </p:nvSpPr>
          <p:spPr bwMode="auto">
            <a:xfrm>
              <a:off x="3065" y="4256"/>
              <a:ext cx="61" cy="1141"/>
            </a:xfrm>
            <a:custGeom>
              <a:avLst/>
              <a:gdLst>
                <a:gd name="T0" fmla="*/ 7 w 61"/>
                <a:gd name="T1" fmla="*/ 12 h 1141"/>
                <a:gd name="T2" fmla="*/ 7 w 61"/>
                <a:gd name="T3" fmla="*/ 30 h 1141"/>
                <a:gd name="T4" fmla="*/ 7 w 61"/>
                <a:gd name="T5" fmla="*/ 54 h 1141"/>
                <a:gd name="T6" fmla="*/ 7 w 61"/>
                <a:gd name="T7" fmla="*/ 72 h 1141"/>
                <a:gd name="T8" fmla="*/ 7 w 61"/>
                <a:gd name="T9" fmla="*/ 96 h 1141"/>
                <a:gd name="T10" fmla="*/ 7 w 61"/>
                <a:gd name="T11" fmla="*/ 114 h 1141"/>
                <a:gd name="T12" fmla="*/ 0 w 61"/>
                <a:gd name="T13" fmla="*/ 138 h 1141"/>
                <a:gd name="T14" fmla="*/ 0 w 61"/>
                <a:gd name="T15" fmla="*/ 156 h 1141"/>
                <a:gd name="T16" fmla="*/ 0 w 61"/>
                <a:gd name="T17" fmla="*/ 174 h 1141"/>
                <a:gd name="T18" fmla="*/ 0 w 61"/>
                <a:gd name="T19" fmla="*/ 198 h 1141"/>
                <a:gd name="T20" fmla="*/ 0 w 61"/>
                <a:gd name="T21" fmla="*/ 216 h 1141"/>
                <a:gd name="T22" fmla="*/ 0 w 61"/>
                <a:gd name="T23" fmla="*/ 240 h 1141"/>
                <a:gd name="T24" fmla="*/ 7 w 61"/>
                <a:gd name="T25" fmla="*/ 264 h 1141"/>
                <a:gd name="T26" fmla="*/ 7 w 61"/>
                <a:gd name="T27" fmla="*/ 282 h 1141"/>
                <a:gd name="T28" fmla="*/ 7 w 61"/>
                <a:gd name="T29" fmla="*/ 306 h 1141"/>
                <a:gd name="T30" fmla="*/ 7 w 61"/>
                <a:gd name="T31" fmla="*/ 324 h 1141"/>
                <a:gd name="T32" fmla="*/ 7 w 61"/>
                <a:gd name="T33" fmla="*/ 348 h 1141"/>
                <a:gd name="T34" fmla="*/ 7 w 61"/>
                <a:gd name="T35" fmla="*/ 366 h 1141"/>
                <a:gd name="T36" fmla="*/ 7 w 61"/>
                <a:gd name="T37" fmla="*/ 390 h 1141"/>
                <a:gd name="T38" fmla="*/ 7 w 61"/>
                <a:gd name="T39" fmla="*/ 408 h 1141"/>
                <a:gd name="T40" fmla="*/ 7 w 61"/>
                <a:gd name="T41" fmla="*/ 432 h 1141"/>
                <a:gd name="T42" fmla="*/ 7 w 61"/>
                <a:gd name="T43" fmla="*/ 456 h 1141"/>
                <a:gd name="T44" fmla="*/ 7 w 61"/>
                <a:gd name="T45" fmla="*/ 475 h 1141"/>
                <a:gd name="T46" fmla="*/ 7 w 61"/>
                <a:gd name="T47" fmla="*/ 499 h 1141"/>
                <a:gd name="T48" fmla="*/ 7 w 61"/>
                <a:gd name="T49" fmla="*/ 523 h 1141"/>
                <a:gd name="T50" fmla="*/ 7 w 61"/>
                <a:gd name="T51" fmla="*/ 541 h 1141"/>
                <a:gd name="T52" fmla="*/ 7 w 61"/>
                <a:gd name="T53" fmla="*/ 565 h 1141"/>
                <a:gd name="T54" fmla="*/ 7 w 61"/>
                <a:gd name="T55" fmla="*/ 589 h 1141"/>
                <a:gd name="T56" fmla="*/ 7 w 61"/>
                <a:gd name="T57" fmla="*/ 607 h 1141"/>
                <a:gd name="T58" fmla="*/ 7 w 61"/>
                <a:gd name="T59" fmla="*/ 631 h 1141"/>
                <a:gd name="T60" fmla="*/ 7 w 61"/>
                <a:gd name="T61" fmla="*/ 655 h 1141"/>
                <a:gd name="T62" fmla="*/ 7 w 61"/>
                <a:gd name="T63" fmla="*/ 691 h 1141"/>
                <a:gd name="T64" fmla="*/ 7 w 61"/>
                <a:gd name="T65" fmla="*/ 721 h 1141"/>
                <a:gd name="T66" fmla="*/ 7 w 61"/>
                <a:gd name="T67" fmla="*/ 751 h 1141"/>
                <a:gd name="T68" fmla="*/ 7 w 61"/>
                <a:gd name="T69" fmla="*/ 781 h 1141"/>
                <a:gd name="T70" fmla="*/ 7 w 61"/>
                <a:gd name="T71" fmla="*/ 811 h 1141"/>
                <a:gd name="T72" fmla="*/ 0 w 61"/>
                <a:gd name="T73" fmla="*/ 841 h 1141"/>
                <a:gd name="T74" fmla="*/ 0 w 61"/>
                <a:gd name="T75" fmla="*/ 877 h 1141"/>
                <a:gd name="T76" fmla="*/ 0 w 61"/>
                <a:gd name="T77" fmla="*/ 907 h 1141"/>
                <a:gd name="T78" fmla="*/ 0 w 61"/>
                <a:gd name="T79" fmla="*/ 937 h 1141"/>
                <a:gd name="T80" fmla="*/ 0 w 61"/>
                <a:gd name="T81" fmla="*/ 961 h 1141"/>
                <a:gd name="T82" fmla="*/ 7 w 61"/>
                <a:gd name="T83" fmla="*/ 973 h 1141"/>
                <a:gd name="T84" fmla="*/ 7 w 61"/>
                <a:gd name="T85" fmla="*/ 985 h 1141"/>
                <a:gd name="T86" fmla="*/ 7 w 61"/>
                <a:gd name="T87" fmla="*/ 997 h 1141"/>
                <a:gd name="T88" fmla="*/ 7 w 61"/>
                <a:gd name="T89" fmla="*/ 1009 h 1141"/>
                <a:gd name="T90" fmla="*/ 7 w 61"/>
                <a:gd name="T91" fmla="*/ 1021 h 1141"/>
                <a:gd name="T92" fmla="*/ 7 w 61"/>
                <a:gd name="T93" fmla="*/ 1033 h 1141"/>
                <a:gd name="T94" fmla="*/ 13 w 61"/>
                <a:gd name="T95" fmla="*/ 1045 h 1141"/>
                <a:gd name="T96" fmla="*/ 13 w 61"/>
                <a:gd name="T97" fmla="*/ 1057 h 1141"/>
                <a:gd name="T98" fmla="*/ 13 w 61"/>
                <a:gd name="T99" fmla="*/ 1069 h 1141"/>
                <a:gd name="T100" fmla="*/ 13 w 61"/>
                <a:gd name="T101" fmla="*/ 1081 h 1141"/>
                <a:gd name="T102" fmla="*/ 19 w 61"/>
                <a:gd name="T103" fmla="*/ 1093 h 1141"/>
                <a:gd name="T104" fmla="*/ 19 w 61"/>
                <a:gd name="T105" fmla="*/ 1105 h 1141"/>
                <a:gd name="T106" fmla="*/ 25 w 61"/>
                <a:gd name="T107" fmla="*/ 1111 h 1141"/>
                <a:gd name="T108" fmla="*/ 37 w 61"/>
                <a:gd name="T109" fmla="*/ 1123 h 1141"/>
                <a:gd name="T110" fmla="*/ 49 w 61"/>
                <a:gd name="T111" fmla="*/ 1129 h 1141"/>
                <a:gd name="T112" fmla="*/ 55 w 61"/>
                <a:gd name="T113" fmla="*/ 1135 h 1141"/>
                <a:gd name="T114" fmla="*/ 61 w 61"/>
                <a:gd name="T115" fmla="*/ 1141 h 1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1141"/>
                <a:gd name="T176" fmla="*/ 61 w 61"/>
                <a:gd name="T177" fmla="*/ 1141 h 11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1141">
                  <a:moveTo>
                    <a:pt x="7" y="0"/>
                  </a:moveTo>
                  <a:lnTo>
                    <a:pt x="7" y="12"/>
                  </a:lnTo>
                  <a:lnTo>
                    <a:pt x="7" y="24"/>
                  </a:lnTo>
                  <a:lnTo>
                    <a:pt x="7" y="30"/>
                  </a:lnTo>
                  <a:lnTo>
                    <a:pt x="7" y="42"/>
                  </a:lnTo>
                  <a:lnTo>
                    <a:pt x="7" y="54"/>
                  </a:lnTo>
                  <a:lnTo>
                    <a:pt x="7" y="60"/>
                  </a:lnTo>
                  <a:lnTo>
                    <a:pt x="7" y="72"/>
                  </a:lnTo>
                  <a:lnTo>
                    <a:pt x="7" y="84"/>
                  </a:lnTo>
                  <a:lnTo>
                    <a:pt x="7" y="96"/>
                  </a:lnTo>
                  <a:lnTo>
                    <a:pt x="7" y="102"/>
                  </a:lnTo>
                  <a:lnTo>
                    <a:pt x="7" y="114"/>
                  </a:lnTo>
                  <a:lnTo>
                    <a:pt x="0" y="126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0" y="210"/>
                  </a:lnTo>
                  <a:lnTo>
                    <a:pt x="0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0" y="252"/>
                  </a:lnTo>
                  <a:lnTo>
                    <a:pt x="7" y="264"/>
                  </a:lnTo>
                  <a:lnTo>
                    <a:pt x="7" y="270"/>
                  </a:lnTo>
                  <a:lnTo>
                    <a:pt x="7" y="282"/>
                  </a:lnTo>
                  <a:lnTo>
                    <a:pt x="7" y="294"/>
                  </a:lnTo>
                  <a:lnTo>
                    <a:pt x="7" y="306"/>
                  </a:lnTo>
                  <a:lnTo>
                    <a:pt x="7" y="312"/>
                  </a:lnTo>
                  <a:lnTo>
                    <a:pt x="7" y="324"/>
                  </a:lnTo>
                  <a:lnTo>
                    <a:pt x="7" y="336"/>
                  </a:lnTo>
                  <a:lnTo>
                    <a:pt x="7" y="348"/>
                  </a:lnTo>
                  <a:lnTo>
                    <a:pt x="7" y="360"/>
                  </a:lnTo>
                  <a:lnTo>
                    <a:pt x="7" y="366"/>
                  </a:lnTo>
                  <a:lnTo>
                    <a:pt x="7" y="378"/>
                  </a:lnTo>
                  <a:lnTo>
                    <a:pt x="7" y="390"/>
                  </a:lnTo>
                  <a:lnTo>
                    <a:pt x="7" y="402"/>
                  </a:lnTo>
                  <a:lnTo>
                    <a:pt x="7" y="408"/>
                  </a:lnTo>
                  <a:lnTo>
                    <a:pt x="7" y="420"/>
                  </a:lnTo>
                  <a:lnTo>
                    <a:pt x="7" y="432"/>
                  </a:lnTo>
                  <a:lnTo>
                    <a:pt x="7" y="444"/>
                  </a:lnTo>
                  <a:lnTo>
                    <a:pt x="7" y="456"/>
                  </a:lnTo>
                  <a:lnTo>
                    <a:pt x="7" y="468"/>
                  </a:lnTo>
                  <a:lnTo>
                    <a:pt x="7" y="475"/>
                  </a:lnTo>
                  <a:lnTo>
                    <a:pt x="7" y="487"/>
                  </a:lnTo>
                  <a:lnTo>
                    <a:pt x="7" y="499"/>
                  </a:lnTo>
                  <a:lnTo>
                    <a:pt x="7" y="511"/>
                  </a:lnTo>
                  <a:lnTo>
                    <a:pt x="7" y="523"/>
                  </a:lnTo>
                  <a:lnTo>
                    <a:pt x="7" y="535"/>
                  </a:lnTo>
                  <a:lnTo>
                    <a:pt x="7" y="541"/>
                  </a:lnTo>
                  <a:lnTo>
                    <a:pt x="7" y="553"/>
                  </a:lnTo>
                  <a:lnTo>
                    <a:pt x="7" y="565"/>
                  </a:lnTo>
                  <a:lnTo>
                    <a:pt x="7" y="577"/>
                  </a:lnTo>
                  <a:lnTo>
                    <a:pt x="7" y="589"/>
                  </a:lnTo>
                  <a:lnTo>
                    <a:pt x="7" y="601"/>
                  </a:lnTo>
                  <a:lnTo>
                    <a:pt x="7" y="607"/>
                  </a:lnTo>
                  <a:lnTo>
                    <a:pt x="7" y="619"/>
                  </a:lnTo>
                  <a:lnTo>
                    <a:pt x="7" y="631"/>
                  </a:lnTo>
                  <a:lnTo>
                    <a:pt x="7" y="643"/>
                  </a:lnTo>
                  <a:lnTo>
                    <a:pt x="7" y="655"/>
                  </a:lnTo>
                  <a:lnTo>
                    <a:pt x="7" y="673"/>
                  </a:lnTo>
                  <a:lnTo>
                    <a:pt x="7" y="691"/>
                  </a:lnTo>
                  <a:lnTo>
                    <a:pt x="7" y="703"/>
                  </a:lnTo>
                  <a:lnTo>
                    <a:pt x="7" y="721"/>
                  </a:lnTo>
                  <a:lnTo>
                    <a:pt x="7" y="733"/>
                  </a:lnTo>
                  <a:lnTo>
                    <a:pt x="7" y="751"/>
                  </a:lnTo>
                  <a:lnTo>
                    <a:pt x="7" y="769"/>
                  </a:lnTo>
                  <a:lnTo>
                    <a:pt x="7" y="781"/>
                  </a:lnTo>
                  <a:lnTo>
                    <a:pt x="7" y="799"/>
                  </a:lnTo>
                  <a:lnTo>
                    <a:pt x="7" y="811"/>
                  </a:lnTo>
                  <a:lnTo>
                    <a:pt x="0" y="829"/>
                  </a:lnTo>
                  <a:lnTo>
                    <a:pt x="0" y="841"/>
                  </a:lnTo>
                  <a:lnTo>
                    <a:pt x="0" y="859"/>
                  </a:lnTo>
                  <a:lnTo>
                    <a:pt x="0" y="877"/>
                  </a:lnTo>
                  <a:lnTo>
                    <a:pt x="0" y="889"/>
                  </a:lnTo>
                  <a:lnTo>
                    <a:pt x="0" y="907"/>
                  </a:lnTo>
                  <a:lnTo>
                    <a:pt x="0" y="919"/>
                  </a:lnTo>
                  <a:lnTo>
                    <a:pt x="0" y="937"/>
                  </a:lnTo>
                  <a:lnTo>
                    <a:pt x="0" y="955"/>
                  </a:lnTo>
                  <a:lnTo>
                    <a:pt x="0" y="961"/>
                  </a:lnTo>
                  <a:lnTo>
                    <a:pt x="7" y="967"/>
                  </a:lnTo>
                  <a:lnTo>
                    <a:pt x="7" y="973"/>
                  </a:lnTo>
                  <a:lnTo>
                    <a:pt x="7" y="979"/>
                  </a:lnTo>
                  <a:lnTo>
                    <a:pt x="7" y="985"/>
                  </a:lnTo>
                  <a:lnTo>
                    <a:pt x="7" y="991"/>
                  </a:lnTo>
                  <a:lnTo>
                    <a:pt x="7" y="997"/>
                  </a:lnTo>
                  <a:lnTo>
                    <a:pt x="7" y="1003"/>
                  </a:lnTo>
                  <a:lnTo>
                    <a:pt x="7" y="1009"/>
                  </a:lnTo>
                  <a:lnTo>
                    <a:pt x="7" y="1015"/>
                  </a:lnTo>
                  <a:lnTo>
                    <a:pt x="7" y="1021"/>
                  </a:lnTo>
                  <a:lnTo>
                    <a:pt x="7" y="1027"/>
                  </a:lnTo>
                  <a:lnTo>
                    <a:pt x="7" y="1033"/>
                  </a:lnTo>
                  <a:lnTo>
                    <a:pt x="7" y="1039"/>
                  </a:lnTo>
                  <a:lnTo>
                    <a:pt x="13" y="1045"/>
                  </a:lnTo>
                  <a:lnTo>
                    <a:pt x="13" y="1051"/>
                  </a:lnTo>
                  <a:lnTo>
                    <a:pt x="13" y="1057"/>
                  </a:lnTo>
                  <a:lnTo>
                    <a:pt x="13" y="1063"/>
                  </a:lnTo>
                  <a:lnTo>
                    <a:pt x="13" y="1069"/>
                  </a:lnTo>
                  <a:lnTo>
                    <a:pt x="13" y="1075"/>
                  </a:lnTo>
                  <a:lnTo>
                    <a:pt x="13" y="1081"/>
                  </a:lnTo>
                  <a:lnTo>
                    <a:pt x="19" y="1087"/>
                  </a:lnTo>
                  <a:lnTo>
                    <a:pt x="19" y="1093"/>
                  </a:lnTo>
                  <a:lnTo>
                    <a:pt x="19" y="1099"/>
                  </a:lnTo>
                  <a:lnTo>
                    <a:pt x="19" y="1105"/>
                  </a:lnTo>
                  <a:lnTo>
                    <a:pt x="25" y="1105"/>
                  </a:lnTo>
                  <a:lnTo>
                    <a:pt x="25" y="1111"/>
                  </a:lnTo>
                  <a:lnTo>
                    <a:pt x="31" y="1117"/>
                  </a:lnTo>
                  <a:lnTo>
                    <a:pt x="37" y="1123"/>
                  </a:lnTo>
                  <a:lnTo>
                    <a:pt x="43" y="1129"/>
                  </a:lnTo>
                  <a:lnTo>
                    <a:pt x="49" y="1129"/>
                  </a:lnTo>
                  <a:lnTo>
                    <a:pt x="49" y="1135"/>
                  </a:lnTo>
                  <a:lnTo>
                    <a:pt x="55" y="1135"/>
                  </a:lnTo>
                  <a:lnTo>
                    <a:pt x="55" y="1141"/>
                  </a:lnTo>
                  <a:lnTo>
                    <a:pt x="61" y="1141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2" name="Group 730"/>
          <p:cNvGrpSpPr>
            <a:grpSpLocks/>
          </p:cNvGrpSpPr>
          <p:nvPr/>
        </p:nvGrpSpPr>
        <p:grpSpPr bwMode="auto">
          <a:xfrm>
            <a:off x="6176963" y="1487488"/>
            <a:ext cx="600075" cy="1035050"/>
            <a:chOff x="1500" y="4222"/>
            <a:chExt cx="444" cy="820"/>
          </a:xfrm>
        </p:grpSpPr>
        <p:sp>
          <p:nvSpPr>
            <p:cNvPr id="8972" name="Line 731"/>
            <p:cNvSpPr>
              <a:spLocks noChangeShapeType="1"/>
            </p:cNvSpPr>
            <p:nvPr/>
          </p:nvSpPr>
          <p:spPr bwMode="auto">
            <a:xfrm>
              <a:off x="1620" y="4456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3" name="Line 732"/>
            <p:cNvSpPr>
              <a:spLocks noChangeShapeType="1"/>
            </p:cNvSpPr>
            <p:nvPr/>
          </p:nvSpPr>
          <p:spPr bwMode="auto">
            <a:xfrm>
              <a:off x="1616" y="4426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4" name="Line 733"/>
            <p:cNvSpPr>
              <a:spLocks noChangeShapeType="1"/>
            </p:cNvSpPr>
            <p:nvPr/>
          </p:nvSpPr>
          <p:spPr bwMode="auto">
            <a:xfrm flipH="1">
              <a:off x="1500" y="4887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5" name="Line 734"/>
            <p:cNvSpPr>
              <a:spLocks noChangeShapeType="1"/>
            </p:cNvSpPr>
            <p:nvPr/>
          </p:nvSpPr>
          <p:spPr bwMode="auto">
            <a:xfrm flipH="1">
              <a:off x="1507" y="488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6" name="Line 735"/>
            <p:cNvSpPr>
              <a:spLocks noChangeShapeType="1"/>
            </p:cNvSpPr>
            <p:nvPr/>
          </p:nvSpPr>
          <p:spPr bwMode="auto">
            <a:xfrm>
              <a:off x="1525" y="4875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7" name="Line 736"/>
            <p:cNvSpPr>
              <a:spLocks noChangeShapeType="1"/>
            </p:cNvSpPr>
            <p:nvPr/>
          </p:nvSpPr>
          <p:spPr bwMode="auto">
            <a:xfrm>
              <a:off x="1511" y="4869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8" name="Line 737"/>
            <p:cNvSpPr>
              <a:spLocks noChangeShapeType="1"/>
            </p:cNvSpPr>
            <p:nvPr/>
          </p:nvSpPr>
          <p:spPr bwMode="auto">
            <a:xfrm>
              <a:off x="1511" y="4851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9" name="Line 738"/>
            <p:cNvSpPr>
              <a:spLocks noChangeShapeType="1"/>
            </p:cNvSpPr>
            <p:nvPr/>
          </p:nvSpPr>
          <p:spPr bwMode="auto">
            <a:xfrm>
              <a:off x="1504" y="4827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0" name="Line 739"/>
            <p:cNvSpPr>
              <a:spLocks noChangeShapeType="1"/>
            </p:cNvSpPr>
            <p:nvPr/>
          </p:nvSpPr>
          <p:spPr bwMode="auto">
            <a:xfrm flipH="1">
              <a:off x="1504" y="4809"/>
              <a:ext cx="1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1" name="Line 740"/>
            <p:cNvSpPr>
              <a:spLocks noChangeShapeType="1"/>
            </p:cNvSpPr>
            <p:nvPr/>
          </p:nvSpPr>
          <p:spPr bwMode="auto">
            <a:xfrm>
              <a:off x="1507" y="4803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2" name="Line 741"/>
            <p:cNvSpPr>
              <a:spLocks noChangeShapeType="1"/>
            </p:cNvSpPr>
            <p:nvPr/>
          </p:nvSpPr>
          <p:spPr bwMode="auto">
            <a:xfrm flipH="1">
              <a:off x="1507" y="4791"/>
              <a:ext cx="35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3" name="Line 742"/>
            <p:cNvSpPr>
              <a:spLocks noChangeShapeType="1"/>
            </p:cNvSpPr>
            <p:nvPr/>
          </p:nvSpPr>
          <p:spPr bwMode="auto">
            <a:xfrm flipH="1">
              <a:off x="1542" y="4779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4" name="Line 743"/>
            <p:cNvSpPr>
              <a:spLocks noChangeShapeType="1"/>
            </p:cNvSpPr>
            <p:nvPr/>
          </p:nvSpPr>
          <p:spPr bwMode="auto">
            <a:xfrm>
              <a:off x="1553" y="4743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5" name="Line 744"/>
            <p:cNvSpPr>
              <a:spLocks noChangeShapeType="1"/>
            </p:cNvSpPr>
            <p:nvPr/>
          </p:nvSpPr>
          <p:spPr bwMode="auto">
            <a:xfrm>
              <a:off x="1546" y="4731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6" name="Line 745"/>
            <p:cNvSpPr>
              <a:spLocks noChangeShapeType="1"/>
            </p:cNvSpPr>
            <p:nvPr/>
          </p:nvSpPr>
          <p:spPr bwMode="auto">
            <a:xfrm>
              <a:off x="1546" y="4689"/>
              <a:ext cx="0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7" name="Line 746"/>
            <p:cNvSpPr>
              <a:spLocks noChangeShapeType="1"/>
            </p:cNvSpPr>
            <p:nvPr/>
          </p:nvSpPr>
          <p:spPr bwMode="auto">
            <a:xfrm>
              <a:off x="1546" y="4677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8" name="Line 747"/>
            <p:cNvSpPr>
              <a:spLocks noChangeShapeType="1"/>
            </p:cNvSpPr>
            <p:nvPr/>
          </p:nvSpPr>
          <p:spPr bwMode="auto">
            <a:xfrm>
              <a:off x="1535" y="467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89" name="Line 748"/>
            <p:cNvSpPr>
              <a:spLocks noChangeShapeType="1"/>
            </p:cNvSpPr>
            <p:nvPr/>
          </p:nvSpPr>
          <p:spPr bwMode="auto">
            <a:xfrm flipH="1">
              <a:off x="1535" y="4647"/>
              <a:ext cx="1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0" name="Line 749"/>
            <p:cNvSpPr>
              <a:spLocks noChangeShapeType="1"/>
            </p:cNvSpPr>
            <p:nvPr/>
          </p:nvSpPr>
          <p:spPr bwMode="auto">
            <a:xfrm>
              <a:off x="1539" y="4629"/>
              <a:ext cx="1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1" name="Line 750"/>
            <p:cNvSpPr>
              <a:spLocks noChangeShapeType="1"/>
            </p:cNvSpPr>
            <p:nvPr/>
          </p:nvSpPr>
          <p:spPr bwMode="auto">
            <a:xfrm flipH="1">
              <a:off x="1539" y="4611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2" name="Line 751"/>
            <p:cNvSpPr>
              <a:spLocks noChangeShapeType="1"/>
            </p:cNvSpPr>
            <p:nvPr/>
          </p:nvSpPr>
          <p:spPr bwMode="auto">
            <a:xfrm flipH="1">
              <a:off x="1563" y="4605"/>
              <a:ext cx="2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3" name="Line 752"/>
            <p:cNvSpPr>
              <a:spLocks noChangeShapeType="1"/>
            </p:cNvSpPr>
            <p:nvPr/>
          </p:nvSpPr>
          <p:spPr bwMode="auto">
            <a:xfrm>
              <a:off x="1581" y="4587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4" name="Line 753"/>
            <p:cNvSpPr>
              <a:spLocks noChangeShapeType="1"/>
            </p:cNvSpPr>
            <p:nvPr/>
          </p:nvSpPr>
          <p:spPr bwMode="auto">
            <a:xfrm>
              <a:off x="1563" y="458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5" name="Line 754"/>
            <p:cNvSpPr>
              <a:spLocks noChangeShapeType="1"/>
            </p:cNvSpPr>
            <p:nvPr/>
          </p:nvSpPr>
          <p:spPr bwMode="auto">
            <a:xfrm flipH="1">
              <a:off x="1563" y="4569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6" name="Line 755"/>
            <p:cNvSpPr>
              <a:spLocks noChangeShapeType="1"/>
            </p:cNvSpPr>
            <p:nvPr/>
          </p:nvSpPr>
          <p:spPr bwMode="auto">
            <a:xfrm>
              <a:off x="1553" y="456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7" name="Line 756"/>
            <p:cNvSpPr>
              <a:spLocks noChangeShapeType="1"/>
            </p:cNvSpPr>
            <p:nvPr/>
          </p:nvSpPr>
          <p:spPr bwMode="auto">
            <a:xfrm>
              <a:off x="1549" y="4533"/>
              <a:ext cx="4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8" name="Line 757"/>
            <p:cNvSpPr>
              <a:spLocks noChangeShapeType="1"/>
            </p:cNvSpPr>
            <p:nvPr/>
          </p:nvSpPr>
          <p:spPr bwMode="auto">
            <a:xfrm flipH="1">
              <a:off x="1549" y="4521"/>
              <a:ext cx="2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99" name="Line 758"/>
            <p:cNvSpPr>
              <a:spLocks noChangeShapeType="1"/>
            </p:cNvSpPr>
            <p:nvPr/>
          </p:nvSpPr>
          <p:spPr bwMode="auto">
            <a:xfrm flipH="1">
              <a:off x="1570" y="4491"/>
              <a:ext cx="1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0" name="Line 759"/>
            <p:cNvSpPr>
              <a:spLocks noChangeShapeType="1"/>
            </p:cNvSpPr>
            <p:nvPr/>
          </p:nvSpPr>
          <p:spPr bwMode="auto">
            <a:xfrm flipH="1">
              <a:off x="1581" y="4479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1" name="Line 760"/>
            <p:cNvSpPr>
              <a:spLocks noChangeShapeType="1"/>
            </p:cNvSpPr>
            <p:nvPr/>
          </p:nvSpPr>
          <p:spPr bwMode="auto">
            <a:xfrm flipH="1">
              <a:off x="1592" y="4456"/>
              <a:ext cx="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2" name="Line 761"/>
            <p:cNvSpPr>
              <a:spLocks noChangeShapeType="1"/>
            </p:cNvSpPr>
            <p:nvPr/>
          </p:nvSpPr>
          <p:spPr bwMode="auto">
            <a:xfrm flipH="1" flipV="1">
              <a:off x="1599" y="4456"/>
              <a:ext cx="1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3" name="Line 762"/>
            <p:cNvSpPr>
              <a:spLocks noChangeShapeType="1"/>
            </p:cNvSpPr>
            <p:nvPr/>
          </p:nvSpPr>
          <p:spPr bwMode="auto">
            <a:xfrm flipH="1">
              <a:off x="1609" y="4462"/>
              <a:ext cx="1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4" name="Line 763"/>
            <p:cNvSpPr>
              <a:spLocks noChangeShapeType="1"/>
            </p:cNvSpPr>
            <p:nvPr/>
          </p:nvSpPr>
          <p:spPr bwMode="auto">
            <a:xfrm flipH="1">
              <a:off x="1616" y="4414"/>
              <a:ext cx="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5" name="Line 764"/>
            <p:cNvSpPr>
              <a:spLocks noChangeShapeType="1"/>
            </p:cNvSpPr>
            <p:nvPr/>
          </p:nvSpPr>
          <p:spPr bwMode="auto">
            <a:xfrm flipH="1" flipV="1">
              <a:off x="1620" y="4414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6" name="Line 765"/>
            <p:cNvSpPr>
              <a:spLocks noChangeShapeType="1"/>
            </p:cNvSpPr>
            <p:nvPr/>
          </p:nvSpPr>
          <p:spPr bwMode="auto">
            <a:xfrm flipH="1">
              <a:off x="1630" y="4396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7" name="Line 766"/>
            <p:cNvSpPr>
              <a:spLocks noChangeShapeType="1"/>
            </p:cNvSpPr>
            <p:nvPr/>
          </p:nvSpPr>
          <p:spPr bwMode="auto">
            <a:xfrm>
              <a:off x="1630" y="4372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8" name="Line 767"/>
            <p:cNvSpPr>
              <a:spLocks noChangeShapeType="1"/>
            </p:cNvSpPr>
            <p:nvPr/>
          </p:nvSpPr>
          <p:spPr bwMode="auto">
            <a:xfrm flipH="1">
              <a:off x="1630" y="4372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09" name="Line 768"/>
            <p:cNvSpPr>
              <a:spLocks noChangeShapeType="1"/>
            </p:cNvSpPr>
            <p:nvPr/>
          </p:nvSpPr>
          <p:spPr bwMode="auto">
            <a:xfrm flipH="1" flipV="1">
              <a:off x="1641" y="4372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0" name="Line 769"/>
            <p:cNvSpPr>
              <a:spLocks noChangeShapeType="1"/>
            </p:cNvSpPr>
            <p:nvPr/>
          </p:nvSpPr>
          <p:spPr bwMode="auto">
            <a:xfrm flipH="1">
              <a:off x="1659" y="4378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" name="Line 770"/>
            <p:cNvSpPr>
              <a:spLocks noChangeShapeType="1"/>
            </p:cNvSpPr>
            <p:nvPr/>
          </p:nvSpPr>
          <p:spPr bwMode="auto">
            <a:xfrm>
              <a:off x="1648" y="4348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" name="Line 771"/>
            <p:cNvSpPr>
              <a:spLocks noChangeShapeType="1"/>
            </p:cNvSpPr>
            <p:nvPr/>
          </p:nvSpPr>
          <p:spPr bwMode="auto">
            <a:xfrm flipH="1">
              <a:off x="1648" y="4342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" name="Line 772"/>
            <p:cNvSpPr>
              <a:spLocks noChangeShapeType="1"/>
            </p:cNvSpPr>
            <p:nvPr/>
          </p:nvSpPr>
          <p:spPr bwMode="auto">
            <a:xfrm flipH="1" flipV="1">
              <a:off x="1662" y="4342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" name="Line 773"/>
            <p:cNvSpPr>
              <a:spLocks noChangeShapeType="1"/>
            </p:cNvSpPr>
            <p:nvPr/>
          </p:nvSpPr>
          <p:spPr bwMode="auto">
            <a:xfrm flipH="1">
              <a:off x="1673" y="4330"/>
              <a:ext cx="1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" name="Line 774"/>
            <p:cNvSpPr>
              <a:spLocks noChangeShapeType="1"/>
            </p:cNvSpPr>
            <p:nvPr/>
          </p:nvSpPr>
          <p:spPr bwMode="auto">
            <a:xfrm>
              <a:off x="1676" y="433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" name="Line 775"/>
            <p:cNvSpPr>
              <a:spLocks noChangeShapeType="1"/>
            </p:cNvSpPr>
            <p:nvPr/>
          </p:nvSpPr>
          <p:spPr bwMode="auto">
            <a:xfrm>
              <a:off x="1676" y="43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7" name="Line 776"/>
            <p:cNvSpPr>
              <a:spLocks noChangeShapeType="1"/>
            </p:cNvSpPr>
            <p:nvPr/>
          </p:nvSpPr>
          <p:spPr bwMode="auto">
            <a:xfrm flipH="1">
              <a:off x="1676" y="4252"/>
              <a:ext cx="4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8" name="Line 777"/>
            <p:cNvSpPr>
              <a:spLocks noChangeShapeType="1"/>
            </p:cNvSpPr>
            <p:nvPr/>
          </p:nvSpPr>
          <p:spPr bwMode="auto">
            <a:xfrm flipH="1" flipV="1">
              <a:off x="1680" y="4252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" name="Line 778"/>
            <p:cNvSpPr>
              <a:spLocks noChangeShapeType="1"/>
            </p:cNvSpPr>
            <p:nvPr/>
          </p:nvSpPr>
          <p:spPr bwMode="auto">
            <a:xfrm>
              <a:off x="1690" y="424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" name="Line 779"/>
            <p:cNvSpPr>
              <a:spLocks noChangeShapeType="1"/>
            </p:cNvSpPr>
            <p:nvPr/>
          </p:nvSpPr>
          <p:spPr bwMode="auto">
            <a:xfrm flipH="1">
              <a:off x="1690" y="4234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" name="Line 780"/>
            <p:cNvSpPr>
              <a:spLocks noChangeShapeType="1"/>
            </p:cNvSpPr>
            <p:nvPr/>
          </p:nvSpPr>
          <p:spPr bwMode="auto">
            <a:xfrm flipH="1" flipV="1">
              <a:off x="1701" y="4234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" name="Line 781"/>
            <p:cNvSpPr>
              <a:spLocks noChangeShapeType="1"/>
            </p:cNvSpPr>
            <p:nvPr/>
          </p:nvSpPr>
          <p:spPr bwMode="auto">
            <a:xfrm flipH="1">
              <a:off x="1708" y="4240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" name="Line 782"/>
            <p:cNvSpPr>
              <a:spLocks noChangeShapeType="1"/>
            </p:cNvSpPr>
            <p:nvPr/>
          </p:nvSpPr>
          <p:spPr bwMode="auto">
            <a:xfrm>
              <a:off x="1711" y="422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" name="Line 783"/>
            <p:cNvSpPr>
              <a:spLocks noChangeShapeType="1"/>
            </p:cNvSpPr>
            <p:nvPr/>
          </p:nvSpPr>
          <p:spPr bwMode="auto">
            <a:xfrm flipH="1">
              <a:off x="1711" y="422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5" name="Line 784"/>
            <p:cNvSpPr>
              <a:spLocks noChangeShapeType="1"/>
            </p:cNvSpPr>
            <p:nvPr/>
          </p:nvSpPr>
          <p:spPr bwMode="auto">
            <a:xfrm flipH="1" flipV="1">
              <a:off x="1729" y="4222"/>
              <a:ext cx="2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6" name="Line 785"/>
            <p:cNvSpPr>
              <a:spLocks noChangeShapeType="1"/>
            </p:cNvSpPr>
            <p:nvPr/>
          </p:nvSpPr>
          <p:spPr bwMode="auto">
            <a:xfrm flipH="1">
              <a:off x="1750" y="4240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7" name="Line 786"/>
            <p:cNvSpPr>
              <a:spLocks noChangeShapeType="1"/>
            </p:cNvSpPr>
            <p:nvPr/>
          </p:nvSpPr>
          <p:spPr bwMode="auto">
            <a:xfrm flipH="1" flipV="1">
              <a:off x="1761" y="4240"/>
              <a:ext cx="14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8" name="Line 787"/>
            <p:cNvSpPr>
              <a:spLocks noChangeShapeType="1"/>
            </p:cNvSpPr>
            <p:nvPr/>
          </p:nvSpPr>
          <p:spPr bwMode="auto">
            <a:xfrm flipH="1">
              <a:off x="1775" y="4276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9" name="Line 788"/>
            <p:cNvSpPr>
              <a:spLocks noChangeShapeType="1"/>
            </p:cNvSpPr>
            <p:nvPr/>
          </p:nvSpPr>
          <p:spPr bwMode="auto">
            <a:xfrm flipH="1">
              <a:off x="1792" y="427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0" name="Line 789"/>
            <p:cNvSpPr>
              <a:spLocks noChangeShapeType="1"/>
            </p:cNvSpPr>
            <p:nvPr/>
          </p:nvSpPr>
          <p:spPr bwMode="auto">
            <a:xfrm flipH="1">
              <a:off x="1800" y="427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1" name="Line 790"/>
            <p:cNvSpPr>
              <a:spLocks noChangeShapeType="1"/>
            </p:cNvSpPr>
            <p:nvPr/>
          </p:nvSpPr>
          <p:spPr bwMode="auto">
            <a:xfrm flipH="1" flipV="1">
              <a:off x="1810" y="4276"/>
              <a:ext cx="7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2" name="Line 791"/>
            <p:cNvSpPr>
              <a:spLocks noChangeShapeType="1"/>
            </p:cNvSpPr>
            <p:nvPr/>
          </p:nvSpPr>
          <p:spPr bwMode="auto">
            <a:xfrm flipV="1">
              <a:off x="1817" y="42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3" name="Line 792"/>
            <p:cNvSpPr>
              <a:spLocks noChangeShapeType="1"/>
            </p:cNvSpPr>
            <p:nvPr/>
          </p:nvSpPr>
          <p:spPr bwMode="auto">
            <a:xfrm flipV="1">
              <a:off x="1814" y="4306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4" name="Line 793"/>
            <p:cNvSpPr>
              <a:spLocks noChangeShapeType="1"/>
            </p:cNvSpPr>
            <p:nvPr/>
          </p:nvSpPr>
          <p:spPr bwMode="auto">
            <a:xfrm flipH="1" flipV="1">
              <a:off x="1814" y="4330"/>
              <a:ext cx="1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5" name="Line 794"/>
            <p:cNvSpPr>
              <a:spLocks noChangeShapeType="1"/>
            </p:cNvSpPr>
            <p:nvPr/>
          </p:nvSpPr>
          <p:spPr bwMode="auto">
            <a:xfrm flipH="1" flipV="1">
              <a:off x="1828" y="4354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6" name="Line 795"/>
            <p:cNvSpPr>
              <a:spLocks noChangeShapeType="1"/>
            </p:cNvSpPr>
            <p:nvPr/>
          </p:nvSpPr>
          <p:spPr bwMode="auto">
            <a:xfrm flipV="1">
              <a:off x="1831" y="4366"/>
              <a:ext cx="1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7" name="Line 796"/>
            <p:cNvSpPr>
              <a:spLocks noChangeShapeType="1"/>
            </p:cNvSpPr>
            <p:nvPr/>
          </p:nvSpPr>
          <p:spPr bwMode="auto">
            <a:xfrm flipH="1" flipV="1">
              <a:off x="1831" y="4390"/>
              <a:ext cx="1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8" name="Line 797"/>
            <p:cNvSpPr>
              <a:spLocks noChangeShapeType="1"/>
            </p:cNvSpPr>
            <p:nvPr/>
          </p:nvSpPr>
          <p:spPr bwMode="auto">
            <a:xfrm flipV="1">
              <a:off x="1845" y="443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39" name="Line 798"/>
            <p:cNvSpPr>
              <a:spLocks noChangeShapeType="1"/>
            </p:cNvSpPr>
            <p:nvPr/>
          </p:nvSpPr>
          <p:spPr bwMode="auto">
            <a:xfrm>
              <a:off x="1831" y="4438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0" name="Line 799"/>
            <p:cNvSpPr>
              <a:spLocks noChangeShapeType="1"/>
            </p:cNvSpPr>
            <p:nvPr/>
          </p:nvSpPr>
          <p:spPr bwMode="auto">
            <a:xfrm flipV="1">
              <a:off x="1831" y="443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1" name="Line 800"/>
            <p:cNvSpPr>
              <a:spLocks noChangeShapeType="1"/>
            </p:cNvSpPr>
            <p:nvPr/>
          </p:nvSpPr>
          <p:spPr bwMode="auto">
            <a:xfrm flipH="1" flipV="1">
              <a:off x="1831" y="4456"/>
              <a:ext cx="2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2" name="Line 801"/>
            <p:cNvSpPr>
              <a:spLocks noChangeShapeType="1"/>
            </p:cNvSpPr>
            <p:nvPr/>
          </p:nvSpPr>
          <p:spPr bwMode="auto">
            <a:xfrm flipH="1">
              <a:off x="1852" y="4467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3" name="Line 802"/>
            <p:cNvSpPr>
              <a:spLocks noChangeShapeType="1"/>
            </p:cNvSpPr>
            <p:nvPr/>
          </p:nvSpPr>
          <p:spPr bwMode="auto">
            <a:xfrm flipH="1" flipV="1">
              <a:off x="1866" y="4467"/>
              <a:ext cx="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4" name="Line 803"/>
            <p:cNvSpPr>
              <a:spLocks noChangeShapeType="1"/>
            </p:cNvSpPr>
            <p:nvPr/>
          </p:nvSpPr>
          <p:spPr bwMode="auto">
            <a:xfrm flipH="1">
              <a:off x="1870" y="4473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5" name="Line 804"/>
            <p:cNvSpPr>
              <a:spLocks noChangeShapeType="1"/>
            </p:cNvSpPr>
            <p:nvPr/>
          </p:nvSpPr>
          <p:spPr bwMode="auto">
            <a:xfrm flipV="1">
              <a:off x="1881" y="4473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6" name="Line 805"/>
            <p:cNvSpPr>
              <a:spLocks noChangeShapeType="1"/>
            </p:cNvSpPr>
            <p:nvPr/>
          </p:nvSpPr>
          <p:spPr bwMode="auto">
            <a:xfrm flipH="1">
              <a:off x="1881" y="4485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7" name="Line 806"/>
            <p:cNvSpPr>
              <a:spLocks noChangeShapeType="1"/>
            </p:cNvSpPr>
            <p:nvPr/>
          </p:nvSpPr>
          <p:spPr bwMode="auto">
            <a:xfrm flipH="1">
              <a:off x="1891" y="4479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8" name="Line 807"/>
            <p:cNvSpPr>
              <a:spLocks noChangeShapeType="1"/>
            </p:cNvSpPr>
            <p:nvPr/>
          </p:nvSpPr>
          <p:spPr bwMode="auto">
            <a:xfrm flipH="1" flipV="1">
              <a:off x="1905" y="4479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49" name="Line 808"/>
            <p:cNvSpPr>
              <a:spLocks noChangeShapeType="1"/>
            </p:cNvSpPr>
            <p:nvPr/>
          </p:nvSpPr>
          <p:spPr bwMode="auto">
            <a:xfrm flipV="1">
              <a:off x="1898" y="4503"/>
              <a:ext cx="1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0" name="Line 809"/>
            <p:cNvSpPr>
              <a:spLocks noChangeShapeType="1"/>
            </p:cNvSpPr>
            <p:nvPr/>
          </p:nvSpPr>
          <p:spPr bwMode="auto">
            <a:xfrm flipH="1" flipV="1">
              <a:off x="1898" y="4533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1" name="Line 810"/>
            <p:cNvSpPr>
              <a:spLocks noChangeShapeType="1"/>
            </p:cNvSpPr>
            <p:nvPr/>
          </p:nvSpPr>
          <p:spPr bwMode="auto">
            <a:xfrm flipH="1">
              <a:off x="1902" y="4545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2" name="Line 811"/>
            <p:cNvSpPr>
              <a:spLocks noChangeShapeType="1"/>
            </p:cNvSpPr>
            <p:nvPr/>
          </p:nvSpPr>
          <p:spPr bwMode="auto">
            <a:xfrm flipH="1" flipV="1">
              <a:off x="1919" y="4545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3" name="Line 812"/>
            <p:cNvSpPr>
              <a:spLocks noChangeShapeType="1"/>
            </p:cNvSpPr>
            <p:nvPr/>
          </p:nvSpPr>
          <p:spPr bwMode="auto">
            <a:xfrm flipV="1">
              <a:off x="1919" y="4557"/>
              <a:ext cx="7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4" name="Line 813"/>
            <p:cNvSpPr>
              <a:spLocks noChangeShapeType="1"/>
            </p:cNvSpPr>
            <p:nvPr/>
          </p:nvSpPr>
          <p:spPr bwMode="auto">
            <a:xfrm flipH="1" flipV="1">
              <a:off x="1919" y="4575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5" name="Line 814"/>
            <p:cNvSpPr>
              <a:spLocks noChangeShapeType="1"/>
            </p:cNvSpPr>
            <p:nvPr/>
          </p:nvSpPr>
          <p:spPr bwMode="auto">
            <a:xfrm flipH="1" flipV="1">
              <a:off x="1923" y="4605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6" name="Line 815"/>
            <p:cNvSpPr>
              <a:spLocks noChangeShapeType="1"/>
            </p:cNvSpPr>
            <p:nvPr/>
          </p:nvSpPr>
          <p:spPr bwMode="auto">
            <a:xfrm flipV="1">
              <a:off x="1923" y="4617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7" name="Line 816"/>
            <p:cNvSpPr>
              <a:spLocks noChangeShapeType="1"/>
            </p:cNvSpPr>
            <p:nvPr/>
          </p:nvSpPr>
          <p:spPr bwMode="auto">
            <a:xfrm flipH="1" flipV="1">
              <a:off x="1923" y="4629"/>
              <a:ext cx="2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8" name="Line 817"/>
            <p:cNvSpPr>
              <a:spLocks noChangeShapeType="1"/>
            </p:cNvSpPr>
            <p:nvPr/>
          </p:nvSpPr>
          <p:spPr bwMode="auto">
            <a:xfrm flipV="1">
              <a:off x="1933" y="4671"/>
              <a:ext cx="1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59" name="Line 818"/>
            <p:cNvSpPr>
              <a:spLocks noChangeShapeType="1"/>
            </p:cNvSpPr>
            <p:nvPr/>
          </p:nvSpPr>
          <p:spPr bwMode="auto">
            <a:xfrm>
              <a:off x="1909" y="4707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0" name="Line 819"/>
            <p:cNvSpPr>
              <a:spLocks noChangeShapeType="1"/>
            </p:cNvSpPr>
            <p:nvPr/>
          </p:nvSpPr>
          <p:spPr bwMode="auto">
            <a:xfrm flipV="1">
              <a:off x="1895" y="4707"/>
              <a:ext cx="1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1" name="Line 820"/>
            <p:cNvSpPr>
              <a:spLocks noChangeShapeType="1"/>
            </p:cNvSpPr>
            <p:nvPr/>
          </p:nvSpPr>
          <p:spPr bwMode="auto">
            <a:xfrm flipH="1" flipV="1">
              <a:off x="1895" y="4737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2" name="Line 821"/>
            <p:cNvSpPr>
              <a:spLocks noChangeShapeType="1"/>
            </p:cNvSpPr>
            <p:nvPr/>
          </p:nvSpPr>
          <p:spPr bwMode="auto">
            <a:xfrm flipV="1">
              <a:off x="1916" y="4749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3" name="Line 822"/>
            <p:cNvSpPr>
              <a:spLocks noChangeShapeType="1"/>
            </p:cNvSpPr>
            <p:nvPr/>
          </p:nvSpPr>
          <p:spPr bwMode="auto">
            <a:xfrm>
              <a:off x="1898" y="477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4" name="Line 823"/>
            <p:cNvSpPr>
              <a:spLocks noChangeShapeType="1"/>
            </p:cNvSpPr>
            <p:nvPr/>
          </p:nvSpPr>
          <p:spPr bwMode="auto">
            <a:xfrm flipV="1">
              <a:off x="1895" y="4773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5" name="Line 824"/>
            <p:cNvSpPr>
              <a:spLocks noChangeShapeType="1"/>
            </p:cNvSpPr>
            <p:nvPr/>
          </p:nvSpPr>
          <p:spPr bwMode="auto">
            <a:xfrm flipH="1" flipV="1">
              <a:off x="1895" y="4785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6" name="Line 825"/>
            <p:cNvSpPr>
              <a:spLocks noChangeShapeType="1"/>
            </p:cNvSpPr>
            <p:nvPr/>
          </p:nvSpPr>
          <p:spPr bwMode="auto">
            <a:xfrm flipH="1" flipV="1">
              <a:off x="1912" y="4791"/>
              <a:ext cx="2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7" name="Line 826"/>
            <p:cNvSpPr>
              <a:spLocks noChangeShapeType="1"/>
            </p:cNvSpPr>
            <p:nvPr/>
          </p:nvSpPr>
          <p:spPr bwMode="auto">
            <a:xfrm flipV="1">
              <a:off x="1919" y="4797"/>
              <a:ext cx="14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8" name="Line 827"/>
            <p:cNvSpPr>
              <a:spLocks noChangeShapeType="1"/>
            </p:cNvSpPr>
            <p:nvPr/>
          </p:nvSpPr>
          <p:spPr bwMode="auto">
            <a:xfrm flipH="1" flipV="1">
              <a:off x="1919" y="4851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69" name="Line 828"/>
            <p:cNvSpPr>
              <a:spLocks noChangeShapeType="1"/>
            </p:cNvSpPr>
            <p:nvPr/>
          </p:nvSpPr>
          <p:spPr bwMode="auto">
            <a:xfrm flipV="1">
              <a:off x="1937" y="485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0" name="Line 829"/>
            <p:cNvSpPr>
              <a:spLocks noChangeShapeType="1"/>
            </p:cNvSpPr>
            <p:nvPr/>
          </p:nvSpPr>
          <p:spPr bwMode="auto">
            <a:xfrm flipV="1">
              <a:off x="1923" y="4893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1" name="Line 830"/>
            <p:cNvSpPr>
              <a:spLocks noChangeShapeType="1"/>
            </p:cNvSpPr>
            <p:nvPr/>
          </p:nvSpPr>
          <p:spPr bwMode="auto">
            <a:xfrm flipH="1" flipV="1">
              <a:off x="1923" y="4905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2" name="Line 831"/>
            <p:cNvSpPr>
              <a:spLocks noChangeShapeType="1"/>
            </p:cNvSpPr>
            <p:nvPr/>
          </p:nvSpPr>
          <p:spPr bwMode="auto">
            <a:xfrm flipH="1" flipV="1">
              <a:off x="1926" y="4929"/>
              <a:ext cx="1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3" name="Line 832"/>
            <p:cNvSpPr>
              <a:spLocks noChangeShapeType="1"/>
            </p:cNvSpPr>
            <p:nvPr/>
          </p:nvSpPr>
          <p:spPr bwMode="auto">
            <a:xfrm flipV="1">
              <a:off x="1909" y="4947"/>
              <a:ext cx="2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4" name="Line 833"/>
            <p:cNvSpPr>
              <a:spLocks noChangeShapeType="1"/>
            </p:cNvSpPr>
            <p:nvPr/>
          </p:nvSpPr>
          <p:spPr bwMode="auto">
            <a:xfrm>
              <a:off x="1898" y="4965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5" name="Line 834"/>
            <p:cNvSpPr>
              <a:spLocks noChangeShapeType="1"/>
            </p:cNvSpPr>
            <p:nvPr/>
          </p:nvSpPr>
          <p:spPr bwMode="auto">
            <a:xfrm flipV="1">
              <a:off x="1891" y="4965"/>
              <a:ext cx="7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6" name="Line 835"/>
            <p:cNvSpPr>
              <a:spLocks noChangeShapeType="1"/>
            </p:cNvSpPr>
            <p:nvPr/>
          </p:nvSpPr>
          <p:spPr bwMode="auto">
            <a:xfrm flipH="1" flipV="1">
              <a:off x="1891" y="4982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7" name="Line 836"/>
            <p:cNvSpPr>
              <a:spLocks noChangeShapeType="1"/>
            </p:cNvSpPr>
            <p:nvPr/>
          </p:nvSpPr>
          <p:spPr bwMode="auto">
            <a:xfrm flipV="1">
              <a:off x="1891" y="5006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8" name="Line 837"/>
            <p:cNvSpPr>
              <a:spLocks noChangeShapeType="1"/>
            </p:cNvSpPr>
            <p:nvPr/>
          </p:nvSpPr>
          <p:spPr bwMode="auto">
            <a:xfrm>
              <a:off x="1870" y="501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79" name="Line 838"/>
            <p:cNvSpPr>
              <a:spLocks noChangeShapeType="1"/>
            </p:cNvSpPr>
            <p:nvPr/>
          </p:nvSpPr>
          <p:spPr bwMode="auto">
            <a:xfrm>
              <a:off x="1859" y="5006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0" name="Line 839"/>
            <p:cNvSpPr>
              <a:spLocks noChangeShapeType="1"/>
            </p:cNvSpPr>
            <p:nvPr/>
          </p:nvSpPr>
          <p:spPr bwMode="auto">
            <a:xfrm>
              <a:off x="1606" y="5006"/>
              <a:ext cx="2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1" name="Line 840"/>
            <p:cNvSpPr>
              <a:spLocks noChangeShapeType="1"/>
            </p:cNvSpPr>
            <p:nvPr/>
          </p:nvSpPr>
          <p:spPr bwMode="auto">
            <a:xfrm flipV="1">
              <a:off x="1553" y="5006"/>
              <a:ext cx="53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2" name="Line 841"/>
            <p:cNvSpPr>
              <a:spLocks noChangeShapeType="1"/>
            </p:cNvSpPr>
            <p:nvPr/>
          </p:nvSpPr>
          <p:spPr bwMode="auto">
            <a:xfrm>
              <a:off x="1525" y="5006"/>
              <a:ext cx="2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3" name="Line 842"/>
            <p:cNvSpPr>
              <a:spLocks noChangeShapeType="1"/>
            </p:cNvSpPr>
            <p:nvPr/>
          </p:nvSpPr>
          <p:spPr bwMode="auto">
            <a:xfrm>
              <a:off x="1521" y="4982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4" name="Line 843"/>
            <p:cNvSpPr>
              <a:spLocks noChangeShapeType="1"/>
            </p:cNvSpPr>
            <p:nvPr/>
          </p:nvSpPr>
          <p:spPr bwMode="auto">
            <a:xfrm flipH="1">
              <a:off x="1521" y="4959"/>
              <a:ext cx="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5" name="Line 844"/>
            <p:cNvSpPr>
              <a:spLocks noChangeShapeType="1"/>
            </p:cNvSpPr>
            <p:nvPr/>
          </p:nvSpPr>
          <p:spPr bwMode="auto">
            <a:xfrm>
              <a:off x="1500" y="4911"/>
              <a:ext cx="2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6" name="Line 845"/>
            <p:cNvSpPr>
              <a:spLocks noChangeShapeType="1"/>
            </p:cNvSpPr>
            <p:nvPr/>
          </p:nvSpPr>
          <p:spPr bwMode="auto">
            <a:xfrm flipV="1">
              <a:off x="1856" y="5006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7" name="Line 846"/>
            <p:cNvSpPr>
              <a:spLocks noChangeShapeType="1"/>
            </p:cNvSpPr>
            <p:nvPr/>
          </p:nvSpPr>
          <p:spPr bwMode="auto">
            <a:xfrm flipV="1">
              <a:off x="1845" y="5030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8" name="Line 847"/>
            <p:cNvSpPr>
              <a:spLocks noChangeShapeType="1"/>
            </p:cNvSpPr>
            <p:nvPr/>
          </p:nvSpPr>
          <p:spPr bwMode="auto">
            <a:xfrm>
              <a:off x="1831" y="5030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89" name="Line 848"/>
            <p:cNvSpPr>
              <a:spLocks noChangeShapeType="1"/>
            </p:cNvSpPr>
            <p:nvPr/>
          </p:nvSpPr>
          <p:spPr bwMode="auto">
            <a:xfrm>
              <a:off x="1824" y="5024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0" name="Line 849"/>
            <p:cNvSpPr>
              <a:spLocks noChangeShapeType="1"/>
            </p:cNvSpPr>
            <p:nvPr/>
          </p:nvSpPr>
          <p:spPr bwMode="auto">
            <a:xfrm flipV="1">
              <a:off x="1817" y="5024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1" name="Line 850"/>
            <p:cNvSpPr>
              <a:spLocks noChangeShapeType="1"/>
            </p:cNvSpPr>
            <p:nvPr/>
          </p:nvSpPr>
          <p:spPr bwMode="auto">
            <a:xfrm>
              <a:off x="1810" y="5018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2" name="Line 851"/>
            <p:cNvSpPr>
              <a:spLocks noChangeShapeType="1"/>
            </p:cNvSpPr>
            <p:nvPr/>
          </p:nvSpPr>
          <p:spPr bwMode="auto">
            <a:xfrm flipV="1">
              <a:off x="1792" y="5018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3" name="Line 852"/>
            <p:cNvSpPr>
              <a:spLocks noChangeShapeType="1"/>
            </p:cNvSpPr>
            <p:nvPr/>
          </p:nvSpPr>
          <p:spPr bwMode="auto">
            <a:xfrm>
              <a:off x="1782" y="5018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4" name="Line 853"/>
            <p:cNvSpPr>
              <a:spLocks noChangeShapeType="1"/>
            </p:cNvSpPr>
            <p:nvPr/>
          </p:nvSpPr>
          <p:spPr bwMode="auto">
            <a:xfrm flipV="1">
              <a:off x="1778" y="501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5" name="Line 854"/>
            <p:cNvSpPr>
              <a:spLocks noChangeShapeType="1"/>
            </p:cNvSpPr>
            <p:nvPr/>
          </p:nvSpPr>
          <p:spPr bwMode="auto">
            <a:xfrm>
              <a:off x="1750" y="5018"/>
              <a:ext cx="2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6" name="Line 855"/>
            <p:cNvSpPr>
              <a:spLocks noChangeShapeType="1"/>
            </p:cNvSpPr>
            <p:nvPr/>
          </p:nvSpPr>
          <p:spPr bwMode="auto">
            <a:xfrm>
              <a:off x="1726" y="50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7" name="Line 856"/>
            <p:cNvSpPr>
              <a:spLocks noChangeShapeType="1"/>
            </p:cNvSpPr>
            <p:nvPr/>
          </p:nvSpPr>
          <p:spPr bwMode="auto">
            <a:xfrm flipV="1">
              <a:off x="1697" y="5018"/>
              <a:ext cx="2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8" name="Line 857"/>
            <p:cNvSpPr>
              <a:spLocks noChangeShapeType="1"/>
            </p:cNvSpPr>
            <p:nvPr/>
          </p:nvSpPr>
          <p:spPr bwMode="auto">
            <a:xfrm flipV="1">
              <a:off x="1680" y="5024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99" name="Line 858"/>
            <p:cNvSpPr>
              <a:spLocks noChangeShapeType="1"/>
            </p:cNvSpPr>
            <p:nvPr/>
          </p:nvSpPr>
          <p:spPr bwMode="auto">
            <a:xfrm>
              <a:off x="1652" y="5018"/>
              <a:ext cx="2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0" name="Line 859"/>
            <p:cNvSpPr>
              <a:spLocks noChangeShapeType="1"/>
            </p:cNvSpPr>
            <p:nvPr/>
          </p:nvSpPr>
          <p:spPr bwMode="auto">
            <a:xfrm flipV="1">
              <a:off x="1648" y="501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1" name="Line 860"/>
            <p:cNvSpPr>
              <a:spLocks noChangeShapeType="1"/>
            </p:cNvSpPr>
            <p:nvPr/>
          </p:nvSpPr>
          <p:spPr bwMode="auto">
            <a:xfrm>
              <a:off x="1641" y="502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02" name="Line 861"/>
            <p:cNvSpPr>
              <a:spLocks noChangeShapeType="1"/>
            </p:cNvSpPr>
            <p:nvPr/>
          </p:nvSpPr>
          <p:spPr bwMode="auto">
            <a:xfrm>
              <a:off x="1627" y="5024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3" name="Group 862"/>
          <p:cNvGrpSpPr>
            <a:grpSpLocks/>
          </p:cNvGrpSpPr>
          <p:nvPr/>
        </p:nvGrpSpPr>
        <p:grpSpPr bwMode="auto">
          <a:xfrm>
            <a:off x="5557838" y="1906588"/>
            <a:ext cx="609600" cy="1035050"/>
            <a:chOff x="1500" y="4222"/>
            <a:chExt cx="444" cy="820"/>
          </a:xfrm>
        </p:grpSpPr>
        <p:sp>
          <p:nvSpPr>
            <p:cNvPr id="8841" name="Line 863"/>
            <p:cNvSpPr>
              <a:spLocks noChangeShapeType="1"/>
            </p:cNvSpPr>
            <p:nvPr/>
          </p:nvSpPr>
          <p:spPr bwMode="auto">
            <a:xfrm>
              <a:off x="1620" y="4456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2" name="Line 864"/>
            <p:cNvSpPr>
              <a:spLocks noChangeShapeType="1"/>
            </p:cNvSpPr>
            <p:nvPr/>
          </p:nvSpPr>
          <p:spPr bwMode="auto">
            <a:xfrm>
              <a:off x="1616" y="4426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3" name="Line 865"/>
            <p:cNvSpPr>
              <a:spLocks noChangeShapeType="1"/>
            </p:cNvSpPr>
            <p:nvPr/>
          </p:nvSpPr>
          <p:spPr bwMode="auto">
            <a:xfrm flipH="1">
              <a:off x="1500" y="4887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4" name="Line 866"/>
            <p:cNvSpPr>
              <a:spLocks noChangeShapeType="1"/>
            </p:cNvSpPr>
            <p:nvPr/>
          </p:nvSpPr>
          <p:spPr bwMode="auto">
            <a:xfrm flipH="1">
              <a:off x="1507" y="488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5" name="Line 867"/>
            <p:cNvSpPr>
              <a:spLocks noChangeShapeType="1"/>
            </p:cNvSpPr>
            <p:nvPr/>
          </p:nvSpPr>
          <p:spPr bwMode="auto">
            <a:xfrm>
              <a:off x="1525" y="4875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6" name="Line 868"/>
            <p:cNvSpPr>
              <a:spLocks noChangeShapeType="1"/>
            </p:cNvSpPr>
            <p:nvPr/>
          </p:nvSpPr>
          <p:spPr bwMode="auto">
            <a:xfrm>
              <a:off x="1511" y="4869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7" name="Line 869"/>
            <p:cNvSpPr>
              <a:spLocks noChangeShapeType="1"/>
            </p:cNvSpPr>
            <p:nvPr/>
          </p:nvSpPr>
          <p:spPr bwMode="auto">
            <a:xfrm>
              <a:off x="1511" y="4851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8" name="Line 870"/>
            <p:cNvSpPr>
              <a:spLocks noChangeShapeType="1"/>
            </p:cNvSpPr>
            <p:nvPr/>
          </p:nvSpPr>
          <p:spPr bwMode="auto">
            <a:xfrm>
              <a:off x="1504" y="4827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9" name="Line 871"/>
            <p:cNvSpPr>
              <a:spLocks noChangeShapeType="1"/>
            </p:cNvSpPr>
            <p:nvPr/>
          </p:nvSpPr>
          <p:spPr bwMode="auto">
            <a:xfrm flipH="1">
              <a:off x="1504" y="4809"/>
              <a:ext cx="1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0" name="Line 872"/>
            <p:cNvSpPr>
              <a:spLocks noChangeShapeType="1"/>
            </p:cNvSpPr>
            <p:nvPr/>
          </p:nvSpPr>
          <p:spPr bwMode="auto">
            <a:xfrm>
              <a:off x="1507" y="4803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1" name="Line 873"/>
            <p:cNvSpPr>
              <a:spLocks noChangeShapeType="1"/>
            </p:cNvSpPr>
            <p:nvPr/>
          </p:nvSpPr>
          <p:spPr bwMode="auto">
            <a:xfrm flipH="1">
              <a:off x="1507" y="4791"/>
              <a:ext cx="35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2" name="Line 874"/>
            <p:cNvSpPr>
              <a:spLocks noChangeShapeType="1"/>
            </p:cNvSpPr>
            <p:nvPr/>
          </p:nvSpPr>
          <p:spPr bwMode="auto">
            <a:xfrm flipH="1">
              <a:off x="1542" y="4779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3" name="Line 875"/>
            <p:cNvSpPr>
              <a:spLocks noChangeShapeType="1"/>
            </p:cNvSpPr>
            <p:nvPr/>
          </p:nvSpPr>
          <p:spPr bwMode="auto">
            <a:xfrm>
              <a:off x="1553" y="4743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4" name="Line 876"/>
            <p:cNvSpPr>
              <a:spLocks noChangeShapeType="1"/>
            </p:cNvSpPr>
            <p:nvPr/>
          </p:nvSpPr>
          <p:spPr bwMode="auto">
            <a:xfrm>
              <a:off x="1546" y="4731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5" name="Line 877"/>
            <p:cNvSpPr>
              <a:spLocks noChangeShapeType="1"/>
            </p:cNvSpPr>
            <p:nvPr/>
          </p:nvSpPr>
          <p:spPr bwMode="auto">
            <a:xfrm>
              <a:off x="1546" y="4689"/>
              <a:ext cx="0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6" name="Line 878"/>
            <p:cNvSpPr>
              <a:spLocks noChangeShapeType="1"/>
            </p:cNvSpPr>
            <p:nvPr/>
          </p:nvSpPr>
          <p:spPr bwMode="auto">
            <a:xfrm>
              <a:off x="1546" y="4677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7" name="Line 879"/>
            <p:cNvSpPr>
              <a:spLocks noChangeShapeType="1"/>
            </p:cNvSpPr>
            <p:nvPr/>
          </p:nvSpPr>
          <p:spPr bwMode="auto">
            <a:xfrm>
              <a:off x="1535" y="467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8" name="Line 880"/>
            <p:cNvSpPr>
              <a:spLocks noChangeShapeType="1"/>
            </p:cNvSpPr>
            <p:nvPr/>
          </p:nvSpPr>
          <p:spPr bwMode="auto">
            <a:xfrm flipH="1">
              <a:off x="1535" y="4647"/>
              <a:ext cx="1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59" name="Line 881"/>
            <p:cNvSpPr>
              <a:spLocks noChangeShapeType="1"/>
            </p:cNvSpPr>
            <p:nvPr/>
          </p:nvSpPr>
          <p:spPr bwMode="auto">
            <a:xfrm>
              <a:off x="1539" y="4629"/>
              <a:ext cx="1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0" name="Line 882"/>
            <p:cNvSpPr>
              <a:spLocks noChangeShapeType="1"/>
            </p:cNvSpPr>
            <p:nvPr/>
          </p:nvSpPr>
          <p:spPr bwMode="auto">
            <a:xfrm flipH="1">
              <a:off x="1539" y="4611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1" name="Line 883"/>
            <p:cNvSpPr>
              <a:spLocks noChangeShapeType="1"/>
            </p:cNvSpPr>
            <p:nvPr/>
          </p:nvSpPr>
          <p:spPr bwMode="auto">
            <a:xfrm flipH="1">
              <a:off x="1563" y="4605"/>
              <a:ext cx="2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2" name="Line 884"/>
            <p:cNvSpPr>
              <a:spLocks noChangeShapeType="1"/>
            </p:cNvSpPr>
            <p:nvPr/>
          </p:nvSpPr>
          <p:spPr bwMode="auto">
            <a:xfrm>
              <a:off x="1581" y="4587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3" name="Line 885"/>
            <p:cNvSpPr>
              <a:spLocks noChangeShapeType="1"/>
            </p:cNvSpPr>
            <p:nvPr/>
          </p:nvSpPr>
          <p:spPr bwMode="auto">
            <a:xfrm>
              <a:off x="1563" y="458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4" name="Line 886"/>
            <p:cNvSpPr>
              <a:spLocks noChangeShapeType="1"/>
            </p:cNvSpPr>
            <p:nvPr/>
          </p:nvSpPr>
          <p:spPr bwMode="auto">
            <a:xfrm flipH="1">
              <a:off x="1563" y="4569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5" name="Line 887"/>
            <p:cNvSpPr>
              <a:spLocks noChangeShapeType="1"/>
            </p:cNvSpPr>
            <p:nvPr/>
          </p:nvSpPr>
          <p:spPr bwMode="auto">
            <a:xfrm>
              <a:off x="1553" y="456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6" name="Line 888"/>
            <p:cNvSpPr>
              <a:spLocks noChangeShapeType="1"/>
            </p:cNvSpPr>
            <p:nvPr/>
          </p:nvSpPr>
          <p:spPr bwMode="auto">
            <a:xfrm>
              <a:off x="1549" y="4533"/>
              <a:ext cx="4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7" name="Line 889"/>
            <p:cNvSpPr>
              <a:spLocks noChangeShapeType="1"/>
            </p:cNvSpPr>
            <p:nvPr/>
          </p:nvSpPr>
          <p:spPr bwMode="auto">
            <a:xfrm flipH="1">
              <a:off x="1549" y="4521"/>
              <a:ext cx="2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8" name="Line 890"/>
            <p:cNvSpPr>
              <a:spLocks noChangeShapeType="1"/>
            </p:cNvSpPr>
            <p:nvPr/>
          </p:nvSpPr>
          <p:spPr bwMode="auto">
            <a:xfrm flipH="1">
              <a:off x="1570" y="4491"/>
              <a:ext cx="1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69" name="Line 891"/>
            <p:cNvSpPr>
              <a:spLocks noChangeShapeType="1"/>
            </p:cNvSpPr>
            <p:nvPr/>
          </p:nvSpPr>
          <p:spPr bwMode="auto">
            <a:xfrm flipH="1">
              <a:off x="1581" y="4479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0" name="Line 892"/>
            <p:cNvSpPr>
              <a:spLocks noChangeShapeType="1"/>
            </p:cNvSpPr>
            <p:nvPr/>
          </p:nvSpPr>
          <p:spPr bwMode="auto">
            <a:xfrm flipH="1">
              <a:off x="1592" y="4456"/>
              <a:ext cx="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1" name="Line 893"/>
            <p:cNvSpPr>
              <a:spLocks noChangeShapeType="1"/>
            </p:cNvSpPr>
            <p:nvPr/>
          </p:nvSpPr>
          <p:spPr bwMode="auto">
            <a:xfrm flipH="1" flipV="1">
              <a:off x="1599" y="4456"/>
              <a:ext cx="1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2" name="Line 894"/>
            <p:cNvSpPr>
              <a:spLocks noChangeShapeType="1"/>
            </p:cNvSpPr>
            <p:nvPr/>
          </p:nvSpPr>
          <p:spPr bwMode="auto">
            <a:xfrm flipH="1">
              <a:off x="1609" y="4462"/>
              <a:ext cx="1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3" name="Line 895"/>
            <p:cNvSpPr>
              <a:spLocks noChangeShapeType="1"/>
            </p:cNvSpPr>
            <p:nvPr/>
          </p:nvSpPr>
          <p:spPr bwMode="auto">
            <a:xfrm flipH="1">
              <a:off x="1616" y="4414"/>
              <a:ext cx="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4" name="Line 896"/>
            <p:cNvSpPr>
              <a:spLocks noChangeShapeType="1"/>
            </p:cNvSpPr>
            <p:nvPr/>
          </p:nvSpPr>
          <p:spPr bwMode="auto">
            <a:xfrm flipH="1" flipV="1">
              <a:off x="1620" y="4414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5" name="Line 897"/>
            <p:cNvSpPr>
              <a:spLocks noChangeShapeType="1"/>
            </p:cNvSpPr>
            <p:nvPr/>
          </p:nvSpPr>
          <p:spPr bwMode="auto">
            <a:xfrm flipH="1">
              <a:off x="1630" y="4396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6" name="Line 898"/>
            <p:cNvSpPr>
              <a:spLocks noChangeShapeType="1"/>
            </p:cNvSpPr>
            <p:nvPr/>
          </p:nvSpPr>
          <p:spPr bwMode="auto">
            <a:xfrm>
              <a:off x="1630" y="4372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7" name="Line 899"/>
            <p:cNvSpPr>
              <a:spLocks noChangeShapeType="1"/>
            </p:cNvSpPr>
            <p:nvPr/>
          </p:nvSpPr>
          <p:spPr bwMode="auto">
            <a:xfrm flipH="1">
              <a:off x="1630" y="4372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8" name="Line 900"/>
            <p:cNvSpPr>
              <a:spLocks noChangeShapeType="1"/>
            </p:cNvSpPr>
            <p:nvPr/>
          </p:nvSpPr>
          <p:spPr bwMode="auto">
            <a:xfrm flipH="1" flipV="1">
              <a:off x="1641" y="4372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79" name="Line 901"/>
            <p:cNvSpPr>
              <a:spLocks noChangeShapeType="1"/>
            </p:cNvSpPr>
            <p:nvPr/>
          </p:nvSpPr>
          <p:spPr bwMode="auto">
            <a:xfrm flipH="1">
              <a:off x="1659" y="4378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0" name="Line 902"/>
            <p:cNvSpPr>
              <a:spLocks noChangeShapeType="1"/>
            </p:cNvSpPr>
            <p:nvPr/>
          </p:nvSpPr>
          <p:spPr bwMode="auto">
            <a:xfrm>
              <a:off x="1648" y="4348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1" name="Line 903"/>
            <p:cNvSpPr>
              <a:spLocks noChangeShapeType="1"/>
            </p:cNvSpPr>
            <p:nvPr/>
          </p:nvSpPr>
          <p:spPr bwMode="auto">
            <a:xfrm flipH="1">
              <a:off x="1648" y="4342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2" name="Line 904"/>
            <p:cNvSpPr>
              <a:spLocks noChangeShapeType="1"/>
            </p:cNvSpPr>
            <p:nvPr/>
          </p:nvSpPr>
          <p:spPr bwMode="auto">
            <a:xfrm flipH="1" flipV="1">
              <a:off x="1662" y="4342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3" name="Line 905"/>
            <p:cNvSpPr>
              <a:spLocks noChangeShapeType="1"/>
            </p:cNvSpPr>
            <p:nvPr/>
          </p:nvSpPr>
          <p:spPr bwMode="auto">
            <a:xfrm flipH="1">
              <a:off x="1673" y="4330"/>
              <a:ext cx="1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4" name="Line 906"/>
            <p:cNvSpPr>
              <a:spLocks noChangeShapeType="1"/>
            </p:cNvSpPr>
            <p:nvPr/>
          </p:nvSpPr>
          <p:spPr bwMode="auto">
            <a:xfrm>
              <a:off x="1676" y="433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5" name="Line 907"/>
            <p:cNvSpPr>
              <a:spLocks noChangeShapeType="1"/>
            </p:cNvSpPr>
            <p:nvPr/>
          </p:nvSpPr>
          <p:spPr bwMode="auto">
            <a:xfrm>
              <a:off x="1676" y="43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6" name="Line 908"/>
            <p:cNvSpPr>
              <a:spLocks noChangeShapeType="1"/>
            </p:cNvSpPr>
            <p:nvPr/>
          </p:nvSpPr>
          <p:spPr bwMode="auto">
            <a:xfrm flipH="1">
              <a:off x="1676" y="4252"/>
              <a:ext cx="4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7" name="Line 909"/>
            <p:cNvSpPr>
              <a:spLocks noChangeShapeType="1"/>
            </p:cNvSpPr>
            <p:nvPr/>
          </p:nvSpPr>
          <p:spPr bwMode="auto">
            <a:xfrm flipH="1" flipV="1">
              <a:off x="1680" y="4252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8" name="Line 910"/>
            <p:cNvSpPr>
              <a:spLocks noChangeShapeType="1"/>
            </p:cNvSpPr>
            <p:nvPr/>
          </p:nvSpPr>
          <p:spPr bwMode="auto">
            <a:xfrm>
              <a:off x="1690" y="424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89" name="Line 911"/>
            <p:cNvSpPr>
              <a:spLocks noChangeShapeType="1"/>
            </p:cNvSpPr>
            <p:nvPr/>
          </p:nvSpPr>
          <p:spPr bwMode="auto">
            <a:xfrm flipH="1">
              <a:off x="1690" y="4234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0" name="Line 912"/>
            <p:cNvSpPr>
              <a:spLocks noChangeShapeType="1"/>
            </p:cNvSpPr>
            <p:nvPr/>
          </p:nvSpPr>
          <p:spPr bwMode="auto">
            <a:xfrm flipH="1" flipV="1">
              <a:off x="1701" y="4234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1" name="Line 913"/>
            <p:cNvSpPr>
              <a:spLocks noChangeShapeType="1"/>
            </p:cNvSpPr>
            <p:nvPr/>
          </p:nvSpPr>
          <p:spPr bwMode="auto">
            <a:xfrm flipH="1">
              <a:off x="1708" y="4240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2" name="Line 914"/>
            <p:cNvSpPr>
              <a:spLocks noChangeShapeType="1"/>
            </p:cNvSpPr>
            <p:nvPr/>
          </p:nvSpPr>
          <p:spPr bwMode="auto">
            <a:xfrm>
              <a:off x="1711" y="422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3" name="Line 915"/>
            <p:cNvSpPr>
              <a:spLocks noChangeShapeType="1"/>
            </p:cNvSpPr>
            <p:nvPr/>
          </p:nvSpPr>
          <p:spPr bwMode="auto">
            <a:xfrm flipH="1">
              <a:off x="1711" y="422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4" name="Line 916"/>
            <p:cNvSpPr>
              <a:spLocks noChangeShapeType="1"/>
            </p:cNvSpPr>
            <p:nvPr/>
          </p:nvSpPr>
          <p:spPr bwMode="auto">
            <a:xfrm flipH="1" flipV="1">
              <a:off x="1729" y="4222"/>
              <a:ext cx="2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5" name="Line 917"/>
            <p:cNvSpPr>
              <a:spLocks noChangeShapeType="1"/>
            </p:cNvSpPr>
            <p:nvPr/>
          </p:nvSpPr>
          <p:spPr bwMode="auto">
            <a:xfrm flipH="1">
              <a:off x="1750" y="4240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6" name="Line 918"/>
            <p:cNvSpPr>
              <a:spLocks noChangeShapeType="1"/>
            </p:cNvSpPr>
            <p:nvPr/>
          </p:nvSpPr>
          <p:spPr bwMode="auto">
            <a:xfrm flipH="1" flipV="1">
              <a:off x="1761" y="4240"/>
              <a:ext cx="14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7" name="Line 919"/>
            <p:cNvSpPr>
              <a:spLocks noChangeShapeType="1"/>
            </p:cNvSpPr>
            <p:nvPr/>
          </p:nvSpPr>
          <p:spPr bwMode="auto">
            <a:xfrm flipH="1">
              <a:off x="1775" y="4276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8" name="Line 920"/>
            <p:cNvSpPr>
              <a:spLocks noChangeShapeType="1"/>
            </p:cNvSpPr>
            <p:nvPr/>
          </p:nvSpPr>
          <p:spPr bwMode="auto">
            <a:xfrm flipH="1">
              <a:off x="1792" y="427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99" name="Line 921"/>
            <p:cNvSpPr>
              <a:spLocks noChangeShapeType="1"/>
            </p:cNvSpPr>
            <p:nvPr/>
          </p:nvSpPr>
          <p:spPr bwMode="auto">
            <a:xfrm flipH="1">
              <a:off x="1800" y="427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0" name="Line 922"/>
            <p:cNvSpPr>
              <a:spLocks noChangeShapeType="1"/>
            </p:cNvSpPr>
            <p:nvPr/>
          </p:nvSpPr>
          <p:spPr bwMode="auto">
            <a:xfrm flipH="1" flipV="1">
              <a:off x="1810" y="4276"/>
              <a:ext cx="7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1" name="Line 923"/>
            <p:cNvSpPr>
              <a:spLocks noChangeShapeType="1"/>
            </p:cNvSpPr>
            <p:nvPr/>
          </p:nvSpPr>
          <p:spPr bwMode="auto">
            <a:xfrm flipV="1">
              <a:off x="1817" y="42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2" name="Line 924"/>
            <p:cNvSpPr>
              <a:spLocks noChangeShapeType="1"/>
            </p:cNvSpPr>
            <p:nvPr/>
          </p:nvSpPr>
          <p:spPr bwMode="auto">
            <a:xfrm flipV="1">
              <a:off x="1814" y="4306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3" name="Line 925"/>
            <p:cNvSpPr>
              <a:spLocks noChangeShapeType="1"/>
            </p:cNvSpPr>
            <p:nvPr/>
          </p:nvSpPr>
          <p:spPr bwMode="auto">
            <a:xfrm flipH="1" flipV="1">
              <a:off x="1814" y="4330"/>
              <a:ext cx="1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4" name="Line 926"/>
            <p:cNvSpPr>
              <a:spLocks noChangeShapeType="1"/>
            </p:cNvSpPr>
            <p:nvPr/>
          </p:nvSpPr>
          <p:spPr bwMode="auto">
            <a:xfrm flipH="1" flipV="1">
              <a:off x="1828" y="4354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5" name="Line 927"/>
            <p:cNvSpPr>
              <a:spLocks noChangeShapeType="1"/>
            </p:cNvSpPr>
            <p:nvPr/>
          </p:nvSpPr>
          <p:spPr bwMode="auto">
            <a:xfrm flipV="1">
              <a:off x="1831" y="4366"/>
              <a:ext cx="1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6" name="Line 928"/>
            <p:cNvSpPr>
              <a:spLocks noChangeShapeType="1"/>
            </p:cNvSpPr>
            <p:nvPr/>
          </p:nvSpPr>
          <p:spPr bwMode="auto">
            <a:xfrm flipH="1" flipV="1">
              <a:off x="1831" y="4390"/>
              <a:ext cx="1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7" name="Line 929"/>
            <p:cNvSpPr>
              <a:spLocks noChangeShapeType="1"/>
            </p:cNvSpPr>
            <p:nvPr/>
          </p:nvSpPr>
          <p:spPr bwMode="auto">
            <a:xfrm flipV="1">
              <a:off x="1845" y="443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8" name="Line 930"/>
            <p:cNvSpPr>
              <a:spLocks noChangeShapeType="1"/>
            </p:cNvSpPr>
            <p:nvPr/>
          </p:nvSpPr>
          <p:spPr bwMode="auto">
            <a:xfrm>
              <a:off x="1831" y="4438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09" name="Line 931"/>
            <p:cNvSpPr>
              <a:spLocks noChangeShapeType="1"/>
            </p:cNvSpPr>
            <p:nvPr/>
          </p:nvSpPr>
          <p:spPr bwMode="auto">
            <a:xfrm flipV="1">
              <a:off x="1831" y="443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0" name="Line 932"/>
            <p:cNvSpPr>
              <a:spLocks noChangeShapeType="1"/>
            </p:cNvSpPr>
            <p:nvPr/>
          </p:nvSpPr>
          <p:spPr bwMode="auto">
            <a:xfrm flipH="1" flipV="1">
              <a:off x="1831" y="4456"/>
              <a:ext cx="2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1" name="Line 933"/>
            <p:cNvSpPr>
              <a:spLocks noChangeShapeType="1"/>
            </p:cNvSpPr>
            <p:nvPr/>
          </p:nvSpPr>
          <p:spPr bwMode="auto">
            <a:xfrm flipH="1">
              <a:off x="1852" y="4467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2" name="Line 934"/>
            <p:cNvSpPr>
              <a:spLocks noChangeShapeType="1"/>
            </p:cNvSpPr>
            <p:nvPr/>
          </p:nvSpPr>
          <p:spPr bwMode="auto">
            <a:xfrm flipH="1" flipV="1">
              <a:off x="1866" y="4467"/>
              <a:ext cx="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" name="Line 935"/>
            <p:cNvSpPr>
              <a:spLocks noChangeShapeType="1"/>
            </p:cNvSpPr>
            <p:nvPr/>
          </p:nvSpPr>
          <p:spPr bwMode="auto">
            <a:xfrm flipH="1">
              <a:off x="1870" y="4473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" name="Line 936"/>
            <p:cNvSpPr>
              <a:spLocks noChangeShapeType="1"/>
            </p:cNvSpPr>
            <p:nvPr/>
          </p:nvSpPr>
          <p:spPr bwMode="auto">
            <a:xfrm flipV="1">
              <a:off x="1881" y="4473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5" name="Line 937"/>
            <p:cNvSpPr>
              <a:spLocks noChangeShapeType="1"/>
            </p:cNvSpPr>
            <p:nvPr/>
          </p:nvSpPr>
          <p:spPr bwMode="auto">
            <a:xfrm flipH="1">
              <a:off x="1881" y="4485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" name="Line 938"/>
            <p:cNvSpPr>
              <a:spLocks noChangeShapeType="1"/>
            </p:cNvSpPr>
            <p:nvPr/>
          </p:nvSpPr>
          <p:spPr bwMode="auto">
            <a:xfrm flipH="1">
              <a:off x="1891" y="4479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" name="Line 939"/>
            <p:cNvSpPr>
              <a:spLocks noChangeShapeType="1"/>
            </p:cNvSpPr>
            <p:nvPr/>
          </p:nvSpPr>
          <p:spPr bwMode="auto">
            <a:xfrm flipH="1" flipV="1">
              <a:off x="1905" y="4479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" name="Line 940"/>
            <p:cNvSpPr>
              <a:spLocks noChangeShapeType="1"/>
            </p:cNvSpPr>
            <p:nvPr/>
          </p:nvSpPr>
          <p:spPr bwMode="auto">
            <a:xfrm flipV="1">
              <a:off x="1898" y="4503"/>
              <a:ext cx="1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9" name="Line 941"/>
            <p:cNvSpPr>
              <a:spLocks noChangeShapeType="1"/>
            </p:cNvSpPr>
            <p:nvPr/>
          </p:nvSpPr>
          <p:spPr bwMode="auto">
            <a:xfrm flipH="1" flipV="1">
              <a:off x="1898" y="4533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0" name="Line 942"/>
            <p:cNvSpPr>
              <a:spLocks noChangeShapeType="1"/>
            </p:cNvSpPr>
            <p:nvPr/>
          </p:nvSpPr>
          <p:spPr bwMode="auto">
            <a:xfrm flipH="1">
              <a:off x="1902" y="4545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1" name="Line 943"/>
            <p:cNvSpPr>
              <a:spLocks noChangeShapeType="1"/>
            </p:cNvSpPr>
            <p:nvPr/>
          </p:nvSpPr>
          <p:spPr bwMode="auto">
            <a:xfrm flipH="1" flipV="1">
              <a:off x="1919" y="4545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2" name="Line 944"/>
            <p:cNvSpPr>
              <a:spLocks noChangeShapeType="1"/>
            </p:cNvSpPr>
            <p:nvPr/>
          </p:nvSpPr>
          <p:spPr bwMode="auto">
            <a:xfrm flipV="1">
              <a:off x="1919" y="4557"/>
              <a:ext cx="7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3" name="Line 945"/>
            <p:cNvSpPr>
              <a:spLocks noChangeShapeType="1"/>
            </p:cNvSpPr>
            <p:nvPr/>
          </p:nvSpPr>
          <p:spPr bwMode="auto">
            <a:xfrm flipH="1" flipV="1">
              <a:off x="1919" y="4575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4" name="Line 946"/>
            <p:cNvSpPr>
              <a:spLocks noChangeShapeType="1"/>
            </p:cNvSpPr>
            <p:nvPr/>
          </p:nvSpPr>
          <p:spPr bwMode="auto">
            <a:xfrm flipH="1" flipV="1">
              <a:off x="1923" y="4605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5" name="Line 947"/>
            <p:cNvSpPr>
              <a:spLocks noChangeShapeType="1"/>
            </p:cNvSpPr>
            <p:nvPr/>
          </p:nvSpPr>
          <p:spPr bwMode="auto">
            <a:xfrm flipV="1">
              <a:off x="1923" y="4617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6" name="Line 948"/>
            <p:cNvSpPr>
              <a:spLocks noChangeShapeType="1"/>
            </p:cNvSpPr>
            <p:nvPr/>
          </p:nvSpPr>
          <p:spPr bwMode="auto">
            <a:xfrm flipH="1" flipV="1">
              <a:off x="1923" y="4629"/>
              <a:ext cx="2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7" name="Line 949"/>
            <p:cNvSpPr>
              <a:spLocks noChangeShapeType="1"/>
            </p:cNvSpPr>
            <p:nvPr/>
          </p:nvSpPr>
          <p:spPr bwMode="auto">
            <a:xfrm flipV="1">
              <a:off x="1933" y="4671"/>
              <a:ext cx="1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8" name="Line 950"/>
            <p:cNvSpPr>
              <a:spLocks noChangeShapeType="1"/>
            </p:cNvSpPr>
            <p:nvPr/>
          </p:nvSpPr>
          <p:spPr bwMode="auto">
            <a:xfrm>
              <a:off x="1909" y="4707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29" name="Line 951"/>
            <p:cNvSpPr>
              <a:spLocks noChangeShapeType="1"/>
            </p:cNvSpPr>
            <p:nvPr/>
          </p:nvSpPr>
          <p:spPr bwMode="auto">
            <a:xfrm flipV="1">
              <a:off x="1895" y="4707"/>
              <a:ext cx="1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0" name="Line 952"/>
            <p:cNvSpPr>
              <a:spLocks noChangeShapeType="1"/>
            </p:cNvSpPr>
            <p:nvPr/>
          </p:nvSpPr>
          <p:spPr bwMode="auto">
            <a:xfrm flipH="1" flipV="1">
              <a:off x="1895" y="4737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1" name="Line 953"/>
            <p:cNvSpPr>
              <a:spLocks noChangeShapeType="1"/>
            </p:cNvSpPr>
            <p:nvPr/>
          </p:nvSpPr>
          <p:spPr bwMode="auto">
            <a:xfrm flipV="1">
              <a:off x="1916" y="4749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2" name="Line 954"/>
            <p:cNvSpPr>
              <a:spLocks noChangeShapeType="1"/>
            </p:cNvSpPr>
            <p:nvPr/>
          </p:nvSpPr>
          <p:spPr bwMode="auto">
            <a:xfrm>
              <a:off x="1898" y="477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3" name="Line 955"/>
            <p:cNvSpPr>
              <a:spLocks noChangeShapeType="1"/>
            </p:cNvSpPr>
            <p:nvPr/>
          </p:nvSpPr>
          <p:spPr bwMode="auto">
            <a:xfrm flipV="1">
              <a:off x="1895" y="4773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4" name="Line 956"/>
            <p:cNvSpPr>
              <a:spLocks noChangeShapeType="1"/>
            </p:cNvSpPr>
            <p:nvPr/>
          </p:nvSpPr>
          <p:spPr bwMode="auto">
            <a:xfrm flipH="1" flipV="1">
              <a:off x="1895" y="4785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5" name="Line 957"/>
            <p:cNvSpPr>
              <a:spLocks noChangeShapeType="1"/>
            </p:cNvSpPr>
            <p:nvPr/>
          </p:nvSpPr>
          <p:spPr bwMode="auto">
            <a:xfrm flipH="1" flipV="1">
              <a:off x="1912" y="4791"/>
              <a:ext cx="2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6" name="Line 958"/>
            <p:cNvSpPr>
              <a:spLocks noChangeShapeType="1"/>
            </p:cNvSpPr>
            <p:nvPr/>
          </p:nvSpPr>
          <p:spPr bwMode="auto">
            <a:xfrm flipV="1">
              <a:off x="1919" y="4797"/>
              <a:ext cx="14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7" name="Line 959"/>
            <p:cNvSpPr>
              <a:spLocks noChangeShapeType="1"/>
            </p:cNvSpPr>
            <p:nvPr/>
          </p:nvSpPr>
          <p:spPr bwMode="auto">
            <a:xfrm flipH="1" flipV="1">
              <a:off x="1919" y="4851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8" name="Line 960"/>
            <p:cNvSpPr>
              <a:spLocks noChangeShapeType="1"/>
            </p:cNvSpPr>
            <p:nvPr/>
          </p:nvSpPr>
          <p:spPr bwMode="auto">
            <a:xfrm flipV="1">
              <a:off x="1937" y="485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39" name="Line 961"/>
            <p:cNvSpPr>
              <a:spLocks noChangeShapeType="1"/>
            </p:cNvSpPr>
            <p:nvPr/>
          </p:nvSpPr>
          <p:spPr bwMode="auto">
            <a:xfrm flipV="1">
              <a:off x="1923" y="4893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0" name="Line 962"/>
            <p:cNvSpPr>
              <a:spLocks noChangeShapeType="1"/>
            </p:cNvSpPr>
            <p:nvPr/>
          </p:nvSpPr>
          <p:spPr bwMode="auto">
            <a:xfrm flipH="1" flipV="1">
              <a:off x="1923" y="4905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1" name="Line 963"/>
            <p:cNvSpPr>
              <a:spLocks noChangeShapeType="1"/>
            </p:cNvSpPr>
            <p:nvPr/>
          </p:nvSpPr>
          <p:spPr bwMode="auto">
            <a:xfrm flipH="1" flipV="1">
              <a:off x="1926" y="4929"/>
              <a:ext cx="1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2" name="Line 964"/>
            <p:cNvSpPr>
              <a:spLocks noChangeShapeType="1"/>
            </p:cNvSpPr>
            <p:nvPr/>
          </p:nvSpPr>
          <p:spPr bwMode="auto">
            <a:xfrm flipV="1">
              <a:off x="1909" y="4947"/>
              <a:ext cx="2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3" name="Line 965"/>
            <p:cNvSpPr>
              <a:spLocks noChangeShapeType="1"/>
            </p:cNvSpPr>
            <p:nvPr/>
          </p:nvSpPr>
          <p:spPr bwMode="auto">
            <a:xfrm>
              <a:off x="1898" y="4965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4" name="Line 966"/>
            <p:cNvSpPr>
              <a:spLocks noChangeShapeType="1"/>
            </p:cNvSpPr>
            <p:nvPr/>
          </p:nvSpPr>
          <p:spPr bwMode="auto">
            <a:xfrm flipV="1">
              <a:off x="1891" y="4965"/>
              <a:ext cx="7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5" name="Line 967"/>
            <p:cNvSpPr>
              <a:spLocks noChangeShapeType="1"/>
            </p:cNvSpPr>
            <p:nvPr/>
          </p:nvSpPr>
          <p:spPr bwMode="auto">
            <a:xfrm flipH="1" flipV="1">
              <a:off x="1891" y="4982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6" name="Line 968"/>
            <p:cNvSpPr>
              <a:spLocks noChangeShapeType="1"/>
            </p:cNvSpPr>
            <p:nvPr/>
          </p:nvSpPr>
          <p:spPr bwMode="auto">
            <a:xfrm flipV="1">
              <a:off x="1891" y="5006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7" name="Line 969"/>
            <p:cNvSpPr>
              <a:spLocks noChangeShapeType="1"/>
            </p:cNvSpPr>
            <p:nvPr/>
          </p:nvSpPr>
          <p:spPr bwMode="auto">
            <a:xfrm>
              <a:off x="1870" y="501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8" name="Line 970"/>
            <p:cNvSpPr>
              <a:spLocks noChangeShapeType="1"/>
            </p:cNvSpPr>
            <p:nvPr/>
          </p:nvSpPr>
          <p:spPr bwMode="auto">
            <a:xfrm>
              <a:off x="1859" y="5006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49" name="Line 971"/>
            <p:cNvSpPr>
              <a:spLocks noChangeShapeType="1"/>
            </p:cNvSpPr>
            <p:nvPr/>
          </p:nvSpPr>
          <p:spPr bwMode="auto">
            <a:xfrm>
              <a:off x="1606" y="5006"/>
              <a:ext cx="2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0" name="Line 972"/>
            <p:cNvSpPr>
              <a:spLocks noChangeShapeType="1"/>
            </p:cNvSpPr>
            <p:nvPr/>
          </p:nvSpPr>
          <p:spPr bwMode="auto">
            <a:xfrm flipV="1">
              <a:off x="1553" y="5006"/>
              <a:ext cx="53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1" name="Line 973"/>
            <p:cNvSpPr>
              <a:spLocks noChangeShapeType="1"/>
            </p:cNvSpPr>
            <p:nvPr/>
          </p:nvSpPr>
          <p:spPr bwMode="auto">
            <a:xfrm>
              <a:off x="1525" y="5006"/>
              <a:ext cx="2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2" name="Line 974"/>
            <p:cNvSpPr>
              <a:spLocks noChangeShapeType="1"/>
            </p:cNvSpPr>
            <p:nvPr/>
          </p:nvSpPr>
          <p:spPr bwMode="auto">
            <a:xfrm>
              <a:off x="1521" y="4982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3" name="Line 975"/>
            <p:cNvSpPr>
              <a:spLocks noChangeShapeType="1"/>
            </p:cNvSpPr>
            <p:nvPr/>
          </p:nvSpPr>
          <p:spPr bwMode="auto">
            <a:xfrm flipH="1">
              <a:off x="1521" y="4959"/>
              <a:ext cx="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4" name="Line 976"/>
            <p:cNvSpPr>
              <a:spLocks noChangeShapeType="1"/>
            </p:cNvSpPr>
            <p:nvPr/>
          </p:nvSpPr>
          <p:spPr bwMode="auto">
            <a:xfrm>
              <a:off x="1500" y="4911"/>
              <a:ext cx="2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5" name="Line 977"/>
            <p:cNvSpPr>
              <a:spLocks noChangeShapeType="1"/>
            </p:cNvSpPr>
            <p:nvPr/>
          </p:nvSpPr>
          <p:spPr bwMode="auto">
            <a:xfrm flipV="1">
              <a:off x="1856" y="5006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6" name="Line 978"/>
            <p:cNvSpPr>
              <a:spLocks noChangeShapeType="1"/>
            </p:cNvSpPr>
            <p:nvPr/>
          </p:nvSpPr>
          <p:spPr bwMode="auto">
            <a:xfrm flipV="1">
              <a:off x="1845" y="5030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7" name="Line 979"/>
            <p:cNvSpPr>
              <a:spLocks noChangeShapeType="1"/>
            </p:cNvSpPr>
            <p:nvPr/>
          </p:nvSpPr>
          <p:spPr bwMode="auto">
            <a:xfrm>
              <a:off x="1831" y="5030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8" name="Line 980"/>
            <p:cNvSpPr>
              <a:spLocks noChangeShapeType="1"/>
            </p:cNvSpPr>
            <p:nvPr/>
          </p:nvSpPr>
          <p:spPr bwMode="auto">
            <a:xfrm>
              <a:off x="1824" y="5024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59" name="Line 981"/>
            <p:cNvSpPr>
              <a:spLocks noChangeShapeType="1"/>
            </p:cNvSpPr>
            <p:nvPr/>
          </p:nvSpPr>
          <p:spPr bwMode="auto">
            <a:xfrm flipV="1">
              <a:off x="1817" y="5024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0" name="Line 982"/>
            <p:cNvSpPr>
              <a:spLocks noChangeShapeType="1"/>
            </p:cNvSpPr>
            <p:nvPr/>
          </p:nvSpPr>
          <p:spPr bwMode="auto">
            <a:xfrm>
              <a:off x="1810" y="5018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1" name="Line 983"/>
            <p:cNvSpPr>
              <a:spLocks noChangeShapeType="1"/>
            </p:cNvSpPr>
            <p:nvPr/>
          </p:nvSpPr>
          <p:spPr bwMode="auto">
            <a:xfrm flipV="1">
              <a:off x="1792" y="5018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2" name="Line 984"/>
            <p:cNvSpPr>
              <a:spLocks noChangeShapeType="1"/>
            </p:cNvSpPr>
            <p:nvPr/>
          </p:nvSpPr>
          <p:spPr bwMode="auto">
            <a:xfrm>
              <a:off x="1782" y="5018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3" name="Line 985"/>
            <p:cNvSpPr>
              <a:spLocks noChangeShapeType="1"/>
            </p:cNvSpPr>
            <p:nvPr/>
          </p:nvSpPr>
          <p:spPr bwMode="auto">
            <a:xfrm flipV="1">
              <a:off x="1778" y="501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4" name="Line 986"/>
            <p:cNvSpPr>
              <a:spLocks noChangeShapeType="1"/>
            </p:cNvSpPr>
            <p:nvPr/>
          </p:nvSpPr>
          <p:spPr bwMode="auto">
            <a:xfrm>
              <a:off x="1750" y="5018"/>
              <a:ext cx="2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5" name="Line 987"/>
            <p:cNvSpPr>
              <a:spLocks noChangeShapeType="1"/>
            </p:cNvSpPr>
            <p:nvPr/>
          </p:nvSpPr>
          <p:spPr bwMode="auto">
            <a:xfrm>
              <a:off x="1726" y="50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6" name="Line 988"/>
            <p:cNvSpPr>
              <a:spLocks noChangeShapeType="1"/>
            </p:cNvSpPr>
            <p:nvPr/>
          </p:nvSpPr>
          <p:spPr bwMode="auto">
            <a:xfrm flipV="1">
              <a:off x="1697" y="5018"/>
              <a:ext cx="2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7" name="Line 989"/>
            <p:cNvSpPr>
              <a:spLocks noChangeShapeType="1"/>
            </p:cNvSpPr>
            <p:nvPr/>
          </p:nvSpPr>
          <p:spPr bwMode="auto">
            <a:xfrm flipV="1">
              <a:off x="1680" y="5024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8" name="Line 990"/>
            <p:cNvSpPr>
              <a:spLocks noChangeShapeType="1"/>
            </p:cNvSpPr>
            <p:nvPr/>
          </p:nvSpPr>
          <p:spPr bwMode="auto">
            <a:xfrm>
              <a:off x="1652" y="5018"/>
              <a:ext cx="2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69" name="Line 991"/>
            <p:cNvSpPr>
              <a:spLocks noChangeShapeType="1"/>
            </p:cNvSpPr>
            <p:nvPr/>
          </p:nvSpPr>
          <p:spPr bwMode="auto">
            <a:xfrm flipV="1">
              <a:off x="1648" y="501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0" name="Line 992"/>
            <p:cNvSpPr>
              <a:spLocks noChangeShapeType="1"/>
            </p:cNvSpPr>
            <p:nvPr/>
          </p:nvSpPr>
          <p:spPr bwMode="auto">
            <a:xfrm>
              <a:off x="1641" y="502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71" name="Line 993"/>
            <p:cNvSpPr>
              <a:spLocks noChangeShapeType="1"/>
            </p:cNvSpPr>
            <p:nvPr/>
          </p:nvSpPr>
          <p:spPr bwMode="auto">
            <a:xfrm>
              <a:off x="1627" y="5024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4" name="Group 994"/>
          <p:cNvGrpSpPr>
            <a:grpSpLocks/>
          </p:cNvGrpSpPr>
          <p:nvPr/>
        </p:nvGrpSpPr>
        <p:grpSpPr bwMode="auto">
          <a:xfrm>
            <a:off x="5727700" y="2913063"/>
            <a:ext cx="306388" cy="1735137"/>
            <a:chOff x="2975" y="4052"/>
            <a:chExt cx="193" cy="1351"/>
          </a:xfrm>
        </p:grpSpPr>
        <p:sp>
          <p:nvSpPr>
            <p:cNvPr id="8813" name="Line 995"/>
            <p:cNvSpPr>
              <a:spLocks noChangeShapeType="1"/>
            </p:cNvSpPr>
            <p:nvPr/>
          </p:nvSpPr>
          <p:spPr bwMode="auto">
            <a:xfrm>
              <a:off x="3072" y="4220"/>
              <a:ext cx="1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" name="Line 996"/>
            <p:cNvSpPr>
              <a:spLocks noChangeShapeType="1"/>
            </p:cNvSpPr>
            <p:nvPr/>
          </p:nvSpPr>
          <p:spPr bwMode="auto">
            <a:xfrm>
              <a:off x="3072" y="4184"/>
              <a:ext cx="1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5" name="Line 997"/>
            <p:cNvSpPr>
              <a:spLocks noChangeShapeType="1"/>
            </p:cNvSpPr>
            <p:nvPr/>
          </p:nvSpPr>
          <p:spPr bwMode="auto">
            <a:xfrm>
              <a:off x="3072" y="4148"/>
              <a:ext cx="1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" name="Line 998"/>
            <p:cNvSpPr>
              <a:spLocks noChangeShapeType="1"/>
            </p:cNvSpPr>
            <p:nvPr/>
          </p:nvSpPr>
          <p:spPr bwMode="auto">
            <a:xfrm flipH="1">
              <a:off x="3072" y="4142"/>
              <a:ext cx="6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7" name="Line 999"/>
            <p:cNvSpPr>
              <a:spLocks noChangeShapeType="1"/>
            </p:cNvSpPr>
            <p:nvPr/>
          </p:nvSpPr>
          <p:spPr bwMode="auto">
            <a:xfrm flipH="1">
              <a:off x="3078" y="4130"/>
              <a:ext cx="18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" name="Line 1000"/>
            <p:cNvSpPr>
              <a:spLocks noChangeShapeType="1"/>
            </p:cNvSpPr>
            <p:nvPr/>
          </p:nvSpPr>
          <p:spPr bwMode="auto">
            <a:xfrm flipH="1">
              <a:off x="3096" y="4124"/>
              <a:ext cx="12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9" name="Line 1001"/>
            <p:cNvSpPr>
              <a:spLocks noChangeShapeType="1"/>
            </p:cNvSpPr>
            <p:nvPr/>
          </p:nvSpPr>
          <p:spPr bwMode="auto">
            <a:xfrm flipH="1">
              <a:off x="3108" y="4106"/>
              <a:ext cx="12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0" name="Line 1002"/>
            <p:cNvSpPr>
              <a:spLocks noChangeShapeType="1"/>
            </p:cNvSpPr>
            <p:nvPr/>
          </p:nvSpPr>
          <p:spPr bwMode="auto">
            <a:xfrm flipH="1">
              <a:off x="3120" y="4064"/>
              <a:ext cx="48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1" name="Line 1003"/>
            <p:cNvSpPr>
              <a:spLocks noChangeShapeType="1"/>
            </p:cNvSpPr>
            <p:nvPr/>
          </p:nvSpPr>
          <p:spPr bwMode="auto">
            <a:xfrm flipV="1">
              <a:off x="3114" y="4058"/>
              <a:ext cx="48" cy="4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2" name="Line 1004"/>
            <p:cNvSpPr>
              <a:spLocks noChangeShapeType="1"/>
            </p:cNvSpPr>
            <p:nvPr/>
          </p:nvSpPr>
          <p:spPr bwMode="auto">
            <a:xfrm flipV="1">
              <a:off x="3102" y="4106"/>
              <a:ext cx="1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3" name="Line 1005"/>
            <p:cNvSpPr>
              <a:spLocks noChangeShapeType="1"/>
            </p:cNvSpPr>
            <p:nvPr/>
          </p:nvSpPr>
          <p:spPr bwMode="auto">
            <a:xfrm flipV="1">
              <a:off x="3084" y="4118"/>
              <a:ext cx="18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4" name="Line 1006"/>
            <p:cNvSpPr>
              <a:spLocks noChangeShapeType="1"/>
            </p:cNvSpPr>
            <p:nvPr/>
          </p:nvSpPr>
          <p:spPr bwMode="auto">
            <a:xfrm flipV="1">
              <a:off x="3072" y="4124"/>
              <a:ext cx="12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5" name="Line 1007"/>
            <p:cNvSpPr>
              <a:spLocks noChangeShapeType="1"/>
            </p:cNvSpPr>
            <p:nvPr/>
          </p:nvSpPr>
          <p:spPr bwMode="auto">
            <a:xfrm>
              <a:off x="3072" y="4112"/>
              <a:ext cx="1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6" name="Line 1008"/>
            <p:cNvSpPr>
              <a:spLocks noChangeShapeType="1"/>
            </p:cNvSpPr>
            <p:nvPr/>
          </p:nvSpPr>
          <p:spPr bwMode="auto">
            <a:xfrm>
              <a:off x="3072" y="4082"/>
              <a:ext cx="1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7" name="Line 1009"/>
            <p:cNvSpPr>
              <a:spLocks noChangeShapeType="1"/>
            </p:cNvSpPr>
            <p:nvPr/>
          </p:nvSpPr>
          <p:spPr bwMode="auto">
            <a:xfrm>
              <a:off x="3065" y="4052"/>
              <a:ext cx="7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8" name="Line 1010"/>
            <p:cNvSpPr>
              <a:spLocks noChangeShapeType="1"/>
            </p:cNvSpPr>
            <p:nvPr/>
          </p:nvSpPr>
          <p:spPr bwMode="auto">
            <a:xfrm flipH="1">
              <a:off x="3029" y="4220"/>
              <a:ext cx="12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29" name="Line 1011"/>
            <p:cNvSpPr>
              <a:spLocks noChangeShapeType="1"/>
            </p:cNvSpPr>
            <p:nvPr/>
          </p:nvSpPr>
          <p:spPr bwMode="auto">
            <a:xfrm>
              <a:off x="3035" y="4184"/>
              <a:ext cx="6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0" name="Line 1012"/>
            <p:cNvSpPr>
              <a:spLocks noChangeShapeType="1"/>
            </p:cNvSpPr>
            <p:nvPr/>
          </p:nvSpPr>
          <p:spPr bwMode="auto">
            <a:xfrm flipH="1">
              <a:off x="3035" y="4160"/>
              <a:ext cx="6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1" name="Line 1013"/>
            <p:cNvSpPr>
              <a:spLocks noChangeShapeType="1"/>
            </p:cNvSpPr>
            <p:nvPr/>
          </p:nvSpPr>
          <p:spPr bwMode="auto">
            <a:xfrm>
              <a:off x="3035" y="4124"/>
              <a:ext cx="6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2" name="Line 1014"/>
            <p:cNvSpPr>
              <a:spLocks noChangeShapeType="1"/>
            </p:cNvSpPr>
            <p:nvPr/>
          </p:nvSpPr>
          <p:spPr bwMode="auto">
            <a:xfrm>
              <a:off x="2975" y="4064"/>
              <a:ext cx="60" cy="6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3" name="Line 1015"/>
            <p:cNvSpPr>
              <a:spLocks noChangeShapeType="1"/>
            </p:cNvSpPr>
            <p:nvPr/>
          </p:nvSpPr>
          <p:spPr bwMode="auto">
            <a:xfrm flipH="1" flipV="1">
              <a:off x="3053" y="4052"/>
              <a:ext cx="12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4" name="Line 1016"/>
            <p:cNvSpPr>
              <a:spLocks noChangeShapeType="1"/>
            </p:cNvSpPr>
            <p:nvPr/>
          </p:nvSpPr>
          <p:spPr bwMode="auto">
            <a:xfrm flipV="1">
              <a:off x="3059" y="4082"/>
              <a:ext cx="6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5" name="Line 1017"/>
            <p:cNvSpPr>
              <a:spLocks noChangeShapeType="1"/>
            </p:cNvSpPr>
            <p:nvPr/>
          </p:nvSpPr>
          <p:spPr bwMode="auto">
            <a:xfrm flipV="1">
              <a:off x="3053" y="4112"/>
              <a:ext cx="6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6" name="Line 1018"/>
            <p:cNvSpPr>
              <a:spLocks noChangeShapeType="1"/>
            </p:cNvSpPr>
            <p:nvPr/>
          </p:nvSpPr>
          <p:spPr bwMode="auto">
            <a:xfrm>
              <a:off x="3041" y="4118"/>
              <a:ext cx="12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7" name="Line 1019"/>
            <p:cNvSpPr>
              <a:spLocks noChangeShapeType="1"/>
            </p:cNvSpPr>
            <p:nvPr/>
          </p:nvSpPr>
          <p:spPr bwMode="auto">
            <a:xfrm>
              <a:off x="3023" y="4100"/>
              <a:ext cx="18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8" name="Line 1020"/>
            <p:cNvSpPr>
              <a:spLocks noChangeShapeType="1"/>
            </p:cNvSpPr>
            <p:nvPr/>
          </p:nvSpPr>
          <p:spPr bwMode="auto">
            <a:xfrm>
              <a:off x="2987" y="4064"/>
              <a:ext cx="36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39" name="Freeform 1021"/>
            <p:cNvSpPr>
              <a:spLocks/>
            </p:cNvSpPr>
            <p:nvPr/>
          </p:nvSpPr>
          <p:spPr bwMode="auto">
            <a:xfrm>
              <a:off x="2993" y="4256"/>
              <a:ext cx="42" cy="1147"/>
            </a:xfrm>
            <a:custGeom>
              <a:avLst/>
              <a:gdLst>
                <a:gd name="T0" fmla="*/ 36 w 42"/>
                <a:gd name="T1" fmla="*/ 12 h 1147"/>
                <a:gd name="T2" fmla="*/ 36 w 42"/>
                <a:gd name="T3" fmla="*/ 36 h 1147"/>
                <a:gd name="T4" fmla="*/ 36 w 42"/>
                <a:gd name="T5" fmla="*/ 54 h 1147"/>
                <a:gd name="T6" fmla="*/ 36 w 42"/>
                <a:gd name="T7" fmla="*/ 78 h 1147"/>
                <a:gd name="T8" fmla="*/ 36 w 42"/>
                <a:gd name="T9" fmla="*/ 102 h 1147"/>
                <a:gd name="T10" fmla="*/ 36 w 42"/>
                <a:gd name="T11" fmla="*/ 126 h 1147"/>
                <a:gd name="T12" fmla="*/ 36 w 42"/>
                <a:gd name="T13" fmla="*/ 144 h 1147"/>
                <a:gd name="T14" fmla="*/ 36 w 42"/>
                <a:gd name="T15" fmla="*/ 168 h 1147"/>
                <a:gd name="T16" fmla="*/ 36 w 42"/>
                <a:gd name="T17" fmla="*/ 192 h 1147"/>
                <a:gd name="T18" fmla="*/ 36 w 42"/>
                <a:gd name="T19" fmla="*/ 216 h 1147"/>
                <a:gd name="T20" fmla="*/ 36 w 42"/>
                <a:gd name="T21" fmla="*/ 252 h 1147"/>
                <a:gd name="T22" fmla="*/ 36 w 42"/>
                <a:gd name="T23" fmla="*/ 306 h 1147"/>
                <a:gd name="T24" fmla="*/ 36 w 42"/>
                <a:gd name="T25" fmla="*/ 360 h 1147"/>
                <a:gd name="T26" fmla="*/ 36 w 42"/>
                <a:gd name="T27" fmla="*/ 414 h 1147"/>
                <a:gd name="T28" fmla="*/ 36 w 42"/>
                <a:gd name="T29" fmla="*/ 462 h 1147"/>
                <a:gd name="T30" fmla="*/ 42 w 42"/>
                <a:gd name="T31" fmla="*/ 517 h 1147"/>
                <a:gd name="T32" fmla="*/ 42 w 42"/>
                <a:gd name="T33" fmla="*/ 571 h 1147"/>
                <a:gd name="T34" fmla="*/ 42 w 42"/>
                <a:gd name="T35" fmla="*/ 625 h 1147"/>
                <a:gd name="T36" fmla="*/ 42 w 42"/>
                <a:gd name="T37" fmla="*/ 679 h 1147"/>
                <a:gd name="T38" fmla="*/ 42 w 42"/>
                <a:gd name="T39" fmla="*/ 727 h 1147"/>
                <a:gd name="T40" fmla="*/ 42 w 42"/>
                <a:gd name="T41" fmla="*/ 769 h 1147"/>
                <a:gd name="T42" fmla="*/ 42 w 42"/>
                <a:gd name="T43" fmla="*/ 793 h 1147"/>
                <a:gd name="T44" fmla="*/ 42 w 42"/>
                <a:gd name="T45" fmla="*/ 823 h 1147"/>
                <a:gd name="T46" fmla="*/ 42 w 42"/>
                <a:gd name="T47" fmla="*/ 847 h 1147"/>
                <a:gd name="T48" fmla="*/ 42 w 42"/>
                <a:gd name="T49" fmla="*/ 871 h 1147"/>
                <a:gd name="T50" fmla="*/ 42 w 42"/>
                <a:gd name="T51" fmla="*/ 895 h 1147"/>
                <a:gd name="T52" fmla="*/ 42 w 42"/>
                <a:gd name="T53" fmla="*/ 925 h 1147"/>
                <a:gd name="T54" fmla="*/ 42 w 42"/>
                <a:gd name="T55" fmla="*/ 949 h 1147"/>
                <a:gd name="T56" fmla="*/ 42 w 42"/>
                <a:gd name="T57" fmla="*/ 973 h 1147"/>
                <a:gd name="T58" fmla="*/ 42 w 42"/>
                <a:gd name="T59" fmla="*/ 1003 h 1147"/>
                <a:gd name="T60" fmla="*/ 42 w 42"/>
                <a:gd name="T61" fmla="*/ 1021 h 1147"/>
                <a:gd name="T62" fmla="*/ 42 w 42"/>
                <a:gd name="T63" fmla="*/ 1033 h 1147"/>
                <a:gd name="T64" fmla="*/ 42 w 42"/>
                <a:gd name="T65" fmla="*/ 1045 h 1147"/>
                <a:gd name="T66" fmla="*/ 42 w 42"/>
                <a:gd name="T67" fmla="*/ 1057 h 1147"/>
                <a:gd name="T68" fmla="*/ 42 w 42"/>
                <a:gd name="T69" fmla="*/ 1069 h 1147"/>
                <a:gd name="T70" fmla="*/ 42 w 42"/>
                <a:gd name="T71" fmla="*/ 1081 h 1147"/>
                <a:gd name="T72" fmla="*/ 36 w 42"/>
                <a:gd name="T73" fmla="*/ 1093 h 1147"/>
                <a:gd name="T74" fmla="*/ 36 w 42"/>
                <a:gd name="T75" fmla="*/ 1105 h 1147"/>
                <a:gd name="T76" fmla="*/ 30 w 42"/>
                <a:gd name="T77" fmla="*/ 1117 h 1147"/>
                <a:gd name="T78" fmla="*/ 24 w 42"/>
                <a:gd name="T79" fmla="*/ 1129 h 1147"/>
                <a:gd name="T80" fmla="*/ 18 w 42"/>
                <a:gd name="T81" fmla="*/ 1135 h 1147"/>
                <a:gd name="T82" fmla="*/ 12 w 42"/>
                <a:gd name="T83" fmla="*/ 1141 h 1147"/>
                <a:gd name="T84" fmla="*/ 6 w 42"/>
                <a:gd name="T85" fmla="*/ 1147 h 11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"/>
                <a:gd name="T130" fmla="*/ 0 h 1147"/>
                <a:gd name="T131" fmla="*/ 42 w 42"/>
                <a:gd name="T132" fmla="*/ 1147 h 11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" h="1147">
                  <a:moveTo>
                    <a:pt x="42" y="0"/>
                  </a:moveTo>
                  <a:lnTo>
                    <a:pt x="36" y="12"/>
                  </a:lnTo>
                  <a:lnTo>
                    <a:pt x="36" y="24"/>
                  </a:lnTo>
                  <a:lnTo>
                    <a:pt x="36" y="36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6"/>
                  </a:lnTo>
                  <a:lnTo>
                    <a:pt x="36" y="78"/>
                  </a:lnTo>
                  <a:lnTo>
                    <a:pt x="36" y="90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6" y="126"/>
                  </a:lnTo>
                  <a:lnTo>
                    <a:pt x="36" y="138"/>
                  </a:lnTo>
                  <a:lnTo>
                    <a:pt x="36" y="144"/>
                  </a:lnTo>
                  <a:lnTo>
                    <a:pt x="36" y="156"/>
                  </a:lnTo>
                  <a:lnTo>
                    <a:pt x="36" y="168"/>
                  </a:lnTo>
                  <a:lnTo>
                    <a:pt x="36" y="180"/>
                  </a:lnTo>
                  <a:lnTo>
                    <a:pt x="36" y="192"/>
                  </a:lnTo>
                  <a:lnTo>
                    <a:pt x="36" y="204"/>
                  </a:lnTo>
                  <a:lnTo>
                    <a:pt x="36" y="216"/>
                  </a:lnTo>
                  <a:lnTo>
                    <a:pt x="36" y="228"/>
                  </a:lnTo>
                  <a:lnTo>
                    <a:pt x="36" y="252"/>
                  </a:lnTo>
                  <a:lnTo>
                    <a:pt x="36" y="282"/>
                  </a:lnTo>
                  <a:lnTo>
                    <a:pt x="36" y="306"/>
                  </a:lnTo>
                  <a:lnTo>
                    <a:pt x="36" y="330"/>
                  </a:lnTo>
                  <a:lnTo>
                    <a:pt x="36" y="360"/>
                  </a:lnTo>
                  <a:lnTo>
                    <a:pt x="36" y="384"/>
                  </a:lnTo>
                  <a:lnTo>
                    <a:pt x="36" y="414"/>
                  </a:lnTo>
                  <a:lnTo>
                    <a:pt x="36" y="438"/>
                  </a:lnTo>
                  <a:lnTo>
                    <a:pt x="36" y="462"/>
                  </a:lnTo>
                  <a:lnTo>
                    <a:pt x="42" y="493"/>
                  </a:lnTo>
                  <a:lnTo>
                    <a:pt x="42" y="517"/>
                  </a:lnTo>
                  <a:lnTo>
                    <a:pt x="42" y="547"/>
                  </a:lnTo>
                  <a:lnTo>
                    <a:pt x="42" y="571"/>
                  </a:lnTo>
                  <a:lnTo>
                    <a:pt x="42" y="595"/>
                  </a:lnTo>
                  <a:lnTo>
                    <a:pt x="42" y="625"/>
                  </a:lnTo>
                  <a:lnTo>
                    <a:pt x="42" y="649"/>
                  </a:lnTo>
                  <a:lnTo>
                    <a:pt x="42" y="679"/>
                  </a:lnTo>
                  <a:lnTo>
                    <a:pt x="42" y="703"/>
                  </a:lnTo>
                  <a:lnTo>
                    <a:pt x="42" y="727"/>
                  </a:lnTo>
                  <a:lnTo>
                    <a:pt x="42" y="757"/>
                  </a:lnTo>
                  <a:lnTo>
                    <a:pt x="42" y="769"/>
                  </a:lnTo>
                  <a:lnTo>
                    <a:pt x="42" y="781"/>
                  </a:lnTo>
                  <a:lnTo>
                    <a:pt x="42" y="793"/>
                  </a:lnTo>
                  <a:lnTo>
                    <a:pt x="42" y="805"/>
                  </a:lnTo>
                  <a:lnTo>
                    <a:pt x="42" y="823"/>
                  </a:lnTo>
                  <a:lnTo>
                    <a:pt x="42" y="835"/>
                  </a:lnTo>
                  <a:lnTo>
                    <a:pt x="42" y="847"/>
                  </a:lnTo>
                  <a:lnTo>
                    <a:pt x="42" y="859"/>
                  </a:lnTo>
                  <a:lnTo>
                    <a:pt x="42" y="871"/>
                  </a:lnTo>
                  <a:lnTo>
                    <a:pt x="42" y="883"/>
                  </a:lnTo>
                  <a:lnTo>
                    <a:pt x="42" y="895"/>
                  </a:lnTo>
                  <a:lnTo>
                    <a:pt x="42" y="913"/>
                  </a:lnTo>
                  <a:lnTo>
                    <a:pt x="42" y="925"/>
                  </a:lnTo>
                  <a:lnTo>
                    <a:pt x="42" y="937"/>
                  </a:lnTo>
                  <a:lnTo>
                    <a:pt x="42" y="949"/>
                  </a:lnTo>
                  <a:lnTo>
                    <a:pt x="42" y="961"/>
                  </a:lnTo>
                  <a:lnTo>
                    <a:pt x="42" y="973"/>
                  </a:lnTo>
                  <a:lnTo>
                    <a:pt x="42" y="985"/>
                  </a:lnTo>
                  <a:lnTo>
                    <a:pt x="42" y="1003"/>
                  </a:lnTo>
                  <a:lnTo>
                    <a:pt x="42" y="1015"/>
                  </a:lnTo>
                  <a:lnTo>
                    <a:pt x="42" y="1021"/>
                  </a:lnTo>
                  <a:lnTo>
                    <a:pt x="42" y="1027"/>
                  </a:lnTo>
                  <a:lnTo>
                    <a:pt x="42" y="1033"/>
                  </a:lnTo>
                  <a:lnTo>
                    <a:pt x="42" y="1039"/>
                  </a:lnTo>
                  <a:lnTo>
                    <a:pt x="42" y="1045"/>
                  </a:lnTo>
                  <a:lnTo>
                    <a:pt x="42" y="1051"/>
                  </a:lnTo>
                  <a:lnTo>
                    <a:pt x="42" y="1057"/>
                  </a:lnTo>
                  <a:lnTo>
                    <a:pt x="42" y="1063"/>
                  </a:lnTo>
                  <a:lnTo>
                    <a:pt x="42" y="1069"/>
                  </a:lnTo>
                  <a:lnTo>
                    <a:pt x="42" y="1075"/>
                  </a:lnTo>
                  <a:lnTo>
                    <a:pt x="42" y="1081"/>
                  </a:lnTo>
                  <a:lnTo>
                    <a:pt x="42" y="1087"/>
                  </a:lnTo>
                  <a:lnTo>
                    <a:pt x="36" y="1093"/>
                  </a:lnTo>
                  <a:lnTo>
                    <a:pt x="36" y="1099"/>
                  </a:lnTo>
                  <a:lnTo>
                    <a:pt x="36" y="1105"/>
                  </a:lnTo>
                  <a:lnTo>
                    <a:pt x="30" y="1111"/>
                  </a:lnTo>
                  <a:lnTo>
                    <a:pt x="30" y="1117"/>
                  </a:lnTo>
                  <a:lnTo>
                    <a:pt x="24" y="1123"/>
                  </a:lnTo>
                  <a:lnTo>
                    <a:pt x="24" y="1129"/>
                  </a:lnTo>
                  <a:lnTo>
                    <a:pt x="18" y="1129"/>
                  </a:lnTo>
                  <a:lnTo>
                    <a:pt x="18" y="1135"/>
                  </a:lnTo>
                  <a:lnTo>
                    <a:pt x="12" y="1135"/>
                  </a:lnTo>
                  <a:lnTo>
                    <a:pt x="12" y="1141"/>
                  </a:lnTo>
                  <a:lnTo>
                    <a:pt x="6" y="1141"/>
                  </a:lnTo>
                  <a:lnTo>
                    <a:pt x="6" y="1147"/>
                  </a:lnTo>
                  <a:lnTo>
                    <a:pt x="0" y="114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40" name="Freeform 1022"/>
            <p:cNvSpPr>
              <a:spLocks/>
            </p:cNvSpPr>
            <p:nvPr/>
          </p:nvSpPr>
          <p:spPr bwMode="auto">
            <a:xfrm>
              <a:off x="3065" y="4256"/>
              <a:ext cx="61" cy="1141"/>
            </a:xfrm>
            <a:custGeom>
              <a:avLst/>
              <a:gdLst>
                <a:gd name="T0" fmla="*/ 7 w 61"/>
                <a:gd name="T1" fmla="*/ 12 h 1141"/>
                <a:gd name="T2" fmla="*/ 7 w 61"/>
                <a:gd name="T3" fmla="*/ 30 h 1141"/>
                <a:gd name="T4" fmla="*/ 7 w 61"/>
                <a:gd name="T5" fmla="*/ 54 h 1141"/>
                <a:gd name="T6" fmla="*/ 7 w 61"/>
                <a:gd name="T7" fmla="*/ 72 h 1141"/>
                <a:gd name="T8" fmla="*/ 7 w 61"/>
                <a:gd name="T9" fmla="*/ 96 h 1141"/>
                <a:gd name="T10" fmla="*/ 7 w 61"/>
                <a:gd name="T11" fmla="*/ 114 h 1141"/>
                <a:gd name="T12" fmla="*/ 0 w 61"/>
                <a:gd name="T13" fmla="*/ 138 h 1141"/>
                <a:gd name="T14" fmla="*/ 0 w 61"/>
                <a:gd name="T15" fmla="*/ 156 h 1141"/>
                <a:gd name="T16" fmla="*/ 0 w 61"/>
                <a:gd name="T17" fmla="*/ 174 h 1141"/>
                <a:gd name="T18" fmla="*/ 0 w 61"/>
                <a:gd name="T19" fmla="*/ 198 h 1141"/>
                <a:gd name="T20" fmla="*/ 0 w 61"/>
                <a:gd name="T21" fmla="*/ 216 h 1141"/>
                <a:gd name="T22" fmla="*/ 0 w 61"/>
                <a:gd name="T23" fmla="*/ 240 h 1141"/>
                <a:gd name="T24" fmla="*/ 7 w 61"/>
                <a:gd name="T25" fmla="*/ 264 h 1141"/>
                <a:gd name="T26" fmla="*/ 7 w 61"/>
                <a:gd name="T27" fmla="*/ 282 h 1141"/>
                <a:gd name="T28" fmla="*/ 7 w 61"/>
                <a:gd name="T29" fmla="*/ 306 h 1141"/>
                <a:gd name="T30" fmla="*/ 7 w 61"/>
                <a:gd name="T31" fmla="*/ 324 h 1141"/>
                <a:gd name="T32" fmla="*/ 7 w 61"/>
                <a:gd name="T33" fmla="*/ 348 h 1141"/>
                <a:gd name="T34" fmla="*/ 7 w 61"/>
                <a:gd name="T35" fmla="*/ 366 h 1141"/>
                <a:gd name="T36" fmla="*/ 7 w 61"/>
                <a:gd name="T37" fmla="*/ 390 h 1141"/>
                <a:gd name="T38" fmla="*/ 7 w 61"/>
                <a:gd name="T39" fmla="*/ 408 h 1141"/>
                <a:gd name="T40" fmla="*/ 7 w 61"/>
                <a:gd name="T41" fmla="*/ 432 h 1141"/>
                <a:gd name="T42" fmla="*/ 7 w 61"/>
                <a:gd name="T43" fmla="*/ 456 h 1141"/>
                <a:gd name="T44" fmla="*/ 7 w 61"/>
                <a:gd name="T45" fmla="*/ 475 h 1141"/>
                <a:gd name="T46" fmla="*/ 7 w 61"/>
                <a:gd name="T47" fmla="*/ 499 h 1141"/>
                <a:gd name="T48" fmla="*/ 7 w 61"/>
                <a:gd name="T49" fmla="*/ 523 h 1141"/>
                <a:gd name="T50" fmla="*/ 7 w 61"/>
                <a:gd name="T51" fmla="*/ 541 h 1141"/>
                <a:gd name="T52" fmla="*/ 7 w 61"/>
                <a:gd name="T53" fmla="*/ 565 h 1141"/>
                <a:gd name="T54" fmla="*/ 7 w 61"/>
                <a:gd name="T55" fmla="*/ 589 h 1141"/>
                <a:gd name="T56" fmla="*/ 7 w 61"/>
                <a:gd name="T57" fmla="*/ 607 h 1141"/>
                <a:gd name="T58" fmla="*/ 7 w 61"/>
                <a:gd name="T59" fmla="*/ 631 h 1141"/>
                <a:gd name="T60" fmla="*/ 7 w 61"/>
                <a:gd name="T61" fmla="*/ 655 h 1141"/>
                <a:gd name="T62" fmla="*/ 7 w 61"/>
                <a:gd name="T63" fmla="*/ 691 h 1141"/>
                <a:gd name="T64" fmla="*/ 7 w 61"/>
                <a:gd name="T65" fmla="*/ 721 h 1141"/>
                <a:gd name="T66" fmla="*/ 7 w 61"/>
                <a:gd name="T67" fmla="*/ 751 h 1141"/>
                <a:gd name="T68" fmla="*/ 7 w 61"/>
                <a:gd name="T69" fmla="*/ 781 h 1141"/>
                <a:gd name="T70" fmla="*/ 7 w 61"/>
                <a:gd name="T71" fmla="*/ 811 h 1141"/>
                <a:gd name="T72" fmla="*/ 0 w 61"/>
                <a:gd name="T73" fmla="*/ 841 h 1141"/>
                <a:gd name="T74" fmla="*/ 0 w 61"/>
                <a:gd name="T75" fmla="*/ 877 h 1141"/>
                <a:gd name="T76" fmla="*/ 0 w 61"/>
                <a:gd name="T77" fmla="*/ 907 h 1141"/>
                <a:gd name="T78" fmla="*/ 0 w 61"/>
                <a:gd name="T79" fmla="*/ 937 h 1141"/>
                <a:gd name="T80" fmla="*/ 0 w 61"/>
                <a:gd name="T81" fmla="*/ 961 h 1141"/>
                <a:gd name="T82" fmla="*/ 7 w 61"/>
                <a:gd name="T83" fmla="*/ 973 h 1141"/>
                <a:gd name="T84" fmla="*/ 7 w 61"/>
                <a:gd name="T85" fmla="*/ 985 h 1141"/>
                <a:gd name="T86" fmla="*/ 7 w 61"/>
                <a:gd name="T87" fmla="*/ 997 h 1141"/>
                <a:gd name="T88" fmla="*/ 7 w 61"/>
                <a:gd name="T89" fmla="*/ 1009 h 1141"/>
                <a:gd name="T90" fmla="*/ 7 w 61"/>
                <a:gd name="T91" fmla="*/ 1021 h 1141"/>
                <a:gd name="T92" fmla="*/ 7 w 61"/>
                <a:gd name="T93" fmla="*/ 1033 h 1141"/>
                <a:gd name="T94" fmla="*/ 13 w 61"/>
                <a:gd name="T95" fmla="*/ 1045 h 1141"/>
                <a:gd name="T96" fmla="*/ 13 w 61"/>
                <a:gd name="T97" fmla="*/ 1057 h 1141"/>
                <a:gd name="T98" fmla="*/ 13 w 61"/>
                <a:gd name="T99" fmla="*/ 1069 h 1141"/>
                <a:gd name="T100" fmla="*/ 13 w 61"/>
                <a:gd name="T101" fmla="*/ 1081 h 1141"/>
                <a:gd name="T102" fmla="*/ 19 w 61"/>
                <a:gd name="T103" fmla="*/ 1093 h 1141"/>
                <a:gd name="T104" fmla="*/ 19 w 61"/>
                <a:gd name="T105" fmla="*/ 1105 h 1141"/>
                <a:gd name="T106" fmla="*/ 25 w 61"/>
                <a:gd name="T107" fmla="*/ 1111 h 1141"/>
                <a:gd name="T108" fmla="*/ 37 w 61"/>
                <a:gd name="T109" fmla="*/ 1123 h 1141"/>
                <a:gd name="T110" fmla="*/ 49 w 61"/>
                <a:gd name="T111" fmla="*/ 1129 h 1141"/>
                <a:gd name="T112" fmla="*/ 55 w 61"/>
                <a:gd name="T113" fmla="*/ 1135 h 1141"/>
                <a:gd name="T114" fmla="*/ 61 w 61"/>
                <a:gd name="T115" fmla="*/ 1141 h 1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"/>
                <a:gd name="T175" fmla="*/ 0 h 1141"/>
                <a:gd name="T176" fmla="*/ 61 w 61"/>
                <a:gd name="T177" fmla="*/ 1141 h 11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" h="1141">
                  <a:moveTo>
                    <a:pt x="7" y="0"/>
                  </a:moveTo>
                  <a:lnTo>
                    <a:pt x="7" y="12"/>
                  </a:lnTo>
                  <a:lnTo>
                    <a:pt x="7" y="24"/>
                  </a:lnTo>
                  <a:lnTo>
                    <a:pt x="7" y="30"/>
                  </a:lnTo>
                  <a:lnTo>
                    <a:pt x="7" y="42"/>
                  </a:lnTo>
                  <a:lnTo>
                    <a:pt x="7" y="54"/>
                  </a:lnTo>
                  <a:lnTo>
                    <a:pt x="7" y="60"/>
                  </a:lnTo>
                  <a:lnTo>
                    <a:pt x="7" y="72"/>
                  </a:lnTo>
                  <a:lnTo>
                    <a:pt x="7" y="84"/>
                  </a:lnTo>
                  <a:lnTo>
                    <a:pt x="7" y="96"/>
                  </a:lnTo>
                  <a:lnTo>
                    <a:pt x="7" y="102"/>
                  </a:lnTo>
                  <a:lnTo>
                    <a:pt x="7" y="114"/>
                  </a:lnTo>
                  <a:lnTo>
                    <a:pt x="0" y="126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0" y="210"/>
                  </a:lnTo>
                  <a:lnTo>
                    <a:pt x="0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0" y="252"/>
                  </a:lnTo>
                  <a:lnTo>
                    <a:pt x="7" y="264"/>
                  </a:lnTo>
                  <a:lnTo>
                    <a:pt x="7" y="270"/>
                  </a:lnTo>
                  <a:lnTo>
                    <a:pt x="7" y="282"/>
                  </a:lnTo>
                  <a:lnTo>
                    <a:pt x="7" y="294"/>
                  </a:lnTo>
                  <a:lnTo>
                    <a:pt x="7" y="306"/>
                  </a:lnTo>
                  <a:lnTo>
                    <a:pt x="7" y="312"/>
                  </a:lnTo>
                  <a:lnTo>
                    <a:pt x="7" y="324"/>
                  </a:lnTo>
                  <a:lnTo>
                    <a:pt x="7" y="336"/>
                  </a:lnTo>
                  <a:lnTo>
                    <a:pt x="7" y="348"/>
                  </a:lnTo>
                  <a:lnTo>
                    <a:pt x="7" y="360"/>
                  </a:lnTo>
                  <a:lnTo>
                    <a:pt x="7" y="366"/>
                  </a:lnTo>
                  <a:lnTo>
                    <a:pt x="7" y="378"/>
                  </a:lnTo>
                  <a:lnTo>
                    <a:pt x="7" y="390"/>
                  </a:lnTo>
                  <a:lnTo>
                    <a:pt x="7" y="402"/>
                  </a:lnTo>
                  <a:lnTo>
                    <a:pt x="7" y="408"/>
                  </a:lnTo>
                  <a:lnTo>
                    <a:pt x="7" y="420"/>
                  </a:lnTo>
                  <a:lnTo>
                    <a:pt x="7" y="432"/>
                  </a:lnTo>
                  <a:lnTo>
                    <a:pt x="7" y="444"/>
                  </a:lnTo>
                  <a:lnTo>
                    <a:pt x="7" y="456"/>
                  </a:lnTo>
                  <a:lnTo>
                    <a:pt x="7" y="468"/>
                  </a:lnTo>
                  <a:lnTo>
                    <a:pt x="7" y="475"/>
                  </a:lnTo>
                  <a:lnTo>
                    <a:pt x="7" y="487"/>
                  </a:lnTo>
                  <a:lnTo>
                    <a:pt x="7" y="499"/>
                  </a:lnTo>
                  <a:lnTo>
                    <a:pt x="7" y="511"/>
                  </a:lnTo>
                  <a:lnTo>
                    <a:pt x="7" y="523"/>
                  </a:lnTo>
                  <a:lnTo>
                    <a:pt x="7" y="535"/>
                  </a:lnTo>
                  <a:lnTo>
                    <a:pt x="7" y="541"/>
                  </a:lnTo>
                  <a:lnTo>
                    <a:pt x="7" y="553"/>
                  </a:lnTo>
                  <a:lnTo>
                    <a:pt x="7" y="565"/>
                  </a:lnTo>
                  <a:lnTo>
                    <a:pt x="7" y="577"/>
                  </a:lnTo>
                  <a:lnTo>
                    <a:pt x="7" y="589"/>
                  </a:lnTo>
                  <a:lnTo>
                    <a:pt x="7" y="601"/>
                  </a:lnTo>
                  <a:lnTo>
                    <a:pt x="7" y="607"/>
                  </a:lnTo>
                  <a:lnTo>
                    <a:pt x="7" y="619"/>
                  </a:lnTo>
                  <a:lnTo>
                    <a:pt x="7" y="631"/>
                  </a:lnTo>
                  <a:lnTo>
                    <a:pt x="7" y="643"/>
                  </a:lnTo>
                  <a:lnTo>
                    <a:pt x="7" y="655"/>
                  </a:lnTo>
                  <a:lnTo>
                    <a:pt x="7" y="673"/>
                  </a:lnTo>
                  <a:lnTo>
                    <a:pt x="7" y="691"/>
                  </a:lnTo>
                  <a:lnTo>
                    <a:pt x="7" y="703"/>
                  </a:lnTo>
                  <a:lnTo>
                    <a:pt x="7" y="721"/>
                  </a:lnTo>
                  <a:lnTo>
                    <a:pt x="7" y="733"/>
                  </a:lnTo>
                  <a:lnTo>
                    <a:pt x="7" y="751"/>
                  </a:lnTo>
                  <a:lnTo>
                    <a:pt x="7" y="769"/>
                  </a:lnTo>
                  <a:lnTo>
                    <a:pt x="7" y="781"/>
                  </a:lnTo>
                  <a:lnTo>
                    <a:pt x="7" y="799"/>
                  </a:lnTo>
                  <a:lnTo>
                    <a:pt x="7" y="811"/>
                  </a:lnTo>
                  <a:lnTo>
                    <a:pt x="0" y="829"/>
                  </a:lnTo>
                  <a:lnTo>
                    <a:pt x="0" y="841"/>
                  </a:lnTo>
                  <a:lnTo>
                    <a:pt x="0" y="859"/>
                  </a:lnTo>
                  <a:lnTo>
                    <a:pt x="0" y="877"/>
                  </a:lnTo>
                  <a:lnTo>
                    <a:pt x="0" y="889"/>
                  </a:lnTo>
                  <a:lnTo>
                    <a:pt x="0" y="907"/>
                  </a:lnTo>
                  <a:lnTo>
                    <a:pt x="0" y="919"/>
                  </a:lnTo>
                  <a:lnTo>
                    <a:pt x="0" y="937"/>
                  </a:lnTo>
                  <a:lnTo>
                    <a:pt x="0" y="955"/>
                  </a:lnTo>
                  <a:lnTo>
                    <a:pt x="0" y="961"/>
                  </a:lnTo>
                  <a:lnTo>
                    <a:pt x="7" y="967"/>
                  </a:lnTo>
                  <a:lnTo>
                    <a:pt x="7" y="973"/>
                  </a:lnTo>
                  <a:lnTo>
                    <a:pt x="7" y="979"/>
                  </a:lnTo>
                  <a:lnTo>
                    <a:pt x="7" y="985"/>
                  </a:lnTo>
                  <a:lnTo>
                    <a:pt x="7" y="991"/>
                  </a:lnTo>
                  <a:lnTo>
                    <a:pt x="7" y="997"/>
                  </a:lnTo>
                  <a:lnTo>
                    <a:pt x="7" y="1003"/>
                  </a:lnTo>
                  <a:lnTo>
                    <a:pt x="7" y="1009"/>
                  </a:lnTo>
                  <a:lnTo>
                    <a:pt x="7" y="1015"/>
                  </a:lnTo>
                  <a:lnTo>
                    <a:pt x="7" y="1021"/>
                  </a:lnTo>
                  <a:lnTo>
                    <a:pt x="7" y="1027"/>
                  </a:lnTo>
                  <a:lnTo>
                    <a:pt x="7" y="1033"/>
                  </a:lnTo>
                  <a:lnTo>
                    <a:pt x="7" y="1039"/>
                  </a:lnTo>
                  <a:lnTo>
                    <a:pt x="13" y="1045"/>
                  </a:lnTo>
                  <a:lnTo>
                    <a:pt x="13" y="1051"/>
                  </a:lnTo>
                  <a:lnTo>
                    <a:pt x="13" y="1057"/>
                  </a:lnTo>
                  <a:lnTo>
                    <a:pt x="13" y="1063"/>
                  </a:lnTo>
                  <a:lnTo>
                    <a:pt x="13" y="1069"/>
                  </a:lnTo>
                  <a:lnTo>
                    <a:pt x="13" y="1075"/>
                  </a:lnTo>
                  <a:lnTo>
                    <a:pt x="13" y="1081"/>
                  </a:lnTo>
                  <a:lnTo>
                    <a:pt x="19" y="1087"/>
                  </a:lnTo>
                  <a:lnTo>
                    <a:pt x="19" y="1093"/>
                  </a:lnTo>
                  <a:lnTo>
                    <a:pt x="19" y="1099"/>
                  </a:lnTo>
                  <a:lnTo>
                    <a:pt x="19" y="1105"/>
                  </a:lnTo>
                  <a:lnTo>
                    <a:pt x="25" y="1105"/>
                  </a:lnTo>
                  <a:lnTo>
                    <a:pt x="25" y="1111"/>
                  </a:lnTo>
                  <a:lnTo>
                    <a:pt x="31" y="1117"/>
                  </a:lnTo>
                  <a:lnTo>
                    <a:pt x="37" y="1123"/>
                  </a:lnTo>
                  <a:lnTo>
                    <a:pt x="43" y="1129"/>
                  </a:lnTo>
                  <a:lnTo>
                    <a:pt x="49" y="1129"/>
                  </a:lnTo>
                  <a:lnTo>
                    <a:pt x="49" y="1135"/>
                  </a:lnTo>
                  <a:lnTo>
                    <a:pt x="55" y="1135"/>
                  </a:lnTo>
                  <a:lnTo>
                    <a:pt x="55" y="1141"/>
                  </a:lnTo>
                  <a:lnTo>
                    <a:pt x="61" y="1141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5" name="Group 1023"/>
          <p:cNvGrpSpPr>
            <a:grpSpLocks/>
          </p:cNvGrpSpPr>
          <p:nvPr/>
        </p:nvGrpSpPr>
        <p:grpSpPr bwMode="auto">
          <a:xfrm>
            <a:off x="5891213" y="2887663"/>
            <a:ext cx="542925" cy="815975"/>
            <a:chOff x="1500" y="4222"/>
            <a:chExt cx="444" cy="820"/>
          </a:xfrm>
        </p:grpSpPr>
        <p:sp>
          <p:nvSpPr>
            <p:cNvPr id="8682" name="Line 1024"/>
            <p:cNvSpPr>
              <a:spLocks noChangeShapeType="1"/>
            </p:cNvSpPr>
            <p:nvPr/>
          </p:nvSpPr>
          <p:spPr bwMode="auto">
            <a:xfrm>
              <a:off x="1620" y="4456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3" name="Line 1025"/>
            <p:cNvSpPr>
              <a:spLocks noChangeShapeType="1"/>
            </p:cNvSpPr>
            <p:nvPr/>
          </p:nvSpPr>
          <p:spPr bwMode="auto">
            <a:xfrm>
              <a:off x="1616" y="4426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4" name="Line 1026"/>
            <p:cNvSpPr>
              <a:spLocks noChangeShapeType="1"/>
            </p:cNvSpPr>
            <p:nvPr/>
          </p:nvSpPr>
          <p:spPr bwMode="auto">
            <a:xfrm flipH="1">
              <a:off x="1500" y="4887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5" name="Line 1027"/>
            <p:cNvSpPr>
              <a:spLocks noChangeShapeType="1"/>
            </p:cNvSpPr>
            <p:nvPr/>
          </p:nvSpPr>
          <p:spPr bwMode="auto">
            <a:xfrm flipH="1">
              <a:off x="1507" y="488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6" name="Line 1028"/>
            <p:cNvSpPr>
              <a:spLocks noChangeShapeType="1"/>
            </p:cNvSpPr>
            <p:nvPr/>
          </p:nvSpPr>
          <p:spPr bwMode="auto">
            <a:xfrm>
              <a:off x="1525" y="4875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7" name="Line 1029"/>
            <p:cNvSpPr>
              <a:spLocks noChangeShapeType="1"/>
            </p:cNvSpPr>
            <p:nvPr/>
          </p:nvSpPr>
          <p:spPr bwMode="auto">
            <a:xfrm>
              <a:off x="1511" y="4869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8" name="Line 1030"/>
            <p:cNvSpPr>
              <a:spLocks noChangeShapeType="1"/>
            </p:cNvSpPr>
            <p:nvPr/>
          </p:nvSpPr>
          <p:spPr bwMode="auto">
            <a:xfrm>
              <a:off x="1511" y="4851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9" name="Line 1031"/>
            <p:cNvSpPr>
              <a:spLocks noChangeShapeType="1"/>
            </p:cNvSpPr>
            <p:nvPr/>
          </p:nvSpPr>
          <p:spPr bwMode="auto">
            <a:xfrm>
              <a:off x="1504" y="4827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0" name="Line 1032"/>
            <p:cNvSpPr>
              <a:spLocks noChangeShapeType="1"/>
            </p:cNvSpPr>
            <p:nvPr/>
          </p:nvSpPr>
          <p:spPr bwMode="auto">
            <a:xfrm flipH="1">
              <a:off x="1504" y="4809"/>
              <a:ext cx="1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1" name="Line 1033"/>
            <p:cNvSpPr>
              <a:spLocks noChangeShapeType="1"/>
            </p:cNvSpPr>
            <p:nvPr/>
          </p:nvSpPr>
          <p:spPr bwMode="auto">
            <a:xfrm>
              <a:off x="1507" y="4803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2" name="Line 1034"/>
            <p:cNvSpPr>
              <a:spLocks noChangeShapeType="1"/>
            </p:cNvSpPr>
            <p:nvPr/>
          </p:nvSpPr>
          <p:spPr bwMode="auto">
            <a:xfrm flipH="1">
              <a:off x="1507" y="4791"/>
              <a:ext cx="35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3" name="Line 1035"/>
            <p:cNvSpPr>
              <a:spLocks noChangeShapeType="1"/>
            </p:cNvSpPr>
            <p:nvPr/>
          </p:nvSpPr>
          <p:spPr bwMode="auto">
            <a:xfrm flipH="1">
              <a:off x="1542" y="4779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4" name="Line 1036"/>
            <p:cNvSpPr>
              <a:spLocks noChangeShapeType="1"/>
            </p:cNvSpPr>
            <p:nvPr/>
          </p:nvSpPr>
          <p:spPr bwMode="auto">
            <a:xfrm>
              <a:off x="1553" y="4743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5" name="Line 1037"/>
            <p:cNvSpPr>
              <a:spLocks noChangeShapeType="1"/>
            </p:cNvSpPr>
            <p:nvPr/>
          </p:nvSpPr>
          <p:spPr bwMode="auto">
            <a:xfrm>
              <a:off x="1546" y="4731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6" name="Line 1038"/>
            <p:cNvSpPr>
              <a:spLocks noChangeShapeType="1"/>
            </p:cNvSpPr>
            <p:nvPr/>
          </p:nvSpPr>
          <p:spPr bwMode="auto">
            <a:xfrm>
              <a:off x="1546" y="4689"/>
              <a:ext cx="0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7" name="Line 1039"/>
            <p:cNvSpPr>
              <a:spLocks noChangeShapeType="1"/>
            </p:cNvSpPr>
            <p:nvPr/>
          </p:nvSpPr>
          <p:spPr bwMode="auto">
            <a:xfrm>
              <a:off x="1546" y="4677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8" name="Line 1040"/>
            <p:cNvSpPr>
              <a:spLocks noChangeShapeType="1"/>
            </p:cNvSpPr>
            <p:nvPr/>
          </p:nvSpPr>
          <p:spPr bwMode="auto">
            <a:xfrm>
              <a:off x="1535" y="467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99" name="Line 1041"/>
            <p:cNvSpPr>
              <a:spLocks noChangeShapeType="1"/>
            </p:cNvSpPr>
            <p:nvPr/>
          </p:nvSpPr>
          <p:spPr bwMode="auto">
            <a:xfrm flipH="1">
              <a:off x="1535" y="4647"/>
              <a:ext cx="1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0" name="Line 1042"/>
            <p:cNvSpPr>
              <a:spLocks noChangeShapeType="1"/>
            </p:cNvSpPr>
            <p:nvPr/>
          </p:nvSpPr>
          <p:spPr bwMode="auto">
            <a:xfrm>
              <a:off x="1539" y="4629"/>
              <a:ext cx="1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1" name="Line 1043"/>
            <p:cNvSpPr>
              <a:spLocks noChangeShapeType="1"/>
            </p:cNvSpPr>
            <p:nvPr/>
          </p:nvSpPr>
          <p:spPr bwMode="auto">
            <a:xfrm flipH="1">
              <a:off x="1539" y="4611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2" name="Line 1044"/>
            <p:cNvSpPr>
              <a:spLocks noChangeShapeType="1"/>
            </p:cNvSpPr>
            <p:nvPr/>
          </p:nvSpPr>
          <p:spPr bwMode="auto">
            <a:xfrm flipH="1">
              <a:off x="1563" y="4605"/>
              <a:ext cx="2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3" name="Line 1045"/>
            <p:cNvSpPr>
              <a:spLocks noChangeShapeType="1"/>
            </p:cNvSpPr>
            <p:nvPr/>
          </p:nvSpPr>
          <p:spPr bwMode="auto">
            <a:xfrm>
              <a:off x="1581" y="4587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4" name="Line 1046"/>
            <p:cNvSpPr>
              <a:spLocks noChangeShapeType="1"/>
            </p:cNvSpPr>
            <p:nvPr/>
          </p:nvSpPr>
          <p:spPr bwMode="auto">
            <a:xfrm>
              <a:off x="1563" y="458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" name="Line 1047"/>
            <p:cNvSpPr>
              <a:spLocks noChangeShapeType="1"/>
            </p:cNvSpPr>
            <p:nvPr/>
          </p:nvSpPr>
          <p:spPr bwMode="auto">
            <a:xfrm flipH="1">
              <a:off x="1563" y="4569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6" name="Line 1048"/>
            <p:cNvSpPr>
              <a:spLocks noChangeShapeType="1"/>
            </p:cNvSpPr>
            <p:nvPr/>
          </p:nvSpPr>
          <p:spPr bwMode="auto">
            <a:xfrm>
              <a:off x="1553" y="456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" name="Line 1049"/>
            <p:cNvSpPr>
              <a:spLocks noChangeShapeType="1"/>
            </p:cNvSpPr>
            <p:nvPr/>
          </p:nvSpPr>
          <p:spPr bwMode="auto">
            <a:xfrm>
              <a:off x="1549" y="4533"/>
              <a:ext cx="4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" name="Line 1050"/>
            <p:cNvSpPr>
              <a:spLocks noChangeShapeType="1"/>
            </p:cNvSpPr>
            <p:nvPr/>
          </p:nvSpPr>
          <p:spPr bwMode="auto">
            <a:xfrm flipH="1">
              <a:off x="1549" y="4521"/>
              <a:ext cx="2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" name="Line 1051"/>
            <p:cNvSpPr>
              <a:spLocks noChangeShapeType="1"/>
            </p:cNvSpPr>
            <p:nvPr/>
          </p:nvSpPr>
          <p:spPr bwMode="auto">
            <a:xfrm flipH="1">
              <a:off x="1570" y="4491"/>
              <a:ext cx="1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0" name="Line 1052"/>
            <p:cNvSpPr>
              <a:spLocks noChangeShapeType="1"/>
            </p:cNvSpPr>
            <p:nvPr/>
          </p:nvSpPr>
          <p:spPr bwMode="auto">
            <a:xfrm flipH="1">
              <a:off x="1581" y="4479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" name="Line 1053"/>
            <p:cNvSpPr>
              <a:spLocks noChangeShapeType="1"/>
            </p:cNvSpPr>
            <p:nvPr/>
          </p:nvSpPr>
          <p:spPr bwMode="auto">
            <a:xfrm flipH="1">
              <a:off x="1592" y="4456"/>
              <a:ext cx="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2" name="Line 1054"/>
            <p:cNvSpPr>
              <a:spLocks noChangeShapeType="1"/>
            </p:cNvSpPr>
            <p:nvPr/>
          </p:nvSpPr>
          <p:spPr bwMode="auto">
            <a:xfrm flipH="1" flipV="1">
              <a:off x="1599" y="4456"/>
              <a:ext cx="1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" name="Line 1055"/>
            <p:cNvSpPr>
              <a:spLocks noChangeShapeType="1"/>
            </p:cNvSpPr>
            <p:nvPr/>
          </p:nvSpPr>
          <p:spPr bwMode="auto">
            <a:xfrm flipH="1">
              <a:off x="1609" y="4462"/>
              <a:ext cx="1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4" name="Line 1056"/>
            <p:cNvSpPr>
              <a:spLocks noChangeShapeType="1"/>
            </p:cNvSpPr>
            <p:nvPr/>
          </p:nvSpPr>
          <p:spPr bwMode="auto">
            <a:xfrm flipH="1">
              <a:off x="1616" y="4414"/>
              <a:ext cx="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5" name="Line 1057"/>
            <p:cNvSpPr>
              <a:spLocks noChangeShapeType="1"/>
            </p:cNvSpPr>
            <p:nvPr/>
          </p:nvSpPr>
          <p:spPr bwMode="auto">
            <a:xfrm flipH="1" flipV="1">
              <a:off x="1620" y="4414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6" name="Line 1058"/>
            <p:cNvSpPr>
              <a:spLocks noChangeShapeType="1"/>
            </p:cNvSpPr>
            <p:nvPr/>
          </p:nvSpPr>
          <p:spPr bwMode="auto">
            <a:xfrm flipH="1">
              <a:off x="1630" y="4396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7" name="Line 1059"/>
            <p:cNvSpPr>
              <a:spLocks noChangeShapeType="1"/>
            </p:cNvSpPr>
            <p:nvPr/>
          </p:nvSpPr>
          <p:spPr bwMode="auto">
            <a:xfrm>
              <a:off x="1630" y="4372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8" name="Line 1060"/>
            <p:cNvSpPr>
              <a:spLocks noChangeShapeType="1"/>
            </p:cNvSpPr>
            <p:nvPr/>
          </p:nvSpPr>
          <p:spPr bwMode="auto">
            <a:xfrm flipH="1">
              <a:off x="1630" y="4372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9" name="Line 1061"/>
            <p:cNvSpPr>
              <a:spLocks noChangeShapeType="1"/>
            </p:cNvSpPr>
            <p:nvPr/>
          </p:nvSpPr>
          <p:spPr bwMode="auto">
            <a:xfrm flipH="1" flipV="1">
              <a:off x="1641" y="4372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0" name="Line 1062"/>
            <p:cNvSpPr>
              <a:spLocks noChangeShapeType="1"/>
            </p:cNvSpPr>
            <p:nvPr/>
          </p:nvSpPr>
          <p:spPr bwMode="auto">
            <a:xfrm flipH="1">
              <a:off x="1659" y="4378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1" name="Line 1063"/>
            <p:cNvSpPr>
              <a:spLocks noChangeShapeType="1"/>
            </p:cNvSpPr>
            <p:nvPr/>
          </p:nvSpPr>
          <p:spPr bwMode="auto">
            <a:xfrm>
              <a:off x="1648" y="4348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2" name="Line 1064"/>
            <p:cNvSpPr>
              <a:spLocks noChangeShapeType="1"/>
            </p:cNvSpPr>
            <p:nvPr/>
          </p:nvSpPr>
          <p:spPr bwMode="auto">
            <a:xfrm flipH="1">
              <a:off x="1648" y="4342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3" name="Line 1065"/>
            <p:cNvSpPr>
              <a:spLocks noChangeShapeType="1"/>
            </p:cNvSpPr>
            <p:nvPr/>
          </p:nvSpPr>
          <p:spPr bwMode="auto">
            <a:xfrm flipH="1" flipV="1">
              <a:off x="1662" y="4342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4" name="Line 1066"/>
            <p:cNvSpPr>
              <a:spLocks noChangeShapeType="1"/>
            </p:cNvSpPr>
            <p:nvPr/>
          </p:nvSpPr>
          <p:spPr bwMode="auto">
            <a:xfrm flipH="1">
              <a:off x="1673" y="4330"/>
              <a:ext cx="1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5" name="Line 1067"/>
            <p:cNvSpPr>
              <a:spLocks noChangeShapeType="1"/>
            </p:cNvSpPr>
            <p:nvPr/>
          </p:nvSpPr>
          <p:spPr bwMode="auto">
            <a:xfrm>
              <a:off x="1676" y="433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6" name="Line 1068"/>
            <p:cNvSpPr>
              <a:spLocks noChangeShapeType="1"/>
            </p:cNvSpPr>
            <p:nvPr/>
          </p:nvSpPr>
          <p:spPr bwMode="auto">
            <a:xfrm>
              <a:off x="1676" y="43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7" name="Line 1069"/>
            <p:cNvSpPr>
              <a:spLocks noChangeShapeType="1"/>
            </p:cNvSpPr>
            <p:nvPr/>
          </p:nvSpPr>
          <p:spPr bwMode="auto">
            <a:xfrm flipH="1">
              <a:off x="1676" y="4252"/>
              <a:ext cx="4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8" name="Line 1070"/>
            <p:cNvSpPr>
              <a:spLocks noChangeShapeType="1"/>
            </p:cNvSpPr>
            <p:nvPr/>
          </p:nvSpPr>
          <p:spPr bwMode="auto">
            <a:xfrm flipH="1" flipV="1">
              <a:off x="1680" y="4252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29" name="Line 1071"/>
            <p:cNvSpPr>
              <a:spLocks noChangeShapeType="1"/>
            </p:cNvSpPr>
            <p:nvPr/>
          </p:nvSpPr>
          <p:spPr bwMode="auto">
            <a:xfrm>
              <a:off x="1690" y="424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0" name="Line 1072"/>
            <p:cNvSpPr>
              <a:spLocks noChangeShapeType="1"/>
            </p:cNvSpPr>
            <p:nvPr/>
          </p:nvSpPr>
          <p:spPr bwMode="auto">
            <a:xfrm flipH="1">
              <a:off x="1690" y="4234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1" name="Line 1073"/>
            <p:cNvSpPr>
              <a:spLocks noChangeShapeType="1"/>
            </p:cNvSpPr>
            <p:nvPr/>
          </p:nvSpPr>
          <p:spPr bwMode="auto">
            <a:xfrm flipH="1" flipV="1">
              <a:off x="1701" y="4234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2" name="Line 1074"/>
            <p:cNvSpPr>
              <a:spLocks noChangeShapeType="1"/>
            </p:cNvSpPr>
            <p:nvPr/>
          </p:nvSpPr>
          <p:spPr bwMode="auto">
            <a:xfrm flipH="1">
              <a:off x="1708" y="4240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3" name="Line 1075"/>
            <p:cNvSpPr>
              <a:spLocks noChangeShapeType="1"/>
            </p:cNvSpPr>
            <p:nvPr/>
          </p:nvSpPr>
          <p:spPr bwMode="auto">
            <a:xfrm>
              <a:off x="1711" y="422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4" name="Line 1076"/>
            <p:cNvSpPr>
              <a:spLocks noChangeShapeType="1"/>
            </p:cNvSpPr>
            <p:nvPr/>
          </p:nvSpPr>
          <p:spPr bwMode="auto">
            <a:xfrm flipH="1">
              <a:off x="1711" y="422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5" name="Line 1077"/>
            <p:cNvSpPr>
              <a:spLocks noChangeShapeType="1"/>
            </p:cNvSpPr>
            <p:nvPr/>
          </p:nvSpPr>
          <p:spPr bwMode="auto">
            <a:xfrm flipH="1" flipV="1">
              <a:off x="1729" y="4222"/>
              <a:ext cx="2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6" name="Line 1078"/>
            <p:cNvSpPr>
              <a:spLocks noChangeShapeType="1"/>
            </p:cNvSpPr>
            <p:nvPr/>
          </p:nvSpPr>
          <p:spPr bwMode="auto">
            <a:xfrm flipH="1">
              <a:off x="1750" y="4240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7" name="Line 1079"/>
            <p:cNvSpPr>
              <a:spLocks noChangeShapeType="1"/>
            </p:cNvSpPr>
            <p:nvPr/>
          </p:nvSpPr>
          <p:spPr bwMode="auto">
            <a:xfrm flipH="1" flipV="1">
              <a:off x="1761" y="4240"/>
              <a:ext cx="14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8" name="Line 1080"/>
            <p:cNvSpPr>
              <a:spLocks noChangeShapeType="1"/>
            </p:cNvSpPr>
            <p:nvPr/>
          </p:nvSpPr>
          <p:spPr bwMode="auto">
            <a:xfrm flipH="1">
              <a:off x="1775" y="4276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39" name="Line 1081"/>
            <p:cNvSpPr>
              <a:spLocks noChangeShapeType="1"/>
            </p:cNvSpPr>
            <p:nvPr/>
          </p:nvSpPr>
          <p:spPr bwMode="auto">
            <a:xfrm flipH="1">
              <a:off x="1792" y="427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0" name="Line 1082"/>
            <p:cNvSpPr>
              <a:spLocks noChangeShapeType="1"/>
            </p:cNvSpPr>
            <p:nvPr/>
          </p:nvSpPr>
          <p:spPr bwMode="auto">
            <a:xfrm flipH="1">
              <a:off x="1800" y="427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1" name="Line 1083"/>
            <p:cNvSpPr>
              <a:spLocks noChangeShapeType="1"/>
            </p:cNvSpPr>
            <p:nvPr/>
          </p:nvSpPr>
          <p:spPr bwMode="auto">
            <a:xfrm flipH="1" flipV="1">
              <a:off x="1810" y="4276"/>
              <a:ext cx="7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2" name="Line 1084"/>
            <p:cNvSpPr>
              <a:spLocks noChangeShapeType="1"/>
            </p:cNvSpPr>
            <p:nvPr/>
          </p:nvSpPr>
          <p:spPr bwMode="auto">
            <a:xfrm flipV="1">
              <a:off x="1817" y="42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3" name="Line 1085"/>
            <p:cNvSpPr>
              <a:spLocks noChangeShapeType="1"/>
            </p:cNvSpPr>
            <p:nvPr/>
          </p:nvSpPr>
          <p:spPr bwMode="auto">
            <a:xfrm flipV="1">
              <a:off x="1814" y="4306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4" name="Line 1086"/>
            <p:cNvSpPr>
              <a:spLocks noChangeShapeType="1"/>
            </p:cNvSpPr>
            <p:nvPr/>
          </p:nvSpPr>
          <p:spPr bwMode="auto">
            <a:xfrm flipH="1" flipV="1">
              <a:off x="1814" y="4330"/>
              <a:ext cx="1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5" name="Line 1087"/>
            <p:cNvSpPr>
              <a:spLocks noChangeShapeType="1"/>
            </p:cNvSpPr>
            <p:nvPr/>
          </p:nvSpPr>
          <p:spPr bwMode="auto">
            <a:xfrm flipH="1" flipV="1">
              <a:off x="1828" y="4354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6" name="Line 1088"/>
            <p:cNvSpPr>
              <a:spLocks noChangeShapeType="1"/>
            </p:cNvSpPr>
            <p:nvPr/>
          </p:nvSpPr>
          <p:spPr bwMode="auto">
            <a:xfrm flipV="1">
              <a:off x="1831" y="4366"/>
              <a:ext cx="1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7" name="Line 1089"/>
            <p:cNvSpPr>
              <a:spLocks noChangeShapeType="1"/>
            </p:cNvSpPr>
            <p:nvPr/>
          </p:nvSpPr>
          <p:spPr bwMode="auto">
            <a:xfrm flipH="1" flipV="1">
              <a:off x="1831" y="4390"/>
              <a:ext cx="1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8" name="Line 1090"/>
            <p:cNvSpPr>
              <a:spLocks noChangeShapeType="1"/>
            </p:cNvSpPr>
            <p:nvPr/>
          </p:nvSpPr>
          <p:spPr bwMode="auto">
            <a:xfrm flipV="1">
              <a:off x="1845" y="443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49" name="Line 1091"/>
            <p:cNvSpPr>
              <a:spLocks noChangeShapeType="1"/>
            </p:cNvSpPr>
            <p:nvPr/>
          </p:nvSpPr>
          <p:spPr bwMode="auto">
            <a:xfrm>
              <a:off x="1831" y="4438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0" name="Line 1092"/>
            <p:cNvSpPr>
              <a:spLocks noChangeShapeType="1"/>
            </p:cNvSpPr>
            <p:nvPr/>
          </p:nvSpPr>
          <p:spPr bwMode="auto">
            <a:xfrm flipV="1">
              <a:off x="1831" y="443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1" name="Line 1093"/>
            <p:cNvSpPr>
              <a:spLocks noChangeShapeType="1"/>
            </p:cNvSpPr>
            <p:nvPr/>
          </p:nvSpPr>
          <p:spPr bwMode="auto">
            <a:xfrm flipH="1" flipV="1">
              <a:off x="1831" y="4456"/>
              <a:ext cx="2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2" name="Line 1094"/>
            <p:cNvSpPr>
              <a:spLocks noChangeShapeType="1"/>
            </p:cNvSpPr>
            <p:nvPr/>
          </p:nvSpPr>
          <p:spPr bwMode="auto">
            <a:xfrm flipH="1">
              <a:off x="1852" y="4467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3" name="Line 1095"/>
            <p:cNvSpPr>
              <a:spLocks noChangeShapeType="1"/>
            </p:cNvSpPr>
            <p:nvPr/>
          </p:nvSpPr>
          <p:spPr bwMode="auto">
            <a:xfrm flipH="1" flipV="1">
              <a:off x="1866" y="4467"/>
              <a:ext cx="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4" name="Line 1096"/>
            <p:cNvSpPr>
              <a:spLocks noChangeShapeType="1"/>
            </p:cNvSpPr>
            <p:nvPr/>
          </p:nvSpPr>
          <p:spPr bwMode="auto">
            <a:xfrm flipH="1">
              <a:off x="1870" y="4473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5" name="Line 1097"/>
            <p:cNvSpPr>
              <a:spLocks noChangeShapeType="1"/>
            </p:cNvSpPr>
            <p:nvPr/>
          </p:nvSpPr>
          <p:spPr bwMode="auto">
            <a:xfrm flipV="1">
              <a:off x="1881" y="4473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6" name="Line 1098"/>
            <p:cNvSpPr>
              <a:spLocks noChangeShapeType="1"/>
            </p:cNvSpPr>
            <p:nvPr/>
          </p:nvSpPr>
          <p:spPr bwMode="auto">
            <a:xfrm flipH="1">
              <a:off x="1881" y="4485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7" name="Line 1099"/>
            <p:cNvSpPr>
              <a:spLocks noChangeShapeType="1"/>
            </p:cNvSpPr>
            <p:nvPr/>
          </p:nvSpPr>
          <p:spPr bwMode="auto">
            <a:xfrm flipH="1">
              <a:off x="1891" y="4479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8" name="Line 1100"/>
            <p:cNvSpPr>
              <a:spLocks noChangeShapeType="1"/>
            </p:cNvSpPr>
            <p:nvPr/>
          </p:nvSpPr>
          <p:spPr bwMode="auto">
            <a:xfrm flipH="1" flipV="1">
              <a:off x="1905" y="4479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59" name="Line 1101"/>
            <p:cNvSpPr>
              <a:spLocks noChangeShapeType="1"/>
            </p:cNvSpPr>
            <p:nvPr/>
          </p:nvSpPr>
          <p:spPr bwMode="auto">
            <a:xfrm flipV="1">
              <a:off x="1898" y="4503"/>
              <a:ext cx="1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0" name="Line 1102"/>
            <p:cNvSpPr>
              <a:spLocks noChangeShapeType="1"/>
            </p:cNvSpPr>
            <p:nvPr/>
          </p:nvSpPr>
          <p:spPr bwMode="auto">
            <a:xfrm flipH="1" flipV="1">
              <a:off x="1898" y="4533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1" name="Line 1103"/>
            <p:cNvSpPr>
              <a:spLocks noChangeShapeType="1"/>
            </p:cNvSpPr>
            <p:nvPr/>
          </p:nvSpPr>
          <p:spPr bwMode="auto">
            <a:xfrm flipH="1">
              <a:off x="1902" y="4545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2" name="Line 1104"/>
            <p:cNvSpPr>
              <a:spLocks noChangeShapeType="1"/>
            </p:cNvSpPr>
            <p:nvPr/>
          </p:nvSpPr>
          <p:spPr bwMode="auto">
            <a:xfrm flipH="1" flipV="1">
              <a:off x="1919" y="4545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3" name="Line 1105"/>
            <p:cNvSpPr>
              <a:spLocks noChangeShapeType="1"/>
            </p:cNvSpPr>
            <p:nvPr/>
          </p:nvSpPr>
          <p:spPr bwMode="auto">
            <a:xfrm flipV="1">
              <a:off x="1919" y="4557"/>
              <a:ext cx="7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4" name="Line 1106"/>
            <p:cNvSpPr>
              <a:spLocks noChangeShapeType="1"/>
            </p:cNvSpPr>
            <p:nvPr/>
          </p:nvSpPr>
          <p:spPr bwMode="auto">
            <a:xfrm flipH="1" flipV="1">
              <a:off x="1919" y="4575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5" name="Line 1107"/>
            <p:cNvSpPr>
              <a:spLocks noChangeShapeType="1"/>
            </p:cNvSpPr>
            <p:nvPr/>
          </p:nvSpPr>
          <p:spPr bwMode="auto">
            <a:xfrm flipH="1" flipV="1">
              <a:off x="1923" y="4605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6" name="Line 1108"/>
            <p:cNvSpPr>
              <a:spLocks noChangeShapeType="1"/>
            </p:cNvSpPr>
            <p:nvPr/>
          </p:nvSpPr>
          <p:spPr bwMode="auto">
            <a:xfrm flipV="1">
              <a:off x="1923" y="4617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7" name="Line 1109"/>
            <p:cNvSpPr>
              <a:spLocks noChangeShapeType="1"/>
            </p:cNvSpPr>
            <p:nvPr/>
          </p:nvSpPr>
          <p:spPr bwMode="auto">
            <a:xfrm flipH="1" flipV="1">
              <a:off x="1923" y="4629"/>
              <a:ext cx="2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8" name="Line 1110"/>
            <p:cNvSpPr>
              <a:spLocks noChangeShapeType="1"/>
            </p:cNvSpPr>
            <p:nvPr/>
          </p:nvSpPr>
          <p:spPr bwMode="auto">
            <a:xfrm flipV="1">
              <a:off x="1933" y="4671"/>
              <a:ext cx="1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69" name="Line 1111"/>
            <p:cNvSpPr>
              <a:spLocks noChangeShapeType="1"/>
            </p:cNvSpPr>
            <p:nvPr/>
          </p:nvSpPr>
          <p:spPr bwMode="auto">
            <a:xfrm>
              <a:off x="1909" y="4707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0" name="Line 1112"/>
            <p:cNvSpPr>
              <a:spLocks noChangeShapeType="1"/>
            </p:cNvSpPr>
            <p:nvPr/>
          </p:nvSpPr>
          <p:spPr bwMode="auto">
            <a:xfrm flipV="1">
              <a:off x="1895" y="4707"/>
              <a:ext cx="1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1" name="Line 1113"/>
            <p:cNvSpPr>
              <a:spLocks noChangeShapeType="1"/>
            </p:cNvSpPr>
            <p:nvPr/>
          </p:nvSpPr>
          <p:spPr bwMode="auto">
            <a:xfrm flipH="1" flipV="1">
              <a:off x="1895" y="4737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2" name="Line 1114"/>
            <p:cNvSpPr>
              <a:spLocks noChangeShapeType="1"/>
            </p:cNvSpPr>
            <p:nvPr/>
          </p:nvSpPr>
          <p:spPr bwMode="auto">
            <a:xfrm flipV="1">
              <a:off x="1916" y="4749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3" name="Line 1115"/>
            <p:cNvSpPr>
              <a:spLocks noChangeShapeType="1"/>
            </p:cNvSpPr>
            <p:nvPr/>
          </p:nvSpPr>
          <p:spPr bwMode="auto">
            <a:xfrm>
              <a:off x="1898" y="477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4" name="Line 1116"/>
            <p:cNvSpPr>
              <a:spLocks noChangeShapeType="1"/>
            </p:cNvSpPr>
            <p:nvPr/>
          </p:nvSpPr>
          <p:spPr bwMode="auto">
            <a:xfrm flipV="1">
              <a:off x="1895" y="4773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5" name="Line 1117"/>
            <p:cNvSpPr>
              <a:spLocks noChangeShapeType="1"/>
            </p:cNvSpPr>
            <p:nvPr/>
          </p:nvSpPr>
          <p:spPr bwMode="auto">
            <a:xfrm flipH="1" flipV="1">
              <a:off x="1895" y="4785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6" name="Line 1118"/>
            <p:cNvSpPr>
              <a:spLocks noChangeShapeType="1"/>
            </p:cNvSpPr>
            <p:nvPr/>
          </p:nvSpPr>
          <p:spPr bwMode="auto">
            <a:xfrm flipH="1" flipV="1">
              <a:off x="1912" y="4791"/>
              <a:ext cx="2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7" name="Line 1119"/>
            <p:cNvSpPr>
              <a:spLocks noChangeShapeType="1"/>
            </p:cNvSpPr>
            <p:nvPr/>
          </p:nvSpPr>
          <p:spPr bwMode="auto">
            <a:xfrm flipV="1">
              <a:off x="1919" y="4797"/>
              <a:ext cx="14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8" name="Line 1120"/>
            <p:cNvSpPr>
              <a:spLocks noChangeShapeType="1"/>
            </p:cNvSpPr>
            <p:nvPr/>
          </p:nvSpPr>
          <p:spPr bwMode="auto">
            <a:xfrm flipH="1" flipV="1">
              <a:off x="1919" y="4851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79" name="Line 1121"/>
            <p:cNvSpPr>
              <a:spLocks noChangeShapeType="1"/>
            </p:cNvSpPr>
            <p:nvPr/>
          </p:nvSpPr>
          <p:spPr bwMode="auto">
            <a:xfrm flipV="1">
              <a:off x="1937" y="485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0" name="Line 1122"/>
            <p:cNvSpPr>
              <a:spLocks noChangeShapeType="1"/>
            </p:cNvSpPr>
            <p:nvPr/>
          </p:nvSpPr>
          <p:spPr bwMode="auto">
            <a:xfrm flipV="1">
              <a:off x="1923" y="4893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1" name="Line 1123"/>
            <p:cNvSpPr>
              <a:spLocks noChangeShapeType="1"/>
            </p:cNvSpPr>
            <p:nvPr/>
          </p:nvSpPr>
          <p:spPr bwMode="auto">
            <a:xfrm flipH="1" flipV="1">
              <a:off x="1923" y="4905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2" name="Line 1124"/>
            <p:cNvSpPr>
              <a:spLocks noChangeShapeType="1"/>
            </p:cNvSpPr>
            <p:nvPr/>
          </p:nvSpPr>
          <p:spPr bwMode="auto">
            <a:xfrm flipH="1" flipV="1">
              <a:off x="1926" y="4929"/>
              <a:ext cx="1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3" name="Line 1125"/>
            <p:cNvSpPr>
              <a:spLocks noChangeShapeType="1"/>
            </p:cNvSpPr>
            <p:nvPr/>
          </p:nvSpPr>
          <p:spPr bwMode="auto">
            <a:xfrm flipV="1">
              <a:off x="1909" y="4947"/>
              <a:ext cx="2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4" name="Line 1126"/>
            <p:cNvSpPr>
              <a:spLocks noChangeShapeType="1"/>
            </p:cNvSpPr>
            <p:nvPr/>
          </p:nvSpPr>
          <p:spPr bwMode="auto">
            <a:xfrm>
              <a:off x="1898" y="4965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5" name="Line 1127"/>
            <p:cNvSpPr>
              <a:spLocks noChangeShapeType="1"/>
            </p:cNvSpPr>
            <p:nvPr/>
          </p:nvSpPr>
          <p:spPr bwMode="auto">
            <a:xfrm flipV="1">
              <a:off x="1891" y="4965"/>
              <a:ext cx="7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6" name="Line 1128"/>
            <p:cNvSpPr>
              <a:spLocks noChangeShapeType="1"/>
            </p:cNvSpPr>
            <p:nvPr/>
          </p:nvSpPr>
          <p:spPr bwMode="auto">
            <a:xfrm flipH="1" flipV="1">
              <a:off x="1891" y="4982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7" name="Line 1129"/>
            <p:cNvSpPr>
              <a:spLocks noChangeShapeType="1"/>
            </p:cNvSpPr>
            <p:nvPr/>
          </p:nvSpPr>
          <p:spPr bwMode="auto">
            <a:xfrm flipV="1">
              <a:off x="1891" y="5006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8" name="Line 1130"/>
            <p:cNvSpPr>
              <a:spLocks noChangeShapeType="1"/>
            </p:cNvSpPr>
            <p:nvPr/>
          </p:nvSpPr>
          <p:spPr bwMode="auto">
            <a:xfrm>
              <a:off x="1870" y="501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89" name="Line 1131"/>
            <p:cNvSpPr>
              <a:spLocks noChangeShapeType="1"/>
            </p:cNvSpPr>
            <p:nvPr/>
          </p:nvSpPr>
          <p:spPr bwMode="auto">
            <a:xfrm>
              <a:off x="1859" y="5006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0" name="Line 1132"/>
            <p:cNvSpPr>
              <a:spLocks noChangeShapeType="1"/>
            </p:cNvSpPr>
            <p:nvPr/>
          </p:nvSpPr>
          <p:spPr bwMode="auto">
            <a:xfrm>
              <a:off x="1606" y="5006"/>
              <a:ext cx="2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1" name="Line 1133"/>
            <p:cNvSpPr>
              <a:spLocks noChangeShapeType="1"/>
            </p:cNvSpPr>
            <p:nvPr/>
          </p:nvSpPr>
          <p:spPr bwMode="auto">
            <a:xfrm flipV="1">
              <a:off x="1553" y="5006"/>
              <a:ext cx="53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2" name="Line 1134"/>
            <p:cNvSpPr>
              <a:spLocks noChangeShapeType="1"/>
            </p:cNvSpPr>
            <p:nvPr/>
          </p:nvSpPr>
          <p:spPr bwMode="auto">
            <a:xfrm>
              <a:off x="1525" y="5006"/>
              <a:ext cx="2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3" name="Line 1135"/>
            <p:cNvSpPr>
              <a:spLocks noChangeShapeType="1"/>
            </p:cNvSpPr>
            <p:nvPr/>
          </p:nvSpPr>
          <p:spPr bwMode="auto">
            <a:xfrm>
              <a:off x="1521" y="4982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4" name="Line 1136"/>
            <p:cNvSpPr>
              <a:spLocks noChangeShapeType="1"/>
            </p:cNvSpPr>
            <p:nvPr/>
          </p:nvSpPr>
          <p:spPr bwMode="auto">
            <a:xfrm flipH="1">
              <a:off x="1521" y="4959"/>
              <a:ext cx="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5" name="Line 1137"/>
            <p:cNvSpPr>
              <a:spLocks noChangeShapeType="1"/>
            </p:cNvSpPr>
            <p:nvPr/>
          </p:nvSpPr>
          <p:spPr bwMode="auto">
            <a:xfrm>
              <a:off x="1500" y="4911"/>
              <a:ext cx="2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6" name="Line 1138"/>
            <p:cNvSpPr>
              <a:spLocks noChangeShapeType="1"/>
            </p:cNvSpPr>
            <p:nvPr/>
          </p:nvSpPr>
          <p:spPr bwMode="auto">
            <a:xfrm flipV="1">
              <a:off x="1856" y="5006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7" name="Line 1139"/>
            <p:cNvSpPr>
              <a:spLocks noChangeShapeType="1"/>
            </p:cNvSpPr>
            <p:nvPr/>
          </p:nvSpPr>
          <p:spPr bwMode="auto">
            <a:xfrm flipV="1">
              <a:off x="1845" y="5030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8" name="Line 1140"/>
            <p:cNvSpPr>
              <a:spLocks noChangeShapeType="1"/>
            </p:cNvSpPr>
            <p:nvPr/>
          </p:nvSpPr>
          <p:spPr bwMode="auto">
            <a:xfrm>
              <a:off x="1831" y="5030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99" name="Line 1141"/>
            <p:cNvSpPr>
              <a:spLocks noChangeShapeType="1"/>
            </p:cNvSpPr>
            <p:nvPr/>
          </p:nvSpPr>
          <p:spPr bwMode="auto">
            <a:xfrm>
              <a:off x="1824" y="5024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0" name="Line 1142"/>
            <p:cNvSpPr>
              <a:spLocks noChangeShapeType="1"/>
            </p:cNvSpPr>
            <p:nvPr/>
          </p:nvSpPr>
          <p:spPr bwMode="auto">
            <a:xfrm flipV="1">
              <a:off x="1817" y="5024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1" name="Line 1143"/>
            <p:cNvSpPr>
              <a:spLocks noChangeShapeType="1"/>
            </p:cNvSpPr>
            <p:nvPr/>
          </p:nvSpPr>
          <p:spPr bwMode="auto">
            <a:xfrm>
              <a:off x="1810" y="5018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2" name="Line 1144"/>
            <p:cNvSpPr>
              <a:spLocks noChangeShapeType="1"/>
            </p:cNvSpPr>
            <p:nvPr/>
          </p:nvSpPr>
          <p:spPr bwMode="auto">
            <a:xfrm flipV="1">
              <a:off x="1792" y="5018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3" name="Line 1145"/>
            <p:cNvSpPr>
              <a:spLocks noChangeShapeType="1"/>
            </p:cNvSpPr>
            <p:nvPr/>
          </p:nvSpPr>
          <p:spPr bwMode="auto">
            <a:xfrm>
              <a:off x="1782" y="5018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4" name="Line 1146"/>
            <p:cNvSpPr>
              <a:spLocks noChangeShapeType="1"/>
            </p:cNvSpPr>
            <p:nvPr/>
          </p:nvSpPr>
          <p:spPr bwMode="auto">
            <a:xfrm flipV="1">
              <a:off x="1778" y="501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5" name="Line 1147"/>
            <p:cNvSpPr>
              <a:spLocks noChangeShapeType="1"/>
            </p:cNvSpPr>
            <p:nvPr/>
          </p:nvSpPr>
          <p:spPr bwMode="auto">
            <a:xfrm>
              <a:off x="1750" y="5018"/>
              <a:ext cx="2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6" name="Line 1148"/>
            <p:cNvSpPr>
              <a:spLocks noChangeShapeType="1"/>
            </p:cNvSpPr>
            <p:nvPr/>
          </p:nvSpPr>
          <p:spPr bwMode="auto">
            <a:xfrm>
              <a:off x="1726" y="50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" name="Line 1149"/>
            <p:cNvSpPr>
              <a:spLocks noChangeShapeType="1"/>
            </p:cNvSpPr>
            <p:nvPr/>
          </p:nvSpPr>
          <p:spPr bwMode="auto">
            <a:xfrm flipV="1">
              <a:off x="1697" y="5018"/>
              <a:ext cx="2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" name="Line 1150"/>
            <p:cNvSpPr>
              <a:spLocks noChangeShapeType="1"/>
            </p:cNvSpPr>
            <p:nvPr/>
          </p:nvSpPr>
          <p:spPr bwMode="auto">
            <a:xfrm flipV="1">
              <a:off x="1680" y="5024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9" name="Line 1151"/>
            <p:cNvSpPr>
              <a:spLocks noChangeShapeType="1"/>
            </p:cNvSpPr>
            <p:nvPr/>
          </p:nvSpPr>
          <p:spPr bwMode="auto">
            <a:xfrm>
              <a:off x="1652" y="5018"/>
              <a:ext cx="2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" name="Line 1152"/>
            <p:cNvSpPr>
              <a:spLocks noChangeShapeType="1"/>
            </p:cNvSpPr>
            <p:nvPr/>
          </p:nvSpPr>
          <p:spPr bwMode="auto">
            <a:xfrm flipV="1">
              <a:off x="1648" y="501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" name="Line 1153"/>
            <p:cNvSpPr>
              <a:spLocks noChangeShapeType="1"/>
            </p:cNvSpPr>
            <p:nvPr/>
          </p:nvSpPr>
          <p:spPr bwMode="auto">
            <a:xfrm>
              <a:off x="1641" y="502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2" name="Line 1154"/>
            <p:cNvSpPr>
              <a:spLocks noChangeShapeType="1"/>
            </p:cNvSpPr>
            <p:nvPr/>
          </p:nvSpPr>
          <p:spPr bwMode="auto">
            <a:xfrm>
              <a:off x="1627" y="5024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6" name="Group 1155"/>
          <p:cNvGrpSpPr>
            <a:grpSpLocks/>
          </p:cNvGrpSpPr>
          <p:nvPr/>
        </p:nvGrpSpPr>
        <p:grpSpPr bwMode="auto">
          <a:xfrm>
            <a:off x="6519863" y="2582863"/>
            <a:ext cx="419100" cy="815975"/>
            <a:chOff x="1500" y="4222"/>
            <a:chExt cx="444" cy="820"/>
          </a:xfrm>
        </p:grpSpPr>
        <p:sp>
          <p:nvSpPr>
            <p:cNvPr id="8551" name="Line 1156"/>
            <p:cNvSpPr>
              <a:spLocks noChangeShapeType="1"/>
            </p:cNvSpPr>
            <p:nvPr/>
          </p:nvSpPr>
          <p:spPr bwMode="auto">
            <a:xfrm>
              <a:off x="1620" y="4456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2" name="Line 1157"/>
            <p:cNvSpPr>
              <a:spLocks noChangeShapeType="1"/>
            </p:cNvSpPr>
            <p:nvPr/>
          </p:nvSpPr>
          <p:spPr bwMode="auto">
            <a:xfrm>
              <a:off x="1616" y="4426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3" name="Line 1158"/>
            <p:cNvSpPr>
              <a:spLocks noChangeShapeType="1"/>
            </p:cNvSpPr>
            <p:nvPr/>
          </p:nvSpPr>
          <p:spPr bwMode="auto">
            <a:xfrm flipH="1">
              <a:off x="1500" y="4887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4" name="Line 1159"/>
            <p:cNvSpPr>
              <a:spLocks noChangeShapeType="1"/>
            </p:cNvSpPr>
            <p:nvPr/>
          </p:nvSpPr>
          <p:spPr bwMode="auto">
            <a:xfrm flipH="1">
              <a:off x="1507" y="488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5" name="Line 1160"/>
            <p:cNvSpPr>
              <a:spLocks noChangeShapeType="1"/>
            </p:cNvSpPr>
            <p:nvPr/>
          </p:nvSpPr>
          <p:spPr bwMode="auto">
            <a:xfrm>
              <a:off x="1525" y="4875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6" name="Line 1161"/>
            <p:cNvSpPr>
              <a:spLocks noChangeShapeType="1"/>
            </p:cNvSpPr>
            <p:nvPr/>
          </p:nvSpPr>
          <p:spPr bwMode="auto">
            <a:xfrm>
              <a:off x="1511" y="4869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7" name="Line 1162"/>
            <p:cNvSpPr>
              <a:spLocks noChangeShapeType="1"/>
            </p:cNvSpPr>
            <p:nvPr/>
          </p:nvSpPr>
          <p:spPr bwMode="auto">
            <a:xfrm>
              <a:off x="1511" y="4851"/>
              <a:ext cx="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8" name="Line 1163"/>
            <p:cNvSpPr>
              <a:spLocks noChangeShapeType="1"/>
            </p:cNvSpPr>
            <p:nvPr/>
          </p:nvSpPr>
          <p:spPr bwMode="auto">
            <a:xfrm>
              <a:off x="1504" y="4827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9" name="Line 1164"/>
            <p:cNvSpPr>
              <a:spLocks noChangeShapeType="1"/>
            </p:cNvSpPr>
            <p:nvPr/>
          </p:nvSpPr>
          <p:spPr bwMode="auto">
            <a:xfrm flipH="1">
              <a:off x="1504" y="4809"/>
              <a:ext cx="1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0" name="Line 1165"/>
            <p:cNvSpPr>
              <a:spLocks noChangeShapeType="1"/>
            </p:cNvSpPr>
            <p:nvPr/>
          </p:nvSpPr>
          <p:spPr bwMode="auto">
            <a:xfrm>
              <a:off x="1507" y="4803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1" name="Line 1166"/>
            <p:cNvSpPr>
              <a:spLocks noChangeShapeType="1"/>
            </p:cNvSpPr>
            <p:nvPr/>
          </p:nvSpPr>
          <p:spPr bwMode="auto">
            <a:xfrm flipH="1">
              <a:off x="1507" y="4791"/>
              <a:ext cx="35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2" name="Line 1167"/>
            <p:cNvSpPr>
              <a:spLocks noChangeShapeType="1"/>
            </p:cNvSpPr>
            <p:nvPr/>
          </p:nvSpPr>
          <p:spPr bwMode="auto">
            <a:xfrm flipH="1">
              <a:off x="1542" y="4779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3" name="Line 1168"/>
            <p:cNvSpPr>
              <a:spLocks noChangeShapeType="1"/>
            </p:cNvSpPr>
            <p:nvPr/>
          </p:nvSpPr>
          <p:spPr bwMode="auto">
            <a:xfrm>
              <a:off x="1553" y="4743"/>
              <a:ext cx="0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4" name="Line 1169"/>
            <p:cNvSpPr>
              <a:spLocks noChangeShapeType="1"/>
            </p:cNvSpPr>
            <p:nvPr/>
          </p:nvSpPr>
          <p:spPr bwMode="auto">
            <a:xfrm>
              <a:off x="1546" y="4731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5" name="Line 1170"/>
            <p:cNvSpPr>
              <a:spLocks noChangeShapeType="1"/>
            </p:cNvSpPr>
            <p:nvPr/>
          </p:nvSpPr>
          <p:spPr bwMode="auto">
            <a:xfrm>
              <a:off x="1546" y="4689"/>
              <a:ext cx="0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6" name="Line 1171"/>
            <p:cNvSpPr>
              <a:spLocks noChangeShapeType="1"/>
            </p:cNvSpPr>
            <p:nvPr/>
          </p:nvSpPr>
          <p:spPr bwMode="auto">
            <a:xfrm>
              <a:off x="1546" y="4677"/>
              <a:ext cx="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7" name="Line 1172"/>
            <p:cNvSpPr>
              <a:spLocks noChangeShapeType="1"/>
            </p:cNvSpPr>
            <p:nvPr/>
          </p:nvSpPr>
          <p:spPr bwMode="auto">
            <a:xfrm>
              <a:off x="1535" y="4677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8" name="Line 1173"/>
            <p:cNvSpPr>
              <a:spLocks noChangeShapeType="1"/>
            </p:cNvSpPr>
            <p:nvPr/>
          </p:nvSpPr>
          <p:spPr bwMode="auto">
            <a:xfrm flipH="1">
              <a:off x="1535" y="4647"/>
              <a:ext cx="1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69" name="Line 1174"/>
            <p:cNvSpPr>
              <a:spLocks noChangeShapeType="1"/>
            </p:cNvSpPr>
            <p:nvPr/>
          </p:nvSpPr>
          <p:spPr bwMode="auto">
            <a:xfrm>
              <a:off x="1539" y="4629"/>
              <a:ext cx="1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0" name="Line 1175"/>
            <p:cNvSpPr>
              <a:spLocks noChangeShapeType="1"/>
            </p:cNvSpPr>
            <p:nvPr/>
          </p:nvSpPr>
          <p:spPr bwMode="auto">
            <a:xfrm flipH="1">
              <a:off x="1539" y="4611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1" name="Line 1176"/>
            <p:cNvSpPr>
              <a:spLocks noChangeShapeType="1"/>
            </p:cNvSpPr>
            <p:nvPr/>
          </p:nvSpPr>
          <p:spPr bwMode="auto">
            <a:xfrm flipH="1">
              <a:off x="1563" y="4605"/>
              <a:ext cx="2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2" name="Line 1177"/>
            <p:cNvSpPr>
              <a:spLocks noChangeShapeType="1"/>
            </p:cNvSpPr>
            <p:nvPr/>
          </p:nvSpPr>
          <p:spPr bwMode="auto">
            <a:xfrm>
              <a:off x="1581" y="4587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3" name="Line 1178"/>
            <p:cNvSpPr>
              <a:spLocks noChangeShapeType="1"/>
            </p:cNvSpPr>
            <p:nvPr/>
          </p:nvSpPr>
          <p:spPr bwMode="auto">
            <a:xfrm>
              <a:off x="1563" y="458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4" name="Line 1179"/>
            <p:cNvSpPr>
              <a:spLocks noChangeShapeType="1"/>
            </p:cNvSpPr>
            <p:nvPr/>
          </p:nvSpPr>
          <p:spPr bwMode="auto">
            <a:xfrm flipH="1">
              <a:off x="1563" y="4569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5" name="Line 1180"/>
            <p:cNvSpPr>
              <a:spLocks noChangeShapeType="1"/>
            </p:cNvSpPr>
            <p:nvPr/>
          </p:nvSpPr>
          <p:spPr bwMode="auto">
            <a:xfrm>
              <a:off x="1553" y="4569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6" name="Line 1181"/>
            <p:cNvSpPr>
              <a:spLocks noChangeShapeType="1"/>
            </p:cNvSpPr>
            <p:nvPr/>
          </p:nvSpPr>
          <p:spPr bwMode="auto">
            <a:xfrm>
              <a:off x="1549" y="4533"/>
              <a:ext cx="4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7" name="Line 1182"/>
            <p:cNvSpPr>
              <a:spLocks noChangeShapeType="1"/>
            </p:cNvSpPr>
            <p:nvPr/>
          </p:nvSpPr>
          <p:spPr bwMode="auto">
            <a:xfrm flipH="1">
              <a:off x="1549" y="4521"/>
              <a:ext cx="2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8" name="Line 1183"/>
            <p:cNvSpPr>
              <a:spLocks noChangeShapeType="1"/>
            </p:cNvSpPr>
            <p:nvPr/>
          </p:nvSpPr>
          <p:spPr bwMode="auto">
            <a:xfrm flipH="1">
              <a:off x="1570" y="4491"/>
              <a:ext cx="1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79" name="Line 1184"/>
            <p:cNvSpPr>
              <a:spLocks noChangeShapeType="1"/>
            </p:cNvSpPr>
            <p:nvPr/>
          </p:nvSpPr>
          <p:spPr bwMode="auto">
            <a:xfrm flipH="1">
              <a:off x="1581" y="4479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0" name="Line 1185"/>
            <p:cNvSpPr>
              <a:spLocks noChangeShapeType="1"/>
            </p:cNvSpPr>
            <p:nvPr/>
          </p:nvSpPr>
          <p:spPr bwMode="auto">
            <a:xfrm flipH="1">
              <a:off x="1592" y="4456"/>
              <a:ext cx="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1" name="Line 1186"/>
            <p:cNvSpPr>
              <a:spLocks noChangeShapeType="1"/>
            </p:cNvSpPr>
            <p:nvPr/>
          </p:nvSpPr>
          <p:spPr bwMode="auto">
            <a:xfrm flipH="1" flipV="1">
              <a:off x="1599" y="4456"/>
              <a:ext cx="1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2" name="Line 1187"/>
            <p:cNvSpPr>
              <a:spLocks noChangeShapeType="1"/>
            </p:cNvSpPr>
            <p:nvPr/>
          </p:nvSpPr>
          <p:spPr bwMode="auto">
            <a:xfrm flipH="1">
              <a:off x="1609" y="4462"/>
              <a:ext cx="11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3" name="Line 1188"/>
            <p:cNvSpPr>
              <a:spLocks noChangeShapeType="1"/>
            </p:cNvSpPr>
            <p:nvPr/>
          </p:nvSpPr>
          <p:spPr bwMode="auto">
            <a:xfrm flipH="1">
              <a:off x="1616" y="4414"/>
              <a:ext cx="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4" name="Line 1189"/>
            <p:cNvSpPr>
              <a:spLocks noChangeShapeType="1"/>
            </p:cNvSpPr>
            <p:nvPr/>
          </p:nvSpPr>
          <p:spPr bwMode="auto">
            <a:xfrm flipH="1" flipV="1">
              <a:off x="1620" y="4414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5" name="Line 1190"/>
            <p:cNvSpPr>
              <a:spLocks noChangeShapeType="1"/>
            </p:cNvSpPr>
            <p:nvPr/>
          </p:nvSpPr>
          <p:spPr bwMode="auto">
            <a:xfrm flipH="1">
              <a:off x="1630" y="4396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6" name="Line 1191"/>
            <p:cNvSpPr>
              <a:spLocks noChangeShapeType="1"/>
            </p:cNvSpPr>
            <p:nvPr/>
          </p:nvSpPr>
          <p:spPr bwMode="auto">
            <a:xfrm>
              <a:off x="1630" y="4372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7" name="Line 1192"/>
            <p:cNvSpPr>
              <a:spLocks noChangeShapeType="1"/>
            </p:cNvSpPr>
            <p:nvPr/>
          </p:nvSpPr>
          <p:spPr bwMode="auto">
            <a:xfrm flipH="1">
              <a:off x="1630" y="4372"/>
              <a:ext cx="1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8" name="Line 1193"/>
            <p:cNvSpPr>
              <a:spLocks noChangeShapeType="1"/>
            </p:cNvSpPr>
            <p:nvPr/>
          </p:nvSpPr>
          <p:spPr bwMode="auto">
            <a:xfrm flipH="1" flipV="1">
              <a:off x="1641" y="4372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89" name="Line 1194"/>
            <p:cNvSpPr>
              <a:spLocks noChangeShapeType="1"/>
            </p:cNvSpPr>
            <p:nvPr/>
          </p:nvSpPr>
          <p:spPr bwMode="auto">
            <a:xfrm flipH="1">
              <a:off x="1659" y="4378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0" name="Line 1195"/>
            <p:cNvSpPr>
              <a:spLocks noChangeShapeType="1"/>
            </p:cNvSpPr>
            <p:nvPr/>
          </p:nvSpPr>
          <p:spPr bwMode="auto">
            <a:xfrm>
              <a:off x="1648" y="4348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1" name="Line 1196"/>
            <p:cNvSpPr>
              <a:spLocks noChangeShapeType="1"/>
            </p:cNvSpPr>
            <p:nvPr/>
          </p:nvSpPr>
          <p:spPr bwMode="auto">
            <a:xfrm flipH="1">
              <a:off x="1648" y="4342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2" name="Line 1197"/>
            <p:cNvSpPr>
              <a:spLocks noChangeShapeType="1"/>
            </p:cNvSpPr>
            <p:nvPr/>
          </p:nvSpPr>
          <p:spPr bwMode="auto">
            <a:xfrm flipH="1" flipV="1">
              <a:off x="1662" y="4342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3" name="Line 1198"/>
            <p:cNvSpPr>
              <a:spLocks noChangeShapeType="1"/>
            </p:cNvSpPr>
            <p:nvPr/>
          </p:nvSpPr>
          <p:spPr bwMode="auto">
            <a:xfrm flipH="1">
              <a:off x="1673" y="4330"/>
              <a:ext cx="1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4" name="Line 1199"/>
            <p:cNvSpPr>
              <a:spLocks noChangeShapeType="1"/>
            </p:cNvSpPr>
            <p:nvPr/>
          </p:nvSpPr>
          <p:spPr bwMode="auto">
            <a:xfrm>
              <a:off x="1676" y="4330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5" name="Line 1200"/>
            <p:cNvSpPr>
              <a:spLocks noChangeShapeType="1"/>
            </p:cNvSpPr>
            <p:nvPr/>
          </p:nvSpPr>
          <p:spPr bwMode="auto">
            <a:xfrm>
              <a:off x="1676" y="43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6" name="Line 1201"/>
            <p:cNvSpPr>
              <a:spLocks noChangeShapeType="1"/>
            </p:cNvSpPr>
            <p:nvPr/>
          </p:nvSpPr>
          <p:spPr bwMode="auto">
            <a:xfrm flipH="1">
              <a:off x="1676" y="4252"/>
              <a:ext cx="4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7" name="Line 1202"/>
            <p:cNvSpPr>
              <a:spLocks noChangeShapeType="1"/>
            </p:cNvSpPr>
            <p:nvPr/>
          </p:nvSpPr>
          <p:spPr bwMode="auto">
            <a:xfrm flipH="1" flipV="1">
              <a:off x="1680" y="4252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8" name="Line 1203"/>
            <p:cNvSpPr>
              <a:spLocks noChangeShapeType="1"/>
            </p:cNvSpPr>
            <p:nvPr/>
          </p:nvSpPr>
          <p:spPr bwMode="auto">
            <a:xfrm>
              <a:off x="1690" y="424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99" name="Line 1204"/>
            <p:cNvSpPr>
              <a:spLocks noChangeShapeType="1"/>
            </p:cNvSpPr>
            <p:nvPr/>
          </p:nvSpPr>
          <p:spPr bwMode="auto">
            <a:xfrm flipH="1">
              <a:off x="1690" y="4234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0" name="Line 1205"/>
            <p:cNvSpPr>
              <a:spLocks noChangeShapeType="1"/>
            </p:cNvSpPr>
            <p:nvPr/>
          </p:nvSpPr>
          <p:spPr bwMode="auto">
            <a:xfrm flipH="1" flipV="1">
              <a:off x="1701" y="4234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1" name="Line 1206"/>
            <p:cNvSpPr>
              <a:spLocks noChangeShapeType="1"/>
            </p:cNvSpPr>
            <p:nvPr/>
          </p:nvSpPr>
          <p:spPr bwMode="auto">
            <a:xfrm flipH="1">
              <a:off x="1708" y="4240"/>
              <a:ext cx="3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" name="Line 1207"/>
            <p:cNvSpPr>
              <a:spLocks noChangeShapeType="1"/>
            </p:cNvSpPr>
            <p:nvPr/>
          </p:nvSpPr>
          <p:spPr bwMode="auto">
            <a:xfrm>
              <a:off x="1711" y="422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" name="Line 1208"/>
            <p:cNvSpPr>
              <a:spLocks noChangeShapeType="1"/>
            </p:cNvSpPr>
            <p:nvPr/>
          </p:nvSpPr>
          <p:spPr bwMode="auto">
            <a:xfrm flipH="1">
              <a:off x="1711" y="4222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4" name="Line 1209"/>
            <p:cNvSpPr>
              <a:spLocks noChangeShapeType="1"/>
            </p:cNvSpPr>
            <p:nvPr/>
          </p:nvSpPr>
          <p:spPr bwMode="auto">
            <a:xfrm flipH="1" flipV="1">
              <a:off x="1729" y="4222"/>
              <a:ext cx="2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" name="Line 1210"/>
            <p:cNvSpPr>
              <a:spLocks noChangeShapeType="1"/>
            </p:cNvSpPr>
            <p:nvPr/>
          </p:nvSpPr>
          <p:spPr bwMode="auto">
            <a:xfrm flipH="1">
              <a:off x="1750" y="4240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6" name="Line 1211"/>
            <p:cNvSpPr>
              <a:spLocks noChangeShapeType="1"/>
            </p:cNvSpPr>
            <p:nvPr/>
          </p:nvSpPr>
          <p:spPr bwMode="auto">
            <a:xfrm flipH="1" flipV="1">
              <a:off x="1761" y="4240"/>
              <a:ext cx="14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7" name="Line 1212"/>
            <p:cNvSpPr>
              <a:spLocks noChangeShapeType="1"/>
            </p:cNvSpPr>
            <p:nvPr/>
          </p:nvSpPr>
          <p:spPr bwMode="auto">
            <a:xfrm flipH="1">
              <a:off x="1775" y="4276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8" name="Line 1213"/>
            <p:cNvSpPr>
              <a:spLocks noChangeShapeType="1"/>
            </p:cNvSpPr>
            <p:nvPr/>
          </p:nvSpPr>
          <p:spPr bwMode="auto">
            <a:xfrm flipH="1">
              <a:off x="1792" y="4276"/>
              <a:ext cx="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9" name="Line 1214"/>
            <p:cNvSpPr>
              <a:spLocks noChangeShapeType="1"/>
            </p:cNvSpPr>
            <p:nvPr/>
          </p:nvSpPr>
          <p:spPr bwMode="auto">
            <a:xfrm flipH="1">
              <a:off x="1800" y="4276"/>
              <a:ext cx="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0" name="Line 1215"/>
            <p:cNvSpPr>
              <a:spLocks noChangeShapeType="1"/>
            </p:cNvSpPr>
            <p:nvPr/>
          </p:nvSpPr>
          <p:spPr bwMode="auto">
            <a:xfrm flipH="1" flipV="1">
              <a:off x="1810" y="4276"/>
              <a:ext cx="7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1" name="Line 1216"/>
            <p:cNvSpPr>
              <a:spLocks noChangeShapeType="1"/>
            </p:cNvSpPr>
            <p:nvPr/>
          </p:nvSpPr>
          <p:spPr bwMode="auto">
            <a:xfrm flipV="1">
              <a:off x="1817" y="4294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2" name="Line 1217"/>
            <p:cNvSpPr>
              <a:spLocks noChangeShapeType="1"/>
            </p:cNvSpPr>
            <p:nvPr/>
          </p:nvSpPr>
          <p:spPr bwMode="auto">
            <a:xfrm flipV="1">
              <a:off x="1814" y="4306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3" name="Line 1218"/>
            <p:cNvSpPr>
              <a:spLocks noChangeShapeType="1"/>
            </p:cNvSpPr>
            <p:nvPr/>
          </p:nvSpPr>
          <p:spPr bwMode="auto">
            <a:xfrm flipH="1" flipV="1">
              <a:off x="1814" y="4330"/>
              <a:ext cx="1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4" name="Line 1219"/>
            <p:cNvSpPr>
              <a:spLocks noChangeShapeType="1"/>
            </p:cNvSpPr>
            <p:nvPr/>
          </p:nvSpPr>
          <p:spPr bwMode="auto">
            <a:xfrm flipH="1" flipV="1">
              <a:off x="1828" y="4354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5" name="Line 1220"/>
            <p:cNvSpPr>
              <a:spLocks noChangeShapeType="1"/>
            </p:cNvSpPr>
            <p:nvPr/>
          </p:nvSpPr>
          <p:spPr bwMode="auto">
            <a:xfrm flipV="1">
              <a:off x="1831" y="4366"/>
              <a:ext cx="1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6" name="Line 1221"/>
            <p:cNvSpPr>
              <a:spLocks noChangeShapeType="1"/>
            </p:cNvSpPr>
            <p:nvPr/>
          </p:nvSpPr>
          <p:spPr bwMode="auto">
            <a:xfrm flipH="1" flipV="1">
              <a:off x="1831" y="4390"/>
              <a:ext cx="1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7" name="Line 1222"/>
            <p:cNvSpPr>
              <a:spLocks noChangeShapeType="1"/>
            </p:cNvSpPr>
            <p:nvPr/>
          </p:nvSpPr>
          <p:spPr bwMode="auto">
            <a:xfrm flipV="1">
              <a:off x="1845" y="443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8" name="Line 1223"/>
            <p:cNvSpPr>
              <a:spLocks noChangeShapeType="1"/>
            </p:cNvSpPr>
            <p:nvPr/>
          </p:nvSpPr>
          <p:spPr bwMode="auto">
            <a:xfrm>
              <a:off x="1831" y="4438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19" name="Line 1224"/>
            <p:cNvSpPr>
              <a:spLocks noChangeShapeType="1"/>
            </p:cNvSpPr>
            <p:nvPr/>
          </p:nvSpPr>
          <p:spPr bwMode="auto">
            <a:xfrm flipV="1">
              <a:off x="1831" y="4438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0" name="Line 1225"/>
            <p:cNvSpPr>
              <a:spLocks noChangeShapeType="1"/>
            </p:cNvSpPr>
            <p:nvPr/>
          </p:nvSpPr>
          <p:spPr bwMode="auto">
            <a:xfrm flipH="1" flipV="1">
              <a:off x="1831" y="4456"/>
              <a:ext cx="2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1" name="Line 1226"/>
            <p:cNvSpPr>
              <a:spLocks noChangeShapeType="1"/>
            </p:cNvSpPr>
            <p:nvPr/>
          </p:nvSpPr>
          <p:spPr bwMode="auto">
            <a:xfrm flipH="1">
              <a:off x="1852" y="4467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2" name="Line 1227"/>
            <p:cNvSpPr>
              <a:spLocks noChangeShapeType="1"/>
            </p:cNvSpPr>
            <p:nvPr/>
          </p:nvSpPr>
          <p:spPr bwMode="auto">
            <a:xfrm flipH="1" flipV="1">
              <a:off x="1866" y="4467"/>
              <a:ext cx="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3" name="Line 1228"/>
            <p:cNvSpPr>
              <a:spLocks noChangeShapeType="1"/>
            </p:cNvSpPr>
            <p:nvPr/>
          </p:nvSpPr>
          <p:spPr bwMode="auto">
            <a:xfrm flipH="1">
              <a:off x="1870" y="4473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4" name="Line 1229"/>
            <p:cNvSpPr>
              <a:spLocks noChangeShapeType="1"/>
            </p:cNvSpPr>
            <p:nvPr/>
          </p:nvSpPr>
          <p:spPr bwMode="auto">
            <a:xfrm flipV="1">
              <a:off x="1881" y="4473"/>
              <a:ext cx="0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5" name="Line 1230"/>
            <p:cNvSpPr>
              <a:spLocks noChangeShapeType="1"/>
            </p:cNvSpPr>
            <p:nvPr/>
          </p:nvSpPr>
          <p:spPr bwMode="auto">
            <a:xfrm flipH="1">
              <a:off x="1881" y="4485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6" name="Line 1231"/>
            <p:cNvSpPr>
              <a:spLocks noChangeShapeType="1"/>
            </p:cNvSpPr>
            <p:nvPr/>
          </p:nvSpPr>
          <p:spPr bwMode="auto">
            <a:xfrm flipH="1">
              <a:off x="1891" y="4479"/>
              <a:ext cx="1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7" name="Line 1232"/>
            <p:cNvSpPr>
              <a:spLocks noChangeShapeType="1"/>
            </p:cNvSpPr>
            <p:nvPr/>
          </p:nvSpPr>
          <p:spPr bwMode="auto">
            <a:xfrm flipH="1" flipV="1">
              <a:off x="1905" y="4479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8" name="Line 1233"/>
            <p:cNvSpPr>
              <a:spLocks noChangeShapeType="1"/>
            </p:cNvSpPr>
            <p:nvPr/>
          </p:nvSpPr>
          <p:spPr bwMode="auto">
            <a:xfrm flipV="1">
              <a:off x="1898" y="4503"/>
              <a:ext cx="1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29" name="Line 1234"/>
            <p:cNvSpPr>
              <a:spLocks noChangeShapeType="1"/>
            </p:cNvSpPr>
            <p:nvPr/>
          </p:nvSpPr>
          <p:spPr bwMode="auto">
            <a:xfrm flipH="1" flipV="1">
              <a:off x="1898" y="4533"/>
              <a:ext cx="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0" name="Line 1235"/>
            <p:cNvSpPr>
              <a:spLocks noChangeShapeType="1"/>
            </p:cNvSpPr>
            <p:nvPr/>
          </p:nvSpPr>
          <p:spPr bwMode="auto">
            <a:xfrm flipH="1">
              <a:off x="1902" y="4545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1" name="Line 1236"/>
            <p:cNvSpPr>
              <a:spLocks noChangeShapeType="1"/>
            </p:cNvSpPr>
            <p:nvPr/>
          </p:nvSpPr>
          <p:spPr bwMode="auto">
            <a:xfrm flipH="1" flipV="1">
              <a:off x="1919" y="4545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2" name="Line 1237"/>
            <p:cNvSpPr>
              <a:spLocks noChangeShapeType="1"/>
            </p:cNvSpPr>
            <p:nvPr/>
          </p:nvSpPr>
          <p:spPr bwMode="auto">
            <a:xfrm flipV="1">
              <a:off x="1919" y="4557"/>
              <a:ext cx="7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3" name="Line 1238"/>
            <p:cNvSpPr>
              <a:spLocks noChangeShapeType="1"/>
            </p:cNvSpPr>
            <p:nvPr/>
          </p:nvSpPr>
          <p:spPr bwMode="auto">
            <a:xfrm flipH="1" flipV="1">
              <a:off x="1919" y="4575"/>
              <a:ext cx="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4" name="Line 1239"/>
            <p:cNvSpPr>
              <a:spLocks noChangeShapeType="1"/>
            </p:cNvSpPr>
            <p:nvPr/>
          </p:nvSpPr>
          <p:spPr bwMode="auto">
            <a:xfrm flipH="1" flipV="1">
              <a:off x="1923" y="4605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5" name="Line 1240"/>
            <p:cNvSpPr>
              <a:spLocks noChangeShapeType="1"/>
            </p:cNvSpPr>
            <p:nvPr/>
          </p:nvSpPr>
          <p:spPr bwMode="auto">
            <a:xfrm flipV="1">
              <a:off x="1923" y="4617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6" name="Line 1241"/>
            <p:cNvSpPr>
              <a:spLocks noChangeShapeType="1"/>
            </p:cNvSpPr>
            <p:nvPr/>
          </p:nvSpPr>
          <p:spPr bwMode="auto">
            <a:xfrm flipH="1" flipV="1">
              <a:off x="1923" y="4629"/>
              <a:ext cx="2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7" name="Line 1242"/>
            <p:cNvSpPr>
              <a:spLocks noChangeShapeType="1"/>
            </p:cNvSpPr>
            <p:nvPr/>
          </p:nvSpPr>
          <p:spPr bwMode="auto">
            <a:xfrm flipV="1">
              <a:off x="1933" y="4671"/>
              <a:ext cx="1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8" name="Line 1243"/>
            <p:cNvSpPr>
              <a:spLocks noChangeShapeType="1"/>
            </p:cNvSpPr>
            <p:nvPr/>
          </p:nvSpPr>
          <p:spPr bwMode="auto">
            <a:xfrm>
              <a:off x="1909" y="4707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39" name="Line 1244"/>
            <p:cNvSpPr>
              <a:spLocks noChangeShapeType="1"/>
            </p:cNvSpPr>
            <p:nvPr/>
          </p:nvSpPr>
          <p:spPr bwMode="auto">
            <a:xfrm flipV="1">
              <a:off x="1895" y="4707"/>
              <a:ext cx="1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0" name="Line 1245"/>
            <p:cNvSpPr>
              <a:spLocks noChangeShapeType="1"/>
            </p:cNvSpPr>
            <p:nvPr/>
          </p:nvSpPr>
          <p:spPr bwMode="auto">
            <a:xfrm flipH="1" flipV="1">
              <a:off x="1895" y="4737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1" name="Line 1246"/>
            <p:cNvSpPr>
              <a:spLocks noChangeShapeType="1"/>
            </p:cNvSpPr>
            <p:nvPr/>
          </p:nvSpPr>
          <p:spPr bwMode="auto">
            <a:xfrm flipV="1">
              <a:off x="1916" y="4749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2" name="Line 1247"/>
            <p:cNvSpPr>
              <a:spLocks noChangeShapeType="1"/>
            </p:cNvSpPr>
            <p:nvPr/>
          </p:nvSpPr>
          <p:spPr bwMode="auto">
            <a:xfrm>
              <a:off x="1898" y="4773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3" name="Line 1248"/>
            <p:cNvSpPr>
              <a:spLocks noChangeShapeType="1"/>
            </p:cNvSpPr>
            <p:nvPr/>
          </p:nvSpPr>
          <p:spPr bwMode="auto">
            <a:xfrm flipV="1">
              <a:off x="1895" y="4773"/>
              <a:ext cx="3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4" name="Line 1249"/>
            <p:cNvSpPr>
              <a:spLocks noChangeShapeType="1"/>
            </p:cNvSpPr>
            <p:nvPr/>
          </p:nvSpPr>
          <p:spPr bwMode="auto">
            <a:xfrm flipH="1" flipV="1">
              <a:off x="1895" y="4785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5" name="Line 1250"/>
            <p:cNvSpPr>
              <a:spLocks noChangeShapeType="1"/>
            </p:cNvSpPr>
            <p:nvPr/>
          </p:nvSpPr>
          <p:spPr bwMode="auto">
            <a:xfrm flipH="1" flipV="1">
              <a:off x="1912" y="4791"/>
              <a:ext cx="2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6" name="Line 1251"/>
            <p:cNvSpPr>
              <a:spLocks noChangeShapeType="1"/>
            </p:cNvSpPr>
            <p:nvPr/>
          </p:nvSpPr>
          <p:spPr bwMode="auto">
            <a:xfrm flipV="1">
              <a:off x="1919" y="4797"/>
              <a:ext cx="14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7" name="Line 1252"/>
            <p:cNvSpPr>
              <a:spLocks noChangeShapeType="1"/>
            </p:cNvSpPr>
            <p:nvPr/>
          </p:nvSpPr>
          <p:spPr bwMode="auto">
            <a:xfrm flipH="1" flipV="1">
              <a:off x="1919" y="4851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8" name="Line 1253"/>
            <p:cNvSpPr>
              <a:spLocks noChangeShapeType="1"/>
            </p:cNvSpPr>
            <p:nvPr/>
          </p:nvSpPr>
          <p:spPr bwMode="auto">
            <a:xfrm flipV="1">
              <a:off x="1937" y="485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49" name="Line 1254"/>
            <p:cNvSpPr>
              <a:spLocks noChangeShapeType="1"/>
            </p:cNvSpPr>
            <p:nvPr/>
          </p:nvSpPr>
          <p:spPr bwMode="auto">
            <a:xfrm flipV="1">
              <a:off x="1923" y="4893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0" name="Line 1255"/>
            <p:cNvSpPr>
              <a:spLocks noChangeShapeType="1"/>
            </p:cNvSpPr>
            <p:nvPr/>
          </p:nvSpPr>
          <p:spPr bwMode="auto">
            <a:xfrm flipH="1" flipV="1">
              <a:off x="1923" y="4905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1" name="Line 1256"/>
            <p:cNvSpPr>
              <a:spLocks noChangeShapeType="1"/>
            </p:cNvSpPr>
            <p:nvPr/>
          </p:nvSpPr>
          <p:spPr bwMode="auto">
            <a:xfrm flipH="1" flipV="1">
              <a:off x="1926" y="4929"/>
              <a:ext cx="1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2" name="Line 1257"/>
            <p:cNvSpPr>
              <a:spLocks noChangeShapeType="1"/>
            </p:cNvSpPr>
            <p:nvPr/>
          </p:nvSpPr>
          <p:spPr bwMode="auto">
            <a:xfrm flipV="1">
              <a:off x="1909" y="4947"/>
              <a:ext cx="2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3" name="Line 1258"/>
            <p:cNvSpPr>
              <a:spLocks noChangeShapeType="1"/>
            </p:cNvSpPr>
            <p:nvPr/>
          </p:nvSpPr>
          <p:spPr bwMode="auto">
            <a:xfrm>
              <a:off x="1898" y="4965"/>
              <a:ext cx="1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4" name="Line 1259"/>
            <p:cNvSpPr>
              <a:spLocks noChangeShapeType="1"/>
            </p:cNvSpPr>
            <p:nvPr/>
          </p:nvSpPr>
          <p:spPr bwMode="auto">
            <a:xfrm flipV="1">
              <a:off x="1891" y="4965"/>
              <a:ext cx="7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5" name="Line 1260"/>
            <p:cNvSpPr>
              <a:spLocks noChangeShapeType="1"/>
            </p:cNvSpPr>
            <p:nvPr/>
          </p:nvSpPr>
          <p:spPr bwMode="auto">
            <a:xfrm flipH="1" flipV="1">
              <a:off x="1891" y="4982"/>
              <a:ext cx="7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6" name="Line 1261"/>
            <p:cNvSpPr>
              <a:spLocks noChangeShapeType="1"/>
            </p:cNvSpPr>
            <p:nvPr/>
          </p:nvSpPr>
          <p:spPr bwMode="auto">
            <a:xfrm flipV="1">
              <a:off x="1891" y="5006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7" name="Line 1262"/>
            <p:cNvSpPr>
              <a:spLocks noChangeShapeType="1"/>
            </p:cNvSpPr>
            <p:nvPr/>
          </p:nvSpPr>
          <p:spPr bwMode="auto">
            <a:xfrm>
              <a:off x="1870" y="501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8" name="Line 1263"/>
            <p:cNvSpPr>
              <a:spLocks noChangeShapeType="1"/>
            </p:cNvSpPr>
            <p:nvPr/>
          </p:nvSpPr>
          <p:spPr bwMode="auto">
            <a:xfrm>
              <a:off x="1859" y="5006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59" name="Line 1264"/>
            <p:cNvSpPr>
              <a:spLocks noChangeShapeType="1"/>
            </p:cNvSpPr>
            <p:nvPr/>
          </p:nvSpPr>
          <p:spPr bwMode="auto">
            <a:xfrm>
              <a:off x="1606" y="5006"/>
              <a:ext cx="2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0" name="Line 1265"/>
            <p:cNvSpPr>
              <a:spLocks noChangeShapeType="1"/>
            </p:cNvSpPr>
            <p:nvPr/>
          </p:nvSpPr>
          <p:spPr bwMode="auto">
            <a:xfrm flipV="1">
              <a:off x="1553" y="5006"/>
              <a:ext cx="53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1" name="Line 1266"/>
            <p:cNvSpPr>
              <a:spLocks noChangeShapeType="1"/>
            </p:cNvSpPr>
            <p:nvPr/>
          </p:nvSpPr>
          <p:spPr bwMode="auto">
            <a:xfrm>
              <a:off x="1525" y="5006"/>
              <a:ext cx="2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2" name="Line 1267"/>
            <p:cNvSpPr>
              <a:spLocks noChangeShapeType="1"/>
            </p:cNvSpPr>
            <p:nvPr/>
          </p:nvSpPr>
          <p:spPr bwMode="auto">
            <a:xfrm>
              <a:off x="1521" y="4982"/>
              <a:ext cx="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3" name="Line 1268"/>
            <p:cNvSpPr>
              <a:spLocks noChangeShapeType="1"/>
            </p:cNvSpPr>
            <p:nvPr/>
          </p:nvSpPr>
          <p:spPr bwMode="auto">
            <a:xfrm flipH="1">
              <a:off x="1521" y="4959"/>
              <a:ext cx="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4" name="Line 1269"/>
            <p:cNvSpPr>
              <a:spLocks noChangeShapeType="1"/>
            </p:cNvSpPr>
            <p:nvPr/>
          </p:nvSpPr>
          <p:spPr bwMode="auto">
            <a:xfrm>
              <a:off x="1500" y="4911"/>
              <a:ext cx="2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5" name="Line 1270"/>
            <p:cNvSpPr>
              <a:spLocks noChangeShapeType="1"/>
            </p:cNvSpPr>
            <p:nvPr/>
          </p:nvSpPr>
          <p:spPr bwMode="auto">
            <a:xfrm flipV="1">
              <a:off x="1856" y="5006"/>
              <a:ext cx="3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6" name="Line 1271"/>
            <p:cNvSpPr>
              <a:spLocks noChangeShapeType="1"/>
            </p:cNvSpPr>
            <p:nvPr/>
          </p:nvSpPr>
          <p:spPr bwMode="auto">
            <a:xfrm flipV="1">
              <a:off x="1845" y="5030"/>
              <a:ext cx="1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7" name="Line 1272"/>
            <p:cNvSpPr>
              <a:spLocks noChangeShapeType="1"/>
            </p:cNvSpPr>
            <p:nvPr/>
          </p:nvSpPr>
          <p:spPr bwMode="auto">
            <a:xfrm>
              <a:off x="1831" y="5030"/>
              <a:ext cx="1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8" name="Line 1273"/>
            <p:cNvSpPr>
              <a:spLocks noChangeShapeType="1"/>
            </p:cNvSpPr>
            <p:nvPr/>
          </p:nvSpPr>
          <p:spPr bwMode="auto">
            <a:xfrm>
              <a:off x="1824" y="5024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69" name="Line 1274"/>
            <p:cNvSpPr>
              <a:spLocks noChangeShapeType="1"/>
            </p:cNvSpPr>
            <p:nvPr/>
          </p:nvSpPr>
          <p:spPr bwMode="auto">
            <a:xfrm flipV="1">
              <a:off x="1817" y="5024"/>
              <a:ext cx="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0" name="Line 1275"/>
            <p:cNvSpPr>
              <a:spLocks noChangeShapeType="1"/>
            </p:cNvSpPr>
            <p:nvPr/>
          </p:nvSpPr>
          <p:spPr bwMode="auto">
            <a:xfrm>
              <a:off x="1810" y="5018"/>
              <a:ext cx="7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1" name="Line 1276"/>
            <p:cNvSpPr>
              <a:spLocks noChangeShapeType="1"/>
            </p:cNvSpPr>
            <p:nvPr/>
          </p:nvSpPr>
          <p:spPr bwMode="auto">
            <a:xfrm flipV="1">
              <a:off x="1792" y="5018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2" name="Line 1277"/>
            <p:cNvSpPr>
              <a:spLocks noChangeShapeType="1"/>
            </p:cNvSpPr>
            <p:nvPr/>
          </p:nvSpPr>
          <p:spPr bwMode="auto">
            <a:xfrm>
              <a:off x="1782" y="5018"/>
              <a:ext cx="1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3" name="Line 1278"/>
            <p:cNvSpPr>
              <a:spLocks noChangeShapeType="1"/>
            </p:cNvSpPr>
            <p:nvPr/>
          </p:nvSpPr>
          <p:spPr bwMode="auto">
            <a:xfrm flipV="1">
              <a:off x="1778" y="501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4" name="Line 1279"/>
            <p:cNvSpPr>
              <a:spLocks noChangeShapeType="1"/>
            </p:cNvSpPr>
            <p:nvPr/>
          </p:nvSpPr>
          <p:spPr bwMode="auto">
            <a:xfrm>
              <a:off x="1750" y="5018"/>
              <a:ext cx="2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5" name="Line 1280"/>
            <p:cNvSpPr>
              <a:spLocks noChangeShapeType="1"/>
            </p:cNvSpPr>
            <p:nvPr/>
          </p:nvSpPr>
          <p:spPr bwMode="auto">
            <a:xfrm>
              <a:off x="1726" y="501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6" name="Line 1281"/>
            <p:cNvSpPr>
              <a:spLocks noChangeShapeType="1"/>
            </p:cNvSpPr>
            <p:nvPr/>
          </p:nvSpPr>
          <p:spPr bwMode="auto">
            <a:xfrm flipV="1">
              <a:off x="1697" y="5018"/>
              <a:ext cx="29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7" name="Line 1282"/>
            <p:cNvSpPr>
              <a:spLocks noChangeShapeType="1"/>
            </p:cNvSpPr>
            <p:nvPr/>
          </p:nvSpPr>
          <p:spPr bwMode="auto">
            <a:xfrm flipV="1">
              <a:off x="1680" y="5024"/>
              <a:ext cx="17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8" name="Line 1283"/>
            <p:cNvSpPr>
              <a:spLocks noChangeShapeType="1"/>
            </p:cNvSpPr>
            <p:nvPr/>
          </p:nvSpPr>
          <p:spPr bwMode="auto">
            <a:xfrm>
              <a:off x="1652" y="5018"/>
              <a:ext cx="2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79" name="Line 1284"/>
            <p:cNvSpPr>
              <a:spLocks noChangeShapeType="1"/>
            </p:cNvSpPr>
            <p:nvPr/>
          </p:nvSpPr>
          <p:spPr bwMode="auto">
            <a:xfrm flipV="1">
              <a:off x="1648" y="5018"/>
              <a:ext cx="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0" name="Line 1285"/>
            <p:cNvSpPr>
              <a:spLocks noChangeShapeType="1"/>
            </p:cNvSpPr>
            <p:nvPr/>
          </p:nvSpPr>
          <p:spPr bwMode="auto">
            <a:xfrm>
              <a:off x="1641" y="5024"/>
              <a:ext cx="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81" name="Line 1286"/>
            <p:cNvSpPr>
              <a:spLocks noChangeShapeType="1"/>
            </p:cNvSpPr>
            <p:nvPr/>
          </p:nvSpPr>
          <p:spPr bwMode="auto">
            <a:xfrm>
              <a:off x="1627" y="5024"/>
              <a:ext cx="1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7" name="Group 1287"/>
          <p:cNvGrpSpPr>
            <a:grpSpLocks/>
          </p:cNvGrpSpPr>
          <p:nvPr/>
        </p:nvGrpSpPr>
        <p:grpSpPr bwMode="auto">
          <a:xfrm>
            <a:off x="6584950" y="3351213"/>
            <a:ext cx="306388" cy="1306512"/>
            <a:chOff x="3383" y="4088"/>
            <a:chExt cx="193" cy="739"/>
          </a:xfrm>
        </p:grpSpPr>
        <p:sp>
          <p:nvSpPr>
            <p:cNvPr id="8522" name="Line 1288"/>
            <p:cNvSpPr>
              <a:spLocks noChangeShapeType="1"/>
            </p:cNvSpPr>
            <p:nvPr/>
          </p:nvSpPr>
          <p:spPr bwMode="auto">
            <a:xfrm>
              <a:off x="3480" y="4256"/>
              <a:ext cx="1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3" name="Line 1289"/>
            <p:cNvSpPr>
              <a:spLocks noChangeShapeType="1"/>
            </p:cNvSpPr>
            <p:nvPr/>
          </p:nvSpPr>
          <p:spPr bwMode="auto">
            <a:xfrm>
              <a:off x="3480" y="4226"/>
              <a:ext cx="1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4" name="Line 1290"/>
            <p:cNvSpPr>
              <a:spLocks noChangeShapeType="1"/>
            </p:cNvSpPr>
            <p:nvPr/>
          </p:nvSpPr>
          <p:spPr bwMode="auto">
            <a:xfrm>
              <a:off x="3480" y="4190"/>
              <a:ext cx="1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5" name="Line 1291"/>
            <p:cNvSpPr>
              <a:spLocks noChangeShapeType="1"/>
            </p:cNvSpPr>
            <p:nvPr/>
          </p:nvSpPr>
          <p:spPr bwMode="auto">
            <a:xfrm flipH="1">
              <a:off x="3480" y="4184"/>
              <a:ext cx="6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6" name="Line 1292"/>
            <p:cNvSpPr>
              <a:spLocks noChangeShapeType="1"/>
            </p:cNvSpPr>
            <p:nvPr/>
          </p:nvSpPr>
          <p:spPr bwMode="auto">
            <a:xfrm flipH="1">
              <a:off x="3486" y="4172"/>
              <a:ext cx="18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7" name="Line 1293"/>
            <p:cNvSpPr>
              <a:spLocks noChangeShapeType="1"/>
            </p:cNvSpPr>
            <p:nvPr/>
          </p:nvSpPr>
          <p:spPr bwMode="auto">
            <a:xfrm flipH="1">
              <a:off x="3504" y="4160"/>
              <a:ext cx="1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8" name="Line 1294"/>
            <p:cNvSpPr>
              <a:spLocks noChangeShapeType="1"/>
            </p:cNvSpPr>
            <p:nvPr/>
          </p:nvSpPr>
          <p:spPr bwMode="auto">
            <a:xfrm flipH="1">
              <a:off x="3516" y="4148"/>
              <a:ext cx="1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9" name="Line 1295"/>
            <p:cNvSpPr>
              <a:spLocks noChangeShapeType="1"/>
            </p:cNvSpPr>
            <p:nvPr/>
          </p:nvSpPr>
          <p:spPr bwMode="auto">
            <a:xfrm flipH="1">
              <a:off x="3528" y="4106"/>
              <a:ext cx="48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0" name="Line 1296"/>
            <p:cNvSpPr>
              <a:spLocks noChangeShapeType="1"/>
            </p:cNvSpPr>
            <p:nvPr/>
          </p:nvSpPr>
          <p:spPr bwMode="auto">
            <a:xfrm flipV="1">
              <a:off x="3522" y="4100"/>
              <a:ext cx="48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1" name="Line 1297"/>
            <p:cNvSpPr>
              <a:spLocks noChangeShapeType="1"/>
            </p:cNvSpPr>
            <p:nvPr/>
          </p:nvSpPr>
          <p:spPr bwMode="auto">
            <a:xfrm flipV="1">
              <a:off x="3510" y="4142"/>
              <a:ext cx="1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2" name="Line 1298"/>
            <p:cNvSpPr>
              <a:spLocks noChangeShapeType="1"/>
            </p:cNvSpPr>
            <p:nvPr/>
          </p:nvSpPr>
          <p:spPr bwMode="auto">
            <a:xfrm flipV="1">
              <a:off x="3492" y="4154"/>
              <a:ext cx="18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3" name="Line 1299"/>
            <p:cNvSpPr>
              <a:spLocks noChangeShapeType="1"/>
            </p:cNvSpPr>
            <p:nvPr/>
          </p:nvSpPr>
          <p:spPr bwMode="auto">
            <a:xfrm flipV="1">
              <a:off x="3480" y="4160"/>
              <a:ext cx="1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4" name="Line 1300"/>
            <p:cNvSpPr>
              <a:spLocks noChangeShapeType="1"/>
            </p:cNvSpPr>
            <p:nvPr/>
          </p:nvSpPr>
          <p:spPr bwMode="auto">
            <a:xfrm>
              <a:off x="3480" y="4148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5" name="Line 1301"/>
            <p:cNvSpPr>
              <a:spLocks noChangeShapeType="1"/>
            </p:cNvSpPr>
            <p:nvPr/>
          </p:nvSpPr>
          <p:spPr bwMode="auto">
            <a:xfrm>
              <a:off x="3480" y="4118"/>
              <a:ext cx="1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6" name="Line 1302"/>
            <p:cNvSpPr>
              <a:spLocks noChangeShapeType="1"/>
            </p:cNvSpPr>
            <p:nvPr/>
          </p:nvSpPr>
          <p:spPr bwMode="auto">
            <a:xfrm>
              <a:off x="3473" y="4088"/>
              <a:ext cx="7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7" name="Rectangle 1303"/>
            <p:cNvSpPr>
              <a:spLocks noChangeArrowheads="1"/>
            </p:cNvSpPr>
            <p:nvPr/>
          </p:nvSpPr>
          <p:spPr bwMode="auto">
            <a:xfrm>
              <a:off x="3473" y="4088"/>
              <a:ext cx="0" cy="6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8" name="Line 1304"/>
            <p:cNvSpPr>
              <a:spLocks noChangeShapeType="1"/>
            </p:cNvSpPr>
            <p:nvPr/>
          </p:nvSpPr>
          <p:spPr bwMode="auto">
            <a:xfrm flipH="1">
              <a:off x="3437" y="4256"/>
              <a:ext cx="12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39" name="Line 1305"/>
            <p:cNvSpPr>
              <a:spLocks noChangeShapeType="1"/>
            </p:cNvSpPr>
            <p:nvPr/>
          </p:nvSpPr>
          <p:spPr bwMode="auto">
            <a:xfrm>
              <a:off x="3443" y="4226"/>
              <a:ext cx="6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0" name="Line 1306"/>
            <p:cNvSpPr>
              <a:spLocks noChangeShapeType="1"/>
            </p:cNvSpPr>
            <p:nvPr/>
          </p:nvSpPr>
          <p:spPr bwMode="auto">
            <a:xfrm flipH="1">
              <a:off x="3443" y="4196"/>
              <a:ext cx="6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1" name="Line 1307"/>
            <p:cNvSpPr>
              <a:spLocks noChangeShapeType="1"/>
            </p:cNvSpPr>
            <p:nvPr/>
          </p:nvSpPr>
          <p:spPr bwMode="auto">
            <a:xfrm>
              <a:off x="3443" y="4166"/>
              <a:ext cx="6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2" name="Line 1308"/>
            <p:cNvSpPr>
              <a:spLocks noChangeShapeType="1"/>
            </p:cNvSpPr>
            <p:nvPr/>
          </p:nvSpPr>
          <p:spPr bwMode="auto">
            <a:xfrm>
              <a:off x="3383" y="4106"/>
              <a:ext cx="60" cy="6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3" name="Line 1309"/>
            <p:cNvSpPr>
              <a:spLocks noChangeShapeType="1"/>
            </p:cNvSpPr>
            <p:nvPr/>
          </p:nvSpPr>
          <p:spPr bwMode="auto">
            <a:xfrm flipH="1" flipV="1">
              <a:off x="3461" y="4094"/>
              <a:ext cx="12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4" name="Line 1310"/>
            <p:cNvSpPr>
              <a:spLocks noChangeShapeType="1"/>
            </p:cNvSpPr>
            <p:nvPr/>
          </p:nvSpPr>
          <p:spPr bwMode="auto">
            <a:xfrm flipV="1">
              <a:off x="3467" y="4118"/>
              <a:ext cx="6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5" name="Line 1311"/>
            <p:cNvSpPr>
              <a:spLocks noChangeShapeType="1"/>
            </p:cNvSpPr>
            <p:nvPr/>
          </p:nvSpPr>
          <p:spPr bwMode="auto">
            <a:xfrm flipV="1">
              <a:off x="3461" y="4154"/>
              <a:ext cx="6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6" name="Line 1312"/>
            <p:cNvSpPr>
              <a:spLocks noChangeShapeType="1"/>
            </p:cNvSpPr>
            <p:nvPr/>
          </p:nvSpPr>
          <p:spPr bwMode="auto">
            <a:xfrm>
              <a:off x="3449" y="4160"/>
              <a:ext cx="1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7" name="Line 1313"/>
            <p:cNvSpPr>
              <a:spLocks noChangeShapeType="1"/>
            </p:cNvSpPr>
            <p:nvPr/>
          </p:nvSpPr>
          <p:spPr bwMode="auto">
            <a:xfrm>
              <a:off x="3431" y="4142"/>
              <a:ext cx="18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8" name="Line 1314"/>
            <p:cNvSpPr>
              <a:spLocks noChangeShapeType="1"/>
            </p:cNvSpPr>
            <p:nvPr/>
          </p:nvSpPr>
          <p:spPr bwMode="auto">
            <a:xfrm>
              <a:off x="3395" y="4100"/>
              <a:ext cx="36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49" name="Freeform 1315"/>
            <p:cNvSpPr>
              <a:spLocks/>
            </p:cNvSpPr>
            <p:nvPr/>
          </p:nvSpPr>
          <p:spPr bwMode="auto">
            <a:xfrm>
              <a:off x="3401" y="4298"/>
              <a:ext cx="42" cy="529"/>
            </a:xfrm>
            <a:custGeom>
              <a:avLst/>
              <a:gdLst>
                <a:gd name="T0" fmla="*/ 36 w 42"/>
                <a:gd name="T1" fmla="*/ 6 h 529"/>
                <a:gd name="T2" fmla="*/ 36 w 42"/>
                <a:gd name="T3" fmla="*/ 18 h 529"/>
                <a:gd name="T4" fmla="*/ 36 w 42"/>
                <a:gd name="T5" fmla="*/ 30 h 529"/>
                <a:gd name="T6" fmla="*/ 36 w 42"/>
                <a:gd name="T7" fmla="*/ 42 h 529"/>
                <a:gd name="T8" fmla="*/ 36 w 42"/>
                <a:gd name="T9" fmla="*/ 54 h 529"/>
                <a:gd name="T10" fmla="*/ 36 w 42"/>
                <a:gd name="T11" fmla="*/ 66 h 529"/>
                <a:gd name="T12" fmla="*/ 36 w 42"/>
                <a:gd name="T13" fmla="*/ 78 h 529"/>
                <a:gd name="T14" fmla="*/ 36 w 42"/>
                <a:gd name="T15" fmla="*/ 90 h 529"/>
                <a:gd name="T16" fmla="*/ 36 w 42"/>
                <a:gd name="T17" fmla="*/ 102 h 529"/>
                <a:gd name="T18" fmla="*/ 36 w 42"/>
                <a:gd name="T19" fmla="*/ 126 h 529"/>
                <a:gd name="T20" fmla="*/ 36 w 42"/>
                <a:gd name="T21" fmla="*/ 150 h 529"/>
                <a:gd name="T22" fmla="*/ 36 w 42"/>
                <a:gd name="T23" fmla="*/ 175 h 529"/>
                <a:gd name="T24" fmla="*/ 36 w 42"/>
                <a:gd name="T25" fmla="*/ 199 h 529"/>
                <a:gd name="T26" fmla="*/ 42 w 42"/>
                <a:gd name="T27" fmla="*/ 223 h 529"/>
                <a:gd name="T28" fmla="*/ 42 w 42"/>
                <a:gd name="T29" fmla="*/ 247 h 529"/>
                <a:gd name="T30" fmla="*/ 42 w 42"/>
                <a:gd name="T31" fmla="*/ 271 h 529"/>
                <a:gd name="T32" fmla="*/ 42 w 42"/>
                <a:gd name="T33" fmla="*/ 295 h 529"/>
                <a:gd name="T34" fmla="*/ 42 w 42"/>
                <a:gd name="T35" fmla="*/ 319 h 529"/>
                <a:gd name="T36" fmla="*/ 42 w 42"/>
                <a:gd name="T37" fmla="*/ 343 h 529"/>
                <a:gd name="T38" fmla="*/ 42 w 42"/>
                <a:gd name="T39" fmla="*/ 355 h 529"/>
                <a:gd name="T40" fmla="*/ 42 w 42"/>
                <a:gd name="T41" fmla="*/ 367 h 529"/>
                <a:gd name="T42" fmla="*/ 42 w 42"/>
                <a:gd name="T43" fmla="*/ 379 h 529"/>
                <a:gd name="T44" fmla="*/ 42 w 42"/>
                <a:gd name="T45" fmla="*/ 391 h 529"/>
                <a:gd name="T46" fmla="*/ 42 w 42"/>
                <a:gd name="T47" fmla="*/ 403 h 529"/>
                <a:gd name="T48" fmla="*/ 42 w 42"/>
                <a:gd name="T49" fmla="*/ 415 h 529"/>
                <a:gd name="T50" fmla="*/ 42 w 42"/>
                <a:gd name="T51" fmla="*/ 427 h 529"/>
                <a:gd name="T52" fmla="*/ 42 w 42"/>
                <a:gd name="T53" fmla="*/ 439 h 529"/>
                <a:gd name="T54" fmla="*/ 42 w 42"/>
                <a:gd name="T55" fmla="*/ 451 h 529"/>
                <a:gd name="T56" fmla="*/ 42 w 42"/>
                <a:gd name="T57" fmla="*/ 463 h 529"/>
                <a:gd name="T58" fmla="*/ 42 w 42"/>
                <a:gd name="T59" fmla="*/ 475 h 529"/>
                <a:gd name="T60" fmla="*/ 42 w 42"/>
                <a:gd name="T61" fmla="*/ 487 h 529"/>
                <a:gd name="T62" fmla="*/ 42 w 42"/>
                <a:gd name="T63" fmla="*/ 499 h 529"/>
                <a:gd name="T64" fmla="*/ 36 w 42"/>
                <a:gd name="T65" fmla="*/ 505 h 529"/>
                <a:gd name="T66" fmla="*/ 24 w 42"/>
                <a:gd name="T67" fmla="*/ 511 h 529"/>
                <a:gd name="T68" fmla="*/ 18 w 42"/>
                <a:gd name="T69" fmla="*/ 517 h 529"/>
                <a:gd name="T70" fmla="*/ 6 w 42"/>
                <a:gd name="T71" fmla="*/ 523 h 529"/>
                <a:gd name="T72" fmla="*/ 0 w 42"/>
                <a:gd name="T73" fmla="*/ 529 h 5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"/>
                <a:gd name="T112" fmla="*/ 0 h 529"/>
                <a:gd name="T113" fmla="*/ 42 w 42"/>
                <a:gd name="T114" fmla="*/ 529 h 5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" h="529">
                  <a:moveTo>
                    <a:pt x="42" y="0"/>
                  </a:move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96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6" y="126"/>
                  </a:lnTo>
                  <a:lnTo>
                    <a:pt x="36" y="138"/>
                  </a:lnTo>
                  <a:lnTo>
                    <a:pt x="36" y="150"/>
                  </a:lnTo>
                  <a:lnTo>
                    <a:pt x="36" y="163"/>
                  </a:lnTo>
                  <a:lnTo>
                    <a:pt x="36" y="175"/>
                  </a:lnTo>
                  <a:lnTo>
                    <a:pt x="36" y="187"/>
                  </a:lnTo>
                  <a:lnTo>
                    <a:pt x="36" y="199"/>
                  </a:lnTo>
                  <a:lnTo>
                    <a:pt x="36" y="211"/>
                  </a:lnTo>
                  <a:lnTo>
                    <a:pt x="42" y="223"/>
                  </a:lnTo>
                  <a:lnTo>
                    <a:pt x="42" y="235"/>
                  </a:lnTo>
                  <a:lnTo>
                    <a:pt x="42" y="247"/>
                  </a:lnTo>
                  <a:lnTo>
                    <a:pt x="42" y="259"/>
                  </a:lnTo>
                  <a:lnTo>
                    <a:pt x="42" y="271"/>
                  </a:lnTo>
                  <a:lnTo>
                    <a:pt x="42" y="283"/>
                  </a:lnTo>
                  <a:lnTo>
                    <a:pt x="42" y="295"/>
                  </a:lnTo>
                  <a:lnTo>
                    <a:pt x="42" y="307"/>
                  </a:lnTo>
                  <a:lnTo>
                    <a:pt x="42" y="319"/>
                  </a:lnTo>
                  <a:lnTo>
                    <a:pt x="42" y="331"/>
                  </a:lnTo>
                  <a:lnTo>
                    <a:pt x="42" y="343"/>
                  </a:lnTo>
                  <a:lnTo>
                    <a:pt x="42" y="349"/>
                  </a:lnTo>
                  <a:lnTo>
                    <a:pt x="42" y="355"/>
                  </a:lnTo>
                  <a:lnTo>
                    <a:pt x="42" y="361"/>
                  </a:lnTo>
                  <a:lnTo>
                    <a:pt x="42" y="367"/>
                  </a:lnTo>
                  <a:lnTo>
                    <a:pt x="42" y="373"/>
                  </a:lnTo>
                  <a:lnTo>
                    <a:pt x="42" y="379"/>
                  </a:lnTo>
                  <a:lnTo>
                    <a:pt x="42" y="385"/>
                  </a:lnTo>
                  <a:lnTo>
                    <a:pt x="42" y="391"/>
                  </a:lnTo>
                  <a:lnTo>
                    <a:pt x="42" y="397"/>
                  </a:lnTo>
                  <a:lnTo>
                    <a:pt x="42" y="403"/>
                  </a:lnTo>
                  <a:lnTo>
                    <a:pt x="42" y="409"/>
                  </a:lnTo>
                  <a:lnTo>
                    <a:pt x="42" y="415"/>
                  </a:lnTo>
                  <a:lnTo>
                    <a:pt x="42" y="421"/>
                  </a:lnTo>
                  <a:lnTo>
                    <a:pt x="42" y="427"/>
                  </a:lnTo>
                  <a:lnTo>
                    <a:pt x="42" y="433"/>
                  </a:lnTo>
                  <a:lnTo>
                    <a:pt x="42" y="439"/>
                  </a:lnTo>
                  <a:lnTo>
                    <a:pt x="42" y="445"/>
                  </a:lnTo>
                  <a:lnTo>
                    <a:pt x="42" y="451"/>
                  </a:lnTo>
                  <a:lnTo>
                    <a:pt x="42" y="457"/>
                  </a:lnTo>
                  <a:lnTo>
                    <a:pt x="42" y="463"/>
                  </a:lnTo>
                  <a:lnTo>
                    <a:pt x="42" y="469"/>
                  </a:lnTo>
                  <a:lnTo>
                    <a:pt x="42" y="475"/>
                  </a:lnTo>
                  <a:lnTo>
                    <a:pt x="42" y="481"/>
                  </a:lnTo>
                  <a:lnTo>
                    <a:pt x="42" y="487"/>
                  </a:lnTo>
                  <a:lnTo>
                    <a:pt x="42" y="493"/>
                  </a:lnTo>
                  <a:lnTo>
                    <a:pt x="42" y="499"/>
                  </a:lnTo>
                  <a:lnTo>
                    <a:pt x="36" y="499"/>
                  </a:lnTo>
                  <a:lnTo>
                    <a:pt x="36" y="505"/>
                  </a:lnTo>
                  <a:lnTo>
                    <a:pt x="30" y="511"/>
                  </a:lnTo>
                  <a:lnTo>
                    <a:pt x="24" y="511"/>
                  </a:lnTo>
                  <a:lnTo>
                    <a:pt x="24" y="517"/>
                  </a:lnTo>
                  <a:lnTo>
                    <a:pt x="18" y="517"/>
                  </a:lnTo>
                  <a:lnTo>
                    <a:pt x="12" y="523"/>
                  </a:lnTo>
                  <a:lnTo>
                    <a:pt x="6" y="523"/>
                  </a:lnTo>
                  <a:lnTo>
                    <a:pt x="0" y="523"/>
                  </a:lnTo>
                  <a:lnTo>
                    <a:pt x="0" y="529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50" name="Freeform 1316"/>
            <p:cNvSpPr>
              <a:spLocks/>
            </p:cNvSpPr>
            <p:nvPr/>
          </p:nvSpPr>
          <p:spPr bwMode="auto">
            <a:xfrm>
              <a:off x="3473" y="4298"/>
              <a:ext cx="61" cy="517"/>
            </a:xfrm>
            <a:custGeom>
              <a:avLst/>
              <a:gdLst>
                <a:gd name="T0" fmla="*/ 7 w 61"/>
                <a:gd name="T1" fmla="*/ 6 h 517"/>
                <a:gd name="T2" fmla="*/ 7 w 61"/>
                <a:gd name="T3" fmla="*/ 18 h 517"/>
                <a:gd name="T4" fmla="*/ 7 w 61"/>
                <a:gd name="T5" fmla="*/ 30 h 517"/>
                <a:gd name="T6" fmla="*/ 7 w 61"/>
                <a:gd name="T7" fmla="*/ 42 h 517"/>
                <a:gd name="T8" fmla="*/ 0 w 61"/>
                <a:gd name="T9" fmla="*/ 54 h 517"/>
                <a:gd name="T10" fmla="*/ 0 w 61"/>
                <a:gd name="T11" fmla="*/ 66 h 517"/>
                <a:gd name="T12" fmla="*/ 0 w 61"/>
                <a:gd name="T13" fmla="*/ 78 h 517"/>
                <a:gd name="T14" fmla="*/ 0 w 61"/>
                <a:gd name="T15" fmla="*/ 90 h 517"/>
                <a:gd name="T16" fmla="*/ 0 w 61"/>
                <a:gd name="T17" fmla="*/ 102 h 517"/>
                <a:gd name="T18" fmla="*/ 0 w 61"/>
                <a:gd name="T19" fmla="*/ 114 h 517"/>
                <a:gd name="T20" fmla="*/ 7 w 61"/>
                <a:gd name="T21" fmla="*/ 126 h 517"/>
                <a:gd name="T22" fmla="*/ 7 w 61"/>
                <a:gd name="T23" fmla="*/ 138 h 517"/>
                <a:gd name="T24" fmla="*/ 7 w 61"/>
                <a:gd name="T25" fmla="*/ 150 h 517"/>
                <a:gd name="T26" fmla="*/ 7 w 61"/>
                <a:gd name="T27" fmla="*/ 163 h 517"/>
                <a:gd name="T28" fmla="*/ 7 w 61"/>
                <a:gd name="T29" fmla="*/ 175 h 517"/>
                <a:gd name="T30" fmla="*/ 7 w 61"/>
                <a:gd name="T31" fmla="*/ 187 h 517"/>
                <a:gd name="T32" fmla="*/ 7 w 61"/>
                <a:gd name="T33" fmla="*/ 199 h 517"/>
                <a:gd name="T34" fmla="*/ 7 w 61"/>
                <a:gd name="T35" fmla="*/ 211 h 517"/>
                <a:gd name="T36" fmla="*/ 7 w 61"/>
                <a:gd name="T37" fmla="*/ 223 h 517"/>
                <a:gd name="T38" fmla="*/ 7 w 61"/>
                <a:gd name="T39" fmla="*/ 235 h 517"/>
                <a:gd name="T40" fmla="*/ 7 w 61"/>
                <a:gd name="T41" fmla="*/ 247 h 517"/>
                <a:gd name="T42" fmla="*/ 7 w 61"/>
                <a:gd name="T43" fmla="*/ 259 h 517"/>
                <a:gd name="T44" fmla="*/ 7 w 61"/>
                <a:gd name="T45" fmla="*/ 271 h 517"/>
                <a:gd name="T46" fmla="*/ 7 w 61"/>
                <a:gd name="T47" fmla="*/ 283 h 517"/>
                <a:gd name="T48" fmla="*/ 7 w 61"/>
                <a:gd name="T49" fmla="*/ 295 h 517"/>
                <a:gd name="T50" fmla="*/ 7 w 61"/>
                <a:gd name="T51" fmla="*/ 313 h 517"/>
                <a:gd name="T52" fmla="*/ 7 w 61"/>
                <a:gd name="T53" fmla="*/ 325 h 517"/>
                <a:gd name="T54" fmla="*/ 7 w 61"/>
                <a:gd name="T55" fmla="*/ 343 h 517"/>
                <a:gd name="T56" fmla="*/ 7 w 61"/>
                <a:gd name="T57" fmla="*/ 355 h 517"/>
                <a:gd name="T58" fmla="*/ 7 w 61"/>
                <a:gd name="T59" fmla="*/ 367 h 517"/>
                <a:gd name="T60" fmla="*/ 0 w 61"/>
                <a:gd name="T61" fmla="*/ 385 h 517"/>
                <a:gd name="T62" fmla="*/ 0 w 61"/>
                <a:gd name="T63" fmla="*/ 397 h 517"/>
                <a:gd name="T64" fmla="*/ 0 w 61"/>
                <a:gd name="T65" fmla="*/ 409 h 517"/>
                <a:gd name="T66" fmla="*/ 0 w 61"/>
                <a:gd name="T67" fmla="*/ 427 h 517"/>
                <a:gd name="T68" fmla="*/ 0 w 61"/>
                <a:gd name="T69" fmla="*/ 439 h 517"/>
                <a:gd name="T70" fmla="*/ 7 w 61"/>
                <a:gd name="T71" fmla="*/ 445 h 517"/>
                <a:gd name="T72" fmla="*/ 7 w 61"/>
                <a:gd name="T73" fmla="*/ 457 h 517"/>
                <a:gd name="T74" fmla="*/ 7 w 61"/>
                <a:gd name="T75" fmla="*/ 469 h 517"/>
                <a:gd name="T76" fmla="*/ 13 w 61"/>
                <a:gd name="T77" fmla="*/ 481 h 517"/>
                <a:gd name="T78" fmla="*/ 13 w 61"/>
                <a:gd name="T79" fmla="*/ 493 h 517"/>
                <a:gd name="T80" fmla="*/ 19 w 61"/>
                <a:gd name="T81" fmla="*/ 499 h 517"/>
                <a:gd name="T82" fmla="*/ 25 w 61"/>
                <a:gd name="T83" fmla="*/ 505 h 517"/>
                <a:gd name="T84" fmla="*/ 31 w 61"/>
                <a:gd name="T85" fmla="*/ 511 h 517"/>
                <a:gd name="T86" fmla="*/ 43 w 61"/>
                <a:gd name="T87" fmla="*/ 511 h 517"/>
                <a:gd name="T88" fmla="*/ 49 w 61"/>
                <a:gd name="T89" fmla="*/ 517 h 517"/>
                <a:gd name="T90" fmla="*/ 61 w 61"/>
                <a:gd name="T91" fmla="*/ 517 h 5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"/>
                <a:gd name="T139" fmla="*/ 0 h 517"/>
                <a:gd name="T140" fmla="*/ 61 w 61"/>
                <a:gd name="T141" fmla="*/ 517 h 5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" h="517">
                  <a:moveTo>
                    <a:pt x="7" y="0"/>
                  </a:moveTo>
                  <a:lnTo>
                    <a:pt x="7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7" y="30"/>
                  </a:lnTo>
                  <a:lnTo>
                    <a:pt x="7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7" y="120"/>
                  </a:lnTo>
                  <a:lnTo>
                    <a:pt x="7" y="126"/>
                  </a:lnTo>
                  <a:lnTo>
                    <a:pt x="7" y="132"/>
                  </a:lnTo>
                  <a:lnTo>
                    <a:pt x="7" y="138"/>
                  </a:lnTo>
                  <a:lnTo>
                    <a:pt x="7" y="144"/>
                  </a:lnTo>
                  <a:lnTo>
                    <a:pt x="7" y="150"/>
                  </a:lnTo>
                  <a:lnTo>
                    <a:pt x="7" y="156"/>
                  </a:lnTo>
                  <a:lnTo>
                    <a:pt x="7" y="163"/>
                  </a:lnTo>
                  <a:lnTo>
                    <a:pt x="7" y="169"/>
                  </a:lnTo>
                  <a:lnTo>
                    <a:pt x="7" y="175"/>
                  </a:lnTo>
                  <a:lnTo>
                    <a:pt x="7" y="181"/>
                  </a:lnTo>
                  <a:lnTo>
                    <a:pt x="7" y="187"/>
                  </a:lnTo>
                  <a:lnTo>
                    <a:pt x="7" y="193"/>
                  </a:lnTo>
                  <a:lnTo>
                    <a:pt x="7" y="199"/>
                  </a:lnTo>
                  <a:lnTo>
                    <a:pt x="7" y="205"/>
                  </a:lnTo>
                  <a:lnTo>
                    <a:pt x="7" y="211"/>
                  </a:lnTo>
                  <a:lnTo>
                    <a:pt x="7" y="217"/>
                  </a:lnTo>
                  <a:lnTo>
                    <a:pt x="7" y="223"/>
                  </a:lnTo>
                  <a:lnTo>
                    <a:pt x="7" y="229"/>
                  </a:lnTo>
                  <a:lnTo>
                    <a:pt x="7" y="235"/>
                  </a:lnTo>
                  <a:lnTo>
                    <a:pt x="7" y="241"/>
                  </a:lnTo>
                  <a:lnTo>
                    <a:pt x="7" y="247"/>
                  </a:lnTo>
                  <a:lnTo>
                    <a:pt x="7" y="253"/>
                  </a:lnTo>
                  <a:lnTo>
                    <a:pt x="7" y="259"/>
                  </a:lnTo>
                  <a:lnTo>
                    <a:pt x="7" y="265"/>
                  </a:lnTo>
                  <a:lnTo>
                    <a:pt x="7" y="271"/>
                  </a:lnTo>
                  <a:lnTo>
                    <a:pt x="7" y="277"/>
                  </a:lnTo>
                  <a:lnTo>
                    <a:pt x="7" y="283"/>
                  </a:lnTo>
                  <a:lnTo>
                    <a:pt x="7" y="289"/>
                  </a:lnTo>
                  <a:lnTo>
                    <a:pt x="7" y="295"/>
                  </a:lnTo>
                  <a:lnTo>
                    <a:pt x="7" y="307"/>
                  </a:lnTo>
                  <a:lnTo>
                    <a:pt x="7" y="313"/>
                  </a:lnTo>
                  <a:lnTo>
                    <a:pt x="7" y="319"/>
                  </a:lnTo>
                  <a:lnTo>
                    <a:pt x="7" y="325"/>
                  </a:lnTo>
                  <a:lnTo>
                    <a:pt x="7" y="331"/>
                  </a:lnTo>
                  <a:lnTo>
                    <a:pt x="7" y="343"/>
                  </a:lnTo>
                  <a:lnTo>
                    <a:pt x="7" y="349"/>
                  </a:lnTo>
                  <a:lnTo>
                    <a:pt x="7" y="355"/>
                  </a:lnTo>
                  <a:lnTo>
                    <a:pt x="7" y="361"/>
                  </a:lnTo>
                  <a:lnTo>
                    <a:pt x="7" y="367"/>
                  </a:lnTo>
                  <a:lnTo>
                    <a:pt x="0" y="373"/>
                  </a:lnTo>
                  <a:lnTo>
                    <a:pt x="0" y="385"/>
                  </a:lnTo>
                  <a:lnTo>
                    <a:pt x="0" y="391"/>
                  </a:lnTo>
                  <a:lnTo>
                    <a:pt x="0" y="397"/>
                  </a:lnTo>
                  <a:lnTo>
                    <a:pt x="0" y="403"/>
                  </a:lnTo>
                  <a:lnTo>
                    <a:pt x="0" y="409"/>
                  </a:lnTo>
                  <a:lnTo>
                    <a:pt x="0" y="415"/>
                  </a:lnTo>
                  <a:lnTo>
                    <a:pt x="0" y="427"/>
                  </a:lnTo>
                  <a:lnTo>
                    <a:pt x="0" y="433"/>
                  </a:lnTo>
                  <a:lnTo>
                    <a:pt x="0" y="439"/>
                  </a:lnTo>
                  <a:lnTo>
                    <a:pt x="7" y="439"/>
                  </a:lnTo>
                  <a:lnTo>
                    <a:pt x="7" y="445"/>
                  </a:lnTo>
                  <a:lnTo>
                    <a:pt x="7" y="451"/>
                  </a:lnTo>
                  <a:lnTo>
                    <a:pt x="7" y="457"/>
                  </a:lnTo>
                  <a:lnTo>
                    <a:pt x="7" y="463"/>
                  </a:lnTo>
                  <a:lnTo>
                    <a:pt x="7" y="469"/>
                  </a:lnTo>
                  <a:lnTo>
                    <a:pt x="13" y="475"/>
                  </a:lnTo>
                  <a:lnTo>
                    <a:pt x="13" y="481"/>
                  </a:lnTo>
                  <a:lnTo>
                    <a:pt x="13" y="487"/>
                  </a:lnTo>
                  <a:lnTo>
                    <a:pt x="13" y="493"/>
                  </a:lnTo>
                  <a:lnTo>
                    <a:pt x="19" y="493"/>
                  </a:lnTo>
                  <a:lnTo>
                    <a:pt x="19" y="499"/>
                  </a:lnTo>
                  <a:lnTo>
                    <a:pt x="25" y="499"/>
                  </a:lnTo>
                  <a:lnTo>
                    <a:pt x="25" y="505"/>
                  </a:lnTo>
                  <a:lnTo>
                    <a:pt x="31" y="505"/>
                  </a:lnTo>
                  <a:lnTo>
                    <a:pt x="31" y="511"/>
                  </a:lnTo>
                  <a:lnTo>
                    <a:pt x="37" y="511"/>
                  </a:lnTo>
                  <a:lnTo>
                    <a:pt x="43" y="511"/>
                  </a:lnTo>
                  <a:lnTo>
                    <a:pt x="49" y="511"/>
                  </a:lnTo>
                  <a:lnTo>
                    <a:pt x="49" y="517"/>
                  </a:lnTo>
                  <a:lnTo>
                    <a:pt x="55" y="517"/>
                  </a:lnTo>
                  <a:lnTo>
                    <a:pt x="61" y="51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8" name="Group 1317"/>
          <p:cNvGrpSpPr>
            <a:grpSpLocks/>
          </p:cNvGrpSpPr>
          <p:nvPr/>
        </p:nvGrpSpPr>
        <p:grpSpPr bwMode="auto">
          <a:xfrm>
            <a:off x="6032500" y="3675063"/>
            <a:ext cx="306388" cy="973137"/>
            <a:chOff x="3383" y="4088"/>
            <a:chExt cx="193" cy="739"/>
          </a:xfrm>
        </p:grpSpPr>
        <p:sp>
          <p:nvSpPr>
            <p:cNvPr id="8493" name="Line 1318"/>
            <p:cNvSpPr>
              <a:spLocks noChangeShapeType="1"/>
            </p:cNvSpPr>
            <p:nvPr/>
          </p:nvSpPr>
          <p:spPr bwMode="auto">
            <a:xfrm>
              <a:off x="3480" y="4256"/>
              <a:ext cx="1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4" name="Line 1319"/>
            <p:cNvSpPr>
              <a:spLocks noChangeShapeType="1"/>
            </p:cNvSpPr>
            <p:nvPr/>
          </p:nvSpPr>
          <p:spPr bwMode="auto">
            <a:xfrm>
              <a:off x="3480" y="4226"/>
              <a:ext cx="1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5" name="Line 1320"/>
            <p:cNvSpPr>
              <a:spLocks noChangeShapeType="1"/>
            </p:cNvSpPr>
            <p:nvPr/>
          </p:nvSpPr>
          <p:spPr bwMode="auto">
            <a:xfrm>
              <a:off x="3480" y="4190"/>
              <a:ext cx="1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6" name="Line 1321"/>
            <p:cNvSpPr>
              <a:spLocks noChangeShapeType="1"/>
            </p:cNvSpPr>
            <p:nvPr/>
          </p:nvSpPr>
          <p:spPr bwMode="auto">
            <a:xfrm flipH="1">
              <a:off x="3480" y="4184"/>
              <a:ext cx="6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7" name="Line 1322"/>
            <p:cNvSpPr>
              <a:spLocks noChangeShapeType="1"/>
            </p:cNvSpPr>
            <p:nvPr/>
          </p:nvSpPr>
          <p:spPr bwMode="auto">
            <a:xfrm flipH="1">
              <a:off x="3486" y="4172"/>
              <a:ext cx="18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8" name="Line 1323"/>
            <p:cNvSpPr>
              <a:spLocks noChangeShapeType="1"/>
            </p:cNvSpPr>
            <p:nvPr/>
          </p:nvSpPr>
          <p:spPr bwMode="auto">
            <a:xfrm flipH="1">
              <a:off x="3504" y="4160"/>
              <a:ext cx="1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9" name="Line 1324"/>
            <p:cNvSpPr>
              <a:spLocks noChangeShapeType="1"/>
            </p:cNvSpPr>
            <p:nvPr/>
          </p:nvSpPr>
          <p:spPr bwMode="auto">
            <a:xfrm flipH="1">
              <a:off x="3516" y="4148"/>
              <a:ext cx="1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" name="Line 1325"/>
            <p:cNvSpPr>
              <a:spLocks noChangeShapeType="1"/>
            </p:cNvSpPr>
            <p:nvPr/>
          </p:nvSpPr>
          <p:spPr bwMode="auto">
            <a:xfrm flipH="1">
              <a:off x="3528" y="4106"/>
              <a:ext cx="48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1" name="Line 1326"/>
            <p:cNvSpPr>
              <a:spLocks noChangeShapeType="1"/>
            </p:cNvSpPr>
            <p:nvPr/>
          </p:nvSpPr>
          <p:spPr bwMode="auto">
            <a:xfrm flipV="1">
              <a:off x="3522" y="4100"/>
              <a:ext cx="48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2" name="Line 1327"/>
            <p:cNvSpPr>
              <a:spLocks noChangeShapeType="1"/>
            </p:cNvSpPr>
            <p:nvPr/>
          </p:nvSpPr>
          <p:spPr bwMode="auto">
            <a:xfrm flipV="1">
              <a:off x="3510" y="4142"/>
              <a:ext cx="1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3" name="Line 1328"/>
            <p:cNvSpPr>
              <a:spLocks noChangeShapeType="1"/>
            </p:cNvSpPr>
            <p:nvPr/>
          </p:nvSpPr>
          <p:spPr bwMode="auto">
            <a:xfrm flipV="1">
              <a:off x="3492" y="4154"/>
              <a:ext cx="18" cy="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4" name="Line 1329"/>
            <p:cNvSpPr>
              <a:spLocks noChangeShapeType="1"/>
            </p:cNvSpPr>
            <p:nvPr/>
          </p:nvSpPr>
          <p:spPr bwMode="auto">
            <a:xfrm flipV="1">
              <a:off x="3480" y="4160"/>
              <a:ext cx="1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5" name="Line 1330"/>
            <p:cNvSpPr>
              <a:spLocks noChangeShapeType="1"/>
            </p:cNvSpPr>
            <p:nvPr/>
          </p:nvSpPr>
          <p:spPr bwMode="auto">
            <a:xfrm>
              <a:off x="3480" y="4148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6" name="Line 1331"/>
            <p:cNvSpPr>
              <a:spLocks noChangeShapeType="1"/>
            </p:cNvSpPr>
            <p:nvPr/>
          </p:nvSpPr>
          <p:spPr bwMode="auto">
            <a:xfrm>
              <a:off x="3480" y="4118"/>
              <a:ext cx="1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7" name="Line 1332"/>
            <p:cNvSpPr>
              <a:spLocks noChangeShapeType="1"/>
            </p:cNvSpPr>
            <p:nvPr/>
          </p:nvSpPr>
          <p:spPr bwMode="auto">
            <a:xfrm>
              <a:off x="3473" y="4088"/>
              <a:ext cx="7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8" name="Rectangle 1333"/>
            <p:cNvSpPr>
              <a:spLocks noChangeArrowheads="1"/>
            </p:cNvSpPr>
            <p:nvPr/>
          </p:nvSpPr>
          <p:spPr bwMode="auto">
            <a:xfrm>
              <a:off x="3473" y="4088"/>
              <a:ext cx="0" cy="6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9" name="Line 1334"/>
            <p:cNvSpPr>
              <a:spLocks noChangeShapeType="1"/>
            </p:cNvSpPr>
            <p:nvPr/>
          </p:nvSpPr>
          <p:spPr bwMode="auto">
            <a:xfrm flipH="1">
              <a:off x="3437" y="4256"/>
              <a:ext cx="12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0" name="Line 1335"/>
            <p:cNvSpPr>
              <a:spLocks noChangeShapeType="1"/>
            </p:cNvSpPr>
            <p:nvPr/>
          </p:nvSpPr>
          <p:spPr bwMode="auto">
            <a:xfrm>
              <a:off x="3443" y="4226"/>
              <a:ext cx="6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1" name="Line 1336"/>
            <p:cNvSpPr>
              <a:spLocks noChangeShapeType="1"/>
            </p:cNvSpPr>
            <p:nvPr/>
          </p:nvSpPr>
          <p:spPr bwMode="auto">
            <a:xfrm flipH="1">
              <a:off x="3443" y="4196"/>
              <a:ext cx="6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2" name="Line 1337"/>
            <p:cNvSpPr>
              <a:spLocks noChangeShapeType="1"/>
            </p:cNvSpPr>
            <p:nvPr/>
          </p:nvSpPr>
          <p:spPr bwMode="auto">
            <a:xfrm>
              <a:off x="3443" y="4166"/>
              <a:ext cx="6" cy="3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3" name="Line 1338"/>
            <p:cNvSpPr>
              <a:spLocks noChangeShapeType="1"/>
            </p:cNvSpPr>
            <p:nvPr/>
          </p:nvSpPr>
          <p:spPr bwMode="auto">
            <a:xfrm>
              <a:off x="3383" y="4106"/>
              <a:ext cx="60" cy="6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4" name="Line 1339"/>
            <p:cNvSpPr>
              <a:spLocks noChangeShapeType="1"/>
            </p:cNvSpPr>
            <p:nvPr/>
          </p:nvSpPr>
          <p:spPr bwMode="auto">
            <a:xfrm flipH="1" flipV="1">
              <a:off x="3461" y="4094"/>
              <a:ext cx="12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5" name="Line 1340"/>
            <p:cNvSpPr>
              <a:spLocks noChangeShapeType="1"/>
            </p:cNvSpPr>
            <p:nvPr/>
          </p:nvSpPr>
          <p:spPr bwMode="auto">
            <a:xfrm flipV="1">
              <a:off x="3467" y="4118"/>
              <a:ext cx="6" cy="3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6" name="Line 1341"/>
            <p:cNvSpPr>
              <a:spLocks noChangeShapeType="1"/>
            </p:cNvSpPr>
            <p:nvPr/>
          </p:nvSpPr>
          <p:spPr bwMode="auto">
            <a:xfrm flipV="1">
              <a:off x="3461" y="4154"/>
              <a:ext cx="6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7" name="Line 1342"/>
            <p:cNvSpPr>
              <a:spLocks noChangeShapeType="1"/>
            </p:cNvSpPr>
            <p:nvPr/>
          </p:nvSpPr>
          <p:spPr bwMode="auto">
            <a:xfrm>
              <a:off x="3449" y="4160"/>
              <a:ext cx="12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8" name="Line 1343"/>
            <p:cNvSpPr>
              <a:spLocks noChangeShapeType="1"/>
            </p:cNvSpPr>
            <p:nvPr/>
          </p:nvSpPr>
          <p:spPr bwMode="auto">
            <a:xfrm>
              <a:off x="3431" y="4142"/>
              <a:ext cx="18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19" name="Line 1344"/>
            <p:cNvSpPr>
              <a:spLocks noChangeShapeType="1"/>
            </p:cNvSpPr>
            <p:nvPr/>
          </p:nvSpPr>
          <p:spPr bwMode="auto">
            <a:xfrm>
              <a:off x="3395" y="4100"/>
              <a:ext cx="36" cy="4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0" name="Freeform 1345"/>
            <p:cNvSpPr>
              <a:spLocks/>
            </p:cNvSpPr>
            <p:nvPr/>
          </p:nvSpPr>
          <p:spPr bwMode="auto">
            <a:xfrm>
              <a:off x="3401" y="4298"/>
              <a:ext cx="42" cy="529"/>
            </a:xfrm>
            <a:custGeom>
              <a:avLst/>
              <a:gdLst>
                <a:gd name="T0" fmla="*/ 36 w 42"/>
                <a:gd name="T1" fmla="*/ 6 h 529"/>
                <a:gd name="T2" fmla="*/ 36 w 42"/>
                <a:gd name="T3" fmla="*/ 18 h 529"/>
                <a:gd name="T4" fmla="*/ 36 w 42"/>
                <a:gd name="T5" fmla="*/ 30 h 529"/>
                <a:gd name="T6" fmla="*/ 36 w 42"/>
                <a:gd name="T7" fmla="*/ 42 h 529"/>
                <a:gd name="T8" fmla="*/ 36 w 42"/>
                <a:gd name="T9" fmla="*/ 54 h 529"/>
                <a:gd name="T10" fmla="*/ 36 w 42"/>
                <a:gd name="T11" fmla="*/ 66 h 529"/>
                <a:gd name="T12" fmla="*/ 36 w 42"/>
                <a:gd name="T13" fmla="*/ 78 h 529"/>
                <a:gd name="T14" fmla="*/ 36 w 42"/>
                <a:gd name="T15" fmla="*/ 90 h 529"/>
                <a:gd name="T16" fmla="*/ 36 w 42"/>
                <a:gd name="T17" fmla="*/ 102 h 529"/>
                <a:gd name="T18" fmla="*/ 36 w 42"/>
                <a:gd name="T19" fmla="*/ 126 h 529"/>
                <a:gd name="T20" fmla="*/ 36 w 42"/>
                <a:gd name="T21" fmla="*/ 150 h 529"/>
                <a:gd name="T22" fmla="*/ 36 w 42"/>
                <a:gd name="T23" fmla="*/ 175 h 529"/>
                <a:gd name="T24" fmla="*/ 36 w 42"/>
                <a:gd name="T25" fmla="*/ 199 h 529"/>
                <a:gd name="T26" fmla="*/ 42 w 42"/>
                <a:gd name="T27" fmla="*/ 223 h 529"/>
                <a:gd name="T28" fmla="*/ 42 w 42"/>
                <a:gd name="T29" fmla="*/ 247 h 529"/>
                <a:gd name="T30" fmla="*/ 42 w 42"/>
                <a:gd name="T31" fmla="*/ 271 h 529"/>
                <a:gd name="T32" fmla="*/ 42 w 42"/>
                <a:gd name="T33" fmla="*/ 295 h 529"/>
                <a:gd name="T34" fmla="*/ 42 w 42"/>
                <a:gd name="T35" fmla="*/ 319 h 529"/>
                <a:gd name="T36" fmla="*/ 42 w 42"/>
                <a:gd name="T37" fmla="*/ 343 h 529"/>
                <a:gd name="T38" fmla="*/ 42 w 42"/>
                <a:gd name="T39" fmla="*/ 355 h 529"/>
                <a:gd name="T40" fmla="*/ 42 w 42"/>
                <a:gd name="T41" fmla="*/ 367 h 529"/>
                <a:gd name="T42" fmla="*/ 42 w 42"/>
                <a:gd name="T43" fmla="*/ 379 h 529"/>
                <a:gd name="T44" fmla="*/ 42 w 42"/>
                <a:gd name="T45" fmla="*/ 391 h 529"/>
                <a:gd name="T46" fmla="*/ 42 w 42"/>
                <a:gd name="T47" fmla="*/ 403 h 529"/>
                <a:gd name="T48" fmla="*/ 42 w 42"/>
                <a:gd name="T49" fmla="*/ 415 h 529"/>
                <a:gd name="T50" fmla="*/ 42 w 42"/>
                <a:gd name="T51" fmla="*/ 427 h 529"/>
                <a:gd name="T52" fmla="*/ 42 w 42"/>
                <a:gd name="T53" fmla="*/ 439 h 529"/>
                <a:gd name="T54" fmla="*/ 42 w 42"/>
                <a:gd name="T55" fmla="*/ 451 h 529"/>
                <a:gd name="T56" fmla="*/ 42 w 42"/>
                <a:gd name="T57" fmla="*/ 463 h 529"/>
                <a:gd name="T58" fmla="*/ 42 w 42"/>
                <a:gd name="T59" fmla="*/ 475 h 529"/>
                <a:gd name="T60" fmla="*/ 42 w 42"/>
                <a:gd name="T61" fmla="*/ 487 h 529"/>
                <a:gd name="T62" fmla="*/ 42 w 42"/>
                <a:gd name="T63" fmla="*/ 499 h 529"/>
                <a:gd name="T64" fmla="*/ 36 w 42"/>
                <a:gd name="T65" fmla="*/ 505 h 529"/>
                <a:gd name="T66" fmla="*/ 24 w 42"/>
                <a:gd name="T67" fmla="*/ 511 h 529"/>
                <a:gd name="T68" fmla="*/ 18 w 42"/>
                <a:gd name="T69" fmla="*/ 517 h 529"/>
                <a:gd name="T70" fmla="*/ 6 w 42"/>
                <a:gd name="T71" fmla="*/ 523 h 529"/>
                <a:gd name="T72" fmla="*/ 0 w 42"/>
                <a:gd name="T73" fmla="*/ 529 h 5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"/>
                <a:gd name="T112" fmla="*/ 0 h 529"/>
                <a:gd name="T113" fmla="*/ 42 w 42"/>
                <a:gd name="T114" fmla="*/ 529 h 5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" h="529">
                  <a:moveTo>
                    <a:pt x="42" y="0"/>
                  </a:moveTo>
                  <a:lnTo>
                    <a:pt x="36" y="6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6" y="96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6" y="126"/>
                  </a:lnTo>
                  <a:lnTo>
                    <a:pt x="36" y="138"/>
                  </a:lnTo>
                  <a:lnTo>
                    <a:pt x="36" y="150"/>
                  </a:lnTo>
                  <a:lnTo>
                    <a:pt x="36" y="163"/>
                  </a:lnTo>
                  <a:lnTo>
                    <a:pt x="36" y="175"/>
                  </a:lnTo>
                  <a:lnTo>
                    <a:pt x="36" y="187"/>
                  </a:lnTo>
                  <a:lnTo>
                    <a:pt x="36" y="199"/>
                  </a:lnTo>
                  <a:lnTo>
                    <a:pt x="36" y="211"/>
                  </a:lnTo>
                  <a:lnTo>
                    <a:pt x="42" y="223"/>
                  </a:lnTo>
                  <a:lnTo>
                    <a:pt x="42" y="235"/>
                  </a:lnTo>
                  <a:lnTo>
                    <a:pt x="42" y="247"/>
                  </a:lnTo>
                  <a:lnTo>
                    <a:pt x="42" y="259"/>
                  </a:lnTo>
                  <a:lnTo>
                    <a:pt x="42" y="271"/>
                  </a:lnTo>
                  <a:lnTo>
                    <a:pt x="42" y="283"/>
                  </a:lnTo>
                  <a:lnTo>
                    <a:pt x="42" y="295"/>
                  </a:lnTo>
                  <a:lnTo>
                    <a:pt x="42" y="307"/>
                  </a:lnTo>
                  <a:lnTo>
                    <a:pt x="42" y="319"/>
                  </a:lnTo>
                  <a:lnTo>
                    <a:pt x="42" y="331"/>
                  </a:lnTo>
                  <a:lnTo>
                    <a:pt x="42" y="343"/>
                  </a:lnTo>
                  <a:lnTo>
                    <a:pt x="42" y="349"/>
                  </a:lnTo>
                  <a:lnTo>
                    <a:pt x="42" y="355"/>
                  </a:lnTo>
                  <a:lnTo>
                    <a:pt x="42" y="361"/>
                  </a:lnTo>
                  <a:lnTo>
                    <a:pt x="42" y="367"/>
                  </a:lnTo>
                  <a:lnTo>
                    <a:pt x="42" y="373"/>
                  </a:lnTo>
                  <a:lnTo>
                    <a:pt x="42" y="379"/>
                  </a:lnTo>
                  <a:lnTo>
                    <a:pt x="42" y="385"/>
                  </a:lnTo>
                  <a:lnTo>
                    <a:pt x="42" y="391"/>
                  </a:lnTo>
                  <a:lnTo>
                    <a:pt x="42" y="397"/>
                  </a:lnTo>
                  <a:lnTo>
                    <a:pt x="42" y="403"/>
                  </a:lnTo>
                  <a:lnTo>
                    <a:pt x="42" y="409"/>
                  </a:lnTo>
                  <a:lnTo>
                    <a:pt x="42" y="415"/>
                  </a:lnTo>
                  <a:lnTo>
                    <a:pt x="42" y="421"/>
                  </a:lnTo>
                  <a:lnTo>
                    <a:pt x="42" y="427"/>
                  </a:lnTo>
                  <a:lnTo>
                    <a:pt x="42" y="433"/>
                  </a:lnTo>
                  <a:lnTo>
                    <a:pt x="42" y="439"/>
                  </a:lnTo>
                  <a:lnTo>
                    <a:pt x="42" y="445"/>
                  </a:lnTo>
                  <a:lnTo>
                    <a:pt x="42" y="451"/>
                  </a:lnTo>
                  <a:lnTo>
                    <a:pt x="42" y="457"/>
                  </a:lnTo>
                  <a:lnTo>
                    <a:pt x="42" y="463"/>
                  </a:lnTo>
                  <a:lnTo>
                    <a:pt x="42" y="469"/>
                  </a:lnTo>
                  <a:lnTo>
                    <a:pt x="42" y="475"/>
                  </a:lnTo>
                  <a:lnTo>
                    <a:pt x="42" y="481"/>
                  </a:lnTo>
                  <a:lnTo>
                    <a:pt x="42" y="487"/>
                  </a:lnTo>
                  <a:lnTo>
                    <a:pt x="42" y="493"/>
                  </a:lnTo>
                  <a:lnTo>
                    <a:pt x="42" y="499"/>
                  </a:lnTo>
                  <a:lnTo>
                    <a:pt x="36" y="499"/>
                  </a:lnTo>
                  <a:lnTo>
                    <a:pt x="36" y="505"/>
                  </a:lnTo>
                  <a:lnTo>
                    <a:pt x="30" y="511"/>
                  </a:lnTo>
                  <a:lnTo>
                    <a:pt x="24" y="511"/>
                  </a:lnTo>
                  <a:lnTo>
                    <a:pt x="24" y="517"/>
                  </a:lnTo>
                  <a:lnTo>
                    <a:pt x="18" y="517"/>
                  </a:lnTo>
                  <a:lnTo>
                    <a:pt x="12" y="523"/>
                  </a:lnTo>
                  <a:lnTo>
                    <a:pt x="6" y="523"/>
                  </a:lnTo>
                  <a:lnTo>
                    <a:pt x="0" y="523"/>
                  </a:lnTo>
                  <a:lnTo>
                    <a:pt x="0" y="529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21" name="Freeform 1346"/>
            <p:cNvSpPr>
              <a:spLocks/>
            </p:cNvSpPr>
            <p:nvPr/>
          </p:nvSpPr>
          <p:spPr bwMode="auto">
            <a:xfrm>
              <a:off x="3473" y="4298"/>
              <a:ext cx="61" cy="517"/>
            </a:xfrm>
            <a:custGeom>
              <a:avLst/>
              <a:gdLst>
                <a:gd name="T0" fmla="*/ 7 w 61"/>
                <a:gd name="T1" fmla="*/ 6 h 517"/>
                <a:gd name="T2" fmla="*/ 7 w 61"/>
                <a:gd name="T3" fmla="*/ 18 h 517"/>
                <a:gd name="T4" fmla="*/ 7 w 61"/>
                <a:gd name="T5" fmla="*/ 30 h 517"/>
                <a:gd name="T6" fmla="*/ 7 w 61"/>
                <a:gd name="T7" fmla="*/ 42 h 517"/>
                <a:gd name="T8" fmla="*/ 0 w 61"/>
                <a:gd name="T9" fmla="*/ 54 h 517"/>
                <a:gd name="T10" fmla="*/ 0 w 61"/>
                <a:gd name="T11" fmla="*/ 66 h 517"/>
                <a:gd name="T12" fmla="*/ 0 w 61"/>
                <a:gd name="T13" fmla="*/ 78 h 517"/>
                <a:gd name="T14" fmla="*/ 0 w 61"/>
                <a:gd name="T15" fmla="*/ 90 h 517"/>
                <a:gd name="T16" fmla="*/ 0 w 61"/>
                <a:gd name="T17" fmla="*/ 102 h 517"/>
                <a:gd name="T18" fmla="*/ 0 w 61"/>
                <a:gd name="T19" fmla="*/ 114 h 517"/>
                <a:gd name="T20" fmla="*/ 7 w 61"/>
                <a:gd name="T21" fmla="*/ 126 h 517"/>
                <a:gd name="T22" fmla="*/ 7 w 61"/>
                <a:gd name="T23" fmla="*/ 138 h 517"/>
                <a:gd name="T24" fmla="*/ 7 w 61"/>
                <a:gd name="T25" fmla="*/ 150 h 517"/>
                <a:gd name="T26" fmla="*/ 7 w 61"/>
                <a:gd name="T27" fmla="*/ 163 h 517"/>
                <a:gd name="T28" fmla="*/ 7 w 61"/>
                <a:gd name="T29" fmla="*/ 175 h 517"/>
                <a:gd name="T30" fmla="*/ 7 w 61"/>
                <a:gd name="T31" fmla="*/ 187 h 517"/>
                <a:gd name="T32" fmla="*/ 7 w 61"/>
                <a:gd name="T33" fmla="*/ 199 h 517"/>
                <a:gd name="T34" fmla="*/ 7 w 61"/>
                <a:gd name="T35" fmla="*/ 211 h 517"/>
                <a:gd name="T36" fmla="*/ 7 w 61"/>
                <a:gd name="T37" fmla="*/ 223 h 517"/>
                <a:gd name="T38" fmla="*/ 7 w 61"/>
                <a:gd name="T39" fmla="*/ 235 h 517"/>
                <a:gd name="T40" fmla="*/ 7 w 61"/>
                <a:gd name="T41" fmla="*/ 247 h 517"/>
                <a:gd name="T42" fmla="*/ 7 w 61"/>
                <a:gd name="T43" fmla="*/ 259 h 517"/>
                <a:gd name="T44" fmla="*/ 7 w 61"/>
                <a:gd name="T45" fmla="*/ 271 h 517"/>
                <a:gd name="T46" fmla="*/ 7 w 61"/>
                <a:gd name="T47" fmla="*/ 283 h 517"/>
                <a:gd name="T48" fmla="*/ 7 w 61"/>
                <a:gd name="T49" fmla="*/ 295 h 517"/>
                <a:gd name="T50" fmla="*/ 7 w 61"/>
                <a:gd name="T51" fmla="*/ 313 h 517"/>
                <a:gd name="T52" fmla="*/ 7 w 61"/>
                <a:gd name="T53" fmla="*/ 325 h 517"/>
                <a:gd name="T54" fmla="*/ 7 w 61"/>
                <a:gd name="T55" fmla="*/ 343 h 517"/>
                <a:gd name="T56" fmla="*/ 7 w 61"/>
                <a:gd name="T57" fmla="*/ 355 h 517"/>
                <a:gd name="T58" fmla="*/ 7 w 61"/>
                <a:gd name="T59" fmla="*/ 367 h 517"/>
                <a:gd name="T60" fmla="*/ 0 w 61"/>
                <a:gd name="T61" fmla="*/ 385 h 517"/>
                <a:gd name="T62" fmla="*/ 0 w 61"/>
                <a:gd name="T63" fmla="*/ 397 h 517"/>
                <a:gd name="T64" fmla="*/ 0 w 61"/>
                <a:gd name="T65" fmla="*/ 409 h 517"/>
                <a:gd name="T66" fmla="*/ 0 w 61"/>
                <a:gd name="T67" fmla="*/ 427 h 517"/>
                <a:gd name="T68" fmla="*/ 0 w 61"/>
                <a:gd name="T69" fmla="*/ 439 h 517"/>
                <a:gd name="T70" fmla="*/ 7 w 61"/>
                <a:gd name="T71" fmla="*/ 445 h 517"/>
                <a:gd name="T72" fmla="*/ 7 w 61"/>
                <a:gd name="T73" fmla="*/ 457 h 517"/>
                <a:gd name="T74" fmla="*/ 7 w 61"/>
                <a:gd name="T75" fmla="*/ 469 h 517"/>
                <a:gd name="T76" fmla="*/ 13 w 61"/>
                <a:gd name="T77" fmla="*/ 481 h 517"/>
                <a:gd name="T78" fmla="*/ 13 w 61"/>
                <a:gd name="T79" fmla="*/ 493 h 517"/>
                <a:gd name="T80" fmla="*/ 19 w 61"/>
                <a:gd name="T81" fmla="*/ 499 h 517"/>
                <a:gd name="T82" fmla="*/ 25 w 61"/>
                <a:gd name="T83" fmla="*/ 505 h 517"/>
                <a:gd name="T84" fmla="*/ 31 w 61"/>
                <a:gd name="T85" fmla="*/ 511 h 517"/>
                <a:gd name="T86" fmla="*/ 43 w 61"/>
                <a:gd name="T87" fmla="*/ 511 h 517"/>
                <a:gd name="T88" fmla="*/ 49 w 61"/>
                <a:gd name="T89" fmla="*/ 517 h 517"/>
                <a:gd name="T90" fmla="*/ 61 w 61"/>
                <a:gd name="T91" fmla="*/ 517 h 5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1"/>
                <a:gd name="T139" fmla="*/ 0 h 517"/>
                <a:gd name="T140" fmla="*/ 61 w 61"/>
                <a:gd name="T141" fmla="*/ 517 h 51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1" h="517">
                  <a:moveTo>
                    <a:pt x="7" y="0"/>
                  </a:moveTo>
                  <a:lnTo>
                    <a:pt x="7" y="6"/>
                  </a:lnTo>
                  <a:lnTo>
                    <a:pt x="7" y="12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7" y="30"/>
                  </a:lnTo>
                  <a:lnTo>
                    <a:pt x="7" y="36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7" y="120"/>
                  </a:lnTo>
                  <a:lnTo>
                    <a:pt x="7" y="126"/>
                  </a:lnTo>
                  <a:lnTo>
                    <a:pt x="7" y="132"/>
                  </a:lnTo>
                  <a:lnTo>
                    <a:pt x="7" y="138"/>
                  </a:lnTo>
                  <a:lnTo>
                    <a:pt x="7" y="144"/>
                  </a:lnTo>
                  <a:lnTo>
                    <a:pt x="7" y="150"/>
                  </a:lnTo>
                  <a:lnTo>
                    <a:pt x="7" y="156"/>
                  </a:lnTo>
                  <a:lnTo>
                    <a:pt x="7" y="163"/>
                  </a:lnTo>
                  <a:lnTo>
                    <a:pt x="7" y="169"/>
                  </a:lnTo>
                  <a:lnTo>
                    <a:pt x="7" y="175"/>
                  </a:lnTo>
                  <a:lnTo>
                    <a:pt x="7" y="181"/>
                  </a:lnTo>
                  <a:lnTo>
                    <a:pt x="7" y="187"/>
                  </a:lnTo>
                  <a:lnTo>
                    <a:pt x="7" y="193"/>
                  </a:lnTo>
                  <a:lnTo>
                    <a:pt x="7" y="199"/>
                  </a:lnTo>
                  <a:lnTo>
                    <a:pt x="7" y="205"/>
                  </a:lnTo>
                  <a:lnTo>
                    <a:pt x="7" y="211"/>
                  </a:lnTo>
                  <a:lnTo>
                    <a:pt x="7" y="217"/>
                  </a:lnTo>
                  <a:lnTo>
                    <a:pt x="7" y="223"/>
                  </a:lnTo>
                  <a:lnTo>
                    <a:pt x="7" y="229"/>
                  </a:lnTo>
                  <a:lnTo>
                    <a:pt x="7" y="235"/>
                  </a:lnTo>
                  <a:lnTo>
                    <a:pt x="7" y="241"/>
                  </a:lnTo>
                  <a:lnTo>
                    <a:pt x="7" y="247"/>
                  </a:lnTo>
                  <a:lnTo>
                    <a:pt x="7" y="253"/>
                  </a:lnTo>
                  <a:lnTo>
                    <a:pt x="7" y="259"/>
                  </a:lnTo>
                  <a:lnTo>
                    <a:pt x="7" y="265"/>
                  </a:lnTo>
                  <a:lnTo>
                    <a:pt x="7" y="271"/>
                  </a:lnTo>
                  <a:lnTo>
                    <a:pt x="7" y="277"/>
                  </a:lnTo>
                  <a:lnTo>
                    <a:pt x="7" y="283"/>
                  </a:lnTo>
                  <a:lnTo>
                    <a:pt x="7" y="289"/>
                  </a:lnTo>
                  <a:lnTo>
                    <a:pt x="7" y="295"/>
                  </a:lnTo>
                  <a:lnTo>
                    <a:pt x="7" y="307"/>
                  </a:lnTo>
                  <a:lnTo>
                    <a:pt x="7" y="313"/>
                  </a:lnTo>
                  <a:lnTo>
                    <a:pt x="7" y="319"/>
                  </a:lnTo>
                  <a:lnTo>
                    <a:pt x="7" y="325"/>
                  </a:lnTo>
                  <a:lnTo>
                    <a:pt x="7" y="331"/>
                  </a:lnTo>
                  <a:lnTo>
                    <a:pt x="7" y="343"/>
                  </a:lnTo>
                  <a:lnTo>
                    <a:pt x="7" y="349"/>
                  </a:lnTo>
                  <a:lnTo>
                    <a:pt x="7" y="355"/>
                  </a:lnTo>
                  <a:lnTo>
                    <a:pt x="7" y="361"/>
                  </a:lnTo>
                  <a:lnTo>
                    <a:pt x="7" y="367"/>
                  </a:lnTo>
                  <a:lnTo>
                    <a:pt x="0" y="373"/>
                  </a:lnTo>
                  <a:lnTo>
                    <a:pt x="0" y="385"/>
                  </a:lnTo>
                  <a:lnTo>
                    <a:pt x="0" y="391"/>
                  </a:lnTo>
                  <a:lnTo>
                    <a:pt x="0" y="397"/>
                  </a:lnTo>
                  <a:lnTo>
                    <a:pt x="0" y="403"/>
                  </a:lnTo>
                  <a:lnTo>
                    <a:pt x="0" y="409"/>
                  </a:lnTo>
                  <a:lnTo>
                    <a:pt x="0" y="415"/>
                  </a:lnTo>
                  <a:lnTo>
                    <a:pt x="0" y="427"/>
                  </a:lnTo>
                  <a:lnTo>
                    <a:pt x="0" y="433"/>
                  </a:lnTo>
                  <a:lnTo>
                    <a:pt x="0" y="439"/>
                  </a:lnTo>
                  <a:lnTo>
                    <a:pt x="7" y="439"/>
                  </a:lnTo>
                  <a:lnTo>
                    <a:pt x="7" y="445"/>
                  </a:lnTo>
                  <a:lnTo>
                    <a:pt x="7" y="451"/>
                  </a:lnTo>
                  <a:lnTo>
                    <a:pt x="7" y="457"/>
                  </a:lnTo>
                  <a:lnTo>
                    <a:pt x="7" y="463"/>
                  </a:lnTo>
                  <a:lnTo>
                    <a:pt x="7" y="469"/>
                  </a:lnTo>
                  <a:lnTo>
                    <a:pt x="13" y="475"/>
                  </a:lnTo>
                  <a:lnTo>
                    <a:pt x="13" y="481"/>
                  </a:lnTo>
                  <a:lnTo>
                    <a:pt x="13" y="487"/>
                  </a:lnTo>
                  <a:lnTo>
                    <a:pt x="13" y="493"/>
                  </a:lnTo>
                  <a:lnTo>
                    <a:pt x="19" y="493"/>
                  </a:lnTo>
                  <a:lnTo>
                    <a:pt x="19" y="499"/>
                  </a:lnTo>
                  <a:lnTo>
                    <a:pt x="25" y="499"/>
                  </a:lnTo>
                  <a:lnTo>
                    <a:pt x="25" y="505"/>
                  </a:lnTo>
                  <a:lnTo>
                    <a:pt x="31" y="505"/>
                  </a:lnTo>
                  <a:lnTo>
                    <a:pt x="31" y="511"/>
                  </a:lnTo>
                  <a:lnTo>
                    <a:pt x="37" y="511"/>
                  </a:lnTo>
                  <a:lnTo>
                    <a:pt x="43" y="511"/>
                  </a:lnTo>
                  <a:lnTo>
                    <a:pt x="49" y="511"/>
                  </a:lnTo>
                  <a:lnTo>
                    <a:pt x="49" y="517"/>
                  </a:lnTo>
                  <a:lnTo>
                    <a:pt x="55" y="517"/>
                  </a:lnTo>
                  <a:lnTo>
                    <a:pt x="61" y="517"/>
                  </a:lnTo>
                </a:path>
              </a:pathLst>
            </a:custGeom>
            <a:no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9" name="Group 1347"/>
          <p:cNvGrpSpPr>
            <a:grpSpLocks/>
          </p:cNvGrpSpPr>
          <p:nvPr/>
        </p:nvGrpSpPr>
        <p:grpSpPr bwMode="auto">
          <a:xfrm>
            <a:off x="3797300" y="4498975"/>
            <a:ext cx="184150" cy="138113"/>
            <a:chOff x="979" y="3695"/>
            <a:chExt cx="116" cy="87"/>
          </a:xfrm>
        </p:grpSpPr>
        <p:sp>
          <p:nvSpPr>
            <p:cNvPr id="8447" name="Line 1348"/>
            <p:cNvSpPr>
              <a:spLocks noChangeShapeType="1"/>
            </p:cNvSpPr>
            <p:nvPr/>
          </p:nvSpPr>
          <p:spPr bwMode="auto">
            <a:xfrm flipV="1">
              <a:off x="1032" y="3702"/>
              <a:ext cx="1" cy="1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8" name="Line 1349"/>
            <p:cNvSpPr>
              <a:spLocks noChangeShapeType="1"/>
            </p:cNvSpPr>
            <p:nvPr/>
          </p:nvSpPr>
          <p:spPr bwMode="auto">
            <a:xfrm flipV="1">
              <a:off x="1075" y="3720"/>
              <a:ext cx="6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9" name="Line 1350"/>
            <p:cNvSpPr>
              <a:spLocks noChangeShapeType="1"/>
            </p:cNvSpPr>
            <p:nvPr/>
          </p:nvSpPr>
          <p:spPr bwMode="auto">
            <a:xfrm flipH="1" flipV="1">
              <a:off x="1003" y="3715"/>
              <a:ext cx="9" cy="1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0" name="Line 1351"/>
            <p:cNvSpPr>
              <a:spLocks noChangeShapeType="1"/>
            </p:cNvSpPr>
            <p:nvPr/>
          </p:nvSpPr>
          <p:spPr bwMode="auto">
            <a:xfrm flipH="1" flipV="1">
              <a:off x="1018" y="3702"/>
              <a:ext cx="1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1" name="Line 1352"/>
            <p:cNvSpPr>
              <a:spLocks noChangeShapeType="1"/>
            </p:cNvSpPr>
            <p:nvPr/>
          </p:nvSpPr>
          <p:spPr bwMode="auto">
            <a:xfrm flipV="1">
              <a:off x="1026" y="3695"/>
              <a:ext cx="1" cy="1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2" name="Line 1353"/>
            <p:cNvSpPr>
              <a:spLocks noChangeShapeType="1"/>
            </p:cNvSpPr>
            <p:nvPr/>
          </p:nvSpPr>
          <p:spPr bwMode="auto">
            <a:xfrm flipV="1">
              <a:off x="1084" y="3767"/>
              <a:ext cx="11" cy="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3" name="Line 1354"/>
            <p:cNvSpPr>
              <a:spLocks noChangeShapeType="1"/>
            </p:cNvSpPr>
            <p:nvPr/>
          </p:nvSpPr>
          <p:spPr bwMode="auto">
            <a:xfrm flipV="1">
              <a:off x="1041" y="3778"/>
              <a:ext cx="29" cy="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4" name="Line 1355"/>
            <p:cNvSpPr>
              <a:spLocks noChangeShapeType="1"/>
            </p:cNvSpPr>
            <p:nvPr/>
          </p:nvSpPr>
          <p:spPr bwMode="auto">
            <a:xfrm flipV="1">
              <a:off x="1041" y="3779"/>
              <a:ext cx="10" cy="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5" name="Line 1356"/>
            <p:cNvSpPr>
              <a:spLocks noChangeShapeType="1"/>
            </p:cNvSpPr>
            <p:nvPr/>
          </p:nvSpPr>
          <p:spPr bwMode="auto">
            <a:xfrm flipV="1">
              <a:off x="1043" y="3764"/>
              <a:ext cx="25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6" name="Line 1357"/>
            <p:cNvSpPr>
              <a:spLocks noChangeShapeType="1"/>
            </p:cNvSpPr>
            <p:nvPr/>
          </p:nvSpPr>
          <p:spPr bwMode="auto">
            <a:xfrm flipV="1">
              <a:off x="1041" y="3765"/>
              <a:ext cx="34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7" name="Line 1358"/>
            <p:cNvSpPr>
              <a:spLocks noChangeShapeType="1"/>
            </p:cNvSpPr>
            <p:nvPr/>
          </p:nvSpPr>
          <p:spPr bwMode="auto">
            <a:xfrm flipV="1">
              <a:off x="1041" y="3742"/>
              <a:ext cx="50" cy="4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8" name="Line 1359"/>
            <p:cNvSpPr>
              <a:spLocks noChangeShapeType="1"/>
            </p:cNvSpPr>
            <p:nvPr/>
          </p:nvSpPr>
          <p:spPr bwMode="auto">
            <a:xfrm flipV="1">
              <a:off x="1068" y="3753"/>
              <a:ext cx="22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59" name="Line 1360"/>
            <p:cNvSpPr>
              <a:spLocks noChangeShapeType="1"/>
            </p:cNvSpPr>
            <p:nvPr/>
          </p:nvSpPr>
          <p:spPr bwMode="auto">
            <a:xfrm flipV="1">
              <a:off x="1075" y="3757"/>
              <a:ext cx="13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0" name="Line 1361"/>
            <p:cNvSpPr>
              <a:spLocks noChangeShapeType="1"/>
            </p:cNvSpPr>
            <p:nvPr/>
          </p:nvSpPr>
          <p:spPr bwMode="auto">
            <a:xfrm flipV="1">
              <a:off x="1075" y="3764"/>
              <a:ext cx="1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1" name="Line 1362"/>
            <p:cNvSpPr>
              <a:spLocks noChangeShapeType="1"/>
            </p:cNvSpPr>
            <p:nvPr/>
          </p:nvSpPr>
          <p:spPr bwMode="auto">
            <a:xfrm flipV="1">
              <a:off x="1041" y="3768"/>
              <a:ext cx="46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2" name="Line 1363"/>
            <p:cNvSpPr>
              <a:spLocks noChangeShapeType="1"/>
            </p:cNvSpPr>
            <p:nvPr/>
          </p:nvSpPr>
          <p:spPr bwMode="auto">
            <a:xfrm flipV="1">
              <a:off x="1041" y="3771"/>
              <a:ext cx="43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3" name="Line 1364"/>
            <p:cNvSpPr>
              <a:spLocks noChangeShapeType="1"/>
            </p:cNvSpPr>
            <p:nvPr/>
          </p:nvSpPr>
          <p:spPr bwMode="auto">
            <a:xfrm flipH="1" flipV="1">
              <a:off x="989" y="3741"/>
              <a:ext cx="22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4" name="Line 1365"/>
            <p:cNvSpPr>
              <a:spLocks noChangeShapeType="1"/>
            </p:cNvSpPr>
            <p:nvPr/>
          </p:nvSpPr>
          <p:spPr bwMode="auto">
            <a:xfrm flipH="1" flipV="1">
              <a:off x="986" y="3751"/>
              <a:ext cx="14" cy="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5" name="Line 1366"/>
            <p:cNvSpPr>
              <a:spLocks noChangeShapeType="1"/>
            </p:cNvSpPr>
            <p:nvPr/>
          </p:nvSpPr>
          <p:spPr bwMode="auto">
            <a:xfrm flipH="1" flipV="1">
              <a:off x="1000" y="3756"/>
              <a:ext cx="11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6" name="Line 1367"/>
            <p:cNvSpPr>
              <a:spLocks noChangeShapeType="1"/>
            </p:cNvSpPr>
            <p:nvPr/>
          </p:nvSpPr>
          <p:spPr bwMode="auto">
            <a:xfrm flipH="1" flipV="1">
              <a:off x="981" y="3756"/>
              <a:ext cx="11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7" name="Line 1368"/>
            <p:cNvSpPr>
              <a:spLocks noChangeShapeType="1"/>
            </p:cNvSpPr>
            <p:nvPr/>
          </p:nvSpPr>
          <p:spPr bwMode="auto">
            <a:xfrm flipH="1" flipV="1">
              <a:off x="1011" y="3754"/>
              <a:ext cx="30" cy="2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8" name="Line 1369"/>
            <p:cNvSpPr>
              <a:spLocks noChangeShapeType="1"/>
            </p:cNvSpPr>
            <p:nvPr/>
          </p:nvSpPr>
          <p:spPr bwMode="auto">
            <a:xfrm flipH="1" flipV="1">
              <a:off x="1007" y="3743"/>
              <a:ext cx="34" cy="3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69" name="Line 1370"/>
            <p:cNvSpPr>
              <a:spLocks noChangeShapeType="1"/>
            </p:cNvSpPr>
            <p:nvPr/>
          </p:nvSpPr>
          <p:spPr bwMode="auto">
            <a:xfrm flipH="1" flipV="1">
              <a:off x="1011" y="3759"/>
              <a:ext cx="30" cy="2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0" name="Line 1371"/>
            <p:cNvSpPr>
              <a:spLocks noChangeShapeType="1"/>
            </p:cNvSpPr>
            <p:nvPr/>
          </p:nvSpPr>
          <p:spPr bwMode="auto">
            <a:xfrm flipH="1" flipV="1">
              <a:off x="1011" y="3764"/>
              <a:ext cx="30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1" name="Line 1372"/>
            <p:cNvSpPr>
              <a:spLocks noChangeShapeType="1"/>
            </p:cNvSpPr>
            <p:nvPr/>
          </p:nvSpPr>
          <p:spPr bwMode="auto">
            <a:xfrm flipH="1" flipV="1">
              <a:off x="992" y="3758"/>
              <a:ext cx="49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2" name="Line 1373"/>
            <p:cNvSpPr>
              <a:spLocks noChangeShapeType="1"/>
            </p:cNvSpPr>
            <p:nvPr/>
          </p:nvSpPr>
          <p:spPr bwMode="auto">
            <a:xfrm flipH="1" flipV="1">
              <a:off x="985" y="3761"/>
              <a:ext cx="56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3" name="Line 1374"/>
            <p:cNvSpPr>
              <a:spLocks noChangeShapeType="1"/>
            </p:cNvSpPr>
            <p:nvPr/>
          </p:nvSpPr>
          <p:spPr bwMode="auto">
            <a:xfrm flipH="1" flipV="1">
              <a:off x="997" y="3773"/>
              <a:ext cx="44" cy="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4" name="Line 1375"/>
            <p:cNvSpPr>
              <a:spLocks noChangeShapeType="1"/>
            </p:cNvSpPr>
            <p:nvPr/>
          </p:nvSpPr>
          <p:spPr bwMode="auto">
            <a:xfrm flipH="1" flipV="1">
              <a:off x="979" y="3765"/>
              <a:ext cx="62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5" name="Line 1376"/>
            <p:cNvSpPr>
              <a:spLocks noChangeShapeType="1"/>
            </p:cNvSpPr>
            <p:nvPr/>
          </p:nvSpPr>
          <p:spPr bwMode="auto">
            <a:xfrm flipH="1" flipV="1">
              <a:off x="989" y="3731"/>
              <a:ext cx="22" cy="2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6" name="Line 1377"/>
            <p:cNvSpPr>
              <a:spLocks noChangeShapeType="1"/>
            </p:cNvSpPr>
            <p:nvPr/>
          </p:nvSpPr>
          <p:spPr bwMode="auto">
            <a:xfrm flipH="1" flipV="1">
              <a:off x="996" y="3727"/>
              <a:ext cx="11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7" name="Line 1378"/>
            <p:cNvSpPr>
              <a:spLocks noChangeShapeType="1"/>
            </p:cNvSpPr>
            <p:nvPr/>
          </p:nvSpPr>
          <p:spPr bwMode="auto">
            <a:xfrm flipH="1" flipV="1">
              <a:off x="1003" y="3725"/>
              <a:ext cx="38" cy="5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8" name="Line 1379"/>
            <p:cNvSpPr>
              <a:spLocks noChangeShapeType="1"/>
            </p:cNvSpPr>
            <p:nvPr/>
          </p:nvSpPr>
          <p:spPr bwMode="auto">
            <a:xfrm flipH="1" flipV="1">
              <a:off x="1012" y="3725"/>
              <a:ext cx="29" cy="5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79" name="Line 1380"/>
            <p:cNvSpPr>
              <a:spLocks noChangeShapeType="1"/>
            </p:cNvSpPr>
            <p:nvPr/>
          </p:nvSpPr>
          <p:spPr bwMode="auto">
            <a:xfrm flipH="1" flipV="1">
              <a:off x="1014" y="3717"/>
              <a:ext cx="27" cy="6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0" name="Line 1381"/>
            <p:cNvSpPr>
              <a:spLocks noChangeShapeType="1"/>
            </p:cNvSpPr>
            <p:nvPr/>
          </p:nvSpPr>
          <p:spPr bwMode="auto">
            <a:xfrm flipH="1" flipV="1">
              <a:off x="1019" y="3715"/>
              <a:ext cx="22" cy="6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1" name="Line 1382"/>
            <p:cNvSpPr>
              <a:spLocks noChangeShapeType="1"/>
            </p:cNvSpPr>
            <p:nvPr/>
          </p:nvSpPr>
          <p:spPr bwMode="auto">
            <a:xfrm flipV="1">
              <a:off x="1041" y="3706"/>
              <a:ext cx="25" cy="7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2" name="Line 1383"/>
            <p:cNvSpPr>
              <a:spLocks noChangeShapeType="1"/>
            </p:cNvSpPr>
            <p:nvPr/>
          </p:nvSpPr>
          <p:spPr bwMode="auto">
            <a:xfrm flipV="1">
              <a:off x="1041" y="3735"/>
              <a:ext cx="43" cy="4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3" name="Line 1384"/>
            <p:cNvSpPr>
              <a:spLocks noChangeShapeType="1"/>
            </p:cNvSpPr>
            <p:nvPr/>
          </p:nvSpPr>
          <p:spPr bwMode="auto">
            <a:xfrm flipV="1">
              <a:off x="1041" y="3732"/>
              <a:ext cx="34" cy="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4" name="Line 1385"/>
            <p:cNvSpPr>
              <a:spLocks noChangeShapeType="1"/>
            </p:cNvSpPr>
            <p:nvPr/>
          </p:nvSpPr>
          <p:spPr bwMode="auto">
            <a:xfrm flipV="1">
              <a:off x="1041" y="3722"/>
              <a:ext cx="32" cy="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5" name="Line 1386"/>
            <p:cNvSpPr>
              <a:spLocks noChangeShapeType="1"/>
            </p:cNvSpPr>
            <p:nvPr/>
          </p:nvSpPr>
          <p:spPr bwMode="auto">
            <a:xfrm flipV="1">
              <a:off x="1041" y="3721"/>
              <a:ext cx="25" cy="6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6" name="Line 1387"/>
            <p:cNvSpPr>
              <a:spLocks noChangeShapeType="1"/>
            </p:cNvSpPr>
            <p:nvPr/>
          </p:nvSpPr>
          <p:spPr bwMode="auto">
            <a:xfrm flipV="1">
              <a:off x="1041" y="3721"/>
              <a:ext cx="16" cy="6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7" name="Line 1388"/>
            <p:cNvSpPr>
              <a:spLocks noChangeShapeType="1"/>
            </p:cNvSpPr>
            <p:nvPr/>
          </p:nvSpPr>
          <p:spPr bwMode="auto">
            <a:xfrm flipV="1">
              <a:off x="1041" y="3709"/>
              <a:ext cx="10" cy="7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8" name="Line 1389"/>
            <p:cNvSpPr>
              <a:spLocks noChangeShapeType="1"/>
            </p:cNvSpPr>
            <p:nvPr/>
          </p:nvSpPr>
          <p:spPr bwMode="auto">
            <a:xfrm flipV="1">
              <a:off x="1041" y="3697"/>
              <a:ext cx="2" cy="8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89" name="Line 1390"/>
            <p:cNvSpPr>
              <a:spLocks noChangeShapeType="1"/>
            </p:cNvSpPr>
            <p:nvPr/>
          </p:nvSpPr>
          <p:spPr bwMode="auto">
            <a:xfrm flipV="1">
              <a:off x="1041" y="3709"/>
              <a:ext cx="5" cy="7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0" name="Line 1391"/>
            <p:cNvSpPr>
              <a:spLocks noChangeShapeType="1"/>
            </p:cNvSpPr>
            <p:nvPr/>
          </p:nvSpPr>
          <p:spPr bwMode="auto">
            <a:xfrm flipH="1" flipV="1">
              <a:off x="1039" y="3713"/>
              <a:ext cx="2" cy="6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1" name="Line 1392"/>
            <p:cNvSpPr>
              <a:spLocks noChangeShapeType="1"/>
            </p:cNvSpPr>
            <p:nvPr/>
          </p:nvSpPr>
          <p:spPr bwMode="auto">
            <a:xfrm flipH="1" flipV="1">
              <a:off x="1032" y="3712"/>
              <a:ext cx="9" cy="7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92" name="Line 1393"/>
            <p:cNvSpPr>
              <a:spLocks noChangeShapeType="1"/>
            </p:cNvSpPr>
            <p:nvPr/>
          </p:nvSpPr>
          <p:spPr bwMode="auto">
            <a:xfrm flipH="1" flipV="1">
              <a:off x="1026" y="3714"/>
              <a:ext cx="15" cy="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0" name="Group 1394"/>
          <p:cNvGrpSpPr>
            <a:grpSpLocks/>
          </p:cNvGrpSpPr>
          <p:nvPr/>
        </p:nvGrpSpPr>
        <p:grpSpPr bwMode="auto">
          <a:xfrm>
            <a:off x="3586163" y="3582988"/>
            <a:ext cx="333375" cy="1044575"/>
            <a:chOff x="690" y="4546"/>
            <a:chExt cx="756" cy="1000"/>
          </a:xfrm>
        </p:grpSpPr>
        <p:sp>
          <p:nvSpPr>
            <p:cNvPr id="8290" name="Line 1395"/>
            <p:cNvSpPr>
              <a:spLocks noChangeShapeType="1"/>
            </p:cNvSpPr>
            <p:nvPr/>
          </p:nvSpPr>
          <p:spPr bwMode="auto">
            <a:xfrm>
              <a:off x="1092" y="5504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Line 1396"/>
            <p:cNvSpPr>
              <a:spLocks noChangeShapeType="1"/>
            </p:cNvSpPr>
            <p:nvPr/>
          </p:nvSpPr>
          <p:spPr bwMode="auto">
            <a:xfrm>
              <a:off x="1092" y="547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Line 1397"/>
            <p:cNvSpPr>
              <a:spLocks noChangeShapeType="1"/>
            </p:cNvSpPr>
            <p:nvPr/>
          </p:nvSpPr>
          <p:spPr bwMode="auto">
            <a:xfrm>
              <a:off x="1092" y="543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3" name="Line 1398"/>
            <p:cNvSpPr>
              <a:spLocks noChangeShapeType="1"/>
            </p:cNvSpPr>
            <p:nvPr/>
          </p:nvSpPr>
          <p:spPr bwMode="auto">
            <a:xfrm flipH="1">
              <a:off x="1092" y="5432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4" name="Line 1399"/>
            <p:cNvSpPr>
              <a:spLocks noChangeShapeType="1"/>
            </p:cNvSpPr>
            <p:nvPr/>
          </p:nvSpPr>
          <p:spPr bwMode="auto">
            <a:xfrm flipH="1">
              <a:off x="1098" y="5420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" name="Line 1400"/>
            <p:cNvSpPr>
              <a:spLocks noChangeShapeType="1"/>
            </p:cNvSpPr>
            <p:nvPr/>
          </p:nvSpPr>
          <p:spPr bwMode="auto">
            <a:xfrm flipH="1">
              <a:off x="1116" y="5408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" name="Line 1401"/>
            <p:cNvSpPr>
              <a:spLocks noChangeShapeType="1"/>
            </p:cNvSpPr>
            <p:nvPr/>
          </p:nvSpPr>
          <p:spPr bwMode="auto">
            <a:xfrm flipH="1">
              <a:off x="1128" y="5396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" name="Line 1402"/>
            <p:cNvSpPr>
              <a:spLocks noChangeShapeType="1"/>
            </p:cNvSpPr>
            <p:nvPr/>
          </p:nvSpPr>
          <p:spPr bwMode="auto">
            <a:xfrm flipH="1">
              <a:off x="1146" y="5354"/>
              <a:ext cx="42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" name="Line 1403"/>
            <p:cNvSpPr>
              <a:spLocks noChangeShapeType="1"/>
            </p:cNvSpPr>
            <p:nvPr/>
          </p:nvSpPr>
          <p:spPr bwMode="auto">
            <a:xfrm flipV="1">
              <a:off x="1134" y="5348"/>
              <a:ext cx="48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" name="Line 1404"/>
            <p:cNvSpPr>
              <a:spLocks noChangeShapeType="1"/>
            </p:cNvSpPr>
            <p:nvPr/>
          </p:nvSpPr>
          <p:spPr bwMode="auto">
            <a:xfrm flipV="1">
              <a:off x="1122" y="5390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" name="Line 1405"/>
            <p:cNvSpPr>
              <a:spLocks noChangeShapeType="1"/>
            </p:cNvSpPr>
            <p:nvPr/>
          </p:nvSpPr>
          <p:spPr bwMode="auto">
            <a:xfrm flipV="1">
              <a:off x="1104" y="5402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1" name="Line 1406"/>
            <p:cNvSpPr>
              <a:spLocks noChangeShapeType="1"/>
            </p:cNvSpPr>
            <p:nvPr/>
          </p:nvSpPr>
          <p:spPr bwMode="auto">
            <a:xfrm flipV="1">
              <a:off x="1092" y="5408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" name="Line 1407"/>
            <p:cNvSpPr>
              <a:spLocks noChangeShapeType="1"/>
            </p:cNvSpPr>
            <p:nvPr/>
          </p:nvSpPr>
          <p:spPr bwMode="auto">
            <a:xfrm>
              <a:off x="1092" y="5396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" name="Line 1408"/>
            <p:cNvSpPr>
              <a:spLocks noChangeShapeType="1"/>
            </p:cNvSpPr>
            <p:nvPr/>
          </p:nvSpPr>
          <p:spPr bwMode="auto">
            <a:xfrm>
              <a:off x="1092" y="536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" name="Line 1409"/>
            <p:cNvSpPr>
              <a:spLocks noChangeShapeType="1"/>
            </p:cNvSpPr>
            <p:nvPr/>
          </p:nvSpPr>
          <p:spPr bwMode="auto">
            <a:xfrm>
              <a:off x="1086" y="5342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" name="Line 1410"/>
            <p:cNvSpPr>
              <a:spLocks noChangeShapeType="1"/>
            </p:cNvSpPr>
            <p:nvPr/>
          </p:nvSpPr>
          <p:spPr bwMode="auto">
            <a:xfrm>
              <a:off x="894" y="4780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6" name="Line 1411"/>
            <p:cNvSpPr>
              <a:spLocks noChangeShapeType="1"/>
            </p:cNvSpPr>
            <p:nvPr/>
          </p:nvSpPr>
          <p:spPr bwMode="auto">
            <a:xfrm>
              <a:off x="888" y="4750"/>
              <a:ext cx="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7" name="Line 1412"/>
            <p:cNvSpPr>
              <a:spLocks noChangeShapeType="1"/>
            </p:cNvSpPr>
            <p:nvPr/>
          </p:nvSpPr>
          <p:spPr bwMode="auto">
            <a:xfrm flipH="1">
              <a:off x="1056" y="5510"/>
              <a:ext cx="12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8" name="Line 1413"/>
            <p:cNvSpPr>
              <a:spLocks noChangeShapeType="1"/>
            </p:cNvSpPr>
            <p:nvPr/>
          </p:nvSpPr>
          <p:spPr bwMode="auto">
            <a:xfrm>
              <a:off x="1062" y="5474"/>
              <a:ext cx="6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9" name="Line 1414"/>
            <p:cNvSpPr>
              <a:spLocks noChangeShapeType="1"/>
            </p:cNvSpPr>
            <p:nvPr/>
          </p:nvSpPr>
          <p:spPr bwMode="auto">
            <a:xfrm>
              <a:off x="1062" y="545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0" name="Line 1415"/>
            <p:cNvSpPr>
              <a:spLocks noChangeShapeType="1"/>
            </p:cNvSpPr>
            <p:nvPr/>
          </p:nvSpPr>
          <p:spPr bwMode="auto">
            <a:xfrm>
              <a:off x="1056" y="5414"/>
              <a:ext cx="6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1" name="Line 1416"/>
            <p:cNvSpPr>
              <a:spLocks noChangeShapeType="1"/>
            </p:cNvSpPr>
            <p:nvPr/>
          </p:nvSpPr>
          <p:spPr bwMode="auto">
            <a:xfrm>
              <a:off x="996" y="5354"/>
              <a:ext cx="60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2" name="Line 1417"/>
            <p:cNvSpPr>
              <a:spLocks noChangeShapeType="1"/>
            </p:cNvSpPr>
            <p:nvPr/>
          </p:nvSpPr>
          <p:spPr bwMode="auto">
            <a:xfrm flipH="1">
              <a:off x="690" y="5211"/>
              <a:ext cx="1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3" name="Line 1418"/>
            <p:cNvSpPr>
              <a:spLocks noChangeShapeType="1"/>
            </p:cNvSpPr>
            <p:nvPr/>
          </p:nvSpPr>
          <p:spPr bwMode="auto">
            <a:xfrm flipH="1">
              <a:off x="702" y="521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4" name="Line 1419"/>
            <p:cNvSpPr>
              <a:spLocks noChangeShapeType="1"/>
            </p:cNvSpPr>
            <p:nvPr/>
          </p:nvSpPr>
          <p:spPr bwMode="auto">
            <a:xfrm>
              <a:off x="732" y="5199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5" name="Line 1420"/>
            <p:cNvSpPr>
              <a:spLocks noChangeShapeType="1"/>
            </p:cNvSpPr>
            <p:nvPr/>
          </p:nvSpPr>
          <p:spPr bwMode="auto">
            <a:xfrm>
              <a:off x="708" y="5193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6" name="Line 1421"/>
            <p:cNvSpPr>
              <a:spLocks noChangeShapeType="1"/>
            </p:cNvSpPr>
            <p:nvPr/>
          </p:nvSpPr>
          <p:spPr bwMode="auto">
            <a:xfrm>
              <a:off x="708" y="517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7" name="Line 1422"/>
            <p:cNvSpPr>
              <a:spLocks noChangeShapeType="1"/>
            </p:cNvSpPr>
            <p:nvPr/>
          </p:nvSpPr>
          <p:spPr bwMode="auto">
            <a:xfrm>
              <a:off x="696" y="5151"/>
              <a:ext cx="1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8" name="Line 1423"/>
            <p:cNvSpPr>
              <a:spLocks noChangeShapeType="1"/>
            </p:cNvSpPr>
            <p:nvPr/>
          </p:nvSpPr>
          <p:spPr bwMode="auto">
            <a:xfrm flipH="1">
              <a:off x="696" y="5133"/>
              <a:ext cx="24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19" name="Line 1424"/>
            <p:cNvSpPr>
              <a:spLocks noChangeShapeType="1"/>
            </p:cNvSpPr>
            <p:nvPr/>
          </p:nvSpPr>
          <p:spPr bwMode="auto">
            <a:xfrm>
              <a:off x="702" y="5127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0" name="Line 1425"/>
            <p:cNvSpPr>
              <a:spLocks noChangeShapeType="1"/>
            </p:cNvSpPr>
            <p:nvPr/>
          </p:nvSpPr>
          <p:spPr bwMode="auto">
            <a:xfrm flipH="1">
              <a:off x="702" y="5115"/>
              <a:ext cx="6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1" name="Line 1426"/>
            <p:cNvSpPr>
              <a:spLocks noChangeShapeType="1"/>
            </p:cNvSpPr>
            <p:nvPr/>
          </p:nvSpPr>
          <p:spPr bwMode="auto">
            <a:xfrm flipH="1">
              <a:off x="762" y="5103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2" name="Line 1427"/>
            <p:cNvSpPr>
              <a:spLocks noChangeShapeType="1"/>
            </p:cNvSpPr>
            <p:nvPr/>
          </p:nvSpPr>
          <p:spPr bwMode="auto">
            <a:xfrm>
              <a:off x="780" y="506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3" name="Line 1428"/>
            <p:cNvSpPr>
              <a:spLocks noChangeShapeType="1"/>
            </p:cNvSpPr>
            <p:nvPr/>
          </p:nvSpPr>
          <p:spPr bwMode="auto">
            <a:xfrm>
              <a:off x="768" y="5055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4" name="Line 1429"/>
            <p:cNvSpPr>
              <a:spLocks noChangeShapeType="1"/>
            </p:cNvSpPr>
            <p:nvPr/>
          </p:nvSpPr>
          <p:spPr bwMode="auto">
            <a:xfrm>
              <a:off x="768" y="501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5" name="Line 1430"/>
            <p:cNvSpPr>
              <a:spLocks noChangeShapeType="1"/>
            </p:cNvSpPr>
            <p:nvPr/>
          </p:nvSpPr>
          <p:spPr bwMode="auto">
            <a:xfrm>
              <a:off x="768" y="5001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6" name="Line 1431"/>
            <p:cNvSpPr>
              <a:spLocks noChangeShapeType="1"/>
            </p:cNvSpPr>
            <p:nvPr/>
          </p:nvSpPr>
          <p:spPr bwMode="auto">
            <a:xfrm>
              <a:off x="750" y="500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7" name="Line 1432"/>
            <p:cNvSpPr>
              <a:spLocks noChangeShapeType="1"/>
            </p:cNvSpPr>
            <p:nvPr/>
          </p:nvSpPr>
          <p:spPr bwMode="auto">
            <a:xfrm flipH="1">
              <a:off x="750" y="4971"/>
              <a:ext cx="2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8" name="Line 1433"/>
            <p:cNvSpPr>
              <a:spLocks noChangeShapeType="1"/>
            </p:cNvSpPr>
            <p:nvPr/>
          </p:nvSpPr>
          <p:spPr bwMode="auto">
            <a:xfrm>
              <a:off x="756" y="4953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29" name="Line 1434"/>
            <p:cNvSpPr>
              <a:spLocks noChangeShapeType="1"/>
            </p:cNvSpPr>
            <p:nvPr/>
          </p:nvSpPr>
          <p:spPr bwMode="auto">
            <a:xfrm flipH="1">
              <a:off x="756" y="4935"/>
              <a:ext cx="4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0" name="Line 1435"/>
            <p:cNvSpPr>
              <a:spLocks noChangeShapeType="1"/>
            </p:cNvSpPr>
            <p:nvPr/>
          </p:nvSpPr>
          <p:spPr bwMode="auto">
            <a:xfrm flipH="1">
              <a:off x="798" y="4929"/>
              <a:ext cx="3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1" name="Line 1436"/>
            <p:cNvSpPr>
              <a:spLocks noChangeShapeType="1"/>
            </p:cNvSpPr>
            <p:nvPr/>
          </p:nvSpPr>
          <p:spPr bwMode="auto">
            <a:xfrm>
              <a:off x="828" y="4911"/>
              <a:ext cx="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2" name="Line 1437"/>
            <p:cNvSpPr>
              <a:spLocks noChangeShapeType="1"/>
            </p:cNvSpPr>
            <p:nvPr/>
          </p:nvSpPr>
          <p:spPr bwMode="auto">
            <a:xfrm>
              <a:off x="798" y="491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3" name="Line 1438"/>
            <p:cNvSpPr>
              <a:spLocks noChangeShapeType="1"/>
            </p:cNvSpPr>
            <p:nvPr/>
          </p:nvSpPr>
          <p:spPr bwMode="auto">
            <a:xfrm flipH="1">
              <a:off x="798" y="4893"/>
              <a:ext cx="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4" name="Line 1439"/>
            <p:cNvSpPr>
              <a:spLocks noChangeShapeType="1"/>
            </p:cNvSpPr>
            <p:nvPr/>
          </p:nvSpPr>
          <p:spPr bwMode="auto">
            <a:xfrm>
              <a:off x="780" y="4893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5" name="Line 1440"/>
            <p:cNvSpPr>
              <a:spLocks noChangeShapeType="1"/>
            </p:cNvSpPr>
            <p:nvPr/>
          </p:nvSpPr>
          <p:spPr bwMode="auto">
            <a:xfrm>
              <a:off x="774" y="4857"/>
              <a:ext cx="6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6" name="Line 1441"/>
            <p:cNvSpPr>
              <a:spLocks noChangeShapeType="1"/>
            </p:cNvSpPr>
            <p:nvPr/>
          </p:nvSpPr>
          <p:spPr bwMode="auto">
            <a:xfrm flipH="1">
              <a:off x="774" y="4845"/>
              <a:ext cx="3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7" name="Line 1442"/>
            <p:cNvSpPr>
              <a:spLocks noChangeShapeType="1"/>
            </p:cNvSpPr>
            <p:nvPr/>
          </p:nvSpPr>
          <p:spPr bwMode="auto">
            <a:xfrm flipH="1">
              <a:off x="810" y="4815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8" name="Line 1443"/>
            <p:cNvSpPr>
              <a:spLocks noChangeShapeType="1"/>
            </p:cNvSpPr>
            <p:nvPr/>
          </p:nvSpPr>
          <p:spPr bwMode="auto">
            <a:xfrm flipH="1">
              <a:off x="828" y="4803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39" name="Line 1444"/>
            <p:cNvSpPr>
              <a:spLocks noChangeShapeType="1"/>
            </p:cNvSpPr>
            <p:nvPr/>
          </p:nvSpPr>
          <p:spPr bwMode="auto">
            <a:xfrm flipH="1">
              <a:off x="846" y="4780"/>
              <a:ext cx="12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0" name="Line 1445"/>
            <p:cNvSpPr>
              <a:spLocks noChangeShapeType="1"/>
            </p:cNvSpPr>
            <p:nvPr/>
          </p:nvSpPr>
          <p:spPr bwMode="auto">
            <a:xfrm flipH="1" flipV="1">
              <a:off x="858" y="4780"/>
              <a:ext cx="18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1" name="Line 1446"/>
            <p:cNvSpPr>
              <a:spLocks noChangeShapeType="1"/>
            </p:cNvSpPr>
            <p:nvPr/>
          </p:nvSpPr>
          <p:spPr bwMode="auto">
            <a:xfrm flipH="1">
              <a:off x="876" y="4786"/>
              <a:ext cx="18" cy="1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2" name="Line 1447"/>
            <p:cNvSpPr>
              <a:spLocks noChangeShapeType="1"/>
            </p:cNvSpPr>
            <p:nvPr/>
          </p:nvSpPr>
          <p:spPr bwMode="auto">
            <a:xfrm flipH="1">
              <a:off x="888" y="4738"/>
              <a:ext cx="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3" name="Line 1448"/>
            <p:cNvSpPr>
              <a:spLocks noChangeShapeType="1"/>
            </p:cNvSpPr>
            <p:nvPr/>
          </p:nvSpPr>
          <p:spPr bwMode="auto">
            <a:xfrm flipH="1" flipV="1">
              <a:off x="894" y="4738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4" name="Line 1449"/>
            <p:cNvSpPr>
              <a:spLocks noChangeShapeType="1"/>
            </p:cNvSpPr>
            <p:nvPr/>
          </p:nvSpPr>
          <p:spPr bwMode="auto">
            <a:xfrm flipH="1">
              <a:off x="912" y="4720"/>
              <a:ext cx="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5" name="Line 1450"/>
            <p:cNvSpPr>
              <a:spLocks noChangeShapeType="1"/>
            </p:cNvSpPr>
            <p:nvPr/>
          </p:nvSpPr>
          <p:spPr bwMode="auto">
            <a:xfrm>
              <a:off x="912" y="4696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6" name="Line 1451"/>
            <p:cNvSpPr>
              <a:spLocks noChangeShapeType="1"/>
            </p:cNvSpPr>
            <p:nvPr/>
          </p:nvSpPr>
          <p:spPr bwMode="auto">
            <a:xfrm flipH="1">
              <a:off x="912" y="469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7" name="Line 1452"/>
            <p:cNvSpPr>
              <a:spLocks noChangeShapeType="1"/>
            </p:cNvSpPr>
            <p:nvPr/>
          </p:nvSpPr>
          <p:spPr bwMode="auto">
            <a:xfrm flipH="1" flipV="1">
              <a:off x="930" y="4696"/>
              <a:ext cx="3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8" name="Line 1453"/>
            <p:cNvSpPr>
              <a:spLocks noChangeShapeType="1"/>
            </p:cNvSpPr>
            <p:nvPr/>
          </p:nvSpPr>
          <p:spPr bwMode="auto">
            <a:xfrm flipH="1">
              <a:off x="960" y="4702"/>
              <a:ext cx="1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49" name="Line 1454"/>
            <p:cNvSpPr>
              <a:spLocks noChangeShapeType="1"/>
            </p:cNvSpPr>
            <p:nvPr/>
          </p:nvSpPr>
          <p:spPr bwMode="auto">
            <a:xfrm>
              <a:off x="942" y="4672"/>
              <a:ext cx="30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0" name="Line 1455"/>
            <p:cNvSpPr>
              <a:spLocks noChangeShapeType="1"/>
            </p:cNvSpPr>
            <p:nvPr/>
          </p:nvSpPr>
          <p:spPr bwMode="auto">
            <a:xfrm flipH="1">
              <a:off x="942" y="4666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1" name="Line 1456"/>
            <p:cNvSpPr>
              <a:spLocks noChangeShapeType="1"/>
            </p:cNvSpPr>
            <p:nvPr/>
          </p:nvSpPr>
          <p:spPr bwMode="auto">
            <a:xfrm flipH="1" flipV="1">
              <a:off x="966" y="4666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2" name="Line 1457"/>
            <p:cNvSpPr>
              <a:spLocks noChangeShapeType="1"/>
            </p:cNvSpPr>
            <p:nvPr/>
          </p:nvSpPr>
          <p:spPr bwMode="auto">
            <a:xfrm flipH="1">
              <a:off x="984" y="4654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3" name="Line 1458"/>
            <p:cNvSpPr>
              <a:spLocks noChangeShapeType="1"/>
            </p:cNvSpPr>
            <p:nvPr/>
          </p:nvSpPr>
          <p:spPr bwMode="auto">
            <a:xfrm>
              <a:off x="990" y="4654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4" name="Line 1459"/>
            <p:cNvSpPr>
              <a:spLocks noChangeShapeType="1"/>
            </p:cNvSpPr>
            <p:nvPr/>
          </p:nvSpPr>
          <p:spPr bwMode="auto">
            <a:xfrm>
              <a:off x="990" y="4642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5" name="Line 1460"/>
            <p:cNvSpPr>
              <a:spLocks noChangeShapeType="1"/>
            </p:cNvSpPr>
            <p:nvPr/>
          </p:nvSpPr>
          <p:spPr bwMode="auto">
            <a:xfrm flipH="1">
              <a:off x="990" y="4576"/>
              <a:ext cx="6" cy="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6" name="Line 1461"/>
            <p:cNvSpPr>
              <a:spLocks noChangeShapeType="1"/>
            </p:cNvSpPr>
            <p:nvPr/>
          </p:nvSpPr>
          <p:spPr bwMode="auto">
            <a:xfrm flipH="1" flipV="1">
              <a:off x="996" y="4576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7" name="Line 1462"/>
            <p:cNvSpPr>
              <a:spLocks noChangeShapeType="1"/>
            </p:cNvSpPr>
            <p:nvPr/>
          </p:nvSpPr>
          <p:spPr bwMode="auto">
            <a:xfrm>
              <a:off x="1014" y="4564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8" name="Line 1463"/>
            <p:cNvSpPr>
              <a:spLocks noChangeShapeType="1"/>
            </p:cNvSpPr>
            <p:nvPr/>
          </p:nvSpPr>
          <p:spPr bwMode="auto">
            <a:xfrm flipH="1">
              <a:off x="1014" y="4558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59" name="Line 1464"/>
            <p:cNvSpPr>
              <a:spLocks noChangeShapeType="1"/>
            </p:cNvSpPr>
            <p:nvPr/>
          </p:nvSpPr>
          <p:spPr bwMode="auto">
            <a:xfrm flipH="1" flipV="1">
              <a:off x="1032" y="4558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0" name="Line 1465"/>
            <p:cNvSpPr>
              <a:spLocks noChangeShapeType="1"/>
            </p:cNvSpPr>
            <p:nvPr/>
          </p:nvSpPr>
          <p:spPr bwMode="auto">
            <a:xfrm flipH="1">
              <a:off x="1044" y="4564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1" name="Line 1466"/>
            <p:cNvSpPr>
              <a:spLocks noChangeShapeType="1"/>
            </p:cNvSpPr>
            <p:nvPr/>
          </p:nvSpPr>
          <p:spPr bwMode="auto">
            <a:xfrm>
              <a:off x="1050" y="4546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2" name="Line 1467"/>
            <p:cNvSpPr>
              <a:spLocks noChangeShapeType="1"/>
            </p:cNvSpPr>
            <p:nvPr/>
          </p:nvSpPr>
          <p:spPr bwMode="auto">
            <a:xfrm flipH="1">
              <a:off x="1050" y="454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3" name="Line 1468"/>
            <p:cNvSpPr>
              <a:spLocks noChangeShapeType="1"/>
            </p:cNvSpPr>
            <p:nvPr/>
          </p:nvSpPr>
          <p:spPr bwMode="auto">
            <a:xfrm flipH="1" flipV="1">
              <a:off x="1080" y="4546"/>
              <a:ext cx="3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4" name="Line 1469"/>
            <p:cNvSpPr>
              <a:spLocks noChangeShapeType="1"/>
            </p:cNvSpPr>
            <p:nvPr/>
          </p:nvSpPr>
          <p:spPr bwMode="auto">
            <a:xfrm flipH="1">
              <a:off x="1116" y="4564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5" name="Line 1470"/>
            <p:cNvSpPr>
              <a:spLocks noChangeShapeType="1"/>
            </p:cNvSpPr>
            <p:nvPr/>
          </p:nvSpPr>
          <p:spPr bwMode="auto">
            <a:xfrm flipH="1" flipV="1">
              <a:off x="1134" y="4564"/>
              <a:ext cx="24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6" name="Line 1471"/>
            <p:cNvSpPr>
              <a:spLocks noChangeShapeType="1"/>
            </p:cNvSpPr>
            <p:nvPr/>
          </p:nvSpPr>
          <p:spPr bwMode="auto">
            <a:xfrm flipH="1">
              <a:off x="1158" y="4600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7" name="Line 1472"/>
            <p:cNvSpPr>
              <a:spLocks noChangeShapeType="1"/>
            </p:cNvSpPr>
            <p:nvPr/>
          </p:nvSpPr>
          <p:spPr bwMode="auto">
            <a:xfrm flipH="1">
              <a:off x="1188" y="4600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8" name="Line 1473"/>
            <p:cNvSpPr>
              <a:spLocks noChangeShapeType="1"/>
            </p:cNvSpPr>
            <p:nvPr/>
          </p:nvSpPr>
          <p:spPr bwMode="auto">
            <a:xfrm flipH="1">
              <a:off x="1200" y="4600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69" name="Line 1474"/>
            <p:cNvSpPr>
              <a:spLocks noChangeShapeType="1"/>
            </p:cNvSpPr>
            <p:nvPr/>
          </p:nvSpPr>
          <p:spPr bwMode="auto">
            <a:xfrm flipH="1" flipV="1">
              <a:off x="1218" y="4600"/>
              <a:ext cx="1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0" name="Line 1475"/>
            <p:cNvSpPr>
              <a:spLocks noChangeShapeType="1"/>
            </p:cNvSpPr>
            <p:nvPr/>
          </p:nvSpPr>
          <p:spPr bwMode="auto">
            <a:xfrm flipV="1">
              <a:off x="1230" y="4618"/>
              <a:ext cx="1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1" name="Line 1476"/>
            <p:cNvSpPr>
              <a:spLocks noChangeShapeType="1"/>
            </p:cNvSpPr>
            <p:nvPr/>
          </p:nvSpPr>
          <p:spPr bwMode="auto">
            <a:xfrm flipV="1">
              <a:off x="1224" y="4630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2" name="Line 1477"/>
            <p:cNvSpPr>
              <a:spLocks noChangeShapeType="1"/>
            </p:cNvSpPr>
            <p:nvPr/>
          </p:nvSpPr>
          <p:spPr bwMode="auto">
            <a:xfrm flipH="1" flipV="1">
              <a:off x="1224" y="4654"/>
              <a:ext cx="24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3" name="Line 1478"/>
            <p:cNvSpPr>
              <a:spLocks noChangeShapeType="1"/>
            </p:cNvSpPr>
            <p:nvPr/>
          </p:nvSpPr>
          <p:spPr bwMode="auto">
            <a:xfrm flipH="1" flipV="1">
              <a:off x="1248" y="4678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4" name="Line 1479"/>
            <p:cNvSpPr>
              <a:spLocks noChangeShapeType="1"/>
            </p:cNvSpPr>
            <p:nvPr/>
          </p:nvSpPr>
          <p:spPr bwMode="auto">
            <a:xfrm flipV="1">
              <a:off x="1254" y="4690"/>
              <a:ext cx="1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5" name="Line 1480"/>
            <p:cNvSpPr>
              <a:spLocks noChangeShapeType="1"/>
            </p:cNvSpPr>
            <p:nvPr/>
          </p:nvSpPr>
          <p:spPr bwMode="auto">
            <a:xfrm flipH="1" flipV="1">
              <a:off x="1254" y="4714"/>
              <a:ext cx="30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6" name="Line 1481"/>
            <p:cNvSpPr>
              <a:spLocks noChangeShapeType="1"/>
            </p:cNvSpPr>
            <p:nvPr/>
          </p:nvSpPr>
          <p:spPr bwMode="auto">
            <a:xfrm flipV="1">
              <a:off x="1278" y="4762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7" name="Line 1482"/>
            <p:cNvSpPr>
              <a:spLocks noChangeShapeType="1"/>
            </p:cNvSpPr>
            <p:nvPr/>
          </p:nvSpPr>
          <p:spPr bwMode="auto">
            <a:xfrm>
              <a:off x="1254" y="4762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8" name="Line 1483"/>
            <p:cNvSpPr>
              <a:spLocks noChangeShapeType="1"/>
            </p:cNvSpPr>
            <p:nvPr/>
          </p:nvSpPr>
          <p:spPr bwMode="auto">
            <a:xfrm flipV="1">
              <a:off x="1254" y="4762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79" name="Line 1484"/>
            <p:cNvSpPr>
              <a:spLocks noChangeShapeType="1"/>
            </p:cNvSpPr>
            <p:nvPr/>
          </p:nvSpPr>
          <p:spPr bwMode="auto">
            <a:xfrm flipH="1" flipV="1">
              <a:off x="1254" y="4780"/>
              <a:ext cx="36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0" name="Line 1485"/>
            <p:cNvSpPr>
              <a:spLocks noChangeShapeType="1"/>
            </p:cNvSpPr>
            <p:nvPr/>
          </p:nvSpPr>
          <p:spPr bwMode="auto">
            <a:xfrm flipH="1">
              <a:off x="1290" y="4791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1" name="Line 1486"/>
            <p:cNvSpPr>
              <a:spLocks noChangeShapeType="1"/>
            </p:cNvSpPr>
            <p:nvPr/>
          </p:nvSpPr>
          <p:spPr bwMode="auto">
            <a:xfrm flipH="1" flipV="1">
              <a:off x="1314" y="4791"/>
              <a:ext cx="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2" name="Line 1487"/>
            <p:cNvSpPr>
              <a:spLocks noChangeShapeType="1"/>
            </p:cNvSpPr>
            <p:nvPr/>
          </p:nvSpPr>
          <p:spPr bwMode="auto">
            <a:xfrm flipH="1">
              <a:off x="1320" y="4797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3" name="Line 1488"/>
            <p:cNvSpPr>
              <a:spLocks noChangeShapeType="1"/>
            </p:cNvSpPr>
            <p:nvPr/>
          </p:nvSpPr>
          <p:spPr bwMode="auto">
            <a:xfrm flipV="1">
              <a:off x="1338" y="4797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4" name="Line 1489"/>
            <p:cNvSpPr>
              <a:spLocks noChangeShapeType="1"/>
            </p:cNvSpPr>
            <p:nvPr/>
          </p:nvSpPr>
          <p:spPr bwMode="auto">
            <a:xfrm flipH="1">
              <a:off x="1338" y="4809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5" name="Line 1490"/>
            <p:cNvSpPr>
              <a:spLocks noChangeShapeType="1"/>
            </p:cNvSpPr>
            <p:nvPr/>
          </p:nvSpPr>
          <p:spPr bwMode="auto">
            <a:xfrm flipH="1">
              <a:off x="1356" y="4803"/>
              <a:ext cx="24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6" name="Line 1491"/>
            <p:cNvSpPr>
              <a:spLocks noChangeShapeType="1"/>
            </p:cNvSpPr>
            <p:nvPr/>
          </p:nvSpPr>
          <p:spPr bwMode="auto">
            <a:xfrm flipH="1" flipV="1">
              <a:off x="1380" y="4803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7" name="Line 1492"/>
            <p:cNvSpPr>
              <a:spLocks noChangeShapeType="1"/>
            </p:cNvSpPr>
            <p:nvPr/>
          </p:nvSpPr>
          <p:spPr bwMode="auto">
            <a:xfrm flipV="1">
              <a:off x="1368" y="4827"/>
              <a:ext cx="18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8" name="Line 1493"/>
            <p:cNvSpPr>
              <a:spLocks noChangeShapeType="1"/>
            </p:cNvSpPr>
            <p:nvPr/>
          </p:nvSpPr>
          <p:spPr bwMode="auto">
            <a:xfrm flipH="1" flipV="1">
              <a:off x="1368" y="4857"/>
              <a:ext cx="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89" name="Line 1494"/>
            <p:cNvSpPr>
              <a:spLocks noChangeShapeType="1"/>
            </p:cNvSpPr>
            <p:nvPr/>
          </p:nvSpPr>
          <p:spPr bwMode="auto">
            <a:xfrm flipH="1">
              <a:off x="1374" y="4869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0" name="Line 1495"/>
            <p:cNvSpPr>
              <a:spLocks noChangeShapeType="1"/>
            </p:cNvSpPr>
            <p:nvPr/>
          </p:nvSpPr>
          <p:spPr bwMode="auto">
            <a:xfrm flipH="1" flipV="1">
              <a:off x="1404" y="4869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1" name="Line 1496"/>
            <p:cNvSpPr>
              <a:spLocks noChangeShapeType="1"/>
            </p:cNvSpPr>
            <p:nvPr/>
          </p:nvSpPr>
          <p:spPr bwMode="auto">
            <a:xfrm flipV="1">
              <a:off x="1404" y="4881"/>
              <a:ext cx="12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2" name="Line 1497"/>
            <p:cNvSpPr>
              <a:spLocks noChangeShapeType="1"/>
            </p:cNvSpPr>
            <p:nvPr/>
          </p:nvSpPr>
          <p:spPr bwMode="auto">
            <a:xfrm flipH="1" flipV="1">
              <a:off x="1404" y="4899"/>
              <a:ext cx="6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3" name="Line 1498"/>
            <p:cNvSpPr>
              <a:spLocks noChangeShapeType="1"/>
            </p:cNvSpPr>
            <p:nvPr/>
          </p:nvSpPr>
          <p:spPr bwMode="auto">
            <a:xfrm flipH="1" flipV="1">
              <a:off x="1410" y="4929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4" name="Line 1499"/>
            <p:cNvSpPr>
              <a:spLocks noChangeShapeType="1"/>
            </p:cNvSpPr>
            <p:nvPr/>
          </p:nvSpPr>
          <p:spPr bwMode="auto">
            <a:xfrm flipV="1">
              <a:off x="1410" y="4941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5" name="Line 1500"/>
            <p:cNvSpPr>
              <a:spLocks noChangeShapeType="1"/>
            </p:cNvSpPr>
            <p:nvPr/>
          </p:nvSpPr>
          <p:spPr bwMode="auto">
            <a:xfrm flipH="1" flipV="1">
              <a:off x="1410" y="4953"/>
              <a:ext cx="36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6" name="Line 1501"/>
            <p:cNvSpPr>
              <a:spLocks noChangeShapeType="1"/>
            </p:cNvSpPr>
            <p:nvPr/>
          </p:nvSpPr>
          <p:spPr bwMode="auto">
            <a:xfrm flipV="1">
              <a:off x="1428" y="4995"/>
              <a:ext cx="18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7" name="Line 1502"/>
            <p:cNvSpPr>
              <a:spLocks noChangeShapeType="1"/>
            </p:cNvSpPr>
            <p:nvPr/>
          </p:nvSpPr>
          <p:spPr bwMode="auto">
            <a:xfrm>
              <a:off x="1386" y="5031"/>
              <a:ext cx="4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" name="Line 1503"/>
            <p:cNvSpPr>
              <a:spLocks noChangeShapeType="1"/>
            </p:cNvSpPr>
            <p:nvPr/>
          </p:nvSpPr>
          <p:spPr bwMode="auto">
            <a:xfrm flipV="1">
              <a:off x="1362" y="5031"/>
              <a:ext cx="24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" name="Line 1504"/>
            <p:cNvSpPr>
              <a:spLocks noChangeShapeType="1"/>
            </p:cNvSpPr>
            <p:nvPr/>
          </p:nvSpPr>
          <p:spPr bwMode="auto">
            <a:xfrm flipH="1" flipV="1">
              <a:off x="1362" y="5061"/>
              <a:ext cx="4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0" name="Line 1505"/>
            <p:cNvSpPr>
              <a:spLocks noChangeShapeType="1"/>
            </p:cNvSpPr>
            <p:nvPr/>
          </p:nvSpPr>
          <p:spPr bwMode="auto">
            <a:xfrm flipV="1">
              <a:off x="1398" y="5073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1" name="Line 1506"/>
            <p:cNvSpPr>
              <a:spLocks noChangeShapeType="1"/>
            </p:cNvSpPr>
            <p:nvPr/>
          </p:nvSpPr>
          <p:spPr bwMode="auto">
            <a:xfrm>
              <a:off x="1368" y="5097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2" name="Line 1507"/>
            <p:cNvSpPr>
              <a:spLocks noChangeShapeType="1"/>
            </p:cNvSpPr>
            <p:nvPr/>
          </p:nvSpPr>
          <p:spPr bwMode="auto">
            <a:xfrm flipV="1">
              <a:off x="1362" y="5097"/>
              <a:ext cx="6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3" name="Line 1508"/>
            <p:cNvSpPr>
              <a:spLocks noChangeShapeType="1"/>
            </p:cNvSpPr>
            <p:nvPr/>
          </p:nvSpPr>
          <p:spPr bwMode="auto">
            <a:xfrm flipH="1" flipV="1">
              <a:off x="1362" y="5109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" name="Line 1509"/>
            <p:cNvSpPr>
              <a:spLocks noChangeShapeType="1"/>
            </p:cNvSpPr>
            <p:nvPr/>
          </p:nvSpPr>
          <p:spPr bwMode="auto">
            <a:xfrm flipH="1" flipV="1">
              <a:off x="1392" y="5115"/>
              <a:ext cx="3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" name="Line 1510"/>
            <p:cNvSpPr>
              <a:spLocks noChangeShapeType="1"/>
            </p:cNvSpPr>
            <p:nvPr/>
          </p:nvSpPr>
          <p:spPr bwMode="auto">
            <a:xfrm flipV="1">
              <a:off x="1404" y="5121"/>
              <a:ext cx="24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" name="Line 1511"/>
            <p:cNvSpPr>
              <a:spLocks noChangeShapeType="1"/>
            </p:cNvSpPr>
            <p:nvPr/>
          </p:nvSpPr>
          <p:spPr bwMode="auto">
            <a:xfrm flipH="1" flipV="1">
              <a:off x="1404" y="5175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" name="Line 1512"/>
            <p:cNvSpPr>
              <a:spLocks noChangeShapeType="1"/>
            </p:cNvSpPr>
            <p:nvPr/>
          </p:nvSpPr>
          <p:spPr bwMode="auto">
            <a:xfrm flipV="1">
              <a:off x="1434" y="5181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" name="Line 1513"/>
            <p:cNvSpPr>
              <a:spLocks noChangeShapeType="1"/>
            </p:cNvSpPr>
            <p:nvPr/>
          </p:nvSpPr>
          <p:spPr bwMode="auto">
            <a:xfrm flipV="1">
              <a:off x="1410" y="5217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" name="Line 1514"/>
            <p:cNvSpPr>
              <a:spLocks noChangeShapeType="1"/>
            </p:cNvSpPr>
            <p:nvPr/>
          </p:nvSpPr>
          <p:spPr bwMode="auto">
            <a:xfrm flipH="1" flipV="1">
              <a:off x="1410" y="5229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0" name="Line 1515"/>
            <p:cNvSpPr>
              <a:spLocks noChangeShapeType="1"/>
            </p:cNvSpPr>
            <p:nvPr/>
          </p:nvSpPr>
          <p:spPr bwMode="auto">
            <a:xfrm flipH="1" flipV="1">
              <a:off x="1416" y="5253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1" name="Line 1516"/>
            <p:cNvSpPr>
              <a:spLocks noChangeShapeType="1"/>
            </p:cNvSpPr>
            <p:nvPr/>
          </p:nvSpPr>
          <p:spPr bwMode="auto">
            <a:xfrm flipV="1">
              <a:off x="1386" y="5271"/>
              <a:ext cx="48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2" name="Line 1517"/>
            <p:cNvSpPr>
              <a:spLocks noChangeShapeType="1"/>
            </p:cNvSpPr>
            <p:nvPr/>
          </p:nvSpPr>
          <p:spPr bwMode="auto">
            <a:xfrm>
              <a:off x="1368" y="5289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3" name="Line 1518"/>
            <p:cNvSpPr>
              <a:spLocks noChangeShapeType="1"/>
            </p:cNvSpPr>
            <p:nvPr/>
          </p:nvSpPr>
          <p:spPr bwMode="auto">
            <a:xfrm flipV="1">
              <a:off x="1356" y="5289"/>
              <a:ext cx="1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4" name="Line 1519"/>
            <p:cNvSpPr>
              <a:spLocks noChangeShapeType="1"/>
            </p:cNvSpPr>
            <p:nvPr/>
          </p:nvSpPr>
          <p:spPr bwMode="auto">
            <a:xfrm flipH="1" flipV="1">
              <a:off x="1356" y="5306"/>
              <a:ext cx="12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5" name="Line 1520"/>
            <p:cNvSpPr>
              <a:spLocks noChangeShapeType="1"/>
            </p:cNvSpPr>
            <p:nvPr/>
          </p:nvSpPr>
          <p:spPr bwMode="auto">
            <a:xfrm flipV="1">
              <a:off x="1356" y="5330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6" name="Line 1521"/>
            <p:cNvSpPr>
              <a:spLocks noChangeShapeType="1"/>
            </p:cNvSpPr>
            <p:nvPr/>
          </p:nvSpPr>
          <p:spPr bwMode="auto">
            <a:xfrm>
              <a:off x="1320" y="5342"/>
              <a:ext cx="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7" name="Line 1522"/>
            <p:cNvSpPr>
              <a:spLocks noChangeShapeType="1"/>
            </p:cNvSpPr>
            <p:nvPr/>
          </p:nvSpPr>
          <p:spPr bwMode="auto">
            <a:xfrm>
              <a:off x="1302" y="5330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8" name="Line 1523"/>
            <p:cNvSpPr>
              <a:spLocks noChangeShapeType="1"/>
            </p:cNvSpPr>
            <p:nvPr/>
          </p:nvSpPr>
          <p:spPr bwMode="auto">
            <a:xfrm flipV="1">
              <a:off x="1296" y="5330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19" name="Line 1524"/>
            <p:cNvSpPr>
              <a:spLocks noChangeShapeType="1"/>
            </p:cNvSpPr>
            <p:nvPr/>
          </p:nvSpPr>
          <p:spPr bwMode="auto">
            <a:xfrm flipV="1">
              <a:off x="1278" y="5354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0" name="Line 1525"/>
            <p:cNvSpPr>
              <a:spLocks noChangeShapeType="1"/>
            </p:cNvSpPr>
            <p:nvPr/>
          </p:nvSpPr>
          <p:spPr bwMode="auto">
            <a:xfrm>
              <a:off x="1254" y="5354"/>
              <a:ext cx="24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1" name="Line 1526"/>
            <p:cNvSpPr>
              <a:spLocks noChangeShapeType="1"/>
            </p:cNvSpPr>
            <p:nvPr/>
          </p:nvSpPr>
          <p:spPr bwMode="auto">
            <a:xfrm>
              <a:off x="1242" y="5348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2" name="Line 1527"/>
            <p:cNvSpPr>
              <a:spLocks noChangeShapeType="1"/>
            </p:cNvSpPr>
            <p:nvPr/>
          </p:nvSpPr>
          <p:spPr bwMode="auto">
            <a:xfrm flipV="1">
              <a:off x="1230" y="5348"/>
              <a:ext cx="12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3" name="Line 1528"/>
            <p:cNvSpPr>
              <a:spLocks noChangeShapeType="1"/>
            </p:cNvSpPr>
            <p:nvPr/>
          </p:nvSpPr>
          <p:spPr bwMode="auto">
            <a:xfrm>
              <a:off x="1218" y="5342"/>
              <a:ext cx="12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4" name="Line 1529"/>
            <p:cNvSpPr>
              <a:spLocks noChangeShapeType="1"/>
            </p:cNvSpPr>
            <p:nvPr/>
          </p:nvSpPr>
          <p:spPr bwMode="auto">
            <a:xfrm flipV="1">
              <a:off x="1188" y="5342"/>
              <a:ext cx="30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5" name="Line 1530"/>
            <p:cNvSpPr>
              <a:spLocks noChangeShapeType="1"/>
            </p:cNvSpPr>
            <p:nvPr/>
          </p:nvSpPr>
          <p:spPr bwMode="auto">
            <a:xfrm>
              <a:off x="1170" y="5342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6" name="Line 1531"/>
            <p:cNvSpPr>
              <a:spLocks noChangeShapeType="1"/>
            </p:cNvSpPr>
            <p:nvPr/>
          </p:nvSpPr>
          <p:spPr bwMode="auto">
            <a:xfrm flipV="1">
              <a:off x="1164" y="5342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7" name="Line 1532"/>
            <p:cNvSpPr>
              <a:spLocks noChangeShapeType="1"/>
            </p:cNvSpPr>
            <p:nvPr/>
          </p:nvSpPr>
          <p:spPr bwMode="auto">
            <a:xfrm>
              <a:off x="1116" y="5342"/>
              <a:ext cx="4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8" name="Line 1533"/>
            <p:cNvSpPr>
              <a:spLocks noChangeShapeType="1"/>
            </p:cNvSpPr>
            <p:nvPr/>
          </p:nvSpPr>
          <p:spPr bwMode="auto">
            <a:xfrm>
              <a:off x="1074" y="534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29" name="Line 1534"/>
            <p:cNvSpPr>
              <a:spLocks noChangeShapeType="1"/>
            </p:cNvSpPr>
            <p:nvPr/>
          </p:nvSpPr>
          <p:spPr bwMode="auto">
            <a:xfrm flipV="1">
              <a:off x="1026" y="5342"/>
              <a:ext cx="4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0" name="Line 1535"/>
            <p:cNvSpPr>
              <a:spLocks noChangeShapeType="1"/>
            </p:cNvSpPr>
            <p:nvPr/>
          </p:nvSpPr>
          <p:spPr bwMode="auto">
            <a:xfrm flipV="1">
              <a:off x="996" y="5348"/>
              <a:ext cx="3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1" name="Line 1536"/>
            <p:cNvSpPr>
              <a:spLocks noChangeShapeType="1"/>
            </p:cNvSpPr>
            <p:nvPr/>
          </p:nvSpPr>
          <p:spPr bwMode="auto">
            <a:xfrm>
              <a:off x="948" y="5342"/>
              <a:ext cx="4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2" name="Line 1537"/>
            <p:cNvSpPr>
              <a:spLocks noChangeShapeType="1"/>
            </p:cNvSpPr>
            <p:nvPr/>
          </p:nvSpPr>
          <p:spPr bwMode="auto">
            <a:xfrm flipV="1">
              <a:off x="942" y="5342"/>
              <a:ext cx="6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3" name="Line 1538"/>
            <p:cNvSpPr>
              <a:spLocks noChangeShapeType="1"/>
            </p:cNvSpPr>
            <p:nvPr/>
          </p:nvSpPr>
          <p:spPr bwMode="auto">
            <a:xfrm>
              <a:off x="930" y="5348"/>
              <a:ext cx="1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4" name="Line 1539"/>
            <p:cNvSpPr>
              <a:spLocks noChangeShapeType="1"/>
            </p:cNvSpPr>
            <p:nvPr/>
          </p:nvSpPr>
          <p:spPr bwMode="auto">
            <a:xfrm>
              <a:off x="906" y="5348"/>
              <a:ext cx="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5" name="Line 1540"/>
            <p:cNvSpPr>
              <a:spLocks noChangeShapeType="1"/>
            </p:cNvSpPr>
            <p:nvPr/>
          </p:nvSpPr>
          <p:spPr bwMode="auto">
            <a:xfrm>
              <a:off x="870" y="5330"/>
              <a:ext cx="3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6" name="Line 1541"/>
            <p:cNvSpPr>
              <a:spLocks noChangeShapeType="1"/>
            </p:cNvSpPr>
            <p:nvPr/>
          </p:nvSpPr>
          <p:spPr bwMode="auto">
            <a:xfrm flipV="1">
              <a:off x="780" y="5330"/>
              <a:ext cx="90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7" name="Line 1542"/>
            <p:cNvSpPr>
              <a:spLocks noChangeShapeType="1"/>
            </p:cNvSpPr>
            <p:nvPr/>
          </p:nvSpPr>
          <p:spPr bwMode="auto">
            <a:xfrm>
              <a:off x="732" y="5330"/>
              <a:ext cx="4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8" name="Line 1543"/>
            <p:cNvSpPr>
              <a:spLocks noChangeShapeType="1"/>
            </p:cNvSpPr>
            <p:nvPr/>
          </p:nvSpPr>
          <p:spPr bwMode="auto">
            <a:xfrm>
              <a:off x="726" y="5306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39" name="Line 1544"/>
            <p:cNvSpPr>
              <a:spLocks noChangeShapeType="1"/>
            </p:cNvSpPr>
            <p:nvPr/>
          </p:nvSpPr>
          <p:spPr bwMode="auto">
            <a:xfrm flipH="1">
              <a:off x="726" y="5283"/>
              <a:ext cx="12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0" name="Line 1545"/>
            <p:cNvSpPr>
              <a:spLocks noChangeShapeType="1"/>
            </p:cNvSpPr>
            <p:nvPr/>
          </p:nvSpPr>
          <p:spPr bwMode="auto">
            <a:xfrm>
              <a:off x="690" y="5235"/>
              <a:ext cx="48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1" name="Line 1546"/>
            <p:cNvSpPr>
              <a:spLocks noChangeShapeType="1"/>
            </p:cNvSpPr>
            <p:nvPr/>
          </p:nvSpPr>
          <p:spPr bwMode="auto">
            <a:xfrm flipH="1" flipV="1">
              <a:off x="1080" y="5342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2" name="Line 1547"/>
            <p:cNvSpPr>
              <a:spLocks noChangeShapeType="1"/>
            </p:cNvSpPr>
            <p:nvPr/>
          </p:nvSpPr>
          <p:spPr bwMode="auto">
            <a:xfrm flipV="1">
              <a:off x="1080" y="5366"/>
              <a:ext cx="6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3" name="Line 1548"/>
            <p:cNvSpPr>
              <a:spLocks noChangeShapeType="1"/>
            </p:cNvSpPr>
            <p:nvPr/>
          </p:nvSpPr>
          <p:spPr bwMode="auto">
            <a:xfrm flipV="1">
              <a:off x="1074" y="5402"/>
              <a:ext cx="6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4" name="Line 1549"/>
            <p:cNvSpPr>
              <a:spLocks noChangeShapeType="1"/>
            </p:cNvSpPr>
            <p:nvPr/>
          </p:nvSpPr>
          <p:spPr bwMode="auto">
            <a:xfrm>
              <a:off x="1068" y="5408"/>
              <a:ext cx="6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5" name="Line 1550"/>
            <p:cNvSpPr>
              <a:spLocks noChangeShapeType="1"/>
            </p:cNvSpPr>
            <p:nvPr/>
          </p:nvSpPr>
          <p:spPr bwMode="auto">
            <a:xfrm>
              <a:off x="1050" y="5390"/>
              <a:ext cx="18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46" name="Line 1551"/>
            <p:cNvSpPr>
              <a:spLocks noChangeShapeType="1"/>
            </p:cNvSpPr>
            <p:nvPr/>
          </p:nvSpPr>
          <p:spPr bwMode="auto">
            <a:xfrm>
              <a:off x="1008" y="5354"/>
              <a:ext cx="42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1" name="Group 1552"/>
          <p:cNvGrpSpPr>
            <a:grpSpLocks/>
          </p:cNvGrpSpPr>
          <p:nvPr/>
        </p:nvGrpSpPr>
        <p:grpSpPr bwMode="auto">
          <a:xfrm>
            <a:off x="4178300" y="4508500"/>
            <a:ext cx="184150" cy="138113"/>
            <a:chOff x="979" y="3695"/>
            <a:chExt cx="116" cy="87"/>
          </a:xfrm>
        </p:grpSpPr>
        <p:sp>
          <p:nvSpPr>
            <p:cNvPr id="8244" name="Line 1553"/>
            <p:cNvSpPr>
              <a:spLocks noChangeShapeType="1"/>
            </p:cNvSpPr>
            <p:nvPr/>
          </p:nvSpPr>
          <p:spPr bwMode="auto">
            <a:xfrm flipV="1">
              <a:off x="1032" y="3702"/>
              <a:ext cx="1" cy="1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1554"/>
            <p:cNvSpPr>
              <a:spLocks noChangeShapeType="1"/>
            </p:cNvSpPr>
            <p:nvPr/>
          </p:nvSpPr>
          <p:spPr bwMode="auto">
            <a:xfrm flipV="1">
              <a:off x="1075" y="3720"/>
              <a:ext cx="6" cy="1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1555"/>
            <p:cNvSpPr>
              <a:spLocks noChangeShapeType="1"/>
            </p:cNvSpPr>
            <p:nvPr/>
          </p:nvSpPr>
          <p:spPr bwMode="auto">
            <a:xfrm flipH="1" flipV="1">
              <a:off x="1003" y="3715"/>
              <a:ext cx="9" cy="1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1556"/>
            <p:cNvSpPr>
              <a:spLocks noChangeShapeType="1"/>
            </p:cNvSpPr>
            <p:nvPr/>
          </p:nvSpPr>
          <p:spPr bwMode="auto">
            <a:xfrm flipH="1" flipV="1">
              <a:off x="1018" y="3702"/>
              <a:ext cx="1" cy="1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1557"/>
            <p:cNvSpPr>
              <a:spLocks noChangeShapeType="1"/>
            </p:cNvSpPr>
            <p:nvPr/>
          </p:nvSpPr>
          <p:spPr bwMode="auto">
            <a:xfrm flipV="1">
              <a:off x="1026" y="3695"/>
              <a:ext cx="1" cy="1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1558"/>
            <p:cNvSpPr>
              <a:spLocks noChangeShapeType="1"/>
            </p:cNvSpPr>
            <p:nvPr/>
          </p:nvSpPr>
          <p:spPr bwMode="auto">
            <a:xfrm flipV="1">
              <a:off x="1084" y="3767"/>
              <a:ext cx="11" cy="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1559"/>
            <p:cNvSpPr>
              <a:spLocks noChangeShapeType="1"/>
            </p:cNvSpPr>
            <p:nvPr/>
          </p:nvSpPr>
          <p:spPr bwMode="auto">
            <a:xfrm flipV="1">
              <a:off x="1041" y="3778"/>
              <a:ext cx="29" cy="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Line 1560"/>
            <p:cNvSpPr>
              <a:spLocks noChangeShapeType="1"/>
            </p:cNvSpPr>
            <p:nvPr/>
          </p:nvSpPr>
          <p:spPr bwMode="auto">
            <a:xfrm flipV="1">
              <a:off x="1041" y="3779"/>
              <a:ext cx="10" cy="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Line 1561"/>
            <p:cNvSpPr>
              <a:spLocks noChangeShapeType="1"/>
            </p:cNvSpPr>
            <p:nvPr/>
          </p:nvSpPr>
          <p:spPr bwMode="auto">
            <a:xfrm flipV="1">
              <a:off x="1043" y="3764"/>
              <a:ext cx="25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1562"/>
            <p:cNvSpPr>
              <a:spLocks noChangeShapeType="1"/>
            </p:cNvSpPr>
            <p:nvPr/>
          </p:nvSpPr>
          <p:spPr bwMode="auto">
            <a:xfrm flipV="1">
              <a:off x="1041" y="3765"/>
              <a:ext cx="34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Line 1563"/>
            <p:cNvSpPr>
              <a:spLocks noChangeShapeType="1"/>
            </p:cNvSpPr>
            <p:nvPr/>
          </p:nvSpPr>
          <p:spPr bwMode="auto">
            <a:xfrm flipV="1">
              <a:off x="1041" y="3742"/>
              <a:ext cx="50" cy="4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Line 1564"/>
            <p:cNvSpPr>
              <a:spLocks noChangeShapeType="1"/>
            </p:cNvSpPr>
            <p:nvPr/>
          </p:nvSpPr>
          <p:spPr bwMode="auto">
            <a:xfrm flipV="1">
              <a:off x="1068" y="3753"/>
              <a:ext cx="22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Line 1565"/>
            <p:cNvSpPr>
              <a:spLocks noChangeShapeType="1"/>
            </p:cNvSpPr>
            <p:nvPr/>
          </p:nvSpPr>
          <p:spPr bwMode="auto">
            <a:xfrm flipV="1">
              <a:off x="1075" y="3757"/>
              <a:ext cx="13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1566"/>
            <p:cNvSpPr>
              <a:spLocks noChangeShapeType="1"/>
            </p:cNvSpPr>
            <p:nvPr/>
          </p:nvSpPr>
          <p:spPr bwMode="auto">
            <a:xfrm flipV="1">
              <a:off x="1075" y="3764"/>
              <a:ext cx="1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Line 1567"/>
            <p:cNvSpPr>
              <a:spLocks noChangeShapeType="1"/>
            </p:cNvSpPr>
            <p:nvPr/>
          </p:nvSpPr>
          <p:spPr bwMode="auto">
            <a:xfrm flipV="1">
              <a:off x="1041" y="3768"/>
              <a:ext cx="46" cy="1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Line 1568"/>
            <p:cNvSpPr>
              <a:spLocks noChangeShapeType="1"/>
            </p:cNvSpPr>
            <p:nvPr/>
          </p:nvSpPr>
          <p:spPr bwMode="auto">
            <a:xfrm flipV="1">
              <a:off x="1041" y="3771"/>
              <a:ext cx="43" cy="1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Line 1569"/>
            <p:cNvSpPr>
              <a:spLocks noChangeShapeType="1"/>
            </p:cNvSpPr>
            <p:nvPr/>
          </p:nvSpPr>
          <p:spPr bwMode="auto">
            <a:xfrm flipH="1" flipV="1">
              <a:off x="989" y="3741"/>
              <a:ext cx="22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1570"/>
            <p:cNvSpPr>
              <a:spLocks noChangeShapeType="1"/>
            </p:cNvSpPr>
            <p:nvPr/>
          </p:nvSpPr>
          <p:spPr bwMode="auto">
            <a:xfrm flipH="1" flipV="1">
              <a:off x="986" y="3751"/>
              <a:ext cx="14" cy="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Line 1571"/>
            <p:cNvSpPr>
              <a:spLocks noChangeShapeType="1"/>
            </p:cNvSpPr>
            <p:nvPr/>
          </p:nvSpPr>
          <p:spPr bwMode="auto">
            <a:xfrm flipH="1" flipV="1">
              <a:off x="1000" y="3756"/>
              <a:ext cx="11" cy="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Line 1572"/>
            <p:cNvSpPr>
              <a:spLocks noChangeShapeType="1"/>
            </p:cNvSpPr>
            <p:nvPr/>
          </p:nvSpPr>
          <p:spPr bwMode="auto">
            <a:xfrm flipH="1" flipV="1">
              <a:off x="981" y="3756"/>
              <a:ext cx="11" cy="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Line 1573"/>
            <p:cNvSpPr>
              <a:spLocks noChangeShapeType="1"/>
            </p:cNvSpPr>
            <p:nvPr/>
          </p:nvSpPr>
          <p:spPr bwMode="auto">
            <a:xfrm flipH="1" flipV="1">
              <a:off x="1011" y="3754"/>
              <a:ext cx="30" cy="2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Line 1574"/>
            <p:cNvSpPr>
              <a:spLocks noChangeShapeType="1"/>
            </p:cNvSpPr>
            <p:nvPr/>
          </p:nvSpPr>
          <p:spPr bwMode="auto">
            <a:xfrm flipH="1" flipV="1">
              <a:off x="1007" y="3743"/>
              <a:ext cx="34" cy="3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Line 1575"/>
            <p:cNvSpPr>
              <a:spLocks noChangeShapeType="1"/>
            </p:cNvSpPr>
            <p:nvPr/>
          </p:nvSpPr>
          <p:spPr bwMode="auto">
            <a:xfrm flipH="1" flipV="1">
              <a:off x="1011" y="3759"/>
              <a:ext cx="30" cy="2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Line 1576"/>
            <p:cNvSpPr>
              <a:spLocks noChangeShapeType="1"/>
            </p:cNvSpPr>
            <p:nvPr/>
          </p:nvSpPr>
          <p:spPr bwMode="auto">
            <a:xfrm flipH="1" flipV="1">
              <a:off x="1011" y="3764"/>
              <a:ext cx="30" cy="1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Line 1577"/>
            <p:cNvSpPr>
              <a:spLocks noChangeShapeType="1"/>
            </p:cNvSpPr>
            <p:nvPr/>
          </p:nvSpPr>
          <p:spPr bwMode="auto">
            <a:xfrm flipH="1" flipV="1">
              <a:off x="992" y="3758"/>
              <a:ext cx="49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Line 1578"/>
            <p:cNvSpPr>
              <a:spLocks noChangeShapeType="1"/>
            </p:cNvSpPr>
            <p:nvPr/>
          </p:nvSpPr>
          <p:spPr bwMode="auto">
            <a:xfrm flipH="1" flipV="1">
              <a:off x="985" y="3761"/>
              <a:ext cx="56" cy="2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Line 1579"/>
            <p:cNvSpPr>
              <a:spLocks noChangeShapeType="1"/>
            </p:cNvSpPr>
            <p:nvPr/>
          </p:nvSpPr>
          <p:spPr bwMode="auto">
            <a:xfrm flipH="1" flipV="1">
              <a:off x="997" y="3773"/>
              <a:ext cx="44" cy="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Line 1580"/>
            <p:cNvSpPr>
              <a:spLocks noChangeShapeType="1"/>
            </p:cNvSpPr>
            <p:nvPr/>
          </p:nvSpPr>
          <p:spPr bwMode="auto">
            <a:xfrm flipH="1" flipV="1">
              <a:off x="979" y="3765"/>
              <a:ext cx="62" cy="1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Line 1581"/>
            <p:cNvSpPr>
              <a:spLocks noChangeShapeType="1"/>
            </p:cNvSpPr>
            <p:nvPr/>
          </p:nvSpPr>
          <p:spPr bwMode="auto">
            <a:xfrm flipH="1" flipV="1">
              <a:off x="989" y="3731"/>
              <a:ext cx="22" cy="2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1582"/>
            <p:cNvSpPr>
              <a:spLocks noChangeShapeType="1"/>
            </p:cNvSpPr>
            <p:nvPr/>
          </p:nvSpPr>
          <p:spPr bwMode="auto">
            <a:xfrm flipH="1" flipV="1">
              <a:off x="996" y="3727"/>
              <a:ext cx="11" cy="1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Line 1583"/>
            <p:cNvSpPr>
              <a:spLocks noChangeShapeType="1"/>
            </p:cNvSpPr>
            <p:nvPr/>
          </p:nvSpPr>
          <p:spPr bwMode="auto">
            <a:xfrm flipH="1" flipV="1">
              <a:off x="1003" y="3725"/>
              <a:ext cx="38" cy="5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Line 1584"/>
            <p:cNvSpPr>
              <a:spLocks noChangeShapeType="1"/>
            </p:cNvSpPr>
            <p:nvPr/>
          </p:nvSpPr>
          <p:spPr bwMode="auto">
            <a:xfrm flipH="1" flipV="1">
              <a:off x="1012" y="3725"/>
              <a:ext cx="29" cy="5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Line 1585"/>
            <p:cNvSpPr>
              <a:spLocks noChangeShapeType="1"/>
            </p:cNvSpPr>
            <p:nvPr/>
          </p:nvSpPr>
          <p:spPr bwMode="auto">
            <a:xfrm flipH="1" flipV="1">
              <a:off x="1014" y="3717"/>
              <a:ext cx="27" cy="6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Line 1586"/>
            <p:cNvSpPr>
              <a:spLocks noChangeShapeType="1"/>
            </p:cNvSpPr>
            <p:nvPr/>
          </p:nvSpPr>
          <p:spPr bwMode="auto">
            <a:xfrm flipH="1" flipV="1">
              <a:off x="1019" y="3715"/>
              <a:ext cx="22" cy="6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8" name="Line 1587"/>
            <p:cNvSpPr>
              <a:spLocks noChangeShapeType="1"/>
            </p:cNvSpPr>
            <p:nvPr/>
          </p:nvSpPr>
          <p:spPr bwMode="auto">
            <a:xfrm flipV="1">
              <a:off x="1041" y="3706"/>
              <a:ext cx="25" cy="76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9" name="Line 1588"/>
            <p:cNvSpPr>
              <a:spLocks noChangeShapeType="1"/>
            </p:cNvSpPr>
            <p:nvPr/>
          </p:nvSpPr>
          <p:spPr bwMode="auto">
            <a:xfrm flipV="1">
              <a:off x="1041" y="3735"/>
              <a:ext cx="43" cy="47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0" name="Line 1589"/>
            <p:cNvSpPr>
              <a:spLocks noChangeShapeType="1"/>
            </p:cNvSpPr>
            <p:nvPr/>
          </p:nvSpPr>
          <p:spPr bwMode="auto">
            <a:xfrm flipV="1">
              <a:off x="1041" y="3732"/>
              <a:ext cx="34" cy="5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1" name="Line 1590"/>
            <p:cNvSpPr>
              <a:spLocks noChangeShapeType="1"/>
            </p:cNvSpPr>
            <p:nvPr/>
          </p:nvSpPr>
          <p:spPr bwMode="auto">
            <a:xfrm flipV="1">
              <a:off x="1041" y="3722"/>
              <a:ext cx="32" cy="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2" name="Line 1591"/>
            <p:cNvSpPr>
              <a:spLocks noChangeShapeType="1"/>
            </p:cNvSpPr>
            <p:nvPr/>
          </p:nvSpPr>
          <p:spPr bwMode="auto">
            <a:xfrm flipV="1">
              <a:off x="1041" y="3721"/>
              <a:ext cx="25" cy="6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Line 1592"/>
            <p:cNvSpPr>
              <a:spLocks noChangeShapeType="1"/>
            </p:cNvSpPr>
            <p:nvPr/>
          </p:nvSpPr>
          <p:spPr bwMode="auto">
            <a:xfrm flipV="1">
              <a:off x="1041" y="3721"/>
              <a:ext cx="16" cy="6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4" name="Line 1593"/>
            <p:cNvSpPr>
              <a:spLocks noChangeShapeType="1"/>
            </p:cNvSpPr>
            <p:nvPr/>
          </p:nvSpPr>
          <p:spPr bwMode="auto">
            <a:xfrm flipV="1">
              <a:off x="1041" y="3709"/>
              <a:ext cx="10" cy="7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5" name="Line 1594"/>
            <p:cNvSpPr>
              <a:spLocks noChangeShapeType="1"/>
            </p:cNvSpPr>
            <p:nvPr/>
          </p:nvSpPr>
          <p:spPr bwMode="auto">
            <a:xfrm flipV="1">
              <a:off x="1041" y="3697"/>
              <a:ext cx="2" cy="85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6" name="Line 1595"/>
            <p:cNvSpPr>
              <a:spLocks noChangeShapeType="1"/>
            </p:cNvSpPr>
            <p:nvPr/>
          </p:nvSpPr>
          <p:spPr bwMode="auto">
            <a:xfrm flipV="1">
              <a:off x="1041" y="3709"/>
              <a:ext cx="5" cy="7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Line 1596"/>
            <p:cNvSpPr>
              <a:spLocks noChangeShapeType="1"/>
            </p:cNvSpPr>
            <p:nvPr/>
          </p:nvSpPr>
          <p:spPr bwMode="auto">
            <a:xfrm flipH="1" flipV="1">
              <a:off x="1039" y="3713"/>
              <a:ext cx="2" cy="69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Line 1597"/>
            <p:cNvSpPr>
              <a:spLocks noChangeShapeType="1"/>
            </p:cNvSpPr>
            <p:nvPr/>
          </p:nvSpPr>
          <p:spPr bwMode="auto">
            <a:xfrm flipH="1" flipV="1">
              <a:off x="1032" y="3712"/>
              <a:ext cx="9" cy="7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Line 1598"/>
            <p:cNvSpPr>
              <a:spLocks noChangeShapeType="1"/>
            </p:cNvSpPr>
            <p:nvPr/>
          </p:nvSpPr>
          <p:spPr bwMode="auto">
            <a:xfrm flipH="1" flipV="1">
              <a:off x="1026" y="3714"/>
              <a:ext cx="15" cy="6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2" name="Text Box 1599"/>
          <p:cNvSpPr txBox="1">
            <a:spLocks noChangeArrowheads="1"/>
          </p:cNvSpPr>
          <p:nvPr/>
        </p:nvSpPr>
        <p:spPr bwMode="auto">
          <a:xfrm>
            <a:off x="2808288" y="46434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8223" name="Text Box 1600"/>
          <p:cNvSpPr txBox="1">
            <a:spLocks noChangeArrowheads="1"/>
          </p:cNvSpPr>
          <p:nvPr/>
        </p:nvSpPr>
        <p:spPr bwMode="auto">
          <a:xfrm>
            <a:off x="3817938" y="46434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8224" name="Text Box 1601"/>
          <p:cNvSpPr txBox="1">
            <a:spLocks noChangeArrowheads="1"/>
          </p:cNvSpPr>
          <p:nvPr/>
        </p:nvSpPr>
        <p:spPr bwMode="auto">
          <a:xfrm>
            <a:off x="2408238" y="4852988"/>
            <a:ext cx="557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Desert</a:t>
            </a:r>
          </a:p>
        </p:txBody>
      </p:sp>
      <p:sp>
        <p:nvSpPr>
          <p:cNvPr id="8225" name="Text Box 1602"/>
          <p:cNvSpPr txBox="1">
            <a:spLocks noChangeArrowheads="1"/>
          </p:cNvSpPr>
          <p:nvPr/>
        </p:nvSpPr>
        <p:spPr bwMode="auto">
          <a:xfrm>
            <a:off x="2903538" y="4852988"/>
            <a:ext cx="522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Grass</a:t>
            </a:r>
          </a:p>
        </p:txBody>
      </p:sp>
      <p:sp>
        <p:nvSpPr>
          <p:cNvPr id="8226" name="Text Box 1603"/>
          <p:cNvSpPr txBox="1">
            <a:spLocks noChangeArrowheads="1"/>
          </p:cNvSpPr>
          <p:nvPr/>
        </p:nvSpPr>
        <p:spPr bwMode="auto">
          <a:xfrm>
            <a:off x="3322638" y="4852988"/>
            <a:ext cx="520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Shrub</a:t>
            </a:r>
          </a:p>
        </p:txBody>
      </p:sp>
      <p:sp>
        <p:nvSpPr>
          <p:cNvPr id="8227" name="Text Box 1604"/>
          <p:cNvSpPr txBox="1">
            <a:spLocks noChangeArrowheads="1"/>
          </p:cNvSpPr>
          <p:nvPr/>
        </p:nvSpPr>
        <p:spPr bwMode="auto">
          <a:xfrm>
            <a:off x="3875088" y="4852988"/>
            <a:ext cx="681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Savanna</a:t>
            </a:r>
          </a:p>
        </p:txBody>
      </p:sp>
      <p:sp>
        <p:nvSpPr>
          <p:cNvPr id="8228" name="Text Box 1605"/>
          <p:cNvSpPr txBox="1">
            <a:spLocks noChangeArrowheads="1"/>
          </p:cNvSpPr>
          <p:nvPr/>
        </p:nvSpPr>
        <p:spPr bwMode="auto">
          <a:xfrm>
            <a:off x="4360863" y="46434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8229" name="Text Box 1606"/>
          <p:cNvSpPr txBox="1">
            <a:spLocks noChangeArrowheads="1"/>
          </p:cNvSpPr>
          <p:nvPr/>
        </p:nvSpPr>
        <p:spPr bwMode="auto">
          <a:xfrm>
            <a:off x="5275263" y="46434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8230" name="Text Box 1607"/>
          <p:cNvSpPr txBox="1">
            <a:spLocks noChangeArrowheads="1"/>
          </p:cNvSpPr>
          <p:nvPr/>
        </p:nvSpPr>
        <p:spPr bwMode="auto">
          <a:xfrm>
            <a:off x="6180138" y="46434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8231" name="Text Box 1608"/>
          <p:cNvSpPr txBox="1">
            <a:spLocks noChangeArrowheads="1"/>
          </p:cNvSpPr>
          <p:nvPr/>
        </p:nvSpPr>
        <p:spPr bwMode="auto">
          <a:xfrm>
            <a:off x="4525963" y="4852988"/>
            <a:ext cx="1189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Temperate Forest</a:t>
            </a:r>
          </a:p>
        </p:txBody>
      </p:sp>
      <p:sp>
        <p:nvSpPr>
          <p:cNvPr id="8232" name="Text Box 1609"/>
          <p:cNvSpPr txBox="1">
            <a:spLocks noChangeArrowheads="1"/>
          </p:cNvSpPr>
          <p:nvPr/>
        </p:nvSpPr>
        <p:spPr bwMode="auto">
          <a:xfrm>
            <a:off x="6259513" y="4852988"/>
            <a:ext cx="1028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Tropical Forest</a:t>
            </a:r>
          </a:p>
        </p:txBody>
      </p:sp>
      <p:sp>
        <p:nvSpPr>
          <p:cNvPr id="8233" name="Text Box 1610"/>
          <p:cNvSpPr txBox="1">
            <a:spLocks noChangeArrowheads="1"/>
          </p:cNvSpPr>
          <p:nvPr/>
        </p:nvSpPr>
        <p:spPr bwMode="auto">
          <a:xfrm>
            <a:off x="2198688" y="44958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8234" name="Text Box 1611"/>
          <p:cNvSpPr txBox="1">
            <a:spLocks noChangeArrowheads="1"/>
          </p:cNvSpPr>
          <p:nvPr/>
        </p:nvSpPr>
        <p:spPr bwMode="auto">
          <a:xfrm>
            <a:off x="2016125" y="4029075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200</a:t>
            </a:r>
          </a:p>
        </p:txBody>
      </p:sp>
      <p:sp>
        <p:nvSpPr>
          <p:cNvPr id="8235" name="Text Box 1612"/>
          <p:cNvSpPr txBox="1">
            <a:spLocks noChangeArrowheads="1"/>
          </p:cNvSpPr>
          <p:nvPr/>
        </p:nvSpPr>
        <p:spPr bwMode="auto">
          <a:xfrm>
            <a:off x="2016125" y="3590925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400</a:t>
            </a:r>
          </a:p>
        </p:txBody>
      </p:sp>
      <p:sp>
        <p:nvSpPr>
          <p:cNvPr id="8236" name="Text Box 1613"/>
          <p:cNvSpPr txBox="1">
            <a:spLocks noChangeArrowheads="1"/>
          </p:cNvSpPr>
          <p:nvPr/>
        </p:nvSpPr>
        <p:spPr bwMode="auto">
          <a:xfrm>
            <a:off x="2016125" y="2762250"/>
            <a:ext cx="436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800</a:t>
            </a:r>
          </a:p>
        </p:txBody>
      </p:sp>
      <p:sp>
        <p:nvSpPr>
          <p:cNvPr id="8237" name="Text Box 1614"/>
          <p:cNvSpPr txBox="1">
            <a:spLocks noChangeArrowheads="1"/>
          </p:cNvSpPr>
          <p:nvPr/>
        </p:nvSpPr>
        <p:spPr bwMode="auto">
          <a:xfrm>
            <a:off x="1931988" y="10668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1600</a:t>
            </a:r>
          </a:p>
        </p:txBody>
      </p:sp>
      <p:sp>
        <p:nvSpPr>
          <p:cNvPr id="8238" name="Text Box 1615"/>
          <p:cNvSpPr txBox="1">
            <a:spLocks noChangeArrowheads="1"/>
          </p:cNvSpPr>
          <p:nvPr/>
        </p:nvSpPr>
        <p:spPr bwMode="auto">
          <a:xfrm rot="-5400000">
            <a:off x="724694" y="2899569"/>
            <a:ext cx="233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Minimum Precipitation (mm</a:t>
            </a:r>
            <a:r>
              <a:rPr lang="en-US" sz="1200">
                <a:sym typeface="Symbol" pitchFamily="18" charset="2"/>
              </a:rPr>
              <a:t> yr</a:t>
            </a:r>
            <a:r>
              <a:rPr lang="en-US" sz="1200" baseline="30000">
                <a:sym typeface="Symbol" pitchFamily="18" charset="2"/>
              </a:rPr>
              <a:t>-1</a:t>
            </a:r>
            <a:r>
              <a:rPr lang="en-US" sz="1200">
                <a:sym typeface="Symbol" pitchFamily="18" charset="2"/>
              </a:rPr>
              <a:t>)</a:t>
            </a:r>
            <a:endParaRPr lang="en-US" sz="1200"/>
          </a:p>
        </p:txBody>
      </p:sp>
      <p:sp>
        <p:nvSpPr>
          <p:cNvPr id="8239" name="Text Box 1616"/>
          <p:cNvSpPr txBox="1">
            <a:spLocks noChangeArrowheads="1"/>
          </p:cNvSpPr>
          <p:nvPr/>
        </p:nvSpPr>
        <p:spPr bwMode="auto">
          <a:xfrm rot="-5400000">
            <a:off x="6779419" y="3124994"/>
            <a:ext cx="1390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Vegetation Height</a:t>
            </a:r>
          </a:p>
        </p:txBody>
      </p:sp>
      <p:sp>
        <p:nvSpPr>
          <p:cNvPr id="8240" name="Line 1617"/>
          <p:cNvSpPr>
            <a:spLocks noChangeShapeType="1"/>
          </p:cNvSpPr>
          <p:nvPr/>
        </p:nvSpPr>
        <p:spPr bwMode="auto">
          <a:xfrm flipV="1">
            <a:off x="7462838" y="2166938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Text Box 1618"/>
          <p:cNvSpPr txBox="1">
            <a:spLocks noChangeArrowheads="1"/>
          </p:cNvSpPr>
          <p:nvPr/>
        </p:nvSpPr>
        <p:spPr bwMode="auto">
          <a:xfrm>
            <a:off x="4157663" y="5148263"/>
            <a:ext cx="1846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Leaf Area Index (m</a:t>
            </a:r>
            <a:r>
              <a:rPr lang="en-US" sz="1200" baseline="30000"/>
              <a:t>2</a:t>
            </a:r>
            <a:r>
              <a:rPr lang="en-US" sz="1200">
                <a:sym typeface="Symbol" pitchFamily="18" charset="2"/>
              </a:rPr>
              <a:t> m</a:t>
            </a:r>
            <a:r>
              <a:rPr lang="en-US" sz="1200" baseline="30000">
                <a:sym typeface="Symbol" pitchFamily="18" charset="2"/>
              </a:rPr>
              <a:t>-2</a:t>
            </a:r>
            <a:r>
              <a:rPr lang="en-US" sz="1200">
                <a:sym typeface="Symbol" pitchFamily="18" charset="2"/>
              </a:rPr>
              <a:t>)</a:t>
            </a:r>
            <a:endParaRPr lang="en-US" sz="1200"/>
          </a:p>
        </p:txBody>
      </p:sp>
      <p:sp>
        <p:nvSpPr>
          <p:cNvPr id="8242" name="Text Box 1619"/>
          <p:cNvSpPr txBox="1">
            <a:spLocks noChangeArrowheads="1"/>
          </p:cNvSpPr>
          <p:nvPr/>
        </p:nvSpPr>
        <p:spPr bwMode="auto">
          <a:xfrm>
            <a:off x="176213" y="647858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24.7</a:t>
            </a:r>
          </a:p>
        </p:txBody>
      </p:sp>
      <p:sp>
        <p:nvSpPr>
          <p:cNvPr id="8243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51"/>
          <p:cNvSpPr>
            <a:spLocks noChangeArrowheads="1"/>
          </p:cNvSpPr>
          <p:nvPr/>
        </p:nvSpPr>
        <p:spPr bwMode="auto">
          <a:xfrm>
            <a:off x="2432050" y="925513"/>
            <a:ext cx="1228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" name="Line 852"/>
          <p:cNvSpPr>
            <a:spLocks noChangeShapeType="1"/>
          </p:cNvSpPr>
          <p:nvPr/>
        </p:nvSpPr>
        <p:spPr bwMode="auto">
          <a:xfrm>
            <a:off x="2432050" y="1239838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853"/>
          <p:cNvSpPr>
            <a:spLocks noChangeShapeType="1"/>
          </p:cNvSpPr>
          <p:nvPr/>
        </p:nvSpPr>
        <p:spPr bwMode="auto">
          <a:xfrm>
            <a:off x="2432050" y="1554163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854"/>
          <p:cNvSpPr>
            <a:spLocks noChangeShapeType="1"/>
          </p:cNvSpPr>
          <p:nvPr/>
        </p:nvSpPr>
        <p:spPr bwMode="auto">
          <a:xfrm>
            <a:off x="2432050" y="1858963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855"/>
          <p:cNvSpPr>
            <a:spLocks noChangeShapeType="1"/>
          </p:cNvSpPr>
          <p:nvPr/>
        </p:nvSpPr>
        <p:spPr bwMode="auto">
          <a:xfrm>
            <a:off x="2432050" y="2173288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856"/>
          <p:cNvSpPr>
            <a:spLocks noChangeShapeType="1"/>
          </p:cNvSpPr>
          <p:nvPr/>
        </p:nvSpPr>
        <p:spPr bwMode="auto">
          <a:xfrm>
            <a:off x="2736850" y="925513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Line 857"/>
          <p:cNvSpPr>
            <a:spLocks noChangeShapeType="1"/>
          </p:cNvSpPr>
          <p:nvPr/>
        </p:nvSpPr>
        <p:spPr bwMode="auto">
          <a:xfrm>
            <a:off x="3051175" y="925513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9" name="Line 858"/>
          <p:cNvSpPr>
            <a:spLocks noChangeShapeType="1"/>
          </p:cNvSpPr>
          <p:nvPr/>
        </p:nvSpPr>
        <p:spPr bwMode="auto">
          <a:xfrm>
            <a:off x="3355975" y="925513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Line 859"/>
          <p:cNvSpPr>
            <a:spLocks noChangeShapeType="1"/>
          </p:cNvSpPr>
          <p:nvPr/>
        </p:nvSpPr>
        <p:spPr bwMode="auto">
          <a:xfrm>
            <a:off x="3660775" y="925513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Rectangle 860"/>
          <p:cNvSpPr>
            <a:spLocks noChangeArrowheads="1"/>
          </p:cNvSpPr>
          <p:nvPr/>
        </p:nvSpPr>
        <p:spPr bwMode="auto">
          <a:xfrm>
            <a:off x="2432050" y="925513"/>
            <a:ext cx="1228725" cy="124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Line 861"/>
          <p:cNvSpPr>
            <a:spLocks noChangeShapeType="1"/>
          </p:cNvSpPr>
          <p:nvPr/>
        </p:nvSpPr>
        <p:spPr bwMode="auto">
          <a:xfrm>
            <a:off x="2432050" y="925513"/>
            <a:ext cx="1588" cy="1247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3" name="Line 862"/>
          <p:cNvSpPr>
            <a:spLocks noChangeShapeType="1"/>
          </p:cNvSpPr>
          <p:nvPr/>
        </p:nvSpPr>
        <p:spPr bwMode="auto">
          <a:xfrm>
            <a:off x="2403475" y="9255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Line 867"/>
          <p:cNvSpPr>
            <a:spLocks noChangeShapeType="1"/>
          </p:cNvSpPr>
          <p:nvPr/>
        </p:nvSpPr>
        <p:spPr bwMode="auto">
          <a:xfrm>
            <a:off x="2403475" y="12398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Line 876"/>
          <p:cNvSpPr>
            <a:spLocks noChangeShapeType="1"/>
          </p:cNvSpPr>
          <p:nvPr/>
        </p:nvSpPr>
        <p:spPr bwMode="auto">
          <a:xfrm>
            <a:off x="2403475" y="18589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6" name="Line 881"/>
          <p:cNvSpPr>
            <a:spLocks noChangeShapeType="1"/>
          </p:cNvSpPr>
          <p:nvPr/>
        </p:nvSpPr>
        <p:spPr bwMode="auto">
          <a:xfrm>
            <a:off x="2403475" y="21732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Line 882"/>
          <p:cNvSpPr>
            <a:spLocks noChangeShapeType="1"/>
          </p:cNvSpPr>
          <p:nvPr/>
        </p:nvSpPr>
        <p:spPr bwMode="auto">
          <a:xfrm>
            <a:off x="2393950" y="9255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Line 883"/>
          <p:cNvSpPr>
            <a:spLocks noChangeShapeType="1"/>
          </p:cNvSpPr>
          <p:nvPr/>
        </p:nvSpPr>
        <p:spPr bwMode="auto">
          <a:xfrm>
            <a:off x="2393950" y="12398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Line 884"/>
          <p:cNvSpPr>
            <a:spLocks noChangeShapeType="1"/>
          </p:cNvSpPr>
          <p:nvPr/>
        </p:nvSpPr>
        <p:spPr bwMode="auto">
          <a:xfrm>
            <a:off x="2393950" y="15541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0" name="Line 885"/>
          <p:cNvSpPr>
            <a:spLocks noChangeShapeType="1"/>
          </p:cNvSpPr>
          <p:nvPr/>
        </p:nvSpPr>
        <p:spPr bwMode="auto">
          <a:xfrm>
            <a:off x="2393950" y="18589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Line 886"/>
          <p:cNvSpPr>
            <a:spLocks noChangeShapeType="1"/>
          </p:cNvSpPr>
          <p:nvPr/>
        </p:nvSpPr>
        <p:spPr bwMode="auto">
          <a:xfrm>
            <a:off x="2393950" y="21732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Line 887"/>
          <p:cNvSpPr>
            <a:spLocks noChangeShapeType="1"/>
          </p:cNvSpPr>
          <p:nvPr/>
        </p:nvSpPr>
        <p:spPr bwMode="auto">
          <a:xfrm>
            <a:off x="2432050" y="925513"/>
            <a:ext cx="1228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Line 888"/>
          <p:cNvSpPr>
            <a:spLocks noChangeShapeType="1"/>
          </p:cNvSpPr>
          <p:nvPr/>
        </p:nvSpPr>
        <p:spPr bwMode="auto">
          <a:xfrm flipV="1">
            <a:off x="2432050" y="8969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Line 893"/>
          <p:cNvSpPr>
            <a:spLocks noChangeShapeType="1"/>
          </p:cNvSpPr>
          <p:nvPr/>
        </p:nvSpPr>
        <p:spPr bwMode="auto">
          <a:xfrm flipV="1">
            <a:off x="2736850" y="8969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898"/>
          <p:cNvSpPr>
            <a:spLocks noChangeShapeType="1"/>
          </p:cNvSpPr>
          <p:nvPr/>
        </p:nvSpPr>
        <p:spPr bwMode="auto">
          <a:xfrm flipV="1">
            <a:off x="3051175" y="8969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6" name="Line 903"/>
          <p:cNvSpPr>
            <a:spLocks noChangeShapeType="1"/>
          </p:cNvSpPr>
          <p:nvPr/>
        </p:nvSpPr>
        <p:spPr bwMode="auto">
          <a:xfrm flipV="1">
            <a:off x="3355975" y="8969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7" name="Line 908"/>
          <p:cNvSpPr>
            <a:spLocks noChangeShapeType="1"/>
          </p:cNvSpPr>
          <p:nvPr/>
        </p:nvSpPr>
        <p:spPr bwMode="auto">
          <a:xfrm flipV="1">
            <a:off x="3660775" y="8969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8" name="Line 909"/>
          <p:cNvSpPr>
            <a:spLocks noChangeShapeType="1"/>
          </p:cNvSpPr>
          <p:nvPr/>
        </p:nvSpPr>
        <p:spPr bwMode="auto">
          <a:xfrm flipV="1">
            <a:off x="2432050" y="8874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910"/>
          <p:cNvSpPr>
            <a:spLocks noChangeShapeType="1"/>
          </p:cNvSpPr>
          <p:nvPr/>
        </p:nvSpPr>
        <p:spPr bwMode="auto">
          <a:xfrm flipV="1">
            <a:off x="2736850" y="8874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0" name="Line 911"/>
          <p:cNvSpPr>
            <a:spLocks noChangeShapeType="1"/>
          </p:cNvSpPr>
          <p:nvPr/>
        </p:nvSpPr>
        <p:spPr bwMode="auto">
          <a:xfrm flipV="1">
            <a:off x="3051175" y="8874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Line 912"/>
          <p:cNvSpPr>
            <a:spLocks noChangeShapeType="1"/>
          </p:cNvSpPr>
          <p:nvPr/>
        </p:nvSpPr>
        <p:spPr bwMode="auto">
          <a:xfrm flipV="1">
            <a:off x="3355975" y="8874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Line 913"/>
          <p:cNvSpPr>
            <a:spLocks noChangeShapeType="1"/>
          </p:cNvSpPr>
          <p:nvPr/>
        </p:nvSpPr>
        <p:spPr bwMode="auto">
          <a:xfrm flipV="1">
            <a:off x="3660775" y="8874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Freeform 914"/>
          <p:cNvSpPr>
            <a:spLocks/>
          </p:cNvSpPr>
          <p:nvPr/>
        </p:nvSpPr>
        <p:spPr bwMode="auto">
          <a:xfrm>
            <a:off x="2432050" y="925513"/>
            <a:ext cx="733425" cy="66675"/>
          </a:xfrm>
          <a:custGeom>
            <a:avLst/>
            <a:gdLst>
              <a:gd name="T0" fmla="*/ 0 w 462"/>
              <a:gd name="T1" fmla="*/ 0 h 42"/>
              <a:gd name="T2" fmla="*/ 120 w 462"/>
              <a:gd name="T3" fmla="*/ 12 h 42"/>
              <a:gd name="T4" fmla="*/ 246 w 462"/>
              <a:gd name="T5" fmla="*/ 24 h 42"/>
              <a:gd name="T6" fmla="*/ 306 w 462"/>
              <a:gd name="T7" fmla="*/ 24 h 42"/>
              <a:gd name="T8" fmla="*/ 366 w 462"/>
              <a:gd name="T9" fmla="*/ 30 h 42"/>
              <a:gd name="T10" fmla="*/ 420 w 462"/>
              <a:gd name="T11" fmla="*/ 36 h 42"/>
              <a:gd name="T12" fmla="*/ 462 w 462"/>
              <a:gd name="T13" fmla="*/ 42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2"/>
              <a:gd name="T22" fmla="*/ 0 h 42"/>
              <a:gd name="T23" fmla="*/ 462 w 462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2" h="42">
                <a:moveTo>
                  <a:pt x="0" y="0"/>
                </a:moveTo>
                <a:lnTo>
                  <a:pt x="120" y="12"/>
                </a:lnTo>
                <a:lnTo>
                  <a:pt x="246" y="24"/>
                </a:lnTo>
                <a:lnTo>
                  <a:pt x="306" y="24"/>
                </a:lnTo>
                <a:lnTo>
                  <a:pt x="366" y="30"/>
                </a:lnTo>
                <a:lnTo>
                  <a:pt x="420" y="36"/>
                </a:lnTo>
                <a:lnTo>
                  <a:pt x="46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Freeform 915"/>
          <p:cNvSpPr>
            <a:spLocks/>
          </p:cNvSpPr>
          <p:nvPr/>
        </p:nvSpPr>
        <p:spPr bwMode="auto">
          <a:xfrm>
            <a:off x="3165475" y="992188"/>
            <a:ext cx="295275" cy="57150"/>
          </a:xfrm>
          <a:custGeom>
            <a:avLst/>
            <a:gdLst>
              <a:gd name="T0" fmla="*/ 0 w 186"/>
              <a:gd name="T1" fmla="*/ 0 h 36"/>
              <a:gd name="T2" fmla="*/ 66 w 186"/>
              <a:gd name="T3" fmla="*/ 6 h 36"/>
              <a:gd name="T4" fmla="*/ 114 w 186"/>
              <a:gd name="T5" fmla="*/ 18 h 36"/>
              <a:gd name="T6" fmla="*/ 156 w 186"/>
              <a:gd name="T7" fmla="*/ 30 h 36"/>
              <a:gd name="T8" fmla="*/ 186 w 186"/>
              <a:gd name="T9" fmla="*/ 3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36"/>
              <a:gd name="T17" fmla="*/ 186 w 18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36">
                <a:moveTo>
                  <a:pt x="0" y="0"/>
                </a:moveTo>
                <a:lnTo>
                  <a:pt x="66" y="6"/>
                </a:lnTo>
                <a:lnTo>
                  <a:pt x="114" y="18"/>
                </a:lnTo>
                <a:lnTo>
                  <a:pt x="156" y="30"/>
                </a:lnTo>
                <a:lnTo>
                  <a:pt x="186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Freeform 916"/>
          <p:cNvSpPr>
            <a:spLocks/>
          </p:cNvSpPr>
          <p:nvPr/>
        </p:nvSpPr>
        <p:spPr bwMode="auto">
          <a:xfrm>
            <a:off x="3460750" y="1049338"/>
            <a:ext cx="114300" cy="66675"/>
          </a:xfrm>
          <a:custGeom>
            <a:avLst/>
            <a:gdLst>
              <a:gd name="T0" fmla="*/ 0 w 72"/>
              <a:gd name="T1" fmla="*/ 0 h 42"/>
              <a:gd name="T2" fmla="*/ 24 w 72"/>
              <a:gd name="T3" fmla="*/ 12 h 42"/>
              <a:gd name="T4" fmla="*/ 42 w 72"/>
              <a:gd name="T5" fmla="*/ 18 h 42"/>
              <a:gd name="T6" fmla="*/ 60 w 72"/>
              <a:gd name="T7" fmla="*/ 30 h 42"/>
              <a:gd name="T8" fmla="*/ 72 w 72"/>
              <a:gd name="T9" fmla="*/ 42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42"/>
              <a:gd name="T17" fmla="*/ 72 w 7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42">
                <a:moveTo>
                  <a:pt x="0" y="0"/>
                </a:moveTo>
                <a:lnTo>
                  <a:pt x="24" y="12"/>
                </a:lnTo>
                <a:lnTo>
                  <a:pt x="42" y="18"/>
                </a:lnTo>
                <a:lnTo>
                  <a:pt x="60" y="30"/>
                </a:lnTo>
                <a:lnTo>
                  <a:pt x="7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Freeform 917"/>
          <p:cNvSpPr>
            <a:spLocks/>
          </p:cNvSpPr>
          <p:nvPr/>
        </p:nvSpPr>
        <p:spPr bwMode="auto">
          <a:xfrm>
            <a:off x="3575050" y="1116013"/>
            <a:ext cx="47625" cy="57150"/>
          </a:xfrm>
          <a:custGeom>
            <a:avLst/>
            <a:gdLst>
              <a:gd name="T0" fmla="*/ 0 w 30"/>
              <a:gd name="T1" fmla="*/ 0 h 36"/>
              <a:gd name="T2" fmla="*/ 18 w 30"/>
              <a:gd name="T3" fmla="*/ 18 h 36"/>
              <a:gd name="T4" fmla="*/ 30 w 30"/>
              <a:gd name="T5" fmla="*/ 36 h 36"/>
              <a:gd name="T6" fmla="*/ 0 60000 65536"/>
              <a:gd name="T7" fmla="*/ 0 60000 65536"/>
              <a:gd name="T8" fmla="*/ 0 60000 65536"/>
              <a:gd name="T9" fmla="*/ 0 w 30"/>
              <a:gd name="T10" fmla="*/ 0 h 36"/>
              <a:gd name="T11" fmla="*/ 30 w 3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6">
                <a:moveTo>
                  <a:pt x="0" y="0"/>
                </a:moveTo>
                <a:lnTo>
                  <a:pt x="18" y="18"/>
                </a:lnTo>
                <a:lnTo>
                  <a:pt x="30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Freeform 918"/>
          <p:cNvSpPr>
            <a:spLocks/>
          </p:cNvSpPr>
          <p:nvPr/>
        </p:nvSpPr>
        <p:spPr bwMode="auto">
          <a:xfrm>
            <a:off x="3622675" y="1173163"/>
            <a:ext cx="28575" cy="66675"/>
          </a:xfrm>
          <a:custGeom>
            <a:avLst/>
            <a:gdLst>
              <a:gd name="T0" fmla="*/ 0 w 18"/>
              <a:gd name="T1" fmla="*/ 0 h 42"/>
              <a:gd name="T2" fmla="*/ 12 w 18"/>
              <a:gd name="T3" fmla="*/ 18 h 42"/>
              <a:gd name="T4" fmla="*/ 18 w 18"/>
              <a:gd name="T5" fmla="*/ 42 h 42"/>
              <a:gd name="T6" fmla="*/ 0 60000 65536"/>
              <a:gd name="T7" fmla="*/ 0 60000 65536"/>
              <a:gd name="T8" fmla="*/ 0 60000 65536"/>
              <a:gd name="T9" fmla="*/ 0 w 18"/>
              <a:gd name="T10" fmla="*/ 0 h 42"/>
              <a:gd name="T11" fmla="*/ 18 w 1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42">
                <a:moveTo>
                  <a:pt x="0" y="0"/>
                </a:moveTo>
                <a:lnTo>
                  <a:pt x="12" y="18"/>
                </a:lnTo>
                <a:lnTo>
                  <a:pt x="18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Freeform 919"/>
          <p:cNvSpPr>
            <a:spLocks/>
          </p:cNvSpPr>
          <p:nvPr/>
        </p:nvSpPr>
        <p:spPr bwMode="auto">
          <a:xfrm>
            <a:off x="3651250" y="1239838"/>
            <a:ext cx="1588" cy="57150"/>
          </a:xfrm>
          <a:custGeom>
            <a:avLst/>
            <a:gdLst>
              <a:gd name="T0" fmla="*/ 0 w 1588"/>
              <a:gd name="T1" fmla="*/ 0 h 36"/>
              <a:gd name="T2" fmla="*/ 0 w 1588"/>
              <a:gd name="T3" fmla="*/ 18 h 36"/>
              <a:gd name="T4" fmla="*/ 0 w 1588"/>
              <a:gd name="T5" fmla="*/ 36 h 36"/>
              <a:gd name="T6" fmla="*/ 0 60000 65536"/>
              <a:gd name="T7" fmla="*/ 0 60000 65536"/>
              <a:gd name="T8" fmla="*/ 0 60000 65536"/>
              <a:gd name="T9" fmla="*/ 0 w 1588"/>
              <a:gd name="T10" fmla="*/ 0 h 36"/>
              <a:gd name="T11" fmla="*/ 1588 w 158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6">
                <a:moveTo>
                  <a:pt x="0" y="0"/>
                </a:moveTo>
                <a:lnTo>
                  <a:pt x="0" y="18"/>
                </a:lnTo>
                <a:lnTo>
                  <a:pt x="0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9" name="Freeform 920"/>
          <p:cNvSpPr>
            <a:spLocks/>
          </p:cNvSpPr>
          <p:nvPr/>
        </p:nvSpPr>
        <p:spPr bwMode="auto">
          <a:xfrm>
            <a:off x="3651250" y="1296988"/>
            <a:ext cx="9525" cy="66675"/>
          </a:xfrm>
          <a:custGeom>
            <a:avLst/>
            <a:gdLst>
              <a:gd name="T0" fmla="*/ 0 w 6"/>
              <a:gd name="T1" fmla="*/ 0 h 42"/>
              <a:gd name="T2" fmla="*/ 0 w 6"/>
              <a:gd name="T3" fmla="*/ 18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0" y="18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0" name="Line 921"/>
          <p:cNvSpPr>
            <a:spLocks noChangeShapeType="1"/>
          </p:cNvSpPr>
          <p:nvPr/>
        </p:nvSpPr>
        <p:spPr bwMode="auto">
          <a:xfrm>
            <a:off x="3660775" y="136366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1" name="Line 922"/>
          <p:cNvSpPr>
            <a:spLocks noChangeShapeType="1"/>
          </p:cNvSpPr>
          <p:nvPr/>
        </p:nvSpPr>
        <p:spPr bwMode="auto">
          <a:xfrm>
            <a:off x="3660775" y="142081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2" name="Line 923"/>
          <p:cNvSpPr>
            <a:spLocks noChangeShapeType="1"/>
          </p:cNvSpPr>
          <p:nvPr/>
        </p:nvSpPr>
        <p:spPr bwMode="auto">
          <a:xfrm>
            <a:off x="3660775" y="148748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3" name="Line 924"/>
          <p:cNvSpPr>
            <a:spLocks noChangeShapeType="1"/>
          </p:cNvSpPr>
          <p:nvPr/>
        </p:nvSpPr>
        <p:spPr bwMode="auto">
          <a:xfrm>
            <a:off x="3660775" y="155416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4" name="Freeform 925"/>
          <p:cNvSpPr>
            <a:spLocks/>
          </p:cNvSpPr>
          <p:nvPr/>
        </p:nvSpPr>
        <p:spPr bwMode="auto">
          <a:xfrm>
            <a:off x="3660775" y="1611313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5" name="Line 926"/>
          <p:cNvSpPr>
            <a:spLocks noChangeShapeType="1"/>
          </p:cNvSpPr>
          <p:nvPr/>
        </p:nvSpPr>
        <p:spPr bwMode="auto">
          <a:xfrm>
            <a:off x="3660775" y="167798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6" name="Freeform 927"/>
          <p:cNvSpPr>
            <a:spLocks/>
          </p:cNvSpPr>
          <p:nvPr/>
        </p:nvSpPr>
        <p:spPr bwMode="auto">
          <a:xfrm>
            <a:off x="3660775" y="1735138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7" name="Line 928"/>
          <p:cNvSpPr>
            <a:spLocks noChangeShapeType="1"/>
          </p:cNvSpPr>
          <p:nvPr/>
        </p:nvSpPr>
        <p:spPr bwMode="auto">
          <a:xfrm>
            <a:off x="3660775" y="180181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8" name="Freeform 929"/>
          <p:cNvSpPr>
            <a:spLocks/>
          </p:cNvSpPr>
          <p:nvPr/>
        </p:nvSpPr>
        <p:spPr bwMode="auto">
          <a:xfrm>
            <a:off x="3660775" y="1858963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9" name="Line 930"/>
          <p:cNvSpPr>
            <a:spLocks noChangeShapeType="1"/>
          </p:cNvSpPr>
          <p:nvPr/>
        </p:nvSpPr>
        <p:spPr bwMode="auto">
          <a:xfrm>
            <a:off x="3660775" y="192563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0" name="Freeform 931"/>
          <p:cNvSpPr>
            <a:spLocks/>
          </p:cNvSpPr>
          <p:nvPr/>
        </p:nvSpPr>
        <p:spPr bwMode="auto">
          <a:xfrm>
            <a:off x="3660775" y="1982788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1" name="Line 932"/>
          <p:cNvSpPr>
            <a:spLocks noChangeShapeType="1"/>
          </p:cNvSpPr>
          <p:nvPr/>
        </p:nvSpPr>
        <p:spPr bwMode="auto">
          <a:xfrm>
            <a:off x="3660775" y="204946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2" name="Line 933"/>
          <p:cNvSpPr>
            <a:spLocks noChangeShapeType="1"/>
          </p:cNvSpPr>
          <p:nvPr/>
        </p:nvSpPr>
        <p:spPr bwMode="auto">
          <a:xfrm>
            <a:off x="3660775" y="210661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3" name="Rectangle 934"/>
          <p:cNvSpPr>
            <a:spLocks noChangeArrowheads="1"/>
          </p:cNvSpPr>
          <p:nvPr/>
        </p:nvSpPr>
        <p:spPr bwMode="auto">
          <a:xfrm>
            <a:off x="2270125" y="8493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94" name="Rectangle 935"/>
          <p:cNvSpPr>
            <a:spLocks noChangeArrowheads="1"/>
          </p:cNvSpPr>
          <p:nvPr/>
        </p:nvSpPr>
        <p:spPr bwMode="auto">
          <a:xfrm>
            <a:off x="2203450" y="11636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95" name="Rectangle 936"/>
          <p:cNvSpPr>
            <a:spLocks noChangeArrowheads="1"/>
          </p:cNvSpPr>
          <p:nvPr/>
        </p:nvSpPr>
        <p:spPr bwMode="auto">
          <a:xfrm>
            <a:off x="2136775" y="14779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96" name="Rectangle 937"/>
          <p:cNvSpPr>
            <a:spLocks noChangeArrowheads="1"/>
          </p:cNvSpPr>
          <p:nvPr/>
        </p:nvSpPr>
        <p:spPr bwMode="auto">
          <a:xfrm>
            <a:off x="2136775" y="17827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97" name="Rectangle 938"/>
          <p:cNvSpPr>
            <a:spLocks noChangeArrowheads="1"/>
          </p:cNvSpPr>
          <p:nvPr/>
        </p:nvSpPr>
        <p:spPr bwMode="auto">
          <a:xfrm>
            <a:off x="2136775" y="20970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98" name="Rectangle 939"/>
          <p:cNvSpPr>
            <a:spLocks noChangeArrowheads="1"/>
          </p:cNvSpPr>
          <p:nvPr/>
        </p:nvSpPr>
        <p:spPr bwMode="auto">
          <a:xfrm>
            <a:off x="2317750" y="6588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299" name="Rectangle 940"/>
          <p:cNvSpPr>
            <a:spLocks noChangeArrowheads="1"/>
          </p:cNvSpPr>
          <p:nvPr/>
        </p:nvSpPr>
        <p:spPr bwMode="auto">
          <a:xfrm>
            <a:off x="2622550" y="6588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0.25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300" name="Rectangle 941"/>
          <p:cNvSpPr>
            <a:spLocks noChangeArrowheads="1"/>
          </p:cNvSpPr>
          <p:nvPr/>
        </p:nvSpPr>
        <p:spPr bwMode="auto">
          <a:xfrm>
            <a:off x="2936875" y="6588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0.50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301" name="Rectangle 942"/>
          <p:cNvSpPr>
            <a:spLocks noChangeArrowheads="1"/>
          </p:cNvSpPr>
          <p:nvPr/>
        </p:nvSpPr>
        <p:spPr bwMode="auto">
          <a:xfrm>
            <a:off x="3241675" y="6588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0.75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302" name="Rectangle 943"/>
          <p:cNvSpPr>
            <a:spLocks noChangeArrowheads="1"/>
          </p:cNvSpPr>
          <p:nvPr/>
        </p:nvSpPr>
        <p:spPr bwMode="auto">
          <a:xfrm>
            <a:off x="3546475" y="6588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303" name="Text Box 944"/>
          <p:cNvSpPr txBox="1">
            <a:spLocks noChangeArrowheads="1"/>
          </p:cNvSpPr>
          <p:nvPr/>
        </p:nvSpPr>
        <p:spPr bwMode="auto">
          <a:xfrm>
            <a:off x="2633663" y="1563688"/>
            <a:ext cx="836612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/>
              <a:t>Tundra</a:t>
            </a:r>
          </a:p>
          <a:p>
            <a:pPr algn="ctr"/>
            <a:r>
              <a:rPr lang="en-US" sz="800"/>
              <a:t>30 cm: 93%</a:t>
            </a:r>
          </a:p>
          <a:p>
            <a:pPr algn="ctr"/>
            <a:r>
              <a:rPr lang="en-US" sz="800"/>
              <a:t>Deepest: 0.5 m</a:t>
            </a:r>
          </a:p>
          <a:p>
            <a:pPr algn="ctr"/>
            <a:r>
              <a:rPr lang="en-US" sz="800"/>
              <a:t>Root-to-Shoot: 6.6</a:t>
            </a:r>
          </a:p>
        </p:txBody>
      </p:sp>
      <p:sp>
        <p:nvSpPr>
          <p:cNvPr id="10304" name="Rectangle 945"/>
          <p:cNvSpPr>
            <a:spLocks noChangeArrowheads="1"/>
          </p:cNvSpPr>
          <p:nvPr/>
        </p:nvSpPr>
        <p:spPr bwMode="auto">
          <a:xfrm>
            <a:off x="5927725" y="928688"/>
            <a:ext cx="1228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5" name="Line 946"/>
          <p:cNvSpPr>
            <a:spLocks noChangeShapeType="1"/>
          </p:cNvSpPr>
          <p:nvPr/>
        </p:nvSpPr>
        <p:spPr bwMode="auto">
          <a:xfrm>
            <a:off x="5927725" y="1243013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6" name="Line 947"/>
          <p:cNvSpPr>
            <a:spLocks noChangeShapeType="1"/>
          </p:cNvSpPr>
          <p:nvPr/>
        </p:nvSpPr>
        <p:spPr bwMode="auto">
          <a:xfrm>
            <a:off x="5927725" y="1557338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7" name="Line 948"/>
          <p:cNvSpPr>
            <a:spLocks noChangeShapeType="1"/>
          </p:cNvSpPr>
          <p:nvPr/>
        </p:nvSpPr>
        <p:spPr bwMode="auto">
          <a:xfrm>
            <a:off x="5927725" y="1862138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8" name="Line 949"/>
          <p:cNvSpPr>
            <a:spLocks noChangeShapeType="1"/>
          </p:cNvSpPr>
          <p:nvPr/>
        </p:nvSpPr>
        <p:spPr bwMode="auto">
          <a:xfrm>
            <a:off x="5927725" y="2176463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9" name="Line 950"/>
          <p:cNvSpPr>
            <a:spLocks noChangeShapeType="1"/>
          </p:cNvSpPr>
          <p:nvPr/>
        </p:nvSpPr>
        <p:spPr bwMode="auto">
          <a:xfrm>
            <a:off x="6232525" y="928688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0" name="Line 951"/>
          <p:cNvSpPr>
            <a:spLocks noChangeShapeType="1"/>
          </p:cNvSpPr>
          <p:nvPr/>
        </p:nvSpPr>
        <p:spPr bwMode="auto">
          <a:xfrm>
            <a:off x="6546850" y="928688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1" name="Line 952"/>
          <p:cNvSpPr>
            <a:spLocks noChangeShapeType="1"/>
          </p:cNvSpPr>
          <p:nvPr/>
        </p:nvSpPr>
        <p:spPr bwMode="auto">
          <a:xfrm>
            <a:off x="6851650" y="928688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2" name="Line 953"/>
          <p:cNvSpPr>
            <a:spLocks noChangeShapeType="1"/>
          </p:cNvSpPr>
          <p:nvPr/>
        </p:nvSpPr>
        <p:spPr bwMode="auto">
          <a:xfrm>
            <a:off x="7156450" y="928688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3" name="Rectangle 954"/>
          <p:cNvSpPr>
            <a:spLocks noChangeArrowheads="1"/>
          </p:cNvSpPr>
          <p:nvPr/>
        </p:nvSpPr>
        <p:spPr bwMode="auto">
          <a:xfrm>
            <a:off x="5927725" y="928688"/>
            <a:ext cx="1228725" cy="124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4" name="Line 955"/>
          <p:cNvSpPr>
            <a:spLocks noChangeShapeType="1"/>
          </p:cNvSpPr>
          <p:nvPr/>
        </p:nvSpPr>
        <p:spPr bwMode="auto">
          <a:xfrm>
            <a:off x="5927725" y="928688"/>
            <a:ext cx="1588" cy="1247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5" name="Line 956"/>
          <p:cNvSpPr>
            <a:spLocks noChangeShapeType="1"/>
          </p:cNvSpPr>
          <p:nvPr/>
        </p:nvSpPr>
        <p:spPr bwMode="auto">
          <a:xfrm>
            <a:off x="5899150" y="9286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6" name="Line 961"/>
          <p:cNvSpPr>
            <a:spLocks noChangeShapeType="1"/>
          </p:cNvSpPr>
          <p:nvPr/>
        </p:nvSpPr>
        <p:spPr bwMode="auto">
          <a:xfrm>
            <a:off x="5899150" y="12430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7" name="Line 970"/>
          <p:cNvSpPr>
            <a:spLocks noChangeShapeType="1"/>
          </p:cNvSpPr>
          <p:nvPr/>
        </p:nvSpPr>
        <p:spPr bwMode="auto">
          <a:xfrm>
            <a:off x="5899150" y="18621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8" name="Line 975"/>
          <p:cNvSpPr>
            <a:spLocks noChangeShapeType="1"/>
          </p:cNvSpPr>
          <p:nvPr/>
        </p:nvSpPr>
        <p:spPr bwMode="auto">
          <a:xfrm>
            <a:off x="5899150" y="21764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9" name="Line 976"/>
          <p:cNvSpPr>
            <a:spLocks noChangeShapeType="1"/>
          </p:cNvSpPr>
          <p:nvPr/>
        </p:nvSpPr>
        <p:spPr bwMode="auto">
          <a:xfrm>
            <a:off x="5889625" y="9286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0" name="Line 977"/>
          <p:cNvSpPr>
            <a:spLocks noChangeShapeType="1"/>
          </p:cNvSpPr>
          <p:nvPr/>
        </p:nvSpPr>
        <p:spPr bwMode="auto">
          <a:xfrm>
            <a:off x="5889625" y="12430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1" name="Line 978"/>
          <p:cNvSpPr>
            <a:spLocks noChangeShapeType="1"/>
          </p:cNvSpPr>
          <p:nvPr/>
        </p:nvSpPr>
        <p:spPr bwMode="auto">
          <a:xfrm>
            <a:off x="5889625" y="15573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2" name="Line 979"/>
          <p:cNvSpPr>
            <a:spLocks noChangeShapeType="1"/>
          </p:cNvSpPr>
          <p:nvPr/>
        </p:nvSpPr>
        <p:spPr bwMode="auto">
          <a:xfrm>
            <a:off x="5889625" y="18621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3" name="Line 980"/>
          <p:cNvSpPr>
            <a:spLocks noChangeShapeType="1"/>
          </p:cNvSpPr>
          <p:nvPr/>
        </p:nvSpPr>
        <p:spPr bwMode="auto">
          <a:xfrm>
            <a:off x="5889625" y="21764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4" name="Line 981"/>
          <p:cNvSpPr>
            <a:spLocks noChangeShapeType="1"/>
          </p:cNvSpPr>
          <p:nvPr/>
        </p:nvSpPr>
        <p:spPr bwMode="auto">
          <a:xfrm>
            <a:off x="5927725" y="928688"/>
            <a:ext cx="1228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5" name="Line 982"/>
          <p:cNvSpPr>
            <a:spLocks noChangeShapeType="1"/>
          </p:cNvSpPr>
          <p:nvPr/>
        </p:nvSpPr>
        <p:spPr bwMode="auto">
          <a:xfrm flipV="1">
            <a:off x="5927725" y="900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6" name="Line 987"/>
          <p:cNvSpPr>
            <a:spLocks noChangeShapeType="1"/>
          </p:cNvSpPr>
          <p:nvPr/>
        </p:nvSpPr>
        <p:spPr bwMode="auto">
          <a:xfrm flipV="1">
            <a:off x="6232525" y="900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7" name="Line 992"/>
          <p:cNvSpPr>
            <a:spLocks noChangeShapeType="1"/>
          </p:cNvSpPr>
          <p:nvPr/>
        </p:nvSpPr>
        <p:spPr bwMode="auto">
          <a:xfrm flipV="1">
            <a:off x="6546850" y="900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8" name="Line 997"/>
          <p:cNvSpPr>
            <a:spLocks noChangeShapeType="1"/>
          </p:cNvSpPr>
          <p:nvPr/>
        </p:nvSpPr>
        <p:spPr bwMode="auto">
          <a:xfrm flipV="1">
            <a:off x="6851650" y="900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9" name="Line 1002"/>
          <p:cNvSpPr>
            <a:spLocks noChangeShapeType="1"/>
          </p:cNvSpPr>
          <p:nvPr/>
        </p:nvSpPr>
        <p:spPr bwMode="auto">
          <a:xfrm flipV="1">
            <a:off x="7156450" y="9001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0" name="Line 1003"/>
          <p:cNvSpPr>
            <a:spLocks noChangeShapeType="1"/>
          </p:cNvSpPr>
          <p:nvPr/>
        </p:nvSpPr>
        <p:spPr bwMode="auto">
          <a:xfrm flipV="1">
            <a:off x="5927725" y="8905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1" name="Line 1004"/>
          <p:cNvSpPr>
            <a:spLocks noChangeShapeType="1"/>
          </p:cNvSpPr>
          <p:nvPr/>
        </p:nvSpPr>
        <p:spPr bwMode="auto">
          <a:xfrm flipV="1">
            <a:off x="6232525" y="8905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2" name="Line 1005"/>
          <p:cNvSpPr>
            <a:spLocks noChangeShapeType="1"/>
          </p:cNvSpPr>
          <p:nvPr/>
        </p:nvSpPr>
        <p:spPr bwMode="auto">
          <a:xfrm flipV="1">
            <a:off x="6546850" y="8905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3" name="Line 1006"/>
          <p:cNvSpPr>
            <a:spLocks noChangeShapeType="1"/>
          </p:cNvSpPr>
          <p:nvPr/>
        </p:nvSpPr>
        <p:spPr bwMode="auto">
          <a:xfrm flipV="1">
            <a:off x="6851650" y="8905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4" name="Line 1007"/>
          <p:cNvSpPr>
            <a:spLocks noChangeShapeType="1"/>
          </p:cNvSpPr>
          <p:nvPr/>
        </p:nvSpPr>
        <p:spPr bwMode="auto">
          <a:xfrm flipV="1">
            <a:off x="7156450" y="8905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5" name="Freeform 1008"/>
          <p:cNvSpPr>
            <a:spLocks/>
          </p:cNvSpPr>
          <p:nvPr/>
        </p:nvSpPr>
        <p:spPr bwMode="auto">
          <a:xfrm>
            <a:off x="5927725" y="928688"/>
            <a:ext cx="542925" cy="66675"/>
          </a:xfrm>
          <a:custGeom>
            <a:avLst/>
            <a:gdLst>
              <a:gd name="T0" fmla="*/ 0 w 342"/>
              <a:gd name="T1" fmla="*/ 0 h 42"/>
              <a:gd name="T2" fmla="*/ 90 w 342"/>
              <a:gd name="T3" fmla="*/ 12 h 42"/>
              <a:gd name="T4" fmla="*/ 180 w 342"/>
              <a:gd name="T5" fmla="*/ 24 h 42"/>
              <a:gd name="T6" fmla="*/ 270 w 342"/>
              <a:gd name="T7" fmla="*/ 30 h 42"/>
              <a:gd name="T8" fmla="*/ 306 w 342"/>
              <a:gd name="T9" fmla="*/ 36 h 42"/>
              <a:gd name="T10" fmla="*/ 342 w 342"/>
              <a:gd name="T11" fmla="*/ 42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2"/>
              <a:gd name="T19" fmla="*/ 0 h 42"/>
              <a:gd name="T20" fmla="*/ 342 w 3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2" h="42">
                <a:moveTo>
                  <a:pt x="0" y="0"/>
                </a:moveTo>
                <a:lnTo>
                  <a:pt x="90" y="12"/>
                </a:lnTo>
                <a:lnTo>
                  <a:pt x="180" y="24"/>
                </a:lnTo>
                <a:lnTo>
                  <a:pt x="270" y="30"/>
                </a:lnTo>
                <a:lnTo>
                  <a:pt x="306" y="36"/>
                </a:lnTo>
                <a:lnTo>
                  <a:pt x="34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6" name="Freeform 1009"/>
          <p:cNvSpPr>
            <a:spLocks/>
          </p:cNvSpPr>
          <p:nvPr/>
        </p:nvSpPr>
        <p:spPr bwMode="auto">
          <a:xfrm>
            <a:off x="6470650" y="995363"/>
            <a:ext cx="304800" cy="57150"/>
          </a:xfrm>
          <a:custGeom>
            <a:avLst/>
            <a:gdLst>
              <a:gd name="T0" fmla="*/ 0 w 192"/>
              <a:gd name="T1" fmla="*/ 0 h 36"/>
              <a:gd name="T2" fmla="*/ 60 w 192"/>
              <a:gd name="T3" fmla="*/ 12 h 36"/>
              <a:gd name="T4" fmla="*/ 108 w 192"/>
              <a:gd name="T5" fmla="*/ 18 h 36"/>
              <a:gd name="T6" fmla="*/ 156 w 192"/>
              <a:gd name="T7" fmla="*/ 24 h 36"/>
              <a:gd name="T8" fmla="*/ 192 w 192"/>
              <a:gd name="T9" fmla="*/ 3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36"/>
              <a:gd name="T17" fmla="*/ 192 w 19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36">
                <a:moveTo>
                  <a:pt x="0" y="0"/>
                </a:moveTo>
                <a:lnTo>
                  <a:pt x="60" y="12"/>
                </a:lnTo>
                <a:lnTo>
                  <a:pt x="108" y="18"/>
                </a:lnTo>
                <a:lnTo>
                  <a:pt x="156" y="24"/>
                </a:lnTo>
                <a:lnTo>
                  <a:pt x="192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7" name="Freeform 1010"/>
          <p:cNvSpPr>
            <a:spLocks/>
          </p:cNvSpPr>
          <p:nvPr/>
        </p:nvSpPr>
        <p:spPr bwMode="auto">
          <a:xfrm>
            <a:off x="6775450" y="1052513"/>
            <a:ext cx="171450" cy="66675"/>
          </a:xfrm>
          <a:custGeom>
            <a:avLst/>
            <a:gdLst>
              <a:gd name="T0" fmla="*/ 0 w 108"/>
              <a:gd name="T1" fmla="*/ 0 h 42"/>
              <a:gd name="T2" fmla="*/ 36 w 108"/>
              <a:gd name="T3" fmla="*/ 12 h 42"/>
              <a:gd name="T4" fmla="*/ 60 w 108"/>
              <a:gd name="T5" fmla="*/ 18 h 42"/>
              <a:gd name="T6" fmla="*/ 108 w 108"/>
              <a:gd name="T7" fmla="*/ 42 h 4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42"/>
              <a:gd name="T14" fmla="*/ 108 w 108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42">
                <a:moveTo>
                  <a:pt x="0" y="0"/>
                </a:moveTo>
                <a:lnTo>
                  <a:pt x="36" y="12"/>
                </a:lnTo>
                <a:lnTo>
                  <a:pt x="60" y="18"/>
                </a:lnTo>
                <a:lnTo>
                  <a:pt x="108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8" name="Freeform 1011"/>
          <p:cNvSpPr>
            <a:spLocks/>
          </p:cNvSpPr>
          <p:nvPr/>
        </p:nvSpPr>
        <p:spPr bwMode="auto">
          <a:xfrm>
            <a:off x="6946900" y="1119188"/>
            <a:ext cx="95250" cy="57150"/>
          </a:xfrm>
          <a:custGeom>
            <a:avLst/>
            <a:gdLst>
              <a:gd name="T0" fmla="*/ 0 w 60"/>
              <a:gd name="T1" fmla="*/ 0 h 36"/>
              <a:gd name="T2" fmla="*/ 36 w 60"/>
              <a:gd name="T3" fmla="*/ 18 h 36"/>
              <a:gd name="T4" fmla="*/ 60 w 60"/>
              <a:gd name="T5" fmla="*/ 36 h 36"/>
              <a:gd name="T6" fmla="*/ 0 60000 65536"/>
              <a:gd name="T7" fmla="*/ 0 60000 65536"/>
              <a:gd name="T8" fmla="*/ 0 60000 65536"/>
              <a:gd name="T9" fmla="*/ 0 w 60"/>
              <a:gd name="T10" fmla="*/ 0 h 36"/>
              <a:gd name="T11" fmla="*/ 60 w 6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6">
                <a:moveTo>
                  <a:pt x="0" y="0"/>
                </a:moveTo>
                <a:lnTo>
                  <a:pt x="36" y="18"/>
                </a:lnTo>
                <a:lnTo>
                  <a:pt x="60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9" name="Freeform 1012"/>
          <p:cNvSpPr>
            <a:spLocks/>
          </p:cNvSpPr>
          <p:nvPr/>
        </p:nvSpPr>
        <p:spPr bwMode="auto">
          <a:xfrm>
            <a:off x="7042150" y="1176338"/>
            <a:ext cx="47625" cy="66675"/>
          </a:xfrm>
          <a:custGeom>
            <a:avLst/>
            <a:gdLst>
              <a:gd name="T0" fmla="*/ 0 w 30"/>
              <a:gd name="T1" fmla="*/ 0 h 42"/>
              <a:gd name="T2" fmla="*/ 18 w 30"/>
              <a:gd name="T3" fmla="*/ 18 h 42"/>
              <a:gd name="T4" fmla="*/ 30 w 30"/>
              <a:gd name="T5" fmla="*/ 42 h 42"/>
              <a:gd name="T6" fmla="*/ 0 60000 65536"/>
              <a:gd name="T7" fmla="*/ 0 60000 65536"/>
              <a:gd name="T8" fmla="*/ 0 60000 65536"/>
              <a:gd name="T9" fmla="*/ 0 w 30"/>
              <a:gd name="T10" fmla="*/ 0 h 42"/>
              <a:gd name="T11" fmla="*/ 30 w 30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2">
                <a:moveTo>
                  <a:pt x="0" y="0"/>
                </a:moveTo>
                <a:lnTo>
                  <a:pt x="18" y="18"/>
                </a:lnTo>
                <a:lnTo>
                  <a:pt x="3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0" name="Line 1013"/>
          <p:cNvSpPr>
            <a:spLocks noChangeShapeType="1"/>
          </p:cNvSpPr>
          <p:nvPr/>
        </p:nvSpPr>
        <p:spPr bwMode="auto">
          <a:xfrm>
            <a:off x="7089775" y="1243013"/>
            <a:ext cx="2857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1" name="Freeform 1014"/>
          <p:cNvSpPr>
            <a:spLocks/>
          </p:cNvSpPr>
          <p:nvPr/>
        </p:nvSpPr>
        <p:spPr bwMode="auto">
          <a:xfrm>
            <a:off x="7118350" y="1300163"/>
            <a:ext cx="19050" cy="66675"/>
          </a:xfrm>
          <a:custGeom>
            <a:avLst/>
            <a:gdLst>
              <a:gd name="T0" fmla="*/ 0 w 12"/>
              <a:gd name="T1" fmla="*/ 0 h 42"/>
              <a:gd name="T2" fmla="*/ 6 w 12"/>
              <a:gd name="T3" fmla="*/ 18 h 42"/>
              <a:gd name="T4" fmla="*/ 12 w 12"/>
              <a:gd name="T5" fmla="*/ 42 h 42"/>
              <a:gd name="T6" fmla="*/ 0 60000 65536"/>
              <a:gd name="T7" fmla="*/ 0 60000 65536"/>
              <a:gd name="T8" fmla="*/ 0 60000 65536"/>
              <a:gd name="T9" fmla="*/ 0 w 12"/>
              <a:gd name="T10" fmla="*/ 0 h 42"/>
              <a:gd name="T11" fmla="*/ 12 w 1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42">
                <a:moveTo>
                  <a:pt x="0" y="0"/>
                </a:moveTo>
                <a:lnTo>
                  <a:pt x="6" y="18"/>
                </a:lnTo>
                <a:lnTo>
                  <a:pt x="1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2" name="Line 1015"/>
          <p:cNvSpPr>
            <a:spLocks noChangeShapeType="1"/>
          </p:cNvSpPr>
          <p:nvPr/>
        </p:nvSpPr>
        <p:spPr bwMode="auto">
          <a:xfrm>
            <a:off x="7137400" y="1366838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" name="Line 1016"/>
          <p:cNvSpPr>
            <a:spLocks noChangeShapeType="1"/>
          </p:cNvSpPr>
          <p:nvPr/>
        </p:nvSpPr>
        <p:spPr bwMode="auto">
          <a:xfrm>
            <a:off x="7146925" y="142398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" name="Freeform 1017"/>
          <p:cNvSpPr>
            <a:spLocks/>
          </p:cNvSpPr>
          <p:nvPr/>
        </p:nvSpPr>
        <p:spPr bwMode="auto">
          <a:xfrm>
            <a:off x="7146925" y="1490663"/>
            <a:ext cx="9525" cy="66675"/>
          </a:xfrm>
          <a:custGeom>
            <a:avLst/>
            <a:gdLst>
              <a:gd name="T0" fmla="*/ 0 w 6"/>
              <a:gd name="T1" fmla="*/ 0 h 42"/>
              <a:gd name="T2" fmla="*/ 0 w 6"/>
              <a:gd name="T3" fmla="*/ 24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0" y="24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5" name="Line 1018"/>
          <p:cNvSpPr>
            <a:spLocks noChangeShapeType="1"/>
          </p:cNvSpPr>
          <p:nvPr/>
        </p:nvSpPr>
        <p:spPr bwMode="auto">
          <a:xfrm>
            <a:off x="7156450" y="155733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" name="Freeform 1019"/>
          <p:cNvSpPr>
            <a:spLocks/>
          </p:cNvSpPr>
          <p:nvPr/>
        </p:nvSpPr>
        <p:spPr bwMode="auto">
          <a:xfrm>
            <a:off x="7156450" y="1614488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7" name="Line 1020"/>
          <p:cNvSpPr>
            <a:spLocks noChangeShapeType="1"/>
          </p:cNvSpPr>
          <p:nvPr/>
        </p:nvSpPr>
        <p:spPr bwMode="auto">
          <a:xfrm>
            <a:off x="7156450" y="168116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8" name="Freeform 1021"/>
          <p:cNvSpPr>
            <a:spLocks/>
          </p:cNvSpPr>
          <p:nvPr/>
        </p:nvSpPr>
        <p:spPr bwMode="auto">
          <a:xfrm>
            <a:off x="7156450" y="1738313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9" name="Line 1022"/>
          <p:cNvSpPr>
            <a:spLocks noChangeShapeType="1"/>
          </p:cNvSpPr>
          <p:nvPr/>
        </p:nvSpPr>
        <p:spPr bwMode="auto">
          <a:xfrm>
            <a:off x="7156450" y="180498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0" name="Freeform 1023"/>
          <p:cNvSpPr>
            <a:spLocks/>
          </p:cNvSpPr>
          <p:nvPr/>
        </p:nvSpPr>
        <p:spPr bwMode="auto">
          <a:xfrm>
            <a:off x="7156450" y="1862138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1" name="Line 1024"/>
          <p:cNvSpPr>
            <a:spLocks noChangeShapeType="1"/>
          </p:cNvSpPr>
          <p:nvPr/>
        </p:nvSpPr>
        <p:spPr bwMode="auto">
          <a:xfrm>
            <a:off x="7156450" y="192881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2" name="Freeform 1025"/>
          <p:cNvSpPr>
            <a:spLocks/>
          </p:cNvSpPr>
          <p:nvPr/>
        </p:nvSpPr>
        <p:spPr bwMode="auto">
          <a:xfrm>
            <a:off x="7156450" y="1985963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" name="Line 1026"/>
          <p:cNvSpPr>
            <a:spLocks noChangeShapeType="1"/>
          </p:cNvSpPr>
          <p:nvPr/>
        </p:nvSpPr>
        <p:spPr bwMode="auto">
          <a:xfrm>
            <a:off x="7156450" y="205263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" name="Line 1027"/>
          <p:cNvSpPr>
            <a:spLocks noChangeShapeType="1"/>
          </p:cNvSpPr>
          <p:nvPr/>
        </p:nvSpPr>
        <p:spPr bwMode="auto">
          <a:xfrm>
            <a:off x="7156450" y="2109788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" name="Rectangle 1028"/>
          <p:cNvSpPr>
            <a:spLocks noChangeArrowheads="1"/>
          </p:cNvSpPr>
          <p:nvPr/>
        </p:nvSpPr>
        <p:spPr bwMode="auto">
          <a:xfrm>
            <a:off x="5765800" y="8524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800"/>
          </a:p>
        </p:txBody>
      </p:sp>
      <p:sp>
        <p:nvSpPr>
          <p:cNvPr id="10356" name="Rectangle 1029"/>
          <p:cNvSpPr>
            <a:spLocks noChangeArrowheads="1"/>
          </p:cNvSpPr>
          <p:nvPr/>
        </p:nvSpPr>
        <p:spPr bwMode="auto">
          <a:xfrm>
            <a:off x="5699125" y="11668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</a:t>
            </a:r>
            <a:endParaRPr lang="en-US" sz="800"/>
          </a:p>
        </p:txBody>
      </p:sp>
      <p:sp>
        <p:nvSpPr>
          <p:cNvPr id="10357" name="Rectangle 1030"/>
          <p:cNvSpPr>
            <a:spLocks noChangeArrowheads="1"/>
          </p:cNvSpPr>
          <p:nvPr/>
        </p:nvSpPr>
        <p:spPr bwMode="auto">
          <a:xfrm>
            <a:off x="5632450" y="14811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</a:t>
            </a:r>
            <a:endParaRPr lang="en-US" sz="800"/>
          </a:p>
        </p:txBody>
      </p:sp>
      <p:sp>
        <p:nvSpPr>
          <p:cNvPr id="10358" name="Rectangle 1031"/>
          <p:cNvSpPr>
            <a:spLocks noChangeArrowheads="1"/>
          </p:cNvSpPr>
          <p:nvPr/>
        </p:nvSpPr>
        <p:spPr bwMode="auto">
          <a:xfrm>
            <a:off x="5632450" y="17859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</a:t>
            </a:r>
            <a:endParaRPr lang="en-US" sz="800"/>
          </a:p>
        </p:txBody>
      </p:sp>
      <p:sp>
        <p:nvSpPr>
          <p:cNvPr id="10359" name="Rectangle 1032"/>
          <p:cNvSpPr>
            <a:spLocks noChangeArrowheads="1"/>
          </p:cNvSpPr>
          <p:nvPr/>
        </p:nvSpPr>
        <p:spPr bwMode="auto">
          <a:xfrm>
            <a:off x="5632450" y="21002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 sz="800"/>
          </a:p>
        </p:txBody>
      </p:sp>
      <p:sp>
        <p:nvSpPr>
          <p:cNvPr id="10360" name="Rectangle 1033"/>
          <p:cNvSpPr>
            <a:spLocks noChangeArrowheads="1"/>
          </p:cNvSpPr>
          <p:nvPr/>
        </p:nvSpPr>
        <p:spPr bwMode="auto">
          <a:xfrm>
            <a:off x="5813425" y="66198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0.00</a:t>
            </a:r>
            <a:endParaRPr lang="en-US" sz="800"/>
          </a:p>
        </p:txBody>
      </p:sp>
      <p:sp>
        <p:nvSpPr>
          <p:cNvPr id="10361" name="Rectangle 1034"/>
          <p:cNvSpPr>
            <a:spLocks noChangeArrowheads="1"/>
          </p:cNvSpPr>
          <p:nvPr/>
        </p:nvSpPr>
        <p:spPr bwMode="auto">
          <a:xfrm>
            <a:off x="6118225" y="66198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0.25</a:t>
            </a:r>
            <a:endParaRPr lang="en-US" sz="800"/>
          </a:p>
        </p:txBody>
      </p:sp>
      <p:sp>
        <p:nvSpPr>
          <p:cNvPr id="10362" name="Rectangle 1035"/>
          <p:cNvSpPr>
            <a:spLocks noChangeArrowheads="1"/>
          </p:cNvSpPr>
          <p:nvPr/>
        </p:nvSpPr>
        <p:spPr bwMode="auto">
          <a:xfrm>
            <a:off x="6432550" y="66198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0.50</a:t>
            </a:r>
            <a:endParaRPr lang="en-US" sz="800"/>
          </a:p>
        </p:txBody>
      </p:sp>
      <p:sp>
        <p:nvSpPr>
          <p:cNvPr id="10363" name="Rectangle 1036"/>
          <p:cNvSpPr>
            <a:spLocks noChangeArrowheads="1"/>
          </p:cNvSpPr>
          <p:nvPr/>
        </p:nvSpPr>
        <p:spPr bwMode="auto">
          <a:xfrm>
            <a:off x="6737350" y="66198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0.75</a:t>
            </a:r>
            <a:endParaRPr lang="en-US" sz="800"/>
          </a:p>
        </p:txBody>
      </p:sp>
      <p:sp>
        <p:nvSpPr>
          <p:cNvPr id="10364" name="Rectangle 1037"/>
          <p:cNvSpPr>
            <a:spLocks noChangeArrowheads="1"/>
          </p:cNvSpPr>
          <p:nvPr/>
        </p:nvSpPr>
        <p:spPr bwMode="auto">
          <a:xfrm>
            <a:off x="7042150" y="66198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1.00</a:t>
            </a:r>
            <a:endParaRPr lang="en-US" sz="800"/>
          </a:p>
        </p:txBody>
      </p:sp>
      <p:sp>
        <p:nvSpPr>
          <p:cNvPr id="10365" name="Text Box 1038"/>
          <p:cNvSpPr txBox="1">
            <a:spLocks noChangeArrowheads="1"/>
          </p:cNvSpPr>
          <p:nvPr/>
        </p:nvSpPr>
        <p:spPr bwMode="auto">
          <a:xfrm>
            <a:off x="6032500" y="1566863"/>
            <a:ext cx="1044575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/>
              <a:t>Temperate Grassland</a:t>
            </a:r>
          </a:p>
          <a:p>
            <a:pPr algn="ctr"/>
            <a:r>
              <a:rPr lang="en-US" sz="800"/>
              <a:t>30 cm: 83%</a:t>
            </a:r>
          </a:p>
          <a:p>
            <a:pPr algn="ctr"/>
            <a:r>
              <a:rPr lang="en-US" sz="800"/>
              <a:t>Deepest: 2.6 m</a:t>
            </a:r>
          </a:p>
          <a:p>
            <a:pPr algn="ctr"/>
            <a:r>
              <a:rPr lang="en-US" sz="800"/>
              <a:t>Root-to-Shoot: 3.7</a:t>
            </a:r>
          </a:p>
        </p:txBody>
      </p:sp>
      <p:sp>
        <p:nvSpPr>
          <p:cNvPr id="10366" name="Rectangle 1039"/>
          <p:cNvSpPr>
            <a:spLocks noChangeArrowheads="1"/>
          </p:cNvSpPr>
          <p:nvPr/>
        </p:nvSpPr>
        <p:spPr bwMode="auto">
          <a:xfrm>
            <a:off x="4194175" y="925513"/>
            <a:ext cx="1228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7" name="Line 1040"/>
          <p:cNvSpPr>
            <a:spLocks noChangeShapeType="1"/>
          </p:cNvSpPr>
          <p:nvPr/>
        </p:nvSpPr>
        <p:spPr bwMode="auto">
          <a:xfrm>
            <a:off x="4194175" y="1239838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8" name="Line 1041"/>
          <p:cNvSpPr>
            <a:spLocks noChangeShapeType="1"/>
          </p:cNvSpPr>
          <p:nvPr/>
        </p:nvSpPr>
        <p:spPr bwMode="auto">
          <a:xfrm>
            <a:off x="4194175" y="1554163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9" name="Line 1042"/>
          <p:cNvSpPr>
            <a:spLocks noChangeShapeType="1"/>
          </p:cNvSpPr>
          <p:nvPr/>
        </p:nvSpPr>
        <p:spPr bwMode="auto">
          <a:xfrm>
            <a:off x="4194175" y="1858963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0" name="Line 1043"/>
          <p:cNvSpPr>
            <a:spLocks noChangeShapeType="1"/>
          </p:cNvSpPr>
          <p:nvPr/>
        </p:nvSpPr>
        <p:spPr bwMode="auto">
          <a:xfrm>
            <a:off x="4194175" y="2173288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1" name="Line 1044"/>
          <p:cNvSpPr>
            <a:spLocks noChangeShapeType="1"/>
          </p:cNvSpPr>
          <p:nvPr/>
        </p:nvSpPr>
        <p:spPr bwMode="auto">
          <a:xfrm>
            <a:off x="4498975" y="925513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2" name="Line 1045"/>
          <p:cNvSpPr>
            <a:spLocks noChangeShapeType="1"/>
          </p:cNvSpPr>
          <p:nvPr/>
        </p:nvSpPr>
        <p:spPr bwMode="auto">
          <a:xfrm>
            <a:off x="4813300" y="925513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3" name="Line 1046"/>
          <p:cNvSpPr>
            <a:spLocks noChangeShapeType="1"/>
          </p:cNvSpPr>
          <p:nvPr/>
        </p:nvSpPr>
        <p:spPr bwMode="auto">
          <a:xfrm>
            <a:off x="5118100" y="925513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4" name="Line 1047"/>
          <p:cNvSpPr>
            <a:spLocks noChangeShapeType="1"/>
          </p:cNvSpPr>
          <p:nvPr/>
        </p:nvSpPr>
        <p:spPr bwMode="auto">
          <a:xfrm>
            <a:off x="5422900" y="925513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5" name="Rectangle 1048"/>
          <p:cNvSpPr>
            <a:spLocks noChangeArrowheads="1"/>
          </p:cNvSpPr>
          <p:nvPr/>
        </p:nvSpPr>
        <p:spPr bwMode="auto">
          <a:xfrm>
            <a:off x="4194175" y="925513"/>
            <a:ext cx="1228725" cy="124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6" name="Line 1049"/>
          <p:cNvSpPr>
            <a:spLocks noChangeShapeType="1"/>
          </p:cNvSpPr>
          <p:nvPr/>
        </p:nvSpPr>
        <p:spPr bwMode="auto">
          <a:xfrm>
            <a:off x="4194175" y="925513"/>
            <a:ext cx="1588" cy="1247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7" name="Line 1050"/>
          <p:cNvSpPr>
            <a:spLocks noChangeShapeType="1"/>
          </p:cNvSpPr>
          <p:nvPr/>
        </p:nvSpPr>
        <p:spPr bwMode="auto">
          <a:xfrm>
            <a:off x="4165600" y="9255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8" name="Line 1055"/>
          <p:cNvSpPr>
            <a:spLocks noChangeShapeType="1"/>
          </p:cNvSpPr>
          <p:nvPr/>
        </p:nvSpPr>
        <p:spPr bwMode="auto">
          <a:xfrm>
            <a:off x="4165600" y="12398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9" name="Line 1064"/>
          <p:cNvSpPr>
            <a:spLocks noChangeShapeType="1"/>
          </p:cNvSpPr>
          <p:nvPr/>
        </p:nvSpPr>
        <p:spPr bwMode="auto">
          <a:xfrm>
            <a:off x="4165600" y="18589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0" name="Line 1069"/>
          <p:cNvSpPr>
            <a:spLocks noChangeShapeType="1"/>
          </p:cNvSpPr>
          <p:nvPr/>
        </p:nvSpPr>
        <p:spPr bwMode="auto">
          <a:xfrm>
            <a:off x="4165600" y="21732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1" name="Line 1070"/>
          <p:cNvSpPr>
            <a:spLocks noChangeShapeType="1"/>
          </p:cNvSpPr>
          <p:nvPr/>
        </p:nvSpPr>
        <p:spPr bwMode="auto">
          <a:xfrm>
            <a:off x="4156075" y="9255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2" name="Line 1071"/>
          <p:cNvSpPr>
            <a:spLocks noChangeShapeType="1"/>
          </p:cNvSpPr>
          <p:nvPr/>
        </p:nvSpPr>
        <p:spPr bwMode="auto">
          <a:xfrm>
            <a:off x="4156075" y="12398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3" name="Line 1072"/>
          <p:cNvSpPr>
            <a:spLocks noChangeShapeType="1"/>
          </p:cNvSpPr>
          <p:nvPr/>
        </p:nvSpPr>
        <p:spPr bwMode="auto">
          <a:xfrm>
            <a:off x="4156075" y="15541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4" name="Line 1073"/>
          <p:cNvSpPr>
            <a:spLocks noChangeShapeType="1"/>
          </p:cNvSpPr>
          <p:nvPr/>
        </p:nvSpPr>
        <p:spPr bwMode="auto">
          <a:xfrm>
            <a:off x="4156075" y="18589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5" name="Line 1074"/>
          <p:cNvSpPr>
            <a:spLocks noChangeShapeType="1"/>
          </p:cNvSpPr>
          <p:nvPr/>
        </p:nvSpPr>
        <p:spPr bwMode="auto">
          <a:xfrm>
            <a:off x="4156075" y="21732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6" name="Line 1075"/>
          <p:cNvSpPr>
            <a:spLocks noChangeShapeType="1"/>
          </p:cNvSpPr>
          <p:nvPr/>
        </p:nvSpPr>
        <p:spPr bwMode="auto">
          <a:xfrm>
            <a:off x="4194175" y="925513"/>
            <a:ext cx="1228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7" name="Line 1076"/>
          <p:cNvSpPr>
            <a:spLocks noChangeShapeType="1"/>
          </p:cNvSpPr>
          <p:nvPr/>
        </p:nvSpPr>
        <p:spPr bwMode="auto">
          <a:xfrm flipV="1">
            <a:off x="4194175" y="8969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8" name="Line 1081"/>
          <p:cNvSpPr>
            <a:spLocks noChangeShapeType="1"/>
          </p:cNvSpPr>
          <p:nvPr/>
        </p:nvSpPr>
        <p:spPr bwMode="auto">
          <a:xfrm flipV="1">
            <a:off x="4498975" y="8969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9" name="Line 1086"/>
          <p:cNvSpPr>
            <a:spLocks noChangeShapeType="1"/>
          </p:cNvSpPr>
          <p:nvPr/>
        </p:nvSpPr>
        <p:spPr bwMode="auto">
          <a:xfrm flipV="1">
            <a:off x="4813300" y="8969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0" name="Line 1091"/>
          <p:cNvSpPr>
            <a:spLocks noChangeShapeType="1"/>
          </p:cNvSpPr>
          <p:nvPr/>
        </p:nvSpPr>
        <p:spPr bwMode="auto">
          <a:xfrm flipV="1">
            <a:off x="5118100" y="8969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1" name="Line 1096"/>
          <p:cNvSpPr>
            <a:spLocks noChangeShapeType="1"/>
          </p:cNvSpPr>
          <p:nvPr/>
        </p:nvSpPr>
        <p:spPr bwMode="auto">
          <a:xfrm flipV="1">
            <a:off x="5422900" y="89693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2" name="Line 1097"/>
          <p:cNvSpPr>
            <a:spLocks noChangeShapeType="1"/>
          </p:cNvSpPr>
          <p:nvPr/>
        </p:nvSpPr>
        <p:spPr bwMode="auto">
          <a:xfrm flipV="1">
            <a:off x="4194175" y="8874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3" name="Line 1098"/>
          <p:cNvSpPr>
            <a:spLocks noChangeShapeType="1"/>
          </p:cNvSpPr>
          <p:nvPr/>
        </p:nvSpPr>
        <p:spPr bwMode="auto">
          <a:xfrm flipV="1">
            <a:off x="4498975" y="8874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4" name="Line 1099"/>
          <p:cNvSpPr>
            <a:spLocks noChangeShapeType="1"/>
          </p:cNvSpPr>
          <p:nvPr/>
        </p:nvSpPr>
        <p:spPr bwMode="auto">
          <a:xfrm flipV="1">
            <a:off x="4813300" y="8874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5" name="Line 1100"/>
          <p:cNvSpPr>
            <a:spLocks noChangeShapeType="1"/>
          </p:cNvSpPr>
          <p:nvPr/>
        </p:nvSpPr>
        <p:spPr bwMode="auto">
          <a:xfrm flipV="1">
            <a:off x="5118100" y="8874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6" name="Line 1101"/>
          <p:cNvSpPr>
            <a:spLocks noChangeShapeType="1"/>
          </p:cNvSpPr>
          <p:nvPr/>
        </p:nvSpPr>
        <p:spPr bwMode="auto">
          <a:xfrm flipV="1">
            <a:off x="5422900" y="8874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7" name="Freeform 1102"/>
          <p:cNvSpPr>
            <a:spLocks/>
          </p:cNvSpPr>
          <p:nvPr/>
        </p:nvSpPr>
        <p:spPr bwMode="auto">
          <a:xfrm>
            <a:off x="4194175" y="925513"/>
            <a:ext cx="542925" cy="66675"/>
          </a:xfrm>
          <a:custGeom>
            <a:avLst/>
            <a:gdLst>
              <a:gd name="T0" fmla="*/ 0 w 342"/>
              <a:gd name="T1" fmla="*/ 0 h 42"/>
              <a:gd name="T2" fmla="*/ 90 w 342"/>
              <a:gd name="T3" fmla="*/ 12 h 42"/>
              <a:gd name="T4" fmla="*/ 180 w 342"/>
              <a:gd name="T5" fmla="*/ 24 h 42"/>
              <a:gd name="T6" fmla="*/ 270 w 342"/>
              <a:gd name="T7" fmla="*/ 30 h 42"/>
              <a:gd name="T8" fmla="*/ 306 w 342"/>
              <a:gd name="T9" fmla="*/ 36 h 42"/>
              <a:gd name="T10" fmla="*/ 342 w 342"/>
              <a:gd name="T11" fmla="*/ 42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2"/>
              <a:gd name="T19" fmla="*/ 0 h 42"/>
              <a:gd name="T20" fmla="*/ 342 w 34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2" h="42">
                <a:moveTo>
                  <a:pt x="0" y="0"/>
                </a:moveTo>
                <a:lnTo>
                  <a:pt x="90" y="12"/>
                </a:lnTo>
                <a:lnTo>
                  <a:pt x="180" y="24"/>
                </a:lnTo>
                <a:lnTo>
                  <a:pt x="270" y="30"/>
                </a:lnTo>
                <a:lnTo>
                  <a:pt x="306" y="36"/>
                </a:lnTo>
                <a:lnTo>
                  <a:pt x="34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8" name="Freeform 1103"/>
          <p:cNvSpPr>
            <a:spLocks/>
          </p:cNvSpPr>
          <p:nvPr/>
        </p:nvSpPr>
        <p:spPr bwMode="auto">
          <a:xfrm>
            <a:off x="4737100" y="992188"/>
            <a:ext cx="304800" cy="57150"/>
          </a:xfrm>
          <a:custGeom>
            <a:avLst/>
            <a:gdLst>
              <a:gd name="T0" fmla="*/ 0 w 192"/>
              <a:gd name="T1" fmla="*/ 0 h 36"/>
              <a:gd name="T2" fmla="*/ 60 w 192"/>
              <a:gd name="T3" fmla="*/ 12 h 36"/>
              <a:gd name="T4" fmla="*/ 108 w 192"/>
              <a:gd name="T5" fmla="*/ 18 h 36"/>
              <a:gd name="T6" fmla="*/ 156 w 192"/>
              <a:gd name="T7" fmla="*/ 24 h 36"/>
              <a:gd name="T8" fmla="*/ 192 w 192"/>
              <a:gd name="T9" fmla="*/ 3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36"/>
              <a:gd name="T17" fmla="*/ 192 w 19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36">
                <a:moveTo>
                  <a:pt x="0" y="0"/>
                </a:moveTo>
                <a:lnTo>
                  <a:pt x="60" y="12"/>
                </a:lnTo>
                <a:lnTo>
                  <a:pt x="108" y="18"/>
                </a:lnTo>
                <a:lnTo>
                  <a:pt x="156" y="24"/>
                </a:lnTo>
                <a:lnTo>
                  <a:pt x="192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9" name="Freeform 1104"/>
          <p:cNvSpPr>
            <a:spLocks/>
          </p:cNvSpPr>
          <p:nvPr/>
        </p:nvSpPr>
        <p:spPr bwMode="auto">
          <a:xfrm>
            <a:off x="5041900" y="1049338"/>
            <a:ext cx="171450" cy="66675"/>
          </a:xfrm>
          <a:custGeom>
            <a:avLst/>
            <a:gdLst>
              <a:gd name="T0" fmla="*/ 0 w 108"/>
              <a:gd name="T1" fmla="*/ 0 h 42"/>
              <a:gd name="T2" fmla="*/ 36 w 108"/>
              <a:gd name="T3" fmla="*/ 12 h 42"/>
              <a:gd name="T4" fmla="*/ 60 w 108"/>
              <a:gd name="T5" fmla="*/ 18 h 42"/>
              <a:gd name="T6" fmla="*/ 108 w 108"/>
              <a:gd name="T7" fmla="*/ 42 h 42"/>
              <a:gd name="T8" fmla="*/ 0 60000 65536"/>
              <a:gd name="T9" fmla="*/ 0 60000 65536"/>
              <a:gd name="T10" fmla="*/ 0 60000 65536"/>
              <a:gd name="T11" fmla="*/ 0 60000 65536"/>
              <a:gd name="T12" fmla="*/ 0 w 108"/>
              <a:gd name="T13" fmla="*/ 0 h 42"/>
              <a:gd name="T14" fmla="*/ 108 w 108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" h="42">
                <a:moveTo>
                  <a:pt x="0" y="0"/>
                </a:moveTo>
                <a:lnTo>
                  <a:pt x="36" y="12"/>
                </a:lnTo>
                <a:lnTo>
                  <a:pt x="60" y="18"/>
                </a:lnTo>
                <a:lnTo>
                  <a:pt x="108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0" name="Freeform 1105"/>
          <p:cNvSpPr>
            <a:spLocks/>
          </p:cNvSpPr>
          <p:nvPr/>
        </p:nvSpPr>
        <p:spPr bwMode="auto">
          <a:xfrm>
            <a:off x="5213350" y="1116013"/>
            <a:ext cx="95250" cy="57150"/>
          </a:xfrm>
          <a:custGeom>
            <a:avLst/>
            <a:gdLst>
              <a:gd name="T0" fmla="*/ 0 w 60"/>
              <a:gd name="T1" fmla="*/ 0 h 36"/>
              <a:gd name="T2" fmla="*/ 36 w 60"/>
              <a:gd name="T3" fmla="*/ 18 h 36"/>
              <a:gd name="T4" fmla="*/ 60 w 60"/>
              <a:gd name="T5" fmla="*/ 36 h 36"/>
              <a:gd name="T6" fmla="*/ 0 60000 65536"/>
              <a:gd name="T7" fmla="*/ 0 60000 65536"/>
              <a:gd name="T8" fmla="*/ 0 60000 65536"/>
              <a:gd name="T9" fmla="*/ 0 w 60"/>
              <a:gd name="T10" fmla="*/ 0 h 36"/>
              <a:gd name="T11" fmla="*/ 60 w 6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36">
                <a:moveTo>
                  <a:pt x="0" y="0"/>
                </a:moveTo>
                <a:lnTo>
                  <a:pt x="36" y="18"/>
                </a:lnTo>
                <a:lnTo>
                  <a:pt x="60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1" name="Freeform 1106"/>
          <p:cNvSpPr>
            <a:spLocks/>
          </p:cNvSpPr>
          <p:nvPr/>
        </p:nvSpPr>
        <p:spPr bwMode="auto">
          <a:xfrm>
            <a:off x="5308600" y="1173163"/>
            <a:ext cx="47625" cy="66675"/>
          </a:xfrm>
          <a:custGeom>
            <a:avLst/>
            <a:gdLst>
              <a:gd name="T0" fmla="*/ 0 w 30"/>
              <a:gd name="T1" fmla="*/ 0 h 42"/>
              <a:gd name="T2" fmla="*/ 18 w 30"/>
              <a:gd name="T3" fmla="*/ 18 h 42"/>
              <a:gd name="T4" fmla="*/ 30 w 30"/>
              <a:gd name="T5" fmla="*/ 42 h 42"/>
              <a:gd name="T6" fmla="*/ 0 60000 65536"/>
              <a:gd name="T7" fmla="*/ 0 60000 65536"/>
              <a:gd name="T8" fmla="*/ 0 60000 65536"/>
              <a:gd name="T9" fmla="*/ 0 w 30"/>
              <a:gd name="T10" fmla="*/ 0 h 42"/>
              <a:gd name="T11" fmla="*/ 30 w 30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2">
                <a:moveTo>
                  <a:pt x="0" y="0"/>
                </a:moveTo>
                <a:lnTo>
                  <a:pt x="18" y="18"/>
                </a:lnTo>
                <a:lnTo>
                  <a:pt x="3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2" name="Line 1107"/>
          <p:cNvSpPr>
            <a:spLocks noChangeShapeType="1"/>
          </p:cNvSpPr>
          <p:nvPr/>
        </p:nvSpPr>
        <p:spPr bwMode="auto">
          <a:xfrm>
            <a:off x="5356225" y="1239838"/>
            <a:ext cx="2857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3" name="Freeform 1108"/>
          <p:cNvSpPr>
            <a:spLocks/>
          </p:cNvSpPr>
          <p:nvPr/>
        </p:nvSpPr>
        <p:spPr bwMode="auto">
          <a:xfrm>
            <a:off x="5384800" y="1296988"/>
            <a:ext cx="19050" cy="66675"/>
          </a:xfrm>
          <a:custGeom>
            <a:avLst/>
            <a:gdLst>
              <a:gd name="T0" fmla="*/ 0 w 12"/>
              <a:gd name="T1" fmla="*/ 0 h 42"/>
              <a:gd name="T2" fmla="*/ 6 w 12"/>
              <a:gd name="T3" fmla="*/ 18 h 42"/>
              <a:gd name="T4" fmla="*/ 12 w 12"/>
              <a:gd name="T5" fmla="*/ 42 h 42"/>
              <a:gd name="T6" fmla="*/ 0 60000 65536"/>
              <a:gd name="T7" fmla="*/ 0 60000 65536"/>
              <a:gd name="T8" fmla="*/ 0 60000 65536"/>
              <a:gd name="T9" fmla="*/ 0 w 12"/>
              <a:gd name="T10" fmla="*/ 0 h 42"/>
              <a:gd name="T11" fmla="*/ 12 w 1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42">
                <a:moveTo>
                  <a:pt x="0" y="0"/>
                </a:moveTo>
                <a:lnTo>
                  <a:pt x="6" y="18"/>
                </a:lnTo>
                <a:lnTo>
                  <a:pt x="1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4" name="Line 1109"/>
          <p:cNvSpPr>
            <a:spLocks noChangeShapeType="1"/>
          </p:cNvSpPr>
          <p:nvPr/>
        </p:nvSpPr>
        <p:spPr bwMode="auto">
          <a:xfrm>
            <a:off x="5403850" y="1363663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5" name="Line 1110"/>
          <p:cNvSpPr>
            <a:spLocks noChangeShapeType="1"/>
          </p:cNvSpPr>
          <p:nvPr/>
        </p:nvSpPr>
        <p:spPr bwMode="auto">
          <a:xfrm>
            <a:off x="5413375" y="142081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6" name="Freeform 1111"/>
          <p:cNvSpPr>
            <a:spLocks/>
          </p:cNvSpPr>
          <p:nvPr/>
        </p:nvSpPr>
        <p:spPr bwMode="auto">
          <a:xfrm>
            <a:off x="5413375" y="1487488"/>
            <a:ext cx="9525" cy="66675"/>
          </a:xfrm>
          <a:custGeom>
            <a:avLst/>
            <a:gdLst>
              <a:gd name="T0" fmla="*/ 0 w 6"/>
              <a:gd name="T1" fmla="*/ 0 h 42"/>
              <a:gd name="T2" fmla="*/ 0 w 6"/>
              <a:gd name="T3" fmla="*/ 24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0" y="24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7" name="Line 1112"/>
          <p:cNvSpPr>
            <a:spLocks noChangeShapeType="1"/>
          </p:cNvSpPr>
          <p:nvPr/>
        </p:nvSpPr>
        <p:spPr bwMode="auto">
          <a:xfrm>
            <a:off x="5422900" y="155416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8" name="Freeform 1113"/>
          <p:cNvSpPr>
            <a:spLocks/>
          </p:cNvSpPr>
          <p:nvPr/>
        </p:nvSpPr>
        <p:spPr bwMode="auto">
          <a:xfrm>
            <a:off x="5422900" y="1611313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9" name="Line 1114"/>
          <p:cNvSpPr>
            <a:spLocks noChangeShapeType="1"/>
          </p:cNvSpPr>
          <p:nvPr/>
        </p:nvSpPr>
        <p:spPr bwMode="auto">
          <a:xfrm>
            <a:off x="5422900" y="167798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0" name="Freeform 1115"/>
          <p:cNvSpPr>
            <a:spLocks/>
          </p:cNvSpPr>
          <p:nvPr/>
        </p:nvSpPr>
        <p:spPr bwMode="auto">
          <a:xfrm>
            <a:off x="5422900" y="1735138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1" name="Line 1116"/>
          <p:cNvSpPr>
            <a:spLocks noChangeShapeType="1"/>
          </p:cNvSpPr>
          <p:nvPr/>
        </p:nvSpPr>
        <p:spPr bwMode="auto">
          <a:xfrm>
            <a:off x="5422900" y="180181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2" name="Freeform 1117"/>
          <p:cNvSpPr>
            <a:spLocks/>
          </p:cNvSpPr>
          <p:nvPr/>
        </p:nvSpPr>
        <p:spPr bwMode="auto">
          <a:xfrm>
            <a:off x="5422900" y="1858963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3" name="Line 1118"/>
          <p:cNvSpPr>
            <a:spLocks noChangeShapeType="1"/>
          </p:cNvSpPr>
          <p:nvPr/>
        </p:nvSpPr>
        <p:spPr bwMode="auto">
          <a:xfrm>
            <a:off x="5422900" y="192563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4" name="Freeform 1119"/>
          <p:cNvSpPr>
            <a:spLocks/>
          </p:cNvSpPr>
          <p:nvPr/>
        </p:nvSpPr>
        <p:spPr bwMode="auto">
          <a:xfrm>
            <a:off x="5422900" y="1982788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5" name="Line 1120"/>
          <p:cNvSpPr>
            <a:spLocks noChangeShapeType="1"/>
          </p:cNvSpPr>
          <p:nvPr/>
        </p:nvSpPr>
        <p:spPr bwMode="auto">
          <a:xfrm>
            <a:off x="5422900" y="204946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6" name="Line 1121"/>
          <p:cNvSpPr>
            <a:spLocks noChangeShapeType="1"/>
          </p:cNvSpPr>
          <p:nvPr/>
        </p:nvSpPr>
        <p:spPr bwMode="auto">
          <a:xfrm>
            <a:off x="5422900" y="210661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7" name="Rectangle 1122"/>
          <p:cNvSpPr>
            <a:spLocks noChangeArrowheads="1"/>
          </p:cNvSpPr>
          <p:nvPr/>
        </p:nvSpPr>
        <p:spPr bwMode="auto">
          <a:xfrm>
            <a:off x="4032250" y="84931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800"/>
          </a:p>
        </p:txBody>
      </p:sp>
      <p:sp>
        <p:nvSpPr>
          <p:cNvPr id="10418" name="Rectangle 1123"/>
          <p:cNvSpPr>
            <a:spLocks noChangeArrowheads="1"/>
          </p:cNvSpPr>
          <p:nvPr/>
        </p:nvSpPr>
        <p:spPr bwMode="auto">
          <a:xfrm>
            <a:off x="3965575" y="116363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</a:t>
            </a:r>
            <a:endParaRPr lang="en-US" sz="800"/>
          </a:p>
        </p:txBody>
      </p:sp>
      <p:sp>
        <p:nvSpPr>
          <p:cNvPr id="10419" name="Rectangle 1124"/>
          <p:cNvSpPr>
            <a:spLocks noChangeArrowheads="1"/>
          </p:cNvSpPr>
          <p:nvPr/>
        </p:nvSpPr>
        <p:spPr bwMode="auto">
          <a:xfrm>
            <a:off x="3898900" y="14779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</a:t>
            </a:r>
            <a:endParaRPr lang="en-US" sz="800"/>
          </a:p>
        </p:txBody>
      </p:sp>
      <p:sp>
        <p:nvSpPr>
          <p:cNvPr id="10420" name="Rectangle 1125"/>
          <p:cNvSpPr>
            <a:spLocks noChangeArrowheads="1"/>
          </p:cNvSpPr>
          <p:nvPr/>
        </p:nvSpPr>
        <p:spPr bwMode="auto">
          <a:xfrm>
            <a:off x="3898900" y="17827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</a:t>
            </a:r>
            <a:endParaRPr lang="en-US" sz="800"/>
          </a:p>
        </p:txBody>
      </p:sp>
      <p:sp>
        <p:nvSpPr>
          <p:cNvPr id="10421" name="Rectangle 1126"/>
          <p:cNvSpPr>
            <a:spLocks noChangeArrowheads="1"/>
          </p:cNvSpPr>
          <p:nvPr/>
        </p:nvSpPr>
        <p:spPr bwMode="auto">
          <a:xfrm>
            <a:off x="3898900" y="20970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 sz="800"/>
          </a:p>
        </p:txBody>
      </p:sp>
      <p:sp>
        <p:nvSpPr>
          <p:cNvPr id="10422" name="Rectangle 1127"/>
          <p:cNvSpPr>
            <a:spLocks noChangeArrowheads="1"/>
          </p:cNvSpPr>
          <p:nvPr/>
        </p:nvSpPr>
        <p:spPr bwMode="auto">
          <a:xfrm>
            <a:off x="4079875" y="6588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0.00</a:t>
            </a:r>
            <a:endParaRPr lang="en-US" sz="800"/>
          </a:p>
        </p:txBody>
      </p:sp>
      <p:sp>
        <p:nvSpPr>
          <p:cNvPr id="10423" name="Rectangle 1128"/>
          <p:cNvSpPr>
            <a:spLocks noChangeArrowheads="1"/>
          </p:cNvSpPr>
          <p:nvPr/>
        </p:nvSpPr>
        <p:spPr bwMode="auto">
          <a:xfrm>
            <a:off x="4384675" y="6588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0.25</a:t>
            </a:r>
            <a:endParaRPr lang="en-US" sz="800"/>
          </a:p>
        </p:txBody>
      </p:sp>
      <p:sp>
        <p:nvSpPr>
          <p:cNvPr id="10424" name="Rectangle 1129"/>
          <p:cNvSpPr>
            <a:spLocks noChangeArrowheads="1"/>
          </p:cNvSpPr>
          <p:nvPr/>
        </p:nvSpPr>
        <p:spPr bwMode="auto">
          <a:xfrm>
            <a:off x="4699000" y="6588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0.50</a:t>
            </a:r>
            <a:endParaRPr lang="en-US" sz="800"/>
          </a:p>
        </p:txBody>
      </p:sp>
      <p:sp>
        <p:nvSpPr>
          <p:cNvPr id="10425" name="Rectangle 1130"/>
          <p:cNvSpPr>
            <a:spLocks noChangeArrowheads="1"/>
          </p:cNvSpPr>
          <p:nvPr/>
        </p:nvSpPr>
        <p:spPr bwMode="auto">
          <a:xfrm>
            <a:off x="5003800" y="6588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0.75</a:t>
            </a:r>
            <a:endParaRPr lang="en-US" sz="800"/>
          </a:p>
        </p:txBody>
      </p:sp>
      <p:sp>
        <p:nvSpPr>
          <p:cNvPr id="10426" name="Rectangle 1131"/>
          <p:cNvSpPr>
            <a:spLocks noChangeArrowheads="1"/>
          </p:cNvSpPr>
          <p:nvPr/>
        </p:nvSpPr>
        <p:spPr bwMode="auto">
          <a:xfrm>
            <a:off x="5308600" y="6588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1.00</a:t>
            </a:r>
            <a:endParaRPr lang="en-US" sz="800"/>
          </a:p>
        </p:txBody>
      </p:sp>
      <p:sp>
        <p:nvSpPr>
          <p:cNvPr id="10427" name="Text Box 1132"/>
          <p:cNvSpPr txBox="1">
            <a:spLocks noChangeArrowheads="1"/>
          </p:cNvSpPr>
          <p:nvPr/>
        </p:nvSpPr>
        <p:spPr bwMode="auto">
          <a:xfrm>
            <a:off x="4370388" y="1563688"/>
            <a:ext cx="893762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/>
              <a:t>Boreal Forest</a:t>
            </a:r>
          </a:p>
          <a:p>
            <a:pPr algn="ctr"/>
            <a:r>
              <a:rPr lang="en-US" sz="800"/>
              <a:t>30 cm: 83%</a:t>
            </a:r>
          </a:p>
          <a:p>
            <a:pPr algn="ctr"/>
            <a:r>
              <a:rPr lang="en-US" sz="800"/>
              <a:t>Deepest: 2.0 m</a:t>
            </a:r>
          </a:p>
          <a:p>
            <a:pPr algn="ctr"/>
            <a:r>
              <a:rPr lang="en-US" sz="800"/>
              <a:t>Root-to-Shoot: 0.32</a:t>
            </a:r>
          </a:p>
        </p:txBody>
      </p:sp>
      <p:sp>
        <p:nvSpPr>
          <p:cNvPr id="10428" name="Rectangle 1133"/>
          <p:cNvSpPr>
            <a:spLocks noChangeArrowheads="1"/>
          </p:cNvSpPr>
          <p:nvPr/>
        </p:nvSpPr>
        <p:spPr bwMode="auto">
          <a:xfrm>
            <a:off x="2425700" y="2686050"/>
            <a:ext cx="1228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9" name="Line 1134"/>
          <p:cNvSpPr>
            <a:spLocks noChangeShapeType="1"/>
          </p:cNvSpPr>
          <p:nvPr/>
        </p:nvSpPr>
        <p:spPr bwMode="auto">
          <a:xfrm>
            <a:off x="2425700" y="3000375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0" name="Line 1135"/>
          <p:cNvSpPr>
            <a:spLocks noChangeShapeType="1"/>
          </p:cNvSpPr>
          <p:nvPr/>
        </p:nvSpPr>
        <p:spPr bwMode="auto">
          <a:xfrm>
            <a:off x="2425700" y="3314700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1" name="Line 1136"/>
          <p:cNvSpPr>
            <a:spLocks noChangeShapeType="1"/>
          </p:cNvSpPr>
          <p:nvPr/>
        </p:nvSpPr>
        <p:spPr bwMode="auto">
          <a:xfrm>
            <a:off x="2425700" y="3619500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2" name="Line 1137"/>
          <p:cNvSpPr>
            <a:spLocks noChangeShapeType="1"/>
          </p:cNvSpPr>
          <p:nvPr/>
        </p:nvSpPr>
        <p:spPr bwMode="auto">
          <a:xfrm>
            <a:off x="2425700" y="3933825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3" name="Line 1138"/>
          <p:cNvSpPr>
            <a:spLocks noChangeShapeType="1"/>
          </p:cNvSpPr>
          <p:nvPr/>
        </p:nvSpPr>
        <p:spPr bwMode="auto">
          <a:xfrm>
            <a:off x="2730500" y="2686050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4" name="Line 1139"/>
          <p:cNvSpPr>
            <a:spLocks noChangeShapeType="1"/>
          </p:cNvSpPr>
          <p:nvPr/>
        </p:nvSpPr>
        <p:spPr bwMode="auto">
          <a:xfrm>
            <a:off x="3044825" y="2686050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5" name="Line 1140"/>
          <p:cNvSpPr>
            <a:spLocks noChangeShapeType="1"/>
          </p:cNvSpPr>
          <p:nvPr/>
        </p:nvSpPr>
        <p:spPr bwMode="auto">
          <a:xfrm>
            <a:off x="3349625" y="2686050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6" name="Line 1141"/>
          <p:cNvSpPr>
            <a:spLocks noChangeShapeType="1"/>
          </p:cNvSpPr>
          <p:nvPr/>
        </p:nvSpPr>
        <p:spPr bwMode="auto">
          <a:xfrm>
            <a:off x="3654425" y="2686050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7" name="Rectangle 1142"/>
          <p:cNvSpPr>
            <a:spLocks noChangeArrowheads="1"/>
          </p:cNvSpPr>
          <p:nvPr/>
        </p:nvSpPr>
        <p:spPr bwMode="auto">
          <a:xfrm>
            <a:off x="2425700" y="2686050"/>
            <a:ext cx="1228725" cy="124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8" name="Line 1143"/>
          <p:cNvSpPr>
            <a:spLocks noChangeShapeType="1"/>
          </p:cNvSpPr>
          <p:nvPr/>
        </p:nvSpPr>
        <p:spPr bwMode="auto">
          <a:xfrm>
            <a:off x="2425700" y="2686050"/>
            <a:ext cx="1588" cy="1247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9" name="Line 1144"/>
          <p:cNvSpPr>
            <a:spLocks noChangeShapeType="1"/>
          </p:cNvSpPr>
          <p:nvPr/>
        </p:nvSpPr>
        <p:spPr bwMode="auto">
          <a:xfrm>
            <a:off x="2397125" y="26860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0" name="Line 1149"/>
          <p:cNvSpPr>
            <a:spLocks noChangeShapeType="1"/>
          </p:cNvSpPr>
          <p:nvPr/>
        </p:nvSpPr>
        <p:spPr bwMode="auto">
          <a:xfrm>
            <a:off x="2397125" y="30003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1" name="Line 1154"/>
          <p:cNvSpPr>
            <a:spLocks noChangeShapeType="1"/>
          </p:cNvSpPr>
          <p:nvPr/>
        </p:nvSpPr>
        <p:spPr bwMode="auto">
          <a:xfrm>
            <a:off x="2397125" y="33051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2" name="Line 1159"/>
          <p:cNvSpPr>
            <a:spLocks noChangeShapeType="1"/>
          </p:cNvSpPr>
          <p:nvPr/>
        </p:nvSpPr>
        <p:spPr bwMode="auto">
          <a:xfrm>
            <a:off x="2397125" y="36195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3" name="Line 1164"/>
          <p:cNvSpPr>
            <a:spLocks noChangeShapeType="1"/>
          </p:cNvSpPr>
          <p:nvPr/>
        </p:nvSpPr>
        <p:spPr bwMode="auto">
          <a:xfrm>
            <a:off x="2397125" y="39338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4" name="Line 1165"/>
          <p:cNvSpPr>
            <a:spLocks noChangeShapeType="1"/>
          </p:cNvSpPr>
          <p:nvPr/>
        </p:nvSpPr>
        <p:spPr bwMode="auto">
          <a:xfrm>
            <a:off x="2387600" y="26860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5" name="Line 1166"/>
          <p:cNvSpPr>
            <a:spLocks noChangeShapeType="1"/>
          </p:cNvSpPr>
          <p:nvPr/>
        </p:nvSpPr>
        <p:spPr bwMode="auto">
          <a:xfrm>
            <a:off x="2387600" y="30003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" name="Line 1167"/>
          <p:cNvSpPr>
            <a:spLocks noChangeShapeType="1"/>
          </p:cNvSpPr>
          <p:nvPr/>
        </p:nvSpPr>
        <p:spPr bwMode="auto">
          <a:xfrm>
            <a:off x="2387600" y="36195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" name="Line 1168"/>
          <p:cNvSpPr>
            <a:spLocks noChangeShapeType="1"/>
          </p:cNvSpPr>
          <p:nvPr/>
        </p:nvSpPr>
        <p:spPr bwMode="auto">
          <a:xfrm>
            <a:off x="2387600" y="39338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" name="Line 1169"/>
          <p:cNvSpPr>
            <a:spLocks noChangeShapeType="1"/>
          </p:cNvSpPr>
          <p:nvPr/>
        </p:nvSpPr>
        <p:spPr bwMode="auto">
          <a:xfrm>
            <a:off x="2425700" y="2686050"/>
            <a:ext cx="12287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" name="Line 1170"/>
          <p:cNvSpPr>
            <a:spLocks noChangeShapeType="1"/>
          </p:cNvSpPr>
          <p:nvPr/>
        </p:nvSpPr>
        <p:spPr bwMode="auto">
          <a:xfrm flipV="1">
            <a:off x="2425700" y="26574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" name="Line 1175"/>
          <p:cNvSpPr>
            <a:spLocks noChangeShapeType="1"/>
          </p:cNvSpPr>
          <p:nvPr/>
        </p:nvSpPr>
        <p:spPr bwMode="auto">
          <a:xfrm flipV="1">
            <a:off x="2730500" y="26574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1" name="Line 1180"/>
          <p:cNvSpPr>
            <a:spLocks noChangeShapeType="1"/>
          </p:cNvSpPr>
          <p:nvPr/>
        </p:nvSpPr>
        <p:spPr bwMode="auto">
          <a:xfrm flipV="1">
            <a:off x="3044825" y="26574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2" name="Line 1185"/>
          <p:cNvSpPr>
            <a:spLocks noChangeShapeType="1"/>
          </p:cNvSpPr>
          <p:nvPr/>
        </p:nvSpPr>
        <p:spPr bwMode="auto">
          <a:xfrm flipV="1">
            <a:off x="3349625" y="26574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3" name="Line 1190"/>
          <p:cNvSpPr>
            <a:spLocks noChangeShapeType="1"/>
          </p:cNvSpPr>
          <p:nvPr/>
        </p:nvSpPr>
        <p:spPr bwMode="auto">
          <a:xfrm flipV="1">
            <a:off x="3654425" y="2657475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4" name="Line 1191"/>
          <p:cNvSpPr>
            <a:spLocks noChangeShapeType="1"/>
          </p:cNvSpPr>
          <p:nvPr/>
        </p:nvSpPr>
        <p:spPr bwMode="auto">
          <a:xfrm flipV="1">
            <a:off x="2425700" y="26479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5" name="Line 1192"/>
          <p:cNvSpPr>
            <a:spLocks noChangeShapeType="1"/>
          </p:cNvSpPr>
          <p:nvPr/>
        </p:nvSpPr>
        <p:spPr bwMode="auto">
          <a:xfrm flipV="1">
            <a:off x="2730500" y="26479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6" name="Line 1193"/>
          <p:cNvSpPr>
            <a:spLocks noChangeShapeType="1"/>
          </p:cNvSpPr>
          <p:nvPr/>
        </p:nvSpPr>
        <p:spPr bwMode="auto">
          <a:xfrm flipV="1">
            <a:off x="3044825" y="26479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7" name="Line 1194"/>
          <p:cNvSpPr>
            <a:spLocks noChangeShapeType="1"/>
          </p:cNvSpPr>
          <p:nvPr/>
        </p:nvSpPr>
        <p:spPr bwMode="auto">
          <a:xfrm flipV="1">
            <a:off x="3349625" y="26479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8" name="Line 1195"/>
          <p:cNvSpPr>
            <a:spLocks noChangeShapeType="1"/>
          </p:cNvSpPr>
          <p:nvPr/>
        </p:nvSpPr>
        <p:spPr bwMode="auto">
          <a:xfrm flipV="1">
            <a:off x="3654425" y="26479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9" name="Freeform 1196"/>
          <p:cNvSpPr>
            <a:spLocks/>
          </p:cNvSpPr>
          <p:nvPr/>
        </p:nvSpPr>
        <p:spPr bwMode="auto">
          <a:xfrm>
            <a:off x="2425700" y="2686050"/>
            <a:ext cx="400050" cy="66675"/>
          </a:xfrm>
          <a:custGeom>
            <a:avLst/>
            <a:gdLst>
              <a:gd name="T0" fmla="*/ 0 w 252"/>
              <a:gd name="T1" fmla="*/ 0 h 42"/>
              <a:gd name="T2" fmla="*/ 66 w 252"/>
              <a:gd name="T3" fmla="*/ 12 h 42"/>
              <a:gd name="T4" fmla="*/ 132 w 252"/>
              <a:gd name="T5" fmla="*/ 24 h 42"/>
              <a:gd name="T6" fmla="*/ 192 w 252"/>
              <a:gd name="T7" fmla="*/ 30 h 42"/>
              <a:gd name="T8" fmla="*/ 252 w 252"/>
              <a:gd name="T9" fmla="*/ 42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"/>
              <a:gd name="T16" fmla="*/ 0 h 42"/>
              <a:gd name="T17" fmla="*/ 252 w 252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" h="42">
                <a:moveTo>
                  <a:pt x="0" y="0"/>
                </a:moveTo>
                <a:lnTo>
                  <a:pt x="66" y="12"/>
                </a:lnTo>
                <a:lnTo>
                  <a:pt x="132" y="24"/>
                </a:lnTo>
                <a:lnTo>
                  <a:pt x="192" y="30"/>
                </a:lnTo>
                <a:lnTo>
                  <a:pt x="25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0" name="Freeform 1197"/>
          <p:cNvSpPr>
            <a:spLocks/>
          </p:cNvSpPr>
          <p:nvPr/>
        </p:nvSpPr>
        <p:spPr bwMode="auto">
          <a:xfrm>
            <a:off x="2825750" y="2752725"/>
            <a:ext cx="276225" cy="57150"/>
          </a:xfrm>
          <a:custGeom>
            <a:avLst/>
            <a:gdLst>
              <a:gd name="T0" fmla="*/ 0 w 174"/>
              <a:gd name="T1" fmla="*/ 0 h 36"/>
              <a:gd name="T2" fmla="*/ 48 w 174"/>
              <a:gd name="T3" fmla="*/ 12 h 36"/>
              <a:gd name="T4" fmla="*/ 96 w 174"/>
              <a:gd name="T5" fmla="*/ 18 h 36"/>
              <a:gd name="T6" fmla="*/ 174 w 174"/>
              <a:gd name="T7" fmla="*/ 36 h 36"/>
              <a:gd name="T8" fmla="*/ 0 60000 65536"/>
              <a:gd name="T9" fmla="*/ 0 60000 65536"/>
              <a:gd name="T10" fmla="*/ 0 60000 65536"/>
              <a:gd name="T11" fmla="*/ 0 60000 65536"/>
              <a:gd name="T12" fmla="*/ 0 w 174"/>
              <a:gd name="T13" fmla="*/ 0 h 36"/>
              <a:gd name="T14" fmla="*/ 174 w 174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" h="36">
                <a:moveTo>
                  <a:pt x="0" y="0"/>
                </a:moveTo>
                <a:lnTo>
                  <a:pt x="48" y="12"/>
                </a:lnTo>
                <a:lnTo>
                  <a:pt x="96" y="18"/>
                </a:lnTo>
                <a:lnTo>
                  <a:pt x="174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1" name="Freeform 1198"/>
          <p:cNvSpPr>
            <a:spLocks/>
          </p:cNvSpPr>
          <p:nvPr/>
        </p:nvSpPr>
        <p:spPr bwMode="auto">
          <a:xfrm>
            <a:off x="3101975" y="2809875"/>
            <a:ext cx="180975" cy="66675"/>
          </a:xfrm>
          <a:custGeom>
            <a:avLst/>
            <a:gdLst>
              <a:gd name="T0" fmla="*/ 0 w 114"/>
              <a:gd name="T1" fmla="*/ 0 h 42"/>
              <a:gd name="T2" fmla="*/ 36 w 114"/>
              <a:gd name="T3" fmla="*/ 12 h 42"/>
              <a:gd name="T4" fmla="*/ 66 w 114"/>
              <a:gd name="T5" fmla="*/ 18 h 42"/>
              <a:gd name="T6" fmla="*/ 114 w 114"/>
              <a:gd name="T7" fmla="*/ 42 h 42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42"/>
              <a:gd name="T14" fmla="*/ 114 w 114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42">
                <a:moveTo>
                  <a:pt x="0" y="0"/>
                </a:moveTo>
                <a:lnTo>
                  <a:pt x="36" y="12"/>
                </a:lnTo>
                <a:lnTo>
                  <a:pt x="66" y="18"/>
                </a:lnTo>
                <a:lnTo>
                  <a:pt x="114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2" name="Freeform 1199"/>
          <p:cNvSpPr>
            <a:spLocks/>
          </p:cNvSpPr>
          <p:nvPr/>
        </p:nvSpPr>
        <p:spPr bwMode="auto">
          <a:xfrm>
            <a:off x="3282950" y="2876550"/>
            <a:ext cx="123825" cy="57150"/>
          </a:xfrm>
          <a:custGeom>
            <a:avLst/>
            <a:gdLst>
              <a:gd name="T0" fmla="*/ 0 w 78"/>
              <a:gd name="T1" fmla="*/ 0 h 36"/>
              <a:gd name="T2" fmla="*/ 42 w 78"/>
              <a:gd name="T3" fmla="*/ 18 h 36"/>
              <a:gd name="T4" fmla="*/ 78 w 78"/>
              <a:gd name="T5" fmla="*/ 36 h 36"/>
              <a:gd name="T6" fmla="*/ 0 60000 65536"/>
              <a:gd name="T7" fmla="*/ 0 60000 65536"/>
              <a:gd name="T8" fmla="*/ 0 60000 65536"/>
              <a:gd name="T9" fmla="*/ 0 w 78"/>
              <a:gd name="T10" fmla="*/ 0 h 36"/>
              <a:gd name="T11" fmla="*/ 78 w 7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36">
                <a:moveTo>
                  <a:pt x="0" y="0"/>
                </a:moveTo>
                <a:lnTo>
                  <a:pt x="42" y="18"/>
                </a:lnTo>
                <a:lnTo>
                  <a:pt x="78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3" name="Freeform 1200"/>
          <p:cNvSpPr>
            <a:spLocks/>
          </p:cNvSpPr>
          <p:nvPr/>
        </p:nvSpPr>
        <p:spPr bwMode="auto">
          <a:xfrm>
            <a:off x="3406775" y="2933700"/>
            <a:ext cx="76200" cy="66675"/>
          </a:xfrm>
          <a:custGeom>
            <a:avLst/>
            <a:gdLst>
              <a:gd name="T0" fmla="*/ 0 w 48"/>
              <a:gd name="T1" fmla="*/ 0 h 42"/>
              <a:gd name="T2" fmla="*/ 24 w 48"/>
              <a:gd name="T3" fmla="*/ 18 h 42"/>
              <a:gd name="T4" fmla="*/ 48 w 48"/>
              <a:gd name="T5" fmla="*/ 42 h 42"/>
              <a:gd name="T6" fmla="*/ 0 60000 65536"/>
              <a:gd name="T7" fmla="*/ 0 60000 65536"/>
              <a:gd name="T8" fmla="*/ 0 60000 65536"/>
              <a:gd name="T9" fmla="*/ 0 w 48"/>
              <a:gd name="T10" fmla="*/ 0 h 42"/>
              <a:gd name="T11" fmla="*/ 48 w 4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2">
                <a:moveTo>
                  <a:pt x="0" y="0"/>
                </a:moveTo>
                <a:lnTo>
                  <a:pt x="24" y="18"/>
                </a:lnTo>
                <a:lnTo>
                  <a:pt x="48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4" name="Line 1201"/>
          <p:cNvSpPr>
            <a:spLocks noChangeShapeType="1"/>
          </p:cNvSpPr>
          <p:nvPr/>
        </p:nvSpPr>
        <p:spPr bwMode="auto">
          <a:xfrm>
            <a:off x="3482975" y="3000375"/>
            <a:ext cx="57150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5" name="Freeform 1202"/>
          <p:cNvSpPr>
            <a:spLocks/>
          </p:cNvSpPr>
          <p:nvPr/>
        </p:nvSpPr>
        <p:spPr bwMode="auto">
          <a:xfrm>
            <a:off x="3540125" y="3057525"/>
            <a:ext cx="38100" cy="66675"/>
          </a:xfrm>
          <a:custGeom>
            <a:avLst/>
            <a:gdLst>
              <a:gd name="T0" fmla="*/ 0 w 24"/>
              <a:gd name="T1" fmla="*/ 0 h 42"/>
              <a:gd name="T2" fmla="*/ 12 w 24"/>
              <a:gd name="T3" fmla="*/ 18 h 42"/>
              <a:gd name="T4" fmla="*/ 24 w 24"/>
              <a:gd name="T5" fmla="*/ 42 h 42"/>
              <a:gd name="T6" fmla="*/ 0 60000 65536"/>
              <a:gd name="T7" fmla="*/ 0 60000 65536"/>
              <a:gd name="T8" fmla="*/ 0 60000 65536"/>
              <a:gd name="T9" fmla="*/ 0 w 24"/>
              <a:gd name="T10" fmla="*/ 0 h 42"/>
              <a:gd name="T11" fmla="*/ 24 w 2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2">
                <a:moveTo>
                  <a:pt x="0" y="0"/>
                </a:moveTo>
                <a:lnTo>
                  <a:pt x="12" y="18"/>
                </a:lnTo>
                <a:lnTo>
                  <a:pt x="24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6" name="Freeform 1203"/>
          <p:cNvSpPr>
            <a:spLocks/>
          </p:cNvSpPr>
          <p:nvPr/>
        </p:nvSpPr>
        <p:spPr bwMode="auto">
          <a:xfrm>
            <a:off x="3578225" y="3124200"/>
            <a:ext cx="28575" cy="57150"/>
          </a:xfrm>
          <a:custGeom>
            <a:avLst/>
            <a:gdLst>
              <a:gd name="T0" fmla="*/ 0 w 18"/>
              <a:gd name="T1" fmla="*/ 0 h 36"/>
              <a:gd name="T2" fmla="*/ 12 w 18"/>
              <a:gd name="T3" fmla="*/ 18 h 36"/>
              <a:gd name="T4" fmla="*/ 18 w 18"/>
              <a:gd name="T5" fmla="*/ 36 h 36"/>
              <a:gd name="T6" fmla="*/ 0 60000 65536"/>
              <a:gd name="T7" fmla="*/ 0 60000 65536"/>
              <a:gd name="T8" fmla="*/ 0 60000 65536"/>
              <a:gd name="T9" fmla="*/ 0 w 18"/>
              <a:gd name="T10" fmla="*/ 0 h 36"/>
              <a:gd name="T11" fmla="*/ 18 w 1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36">
                <a:moveTo>
                  <a:pt x="0" y="0"/>
                </a:moveTo>
                <a:lnTo>
                  <a:pt x="12" y="18"/>
                </a:lnTo>
                <a:lnTo>
                  <a:pt x="18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7" name="Freeform 1204"/>
          <p:cNvSpPr>
            <a:spLocks/>
          </p:cNvSpPr>
          <p:nvPr/>
        </p:nvSpPr>
        <p:spPr bwMode="auto">
          <a:xfrm>
            <a:off x="3606800" y="3181350"/>
            <a:ext cx="9525" cy="66675"/>
          </a:xfrm>
          <a:custGeom>
            <a:avLst/>
            <a:gdLst>
              <a:gd name="T0" fmla="*/ 0 w 6"/>
              <a:gd name="T1" fmla="*/ 0 h 42"/>
              <a:gd name="T2" fmla="*/ 6 w 6"/>
              <a:gd name="T3" fmla="*/ 18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6" y="18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8" name="Freeform 1205"/>
          <p:cNvSpPr>
            <a:spLocks/>
          </p:cNvSpPr>
          <p:nvPr/>
        </p:nvSpPr>
        <p:spPr bwMode="auto">
          <a:xfrm>
            <a:off x="3616325" y="3248025"/>
            <a:ext cx="19050" cy="66675"/>
          </a:xfrm>
          <a:custGeom>
            <a:avLst/>
            <a:gdLst>
              <a:gd name="T0" fmla="*/ 0 w 12"/>
              <a:gd name="T1" fmla="*/ 0 h 42"/>
              <a:gd name="T2" fmla="*/ 6 w 12"/>
              <a:gd name="T3" fmla="*/ 24 h 42"/>
              <a:gd name="T4" fmla="*/ 12 w 12"/>
              <a:gd name="T5" fmla="*/ 42 h 42"/>
              <a:gd name="T6" fmla="*/ 0 60000 65536"/>
              <a:gd name="T7" fmla="*/ 0 60000 65536"/>
              <a:gd name="T8" fmla="*/ 0 60000 65536"/>
              <a:gd name="T9" fmla="*/ 0 w 12"/>
              <a:gd name="T10" fmla="*/ 0 h 42"/>
              <a:gd name="T11" fmla="*/ 12 w 1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42">
                <a:moveTo>
                  <a:pt x="0" y="0"/>
                </a:moveTo>
                <a:lnTo>
                  <a:pt x="6" y="24"/>
                </a:lnTo>
                <a:lnTo>
                  <a:pt x="1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9" name="Freeform 1206"/>
          <p:cNvSpPr>
            <a:spLocks/>
          </p:cNvSpPr>
          <p:nvPr/>
        </p:nvSpPr>
        <p:spPr bwMode="auto">
          <a:xfrm>
            <a:off x="3635375" y="3314700"/>
            <a:ext cx="1588" cy="57150"/>
          </a:xfrm>
          <a:custGeom>
            <a:avLst/>
            <a:gdLst>
              <a:gd name="T0" fmla="*/ 0 w 1588"/>
              <a:gd name="T1" fmla="*/ 0 h 36"/>
              <a:gd name="T2" fmla="*/ 0 w 1588"/>
              <a:gd name="T3" fmla="*/ 18 h 36"/>
              <a:gd name="T4" fmla="*/ 0 w 1588"/>
              <a:gd name="T5" fmla="*/ 36 h 36"/>
              <a:gd name="T6" fmla="*/ 0 60000 65536"/>
              <a:gd name="T7" fmla="*/ 0 60000 65536"/>
              <a:gd name="T8" fmla="*/ 0 60000 65536"/>
              <a:gd name="T9" fmla="*/ 0 w 1588"/>
              <a:gd name="T10" fmla="*/ 0 h 36"/>
              <a:gd name="T11" fmla="*/ 1588 w 158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36">
                <a:moveTo>
                  <a:pt x="0" y="0"/>
                </a:moveTo>
                <a:lnTo>
                  <a:pt x="0" y="18"/>
                </a:lnTo>
                <a:lnTo>
                  <a:pt x="0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0" name="Line 1207"/>
          <p:cNvSpPr>
            <a:spLocks noChangeShapeType="1"/>
          </p:cNvSpPr>
          <p:nvPr/>
        </p:nvSpPr>
        <p:spPr bwMode="auto">
          <a:xfrm>
            <a:off x="3654425" y="3562350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1" name="Freeform 1208"/>
          <p:cNvSpPr>
            <a:spLocks/>
          </p:cNvSpPr>
          <p:nvPr/>
        </p:nvSpPr>
        <p:spPr bwMode="auto">
          <a:xfrm>
            <a:off x="3654425" y="3619500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2" name="Line 1209"/>
          <p:cNvSpPr>
            <a:spLocks noChangeShapeType="1"/>
          </p:cNvSpPr>
          <p:nvPr/>
        </p:nvSpPr>
        <p:spPr bwMode="auto">
          <a:xfrm>
            <a:off x="3654425" y="3686175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3" name="Freeform 1210"/>
          <p:cNvSpPr>
            <a:spLocks/>
          </p:cNvSpPr>
          <p:nvPr/>
        </p:nvSpPr>
        <p:spPr bwMode="auto">
          <a:xfrm>
            <a:off x="3654425" y="3743325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4" name="Line 1211"/>
          <p:cNvSpPr>
            <a:spLocks noChangeShapeType="1"/>
          </p:cNvSpPr>
          <p:nvPr/>
        </p:nvSpPr>
        <p:spPr bwMode="auto">
          <a:xfrm>
            <a:off x="3654425" y="3810000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5" name="Line 1212"/>
          <p:cNvSpPr>
            <a:spLocks noChangeShapeType="1"/>
          </p:cNvSpPr>
          <p:nvPr/>
        </p:nvSpPr>
        <p:spPr bwMode="auto">
          <a:xfrm>
            <a:off x="3654425" y="3867150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6" name="Rectangle 1213"/>
          <p:cNvSpPr>
            <a:spLocks noChangeArrowheads="1"/>
          </p:cNvSpPr>
          <p:nvPr/>
        </p:nvSpPr>
        <p:spPr bwMode="auto">
          <a:xfrm>
            <a:off x="2263775" y="26098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800"/>
          </a:p>
        </p:txBody>
      </p:sp>
      <p:sp>
        <p:nvSpPr>
          <p:cNvPr id="10477" name="Rectangle 1214"/>
          <p:cNvSpPr>
            <a:spLocks noChangeArrowheads="1"/>
          </p:cNvSpPr>
          <p:nvPr/>
        </p:nvSpPr>
        <p:spPr bwMode="auto">
          <a:xfrm>
            <a:off x="2197100" y="29241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</a:t>
            </a:r>
            <a:endParaRPr lang="en-US" sz="800"/>
          </a:p>
        </p:txBody>
      </p:sp>
      <p:sp>
        <p:nvSpPr>
          <p:cNvPr id="10478" name="Rectangle 1215"/>
          <p:cNvSpPr>
            <a:spLocks noChangeArrowheads="1"/>
          </p:cNvSpPr>
          <p:nvPr/>
        </p:nvSpPr>
        <p:spPr bwMode="auto">
          <a:xfrm>
            <a:off x="2130425" y="32385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</a:t>
            </a:r>
            <a:endParaRPr lang="en-US" sz="800"/>
          </a:p>
        </p:txBody>
      </p:sp>
      <p:sp>
        <p:nvSpPr>
          <p:cNvPr id="10479" name="Rectangle 1216"/>
          <p:cNvSpPr>
            <a:spLocks noChangeArrowheads="1"/>
          </p:cNvSpPr>
          <p:nvPr/>
        </p:nvSpPr>
        <p:spPr bwMode="auto">
          <a:xfrm>
            <a:off x="2130425" y="35433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</a:t>
            </a:r>
            <a:endParaRPr lang="en-US" sz="800"/>
          </a:p>
        </p:txBody>
      </p:sp>
      <p:sp>
        <p:nvSpPr>
          <p:cNvPr id="10480" name="Rectangle 1217"/>
          <p:cNvSpPr>
            <a:spLocks noChangeArrowheads="1"/>
          </p:cNvSpPr>
          <p:nvPr/>
        </p:nvSpPr>
        <p:spPr bwMode="auto">
          <a:xfrm>
            <a:off x="2130425" y="38576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 sz="800"/>
          </a:p>
        </p:txBody>
      </p:sp>
      <p:sp>
        <p:nvSpPr>
          <p:cNvPr id="10481" name="Rectangle 1218"/>
          <p:cNvSpPr>
            <a:spLocks noChangeArrowheads="1"/>
          </p:cNvSpPr>
          <p:nvPr/>
        </p:nvSpPr>
        <p:spPr bwMode="auto">
          <a:xfrm>
            <a:off x="2311400" y="241935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0.00</a:t>
            </a:r>
            <a:endParaRPr lang="en-US" sz="800"/>
          </a:p>
        </p:txBody>
      </p:sp>
      <p:sp>
        <p:nvSpPr>
          <p:cNvPr id="10482" name="Rectangle 1219"/>
          <p:cNvSpPr>
            <a:spLocks noChangeArrowheads="1"/>
          </p:cNvSpPr>
          <p:nvPr/>
        </p:nvSpPr>
        <p:spPr bwMode="auto">
          <a:xfrm>
            <a:off x="2616200" y="241935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0.25</a:t>
            </a:r>
            <a:endParaRPr lang="en-US" sz="800"/>
          </a:p>
        </p:txBody>
      </p:sp>
      <p:sp>
        <p:nvSpPr>
          <p:cNvPr id="10483" name="Rectangle 1220"/>
          <p:cNvSpPr>
            <a:spLocks noChangeArrowheads="1"/>
          </p:cNvSpPr>
          <p:nvPr/>
        </p:nvSpPr>
        <p:spPr bwMode="auto">
          <a:xfrm>
            <a:off x="2930525" y="241935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0.50</a:t>
            </a:r>
            <a:endParaRPr lang="en-US" sz="800"/>
          </a:p>
        </p:txBody>
      </p:sp>
      <p:sp>
        <p:nvSpPr>
          <p:cNvPr id="10484" name="Rectangle 1221"/>
          <p:cNvSpPr>
            <a:spLocks noChangeArrowheads="1"/>
          </p:cNvSpPr>
          <p:nvPr/>
        </p:nvSpPr>
        <p:spPr bwMode="auto">
          <a:xfrm>
            <a:off x="3235325" y="241935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0.75</a:t>
            </a:r>
            <a:endParaRPr lang="en-US" sz="800"/>
          </a:p>
        </p:txBody>
      </p:sp>
      <p:sp>
        <p:nvSpPr>
          <p:cNvPr id="10485" name="Rectangle 1222"/>
          <p:cNvSpPr>
            <a:spLocks noChangeArrowheads="1"/>
          </p:cNvSpPr>
          <p:nvPr/>
        </p:nvSpPr>
        <p:spPr bwMode="auto">
          <a:xfrm>
            <a:off x="3540125" y="241935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1.00</a:t>
            </a:r>
            <a:endParaRPr lang="en-US" sz="800"/>
          </a:p>
        </p:txBody>
      </p:sp>
      <p:sp>
        <p:nvSpPr>
          <p:cNvPr id="10486" name="Text Box 1223"/>
          <p:cNvSpPr txBox="1">
            <a:spLocks noChangeArrowheads="1"/>
          </p:cNvSpPr>
          <p:nvPr/>
        </p:nvSpPr>
        <p:spPr bwMode="auto">
          <a:xfrm>
            <a:off x="2501900" y="3328988"/>
            <a:ext cx="1071563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/>
              <a:t>Tropical Decid. Forest</a:t>
            </a:r>
          </a:p>
          <a:p>
            <a:pPr algn="ctr"/>
            <a:r>
              <a:rPr lang="en-US" sz="800"/>
              <a:t>30 cm: 70%</a:t>
            </a:r>
          </a:p>
          <a:p>
            <a:pPr algn="ctr"/>
            <a:r>
              <a:rPr lang="en-US" sz="800"/>
              <a:t>Deepest: 3.7 m</a:t>
            </a:r>
          </a:p>
          <a:p>
            <a:pPr algn="ctr"/>
            <a:r>
              <a:rPr lang="en-US" sz="800"/>
              <a:t>Root-to-Shoot: 0.34</a:t>
            </a:r>
          </a:p>
        </p:txBody>
      </p:sp>
      <p:sp>
        <p:nvSpPr>
          <p:cNvPr id="10487" name="Freeform 1224"/>
          <p:cNvSpPr>
            <a:spLocks/>
          </p:cNvSpPr>
          <p:nvPr/>
        </p:nvSpPr>
        <p:spPr bwMode="auto">
          <a:xfrm>
            <a:off x="3635375" y="3371850"/>
            <a:ext cx="9525" cy="66675"/>
          </a:xfrm>
          <a:custGeom>
            <a:avLst/>
            <a:gdLst>
              <a:gd name="T0" fmla="*/ 0 w 6"/>
              <a:gd name="T1" fmla="*/ 0 h 42"/>
              <a:gd name="T2" fmla="*/ 0 w 6"/>
              <a:gd name="T3" fmla="*/ 18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0" y="18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8" name="Line 1225"/>
          <p:cNvSpPr>
            <a:spLocks noChangeShapeType="1"/>
          </p:cNvSpPr>
          <p:nvPr/>
        </p:nvSpPr>
        <p:spPr bwMode="auto">
          <a:xfrm>
            <a:off x="3644900" y="3438525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9" name="Freeform 1226"/>
          <p:cNvSpPr>
            <a:spLocks/>
          </p:cNvSpPr>
          <p:nvPr/>
        </p:nvSpPr>
        <p:spPr bwMode="auto">
          <a:xfrm>
            <a:off x="3644900" y="3495675"/>
            <a:ext cx="9525" cy="66675"/>
          </a:xfrm>
          <a:custGeom>
            <a:avLst/>
            <a:gdLst>
              <a:gd name="T0" fmla="*/ 0 w 6"/>
              <a:gd name="T1" fmla="*/ 0 h 42"/>
              <a:gd name="T2" fmla="*/ 0 w 6"/>
              <a:gd name="T3" fmla="*/ 18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0" y="18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0" name="Rectangle 1227"/>
          <p:cNvSpPr>
            <a:spLocks noChangeArrowheads="1"/>
          </p:cNvSpPr>
          <p:nvPr/>
        </p:nvSpPr>
        <p:spPr bwMode="auto">
          <a:xfrm>
            <a:off x="4187825" y="2689225"/>
            <a:ext cx="1228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1" name="Line 1228"/>
          <p:cNvSpPr>
            <a:spLocks noChangeShapeType="1"/>
          </p:cNvSpPr>
          <p:nvPr/>
        </p:nvSpPr>
        <p:spPr bwMode="auto">
          <a:xfrm>
            <a:off x="4187825" y="3003550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2" name="Line 1229"/>
          <p:cNvSpPr>
            <a:spLocks noChangeShapeType="1"/>
          </p:cNvSpPr>
          <p:nvPr/>
        </p:nvSpPr>
        <p:spPr bwMode="auto">
          <a:xfrm>
            <a:off x="4187825" y="3317875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3" name="Line 1230"/>
          <p:cNvSpPr>
            <a:spLocks noChangeShapeType="1"/>
          </p:cNvSpPr>
          <p:nvPr/>
        </p:nvSpPr>
        <p:spPr bwMode="auto">
          <a:xfrm>
            <a:off x="4187825" y="3622675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4" name="Line 1231"/>
          <p:cNvSpPr>
            <a:spLocks noChangeShapeType="1"/>
          </p:cNvSpPr>
          <p:nvPr/>
        </p:nvSpPr>
        <p:spPr bwMode="auto">
          <a:xfrm>
            <a:off x="4187825" y="3937000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5" name="Line 1232"/>
          <p:cNvSpPr>
            <a:spLocks noChangeShapeType="1"/>
          </p:cNvSpPr>
          <p:nvPr/>
        </p:nvSpPr>
        <p:spPr bwMode="auto">
          <a:xfrm>
            <a:off x="4492625" y="2689225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" name="Line 1233"/>
          <p:cNvSpPr>
            <a:spLocks noChangeShapeType="1"/>
          </p:cNvSpPr>
          <p:nvPr/>
        </p:nvSpPr>
        <p:spPr bwMode="auto">
          <a:xfrm>
            <a:off x="4806950" y="2689225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7" name="Line 1234"/>
          <p:cNvSpPr>
            <a:spLocks noChangeShapeType="1"/>
          </p:cNvSpPr>
          <p:nvPr/>
        </p:nvSpPr>
        <p:spPr bwMode="auto">
          <a:xfrm>
            <a:off x="5111750" y="2689225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8" name="Line 1235"/>
          <p:cNvSpPr>
            <a:spLocks noChangeShapeType="1"/>
          </p:cNvSpPr>
          <p:nvPr/>
        </p:nvSpPr>
        <p:spPr bwMode="auto">
          <a:xfrm>
            <a:off x="5416550" y="2689225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9" name="Rectangle 1236"/>
          <p:cNvSpPr>
            <a:spLocks noChangeArrowheads="1"/>
          </p:cNvSpPr>
          <p:nvPr/>
        </p:nvSpPr>
        <p:spPr bwMode="auto">
          <a:xfrm>
            <a:off x="4187825" y="2689225"/>
            <a:ext cx="1228725" cy="124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0" name="Line 1237"/>
          <p:cNvSpPr>
            <a:spLocks noChangeShapeType="1"/>
          </p:cNvSpPr>
          <p:nvPr/>
        </p:nvSpPr>
        <p:spPr bwMode="auto">
          <a:xfrm>
            <a:off x="4187825" y="2689225"/>
            <a:ext cx="1588" cy="1247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1" name="Line 1238"/>
          <p:cNvSpPr>
            <a:spLocks noChangeShapeType="1"/>
          </p:cNvSpPr>
          <p:nvPr/>
        </p:nvSpPr>
        <p:spPr bwMode="auto">
          <a:xfrm>
            <a:off x="4159250" y="26892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2" name="Line 1243"/>
          <p:cNvSpPr>
            <a:spLocks noChangeShapeType="1"/>
          </p:cNvSpPr>
          <p:nvPr/>
        </p:nvSpPr>
        <p:spPr bwMode="auto">
          <a:xfrm>
            <a:off x="4159250" y="30035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3" name="Line 1252"/>
          <p:cNvSpPr>
            <a:spLocks noChangeShapeType="1"/>
          </p:cNvSpPr>
          <p:nvPr/>
        </p:nvSpPr>
        <p:spPr bwMode="auto">
          <a:xfrm>
            <a:off x="4159250" y="36226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4" name="Line 1257"/>
          <p:cNvSpPr>
            <a:spLocks noChangeShapeType="1"/>
          </p:cNvSpPr>
          <p:nvPr/>
        </p:nvSpPr>
        <p:spPr bwMode="auto">
          <a:xfrm>
            <a:off x="4159250" y="39370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5" name="Line 1258"/>
          <p:cNvSpPr>
            <a:spLocks noChangeShapeType="1"/>
          </p:cNvSpPr>
          <p:nvPr/>
        </p:nvSpPr>
        <p:spPr bwMode="auto">
          <a:xfrm>
            <a:off x="4149725" y="26892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6" name="Line 1259"/>
          <p:cNvSpPr>
            <a:spLocks noChangeShapeType="1"/>
          </p:cNvSpPr>
          <p:nvPr/>
        </p:nvSpPr>
        <p:spPr bwMode="auto">
          <a:xfrm>
            <a:off x="4149725" y="30035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7" name="Line 1260"/>
          <p:cNvSpPr>
            <a:spLocks noChangeShapeType="1"/>
          </p:cNvSpPr>
          <p:nvPr/>
        </p:nvSpPr>
        <p:spPr bwMode="auto">
          <a:xfrm>
            <a:off x="4149725" y="33178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8" name="Line 1261"/>
          <p:cNvSpPr>
            <a:spLocks noChangeShapeType="1"/>
          </p:cNvSpPr>
          <p:nvPr/>
        </p:nvSpPr>
        <p:spPr bwMode="auto">
          <a:xfrm>
            <a:off x="4149725" y="36226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09" name="Line 1262"/>
          <p:cNvSpPr>
            <a:spLocks noChangeShapeType="1"/>
          </p:cNvSpPr>
          <p:nvPr/>
        </p:nvSpPr>
        <p:spPr bwMode="auto">
          <a:xfrm>
            <a:off x="4149725" y="39370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0" name="Line 1263"/>
          <p:cNvSpPr>
            <a:spLocks noChangeShapeType="1"/>
          </p:cNvSpPr>
          <p:nvPr/>
        </p:nvSpPr>
        <p:spPr bwMode="auto">
          <a:xfrm>
            <a:off x="4187825" y="2689225"/>
            <a:ext cx="12287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1" name="Line 1264"/>
          <p:cNvSpPr>
            <a:spLocks noChangeShapeType="1"/>
          </p:cNvSpPr>
          <p:nvPr/>
        </p:nvSpPr>
        <p:spPr bwMode="auto">
          <a:xfrm flipV="1">
            <a:off x="4187825" y="26606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2" name="Line 1269"/>
          <p:cNvSpPr>
            <a:spLocks noChangeShapeType="1"/>
          </p:cNvSpPr>
          <p:nvPr/>
        </p:nvSpPr>
        <p:spPr bwMode="auto">
          <a:xfrm flipV="1">
            <a:off x="4492625" y="26606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3" name="Line 1274"/>
          <p:cNvSpPr>
            <a:spLocks noChangeShapeType="1"/>
          </p:cNvSpPr>
          <p:nvPr/>
        </p:nvSpPr>
        <p:spPr bwMode="auto">
          <a:xfrm flipV="1">
            <a:off x="4806950" y="26606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4" name="Line 1279"/>
          <p:cNvSpPr>
            <a:spLocks noChangeShapeType="1"/>
          </p:cNvSpPr>
          <p:nvPr/>
        </p:nvSpPr>
        <p:spPr bwMode="auto">
          <a:xfrm flipV="1">
            <a:off x="5111750" y="26606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5" name="Line 1284"/>
          <p:cNvSpPr>
            <a:spLocks noChangeShapeType="1"/>
          </p:cNvSpPr>
          <p:nvPr/>
        </p:nvSpPr>
        <p:spPr bwMode="auto">
          <a:xfrm flipV="1">
            <a:off x="5416550" y="26606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6" name="Line 1285"/>
          <p:cNvSpPr>
            <a:spLocks noChangeShapeType="1"/>
          </p:cNvSpPr>
          <p:nvPr/>
        </p:nvSpPr>
        <p:spPr bwMode="auto">
          <a:xfrm flipV="1">
            <a:off x="4187825" y="265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7" name="Line 1286"/>
          <p:cNvSpPr>
            <a:spLocks noChangeShapeType="1"/>
          </p:cNvSpPr>
          <p:nvPr/>
        </p:nvSpPr>
        <p:spPr bwMode="auto">
          <a:xfrm flipV="1">
            <a:off x="4492625" y="265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8" name="Line 1287"/>
          <p:cNvSpPr>
            <a:spLocks noChangeShapeType="1"/>
          </p:cNvSpPr>
          <p:nvPr/>
        </p:nvSpPr>
        <p:spPr bwMode="auto">
          <a:xfrm flipV="1">
            <a:off x="4806950" y="265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9" name="Line 1288"/>
          <p:cNvSpPr>
            <a:spLocks noChangeShapeType="1"/>
          </p:cNvSpPr>
          <p:nvPr/>
        </p:nvSpPr>
        <p:spPr bwMode="auto">
          <a:xfrm flipV="1">
            <a:off x="5111750" y="265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0" name="Line 1289"/>
          <p:cNvSpPr>
            <a:spLocks noChangeShapeType="1"/>
          </p:cNvSpPr>
          <p:nvPr/>
        </p:nvSpPr>
        <p:spPr bwMode="auto">
          <a:xfrm flipV="1">
            <a:off x="5416550" y="26511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1" name="Freeform 1290"/>
          <p:cNvSpPr>
            <a:spLocks/>
          </p:cNvSpPr>
          <p:nvPr/>
        </p:nvSpPr>
        <p:spPr bwMode="auto">
          <a:xfrm>
            <a:off x="4187825" y="2689225"/>
            <a:ext cx="390525" cy="66675"/>
          </a:xfrm>
          <a:custGeom>
            <a:avLst/>
            <a:gdLst>
              <a:gd name="T0" fmla="*/ 0 w 246"/>
              <a:gd name="T1" fmla="*/ 0 h 42"/>
              <a:gd name="T2" fmla="*/ 66 w 246"/>
              <a:gd name="T3" fmla="*/ 12 h 42"/>
              <a:gd name="T4" fmla="*/ 126 w 246"/>
              <a:gd name="T5" fmla="*/ 24 h 42"/>
              <a:gd name="T6" fmla="*/ 192 w 246"/>
              <a:gd name="T7" fmla="*/ 30 h 42"/>
              <a:gd name="T8" fmla="*/ 246 w 246"/>
              <a:gd name="T9" fmla="*/ 42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6"/>
              <a:gd name="T16" fmla="*/ 0 h 42"/>
              <a:gd name="T17" fmla="*/ 246 w 246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6" h="42">
                <a:moveTo>
                  <a:pt x="0" y="0"/>
                </a:moveTo>
                <a:lnTo>
                  <a:pt x="66" y="12"/>
                </a:lnTo>
                <a:lnTo>
                  <a:pt x="126" y="24"/>
                </a:lnTo>
                <a:lnTo>
                  <a:pt x="192" y="30"/>
                </a:lnTo>
                <a:lnTo>
                  <a:pt x="24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2" name="Freeform 1291"/>
          <p:cNvSpPr>
            <a:spLocks/>
          </p:cNvSpPr>
          <p:nvPr/>
        </p:nvSpPr>
        <p:spPr bwMode="auto">
          <a:xfrm>
            <a:off x="4578350" y="2755900"/>
            <a:ext cx="276225" cy="57150"/>
          </a:xfrm>
          <a:custGeom>
            <a:avLst/>
            <a:gdLst>
              <a:gd name="T0" fmla="*/ 0 w 174"/>
              <a:gd name="T1" fmla="*/ 0 h 36"/>
              <a:gd name="T2" fmla="*/ 48 w 174"/>
              <a:gd name="T3" fmla="*/ 12 h 36"/>
              <a:gd name="T4" fmla="*/ 96 w 174"/>
              <a:gd name="T5" fmla="*/ 18 h 36"/>
              <a:gd name="T6" fmla="*/ 174 w 174"/>
              <a:gd name="T7" fmla="*/ 36 h 36"/>
              <a:gd name="T8" fmla="*/ 0 60000 65536"/>
              <a:gd name="T9" fmla="*/ 0 60000 65536"/>
              <a:gd name="T10" fmla="*/ 0 60000 65536"/>
              <a:gd name="T11" fmla="*/ 0 60000 65536"/>
              <a:gd name="T12" fmla="*/ 0 w 174"/>
              <a:gd name="T13" fmla="*/ 0 h 36"/>
              <a:gd name="T14" fmla="*/ 174 w 174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" h="36">
                <a:moveTo>
                  <a:pt x="0" y="0"/>
                </a:moveTo>
                <a:lnTo>
                  <a:pt x="48" y="12"/>
                </a:lnTo>
                <a:lnTo>
                  <a:pt x="96" y="18"/>
                </a:lnTo>
                <a:lnTo>
                  <a:pt x="174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3" name="Freeform 1292"/>
          <p:cNvSpPr>
            <a:spLocks/>
          </p:cNvSpPr>
          <p:nvPr/>
        </p:nvSpPr>
        <p:spPr bwMode="auto">
          <a:xfrm>
            <a:off x="4854575" y="2813050"/>
            <a:ext cx="180975" cy="66675"/>
          </a:xfrm>
          <a:custGeom>
            <a:avLst/>
            <a:gdLst>
              <a:gd name="T0" fmla="*/ 0 w 114"/>
              <a:gd name="T1" fmla="*/ 0 h 42"/>
              <a:gd name="T2" fmla="*/ 36 w 114"/>
              <a:gd name="T3" fmla="*/ 12 h 42"/>
              <a:gd name="T4" fmla="*/ 66 w 114"/>
              <a:gd name="T5" fmla="*/ 18 h 42"/>
              <a:gd name="T6" fmla="*/ 114 w 114"/>
              <a:gd name="T7" fmla="*/ 42 h 42"/>
              <a:gd name="T8" fmla="*/ 0 60000 65536"/>
              <a:gd name="T9" fmla="*/ 0 60000 65536"/>
              <a:gd name="T10" fmla="*/ 0 60000 65536"/>
              <a:gd name="T11" fmla="*/ 0 60000 65536"/>
              <a:gd name="T12" fmla="*/ 0 w 114"/>
              <a:gd name="T13" fmla="*/ 0 h 42"/>
              <a:gd name="T14" fmla="*/ 114 w 114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" h="42">
                <a:moveTo>
                  <a:pt x="0" y="0"/>
                </a:moveTo>
                <a:lnTo>
                  <a:pt x="36" y="12"/>
                </a:lnTo>
                <a:lnTo>
                  <a:pt x="66" y="18"/>
                </a:lnTo>
                <a:lnTo>
                  <a:pt x="114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4" name="Freeform 1293"/>
          <p:cNvSpPr>
            <a:spLocks/>
          </p:cNvSpPr>
          <p:nvPr/>
        </p:nvSpPr>
        <p:spPr bwMode="auto">
          <a:xfrm>
            <a:off x="5035550" y="2879725"/>
            <a:ext cx="123825" cy="57150"/>
          </a:xfrm>
          <a:custGeom>
            <a:avLst/>
            <a:gdLst>
              <a:gd name="T0" fmla="*/ 0 w 78"/>
              <a:gd name="T1" fmla="*/ 0 h 36"/>
              <a:gd name="T2" fmla="*/ 42 w 78"/>
              <a:gd name="T3" fmla="*/ 18 h 36"/>
              <a:gd name="T4" fmla="*/ 78 w 78"/>
              <a:gd name="T5" fmla="*/ 36 h 36"/>
              <a:gd name="T6" fmla="*/ 0 60000 65536"/>
              <a:gd name="T7" fmla="*/ 0 60000 65536"/>
              <a:gd name="T8" fmla="*/ 0 60000 65536"/>
              <a:gd name="T9" fmla="*/ 0 w 78"/>
              <a:gd name="T10" fmla="*/ 0 h 36"/>
              <a:gd name="T11" fmla="*/ 78 w 7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36">
                <a:moveTo>
                  <a:pt x="0" y="0"/>
                </a:moveTo>
                <a:lnTo>
                  <a:pt x="42" y="18"/>
                </a:lnTo>
                <a:lnTo>
                  <a:pt x="78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5" name="Freeform 1294"/>
          <p:cNvSpPr>
            <a:spLocks/>
          </p:cNvSpPr>
          <p:nvPr/>
        </p:nvSpPr>
        <p:spPr bwMode="auto">
          <a:xfrm>
            <a:off x="5159375" y="2936875"/>
            <a:ext cx="76200" cy="66675"/>
          </a:xfrm>
          <a:custGeom>
            <a:avLst/>
            <a:gdLst>
              <a:gd name="T0" fmla="*/ 0 w 48"/>
              <a:gd name="T1" fmla="*/ 0 h 42"/>
              <a:gd name="T2" fmla="*/ 24 w 48"/>
              <a:gd name="T3" fmla="*/ 18 h 42"/>
              <a:gd name="T4" fmla="*/ 48 w 48"/>
              <a:gd name="T5" fmla="*/ 42 h 42"/>
              <a:gd name="T6" fmla="*/ 0 60000 65536"/>
              <a:gd name="T7" fmla="*/ 0 60000 65536"/>
              <a:gd name="T8" fmla="*/ 0 60000 65536"/>
              <a:gd name="T9" fmla="*/ 0 w 48"/>
              <a:gd name="T10" fmla="*/ 0 h 42"/>
              <a:gd name="T11" fmla="*/ 48 w 4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2">
                <a:moveTo>
                  <a:pt x="0" y="0"/>
                </a:moveTo>
                <a:lnTo>
                  <a:pt x="24" y="18"/>
                </a:lnTo>
                <a:lnTo>
                  <a:pt x="48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6" name="Line 1295"/>
          <p:cNvSpPr>
            <a:spLocks noChangeShapeType="1"/>
          </p:cNvSpPr>
          <p:nvPr/>
        </p:nvSpPr>
        <p:spPr bwMode="auto">
          <a:xfrm>
            <a:off x="5235575" y="3003550"/>
            <a:ext cx="57150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7" name="Freeform 1296"/>
          <p:cNvSpPr>
            <a:spLocks/>
          </p:cNvSpPr>
          <p:nvPr/>
        </p:nvSpPr>
        <p:spPr bwMode="auto">
          <a:xfrm>
            <a:off x="5292725" y="3060700"/>
            <a:ext cx="38100" cy="66675"/>
          </a:xfrm>
          <a:custGeom>
            <a:avLst/>
            <a:gdLst>
              <a:gd name="T0" fmla="*/ 0 w 24"/>
              <a:gd name="T1" fmla="*/ 0 h 42"/>
              <a:gd name="T2" fmla="*/ 12 w 24"/>
              <a:gd name="T3" fmla="*/ 18 h 42"/>
              <a:gd name="T4" fmla="*/ 24 w 24"/>
              <a:gd name="T5" fmla="*/ 42 h 42"/>
              <a:gd name="T6" fmla="*/ 0 60000 65536"/>
              <a:gd name="T7" fmla="*/ 0 60000 65536"/>
              <a:gd name="T8" fmla="*/ 0 60000 65536"/>
              <a:gd name="T9" fmla="*/ 0 w 24"/>
              <a:gd name="T10" fmla="*/ 0 h 42"/>
              <a:gd name="T11" fmla="*/ 24 w 2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42">
                <a:moveTo>
                  <a:pt x="0" y="0"/>
                </a:moveTo>
                <a:lnTo>
                  <a:pt x="12" y="18"/>
                </a:lnTo>
                <a:lnTo>
                  <a:pt x="24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8" name="Line 1297"/>
          <p:cNvSpPr>
            <a:spLocks noChangeShapeType="1"/>
          </p:cNvSpPr>
          <p:nvPr/>
        </p:nvSpPr>
        <p:spPr bwMode="auto">
          <a:xfrm>
            <a:off x="5330825" y="3127375"/>
            <a:ext cx="2857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9" name="Line 1298"/>
          <p:cNvSpPr>
            <a:spLocks noChangeShapeType="1"/>
          </p:cNvSpPr>
          <p:nvPr/>
        </p:nvSpPr>
        <p:spPr bwMode="auto">
          <a:xfrm>
            <a:off x="5359400" y="3184525"/>
            <a:ext cx="1905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0" name="Freeform 1299"/>
          <p:cNvSpPr>
            <a:spLocks/>
          </p:cNvSpPr>
          <p:nvPr/>
        </p:nvSpPr>
        <p:spPr bwMode="auto">
          <a:xfrm>
            <a:off x="5416550" y="3622675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1" name="Line 1300"/>
          <p:cNvSpPr>
            <a:spLocks noChangeShapeType="1"/>
          </p:cNvSpPr>
          <p:nvPr/>
        </p:nvSpPr>
        <p:spPr bwMode="auto">
          <a:xfrm>
            <a:off x="5416550" y="3689350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2" name="Freeform 1301"/>
          <p:cNvSpPr>
            <a:spLocks/>
          </p:cNvSpPr>
          <p:nvPr/>
        </p:nvSpPr>
        <p:spPr bwMode="auto">
          <a:xfrm>
            <a:off x="5416550" y="3746500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3" name="Line 1302"/>
          <p:cNvSpPr>
            <a:spLocks noChangeShapeType="1"/>
          </p:cNvSpPr>
          <p:nvPr/>
        </p:nvSpPr>
        <p:spPr bwMode="auto">
          <a:xfrm>
            <a:off x="5416550" y="3813175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4" name="Line 1303"/>
          <p:cNvSpPr>
            <a:spLocks noChangeShapeType="1"/>
          </p:cNvSpPr>
          <p:nvPr/>
        </p:nvSpPr>
        <p:spPr bwMode="auto">
          <a:xfrm>
            <a:off x="5416550" y="3870325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5" name="Rectangle 1304"/>
          <p:cNvSpPr>
            <a:spLocks noChangeArrowheads="1"/>
          </p:cNvSpPr>
          <p:nvPr/>
        </p:nvSpPr>
        <p:spPr bwMode="auto">
          <a:xfrm>
            <a:off x="4025900" y="26130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800"/>
          </a:p>
        </p:txBody>
      </p:sp>
      <p:sp>
        <p:nvSpPr>
          <p:cNvPr id="10536" name="Rectangle 1305"/>
          <p:cNvSpPr>
            <a:spLocks noChangeArrowheads="1"/>
          </p:cNvSpPr>
          <p:nvPr/>
        </p:nvSpPr>
        <p:spPr bwMode="auto">
          <a:xfrm>
            <a:off x="3959225" y="29273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</a:t>
            </a:r>
            <a:endParaRPr lang="en-US" sz="800"/>
          </a:p>
        </p:txBody>
      </p:sp>
      <p:sp>
        <p:nvSpPr>
          <p:cNvPr id="10537" name="Rectangle 1306"/>
          <p:cNvSpPr>
            <a:spLocks noChangeArrowheads="1"/>
          </p:cNvSpPr>
          <p:nvPr/>
        </p:nvSpPr>
        <p:spPr bwMode="auto">
          <a:xfrm>
            <a:off x="3892550" y="32416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</a:t>
            </a:r>
            <a:endParaRPr lang="en-US" sz="800"/>
          </a:p>
        </p:txBody>
      </p:sp>
      <p:sp>
        <p:nvSpPr>
          <p:cNvPr id="10538" name="Rectangle 1307"/>
          <p:cNvSpPr>
            <a:spLocks noChangeArrowheads="1"/>
          </p:cNvSpPr>
          <p:nvPr/>
        </p:nvSpPr>
        <p:spPr bwMode="auto">
          <a:xfrm>
            <a:off x="3892550" y="35464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</a:t>
            </a:r>
            <a:endParaRPr lang="en-US" sz="800"/>
          </a:p>
        </p:txBody>
      </p:sp>
      <p:sp>
        <p:nvSpPr>
          <p:cNvPr id="10539" name="Rectangle 1308"/>
          <p:cNvSpPr>
            <a:spLocks noChangeArrowheads="1"/>
          </p:cNvSpPr>
          <p:nvPr/>
        </p:nvSpPr>
        <p:spPr bwMode="auto">
          <a:xfrm>
            <a:off x="3892550" y="38608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 sz="800"/>
          </a:p>
        </p:txBody>
      </p:sp>
      <p:sp>
        <p:nvSpPr>
          <p:cNvPr id="10540" name="Rectangle 1309"/>
          <p:cNvSpPr>
            <a:spLocks noChangeArrowheads="1"/>
          </p:cNvSpPr>
          <p:nvPr/>
        </p:nvSpPr>
        <p:spPr bwMode="auto">
          <a:xfrm>
            <a:off x="4073525" y="24225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0.00</a:t>
            </a:r>
            <a:endParaRPr lang="en-US" sz="800"/>
          </a:p>
        </p:txBody>
      </p:sp>
      <p:sp>
        <p:nvSpPr>
          <p:cNvPr id="10541" name="Rectangle 1310"/>
          <p:cNvSpPr>
            <a:spLocks noChangeArrowheads="1"/>
          </p:cNvSpPr>
          <p:nvPr/>
        </p:nvSpPr>
        <p:spPr bwMode="auto">
          <a:xfrm>
            <a:off x="4378325" y="24225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0.25</a:t>
            </a:r>
            <a:endParaRPr lang="en-US" sz="800"/>
          </a:p>
        </p:txBody>
      </p:sp>
      <p:sp>
        <p:nvSpPr>
          <p:cNvPr id="10542" name="Rectangle 1311"/>
          <p:cNvSpPr>
            <a:spLocks noChangeArrowheads="1"/>
          </p:cNvSpPr>
          <p:nvPr/>
        </p:nvSpPr>
        <p:spPr bwMode="auto">
          <a:xfrm>
            <a:off x="4692650" y="24225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0.50</a:t>
            </a:r>
            <a:endParaRPr lang="en-US" sz="800"/>
          </a:p>
        </p:txBody>
      </p:sp>
      <p:sp>
        <p:nvSpPr>
          <p:cNvPr id="10543" name="Rectangle 1312"/>
          <p:cNvSpPr>
            <a:spLocks noChangeArrowheads="1"/>
          </p:cNvSpPr>
          <p:nvPr/>
        </p:nvSpPr>
        <p:spPr bwMode="auto">
          <a:xfrm>
            <a:off x="4997450" y="24225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0.75</a:t>
            </a:r>
            <a:endParaRPr lang="en-US" sz="800"/>
          </a:p>
        </p:txBody>
      </p:sp>
      <p:sp>
        <p:nvSpPr>
          <p:cNvPr id="10544" name="Rectangle 1313"/>
          <p:cNvSpPr>
            <a:spLocks noChangeArrowheads="1"/>
          </p:cNvSpPr>
          <p:nvPr/>
        </p:nvSpPr>
        <p:spPr bwMode="auto">
          <a:xfrm>
            <a:off x="5302250" y="24225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1.00</a:t>
            </a:r>
            <a:endParaRPr lang="en-US" sz="800"/>
          </a:p>
        </p:txBody>
      </p:sp>
      <p:sp>
        <p:nvSpPr>
          <p:cNvPr id="10545" name="Text Box 1314"/>
          <p:cNvSpPr txBox="1">
            <a:spLocks noChangeArrowheads="1"/>
          </p:cNvSpPr>
          <p:nvPr/>
        </p:nvSpPr>
        <p:spPr bwMode="auto">
          <a:xfrm>
            <a:off x="4298950" y="3328988"/>
            <a:ext cx="1016000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/>
              <a:t>Tropical Ever. Forest</a:t>
            </a:r>
          </a:p>
          <a:p>
            <a:pPr algn="ctr"/>
            <a:r>
              <a:rPr lang="en-US" sz="800"/>
              <a:t>30 cm: 69%</a:t>
            </a:r>
          </a:p>
          <a:p>
            <a:pPr algn="ctr"/>
            <a:r>
              <a:rPr lang="en-US" sz="800"/>
              <a:t>Deepest: 7.3 m</a:t>
            </a:r>
          </a:p>
          <a:p>
            <a:pPr algn="ctr"/>
            <a:r>
              <a:rPr lang="en-US" sz="800"/>
              <a:t>Root-to-Shoot: 0.19</a:t>
            </a:r>
          </a:p>
        </p:txBody>
      </p:sp>
      <p:sp>
        <p:nvSpPr>
          <p:cNvPr id="10546" name="Line 1315"/>
          <p:cNvSpPr>
            <a:spLocks noChangeShapeType="1"/>
          </p:cNvSpPr>
          <p:nvPr/>
        </p:nvSpPr>
        <p:spPr bwMode="auto">
          <a:xfrm>
            <a:off x="5378450" y="3251200"/>
            <a:ext cx="952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" name="Line 1316"/>
          <p:cNvSpPr>
            <a:spLocks noChangeShapeType="1"/>
          </p:cNvSpPr>
          <p:nvPr/>
        </p:nvSpPr>
        <p:spPr bwMode="auto">
          <a:xfrm>
            <a:off x="5387975" y="3317875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" name="Freeform 1317"/>
          <p:cNvSpPr>
            <a:spLocks/>
          </p:cNvSpPr>
          <p:nvPr/>
        </p:nvSpPr>
        <p:spPr bwMode="auto">
          <a:xfrm>
            <a:off x="5397500" y="3375025"/>
            <a:ext cx="9525" cy="66675"/>
          </a:xfrm>
          <a:custGeom>
            <a:avLst/>
            <a:gdLst>
              <a:gd name="T0" fmla="*/ 0 w 6"/>
              <a:gd name="T1" fmla="*/ 0 h 42"/>
              <a:gd name="T2" fmla="*/ 6 w 6"/>
              <a:gd name="T3" fmla="*/ 18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6" y="18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" name="Line 1318"/>
          <p:cNvSpPr>
            <a:spLocks noChangeShapeType="1"/>
          </p:cNvSpPr>
          <p:nvPr/>
        </p:nvSpPr>
        <p:spPr bwMode="auto">
          <a:xfrm>
            <a:off x="5407025" y="3441700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0" name="Freeform 1319"/>
          <p:cNvSpPr>
            <a:spLocks/>
          </p:cNvSpPr>
          <p:nvPr/>
        </p:nvSpPr>
        <p:spPr bwMode="auto">
          <a:xfrm>
            <a:off x="5407025" y="3498850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" name="Freeform 1320"/>
          <p:cNvSpPr>
            <a:spLocks/>
          </p:cNvSpPr>
          <p:nvPr/>
        </p:nvSpPr>
        <p:spPr bwMode="auto">
          <a:xfrm>
            <a:off x="5407025" y="3565525"/>
            <a:ext cx="9525" cy="57150"/>
          </a:xfrm>
          <a:custGeom>
            <a:avLst/>
            <a:gdLst>
              <a:gd name="T0" fmla="*/ 0 w 6"/>
              <a:gd name="T1" fmla="*/ 0 h 36"/>
              <a:gd name="T2" fmla="*/ 0 w 6"/>
              <a:gd name="T3" fmla="*/ 18 h 36"/>
              <a:gd name="T4" fmla="*/ 6 w 6"/>
              <a:gd name="T5" fmla="*/ 36 h 36"/>
              <a:gd name="T6" fmla="*/ 0 60000 65536"/>
              <a:gd name="T7" fmla="*/ 0 60000 65536"/>
              <a:gd name="T8" fmla="*/ 0 60000 65536"/>
              <a:gd name="T9" fmla="*/ 0 w 6"/>
              <a:gd name="T10" fmla="*/ 0 h 36"/>
              <a:gd name="T11" fmla="*/ 6 w 6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36">
                <a:moveTo>
                  <a:pt x="0" y="0"/>
                </a:moveTo>
                <a:lnTo>
                  <a:pt x="0" y="18"/>
                </a:lnTo>
                <a:lnTo>
                  <a:pt x="6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2" name="Rectangle 1321"/>
          <p:cNvSpPr>
            <a:spLocks noChangeArrowheads="1"/>
          </p:cNvSpPr>
          <p:nvPr/>
        </p:nvSpPr>
        <p:spPr bwMode="auto">
          <a:xfrm>
            <a:off x="5940425" y="2695575"/>
            <a:ext cx="1228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3" name="Line 1322"/>
          <p:cNvSpPr>
            <a:spLocks noChangeShapeType="1"/>
          </p:cNvSpPr>
          <p:nvPr/>
        </p:nvSpPr>
        <p:spPr bwMode="auto">
          <a:xfrm>
            <a:off x="5940425" y="3009900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4" name="Line 1323"/>
          <p:cNvSpPr>
            <a:spLocks noChangeShapeType="1"/>
          </p:cNvSpPr>
          <p:nvPr/>
        </p:nvSpPr>
        <p:spPr bwMode="auto">
          <a:xfrm>
            <a:off x="5940425" y="3324225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5" name="Line 1324"/>
          <p:cNvSpPr>
            <a:spLocks noChangeShapeType="1"/>
          </p:cNvSpPr>
          <p:nvPr/>
        </p:nvSpPr>
        <p:spPr bwMode="auto">
          <a:xfrm>
            <a:off x="5940425" y="3629025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6" name="Line 1325"/>
          <p:cNvSpPr>
            <a:spLocks noChangeShapeType="1"/>
          </p:cNvSpPr>
          <p:nvPr/>
        </p:nvSpPr>
        <p:spPr bwMode="auto">
          <a:xfrm>
            <a:off x="5940425" y="3943350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7" name="Line 1326"/>
          <p:cNvSpPr>
            <a:spLocks noChangeShapeType="1"/>
          </p:cNvSpPr>
          <p:nvPr/>
        </p:nvSpPr>
        <p:spPr bwMode="auto">
          <a:xfrm>
            <a:off x="6245225" y="2695575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8" name="Line 1327"/>
          <p:cNvSpPr>
            <a:spLocks noChangeShapeType="1"/>
          </p:cNvSpPr>
          <p:nvPr/>
        </p:nvSpPr>
        <p:spPr bwMode="auto">
          <a:xfrm>
            <a:off x="6559550" y="2695575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9" name="Line 1328"/>
          <p:cNvSpPr>
            <a:spLocks noChangeShapeType="1"/>
          </p:cNvSpPr>
          <p:nvPr/>
        </p:nvSpPr>
        <p:spPr bwMode="auto">
          <a:xfrm>
            <a:off x="6864350" y="2695575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0" name="Line 1329"/>
          <p:cNvSpPr>
            <a:spLocks noChangeShapeType="1"/>
          </p:cNvSpPr>
          <p:nvPr/>
        </p:nvSpPr>
        <p:spPr bwMode="auto">
          <a:xfrm>
            <a:off x="7169150" y="2695575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1" name="Rectangle 1330"/>
          <p:cNvSpPr>
            <a:spLocks noChangeArrowheads="1"/>
          </p:cNvSpPr>
          <p:nvPr/>
        </p:nvSpPr>
        <p:spPr bwMode="auto">
          <a:xfrm>
            <a:off x="5940425" y="2695575"/>
            <a:ext cx="1228725" cy="124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2" name="Line 1331"/>
          <p:cNvSpPr>
            <a:spLocks noChangeShapeType="1"/>
          </p:cNvSpPr>
          <p:nvPr/>
        </p:nvSpPr>
        <p:spPr bwMode="auto">
          <a:xfrm>
            <a:off x="5940425" y="2695575"/>
            <a:ext cx="1588" cy="1247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3" name="Line 1332"/>
          <p:cNvSpPr>
            <a:spLocks noChangeShapeType="1"/>
          </p:cNvSpPr>
          <p:nvPr/>
        </p:nvSpPr>
        <p:spPr bwMode="auto">
          <a:xfrm>
            <a:off x="5911850" y="26955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4" name="Line 1337"/>
          <p:cNvSpPr>
            <a:spLocks noChangeShapeType="1"/>
          </p:cNvSpPr>
          <p:nvPr/>
        </p:nvSpPr>
        <p:spPr bwMode="auto">
          <a:xfrm>
            <a:off x="5911850" y="30099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5" name="Line 1346"/>
          <p:cNvSpPr>
            <a:spLocks noChangeShapeType="1"/>
          </p:cNvSpPr>
          <p:nvPr/>
        </p:nvSpPr>
        <p:spPr bwMode="auto">
          <a:xfrm>
            <a:off x="5911850" y="36290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6" name="Line 1351"/>
          <p:cNvSpPr>
            <a:spLocks noChangeShapeType="1"/>
          </p:cNvSpPr>
          <p:nvPr/>
        </p:nvSpPr>
        <p:spPr bwMode="auto">
          <a:xfrm>
            <a:off x="5911850" y="39433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7" name="Line 1352"/>
          <p:cNvSpPr>
            <a:spLocks noChangeShapeType="1"/>
          </p:cNvSpPr>
          <p:nvPr/>
        </p:nvSpPr>
        <p:spPr bwMode="auto">
          <a:xfrm>
            <a:off x="5902325" y="26955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8" name="Line 1353"/>
          <p:cNvSpPr>
            <a:spLocks noChangeShapeType="1"/>
          </p:cNvSpPr>
          <p:nvPr/>
        </p:nvSpPr>
        <p:spPr bwMode="auto">
          <a:xfrm>
            <a:off x="5902325" y="30099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9" name="Line 1354"/>
          <p:cNvSpPr>
            <a:spLocks noChangeShapeType="1"/>
          </p:cNvSpPr>
          <p:nvPr/>
        </p:nvSpPr>
        <p:spPr bwMode="auto">
          <a:xfrm>
            <a:off x="5902325" y="33242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0" name="Line 1355"/>
          <p:cNvSpPr>
            <a:spLocks noChangeShapeType="1"/>
          </p:cNvSpPr>
          <p:nvPr/>
        </p:nvSpPr>
        <p:spPr bwMode="auto">
          <a:xfrm>
            <a:off x="5902325" y="36290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1" name="Line 1356"/>
          <p:cNvSpPr>
            <a:spLocks noChangeShapeType="1"/>
          </p:cNvSpPr>
          <p:nvPr/>
        </p:nvSpPr>
        <p:spPr bwMode="auto">
          <a:xfrm>
            <a:off x="5902325" y="39433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2" name="Line 1357"/>
          <p:cNvSpPr>
            <a:spLocks noChangeShapeType="1"/>
          </p:cNvSpPr>
          <p:nvPr/>
        </p:nvSpPr>
        <p:spPr bwMode="auto">
          <a:xfrm>
            <a:off x="5940425" y="2695575"/>
            <a:ext cx="12287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3" name="Line 1358"/>
          <p:cNvSpPr>
            <a:spLocks noChangeShapeType="1"/>
          </p:cNvSpPr>
          <p:nvPr/>
        </p:nvSpPr>
        <p:spPr bwMode="auto">
          <a:xfrm flipV="1">
            <a:off x="5940425" y="26670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4" name="Line 1363"/>
          <p:cNvSpPr>
            <a:spLocks noChangeShapeType="1"/>
          </p:cNvSpPr>
          <p:nvPr/>
        </p:nvSpPr>
        <p:spPr bwMode="auto">
          <a:xfrm flipV="1">
            <a:off x="6245225" y="26670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5" name="Line 1368"/>
          <p:cNvSpPr>
            <a:spLocks noChangeShapeType="1"/>
          </p:cNvSpPr>
          <p:nvPr/>
        </p:nvSpPr>
        <p:spPr bwMode="auto">
          <a:xfrm flipV="1">
            <a:off x="6559550" y="26670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6" name="Line 1373"/>
          <p:cNvSpPr>
            <a:spLocks noChangeShapeType="1"/>
          </p:cNvSpPr>
          <p:nvPr/>
        </p:nvSpPr>
        <p:spPr bwMode="auto">
          <a:xfrm flipV="1">
            <a:off x="6864350" y="26670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7" name="Line 1378"/>
          <p:cNvSpPr>
            <a:spLocks noChangeShapeType="1"/>
          </p:cNvSpPr>
          <p:nvPr/>
        </p:nvSpPr>
        <p:spPr bwMode="auto">
          <a:xfrm flipV="1">
            <a:off x="7169150" y="266700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8" name="Line 1379"/>
          <p:cNvSpPr>
            <a:spLocks noChangeShapeType="1"/>
          </p:cNvSpPr>
          <p:nvPr/>
        </p:nvSpPr>
        <p:spPr bwMode="auto">
          <a:xfrm flipV="1">
            <a:off x="5940425" y="26574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9" name="Line 1380"/>
          <p:cNvSpPr>
            <a:spLocks noChangeShapeType="1"/>
          </p:cNvSpPr>
          <p:nvPr/>
        </p:nvSpPr>
        <p:spPr bwMode="auto">
          <a:xfrm flipV="1">
            <a:off x="6245225" y="26574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0" name="Line 1381"/>
          <p:cNvSpPr>
            <a:spLocks noChangeShapeType="1"/>
          </p:cNvSpPr>
          <p:nvPr/>
        </p:nvSpPr>
        <p:spPr bwMode="auto">
          <a:xfrm flipV="1">
            <a:off x="6559550" y="26574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1" name="Line 1382"/>
          <p:cNvSpPr>
            <a:spLocks noChangeShapeType="1"/>
          </p:cNvSpPr>
          <p:nvPr/>
        </p:nvSpPr>
        <p:spPr bwMode="auto">
          <a:xfrm flipV="1">
            <a:off x="6864350" y="26574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2" name="Line 1383"/>
          <p:cNvSpPr>
            <a:spLocks noChangeShapeType="1"/>
          </p:cNvSpPr>
          <p:nvPr/>
        </p:nvSpPr>
        <p:spPr bwMode="auto">
          <a:xfrm flipV="1">
            <a:off x="7169150" y="265747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3" name="Freeform 1384"/>
          <p:cNvSpPr>
            <a:spLocks/>
          </p:cNvSpPr>
          <p:nvPr/>
        </p:nvSpPr>
        <p:spPr bwMode="auto">
          <a:xfrm>
            <a:off x="5940425" y="2695575"/>
            <a:ext cx="361950" cy="66675"/>
          </a:xfrm>
          <a:custGeom>
            <a:avLst/>
            <a:gdLst>
              <a:gd name="T0" fmla="*/ 0 w 228"/>
              <a:gd name="T1" fmla="*/ 0 h 42"/>
              <a:gd name="T2" fmla="*/ 60 w 228"/>
              <a:gd name="T3" fmla="*/ 12 h 42"/>
              <a:gd name="T4" fmla="*/ 120 w 228"/>
              <a:gd name="T5" fmla="*/ 24 h 42"/>
              <a:gd name="T6" fmla="*/ 174 w 228"/>
              <a:gd name="T7" fmla="*/ 30 h 42"/>
              <a:gd name="T8" fmla="*/ 228 w 228"/>
              <a:gd name="T9" fmla="*/ 42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42"/>
              <a:gd name="T17" fmla="*/ 228 w 228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42">
                <a:moveTo>
                  <a:pt x="0" y="0"/>
                </a:moveTo>
                <a:lnTo>
                  <a:pt x="60" y="12"/>
                </a:lnTo>
                <a:lnTo>
                  <a:pt x="120" y="24"/>
                </a:lnTo>
                <a:lnTo>
                  <a:pt x="174" y="30"/>
                </a:lnTo>
                <a:lnTo>
                  <a:pt x="228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4" name="Freeform 1385"/>
          <p:cNvSpPr>
            <a:spLocks/>
          </p:cNvSpPr>
          <p:nvPr/>
        </p:nvSpPr>
        <p:spPr bwMode="auto">
          <a:xfrm>
            <a:off x="6302375" y="2762250"/>
            <a:ext cx="247650" cy="57150"/>
          </a:xfrm>
          <a:custGeom>
            <a:avLst/>
            <a:gdLst>
              <a:gd name="T0" fmla="*/ 0 w 156"/>
              <a:gd name="T1" fmla="*/ 0 h 36"/>
              <a:gd name="T2" fmla="*/ 42 w 156"/>
              <a:gd name="T3" fmla="*/ 12 h 36"/>
              <a:gd name="T4" fmla="*/ 84 w 156"/>
              <a:gd name="T5" fmla="*/ 18 h 36"/>
              <a:gd name="T6" fmla="*/ 156 w 156"/>
              <a:gd name="T7" fmla="*/ 36 h 36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36"/>
              <a:gd name="T14" fmla="*/ 156 w 15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36">
                <a:moveTo>
                  <a:pt x="0" y="0"/>
                </a:moveTo>
                <a:lnTo>
                  <a:pt x="42" y="12"/>
                </a:lnTo>
                <a:lnTo>
                  <a:pt x="84" y="18"/>
                </a:lnTo>
                <a:lnTo>
                  <a:pt x="156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5" name="Freeform 1386"/>
          <p:cNvSpPr>
            <a:spLocks/>
          </p:cNvSpPr>
          <p:nvPr/>
        </p:nvSpPr>
        <p:spPr bwMode="auto">
          <a:xfrm>
            <a:off x="6550025" y="2819400"/>
            <a:ext cx="180975" cy="66675"/>
          </a:xfrm>
          <a:custGeom>
            <a:avLst/>
            <a:gdLst>
              <a:gd name="T0" fmla="*/ 0 w 114"/>
              <a:gd name="T1" fmla="*/ 0 h 42"/>
              <a:gd name="T2" fmla="*/ 60 w 114"/>
              <a:gd name="T3" fmla="*/ 18 h 42"/>
              <a:gd name="T4" fmla="*/ 114 w 114"/>
              <a:gd name="T5" fmla="*/ 42 h 42"/>
              <a:gd name="T6" fmla="*/ 0 60000 65536"/>
              <a:gd name="T7" fmla="*/ 0 60000 65536"/>
              <a:gd name="T8" fmla="*/ 0 60000 65536"/>
              <a:gd name="T9" fmla="*/ 0 w 114"/>
              <a:gd name="T10" fmla="*/ 0 h 42"/>
              <a:gd name="T11" fmla="*/ 114 w 11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" h="42">
                <a:moveTo>
                  <a:pt x="0" y="0"/>
                </a:moveTo>
                <a:lnTo>
                  <a:pt x="60" y="18"/>
                </a:lnTo>
                <a:lnTo>
                  <a:pt x="114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6" name="Freeform 1387"/>
          <p:cNvSpPr>
            <a:spLocks/>
          </p:cNvSpPr>
          <p:nvPr/>
        </p:nvSpPr>
        <p:spPr bwMode="auto">
          <a:xfrm>
            <a:off x="6731000" y="2886075"/>
            <a:ext cx="133350" cy="57150"/>
          </a:xfrm>
          <a:custGeom>
            <a:avLst/>
            <a:gdLst>
              <a:gd name="T0" fmla="*/ 0 w 84"/>
              <a:gd name="T1" fmla="*/ 0 h 36"/>
              <a:gd name="T2" fmla="*/ 48 w 84"/>
              <a:gd name="T3" fmla="*/ 18 h 36"/>
              <a:gd name="T4" fmla="*/ 84 w 84"/>
              <a:gd name="T5" fmla="*/ 36 h 36"/>
              <a:gd name="T6" fmla="*/ 0 60000 65536"/>
              <a:gd name="T7" fmla="*/ 0 60000 65536"/>
              <a:gd name="T8" fmla="*/ 0 60000 65536"/>
              <a:gd name="T9" fmla="*/ 0 w 84"/>
              <a:gd name="T10" fmla="*/ 0 h 36"/>
              <a:gd name="T11" fmla="*/ 84 w 8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36">
                <a:moveTo>
                  <a:pt x="0" y="0"/>
                </a:moveTo>
                <a:lnTo>
                  <a:pt x="48" y="18"/>
                </a:lnTo>
                <a:lnTo>
                  <a:pt x="84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7" name="Freeform 1388"/>
          <p:cNvSpPr>
            <a:spLocks/>
          </p:cNvSpPr>
          <p:nvPr/>
        </p:nvSpPr>
        <p:spPr bwMode="auto">
          <a:xfrm>
            <a:off x="6864350" y="2943225"/>
            <a:ext cx="85725" cy="66675"/>
          </a:xfrm>
          <a:custGeom>
            <a:avLst/>
            <a:gdLst>
              <a:gd name="T0" fmla="*/ 0 w 54"/>
              <a:gd name="T1" fmla="*/ 0 h 42"/>
              <a:gd name="T2" fmla="*/ 30 w 54"/>
              <a:gd name="T3" fmla="*/ 18 h 42"/>
              <a:gd name="T4" fmla="*/ 54 w 54"/>
              <a:gd name="T5" fmla="*/ 42 h 42"/>
              <a:gd name="T6" fmla="*/ 0 60000 65536"/>
              <a:gd name="T7" fmla="*/ 0 60000 65536"/>
              <a:gd name="T8" fmla="*/ 0 60000 65536"/>
              <a:gd name="T9" fmla="*/ 0 w 54"/>
              <a:gd name="T10" fmla="*/ 0 h 42"/>
              <a:gd name="T11" fmla="*/ 54 w 5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2">
                <a:moveTo>
                  <a:pt x="0" y="0"/>
                </a:moveTo>
                <a:lnTo>
                  <a:pt x="30" y="18"/>
                </a:lnTo>
                <a:lnTo>
                  <a:pt x="54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8" name="Line 1389"/>
          <p:cNvSpPr>
            <a:spLocks noChangeShapeType="1"/>
          </p:cNvSpPr>
          <p:nvPr/>
        </p:nvSpPr>
        <p:spPr bwMode="auto">
          <a:xfrm>
            <a:off x="6950075" y="3009900"/>
            <a:ext cx="6667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9" name="Freeform 1390"/>
          <p:cNvSpPr>
            <a:spLocks/>
          </p:cNvSpPr>
          <p:nvPr/>
        </p:nvSpPr>
        <p:spPr bwMode="auto">
          <a:xfrm>
            <a:off x="7016750" y="3067050"/>
            <a:ext cx="47625" cy="66675"/>
          </a:xfrm>
          <a:custGeom>
            <a:avLst/>
            <a:gdLst>
              <a:gd name="T0" fmla="*/ 0 w 30"/>
              <a:gd name="T1" fmla="*/ 0 h 42"/>
              <a:gd name="T2" fmla="*/ 18 w 30"/>
              <a:gd name="T3" fmla="*/ 18 h 42"/>
              <a:gd name="T4" fmla="*/ 30 w 30"/>
              <a:gd name="T5" fmla="*/ 42 h 42"/>
              <a:gd name="T6" fmla="*/ 0 60000 65536"/>
              <a:gd name="T7" fmla="*/ 0 60000 65536"/>
              <a:gd name="T8" fmla="*/ 0 60000 65536"/>
              <a:gd name="T9" fmla="*/ 0 w 30"/>
              <a:gd name="T10" fmla="*/ 0 h 42"/>
              <a:gd name="T11" fmla="*/ 30 w 30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2">
                <a:moveTo>
                  <a:pt x="0" y="0"/>
                </a:moveTo>
                <a:lnTo>
                  <a:pt x="18" y="18"/>
                </a:lnTo>
                <a:lnTo>
                  <a:pt x="3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0" name="Line 1391"/>
          <p:cNvSpPr>
            <a:spLocks noChangeShapeType="1"/>
          </p:cNvSpPr>
          <p:nvPr/>
        </p:nvSpPr>
        <p:spPr bwMode="auto">
          <a:xfrm>
            <a:off x="7064375" y="3133725"/>
            <a:ext cx="2857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1" name="Line 1392"/>
          <p:cNvSpPr>
            <a:spLocks noChangeShapeType="1"/>
          </p:cNvSpPr>
          <p:nvPr/>
        </p:nvSpPr>
        <p:spPr bwMode="auto">
          <a:xfrm>
            <a:off x="7092950" y="3190875"/>
            <a:ext cx="1905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2" name="Line 1393"/>
          <p:cNvSpPr>
            <a:spLocks noChangeShapeType="1"/>
          </p:cNvSpPr>
          <p:nvPr/>
        </p:nvSpPr>
        <p:spPr bwMode="auto">
          <a:xfrm>
            <a:off x="7112000" y="3257550"/>
            <a:ext cx="1905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3" name="Line 1394"/>
          <p:cNvSpPr>
            <a:spLocks noChangeShapeType="1"/>
          </p:cNvSpPr>
          <p:nvPr/>
        </p:nvSpPr>
        <p:spPr bwMode="auto">
          <a:xfrm>
            <a:off x="7131050" y="3324225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4" name="Freeform 1395"/>
          <p:cNvSpPr>
            <a:spLocks/>
          </p:cNvSpPr>
          <p:nvPr/>
        </p:nvSpPr>
        <p:spPr bwMode="auto">
          <a:xfrm>
            <a:off x="7140575" y="3381375"/>
            <a:ext cx="9525" cy="66675"/>
          </a:xfrm>
          <a:custGeom>
            <a:avLst/>
            <a:gdLst>
              <a:gd name="T0" fmla="*/ 0 w 6"/>
              <a:gd name="T1" fmla="*/ 0 h 42"/>
              <a:gd name="T2" fmla="*/ 0 w 6"/>
              <a:gd name="T3" fmla="*/ 18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0" y="18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5" name="Line 1396"/>
          <p:cNvSpPr>
            <a:spLocks noChangeShapeType="1"/>
          </p:cNvSpPr>
          <p:nvPr/>
        </p:nvSpPr>
        <p:spPr bwMode="auto">
          <a:xfrm>
            <a:off x="7150100" y="3448050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6" name="Freeform 1397"/>
          <p:cNvSpPr>
            <a:spLocks/>
          </p:cNvSpPr>
          <p:nvPr/>
        </p:nvSpPr>
        <p:spPr bwMode="auto">
          <a:xfrm>
            <a:off x="7159625" y="3505200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7" name="Line 1398"/>
          <p:cNvSpPr>
            <a:spLocks noChangeShapeType="1"/>
          </p:cNvSpPr>
          <p:nvPr/>
        </p:nvSpPr>
        <p:spPr bwMode="auto">
          <a:xfrm>
            <a:off x="7159625" y="3571875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8" name="Freeform 1399"/>
          <p:cNvSpPr>
            <a:spLocks/>
          </p:cNvSpPr>
          <p:nvPr/>
        </p:nvSpPr>
        <p:spPr bwMode="auto">
          <a:xfrm>
            <a:off x="7159625" y="3629025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9" name="Freeform 1400"/>
          <p:cNvSpPr>
            <a:spLocks/>
          </p:cNvSpPr>
          <p:nvPr/>
        </p:nvSpPr>
        <p:spPr bwMode="auto">
          <a:xfrm>
            <a:off x="7159625" y="3695700"/>
            <a:ext cx="9525" cy="57150"/>
          </a:xfrm>
          <a:custGeom>
            <a:avLst/>
            <a:gdLst>
              <a:gd name="T0" fmla="*/ 0 w 6"/>
              <a:gd name="T1" fmla="*/ 0 h 36"/>
              <a:gd name="T2" fmla="*/ 0 w 6"/>
              <a:gd name="T3" fmla="*/ 18 h 36"/>
              <a:gd name="T4" fmla="*/ 6 w 6"/>
              <a:gd name="T5" fmla="*/ 36 h 36"/>
              <a:gd name="T6" fmla="*/ 0 60000 65536"/>
              <a:gd name="T7" fmla="*/ 0 60000 65536"/>
              <a:gd name="T8" fmla="*/ 0 60000 65536"/>
              <a:gd name="T9" fmla="*/ 0 w 6"/>
              <a:gd name="T10" fmla="*/ 0 h 36"/>
              <a:gd name="T11" fmla="*/ 6 w 6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36">
                <a:moveTo>
                  <a:pt x="0" y="0"/>
                </a:moveTo>
                <a:lnTo>
                  <a:pt x="0" y="18"/>
                </a:lnTo>
                <a:lnTo>
                  <a:pt x="6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0" name="Freeform 1401"/>
          <p:cNvSpPr>
            <a:spLocks/>
          </p:cNvSpPr>
          <p:nvPr/>
        </p:nvSpPr>
        <p:spPr bwMode="auto">
          <a:xfrm>
            <a:off x="7169150" y="3752850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1" name="Line 1402"/>
          <p:cNvSpPr>
            <a:spLocks noChangeShapeType="1"/>
          </p:cNvSpPr>
          <p:nvPr/>
        </p:nvSpPr>
        <p:spPr bwMode="auto">
          <a:xfrm>
            <a:off x="7169150" y="3819525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2" name="Line 1403"/>
          <p:cNvSpPr>
            <a:spLocks noChangeShapeType="1"/>
          </p:cNvSpPr>
          <p:nvPr/>
        </p:nvSpPr>
        <p:spPr bwMode="auto">
          <a:xfrm>
            <a:off x="7169150" y="3876675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3" name="Rectangle 1404"/>
          <p:cNvSpPr>
            <a:spLocks noChangeArrowheads="1"/>
          </p:cNvSpPr>
          <p:nvPr/>
        </p:nvSpPr>
        <p:spPr bwMode="auto">
          <a:xfrm>
            <a:off x="5778500" y="26193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800"/>
          </a:p>
        </p:txBody>
      </p:sp>
      <p:sp>
        <p:nvSpPr>
          <p:cNvPr id="10604" name="Rectangle 1405"/>
          <p:cNvSpPr>
            <a:spLocks noChangeArrowheads="1"/>
          </p:cNvSpPr>
          <p:nvPr/>
        </p:nvSpPr>
        <p:spPr bwMode="auto">
          <a:xfrm>
            <a:off x="5711825" y="2933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</a:t>
            </a:r>
            <a:endParaRPr lang="en-US" sz="800"/>
          </a:p>
        </p:txBody>
      </p:sp>
      <p:sp>
        <p:nvSpPr>
          <p:cNvPr id="10605" name="Rectangle 1406"/>
          <p:cNvSpPr>
            <a:spLocks noChangeArrowheads="1"/>
          </p:cNvSpPr>
          <p:nvPr/>
        </p:nvSpPr>
        <p:spPr bwMode="auto">
          <a:xfrm>
            <a:off x="5645150" y="32480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</a:t>
            </a:r>
            <a:endParaRPr lang="en-US" sz="800"/>
          </a:p>
        </p:txBody>
      </p:sp>
      <p:sp>
        <p:nvSpPr>
          <p:cNvPr id="10606" name="Rectangle 1407"/>
          <p:cNvSpPr>
            <a:spLocks noChangeArrowheads="1"/>
          </p:cNvSpPr>
          <p:nvPr/>
        </p:nvSpPr>
        <p:spPr bwMode="auto">
          <a:xfrm>
            <a:off x="5645150" y="355282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</a:t>
            </a:r>
            <a:endParaRPr lang="en-US" sz="800"/>
          </a:p>
        </p:txBody>
      </p:sp>
      <p:sp>
        <p:nvSpPr>
          <p:cNvPr id="10607" name="Rectangle 1408"/>
          <p:cNvSpPr>
            <a:spLocks noChangeArrowheads="1"/>
          </p:cNvSpPr>
          <p:nvPr/>
        </p:nvSpPr>
        <p:spPr bwMode="auto">
          <a:xfrm>
            <a:off x="5645150" y="386715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 sz="800"/>
          </a:p>
        </p:txBody>
      </p:sp>
      <p:sp>
        <p:nvSpPr>
          <p:cNvPr id="10608" name="Rectangle 1409"/>
          <p:cNvSpPr>
            <a:spLocks noChangeArrowheads="1"/>
          </p:cNvSpPr>
          <p:nvPr/>
        </p:nvSpPr>
        <p:spPr bwMode="auto">
          <a:xfrm>
            <a:off x="5826125" y="242887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0.00</a:t>
            </a:r>
            <a:endParaRPr lang="en-US" sz="800"/>
          </a:p>
        </p:txBody>
      </p:sp>
      <p:sp>
        <p:nvSpPr>
          <p:cNvPr id="10609" name="Rectangle 1410"/>
          <p:cNvSpPr>
            <a:spLocks noChangeArrowheads="1"/>
          </p:cNvSpPr>
          <p:nvPr/>
        </p:nvSpPr>
        <p:spPr bwMode="auto">
          <a:xfrm>
            <a:off x="6130925" y="242887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0.25</a:t>
            </a:r>
            <a:endParaRPr lang="en-US" sz="800"/>
          </a:p>
        </p:txBody>
      </p:sp>
      <p:sp>
        <p:nvSpPr>
          <p:cNvPr id="10610" name="Rectangle 1411"/>
          <p:cNvSpPr>
            <a:spLocks noChangeArrowheads="1"/>
          </p:cNvSpPr>
          <p:nvPr/>
        </p:nvSpPr>
        <p:spPr bwMode="auto">
          <a:xfrm>
            <a:off x="6445250" y="242887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0.50</a:t>
            </a:r>
            <a:endParaRPr lang="en-US" sz="800"/>
          </a:p>
        </p:txBody>
      </p:sp>
      <p:sp>
        <p:nvSpPr>
          <p:cNvPr id="10611" name="Rectangle 1412"/>
          <p:cNvSpPr>
            <a:spLocks noChangeArrowheads="1"/>
          </p:cNvSpPr>
          <p:nvPr/>
        </p:nvSpPr>
        <p:spPr bwMode="auto">
          <a:xfrm>
            <a:off x="6750050" y="242887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0.75</a:t>
            </a:r>
            <a:endParaRPr lang="en-US" sz="800"/>
          </a:p>
        </p:txBody>
      </p:sp>
      <p:sp>
        <p:nvSpPr>
          <p:cNvPr id="10612" name="Rectangle 1413"/>
          <p:cNvSpPr>
            <a:spLocks noChangeArrowheads="1"/>
          </p:cNvSpPr>
          <p:nvPr/>
        </p:nvSpPr>
        <p:spPr bwMode="auto">
          <a:xfrm>
            <a:off x="7054850" y="242887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1.00</a:t>
            </a:r>
            <a:endParaRPr lang="en-US" sz="800"/>
          </a:p>
        </p:txBody>
      </p:sp>
      <p:sp>
        <p:nvSpPr>
          <p:cNvPr id="10613" name="Text Box 1414"/>
          <p:cNvSpPr txBox="1">
            <a:spLocks noChangeArrowheads="1"/>
          </p:cNvSpPr>
          <p:nvPr/>
        </p:nvSpPr>
        <p:spPr bwMode="auto">
          <a:xfrm>
            <a:off x="6073775" y="3338513"/>
            <a:ext cx="974725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/>
              <a:t>Temp. Decid. Forest</a:t>
            </a:r>
          </a:p>
          <a:p>
            <a:pPr algn="ctr"/>
            <a:r>
              <a:rPr lang="en-US" sz="800"/>
              <a:t>30 cm: 65%</a:t>
            </a:r>
          </a:p>
          <a:p>
            <a:pPr algn="ctr"/>
            <a:r>
              <a:rPr lang="en-US" sz="800"/>
              <a:t>Deepest: 2.9 m</a:t>
            </a:r>
          </a:p>
          <a:p>
            <a:pPr algn="ctr"/>
            <a:r>
              <a:rPr lang="en-US" sz="800"/>
              <a:t>Root-to-Shoot: 0.23</a:t>
            </a:r>
          </a:p>
        </p:txBody>
      </p:sp>
      <p:sp>
        <p:nvSpPr>
          <p:cNvPr id="10614" name="Rectangle 1415"/>
          <p:cNvSpPr>
            <a:spLocks noChangeArrowheads="1"/>
          </p:cNvSpPr>
          <p:nvPr/>
        </p:nvSpPr>
        <p:spPr bwMode="auto">
          <a:xfrm>
            <a:off x="2422525" y="4421188"/>
            <a:ext cx="1228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5" name="Line 1416"/>
          <p:cNvSpPr>
            <a:spLocks noChangeShapeType="1"/>
          </p:cNvSpPr>
          <p:nvPr/>
        </p:nvSpPr>
        <p:spPr bwMode="auto">
          <a:xfrm>
            <a:off x="2422525" y="4735513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6" name="Line 1417"/>
          <p:cNvSpPr>
            <a:spLocks noChangeShapeType="1"/>
          </p:cNvSpPr>
          <p:nvPr/>
        </p:nvSpPr>
        <p:spPr bwMode="auto">
          <a:xfrm>
            <a:off x="2422525" y="5049838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7" name="Line 1418"/>
          <p:cNvSpPr>
            <a:spLocks noChangeShapeType="1"/>
          </p:cNvSpPr>
          <p:nvPr/>
        </p:nvSpPr>
        <p:spPr bwMode="auto">
          <a:xfrm>
            <a:off x="2422525" y="5354638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" name="Line 1419"/>
          <p:cNvSpPr>
            <a:spLocks noChangeShapeType="1"/>
          </p:cNvSpPr>
          <p:nvPr/>
        </p:nvSpPr>
        <p:spPr bwMode="auto">
          <a:xfrm>
            <a:off x="2422525" y="5668963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9" name="Line 1420"/>
          <p:cNvSpPr>
            <a:spLocks noChangeShapeType="1"/>
          </p:cNvSpPr>
          <p:nvPr/>
        </p:nvSpPr>
        <p:spPr bwMode="auto">
          <a:xfrm>
            <a:off x="2727325" y="4421188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0" name="Line 1421"/>
          <p:cNvSpPr>
            <a:spLocks noChangeShapeType="1"/>
          </p:cNvSpPr>
          <p:nvPr/>
        </p:nvSpPr>
        <p:spPr bwMode="auto">
          <a:xfrm>
            <a:off x="3041650" y="4421188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1" name="Line 1422"/>
          <p:cNvSpPr>
            <a:spLocks noChangeShapeType="1"/>
          </p:cNvSpPr>
          <p:nvPr/>
        </p:nvSpPr>
        <p:spPr bwMode="auto">
          <a:xfrm>
            <a:off x="3346450" y="4421188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2" name="Line 1423"/>
          <p:cNvSpPr>
            <a:spLocks noChangeShapeType="1"/>
          </p:cNvSpPr>
          <p:nvPr/>
        </p:nvSpPr>
        <p:spPr bwMode="auto">
          <a:xfrm>
            <a:off x="3651250" y="4421188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3" name="Rectangle 1424"/>
          <p:cNvSpPr>
            <a:spLocks noChangeArrowheads="1"/>
          </p:cNvSpPr>
          <p:nvPr/>
        </p:nvSpPr>
        <p:spPr bwMode="auto">
          <a:xfrm>
            <a:off x="2422525" y="4421188"/>
            <a:ext cx="1228725" cy="124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4" name="Line 1425"/>
          <p:cNvSpPr>
            <a:spLocks noChangeShapeType="1"/>
          </p:cNvSpPr>
          <p:nvPr/>
        </p:nvSpPr>
        <p:spPr bwMode="auto">
          <a:xfrm>
            <a:off x="2422525" y="4421188"/>
            <a:ext cx="1588" cy="1247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5" name="Line 1426"/>
          <p:cNvSpPr>
            <a:spLocks noChangeShapeType="1"/>
          </p:cNvSpPr>
          <p:nvPr/>
        </p:nvSpPr>
        <p:spPr bwMode="auto">
          <a:xfrm>
            <a:off x="2393950" y="44211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6" name="Line 1431"/>
          <p:cNvSpPr>
            <a:spLocks noChangeShapeType="1"/>
          </p:cNvSpPr>
          <p:nvPr/>
        </p:nvSpPr>
        <p:spPr bwMode="auto">
          <a:xfrm>
            <a:off x="2393950" y="47355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7" name="Line 1440"/>
          <p:cNvSpPr>
            <a:spLocks noChangeShapeType="1"/>
          </p:cNvSpPr>
          <p:nvPr/>
        </p:nvSpPr>
        <p:spPr bwMode="auto">
          <a:xfrm>
            <a:off x="2393950" y="53546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8" name="Line 1445"/>
          <p:cNvSpPr>
            <a:spLocks noChangeShapeType="1"/>
          </p:cNvSpPr>
          <p:nvPr/>
        </p:nvSpPr>
        <p:spPr bwMode="auto">
          <a:xfrm>
            <a:off x="2393950" y="56689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9" name="Line 1446"/>
          <p:cNvSpPr>
            <a:spLocks noChangeShapeType="1"/>
          </p:cNvSpPr>
          <p:nvPr/>
        </p:nvSpPr>
        <p:spPr bwMode="auto">
          <a:xfrm>
            <a:off x="2384425" y="44211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0" name="Line 1447"/>
          <p:cNvSpPr>
            <a:spLocks noChangeShapeType="1"/>
          </p:cNvSpPr>
          <p:nvPr/>
        </p:nvSpPr>
        <p:spPr bwMode="auto">
          <a:xfrm>
            <a:off x="2384425" y="47355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1" name="Line 1448"/>
          <p:cNvSpPr>
            <a:spLocks noChangeShapeType="1"/>
          </p:cNvSpPr>
          <p:nvPr/>
        </p:nvSpPr>
        <p:spPr bwMode="auto">
          <a:xfrm>
            <a:off x="2384425" y="50498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2" name="Line 1449"/>
          <p:cNvSpPr>
            <a:spLocks noChangeShapeType="1"/>
          </p:cNvSpPr>
          <p:nvPr/>
        </p:nvSpPr>
        <p:spPr bwMode="auto">
          <a:xfrm>
            <a:off x="2384425" y="53546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3" name="Line 1450"/>
          <p:cNvSpPr>
            <a:spLocks noChangeShapeType="1"/>
          </p:cNvSpPr>
          <p:nvPr/>
        </p:nvSpPr>
        <p:spPr bwMode="auto">
          <a:xfrm>
            <a:off x="2384425" y="56689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4" name="Line 1451"/>
          <p:cNvSpPr>
            <a:spLocks noChangeShapeType="1"/>
          </p:cNvSpPr>
          <p:nvPr/>
        </p:nvSpPr>
        <p:spPr bwMode="auto">
          <a:xfrm>
            <a:off x="2422525" y="4421188"/>
            <a:ext cx="1228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5" name="Line 1452"/>
          <p:cNvSpPr>
            <a:spLocks noChangeShapeType="1"/>
          </p:cNvSpPr>
          <p:nvPr/>
        </p:nvSpPr>
        <p:spPr bwMode="auto">
          <a:xfrm flipV="1">
            <a:off x="2422525" y="43926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6" name="Line 1457"/>
          <p:cNvSpPr>
            <a:spLocks noChangeShapeType="1"/>
          </p:cNvSpPr>
          <p:nvPr/>
        </p:nvSpPr>
        <p:spPr bwMode="auto">
          <a:xfrm flipV="1">
            <a:off x="2727325" y="43926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7" name="Line 1462"/>
          <p:cNvSpPr>
            <a:spLocks noChangeShapeType="1"/>
          </p:cNvSpPr>
          <p:nvPr/>
        </p:nvSpPr>
        <p:spPr bwMode="auto">
          <a:xfrm flipV="1">
            <a:off x="3041650" y="43926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8" name="Line 1467"/>
          <p:cNvSpPr>
            <a:spLocks noChangeShapeType="1"/>
          </p:cNvSpPr>
          <p:nvPr/>
        </p:nvSpPr>
        <p:spPr bwMode="auto">
          <a:xfrm flipV="1">
            <a:off x="3346450" y="43926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" name="Line 1472"/>
          <p:cNvSpPr>
            <a:spLocks noChangeShapeType="1"/>
          </p:cNvSpPr>
          <p:nvPr/>
        </p:nvSpPr>
        <p:spPr bwMode="auto">
          <a:xfrm flipV="1">
            <a:off x="3651250" y="439261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0" name="Line 1473"/>
          <p:cNvSpPr>
            <a:spLocks noChangeShapeType="1"/>
          </p:cNvSpPr>
          <p:nvPr/>
        </p:nvSpPr>
        <p:spPr bwMode="auto">
          <a:xfrm flipV="1">
            <a:off x="2422525" y="4383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1" name="Line 1474"/>
          <p:cNvSpPr>
            <a:spLocks noChangeShapeType="1"/>
          </p:cNvSpPr>
          <p:nvPr/>
        </p:nvSpPr>
        <p:spPr bwMode="auto">
          <a:xfrm flipV="1">
            <a:off x="2727325" y="4383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2" name="Line 1475"/>
          <p:cNvSpPr>
            <a:spLocks noChangeShapeType="1"/>
          </p:cNvSpPr>
          <p:nvPr/>
        </p:nvSpPr>
        <p:spPr bwMode="auto">
          <a:xfrm flipV="1">
            <a:off x="3041650" y="4383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3" name="Line 1476"/>
          <p:cNvSpPr>
            <a:spLocks noChangeShapeType="1"/>
          </p:cNvSpPr>
          <p:nvPr/>
        </p:nvSpPr>
        <p:spPr bwMode="auto">
          <a:xfrm flipV="1">
            <a:off x="3346450" y="4383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4" name="Line 1477"/>
          <p:cNvSpPr>
            <a:spLocks noChangeShapeType="1"/>
          </p:cNvSpPr>
          <p:nvPr/>
        </p:nvSpPr>
        <p:spPr bwMode="auto">
          <a:xfrm flipV="1">
            <a:off x="3651250" y="4383088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5" name="Freeform 1478"/>
          <p:cNvSpPr>
            <a:spLocks/>
          </p:cNvSpPr>
          <p:nvPr/>
        </p:nvSpPr>
        <p:spPr bwMode="auto">
          <a:xfrm>
            <a:off x="2422525" y="4421188"/>
            <a:ext cx="304800" cy="66675"/>
          </a:xfrm>
          <a:custGeom>
            <a:avLst/>
            <a:gdLst>
              <a:gd name="T0" fmla="*/ 0 w 192"/>
              <a:gd name="T1" fmla="*/ 0 h 42"/>
              <a:gd name="T2" fmla="*/ 96 w 192"/>
              <a:gd name="T3" fmla="*/ 24 h 42"/>
              <a:gd name="T4" fmla="*/ 150 w 192"/>
              <a:gd name="T5" fmla="*/ 30 h 42"/>
              <a:gd name="T6" fmla="*/ 192 w 192"/>
              <a:gd name="T7" fmla="*/ 42 h 42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42"/>
              <a:gd name="T14" fmla="*/ 192 w 19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42">
                <a:moveTo>
                  <a:pt x="0" y="0"/>
                </a:moveTo>
                <a:lnTo>
                  <a:pt x="96" y="24"/>
                </a:lnTo>
                <a:lnTo>
                  <a:pt x="150" y="30"/>
                </a:lnTo>
                <a:lnTo>
                  <a:pt x="19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6" name="Freeform 1479"/>
          <p:cNvSpPr>
            <a:spLocks/>
          </p:cNvSpPr>
          <p:nvPr/>
        </p:nvSpPr>
        <p:spPr bwMode="auto">
          <a:xfrm>
            <a:off x="2727325" y="4487863"/>
            <a:ext cx="228600" cy="57150"/>
          </a:xfrm>
          <a:custGeom>
            <a:avLst/>
            <a:gdLst>
              <a:gd name="T0" fmla="*/ 0 w 144"/>
              <a:gd name="T1" fmla="*/ 0 h 36"/>
              <a:gd name="T2" fmla="*/ 78 w 144"/>
              <a:gd name="T3" fmla="*/ 18 h 36"/>
              <a:gd name="T4" fmla="*/ 144 w 144"/>
              <a:gd name="T5" fmla="*/ 36 h 36"/>
              <a:gd name="T6" fmla="*/ 0 60000 65536"/>
              <a:gd name="T7" fmla="*/ 0 60000 65536"/>
              <a:gd name="T8" fmla="*/ 0 60000 65536"/>
              <a:gd name="T9" fmla="*/ 0 w 144"/>
              <a:gd name="T10" fmla="*/ 0 h 36"/>
              <a:gd name="T11" fmla="*/ 144 w 14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36">
                <a:moveTo>
                  <a:pt x="0" y="0"/>
                </a:moveTo>
                <a:lnTo>
                  <a:pt x="78" y="18"/>
                </a:lnTo>
                <a:lnTo>
                  <a:pt x="144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7" name="Freeform 1480"/>
          <p:cNvSpPr>
            <a:spLocks/>
          </p:cNvSpPr>
          <p:nvPr/>
        </p:nvSpPr>
        <p:spPr bwMode="auto">
          <a:xfrm>
            <a:off x="2955925" y="4545013"/>
            <a:ext cx="171450" cy="66675"/>
          </a:xfrm>
          <a:custGeom>
            <a:avLst/>
            <a:gdLst>
              <a:gd name="T0" fmla="*/ 0 w 108"/>
              <a:gd name="T1" fmla="*/ 0 h 42"/>
              <a:gd name="T2" fmla="*/ 60 w 108"/>
              <a:gd name="T3" fmla="*/ 18 h 42"/>
              <a:gd name="T4" fmla="*/ 108 w 108"/>
              <a:gd name="T5" fmla="*/ 42 h 42"/>
              <a:gd name="T6" fmla="*/ 0 60000 65536"/>
              <a:gd name="T7" fmla="*/ 0 60000 65536"/>
              <a:gd name="T8" fmla="*/ 0 60000 65536"/>
              <a:gd name="T9" fmla="*/ 0 w 108"/>
              <a:gd name="T10" fmla="*/ 0 h 42"/>
              <a:gd name="T11" fmla="*/ 108 w 10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42">
                <a:moveTo>
                  <a:pt x="0" y="0"/>
                </a:moveTo>
                <a:lnTo>
                  <a:pt x="60" y="18"/>
                </a:lnTo>
                <a:lnTo>
                  <a:pt x="108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8" name="Freeform 1481"/>
          <p:cNvSpPr>
            <a:spLocks/>
          </p:cNvSpPr>
          <p:nvPr/>
        </p:nvSpPr>
        <p:spPr bwMode="auto">
          <a:xfrm>
            <a:off x="3127375" y="4611688"/>
            <a:ext cx="133350" cy="57150"/>
          </a:xfrm>
          <a:custGeom>
            <a:avLst/>
            <a:gdLst>
              <a:gd name="T0" fmla="*/ 0 w 84"/>
              <a:gd name="T1" fmla="*/ 0 h 36"/>
              <a:gd name="T2" fmla="*/ 42 w 84"/>
              <a:gd name="T3" fmla="*/ 18 h 36"/>
              <a:gd name="T4" fmla="*/ 84 w 84"/>
              <a:gd name="T5" fmla="*/ 36 h 36"/>
              <a:gd name="T6" fmla="*/ 0 60000 65536"/>
              <a:gd name="T7" fmla="*/ 0 60000 65536"/>
              <a:gd name="T8" fmla="*/ 0 60000 65536"/>
              <a:gd name="T9" fmla="*/ 0 w 84"/>
              <a:gd name="T10" fmla="*/ 0 h 36"/>
              <a:gd name="T11" fmla="*/ 84 w 84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" h="36">
                <a:moveTo>
                  <a:pt x="0" y="0"/>
                </a:moveTo>
                <a:lnTo>
                  <a:pt x="42" y="18"/>
                </a:lnTo>
                <a:lnTo>
                  <a:pt x="84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" name="Freeform 1482"/>
          <p:cNvSpPr>
            <a:spLocks/>
          </p:cNvSpPr>
          <p:nvPr/>
        </p:nvSpPr>
        <p:spPr bwMode="auto">
          <a:xfrm>
            <a:off x="3260725" y="4668838"/>
            <a:ext cx="95250" cy="66675"/>
          </a:xfrm>
          <a:custGeom>
            <a:avLst/>
            <a:gdLst>
              <a:gd name="T0" fmla="*/ 0 w 60"/>
              <a:gd name="T1" fmla="*/ 0 h 42"/>
              <a:gd name="T2" fmla="*/ 30 w 60"/>
              <a:gd name="T3" fmla="*/ 18 h 42"/>
              <a:gd name="T4" fmla="*/ 60 w 60"/>
              <a:gd name="T5" fmla="*/ 42 h 42"/>
              <a:gd name="T6" fmla="*/ 0 60000 65536"/>
              <a:gd name="T7" fmla="*/ 0 60000 65536"/>
              <a:gd name="T8" fmla="*/ 0 60000 65536"/>
              <a:gd name="T9" fmla="*/ 0 w 60"/>
              <a:gd name="T10" fmla="*/ 0 h 42"/>
              <a:gd name="T11" fmla="*/ 60 w 60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" h="42">
                <a:moveTo>
                  <a:pt x="0" y="0"/>
                </a:moveTo>
                <a:lnTo>
                  <a:pt x="30" y="18"/>
                </a:lnTo>
                <a:lnTo>
                  <a:pt x="6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" name="Freeform 1483"/>
          <p:cNvSpPr>
            <a:spLocks/>
          </p:cNvSpPr>
          <p:nvPr/>
        </p:nvSpPr>
        <p:spPr bwMode="auto">
          <a:xfrm>
            <a:off x="3355975" y="4735513"/>
            <a:ext cx="76200" cy="57150"/>
          </a:xfrm>
          <a:custGeom>
            <a:avLst/>
            <a:gdLst>
              <a:gd name="T0" fmla="*/ 0 w 48"/>
              <a:gd name="T1" fmla="*/ 0 h 36"/>
              <a:gd name="T2" fmla="*/ 24 w 48"/>
              <a:gd name="T3" fmla="*/ 18 h 36"/>
              <a:gd name="T4" fmla="*/ 48 w 48"/>
              <a:gd name="T5" fmla="*/ 36 h 36"/>
              <a:gd name="T6" fmla="*/ 0 60000 65536"/>
              <a:gd name="T7" fmla="*/ 0 60000 65536"/>
              <a:gd name="T8" fmla="*/ 0 60000 65536"/>
              <a:gd name="T9" fmla="*/ 0 w 48"/>
              <a:gd name="T10" fmla="*/ 0 h 36"/>
              <a:gd name="T11" fmla="*/ 48 w 4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36">
                <a:moveTo>
                  <a:pt x="0" y="0"/>
                </a:moveTo>
                <a:lnTo>
                  <a:pt x="24" y="18"/>
                </a:lnTo>
                <a:lnTo>
                  <a:pt x="48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" name="Freeform 1484"/>
          <p:cNvSpPr>
            <a:spLocks/>
          </p:cNvSpPr>
          <p:nvPr/>
        </p:nvSpPr>
        <p:spPr bwMode="auto">
          <a:xfrm>
            <a:off x="3432175" y="4792663"/>
            <a:ext cx="47625" cy="66675"/>
          </a:xfrm>
          <a:custGeom>
            <a:avLst/>
            <a:gdLst>
              <a:gd name="T0" fmla="*/ 0 w 30"/>
              <a:gd name="T1" fmla="*/ 0 h 42"/>
              <a:gd name="T2" fmla="*/ 18 w 30"/>
              <a:gd name="T3" fmla="*/ 18 h 42"/>
              <a:gd name="T4" fmla="*/ 30 w 30"/>
              <a:gd name="T5" fmla="*/ 42 h 42"/>
              <a:gd name="T6" fmla="*/ 0 60000 65536"/>
              <a:gd name="T7" fmla="*/ 0 60000 65536"/>
              <a:gd name="T8" fmla="*/ 0 60000 65536"/>
              <a:gd name="T9" fmla="*/ 0 w 30"/>
              <a:gd name="T10" fmla="*/ 0 h 42"/>
              <a:gd name="T11" fmla="*/ 30 w 30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2">
                <a:moveTo>
                  <a:pt x="0" y="0"/>
                </a:moveTo>
                <a:lnTo>
                  <a:pt x="18" y="18"/>
                </a:lnTo>
                <a:lnTo>
                  <a:pt x="3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2" name="Freeform 1485"/>
          <p:cNvSpPr>
            <a:spLocks/>
          </p:cNvSpPr>
          <p:nvPr/>
        </p:nvSpPr>
        <p:spPr bwMode="auto">
          <a:xfrm>
            <a:off x="3479800" y="4859338"/>
            <a:ext cx="47625" cy="57150"/>
          </a:xfrm>
          <a:custGeom>
            <a:avLst/>
            <a:gdLst>
              <a:gd name="T0" fmla="*/ 0 w 30"/>
              <a:gd name="T1" fmla="*/ 0 h 36"/>
              <a:gd name="T2" fmla="*/ 18 w 30"/>
              <a:gd name="T3" fmla="*/ 18 h 36"/>
              <a:gd name="T4" fmla="*/ 30 w 30"/>
              <a:gd name="T5" fmla="*/ 36 h 36"/>
              <a:gd name="T6" fmla="*/ 0 60000 65536"/>
              <a:gd name="T7" fmla="*/ 0 60000 65536"/>
              <a:gd name="T8" fmla="*/ 0 60000 65536"/>
              <a:gd name="T9" fmla="*/ 0 w 30"/>
              <a:gd name="T10" fmla="*/ 0 h 36"/>
              <a:gd name="T11" fmla="*/ 30 w 30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36">
                <a:moveTo>
                  <a:pt x="0" y="0"/>
                </a:moveTo>
                <a:lnTo>
                  <a:pt x="18" y="18"/>
                </a:lnTo>
                <a:lnTo>
                  <a:pt x="30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" name="Line 1486"/>
          <p:cNvSpPr>
            <a:spLocks noChangeShapeType="1"/>
          </p:cNvSpPr>
          <p:nvPr/>
        </p:nvSpPr>
        <p:spPr bwMode="auto">
          <a:xfrm>
            <a:off x="3527425" y="4916488"/>
            <a:ext cx="2857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4" name="Line 1487"/>
          <p:cNvSpPr>
            <a:spLocks noChangeShapeType="1"/>
          </p:cNvSpPr>
          <p:nvPr/>
        </p:nvSpPr>
        <p:spPr bwMode="auto">
          <a:xfrm>
            <a:off x="3556000" y="4983163"/>
            <a:ext cx="1905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5" name="Line 1488"/>
          <p:cNvSpPr>
            <a:spLocks noChangeShapeType="1"/>
          </p:cNvSpPr>
          <p:nvPr/>
        </p:nvSpPr>
        <p:spPr bwMode="auto">
          <a:xfrm>
            <a:off x="3575050" y="5049838"/>
            <a:ext cx="19050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6" name="Freeform 1489"/>
          <p:cNvSpPr>
            <a:spLocks/>
          </p:cNvSpPr>
          <p:nvPr/>
        </p:nvSpPr>
        <p:spPr bwMode="auto">
          <a:xfrm>
            <a:off x="3594100" y="5106988"/>
            <a:ext cx="19050" cy="66675"/>
          </a:xfrm>
          <a:custGeom>
            <a:avLst/>
            <a:gdLst>
              <a:gd name="T0" fmla="*/ 0 w 12"/>
              <a:gd name="T1" fmla="*/ 0 h 42"/>
              <a:gd name="T2" fmla="*/ 6 w 12"/>
              <a:gd name="T3" fmla="*/ 18 h 42"/>
              <a:gd name="T4" fmla="*/ 12 w 12"/>
              <a:gd name="T5" fmla="*/ 42 h 42"/>
              <a:gd name="T6" fmla="*/ 0 60000 65536"/>
              <a:gd name="T7" fmla="*/ 0 60000 65536"/>
              <a:gd name="T8" fmla="*/ 0 60000 65536"/>
              <a:gd name="T9" fmla="*/ 0 w 12"/>
              <a:gd name="T10" fmla="*/ 0 h 42"/>
              <a:gd name="T11" fmla="*/ 12 w 1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42">
                <a:moveTo>
                  <a:pt x="0" y="0"/>
                </a:moveTo>
                <a:lnTo>
                  <a:pt x="6" y="18"/>
                </a:lnTo>
                <a:lnTo>
                  <a:pt x="1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7" name="Line 1490"/>
          <p:cNvSpPr>
            <a:spLocks noChangeShapeType="1"/>
          </p:cNvSpPr>
          <p:nvPr/>
        </p:nvSpPr>
        <p:spPr bwMode="auto">
          <a:xfrm>
            <a:off x="3613150" y="5173663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8" name="Freeform 1491"/>
          <p:cNvSpPr>
            <a:spLocks/>
          </p:cNvSpPr>
          <p:nvPr/>
        </p:nvSpPr>
        <p:spPr bwMode="auto">
          <a:xfrm>
            <a:off x="3622675" y="5230813"/>
            <a:ext cx="9525" cy="66675"/>
          </a:xfrm>
          <a:custGeom>
            <a:avLst/>
            <a:gdLst>
              <a:gd name="T0" fmla="*/ 0 w 6"/>
              <a:gd name="T1" fmla="*/ 0 h 42"/>
              <a:gd name="T2" fmla="*/ 6 w 6"/>
              <a:gd name="T3" fmla="*/ 18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6" y="18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9" name="Line 1492"/>
          <p:cNvSpPr>
            <a:spLocks noChangeShapeType="1"/>
          </p:cNvSpPr>
          <p:nvPr/>
        </p:nvSpPr>
        <p:spPr bwMode="auto">
          <a:xfrm>
            <a:off x="3632200" y="529748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0" name="Freeform 1493"/>
          <p:cNvSpPr>
            <a:spLocks/>
          </p:cNvSpPr>
          <p:nvPr/>
        </p:nvSpPr>
        <p:spPr bwMode="auto">
          <a:xfrm>
            <a:off x="3632200" y="5354638"/>
            <a:ext cx="9525" cy="66675"/>
          </a:xfrm>
          <a:custGeom>
            <a:avLst/>
            <a:gdLst>
              <a:gd name="T0" fmla="*/ 0 w 6"/>
              <a:gd name="T1" fmla="*/ 0 h 42"/>
              <a:gd name="T2" fmla="*/ 0 w 6"/>
              <a:gd name="T3" fmla="*/ 18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0" y="18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1" name="Line 1494"/>
          <p:cNvSpPr>
            <a:spLocks noChangeShapeType="1"/>
          </p:cNvSpPr>
          <p:nvPr/>
        </p:nvSpPr>
        <p:spPr bwMode="auto">
          <a:xfrm>
            <a:off x="3641725" y="5421313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2" name="Freeform 1495"/>
          <p:cNvSpPr>
            <a:spLocks/>
          </p:cNvSpPr>
          <p:nvPr/>
        </p:nvSpPr>
        <p:spPr bwMode="auto">
          <a:xfrm>
            <a:off x="3641725" y="5478463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3" name="Line 1496"/>
          <p:cNvSpPr>
            <a:spLocks noChangeShapeType="1"/>
          </p:cNvSpPr>
          <p:nvPr/>
        </p:nvSpPr>
        <p:spPr bwMode="auto">
          <a:xfrm>
            <a:off x="3641725" y="554513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4" name="Line 1497"/>
          <p:cNvSpPr>
            <a:spLocks noChangeShapeType="1"/>
          </p:cNvSpPr>
          <p:nvPr/>
        </p:nvSpPr>
        <p:spPr bwMode="auto">
          <a:xfrm>
            <a:off x="3641725" y="5602288"/>
            <a:ext cx="952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5" name="Rectangle 1498"/>
          <p:cNvSpPr>
            <a:spLocks noChangeArrowheads="1"/>
          </p:cNvSpPr>
          <p:nvPr/>
        </p:nvSpPr>
        <p:spPr bwMode="auto">
          <a:xfrm>
            <a:off x="2260600" y="43449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800"/>
          </a:p>
        </p:txBody>
      </p:sp>
      <p:sp>
        <p:nvSpPr>
          <p:cNvPr id="10666" name="Rectangle 1499"/>
          <p:cNvSpPr>
            <a:spLocks noChangeArrowheads="1"/>
          </p:cNvSpPr>
          <p:nvPr/>
        </p:nvSpPr>
        <p:spPr bwMode="auto">
          <a:xfrm>
            <a:off x="2193925" y="46593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</a:t>
            </a:r>
            <a:endParaRPr lang="en-US" sz="800"/>
          </a:p>
        </p:txBody>
      </p:sp>
      <p:sp>
        <p:nvSpPr>
          <p:cNvPr id="10667" name="Rectangle 1500"/>
          <p:cNvSpPr>
            <a:spLocks noChangeArrowheads="1"/>
          </p:cNvSpPr>
          <p:nvPr/>
        </p:nvSpPr>
        <p:spPr bwMode="auto">
          <a:xfrm>
            <a:off x="2127250" y="49736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</a:t>
            </a:r>
            <a:endParaRPr lang="en-US" sz="800"/>
          </a:p>
        </p:txBody>
      </p:sp>
      <p:sp>
        <p:nvSpPr>
          <p:cNvPr id="10668" name="Rectangle 1501"/>
          <p:cNvSpPr>
            <a:spLocks noChangeArrowheads="1"/>
          </p:cNvSpPr>
          <p:nvPr/>
        </p:nvSpPr>
        <p:spPr bwMode="auto">
          <a:xfrm>
            <a:off x="2127250" y="52784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</a:t>
            </a:r>
            <a:endParaRPr lang="en-US" sz="800"/>
          </a:p>
        </p:txBody>
      </p:sp>
      <p:sp>
        <p:nvSpPr>
          <p:cNvPr id="10669" name="Rectangle 1502"/>
          <p:cNvSpPr>
            <a:spLocks noChangeArrowheads="1"/>
          </p:cNvSpPr>
          <p:nvPr/>
        </p:nvSpPr>
        <p:spPr bwMode="auto">
          <a:xfrm>
            <a:off x="2127250" y="55927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 sz="800"/>
          </a:p>
        </p:txBody>
      </p:sp>
      <p:sp>
        <p:nvSpPr>
          <p:cNvPr id="10670" name="Rectangle 1503"/>
          <p:cNvSpPr>
            <a:spLocks noChangeArrowheads="1"/>
          </p:cNvSpPr>
          <p:nvPr/>
        </p:nvSpPr>
        <p:spPr bwMode="auto">
          <a:xfrm>
            <a:off x="2308225" y="415448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0.00</a:t>
            </a:r>
            <a:endParaRPr lang="en-US" sz="800"/>
          </a:p>
        </p:txBody>
      </p:sp>
      <p:sp>
        <p:nvSpPr>
          <p:cNvPr id="10671" name="Rectangle 1504"/>
          <p:cNvSpPr>
            <a:spLocks noChangeArrowheads="1"/>
          </p:cNvSpPr>
          <p:nvPr/>
        </p:nvSpPr>
        <p:spPr bwMode="auto">
          <a:xfrm>
            <a:off x="2613025" y="415448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0.25</a:t>
            </a:r>
            <a:endParaRPr lang="en-US" sz="800"/>
          </a:p>
        </p:txBody>
      </p:sp>
      <p:sp>
        <p:nvSpPr>
          <p:cNvPr id="10672" name="Rectangle 1505"/>
          <p:cNvSpPr>
            <a:spLocks noChangeArrowheads="1"/>
          </p:cNvSpPr>
          <p:nvPr/>
        </p:nvSpPr>
        <p:spPr bwMode="auto">
          <a:xfrm>
            <a:off x="2927350" y="415448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0.50</a:t>
            </a:r>
            <a:endParaRPr lang="en-US" sz="800"/>
          </a:p>
        </p:txBody>
      </p:sp>
      <p:sp>
        <p:nvSpPr>
          <p:cNvPr id="10673" name="Rectangle 1506"/>
          <p:cNvSpPr>
            <a:spLocks noChangeArrowheads="1"/>
          </p:cNvSpPr>
          <p:nvPr/>
        </p:nvSpPr>
        <p:spPr bwMode="auto">
          <a:xfrm>
            <a:off x="3232150" y="415448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0.75</a:t>
            </a:r>
            <a:endParaRPr lang="en-US" sz="800"/>
          </a:p>
        </p:txBody>
      </p:sp>
      <p:sp>
        <p:nvSpPr>
          <p:cNvPr id="10674" name="Rectangle 1507"/>
          <p:cNvSpPr>
            <a:spLocks noChangeArrowheads="1"/>
          </p:cNvSpPr>
          <p:nvPr/>
        </p:nvSpPr>
        <p:spPr bwMode="auto">
          <a:xfrm>
            <a:off x="3536950" y="415448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1.00</a:t>
            </a:r>
            <a:endParaRPr lang="en-US" sz="800"/>
          </a:p>
        </p:txBody>
      </p:sp>
      <p:sp>
        <p:nvSpPr>
          <p:cNvPr id="10675" name="Text Box 1508"/>
          <p:cNvSpPr txBox="1">
            <a:spLocks noChangeArrowheads="1"/>
          </p:cNvSpPr>
          <p:nvPr/>
        </p:nvSpPr>
        <p:spPr bwMode="auto">
          <a:xfrm>
            <a:off x="2628900" y="5076825"/>
            <a:ext cx="846138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/>
              <a:t>Tropical Savanna</a:t>
            </a:r>
          </a:p>
          <a:p>
            <a:pPr algn="ctr"/>
            <a:r>
              <a:rPr lang="en-US" sz="800"/>
              <a:t>30 cm: 57%</a:t>
            </a:r>
          </a:p>
          <a:p>
            <a:pPr algn="ctr"/>
            <a:r>
              <a:rPr lang="en-US" sz="800"/>
              <a:t>Deepest: 15.0 m</a:t>
            </a:r>
          </a:p>
          <a:p>
            <a:pPr algn="ctr"/>
            <a:r>
              <a:rPr lang="en-US" sz="800"/>
              <a:t>Root-to-Shoot: 0.7</a:t>
            </a:r>
          </a:p>
        </p:txBody>
      </p:sp>
      <p:sp>
        <p:nvSpPr>
          <p:cNvPr id="10676" name="Text Box 1509"/>
          <p:cNvSpPr txBox="1">
            <a:spLocks noChangeArrowheads="1"/>
          </p:cNvSpPr>
          <p:nvPr/>
        </p:nvSpPr>
        <p:spPr bwMode="auto">
          <a:xfrm>
            <a:off x="3800475" y="304800"/>
            <a:ext cx="189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Cumulative Root Fraction</a:t>
            </a:r>
          </a:p>
        </p:txBody>
      </p:sp>
      <p:sp>
        <p:nvSpPr>
          <p:cNvPr id="10677" name="Text Box 1510"/>
          <p:cNvSpPr txBox="1">
            <a:spLocks noChangeArrowheads="1"/>
          </p:cNvSpPr>
          <p:nvPr/>
        </p:nvSpPr>
        <p:spPr bwMode="auto">
          <a:xfrm rot="-5400000">
            <a:off x="1273969" y="3161506"/>
            <a:ext cx="1231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Soil Depth (cm)</a:t>
            </a:r>
          </a:p>
        </p:txBody>
      </p:sp>
      <p:sp>
        <p:nvSpPr>
          <p:cNvPr id="10678" name="Rectangle 1511"/>
          <p:cNvSpPr>
            <a:spLocks noChangeArrowheads="1"/>
          </p:cNvSpPr>
          <p:nvPr/>
        </p:nvSpPr>
        <p:spPr bwMode="auto">
          <a:xfrm>
            <a:off x="5937250" y="4411663"/>
            <a:ext cx="1228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9" name="Line 1512"/>
          <p:cNvSpPr>
            <a:spLocks noChangeShapeType="1"/>
          </p:cNvSpPr>
          <p:nvPr/>
        </p:nvSpPr>
        <p:spPr bwMode="auto">
          <a:xfrm>
            <a:off x="5937250" y="4725988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0" name="Line 1513"/>
          <p:cNvSpPr>
            <a:spLocks noChangeShapeType="1"/>
          </p:cNvSpPr>
          <p:nvPr/>
        </p:nvSpPr>
        <p:spPr bwMode="auto">
          <a:xfrm>
            <a:off x="5937250" y="5040313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1" name="Line 1514"/>
          <p:cNvSpPr>
            <a:spLocks noChangeShapeType="1"/>
          </p:cNvSpPr>
          <p:nvPr/>
        </p:nvSpPr>
        <p:spPr bwMode="auto">
          <a:xfrm>
            <a:off x="5937250" y="5345113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2" name="Line 1515"/>
          <p:cNvSpPr>
            <a:spLocks noChangeShapeType="1"/>
          </p:cNvSpPr>
          <p:nvPr/>
        </p:nvSpPr>
        <p:spPr bwMode="auto">
          <a:xfrm>
            <a:off x="5937250" y="5659438"/>
            <a:ext cx="12287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3" name="Line 1516"/>
          <p:cNvSpPr>
            <a:spLocks noChangeShapeType="1"/>
          </p:cNvSpPr>
          <p:nvPr/>
        </p:nvSpPr>
        <p:spPr bwMode="auto">
          <a:xfrm>
            <a:off x="6242050" y="4411663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4" name="Line 1517"/>
          <p:cNvSpPr>
            <a:spLocks noChangeShapeType="1"/>
          </p:cNvSpPr>
          <p:nvPr/>
        </p:nvSpPr>
        <p:spPr bwMode="auto">
          <a:xfrm>
            <a:off x="6556375" y="4411663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5" name="Line 1518"/>
          <p:cNvSpPr>
            <a:spLocks noChangeShapeType="1"/>
          </p:cNvSpPr>
          <p:nvPr/>
        </p:nvSpPr>
        <p:spPr bwMode="auto">
          <a:xfrm>
            <a:off x="6861175" y="4411663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6" name="Line 1519"/>
          <p:cNvSpPr>
            <a:spLocks noChangeShapeType="1"/>
          </p:cNvSpPr>
          <p:nvPr/>
        </p:nvSpPr>
        <p:spPr bwMode="auto">
          <a:xfrm>
            <a:off x="7165975" y="4411663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7" name="Rectangle 1520"/>
          <p:cNvSpPr>
            <a:spLocks noChangeArrowheads="1"/>
          </p:cNvSpPr>
          <p:nvPr/>
        </p:nvSpPr>
        <p:spPr bwMode="auto">
          <a:xfrm>
            <a:off x="5937250" y="4411663"/>
            <a:ext cx="1228725" cy="124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8" name="Line 1521"/>
          <p:cNvSpPr>
            <a:spLocks noChangeShapeType="1"/>
          </p:cNvSpPr>
          <p:nvPr/>
        </p:nvSpPr>
        <p:spPr bwMode="auto">
          <a:xfrm>
            <a:off x="5937250" y="4411663"/>
            <a:ext cx="1588" cy="1247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9" name="Line 1522"/>
          <p:cNvSpPr>
            <a:spLocks noChangeShapeType="1"/>
          </p:cNvSpPr>
          <p:nvPr/>
        </p:nvSpPr>
        <p:spPr bwMode="auto">
          <a:xfrm>
            <a:off x="5908675" y="44116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0" name="Line 1527"/>
          <p:cNvSpPr>
            <a:spLocks noChangeShapeType="1"/>
          </p:cNvSpPr>
          <p:nvPr/>
        </p:nvSpPr>
        <p:spPr bwMode="auto">
          <a:xfrm>
            <a:off x="5908675" y="47259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1" name="Line 1536"/>
          <p:cNvSpPr>
            <a:spLocks noChangeShapeType="1"/>
          </p:cNvSpPr>
          <p:nvPr/>
        </p:nvSpPr>
        <p:spPr bwMode="auto">
          <a:xfrm>
            <a:off x="5908675" y="53451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2" name="Line 1541"/>
          <p:cNvSpPr>
            <a:spLocks noChangeShapeType="1"/>
          </p:cNvSpPr>
          <p:nvPr/>
        </p:nvSpPr>
        <p:spPr bwMode="auto">
          <a:xfrm>
            <a:off x="5908675" y="56594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3" name="Line 1542"/>
          <p:cNvSpPr>
            <a:spLocks noChangeShapeType="1"/>
          </p:cNvSpPr>
          <p:nvPr/>
        </p:nvSpPr>
        <p:spPr bwMode="auto">
          <a:xfrm>
            <a:off x="5899150" y="44116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4" name="Line 1543"/>
          <p:cNvSpPr>
            <a:spLocks noChangeShapeType="1"/>
          </p:cNvSpPr>
          <p:nvPr/>
        </p:nvSpPr>
        <p:spPr bwMode="auto">
          <a:xfrm>
            <a:off x="5899150" y="47259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5" name="Line 1544"/>
          <p:cNvSpPr>
            <a:spLocks noChangeShapeType="1"/>
          </p:cNvSpPr>
          <p:nvPr/>
        </p:nvSpPr>
        <p:spPr bwMode="auto">
          <a:xfrm>
            <a:off x="5899150" y="50403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6" name="Line 1545"/>
          <p:cNvSpPr>
            <a:spLocks noChangeShapeType="1"/>
          </p:cNvSpPr>
          <p:nvPr/>
        </p:nvSpPr>
        <p:spPr bwMode="auto">
          <a:xfrm>
            <a:off x="5899150" y="53451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7" name="Line 1546"/>
          <p:cNvSpPr>
            <a:spLocks noChangeShapeType="1"/>
          </p:cNvSpPr>
          <p:nvPr/>
        </p:nvSpPr>
        <p:spPr bwMode="auto">
          <a:xfrm>
            <a:off x="5899150" y="56594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8" name="Line 1547"/>
          <p:cNvSpPr>
            <a:spLocks noChangeShapeType="1"/>
          </p:cNvSpPr>
          <p:nvPr/>
        </p:nvSpPr>
        <p:spPr bwMode="auto">
          <a:xfrm>
            <a:off x="5937250" y="4411663"/>
            <a:ext cx="1228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9" name="Line 1548"/>
          <p:cNvSpPr>
            <a:spLocks noChangeShapeType="1"/>
          </p:cNvSpPr>
          <p:nvPr/>
        </p:nvSpPr>
        <p:spPr bwMode="auto">
          <a:xfrm flipV="1">
            <a:off x="5937250" y="43830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0" name="Line 1553"/>
          <p:cNvSpPr>
            <a:spLocks noChangeShapeType="1"/>
          </p:cNvSpPr>
          <p:nvPr/>
        </p:nvSpPr>
        <p:spPr bwMode="auto">
          <a:xfrm flipV="1">
            <a:off x="6242050" y="43830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1" name="Line 1558"/>
          <p:cNvSpPr>
            <a:spLocks noChangeShapeType="1"/>
          </p:cNvSpPr>
          <p:nvPr/>
        </p:nvSpPr>
        <p:spPr bwMode="auto">
          <a:xfrm flipV="1">
            <a:off x="6556375" y="43830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2" name="Line 1563"/>
          <p:cNvSpPr>
            <a:spLocks noChangeShapeType="1"/>
          </p:cNvSpPr>
          <p:nvPr/>
        </p:nvSpPr>
        <p:spPr bwMode="auto">
          <a:xfrm flipV="1">
            <a:off x="6861175" y="43830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3" name="Line 1568"/>
          <p:cNvSpPr>
            <a:spLocks noChangeShapeType="1"/>
          </p:cNvSpPr>
          <p:nvPr/>
        </p:nvSpPr>
        <p:spPr bwMode="auto">
          <a:xfrm flipV="1">
            <a:off x="7165975" y="4383088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4" name="Line 1569"/>
          <p:cNvSpPr>
            <a:spLocks noChangeShapeType="1"/>
          </p:cNvSpPr>
          <p:nvPr/>
        </p:nvSpPr>
        <p:spPr bwMode="auto">
          <a:xfrm flipV="1">
            <a:off x="5937250" y="43735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5" name="Line 1570"/>
          <p:cNvSpPr>
            <a:spLocks noChangeShapeType="1"/>
          </p:cNvSpPr>
          <p:nvPr/>
        </p:nvSpPr>
        <p:spPr bwMode="auto">
          <a:xfrm flipV="1">
            <a:off x="6242050" y="43735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6" name="Line 1571"/>
          <p:cNvSpPr>
            <a:spLocks noChangeShapeType="1"/>
          </p:cNvSpPr>
          <p:nvPr/>
        </p:nvSpPr>
        <p:spPr bwMode="auto">
          <a:xfrm flipV="1">
            <a:off x="6556375" y="43735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7" name="Line 1572"/>
          <p:cNvSpPr>
            <a:spLocks noChangeShapeType="1"/>
          </p:cNvSpPr>
          <p:nvPr/>
        </p:nvSpPr>
        <p:spPr bwMode="auto">
          <a:xfrm flipV="1">
            <a:off x="6861175" y="43735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8" name="Line 1573"/>
          <p:cNvSpPr>
            <a:spLocks noChangeShapeType="1"/>
          </p:cNvSpPr>
          <p:nvPr/>
        </p:nvSpPr>
        <p:spPr bwMode="auto">
          <a:xfrm flipV="1">
            <a:off x="7165975" y="437356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9" name="Freeform 1574"/>
          <p:cNvSpPr>
            <a:spLocks/>
          </p:cNvSpPr>
          <p:nvPr/>
        </p:nvSpPr>
        <p:spPr bwMode="auto">
          <a:xfrm>
            <a:off x="5937250" y="4411663"/>
            <a:ext cx="266700" cy="66675"/>
          </a:xfrm>
          <a:custGeom>
            <a:avLst/>
            <a:gdLst>
              <a:gd name="T0" fmla="*/ 0 w 168"/>
              <a:gd name="T1" fmla="*/ 0 h 42"/>
              <a:gd name="T2" fmla="*/ 84 w 168"/>
              <a:gd name="T3" fmla="*/ 24 h 42"/>
              <a:gd name="T4" fmla="*/ 126 w 168"/>
              <a:gd name="T5" fmla="*/ 30 h 42"/>
              <a:gd name="T6" fmla="*/ 168 w 168"/>
              <a:gd name="T7" fmla="*/ 42 h 42"/>
              <a:gd name="T8" fmla="*/ 0 60000 65536"/>
              <a:gd name="T9" fmla="*/ 0 60000 65536"/>
              <a:gd name="T10" fmla="*/ 0 60000 65536"/>
              <a:gd name="T11" fmla="*/ 0 60000 65536"/>
              <a:gd name="T12" fmla="*/ 0 w 168"/>
              <a:gd name="T13" fmla="*/ 0 h 42"/>
              <a:gd name="T14" fmla="*/ 168 w 168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" h="42">
                <a:moveTo>
                  <a:pt x="0" y="0"/>
                </a:moveTo>
                <a:lnTo>
                  <a:pt x="84" y="24"/>
                </a:lnTo>
                <a:lnTo>
                  <a:pt x="126" y="30"/>
                </a:lnTo>
                <a:lnTo>
                  <a:pt x="168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0" name="Freeform 1575"/>
          <p:cNvSpPr>
            <a:spLocks/>
          </p:cNvSpPr>
          <p:nvPr/>
        </p:nvSpPr>
        <p:spPr bwMode="auto">
          <a:xfrm>
            <a:off x="6203950" y="4478338"/>
            <a:ext cx="209550" cy="57150"/>
          </a:xfrm>
          <a:custGeom>
            <a:avLst/>
            <a:gdLst>
              <a:gd name="T0" fmla="*/ 0 w 132"/>
              <a:gd name="T1" fmla="*/ 0 h 36"/>
              <a:gd name="T2" fmla="*/ 72 w 132"/>
              <a:gd name="T3" fmla="*/ 18 h 36"/>
              <a:gd name="T4" fmla="*/ 132 w 132"/>
              <a:gd name="T5" fmla="*/ 36 h 36"/>
              <a:gd name="T6" fmla="*/ 0 60000 65536"/>
              <a:gd name="T7" fmla="*/ 0 60000 65536"/>
              <a:gd name="T8" fmla="*/ 0 60000 65536"/>
              <a:gd name="T9" fmla="*/ 0 w 132"/>
              <a:gd name="T10" fmla="*/ 0 h 36"/>
              <a:gd name="T11" fmla="*/ 132 w 132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36">
                <a:moveTo>
                  <a:pt x="0" y="0"/>
                </a:moveTo>
                <a:lnTo>
                  <a:pt x="72" y="18"/>
                </a:lnTo>
                <a:lnTo>
                  <a:pt x="132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" name="Freeform 1576"/>
          <p:cNvSpPr>
            <a:spLocks/>
          </p:cNvSpPr>
          <p:nvPr/>
        </p:nvSpPr>
        <p:spPr bwMode="auto">
          <a:xfrm>
            <a:off x="6413500" y="4535488"/>
            <a:ext cx="161925" cy="66675"/>
          </a:xfrm>
          <a:custGeom>
            <a:avLst/>
            <a:gdLst>
              <a:gd name="T0" fmla="*/ 0 w 102"/>
              <a:gd name="T1" fmla="*/ 0 h 42"/>
              <a:gd name="T2" fmla="*/ 54 w 102"/>
              <a:gd name="T3" fmla="*/ 18 h 42"/>
              <a:gd name="T4" fmla="*/ 102 w 102"/>
              <a:gd name="T5" fmla="*/ 42 h 42"/>
              <a:gd name="T6" fmla="*/ 0 60000 65536"/>
              <a:gd name="T7" fmla="*/ 0 60000 65536"/>
              <a:gd name="T8" fmla="*/ 0 60000 65536"/>
              <a:gd name="T9" fmla="*/ 0 w 102"/>
              <a:gd name="T10" fmla="*/ 0 h 42"/>
              <a:gd name="T11" fmla="*/ 102 w 10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2">
                <a:moveTo>
                  <a:pt x="0" y="0"/>
                </a:moveTo>
                <a:lnTo>
                  <a:pt x="54" y="18"/>
                </a:lnTo>
                <a:lnTo>
                  <a:pt x="10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2" name="Freeform 1577"/>
          <p:cNvSpPr>
            <a:spLocks/>
          </p:cNvSpPr>
          <p:nvPr/>
        </p:nvSpPr>
        <p:spPr bwMode="auto">
          <a:xfrm>
            <a:off x="6575425" y="4602163"/>
            <a:ext cx="123825" cy="57150"/>
          </a:xfrm>
          <a:custGeom>
            <a:avLst/>
            <a:gdLst>
              <a:gd name="T0" fmla="*/ 0 w 78"/>
              <a:gd name="T1" fmla="*/ 0 h 36"/>
              <a:gd name="T2" fmla="*/ 42 w 78"/>
              <a:gd name="T3" fmla="*/ 18 h 36"/>
              <a:gd name="T4" fmla="*/ 78 w 78"/>
              <a:gd name="T5" fmla="*/ 36 h 36"/>
              <a:gd name="T6" fmla="*/ 0 60000 65536"/>
              <a:gd name="T7" fmla="*/ 0 60000 65536"/>
              <a:gd name="T8" fmla="*/ 0 60000 65536"/>
              <a:gd name="T9" fmla="*/ 0 w 78"/>
              <a:gd name="T10" fmla="*/ 0 h 36"/>
              <a:gd name="T11" fmla="*/ 78 w 7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36">
                <a:moveTo>
                  <a:pt x="0" y="0"/>
                </a:moveTo>
                <a:lnTo>
                  <a:pt x="42" y="18"/>
                </a:lnTo>
                <a:lnTo>
                  <a:pt x="78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3" name="Freeform 1578"/>
          <p:cNvSpPr>
            <a:spLocks/>
          </p:cNvSpPr>
          <p:nvPr/>
        </p:nvSpPr>
        <p:spPr bwMode="auto">
          <a:xfrm>
            <a:off x="6699250" y="4659313"/>
            <a:ext cx="104775" cy="66675"/>
          </a:xfrm>
          <a:custGeom>
            <a:avLst/>
            <a:gdLst>
              <a:gd name="T0" fmla="*/ 0 w 66"/>
              <a:gd name="T1" fmla="*/ 0 h 42"/>
              <a:gd name="T2" fmla="*/ 36 w 66"/>
              <a:gd name="T3" fmla="*/ 18 h 42"/>
              <a:gd name="T4" fmla="*/ 66 w 66"/>
              <a:gd name="T5" fmla="*/ 42 h 42"/>
              <a:gd name="T6" fmla="*/ 0 60000 65536"/>
              <a:gd name="T7" fmla="*/ 0 60000 65536"/>
              <a:gd name="T8" fmla="*/ 0 60000 65536"/>
              <a:gd name="T9" fmla="*/ 0 w 66"/>
              <a:gd name="T10" fmla="*/ 0 h 42"/>
              <a:gd name="T11" fmla="*/ 66 w 6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2">
                <a:moveTo>
                  <a:pt x="0" y="0"/>
                </a:moveTo>
                <a:lnTo>
                  <a:pt x="36" y="18"/>
                </a:lnTo>
                <a:lnTo>
                  <a:pt x="6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4" name="Freeform 1579"/>
          <p:cNvSpPr>
            <a:spLocks/>
          </p:cNvSpPr>
          <p:nvPr/>
        </p:nvSpPr>
        <p:spPr bwMode="auto">
          <a:xfrm>
            <a:off x="6804025" y="4725988"/>
            <a:ext cx="76200" cy="57150"/>
          </a:xfrm>
          <a:custGeom>
            <a:avLst/>
            <a:gdLst>
              <a:gd name="T0" fmla="*/ 0 w 48"/>
              <a:gd name="T1" fmla="*/ 0 h 36"/>
              <a:gd name="T2" fmla="*/ 24 w 48"/>
              <a:gd name="T3" fmla="*/ 18 h 36"/>
              <a:gd name="T4" fmla="*/ 48 w 48"/>
              <a:gd name="T5" fmla="*/ 36 h 36"/>
              <a:gd name="T6" fmla="*/ 0 60000 65536"/>
              <a:gd name="T7" fmla="*/ 0 60000 65536"/>
              <a:gd name="T8" fmla="*/ 0 60000 65536"/>
              <a:gd name="T9" fmla="*/ 0 w 48"/>
              <a:gd name="T10" fmla="*/ 0 h 36"/>
              <a:gd name="T11" fmla="*/ 48 w 4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36">
                <a:moveTo>
                  <a:pt x="0" y="0"/>
                </a:moveTo>
                <a:lnTo>
                  <a:pt x="24" y="18"/>
                </a:lnTo>
                <a:lnTo>
                  <a:pt x="48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5" name="Freeform 1580"/>
          <p:cNvSpPr>
            <a:spLocks/>
          </p:cNvSpPr>
          <p:nvPr/>
        </p:nvSpPr>
        <p:spPr bwMode="auto">
          <a:xfrm>
            <a:off x="6880225" y="4783138"/>
            <a:ext cx="57150" cy="66675"/>
          </a:xfrm>
          <a:custGeom>
            <a:avLst/>
            <a:gdLst>
              <a:gd name="T0" fmla="*/ 0 w 36"/>
              <a:gd name="T1" fmla="*/ 0 h 42"/>
              <a:gd name="T2" fmla="*/ 18 w 36"/>
              <a:gd name="T3" fmla="*/ 18 h 42"/>
              <a:gd name="T4" fmla="*/ 36 w 36"/>
              <a:gd name="T5" fmla="*/ 42 h 42"/>
              <a:gd name="T6" fmla="*/ 0 60000 65536"/>
              <a:gd name="T7" fmla="*/ 0 60000 65536"/>
              <a:gd name="T8" fmla="*/ 0 60000 65536"/>
              <a:gd name="T9" fmla="*/ 0 w 36"/>
              <a:gd name="T10" fmla="*/ 0 h 42"/>
              <a:gd name="T11" fmla="*/ 36 w 3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42">
                <a:moveTo>
                  <a:pt x="0" y="0"/>
                </a:moveTo>
                <a:lnTo>
                  <a:pt x="18" y="18"/>
                </a:lnTo>
                <a:lnTo>
                  <a:pt x="3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6" name="Freeform 1581"/>
          <p:cNvSpPr>
            <a:spLocks/>
          </p:cNvSpPr>
          <p:nvPr/>
        </p:nvSpPr>
        <p:spPr bwMode="auto">
          <a:xfrm>
            <a:off x="6937375" y="4849813"/>
            <a:ext cx="57150" cy="57150"/>
          </a:xfrm>
          <a:custGeom>
            <a:avLst/>
            <a:gdLst>
              <a:gd name="T0" fmla="*/ 0 w 36"/>
              <a:gd name="T1" fmla="*/ 0 h 36"/>
              <a:gd name="T2" fmla="*/ 18 w 36"/>
              <a:gd name="T3" fmla="*/ 18 h 36"/>
              <a:gd name="T4" fmla="*/ 36 w 36"/>
              <a:gd name="T5" fmla="*/ 36 h 36"/>
              <a:gd name="T6" fmla="*/ 0 60000 65536"/>
              <a:gd name="T7" fmla="*/ 0 60000 65536"/>
              <a:gd name="T8" fmla="*/ 0 60000 65536"/>
              <a:gd name="T9" fmla="*/ 0 w 36"/>
              <a:gd name="T10" fmla="*/ 0 h 36"/>
              <a:gd name="T11" fmla="*/ 36 w 36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36">
                <a:moveTo>
                  <a:pt x="0" y="0"/>
                </a:moveTo>
                <a:lnTo>
                  <a:pt x="18" y="18"/>
                </a:lnTo>
                <a:lnTo>
                  <a:pt x="36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7" name="Line 1582"/>
          <p:cNvSpPr>
            <a:spLocks noChangeShapeType="1"/>
          </p:cNvSpPr>
          <p:nvPr/>
        </p:nvSpPr>
        <p:spPr bwMode="auto">
          <a:xfrm>
            <a:off x="7032625" y="4973638"/>
            <a:ext cx="2857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8" name="Freeform 1583"/>
          <p:cNvSpPr>
            <a:spLocks/>
          </p:cNvSpPr>
          <p:nvPr/>
        </p:nvSpPr>
        <p:spPr bwMode="auto">
          <a:xfrm>
            <a:off x="7118350" y="5221288"/>
            <a:ext cx="9525" cy="66675"/>
          </a:xfrm>
          <a:custGeom>
            <a:avLst/>
            <a:gdLst>
              <a:gd name="T0" fmla="*/ 0 w 6"/>
              <a:gd name="T1" fmla="*/ 0 h 42"/>
              <a:gd name="T2" fmla="*/ 6 w 6"/>
              <a:gd name="T3" fmla="*/ 18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6" y="18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9" name="Line 1584"/>
          <p:cNvSpPr>
            <a:spLocks noChangeShapeType="1"/>
          </p:cNvSpPr>
          <p:nvPr/>
        </p:nvSpPr>
        <p:spPr bwMode="auto">
          <a:xfrm>
            <a:off x="7127875" y="5287963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0" name="Freeform 1585"/>
          <p:cNvSpPr>
            <a:spLocks/>
          </p:cNvSpPr>
          <p:nvPr/>
        </p:nvSpPr>
        <p:spPr bwMode="auto">
          <a:xfrm>
            <a:off x="7137400" y="5345113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" name="Freeform 1586"/>
          <p:cNvSpPr>
            <a:spLocks/>
          </p:cNvSpPr>
          <p:nvPr/>
        </p:nvSpPr>
        <p:spPr bwMode="auto">
          <a:xfrm>
            <a:off x="7137400" y="5411788"/>
            <a:ext cx="9525" cy="57150"/>
          </a:xfrm>
          <a:custGeom>
            <a:avLst/>
            <a:gdLst>
              <a:gd name="T0" fmla="*/ 0 w 6"/>
              <a:gd name="T1" fmla="*/ 0 h 36"/>
              <a:gd name="T2" fmla="*/ 0 w 6"/>
              <a:gd name="T3" fmla="*/ 18 h 36"/>
              <a:gd name="T4" fmla="*/ 6 w 6"/>
              <a:gd name="T5" fmla="*/ 36 h 36"/>
              <a:gd name="T6" fmla="*/ 0 60000 65536"/>
              <a:gd name="T7" fmla="*/ 0 60000 65536"/>
              <a:gd name="T8" fmla="*/ 0 60000 65536"/>
              <a:gd name="T9" fmla="*/ 0 w 6"/>
              <a:gd name="T10" fmla="*/ 0 h 36"/>
              <a:gd name="T11" fmla="*/ 6 w 6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36">
                <a:moveTo>
                  <a:pt x="0" y="0"/>
                </a:moveTo>
                <a:lnTo>
                  <a:pt x="0" y="18"/>
                </a:lnTo>
                <a:lnTo>
                  <a:pt x="6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2" name="Freeform 1587"/>
          <p:cNvSpPr>
            <a:spLocks/>
          </p:cNvSpPr>
          <p:nvPr/>
        </p:nvSpPr>
        <p:spPr bwMode="auto">
          <a:xfrm>
            <a:off x="7146925" y="5468938"/>
            <a:ext cx="1588" cy="66675"/>
          </a:xfrm>
          <a:custGeom>
            <a:avLst/>
            <a:gdLst>
              <a:gd name="T0" fmla="*/ 0 w 1588"/>
              <a:gd name="T1" fmla="*/ 0 h 42"/>
              <a:gd name="T2" fmla="*/ 0 w 1588"/>
              <a:gd name="T3" fmla="*/ 18 h 42"/>
              <a:gd name="T4" fmla="*/ 0 w 1588"/>
              <a:gd name="T5" fmla="*/ 42 h 42"/>
              <a:gd name="T6" fmla="*/ 0 60000 65536"/>
              <a:gd name="T7" fmla="*/ 0 60000 65536"/>
              <a:gd name="T8" fmla="*/ 0 60000 65536"/>
              <a:gd name="T9" fmla="*/ 0 w 1588"/>
              <a:gd name="T10" fmla="*/ 0 h 42"/>
              <a:gd name="T11" fmla="*/ 1588 w 158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42">
                <a:moveTo>
                  <a:pt x="0" y="0"/>
                </a:moveTo>
                <a:lnTo>
                  <a:pt x="0" y="18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3" name="Freeform 1588"/>
          <p:cNvSpPr>
            <a:spLocks/>
          </p:cNvSpPr>
          <p:nvPr/>
        </p:nvSpPr>
        <p:spPr bwMode="auto">
          <a:xfrm>
            <a:off x="7146925" y="5535613"/>
            <a:ext cx="9525" cy="57150"/>
          </a:xfrm>
          <a:custGeom>
            <a:avLst/>
            <a:gdLst>
              <a:gd name="T0" fmla="*/ 0 w 6"/>
              <a:gd name="T1" fmla="*/ 0 h 36"/>
              <a:gd name="T2" fmla="*/ 0 w 6"/>
              <a:gd name="T3" fmla="*/ 18 h 36"/>
              <a:gd name="T4" fmla="*/ 6 w 6"/>
              <a:gd name="T5" fmla="*/ 36 h 36"/>
              <a:gd name="T6" fmla="*/ 0 60000 65536"/>
              <a:gd name="T7" fmla="*/ 0 60000 65536"/>
              <a:gd name="T8" fmla="*/ 0 60000 65536"/>
              <a:gd name="T9" fmla="*/ 0 w 6"/>
              <a:gd name="T10" fmla="*/ 0 h 36"/>
              <a:gd name="T11" fmla="*/ 6 w 6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36">
                <a:moveTo>
                  <a:pt x="0" y="0"/>
                </a:moveTo>
                <a:lnTo>
                  <a:pt x="0" y="18"/>
                </a:lnTo>
                <a:lnTo>
                  <a:pt x="6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4" name="Line 1589"/>
          <p:cNvSpPr>
            <a:spLocks noChangeShapeType="1"/>
          </p:cNvSpPr>
          <p:nvPr/>
        </p:nvSpPr>
        <p:spPr bwMode="auto">
          <a:xfrm>
            <a:off x="7156450" y="5592763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5" name="Rectangle 1590"/>
          <p:cNvSpPr>
            <a:spLocks noChangeArrowheads="1"/>
          </p:cNvSpPr>
          <p:nvPr/>
        </p:nvSpPr>
        <p:spPr bwMode="auto">
          <a:xfrm>
            <a:off x="5775325" y="43354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800"/>
          </a:p>
        </p:txBody>
      </p:sp>
      <p:sp>
        <p:nvSpPr>
          <p:cNvPr id="10726" name="Rectangle 1591"/>
          <p:cNvSpPr>
            <a:spLocks noChangeArrowheads="1"/>
          </p:cNvSpPr>
          <p:nvPr/>
        </p:nvSpPr>
        <p:spPr bwMode="auto">
          <a:xfrm>
            <a:off x="5708650" y="46497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</a:t>
            </a:r>
            <a:endParaRPr lang="en-US" sz="800"/>
          </a:p>
        </p:txBody>
      </p:sp>
      <p:sp>
        <p:nvSpPr>
          <p:cNvPr id="10727" name="Rectangle 1592"/>
          <p:cNvSpPr>
            <a:spLocks noChangeArrowheads="1"/>
          </p:cNvSpPr>
          <p:nvPr/>
        </p:nvSpPr>
        <p:spPr bwMode="auto">
          <a:xfrm>
            <a:off x="5641975" y="49641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</a:t>
            </a:r>
            <a:endParaRPr lang="en-US" sz="800"/>
          </a:p>
        </p:txBody>
      </p:sp>
      <p:sp>
        <p:nvSpPr>
          <p:cNvPr id="10728" name="Rectangle 1593"/>
          <p:cNvSpPr>
            <a:spLocks noChangeArrowheads="1"/>
          </p:cNvSpPr>
          <p:nvPr/>
        </p:nvSpPr>
        <p:spPr bwMode="auto">
          <a:xfrm>
            <a:off x="5641975" y="52689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</a:t>
            </a:r>
            <a:endParaRPr lang="en-US" sz="800"/>
          </a:p>
        </p:txBody>
      </p:sp>
      <p:sp>
        <p:nvSpPr>
          <p:cNvPr id="10729" name="Rectangle 1594"/>
          <p:cNvSpPr>
            <a:spLocks noChangeArrowheads="1"/>
          </p:cNvSpPr>
          <p:nvPr/>
        </p:nvSpPr>
        <p:spPr bwMode="auto">
          <a:xfrm>
            <a:off x="5641975" y="55832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 sz="800"/>
          </a:p>
        </p:txBody>
      </p:sp>
      <p:sp>
        <p:nvSpPr>
          <p:cNvPr id="10730" name="Rectangle 1595"/>
          <p:cNvSpPr>
            <a:spLocks noChangeArrowheads="1"/>
          </p:cNvSpPr>
          <p:nvPr/>
        </p:nvSpPr>
        <p:spPr bwMode="auto">
          <a:xfrm>
            <a:off x="5822950" y="414496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0.00</a:t>
            </a:r>
            <a:endParaRPr lang="en-US" sz="800"/>
          </a:p>
        </p:txBody>
      </p:sp>
      <p:sp>
        <p:nvSpPr>
          <p:cNvPr id="10731" name="Rectangle 1596"/>
          <p:cNvSpPr>
            <a:spLocks noChangeArrowheads="1"/>
          </p:cNvSpPr>
          <p:nvPr/>
        </p:nvSpPr>
        <p:spPr bwMode="auto">
          <a:xfrm>
            <a:off x="6127750" y="414496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0.25</a:t>
            </a:r>
            <a:endParaRPr lang="en-US" sz="800"/>
          </a:p>
        </p:txBody>
      </p:sp>
      <p:sp>
        <p:nvSpPr>
          <p:cNvPr id="10732" name="Rectangle 1597"/>
          <p:cNvSpPr>
            <a:spLocks noChangeArrowheads="1"/>
          </p:cNvSpPr>
          <p:nvPr/>
        </p:nvSpPr>
        <p:spPr bwMode="auto">
          <a:xfrm>
            <a:off x="6442075" y="414496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0.50</a:t>
            </a:r>
            <a:endParaRPr lang="en-US" sz="800"/>
          </a:p>
        </p:txBody>
      </p:sp>
      <p:sp>
        <p:nvSpPr>
          <p:cNvPr id="10733" name="Rectangle 1598"/>
          <p:cNvSpPr>
            <a:spLocks noChangeArrowheads="1"/>
          </p:cNvSpPr>
          <p:nvPr/>
        </p:nvSpPr>
        <p:spPr bwMode="auto">
          <a:xfrm>
            <a:off x="6746875" y="414496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0.75</a:t>
            </a:r>
            <a:endParaRPr lang="en-US" sz="800"/>
          </a:p>
        </p:txBody>
      </p:sp>
      <p:sp>
        <p:nvSpPr>
          <p:cNvPr id="10734" name="Rectangle 1599"/>
          <p:cNvSpPr>
            <a:spLocks noChangeArrowheads="1"/>
          </p:cNvSpPr>
          <p:nvPr/>
        </p:nvSpPr>
        <p:spPr bwMode="auto">
          <a:xfrm>
            <a:off x="7051675" y="414496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1.00</a:t>
            </a:r>
            <a:endParaRPr lang="en-US" sz="800"/>
          </a:p>
        </p:txBody>
      </p:sp>
      <p:sp>
        <p:nvSpPr>
          <p:cNvPr id="10735" name="Text Box 1600"/>
          <p:cNvSpPr txBox="1">
            <a:spLocks noChangeArrowheads="1"/>
          </p:cNvSpPr>
          <p:nvPr/>
        </p:nvSpPr>
        <p:spPr bwMode="auto">
          <a:xfrm>
            <a:off x="6070600" y="5053013"/>
            <a:ext cx="955675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/>
              <a:t>Temp. Conif. Forest</a:t>
            </a:r>
          </a:p>
          <a:p>
            <a:pPr algn="ctr"/>
            <a:r>
              <a:rPr lang="en-US" sz="800"/>
              <a:t>30 cm: 52%</a:t>
            </a:r>
          </a:p>
          <a:p>
            <a:pPr algn="ctr"/>
            <a:r>
              <a:rPr lang="en-US" sz="800"/>
              <a:t>Deepest: 3.9 m</a:t>
            </a:r>
          </a:p>
          <a:p>
            <a:pPr algn="ctr"/>
            <a:r>
              <a:rPr lang="en-US" sz="800"/>
              <a:t>Root-to-Shoot: 0.18</a:t>
            </a:r>
          </a:p>
        </p:txBody>
      </p:sp>
      <p:sp>
        <p:nvSpPr>
          <p:cNvPr id="10736" name="Line 1601"/>
          <p:cNvSpPr>
            <a:spLocks noChangeShapeType="1"/>
          </p:cNvSpPr>
          <p:nvPr/>
        </p:nvSpPr>
        <p:spPr bwMode="auto">
          <a:xfrm>
            <a:off x="7099300" y="5164138"/>
            <a:ext cx="19050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7" name="Line 1602"/>
          <p:cNvSpPr>
            <a:spLocks noChangeShapeType="1"/>
          </p:cNvSpPr>
          <p:nvPr/>
        </p:nvSpPr>
        <p:spPr bwMode="auto">
          <a:xfrm>
            <a:off x="6994525" y="4906963"/>
            <a:ext cx="3810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8" name="Line 1603"/>
          <p:cNvSpPr>
            <a:spLocks noChangeShapeType="1"/>
          </p:cNvSpPr>
          <p:nvPr/>
        </p:nvSpPr>
        <p:spPr bwMode="auto">
          <a:xfrm>
            <a:off x="7061200" y="5040313"/>
            <a:ext cx="19050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9" name="Freeform 1604"/>
          <p:cNvSpPr>
            <a:spLocks/>
          </p:cNvSpPr>
          <p:nvPr/>
        </p:nvSpPr>
        <p:spPr bwMode="auto">
          <a:xfrm>
            <a:off x="7080250" y="5097463"/>
            <a:ext cx="19050" cy="66675"/>
          </a:xfrm>
          <a:custGeom>
            <a:avLst/>
            <a:gdLst>
              <a:gd name="T0" fmla="*/ 0 w 12"/>
              <a:gd name="T1" fmla="*/ 0 h 42"/>
              <a:gd name="T2" fmla="*/ 6 w 12"/>
              <a:gd name="T3" fmla="*/ 18 h 42"/>
              <a:gd name="T4" fmla="*/ 12 w 12"/>
              <a:gd name="T5" fmla="*/ 42 h 42"/>
              <a:gd name="T6" fmla="*/ 0 60000 65536"/>
              <a:gd name="T7" fmla="*/ 0 60000 65536"/>
              <a:gd name="T8" fmla="*/ 0 60000 65536"/>
              <a:gd name="T9" fmla="*/ 0 w 12"/>
              <a:gd name="T10" fmla="*/ 0 h 42"/>
              <a:gd name="T11" fmla="*/ 12 w 1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42">
                <a:moveTo>
                  <a:pt x="0" y="0"/>
                </a:moveTo>
                <a:lnTo>
                  <a:pt x="6" y="18"/>
                </a:lnTo>
                <a:lnTo>
                  <a:pt x="1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0" name="Rectangle 1605"/>
          <p:cNvSpPr>
            <a:spLocks noChangeArrowheads="1"/>
          </p:cNvSpPr>
          <p:nvPr/>
        </p:nvSpPr>
        <p:spPr bwMode="auto">
          <a:xfrm>
            <a:off x="4184650" y="4416425"/>
            <a:ext cx="1228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1" name="Line 1606"/>
          <p:cNvSpPr>
            <a:spLocks noChangeShapeType="1"/>
          </p:cNvSpPr>
          <p:nvPr/>
        </p:nvSpPr>
        <p:spPr bwMode="auto">
          <a:xfrm>
            <a:off x="4184650" y="4730750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2" name="Line 1607"/>
          <p:cNvSpPr>
            <a:spLocks noChangeShapeType="1"/>
          </p:cNvSpPr>
          <p:nvPr/>
        </p:nvSpPr>
        <p:spPr bwMode="auto">
          <a:xfrm>
            <a:off x="4184650" y="5045075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3" name="Line 1608"/>
          <p:cNvSpPr>
            <a:spLocks noChangeShapeType="1"/>
          </p:cNvSpPr>
          <p:nvPr/>
        </p:nvSpPr>
        <p:spPr bwMode="auto">
          <a:xfrm>
            <a:off x="4184650" y="5349875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4" name="Line 1609"/>
          <p:cNvSpPr>
            <a:spLocks noChangeShapeType="1"/>
          </p:cNvSpPr>
          <p:nvPr/>
        </p:nvSpPr>
        <p:spPr bwMode="auto">
          <a:xfrm>
            <a:off x="4184650" y="5664200"/>
            <a:ext cx="12287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5" name="Line 1610"/>
          <p:cNvSpPr>
            <a:spLocks noChangeShapeType="1"/>
          </p:cNvSpPr>
          <p:nvPr/>
        </p:nvSpPr>
        <p:spPr bwMode="auto">
          <a:xfrm>
            <a:off x="4489450" y="4416425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6" name="Line 1611"/>
          <p:cNvSpPr>
            <a:spLocks noChangeShapeType="1"/>
          </p:cNvSpPr>
          <p:nvPr/>
        </p:nvSpPr>
        <p:spPr bwMode="auto">
          <a:xfrm>
            <a:off x="4803775" y="4416425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7" name="Line 1612"/>
          <p:cNvSpPr>
            <a:spLocks noChangeShapeType="1"/>
          </p:cNvSpPr>
          <p:nvPr/>
        </p:nvSpPr>
        <p:spPr bwMode="auto">
          <a:xfrm>
            <a:off x="5108575" y="4416425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8" name="Line 1613"/>
          <p:cNvSpPr>
            <a:spLocks noChangeShapeType="1"/>
          </p:cNvSpPr>
          <p:nvPr/>
        </p:nvSpPr>
        <p:spPr bwMode="auto">
          <a:xfrm>
            <a:off x="5413375" y="4416425"/>
            <a:ext cx="1588" cy="1247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9" name="Line 1614"/>
          <p:cNvSpPr>
            <a:spLocks noChangeShapeType="1"/>
          </p:cNvSpPr>
          <p:nvPr/>
        </p:nvSpPr>
        <p:spPr bwMode="auto">
          <a:xfrm>
            <a:off x="4184650" y="4416425"/>
            <a:ext cx="1588" cy="1247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0" name="Line 1615"/>
          <p:cNvSpPr>
            <a:spLocks noChangeShapeType="1"/>
          </p:cNvSpPr>
          <p:nvPr/>
        </p:nvSpPr>
        <p:spPr bwMode="auto">
          <a:xfrm>
            <a:off x="4156075" y="44164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1" name="Line 1620"/>
          <p:cNvSpPr>
            <a:spLocks noChangeShapeType="1"/>
          </p:cNvSpPr>
          <p:nvPr/>
        </p:nvSpPr>
        <p:spPr bwMode="auto">
          <a:xfrm>
            <a:off x="4156075" y="47307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2" name="Line 1629"/>
          <p:cNvSpPr>
            <a:spLocks noChangeShapeType="1"/>
          </p:cNvSpPr>
          <p:nvPr/>
        </p:nvSpPr>
        <p:spPr bwMode="auto">
          <a:xfrm>
            <a:off x="4156075" y="53498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" name="Line 1634"/>
          <p:cNvSpPr>
            <a:spLocks noChangeShapeType="1"/>
          </p:cNvSpPr>
          <p:nvPr/>
        </p:nvSpPr>
        <p:spPr bwMode="auto">
          <a:xfrm>
            <a:off x="4156075" y="56642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4" name="Line 1635"/>
          <p:cNvSpPr>
            <a:spLocks noChangeShapeType="1"/>
          </p:cNvSpPr>
          <p:nvPr/>
        </p:nvSpPr>
        <p:spPr bwMode="auto">
          <a:xfrm>
            <a:off x="4146550" y="44164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5" name="Line 1636"/>
          <p:cNvSpPr>
            <a:spLocks noChangeShapeType="1"/>
          </p:cNvSpPr>
          <p:nvPr/>
        </p:nvSpPr>
        <p:spPr bwMode="auto">
          <a:xfrm>
            <a:off x="4146550" y="47307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6" name="Line 1637"/>
          <p:cNvSpPr>
            <a:spLocks noChangeShapeType="1"/>
          </p:cNvSpPr>
          <p:nvPr/>
        </p:nvSpPr>
        <p:spPr bwMode="auto">
          <a:xfrm>
            <a:off x="4146550" y="50450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7" name="Line 1638"/>
          <p:cNvSpPr>
            <a:spLocks noChangeShapeType="1"/>
          </p:cNvSpPr>
          <p:nvPr/>
        </p:nvSpPr>
        <p:spPr bwMode="auto">
          <a:xfrm>
            <a:off x="4146550" y="53498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8" name="Line 1639"/>
          <p:cNvSpPr>
            <a:spLocks noChangeShapeType="1"/>
          </p:cNvSpPr>
          <p:nvPr/>
        </p:nvSpPr>
        <p:spPr bwMode="auto">
          <a:xfrm>
            <a:off x="4146550" y="56642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9" name="Line 1640"/>
          <p:cNvSpPr>
            <a:spLocks noChangeShapeType="1"/>
          </p:cNvSpPr>
          <p:nvPr/>
        </p:nvSpPr>
        <p:spPr bwMode="auto">
          <a:xfrm>
            <a:off x="4184650" y="4416425"/>
            <a:ext cx="12287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0" name="Line 1641"/>
          <p:cNvSpPr>
            <a:spLocks noChangeShapeType="1"/>
          </p:cNvSpPr>
          <p:nvPr/>
        </p:nvSpPr>
        <p:spPr bwMode="auto">
          <a:xfrm flipV="1">
            <a:off x="4184650" y="43878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1" name="Line 1646"/>
          <p:cNvSpPr>
            <a:spLocks noChangeShapeType="1"/>
          </p:cNvSpPr>
          <p:nvPr/>
        </p:nvSpPr>
        <p:spPr bwMode="auto">
          <a:xfrm flipV="1">
            <a:off x="4489450" y="43878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2" name="Line 1651"/>
          <p:cNvSpPr>
            <a:spLocks noChangeShapeType="1"/>
          </p:cNvSpPr>
          <p:nvPr/>
        </p:nvSpPr>
        <p:spPr bwMode="auto">
          <a:xfrm flipV="1">
            <a:off x="4803775" y="43878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3" name="Line 1656"/>
          <p:cNvSpPr>
            <a:spLocks noChangeShapeType="1"/>
          </p:cNvSpPr>
          <p:nvPr/>
        </p:nvSpPr>
        <p:spPr bwMode="auto">
          <a:xfrm flipV="1">
            <a:off x="5108575" y="43878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4" name="Line 1661"/>
          <p:cNvSpPr>
            <a:spLocks noChangeShapeType="1"/>
          </p:cNvSpPr>
          <p:nvPr/>
        </p:nvSpPr>
        <p:spPr bwMode="auto">
          <a:xfrm flipV="1">
            <a:off x="5413375" y="43878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5" name="Line 1662"/>
          <p:cNvSpPr>
            <a:spLocks noChangeShapeType="1"/>
          </p:cNvSpPr>
          <p:nvPr/>
        </p:nvSpPr>
        <p:spPr bwMode="auto">
          <a:xfrm flipV="1">
            <a:off x="4184650" y="43783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6" name="Line 1663"/>
          <p:cNvSpPr>
            <a:spLocks noChangeShapeType="1"/>
          </p:cNvSpPr>
          <p:nvPr/>
        </p:nvSpPr>
        <p:spPr bwMode="auto">
          <a:xfrm flipV="1">
            <a:off x="4489450" y="43783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7" name="Line 1664"/>
          <p:cNvSpPr>
            <a:spLocks noChangeShapeType="1"/>
          </p:cNvSpPr>
          <p:nvPr/>
        </p:nvSpPr>
        <p:spPr bwMode="auto">
          <a:xfrm flipV="1">
            <a:off x="4803775" y="43783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8" name="Line 1665"/>
          <p:cNvSpPr>
            <a:spLocks noChangeShapeType="1"/>
          </p:cNvSpPr>
          <p:nvPr/>
        </p:nvSpPr>
        <p:spPr bwMode="auto">
          <a:xfrm flipV="1">
            <a:off x="5108575" y="43783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9" name="Line 1666"/>
          <p:cNvSpPr>
            <a:spLocks noChangeShapeType="1"/>
          </p:cNvSpPr>
          <p:nvPr/>
        </p:nvSpPr>
        <p:spPr bwMode="auto">
          <a:xfrm flipV="1">
            <a:off x="5413375" y="4378325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0" name="Freeform 1667"/>
          <p:cNvSpPr>
            <a:spLocks/>
          </p:cNvSpPr>
          <p:nvPr/>
        </p:nvSpPr>
        <p:spPr bwMode="auto">
          <a:xfrm>
            <a:off x="4184650" y="4416425"/>
            <a:ext cx="276225" cy="66675"/>
          </a:xfrm>
          <a:custGeom>
            <a:avLst/>
            <a:gdLst>
              <a:gd name="T0" fmla="*/ 0 w 174"/>
              <a:gd name="T1" fmla="*/ 0 h 42"/>
              <a:gd name="T2" fmla="*/ 90 w 174"/>
              <a:gd name="T3" fmla="*/ 24 h 42"/>
              <a:gd name="T4" fmla="*/ 132 w 174"/>
              <a:gd name="T5" fmla="*/ 30 h 42"/>
              <a:gd name="T6" fmla="*/ 174 w 174"/>
              <a:gd name="T7" fmla="*/ 42 h 42"/>
              <a:gd name="T8" fmla="*/ 0 60000 65536"/>
              <a:gd name="T9" fmla="*/ 0 60000 65536"/>
              <a:gd name="T10" fmla="*/ 0 60000 65536"/>
              <a:gd name="T11" fmla="*/ 0 60000 65536"/>
              <a:gd name="T12" fmla="*/ 0 w 174"/>
              <a:gd name="T13" fmla="*/ 0 h 42"/>
              <a:gd name="T14" fmla="*/ 174 w 174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4" h="42">
                <a:moveTo>
                  <a:pt x="0" y="0"/>
                </a:moveTo>
                <a:lnTo>
                  <a:pt x="90" y="24"/>
                </a:lnTo>
                <a:lnTo>
                  <a:pt x="132" y="30"/>
                </a:lnTo>
                <a:lnTo>
                  <a:pt x="174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1" name="Freeform 1668"/>
          <p:cNvSpPr>
            <a:spLocks/>
          </p:cNvSpPr>
          <p:nvPr/>
        </p:nvSpPr>
        <p:spPr bwMode="auto">
          <a:xfrm>
            <a:off x="4460875" y="4483100"/>
            <a:ext cx="209550" cy="57150"/>
          </a:xfrm>
          <a:custGeom>
            <a:avLst/>
            <a:gdLst>
              <a:gd name="T0" fmla="*/ 0 w 132"/>
              <a:gd name="T1" fmla="*/ 0 h 36"/>
              <a:gd name="T2" fmla="*/ 72 w 132"/>
              <a:gd name="T3" fmla="*/ 18 h 36"/>
              <a:gd name="T4" fmla="*/ 132 w 132"/>
              <a:gd name="T5" fmla="*/ 36 h 36"/>
              <a:gd name="T6" fmla="*/ 0 60000 65536"/>
              <a:gd name="T7" fmla="*/ 0 60000 65536"/>
              <a:gd name="T8" fmla="*/ 0 60000 65536"/>
              <a:gd name="T9" fmla="*/ 0 w 132"/>
              <a:gd name="T10" fmla="*/ 0 h 36"/>
              <a:gd name="T11" fmla="*/ 132 w 132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36">
                <a:moveTo>
                  <a:pt x="0" y="0"/>
                </a:moveTo>
                <a:lnTo>
                  <a:pt x="72" y="18"/>
                </a:lnTo>
                <a:lnTo>
                  <a:pt x="132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2" name="Freeform 1669"/>
          <p:cNvSpPr>
            <a:spLocks/>
          </p:cNvSpPr>
          <p:nvPr/>
        </p:nvSpPr>
        <p:spPr bwMode="auto">
          <a:xfrm>
            <a:off x="4670425" y="4540250"/>
            <a:ext cx="171450" cy="66675"/>
          </a:xfrm>
          <a:custGeom>
            <a:avLst/>
            <a:gdLst>
              <a:gd name="T0" fmla="*/ 0 w 108"/>
              <a:gd name="T1" fmla="*/ 0 h 42"/>
              <a:gd name="T2" fmla="*/ 60 w 108"/>
              <a:gd name="T3" fmla="*/ 18 h 42"/>
              <a:gd name="T4" fmla="*/ 108 w 108"/>
              <a:gd name="T5" fmla="*/ 42 h 42"/>
              <a:gd name="T6" fmla="*/ 0 60000 65536"/>
              <a:gd name="T7" fmla="*/ 0 60000 65536"/>
              <a:gd name="T8" fmla="*/ 0 60000 65536"/>
              <a:gd name="T9" fmla="*/ 0 w 108"/>
              <a:gd name="T10" fmla="*/ 0 h 42"/>
              <a:gd name="T11" fmla="*/ 108 w 10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42">
                <a:moveTo>
                  <a:pt x="0" y="0"/>
                </a:moveTo>
                <a:lnTo>
                  <a:pt x="60" y="18"/>
                </a:lnTo>
                <a:lnTo>
                  <a:pt x="108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3" name="Freeform 1670"/>
          <p:cNvSpPr>
            <a:spLocks/>
          </p:cNvSpPr>
          <p:nvPr/>
        </p:nvSpPr>
        <p:spPr bwMode="auto">
          <a:xfrm>
            <a:off x="4841875" y="4606925"/>
            <a:ext cx="123825" cy="57150"/>
          </a:xfrm>
          <a:custGeom>
            <a:avLst/>
            <a:gdLst>
              <a:gd name="T0" fmla="*/ 0 w 78"/>
              <a:gd name="T1" fmla="*/ 0 h 36"/>
              <a:gd name="T2" fmla="*/ 42 w 78"/>
              <a:gd name="T3" fmla="*/ 18 h 36"/>
              <a:gd name="T4" fmla="*/ 78 w 78"/>
              <a:gd name="T5" fmla="*/ 36 h 36"/>
              <a:gd name="T6" fmla="*/ 0 60000 65536"/>
              <a:gd name="T7" fmla="*/ 0 60000 65536"/>
              <a:gd name="T8" fmla="*/ 0 60000 65536"/>
              <a:gd name="T9" fmla="*/ 0 w 78"/>
              <a:gd name="T10" fmla="*/ 0 h 36"/>
              <a:gd name="T11" fmla="*/ 78 w 7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36">
                <a:moveTo>
                  <a:pt x="0" y="0"/>
                </a:moveTo>
                <a:lnTo>
                  <a:pt x="42" y="18"/>
                </a:lnTo>
                <a:lnTo>
                  <a:pt x="78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4" name="Freeform 1671"/>
          <p:cNvSpPr>
            <a:spLocks/>
          </p:cNvSpPr>
          <p:nvPr/>
        </p:nvSpPr>
        <p:spPr bwMode="auto">
          <a:xfrm>
            <a:off x="4965700" y="4664075"/>
            <a:ext cx="104775" cy="66675"/>
          </a:xfrm>
          <a:custGeom>
            <a:avLst/>
            <a:gdLst>
              <a:gd name="T0" fmla="*/ 0 w 66"/>
              <a:gd name="T1" fmla="*/ 0 h 42"/>
              <a:gd name="T2" fmla="*/ 36 w 66"/>
              <a:gd name="T3" fmla="*/ 18 h 42"/>
              <a:gd name="T4" fmla="*/ 66 w 66"/>
              <a:gd name="T5" fmla="*/ 42 h 42"/>
              <a:gd name="T6" fmla="*/ 0 60000 65536"/>
              <a:gd name="T7" fmla="*/ 0 60000 65536"/>
              <a:gd name="T8" fmla="*/ 0 60000 65536"/>
              <a:gd name="T9" fmla="*/ 0 w 66"/>
              <a:gd name="T10" fmla="*/ 0 h 42"/>
              <a:gd name="T11" fmla="*/ 66 w 6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42">
                <a:moveTo>
                  <a:pt x="0" y="0"/>
                </a:moveTo>
                <a:lnTo>
                  <a:pt x="36" y="18"/>
                </a:lnTo>
                <a:lnTo>
                  <a:pt x="6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5" name="Rectangle 1672"/>
          <p:cNvSpPr>
            <a:spLocks noChangeArrowheads="1"/>
          </p:cNvSpPr>
          <p:nvPr/>
        </p:nvSpPr>
        <p:spPr bwMode="auto">
          <a:xfrm>
            <a:off x="4022725" y="43402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</a:t>
            </a:r>
            <a:endParaRPr lang="en-US" sz="800"/>
          </a:p>
        </p:txBody>
      </p:sp>
      <p:sp>
        <p:nvSpPr>
          <p:cNvPr id="10776" name="Rectangle 1673"/>
          <p:cNvSpPr>
            <a:spLocks noChangeArrowheads="1"/>
          </p:cNvSpPr>
          <p:nvPr/>
        </p:nvSpPr>
        <p:spPr bwMode="auto">
          <a:xfrm>
            <a:off x="3956050" y="46545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50</a:t>
            </a:r>
            <a:endParaRPr lang="en-US" sz="800"/>
          </a:p>
        </p:txBody>
      </p:sp>
      <p:sp>
        <p:nvSpPr>
          <p:cNvPr id="10777" name="Rectangle 1674"/>
          <p:cNvSpPr>
            <a:spLocks noChangeArrowheads="1"/>
          </p:cNvSpPr>
          <p:nvPr/>
        </p:nvSpPr>
        <p:spPr bwMode="auto">
          <a:xfrm>
            <a:off x="3889375" y="49688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100</a:t>
            </a:r>
            <a:endParaRPr lang="en-US" sz="800"/>
          </a:p>
        </p:txBody>
      </p:sp>
      <p:sp>
        <p:nvSpPr>
          <p:cNvPr id="10778" name="Rectangle 1675"/>
          <p:cNvSpPr>
            <a:spLocks noChangeArrowheads="1"/>
          </p:cNvSpPr>
          <p:nvPr/>
        </p:nvSpPr>
        <p:spPr bwMode="auto">
          <a:xfrm>
            <a:off x="3889375" y="5273675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150</a:t>
            </a:r>
            <a:endParaRPr lang="en-US" sz="800"/>
          </a:p>
        </p:txBody>
      </p:sp>
      <p:sp>
        <p:nvSpPr>
          <p:cNvPr id="10779" name="Rectangle 1676"/>
          <p:cNvSpPr>
            <a:spLocks noChangeArrowheads="1"/>
          </p:cNvSpPr>
          <p:nvPr/>
        </p:nvSpPr>
        <p:spPr bwMode="auto">
          <a:xfrm>
            <a:off x="3889375" y="55880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200</a:t>
            </a:r>
            <a:endParaRPr lang="en-US" sz="800"/>
          </a:p>
        </p:txBody>
      </p:sp>
      <p:sp>
        <p:nvSpPr>
          <p:cNvPr id="10780" name="Rectangle 1677"/>
          <p:cNvSpPr>
            <a:spLocks noChangeArrowheads="1"/>
          </p:cNvSpPr>
          <p:nvPr/>
        </p:nvSpPr>
        <p:spPr bwMode="auto">
          <a:xfrm>
            <a:off x="4070350" y="41497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0.00</a:t>
            </a:r>
            <a:endParaRPr lang="en-US" sz="800"/>
          </a:p>
        </p:txBody>
      </p:sp>
      <p:sp>
        <p:nvSpPr>
          <p:cNvPr id="10781" name="Rectangle 1678"/>
          <p:cNvSpPr>
            <a:spLocks noChangeArrowheads="1"/>
          </p:cNvSpPr>
          <p:nvPr/>
        </p:nvSpPr>
        <p:spPr bwMode="auto">
          <a:xfrm>
            <a:off x="4375150" y="41497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0.25</a:t>
            </a:r>
            <a:endParaRPr lang="en-US" sz="800"/>
          </a:p>
        </p:txBody>
      </p:sp>
      <p:sp>
        <p:nvSpPr>
          <p:cNvPr id="10782" name="Rectangle 1679"/>
          <p:cNvSpPr>
            <a:spLocks noChangeArrowheads="1"/>
          </p:cNvSpPr>
          <p:nvPr/>
        </p:nvSpPr>
        <p:spPr bwMode="auto">
          <a:xfrm>
            <a:off x="4689475" y="41497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0.50</a:t>
            </a:r>
            <a:endParaRPr lang="en-US" sz="800"/>
          </a:p>
        </p:txBody>
      </p:sp>
      <p:sp>
        <p:nvSpPr>
          <p:cNvPr id="10783" name="Rectangle 1680"/>
          <p:cNvSpPr>
            <a:spLocks noChangeArrowheads="1"/>
          </p:cNvSpPr>
          <p:nvPr/>
        </p:nvSpPr>
        <p:spPr bwMode="auto">
          <a:xfrm>
            <a:off x="4994275" y="41497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0.75</a:t>
            </a:r>
            <a:endParaRPr lang="en-US" sz="800"/>
          </a:p>
        </p:txBody>
      </p:sp>
      <p:sp>
        <p:nvSpPr>
          <p:cNvPr id="10784" name="Rectangle 1681"/>
          <p:cNvSpPr>
            <a:spLocks noChangeArrowheads="1"/>
          </p:cNvSpPr>
          <p:nvPr/>
        </p:nvSpPr>
        <p:spPr bwMode="auto">
          <a:xfrm>
            <a:off x="5299075" y="4149725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1.00</a:t>
            </a:r>
            <a:endParaRPr lang="en-US" sz="800"/>
          </a:p>
        </p:txBody>
      </p:sp>
      <p:sp>
        <p:nvSpPr>
          <p:cNvPr id="10785" name="Text Box 1682"/>
          <p:cNvSpPr txBox="1">
            <a:spLocks noChangeArrowheads="1"/>
          </p:cNvSpPr>
          <p:nvPr/>
        </p:nvSpPr>
        <p:spPr bwMode="auto">
          <a:xfrm>
            <a:off x="4306888" y="5062538"/>
            <a:ext cx="1036637" cy="4889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b="1"/>
              <a:t>Desert</a:t>
            </a:r>
          </a:p>
          <a:p>
            <a:pPr algn="ctr"/>
            <a:r>
              <a:rPr lang="en-US" sz="800"/>
              <a:t>30 cm: 53%</a:t>
            </a:r>
          </a:p>
          <a:p>
            <a:pPr algn="ctr"/>
            <a:r>
              <a:rPr lang="en-US" sz="800"/>
              <a:t>Deepest: 9.5 m</a:t>
            </a:r>
          </a:p>
          <a:p>
            <a:pPr algn="ctr"/>
            <a:r>
              <a:rPr lang="en-US" sz="800"/>
              <a:t>Root-to-Shoot: 0.7, 4.5</a:t>
            </a:r>
          </a:p>
        </p:txBody>
      </p:sp>
      <p:sp>
        <p:nvSpPr>
          <p:cNvPr id="10786" name="Freeform 1683"/>
          <p:cNvSpPr>
            <a:spLocks/>
          </p:cNvSpPr>
          <p:nvPr/>
        </p:nvSpPr>
        <p:spPr bwMode="auto">
          <a:xfrm>
            <a:off x="5070475" y="4730750"/>
            <a:ext cx="76200" cy="57150"/>
          </a:xfrm>
          <a:custGeom>
            <a:avLst/>
            <a:gdLst>
              <a:gd name="T0" fmla="*/ 0 w 48"/>
              <a:gd name="T1" fmla="*/ 0 h 36"/>
              <a:gd name="T2" fmla="*/ 24 w 48"/>
              <a:gd name="T3" fmla="*/ 18 h 36"/>
              <a:gd name="T4" fmla="*/ 48 w 48"/>
              <a:gd name="T5" fmla="*/ 36 h 36"/>
              <a:gd name="T6" fmla="*/ 0 60000 65536"/>
              <a:gd name="T7" fmla="*/ 0 60000 65536"/>
              <a:gd name="T8" fmla="*/ 0 60000 65536"/>
              <a:gd name="T9" fmla="*/ 0 w 48"/>
              <a:gd name="T10" fmla="*/ 0 h 36"/>
              <a:gd name="T11" fmla="*/ 48 w 48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36">
                <a:moveTo>
                  <a:pt x="0" y="0"/>
                </a:moveTo>
                <a:lnTo>
                  <a:pt x="24" y="18"/>
                </a:lnTo>
                <a:lnTo>
                  <a:pt x="48" y="3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7" name="Freeform 1684"/>
          <p:cNvSpPr>
            <a:spLocks/>
          </p:cNvSpPr>
          <p:nvPr/>
        </p:nvSpPr>
        <p:spPr bwMode="auto">
          <a:xfrm>
            <a:off x="5146675" y="4787900"/>
            <a:ext cx="57150" cy="66675"/>
          </a:xfrm>
          <a:custGeom>
            <a:avLst/>
            <a:gdLst>
              <a:gd name="T0" fmla="*/ 0 w 36"/>
              <a:gd name="T1" fmla="*/ 0 h 42"/>
              <a:gd name="T2" fmla="*/ 18 w 36"/>
              <a:gd name="T3" fmla="*/ 18 h 42"/>
              <a:gd name="T4" fmla="*/ 36 w 36"/>
              <a:gd name="T5" fmla="*/ 42 h 42"/>
              <a:gd name="T6" fmla="*/ 0 60000 65536"/>
              <a:gd name="T7" fmla="*/ 0 60000 65536"/>
              <a:gd name="T8" fmla="*/ 0 60000 65536"/>
              <a:gd name="T9" fmla="*/ 0 w 36"/>
              <a:gd name="T10" fmla="*/ 0 h 42"/>
              <a:gd name="T11" fmla="*/ 36 w 3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" h="42">
                <a:moveTo>
                  <a:pt x="0" y="0"/>
                </a:moveTo>
                <a:lnTo>
                  <a:pt x="18" y="18"/>
                </a:lnTo>
                <a:lnTo>
                  <a:pt x="3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8" name="Line 1685"/>
          <p:cNvSpPr>
            <a:spLocks noChangeShapeType="1"/>
          </p:cNvSpPr>
          <p:nvPr/>
        </p:nvSpPr>
        <p:spPr bwMode="auto">
          <a:xfrm>
            <a:off x="5203825" y="4854575"/>
            <a:ext cx="476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9" name="Line 1686"/>
          <p:cNvSpPr>
            <a:spLocks noChangeShapeType="1"/>
          </p:cNvSpPr>
          <p:nvPr/>
        </p:nvSpPr>
        <p:spPr bwMode="auto">
          <a:xfrm>
            <a:off x="5251450" y="4911725"/>
            <a:ext cx="3810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0" name="Line 1687"/>
          <p:cNvSpPr>
            <a:spLocks noChangeShapeType="1"/>
          </p:cNvSpPr>
          <p:nvPr/>
        </p:nvSpPr>
        <p:spPr bwMode="auto">
          <a:xfrm>
            <a:off x="5289550" y="4978400"/>
            <a:ext cx="2857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1" name="Line 1688"/>
          <p:cNvSpPr>
            <a:spLocks noChangeShapeType="1"/>
          </p:cNvSpPr>
          <p:nvPr/>
        </p:nvSpPr>
        <p:spPr bwMode="auto">
          <a:xfrm>
            <a:off x="5318125" y="5045075"/>
            <a:ext cx="19050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2" name="Freeform 1689"/>
          <p:cNvSpPr>
            <a:spLocks/>
          </p:cNvSpPr>
          <p:nvPr/>
        </p:nvSpPr>
        <p:spPr bwMode="auto">
          <a:xfrm>
            <a:off x="5337175" y="5102225"/>
            <a:ext cx="19050" cy="66675"/>
          </a:xfrm>
          <a:custGeom>
            <a:avLst/>
            <a:gdLst>
              <a:gd name="T0" fmla="*/ 0 w 12"/>
              <a:gd name="T1" fmla="*/ 0 h 42"/>
              <a:gd name="T2" fmla="*/ 6 w 12"/>
              <a:gd name="T3" fmla="*/ 18 h 42"/>
              <a:gd name="T4" fmla="*/ 12 w 12"/>
              <a:gd name="T5" fmla="*/ 42 h 42"/>
              <a:gd name="T6" fmla="*/ 0 60000 65536"/>
              <a:gd name="T7" fmla="*/ 0 60000 65536"/>
              <a:gd name="T8" fmla="*/ 0 60000 65536"/>
              <a:gd name="T9" fmla="*/ 0 w 12"/>
              <a:gd name="T10" fmla="*/ 0 h 42"/>
              <a:gd name="T11" fmla="*/ 12 w 1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42">
                <a:moveTo>
                  <a:pt x="0" y="0"/>
                </a:moveTo>
                <a:lnTo>
                  <a:pt x="6" y="18"/>
                </a:lnTo>
                <a:lnTo>
                  <a:pt x="1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3" name="Line 1690"/>
          <p:cNvSpPr>
            <a:spLocks noChangeShapeType="1"/>
          </p:cNvSpPr>
          <p:nvPr/>
        </p:nvSpPr>
        <p:spPr bwMode="auto">
          <a:xfrm>
            <a:off x="5356225" y="5168900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4" name="Freeform 1691"/>
          <p:cNvSpPr>
            <a:spLocks/>
          </p:cNvSpPr>
          <p:nvPr/>
        </p:nvSpPr>
        <p:spPr bwMode="auto">
          <a:xfrm>
            <a:off x="5365750" y="5226050"/>
            <a:ext cx="9525" cy="66675"/>
          </a:xfrm>
          <a:custGeom>
            <a:avLst/>
            <a:gdLst>
              <a:gd name="T0" fmla="*/ 0 w 6"/>
              <a:gd name="T1" fmla="*/ 0 h 42"/>
              <a:gd name="T2" fmla="*/ 0 w 6"/>
              <a:gd name="T3" fmla="*/ 18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0" y="18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5" name="Line 1692"/>
          <p:cNvSpPr>
            <a:spLocks noChangeShapeType="1"/>
          </p:cNvSpPr>
          <p:nvPr/>
        </p:nvSpPr>
        <p:spPr bwMode="auto">
          <a:xfrm>
            <a:off x="5375275" y="5292725"/>
            <a:ext cx="95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6" name="Freeform 1693"/>
          <p:cNvSpPr>
            <a:spLocks/>
          </p:cNvSpPr>
          <p:nvPr/>
        </p:nvSpPr>
        <p:spPr bwMode="auto">
          <a:xfrm>
            <a:off x="5384800" y="5349875"/>
            <a:ext cx="9525" cy="66675"/>
          </a:xfrm>
          <a:custGeom>
            <a:avLst/>
            <a:gdLst>
              <a:gd name="T0" fmla="*/ 0 w 6"/>
              <a:gd name="T1" fmla="*/ 0 h 42"/>
              <a:gd name="T2" fmla="*/ 6 w 6"/>
              <a:gd name="T3" fmla="*/ 18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6" y="18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7" name="Line 1694"/>
          <p:cNvSpPr>
            <a:spLocks noChangeShapeType="1"/>
          </p:cNvSpPr>
          <p:nvPr/>
        </p:nvSpPr>
        <p:spPr bwMode="auto">
          <a:xfrm>
            <a:off x="5394325" y="5416550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8" name="Freeform 1695"/>
          <p:cNvSpPr>
            <a:spLocks/>
          </p:cNvSpPr>
          <p:nvPr/>
        </p:nvSpPr>
        <p:spPr bwMode="auto">
          <a:xfrm>
            <a:off x="5394325" y="5473700"/>
            <a:ext cx="9525" cy="66675"/>
          </a:xfrm>
          <a:custGeom>
            <a:avLst/>
            <a:gdLst>
              <a:gd name="T0" fmla="*/ 0 w 6"/>
              <a:gd name="T1" fmla="*/ 0 h 42"/>
              <a:gd name="T2" fmla="*/ 0 w 6"/>
              <a:gd name="T3" fmla="*/ 18 h 42"/>
              <a:gd name="T4" fmla="*/ 6 w 6"/>
              <a:gd name="T5" fmla="*/ 42 h 42"/>
              <a:gd name="T6" fmla="*/ 0 60000 65536"/>
              <a:gd name="T7" fmla="*/ 0 60000 65536"/>
              <a:gd name="T8" fmla="*/ 0 60000 65536"/>
              <a:gd name="T9" fmla="*/ 0 w 6"/>
              <a:gd name="T10" fmla="*/ 0 h 42"/>
              <a:gd name="T11" fmla="*/ 6 w 6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42">
                <a:moveTo>
                  <a:pt x="0" y="0"/>
                </a:moveTo>
                <a:lnTo>
                  <a:pt x="0" y="18"/>
                </a:lnTo>
                <a:lnTo>
                  <a:pt x="6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9" name="Line 1696"/>
          <p:cNvSpPr>
            <a:spLocks noChangeShapeType="1"/>
          </p:cNvSpPr>
          <p:nvPr/>
        </p:nvSpPr>
        <p:spPr bwMode="auto">
          <a:xfrm>
            <a:off x="5403850" y="5540375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0" name="Line 1697"/>
          <p:cNvSpPr>
            <a:spLocks noChangeShapeType="1"/>
          </p:cNvSpPr>
          <p:nvPr/>
        </p:nvSpPr>
        <p:spPr bwMode="auto">
          <a:xfrm>
            <a:off x="5403850" y="5597525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1" name="Rectangle 1698"/>
          <p:cNvSpPr>
            <a:spLocks noChangeArrowheads="1"/>
          </p:cNvSpPr>
          <p:nvPr/>
        </p:nvSpPr>
        <p:spPr bwMode="auto">
          <a:xfrm>
            <a:off x="4184650" y="4416425"/>
            <a:ext cx="1228725" cy="124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2" name="Text Box 1699"/>
          <p:cNvSpPr txBox="1">
            <a:spLocks noChangeArrowheads="1"/>
          </p:cNvSpPr>
          <p:nvPr/>
        </p:nvSpPr>
        <p:spPr bwMode="auto">
          <a:xfrm>
            <a:off x="176213" y="647858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24.8</a:t>
            </a:r>
          </a:p>
        </p:txBody>
      </p:sp>
      <p:sp>
        <p:nvSpPr>
          <p:cNvPr id="10803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212975" y="1760538"/>
            <a:ext cx="2438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2212975" y="3765550"/>
            <a:ext cx="2438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2212975" y="3536950"/>
            <a:ext cx="2438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2212975" y="3317875"/>
            <a:ext cx="2438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2212975" y="3097213"/>
            <a:ext cx="2438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2212975" y="2878138"/>
            <a:ext cx="2438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2212975" y="2649538"/>
            <a:ext cx="2438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2212975" y="2428875"/>
            <a:ext cx="2438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2212975" y="2209800"/>
            <a:ext cx="2438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2212975" y="1979613"/>
            <a:ext cx="2438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>
            <a:off x="2212975" y="1760538"/>
            <a:ext cx="2438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2620963" y="1760538"/>
            <a:ext cx="1587" cy="2225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>
            <a:off x="3028950" y="1760538"/>
            <a:ext cx="1588" cy="2225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>
            <a:off x="3425825" y="1760538"/>
            <a:ext cx="1588" cy="2225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>
            <a:off x="3835400" y="1760538"/>
            <a:ext cx="1588" cy="2225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>
            <a:off x="4243388" y="1760538"/>
            <a:ext cx="1587" cy="2225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>
            <a:off x="4651375" y="1760538"/>
            <a:ext cx="1588" cy="2225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Rectangle 20"/>
          <p:cNvSpPr>
            <a:spLocks noChangeArrowheads="1"/>
          </p:cNvSpPr>
          <p:nvPr/>
        </p:nvSpPr>
        <p:spPr bwMode="auto">
          <a:xfrm>
            <a:off x="2212975" y="1760538"/>
            <a:ext cx="2438400" cy="222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Line 21"/>
          <p:cNvSpPr>
            <a:spLocks noChangeShapeType="1"/>
          </p:cNvSpPr>
          <p:nvPr/>
        </p:nvSpPr>
        <p:spPr bwMode="auto">
          <a:xfrm>
            <a:off x="2212975" y="1760538"/>
            <a:ext cx="1588" cy="2225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>
            <a:off x="2173288" y="398621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6" name="Line 27"/>
          <p:cNvSpPr>
            <a:spLocks noChangeShapeType="1"/>
          </p:cNvSpPr>
          <p:nvPr/>
        </p:nvSpPr>
        <p:spPr bwMode="auto">
          <a:xfrm>
            <a:off x="2173288" y="376555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Line 32"/>
          <p:cNvSpPr>
            <a:spLocks noChangeShapeType="1"/>
          </p:cNvSpPr>
          <p:nvPr/>
        </p:nvSpPr>
        <p:spPr bwMode="auto">
          <a:xfrm>
            <a:off x="2173288" y="353695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8" name="Line 37"/>
          <p:cNvSpPr>
            <a:spLocks noChangeShapeType="1"/>
          </p:cNvSpPr>
          <p:nvPr/>
        </p:nvSpPr>
        <p:spPr bwMode="auto">
          <a:xfrm>
            <a:off x="2173288" y="331787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42"/>
          <p:cNvSpPr>
            <a:spLocks noChangeShapeType="1"/>
          </p:cNvSpPr>
          <p:nvPr/>
        </p:nvSpPr>
        <p:spPr bwMode="auto">
          <a:xfrm>
            <a:off x="2173288" y="309721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Line 47"/>
          <p:cNvSpPr>
            <a:spLocks noChangeShapeType="1"/>
          </p:cNvSpPr>
          <p:nvPr/>
        </p:nvSpPr>
        <p:spPr bwMode="auto">
          <a:xfrm>
            <a:off x="2173288" y="287813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1" name="Line 52"/>
          <p:cNvSpPr>
            <a:spLocks noChangeShapeType="1"/>
          </p:cNvSpPr>
          <p:nvPr/>
        </p:nvSpPr>
        <p:spPr bwMode="auto">
          <a:xfrm>
            <a:off x="2173288" y="264953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Line 57"/>
          <p:cNvSpPr>
            <a:spLocks noChangeShapeType="1"/>
          </p:cNvSpPr>
          <p:nvPr/>
        </p:nvSpPr>
        <p:spPr bwMode="auto">
          <a:xfrm>
            <a:off x="2173288" y="242887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62"/>
          <p:cNvSpPr>
            <a:spLocks noChangeShapeType="1"/>
          </p:cNvSpPr>
          <p:nvPr/>
        </p:nvSpPr>
        <p:spPr bwMode="auto">
          <a:xfrm>
            <a:off x="2173288" y="220980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Line 67"/>
          <p:cNvSpPr>
            <a:spLocks noChangeShapeType="1"/>
          </p:cNvSpPr>
          <p:nvPr/>
        </p:nvSpPr>
        <p:spPr bwMode="auto">
          <a:xfrm>
            <a:off x="2173288" y="197961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5" name="Line 72"/>
          <p:cNvSpPr>
            <a:spLocks noChangeShapeType="1"/>
          </p:cNvSpPr>
          <p:nvPr/>
        </p:nvSpPr>
        <p:spPr bwMode="auto">
          <a:xfrm>
            <a:off x="2173288" y="176053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Line 73"/>
          <p:cNvSpPr>
            <a:spLocks noChangeShapeType="1"/>
          </p:cNvSpPr>
          <p:nvPr/>
        </p:nvSpPr>
        <p:spPr bwMode="auto">
          <a:xfrm>
            <a:off x="2162175" y="3986213"/>
            <a:ext cx="50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Line 74"/>
          <p:cNvSpPr>
            <a:spLocks noChangeShapeType="1"/>
          </p:cNvSpPr>
          <p:nvPr/>
        </p:nvSpPr>
        <p:spPr bwMode="auto">
          <a:xfrm>
            <a:off x="2162175" y="3765550"/>
            <a:ext cx="50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8" name="Line 75"/>
          <p:cNvSpPr>
            <a:spLocks noChangeShapeType="1"/>
          </p:cNvSpPr>
          <p:nvPr/>
        </p:nvSpPr>
        <p:spPr bwMode="auto">
          <a:xfrm>
            <a:off x="2162175" y="3536950"/>
            <a:ext cx="50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9" name="Line 76"/>
          <p:cNvSpPr>
            <a:spLocks noChangeShapeType="1"/>
          </p:cNvSpPr>
          <p:nvPr/>
        </p:nvSpPr>
        <p:spPr bwMode="auto">
          <a:xfrm>
            <a:off x="2162175" y="3317875"/>
            <a:ext cx="50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0" name="Line 77"/>
          <p:cNvSpPr>
            <a:spLocks noChangeShapeType="1"/>
          </p:cNvSpPr>
          <p:nvPr/>
        </p:nvSpPr>
        <p:spPr bwMode="auto">
          <a:xfrm>
            <a:off x="2162175" y="3097213"/>
            <a:ext cx="50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Line 78"/>
          <p:cNvSpPr>
            <a:spLocks noChangeShapeType="1"/>
          </p:cNvSpPr>
          <p:nvPr/>
        </p:nvSpPr>
        <p:spPr bwMode="auto">
          <a:xfrm>
            <a:off x="2162175" y="2878138"/>
            <a:ext cx="50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2" name="Line 79"/>
          <p:cNvSpPr>
            <a:spLocks noChangeShapeType="1"/>
          </p:cNvSpPr>
          <p:nvPr/>
        </p:nvSpPr>
        <p:spPr bwMode="auto">
          <a:xfrm>
            <a:off x="2162175" y="2649538"/>
            <a:ext cx="50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Line 80"/>
          <p:cNvSpPr>
            <a:spLocks noChangeShapeType="1"/>
          </p:cNvSpPr>
          <p:nvPr/>
        </p:nvSpPr>
        <p:spPr bwMode="auto">
          <a:xfrm>
            <a:off x="2162175" y="2428875"/>
            <a:ext cx="50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4" name="Line 81"/>
          <p:cNvSpPr>
            <a:spLocks noChangeShapeType="1"/>
          </p:cNvSpPr>
          <p:nvPr/>
        </p:nvSpPr>
        <p:spPr bwMode="auto">
          <a:xfrm>
            <a:off x="2162175" y="2209800"/>
            <a:ext cx="50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Line 82"/>
          <p:cNvSpPr>
            <a:spLocks noChangeShapeType="1"/>
          </p:cNvSpPr>
          <p:nvPr/>
        </p:nvSpPr>
        <p:spPr bwMode="auto">
          <a:xfrm>
            <a:off x="2162175" y="1979613"/>
            <a:ext cx="50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6" name="Line 83"/>
          <p:cNvSpPr>
            <a:spLocks noChangeShapeType="1"/>
          </p:cNvSpPr>
          <p:nvPr/>
        </p:nvSpPr>
        <p:spPr bwMode="auto">
          <a:xfrm>
            <a:off x="2162175" y="1760538"/>
            <a:ext cx="50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7" name="Line 84"/>
          <p:cNvSpPr>
            <a:spLocks noChangeShapeType="1"/>
          </p:cNvSpPr>
          <p:nvPr/>
        </p:nvSpPr>
        <p:spPr bwMode="auto">
          <a:xfrm>
            <a:off x="2212975" y="3986213"/>
            <a:ext cx="2438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8" name="Line 85"/>
          <p:cNvSpPr>
            <a:spLocks noChangeShapeType="1"/>
          </p:cNvSpPr>
          <p:nvPr/>
        </p:nvSpPr>
        <p:spPr bwMode="auto">
          <a:xfrm flipV="1">
            <a:off x="2212975" y="39862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9" name="Line 90"/>
          <p:cNvSpPr>
            <a:spLocks noChangeShapeType="1"/>
          </p:cNvSpPr>
          <p:nvPr/>
        </p:nvSpPr>
        <p:spPr bwMode="auto">
          <a:xfrm flipV="1">
            <a:off x="2620963" y="39862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0" name="Line 95"/>
          <p:cNvSpPr>
            <a:spLocks noChangeShapeType="1"/>
          </p:cNvSpPr>
          <p:nvPr/>
        </p:nvSpPr>
        <p:spPr bwMode="auto">
          <a:xfrm flipV="1">
            <a:off x="3028950" y="39862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1" name="Line 104"/>
          <p:cNvSpPr>
            <a:spLocks noChangeShapeType="1"/>
          </p:cNvSpPr>
          <p:nvPr/>
        </p:nvSpPr>
        <p:spPr bwMode="auto">
          <a:xfrm flipV="1">
            <a:off x="3835400" y="39862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2" name="Line 109"/>
          <p:cNvSpPr>
            <a:spLocks noChangeShapeType="1"/>
          </p:cNvSpPr>
          <p:nvPr/>
        </p:nvSpPr>
        <p:spPr bwMode="auto">
          <a:xfrm flipV="1">
            <a:off x="4243388" y="3986213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3" name="Line 114"/>
          <p:cNvSpPr>
            <a:spLocks noChangeShapeType="1"/>
          </p:cNvSpPr>
          <p:nvPr/>
        </p:nvSpPr>
        <p:spPr bwMode="auto">
          <a:xfrm flipV="1">
            <a:off x="4651375" y="39862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4" name="Line 115"/>
          <p:cNvSpPr>
            <a:spLocks noChangeShapeType="1"/>
          </p:cNvSpPr>
          <p:nvPr/>
        </p:nvSpPr>
        <p:spPr bwMode="auto">
          <a:xfrm flipV="1">
            <a:off x="2212975" y="398621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5" name="Line 116"/>
          <p:cNvSpPr>
            <a:spLocks noChangeShapeType="1"/>
          </p:cNvSpPr>
          <p:nvPr/>
        </p:nvSpPr>
        <p:spPr bwMode="auto">
          <a:xfrm flipV="1">
            <a:off x="2620963" y="3986213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6" name="Line 117"/>
          <p:cNvSpPr>
            <a:spLocks noChangeShapeType="1"/>
          </p:cNvSpPr>
          <p:nvPr/>
        </p:nvSpPr>
        <p:spPr bwMode="auto">
          <a:xfrm flipV="1">
            <a:off x="3028950" y="398621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7" name="Line 118"/>
          <p:cNvSpPr>
            <a:spLocks noChangeShapeType="1"/>
          </p:cNvSpPr>
          <p:nvPr/>
        </p:nvSpPr>
        <p:spPr bwMode="auto">
          <a:xfrm flipV="1">
            <a:off x="3425825" y="398621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8" name="Line 119"/>
          <p:cNvSpPr>
            <a:spLocks noChangeShapeType="1"/>
          </p:cNvSpPr>
          <p:nvPr/>
        </p:nvSpPr>
        <p:spPr bwMode="auto">
          <a:xfrm flipV="1">
            <a:off x="3835400" y="398621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9" name="Line 120"/>
          <p:cNvSpPr>
            <a:spLocks noChangeShapeType="1"/>
          </p:cNvSpPr>
          <p:nvPr/>
        </p:nvSpPr>
        <p:spPr bwMode="auto">
          <a:xfrm flipV="1">
            <a:off x="4243388" y="3986213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0" name="Line 121"/>
          <p:cNvSpPr>
            <a:spLocks noChangeShapeType="1"/>
          </p:cNvSpPr>
          <p:nvPr/>
        </p:nvSpPr>
        <p:spPr bwMode="auto">
          <a:xfrm flipV="1">
            <a:off x="4651375" y="3986213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1" name="Rectangle 122"/>
          <p:cNvSpPr>
            <a:spLocks noChangeArrowheads="1"/>
          </p:cNvSpPr>
          <p:nvPr/>
        </p:nvSpPr>
        <p:spPr bwMode="auto">
          <a:xfrm>
            <a:off x="4054475" y="1855788"/>
            <a:ext cx="49213" cy="476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2" name="Rectangle 123"/>
          <p:cNvSpPr>
            <a:spLocks noChangeArrowheads="1"/>
          </p:cNvSpPr>
          <p:nvPr/>
        </p:nvSpPr>
        <p:spPr bwMode="auto">
          <a:xfrm>
            <a:off x="4303713" y="1874838"/>
            <a:ext cx="49212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3" name="Rectangle 124"/>
          <p:cNvSpPr>
            <a:spLocks noChangeArrowheads="1"/>
          </p:cNvSpPr>
          <p:nvPr/>
        </p:nvSpPr>
        <p:spPr bwMode="auto">
          <a:xfrm>
            <a:off x="4014788" y="2649538"/>
            <a:ext cx="49212" cy="476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4" name="Rectangle 125"/>
          <p:cNvSpPr>
            <a:spLocks noChangeArrowheads="1"/>
          </p:cNvSpPr>
          <p:nvPr/>
        </p:nvSpPr>
        <p:spPr bwMode="auto">
          <a:xfrm>
            <a:off x="3197225" y="3213100"/>
            <a:ext cx="49213" cy="476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5" name="Rectangle 126"/>
          <p:cNvSpPr>
            <a:spLocks noChangeArrowheads="1"/>
          </p:cNvSpPr>
          <p:nvPr/>
        </p:nvSpPr>
        <p:spPr bwMode="auto">
          <a:xfrm>
            <a:off x="3227388" y="2820988"/>
            <a:ext cx="49212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6" name="Rectangle 127"/>
          <p:cNvSpPr>
            <a:spLocks noChangeArrowheads="1"/>
          </p:cNvSpPr>
          <p:nvPr/>
        </p:nvSpPr>
        <p:spPr bwMode="auto">
          <a:xfrm>
            <a:off x="3187700" y="3279775"/>
            <a:ext cx="49213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7" name="Rectangle 128"/>
          <p:cNvSpPr>
            <a:spLocks noChangeArrowheads="1"/>
          </p:cNvSpPr>
          <p:nvPr/>
        </p:nvSpPr>
        <p:spPr bwMode="auto">
          <a:xfrm>
            <a:off x="3316288" y="3011488"/>
            <a:ext cx="50800" cy="476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8" name="Rectangle 129"/>
          <p:cNvSpPr>
            <a:spLocks noChangeArrowheads="1"/>
          </p:cNvSpPr>
          <p:nvPr/>
        </p:nvSpPr>
        <p:spPr bwMode="auto">
          <a:xfrm>
            <a:off x="3227388" y="2514600"/>
            <a:ext cx="49212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9" name="AutoShape 130"/>
          <p:cNvSpPr>
            <a:spLocks noChangeArrowheads="1"/>
          </p:cNvSpPr>
          <p:nvPr/>
        </p:nvSpPr>
        <p:spPr bwMode="auto">
          <a:xfrm>
            <a:off x="3316288" y="2973388"/>
            <a:ext cx="50800" cy="4762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0" name="Rectangle 131"/>
          <p:cNvSpPr>
            <a:spLocks noChangeArrowheads="1"/>
          </p:cNvSpPr>
          <p:nvPr/>
        </p:nvSpPr>
        <p:spPr bwMode="auto">
          <a:xfrm>
            <a:off x="2620963" y="3097213"/>
            <a:ext cx="49212" cy="476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1" name="AutoShape 132"/>
          <p:cNvSpPr>
            <a:spLocks noChangeArrowheads="1"/>
          </p:cNvSpPr>
          <p:nvPr/>
        </p:nvSpPr>
        <p:spPr bwMode="auto">
          <a:xfrm>
            <a:off x="3008313" y="3154363"/>
            <a:ext cx="49212" cy="492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2" name="AutoShape 133"/>
          <p:cNvSpPr>
            <a:spLocks noChangeArrowheads="1"/>
          </p:cNvSpPr>
          <p:nvPr/>
        </p:nvSpPr>
        <p:spPr bwMode="auto">
          <a:xfrm>
            <a:off x="2840038" y="3260725"/>
            <a:ext cx="49212" cy="4762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3" name="AutoShape 134"/>
          <p:cNvSpPr>
            <a:spLocks noChangeArrowheads="1"/>
          </p:cNvSpPr>
          <p:nvPr/>
        </p:nvSpPr>
        <p:spPr bwMode="auto">
          <a:xfrm>
            <a:off x="2352675" y="3413125"/>
            <a:ext cx="49213" cy="4762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4" name="Line 135"/>
          <p:cNvSpPr>
            <a:spLocks noChangeShapeType="1"/>
          </p:cNvSpPr>
          <p:nvPr/>
        </p:nvSpPr>
        <p:spPr bwMode="auto">
          <a:xfrm>
            <a:off x="2212975" y="1760538"/>
            <a:ext cx="24384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5" name="Line 136"/>
          <p:cNvSpPr>
            <a:spLocks noChangeShapeType="1"/>
          </p:cNvSpPr>
          <p:nvPr/>
        </p:nvSpPr>
        <p:spPr bwMode="auto">
          <a:xfrm flipV="1">
            <a:off x="2381250" y="2095500"/>
            <a:ext cx="1951038" cy="150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6" name="Rectangle 137"/>
          <p:cNvSpPr>
            <a:spLocks noChangeArrowheads="1"/>
          </p:cNvSpPr>
          <p:nvPr/>
        </p:nvSpPr>
        <p:spPr bwMode="auto">
          <a:xfrm>
            <a:off x="1993900" y="3900488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37" name="Rectangle 138"/>
          <p:cNvSpPr>
            <a:spLocks noChangeArrowheads="1"/>
          </p:cNvSpPr>
          <p:nvPr/>
        </p:nvSpPr>
        <p:spPr bwMode="auto">
          <a:xfrm>
            <a:off x="1814513" y="3679825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38" name="Rectangle 139"/>
          <p:cNvSpPr>
            <a:spLocks noChangeArrowheads="1"/>
          </p:cNvSpPr>
          <p:nvPr/>
        </p:nvSpPr>
        <p:spPr bwMode="auto">
          <a:xfrm>
            <a:off x="1814513" y="3451225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39" name="Rectangle 140"/>
          <p:cNvSpPr>
            <a:spLocks noChangeArrowheads="1"/>
          </p:cNvSpPr>
          <p:nvPr/>
        </p:nvSpPr>
        <p:spPr bwMode="auto">
          <a:xfrm>
            <a:off x="1814513" y="3232150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300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40" name="Rectangle 141"/>
          <p:cNvSpPr>
            <a:spLocks noChangeArrowheads="1"/>
          </p:cNvSpPr>
          <p:nvPr/>
        </p:nvSpPr>
        <p:spPr bwMode="auto">
          <a:xfrm>
            <a:off x="1814513" y="3011488"/>
            <a:ext cx="2524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400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41" name="Rectangle 142"/>
          <p:cNvSpPr>
            <a:spLocks noChangeArrowheads="1"/>
          </p:cNvSpPr>
          <p:nvPr/>
        </p:nvSpPr>
        <p:spPr bwMode="auto">
          <a:xfrm>
            <a:off x="1814513" y="2792413"/>
            <a:ext cx="2524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500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42" name="Rectangle 143"/>
          <p:cNvSpPr>
            <a:spLocks noChangeArrowheads="1"/>
          </p:cNvSpPr>
          <p:nvPr/>
        </p:nvSpPr>
        <p:spPr bwMode="auto">
          <a:xfrm>
            <a:off x="1814513" y="2562225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600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43" name="Rectangle 144"/>
          <p:cNvSpPr>
            <a:spLocks noChangeArrowheads="1"/>
          </p:cNvSpPr>
          <p:nvPr/>
        </p:nvSpPr>
        <p:spPr bwMode="auto">
          <a:xfrm>
            <a:off x="1814513" y="2343150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700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44" name="Rectangle 145"/>
          <p:cNvSpPr>
            <a:spLocks noChangeArrowheads="1"/>
          </p:cNvSpPr>
          <p:nvPr/>
        </p:nvSpPr>
        <p:spPr bwMode="auto">
          <a:xfrm>
            <a:off x="1814513" y="2124075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800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45" name="Rectangle 146"/>
          <p:cNvSpPr>
            <a:spLocks noChangeArrowheads="1"/>
          </p:cNvSpPr>
          <p:nvPr/>
        </p:nvSpPr>
        <p:spPr bwMode="auto">
          <a:xfrm>
            <a:off x="1814513" y="1893888"/>
            <a:ext cx="2524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900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46" name="Rectangle 147"/>
          <p:cNvSpPr>
            <a:spLocks noChangeArrowheads="1"/>
          </p:cNvSpPr>
          <p:nvPr/>
        </p:nvSpPr>
        <p:spPr bwMode="auto">
          <a:xfrm>
            <a:off x="1725613" y="1674813"/>
            <a:ext cx="336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1000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47" name="Rectangle 148"/>
          <p:cNvSpPr>
            <a:spLocks noChangeArrowheads="1"/>
          </p:cNvSpPr>
          <p:nvPr/>
        </p:nvSpPr>
        <p:spPr bwMode="auto">
          <a:xfrm>
            <a:off x="2173288" y="411956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48" name="Rectangle 149"/>
          <p:cNvSpPr>
            <a:spLocks noChangeArrowheads="1"/>
          </p:cNvSpPr>
          <p:nvPr/>
        </p:nvSpPr>
        <p:spPr bwMode="auto">
          <a:xfrm>
            <a:off x="2581275" y="411956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49" name="Rectangle 150"/>
          <p:cNvSpPr>
            <a:spLocks noChangeArrowheads="1"/>
          </p:cNvSpPr>
          <p:nvPr/>
        </p:nvSpPr>
        <p:spPr bwMode="auto">
          <a:xfrm>
            <a:off x="2938463" y="411956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50" name="Rectangle 151"/>
          <p:cNvSpPr>
            <a:spLocks noChangeArrowheads="1"/>
          </p:cNvSpPr>
          <p:nvPr/>
        </p:nvSpPr>
        <p:spPr bwMode="auto">
          <a:xfrm>
            <a:off x="3336925" y="411956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51" name="Rectangle 152"/>
          <p:cNvSpPr>
            <a:spLocks noChangeArrowheads="1"/>
          </p:cNvSpPr>
          <p:nvPr/>
        </p:nvSpPr>
        <p:spPr bwMode="auto">
          <a:xfrm>
            <a:off x="3744913" y="411956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52" name="Rectangle 153"/>
          <p:cNvSpPr>
            <a:spLocks noChangeArrowheads="1"/>
          </p:cNvSpPr>
          <p:nvPr/>
        </p:nvSpPr>
        <p:spPr bwMode="auto">
          <a:xfrm>
            <a:off x="4154488" y="411956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25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53" name="Rectangle 154"/>
          <p:cNvSpPr>
            <a:spLocks noChangeArrowheads="1"/>
          </p:cNvSpPr>
          <p:nvPr/>
        </p:nvSpPr>
        <p:spPr bwMode="auto">
          <a:xfrm>
            <a:off x="4562475" y="4119563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30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54" name="Rectangle 155"/>
          <p:cNvSpPr>
            <a:spLocks noChangeArrowheads="1"/>
          </p:cNvSpPr>
          <p:nvPr/>
        </p:nvSpPr>
        <p:spPr bwMode="auto">
          <a:xfrm>
            <a:off x="2392363" y="4367213"/>
            <a:ext cx="21209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Annual Mean Temperature (</a:t>
            </a:r>
            <a:r>
              <a:rPr lang="en-US" sz="1200">
                <a:solidFill>
                  <a:srgbClr val="000000"/>
                </a:solidFill>
                <a:sym typeface="Symbol" pitchFamily="18" charset="2"/>
              </a:rPr>
              <a:t></a:t>
            </a:r>
            <a:r>
              <a:rPr lang="en-US" sz="1200">
                <a:solidFill>
                  <a:srgbClr val="000000"/>
                </a:solidFill>
              </a:rPr>
              <a:t>C)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355" name="Rectangle 156"/>
          <p:cNvSpPr>
            <a:spLocks noChangeArrowheads="1"/>
          </p:cNvSpPr>
          <p:nvPr/>
        </p:nvSpPr>
        <p:spPr bwMode="auto">
          <a:xfrm rot="-5400000">
            <a:off x="923925" y="2711450"/>
            <a:ext cx="12811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Litterfall (g</a:t>
            </a:r>
            <a:r>
              <a:rPr lang="en-US" sz="12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m</a:t>
            </a:r>
            <a:r>
              <a:rPr lang="en-US" sz="1200" baseline="30000">
                <a:solidFill>
                  <a:srgbClr val="000000"/>
                </a:solidFill>
              </a:rPr>
              <a:t>-2</a:t>
            </a:r>
            <a:r>
              <a:rPr lang="en-US" sz="12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yr</a:t>
            </a:r>
            <a:r>
              <a:rPr lang="en-US" sz="1200" baseline="30000">
                <a:solidFill>
                  <a:srgbClr val="000000"/>
                </a:solidFill>
              </a:rPr>
              <a:t>-1</a:t>
            </a:r>
            <a:r>
              <a:rPr lang="en-US" sz="1200">
                <a:solidFill>
                  <a:srgbClr val="000000"/>
                </a:solidFill>
              </a:rPr>
              <a:t>)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1356" name="Group 157"/>
          <p:cNvGrpSpPr>
            <a:grpSpLocks/>
          </p:cNvGrpSpPr>
          <p:nvPr/>
        </p:nvGrpSpPr>
        <p:grpSpPr bwMode="auto">
          <a:xfrm>
            <a:off x="2295525" y="1798638"/>
            <a:ext cx="1290638" cy="661987"/>
            <a:chOff x="3204" y="1517"/>
            <a:chExt cx="813" cy="417"/>
          </a:xfrm>
        </p:grpSpPr>
        <p:sp>
          <p:nvSpPr>
            <p:cNvPr id="11460" name="Rectangle 158"/>
            <p:cNvSpPr>
              <a:spLocks noChangeArrowheads="1"/>
            </p:cNvSpPr>
            <p:nvPr/>
          </p:nvSpPr>
          <p:spPr bwMode="auto">
            <a:xfrm>
              <a:off x="3204" y="1524"/>
              <a:ext cx="780" cy="408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61" name="Group 159"/>
            <p:cNvGrpSpPr>
              <a:grpSpLocks/>
            </p:cNvGrpSpPr>
            <p:nvPr/>
          </p:nvGrpSpPr>
          <p:grpSpPr bwMode="auto">
            <a:xfrm>
              <a:off x="3251" y="1517"/>
              <a:ext cx="766" cy="417"/>
              <a:chOff x="3251" y="1517"/>
              <a:chExt cx="766" cy="417"/>
            </a:xfrm>
          </p:grpSpPr>
          <p:sp>
            <p:nvSpPr>
              <p:cNvPr id="11462" name="Rectangle 160"/>
              <p:cNvSpPr>
                <a:spLocks noChangeArrowheads="1"/>
              </p:cNvSpPr>
              <p:nvPr/>
            </p:nvSpPr>
            <p:spPr bwMode="auto">
              <a:xfrm>
                <a:off x="3251" y="1567"/>
                <a:ext cx="30" cy="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3" name="Text Box 161"/>
              <p:cNvSpPr txBox="1">
                <a:spLocks noChangeArrowheads="1"/>
              </p:cNvSpPr>
              <p:nvPr/>
            </p:nvSpPr>
            <p:spPr bwMode="auto">
              <a:xfrm>
                <a:off x="3281" y="1517"/>
                <a:ext cx="70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Broadleaf deciduous</a:t>
                </a:r>
              </a:p>
            </p:txBody>
          </p:sp>
          <p:sp>
            <p:nvSpPr>
              <p:cNvPr id="11464" name="Rectangle 162"/>
              <p:cNvSpPr>
                <a:spLocks noChangeArrowheads="1"/>
              </p:cNvSpPr>
              <p:nvPr/>
            </p:nvSpPr>
            <p:spPr bwMode="auto">
              <a:xfrm>
                <a:off x="3251" y="1662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5" name="Text Box 163"/>
              <p:cNvSpPr txBox="1">
                <a:spLocks noChangeArrowheads="1"/>
              </p:cNvSpPr>
              <p:nvPr/>
            </p:nvSpPr>
            <p:spPr bwMode="auto">
              <a:xfrm>
                <a:off x="3281" y="1607"/>
                <a:ext cx="700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Broadleaf evergreen</a:t>
                </a:r>
              </a:p>
            </p:txBody>
          </p:sp>
          <p:sp>
            <p:nvSpPr>
              <p:cNvPr id="11466" name="AutoShape 164"/>
              <p:cNvSpPr>
                <a:spLocks noChangeArrowheads="1"/>
              </p:cNvSpPr>
              <p:nvPr/>
            </p:nvSpPr>
            <p:spPr bwMode="auto">
              <a:xfrm>
                <a:off x="3251" y="1848"/>
                <a:ext cx="30" cy="3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7" name="AutoShape 165"/>
              <p:cNvSpPr>
                <a:spLocks noChangeArrowheads="1"/>
              </p:cNvSpPr>
              <p:nvPr/>
            </p:nvSpPr>
            <p:spPr bwMode="auto">
              <a:xfrm>
                <a:off x="3251" y="1752"/>
                <a:ext cx="30" cy="3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8" name="Text Box 166"/>
              <p:cNvSpPr txBox="1">
                <a:spLocks noChangeArrowheads="1"/>
              </p:cNvSpPr>
              <p:nvPr/>
            </p:nvSpPr>
            <p:spPr bwMode="auto">
              <a:xfrm>
                <a:off x="3281" y="1703"/>
                <a:ext cx="736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Needleleaf deciduous</a:t>
                </a:r>
              </a:p>
            </p:txBody>
          </p:sp>
          <p:sp>
            <p:nvSpPr>
              <p:cNvPr id="11469" name="Text Box 167"/>
              <p:cNvSpPr txBox="1">
                <a:spLocks noChangeArrowheads="1"/>
              </p:cNvSpPr>
              <p:nvPr/>
            </p:nvSpPr>
            <p:spPr bwMode="auto">
              <a:xfrm>
                <a:off x="3281" y="1799"/>
                <a:ext cx="73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Needleleaf evergreen</a:t>
                </a:r>
              </a:p>
            </p:txBody>
          </p:sp>
        </p:grpSp>
      </p:grpSp>
      <p:sp>
        <p:nvSpPr>
          <p:cNvPr id="11357" name="Rectangle 169"/>
          <p:cNvSpPr>
            <a:spLocks noChangeArrowheads="1"/>
          </p:cNvSpPr>
          <p:nvPr/>
        </p:nvSpPr>
        <p:spPr bwMode="auto">
          <a:xfrm>
            <a:off x="5570538" y="1762125"/>
            <a:ext cx="24542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8" name="Line 170"/>
          <p:cNvSpPr>
            <a:spLocks noChangeShapeType="1"/>
          </p:cNvSpPr>
          <p:nvPr/>
        </p:nvSpPr>
        <p:spPr bwMode="auto">
          <a:xfrm>
            <a:off x="5570538" y="3767138"/>
            <a:ext cx="2454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9" name="Line 171"/>
          <p:cNvSpPr>
            <a:spLocks noChangeShapeType="1"/>
          </p:cNvSpPr>
          <p:nvPr/>
        </p:nvSpPr>
        <p:spPr bwMode="auto">
          <a:xfrm>
            <a:off x="5570538" y="3538538"/>
            <a:ext cx="2454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0" name="Line 172"/>
          <p:cNvSpPr>
            <a:spLocks noChangeShapeType="1"/>
          </p:cNvSpPr>
          <p:nvPr/>
        </p:nvSpPr>
        <p:spPr bwMode="auto">
          <a:xfrm>
            <a:off x="5570538" y="3319463"/>
            <a:ext cx="2454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1" name="Line 173"/>
          <p:cNvSpPr>
            <a:spLocks noChangeShapeType="1"/>
          </p:cNvSpPr>
          <p:nvPr/>
        </p:nvSpPr>
        <p:spPr bwMode="auto">
          <a:xfrm>
            <a:off x="5570538" y="3098800"/>
            <a:ext cx="2454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2" name="Line 174"/>
          <p:cNvSpPr>
            <a:spLocks noChangeShapeType="1"/>
          </p:cNvSpPr>
          <p:nvPr/>
        </p:nvSpPr>
        <p:spPr bwMode="auto">
          <a:xfrm>
            <a:off x="5570538" y="2879725"/>
            <a:ext cx="2454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3" name="Line 175"/>
          <p:cNvSpPr>
            <a:spLocks noChangeShapeType="1"/>
          </p:cNvSpPr>
          <p:nvPr/>
        </p:nvSpPr>
        <p:spPr bwMode="auto">
          <a:xfrm>
            <a:off x="5570538" y="2651125"/>
            <a:ext cx="2454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4" name="Line 176"/>
          <p:cNvSpPr>
            <a:spLocks noChangeShapeType="1"/>
          </p:cNvSpPr>
          <p:nvPr/>
        </p:nvSpPr>
        <p:spPr bwMode="auto">
          <a:xfrm>
            <a:off x="5570538" y="2430463"/>
            <a:ext cx="2454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5" name="Line 177"/>
          <p:cNvSpPr>
            <a:spLocks noChangeShapeType="1"/>
          </p:cNvSpPr>
          <p:nvPr/>
        </p:nvSpPr>
        <p:spPr bwMode="auto">
          <a:xfrm>
            <a:off x="5570538" y="2211388"/>
            <a:ext cx="2454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6" name="Line 178"/>
          <p:cNvSpPr>
            <a:spLocks noChangeShapeType="1"/>
          </p:cNvSpPr>
          <p:nvPr/>
        </p:nvSpPr>
        <p:spPr bwMode="auto">
          <a:xfrm>
            <a:off x="5570538" y="1981200"/>
            <a:ext cx="2454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7" name="Line 179"/>
          <p:cNvSpPr>
            <a:spLocks noChangeShapeType="1"/>
          </p:cNvSpPr>
          <p:nvPr/>
        </p:nvSpPr>
        <p:spPr bwMode="auto">
          <a:xfrm>
            <a:off x="5570538" y="1762125"/>
            <a:ext cx="2454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8" name="Line 180"/>
          <p:cNvSpPr>
            <a:spLocks noChangeShapeType="1"/>
          </p:cNvSpPr>
          <p:nvPr/>
        </p:nvSpPr>
        <p:spPr bwMode="auto">
          <a:xfrm>
            <a:off x="5981700" y="1762125"/>
            <a:ext cx="1588" cy="2225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9" name="Line 181"/>
          <p:cNvSpPr>
            <a:spLocks noChangeShapeType="1"/>
          </p:cNvSpPr>
          <p:nvPr/>
        </p:nvSpPr>
        <p:spPr bwMode="auto">
          <a:xfrm>
            <a:off x="6391275" y="1762125"/>
            <a:ext cx="1588" cy="2225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0" name="Line 182"/>
          <p:cNvSpPr>
            <a:spLocks noChangeShapeType="1"/>
          </p:cNvSpPr>
          <p:nvPr/>
        </p:nvSpPr>
        <p:spPr bwMode="auto">
          <a:xfrm>
            <a:off x="6802438" y="1762125"/>
            <a:ext cx="1587" cy="2225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1" name="Line 183"/>
          <p:cNvSpPr>
            <a:spLocks noChangeShapeType="1"/>
          </p:cNvSpPr>
          <p:nvPr/>
        </p:nvSpPr>
        <p:spPr bwMode="auto">
          <a:xfrm>
            <a:off x="7204075" y="1762125"/>
            <a:ext cx="1588" cy="2225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2" name="Line 184"/>
          <p:cNvSpPr>
            <a:spLocks noChangeShapeType="1"/>
          </p:cNvSpPr>
          <p:nvPr/>
        </p:nvSpPr>
        <p:spPr bwMode="auto">
          <a:xfrm>
            <a:off x="7613650" y="1762125"/>
            <a:ext cx="1588" cy="2225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3" name="Line 185"/>
          <p:cNvSpPr>
            <a:spLocks noChangeShapeType="1"/>
          </p:cNvSpPr>
          <p:nvPr/>
        </p:nvSpPr>
        <p:spPr bwMode="auto">
          <a:xfrm>
            <a:off x="8024813" y="1762125"/>
            <a:ext cx="1587" cy="22256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4" name="Rectangle 186"/>
          <p:cNvSpPr>
            <a:spLocks noChangeArrowheads="1"/>
          </p:cNvSpPr>
          <p:nvPr/>
        </p:nvSpPr>
        <p:spPr bwMode="auto">
          <a:xfrm>
            <a:off x="5570538" y="1762125"/>
            <a:ext cx="2454275" cy="222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5" name="Line 187"/>
          <p:cNvSpPr>
            <a:spLocks noChangeShapeType="1"/>
          </p:cNvSpPr>
          <p:nvPr/>
        </p:nvSpPr>
        <p:spPr bwMode="auto">
          <a:xfrm>
            <a:off x="5570538" y="1762125"/>
            <a:ext cx="1587" cy="2225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6" name="Line 188"/>
          <p:cNvSpPr>
            <a:spLocks noChangeShapeType="1"/>
          </p:cNvSpPr>
          <p:nvPr/>
        </p:nvSpPr>
        <p:spPr bwMode="auto">
          <a:xfrm>
            <a:off x="5532438" y="39878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7" name="Line 193"/>
          <p:cNvSpPr>
            <a:spLocks noChangeShapeType="1"/>
          </p:cNvSpPr>
          <p:nvPr/>
        </p:nvSpPr>
        <p:spPr bwMode="auto">
          <a:xfrm>
            <a:off x="5532438" y="37671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8" name="Line 198"/>
          <p:cNvSpPr>
            <a:spLocks noChangeShapeType="1"/>
          </p:cNvSpPr>
          <p:nvPr/>
        </p:nvSpPr>
        <p:spPr bwMode="auto">
          <a:xfrm>
            <a:off x="5532438" y="35385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9" name="Line 203"/>
          <p:cNvSpPr>
            <a:spLocks noChangeShapeType="1"/>
          </p:cNvSpPr>
          <p:nvPr/>
        </p:nvSpPr>
        <p:spPr bwMode="auto">
          <a:xfrm>
            <a:off x="5532438" y="33194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0" name="Line 208"/>
          <p:cNvSpPr>
            <a:spLocks noChangeShapeType="1"/>
          </p:cNvSpPr>
          <p:nvPr/>
        </p:nvSpPr>
        <p:spPr bwMode="auto">
          <a:xfrm>
            <a:off x="5532438" y="30988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1" name="Line 213"/>
          <p:cNvSpPr>
            <a:spLocks noChangeShapeType="1"/>
          </p:cNvSpPr>
          <p:nvPr/>
        </p:nvSpPr>
        <p:spPr bwMode="auto">
          <a:xfrm>
            <a:off x="5532438" y="28797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2" name="Line 218"/>
          <p:cNvSpPr>
            <a:spLocks noChangeShapeType="1"/>
          </p:cNvSpPr>
          <p:nvPr/>
        </p:nvSpPr>
        <p:spPr bwMode="auto">
          <a:xfrm>
            <a:off x="5532438" y="26511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3" name="Line 223"/>
          <p:cNvSpPr>
            <a:spLocks noChangeShapeType="1"/>
          </p:cNvSpPr>
          <p:nvPr/>
        </p:nvSpPr>
        <p:spPr bwMode="auto">
          <a:xfrm>
            <a:off x="5532438" y="24304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4" name="Line 228"/>
          <p:cNvSpPr>
            <a:spLocks noChangeShapeType="1"/>
          </p:cNvSpPr>
          <p:nvPr/>
        </p:nvSpPr>
        <p:spPr bwMode="auto">
          <a:xfrm>
            <a:off x="5532438" y="22113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5" name="Line 233"/>
          <p:cNvSpPr>
            <a:spLocks noChangeShapeType="1"/>
          </p:cNvSpPr>
          <p:nvPr/>
        </p:nvSpPr>
        <p:spPr bwMode="auto">
          <a:xfrm>
            <a:off x="5532438" y="19812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6" name="Line 238"/>
          <p:cNvSpPr>
            <a:spLocks noChangeShapeType="1"/>
          </p:cNvSpPr>
          <p:nvPr/>
        </p:nvSpPr>
        <p:spPr bwMode="auto">
          <a:xfrm>
            <a:off x="5532438" y="17621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7" name="Line 239"/>
          <p:cNvSpPr>
            <a:spLocks noChangeShapeType="1"/>
          </p:cNvSpPr>
          <p:nvPr/>
        </p:nvSpPr>
        <p:spPr bwMode="auto">
          <a:xfrm>
            <a:off x="5522913" y="39878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8" name="Line 240"/>
          <p:cNvSpPr>
            <a:spLocks noChangeShapeType="1"/>
          </p:cNvSpPr>
          <p:nvPr/>
        </p:nvSpPr>
        <p:spPr bwMode="auto">
          <a:xfrm>
            <a:off x="5522913" y="376713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9" name="Line 241"/>
          <p:cNvSpPr>
            <a:spLocks noChangeShapeType="1"/>
          </p:cNvSpPr>
          <p:nvPr/>
        </p:nvSpPr>
        <p:spPr bwMode="auto">
          <a:xfrm>
            <a:off x="5522913" y="353853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0" name="Line 242"/>
          <p:cNvSpPr>
            <a:spLocks noChangeShapeType="1"/>
          </p:cNvSpPr>
          <p:nvPr/>
        </p:nvSpPr>
        <p:spPr bwMode="auto">
          <a:xfrm>
            <a:off x="5522913" y="331946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1" name="Line 243"/>
          <p:cNvSpPr>
            <a:spLocks noChangeShapeType="1"/>
          </p:cNvSpPr>
          <p:nvPr/>
        </p:nvSpPr>
        <p:spPr bwMode="auto">
          <a:xfrm>
            <a:off x="5522913" y="30988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2" name="Line 244"/>
          <p:cNvSpPr>
            <a:spLocks noChangeShapeType="1"/>
          </p:cNvSpPr>
          <p:nvPr/>
        </p:nvSpPr>
        <p:spPr bwMode="auto">
          <a:xfrm>
            <a:off x="5522913" y="28797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3" name="Line 245"/>
          <p:cNvSpPr>
            <a:spLocks noChangeShapeType="1"/>
          </p:cNvSpPr>
          <p:nvPr/>
        </p:nvSpPr>
        <p:spPr bwMode="auto">
          <a:xfrm>
            <a:off x="5522913" y="26511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4" name="Line 246"/>
          <p:cNvSpPr>
            <a:spLocks noChangeShapeType="1"/>
          </p:cNvSpPr>
          <p:nvPr/>
        </p:nvSpPr>
        <p:spPr bwMode="auto">
          <a:xfrm>
            <a:off x="5522913" y="2430463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5" name="Line 247"/>
          <p:cNvSpPr>
            <a:spLocks noChangeShapeType="1"/>
          </p:cNvSpPr>
          <p:nvPr/>
        </p:nvSpPr>
        <p:spPr bwMode="auto">
          <a:xfrm>
            <a:off x="5522913" y="2211388"/>
            <a:ext cx="47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6" name="Line 248"/>
          <p:cNvSpPr>
            <a:spLocks noChangeShapeType="1"/>
          </p:cNvSpPr>
          <p:nvPr/>
        </p:nvSpPr>
        <p:spPr bwMode="auto">
          <a:xfrm>
            <a:off x="5522913" y="1981200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7" name="Line 249"/>
          <p:cNvSpPr>
            <a:spLocks noChangeShapeType="1"/>
          </p:cNvSpPr>
          <p:nvPr/>
        </p:nvSpPr>
        <p:spPr bwMode="auto">
          <a:xfrm>
            <a:off x="5522913" y="1762125"/>
            <a:ext cx="47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8" name="Line 250"/>
          <p:cNvSpPr>
            <a:spLocks noChangeShapeType="1"/>
          </p:cNvSpPr>
          <p:nvPr/>
        </p:nvSpPr>
        <p:spPr bwMode="auto">
          <a:xfrm>
            <a:off x="5570538" y="3987800"/>
            <a:ext cx="2454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9" name="Line 251"/>
          <p:cNvSpPr>
            <a:spLocks noChangeShapeType="1"/>
          </p:cNvSpPr>
          <p:nvPr/>
        </p:nvSpPr>
        <p:spPr bwMode="auto">
          <a:xfrm flipV="1">
            <a:off x="5570538" y="39878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0" name="Line 256"/>
          <p:cNvSpPr>
            <a:spLocks noChangeShapeType="1"/>
          </p:cNvSpPr>
          <p:nvPr/>
        </p:nvSpPr>
        <p:spPr bwMode="auto">
          <a:xfrm flipV="1">
            <a:off x="5981700" y="39878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1" name="Line 261"/>
          <p:cNvSpPr>
            <a:spLocks noChangeShapeType="1"/>
          </p:cNvSpPr>
          <p:nvPr/>
        </p:nvSpPr>
        <p:spPr bwMode="auto">
          <a:xfrm flipV="1">
            <a:off x="6391275" y="39878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2" name="Line 270"/>
          <p:cNvSpPr>
            <a:spLocks noChangeShapeType="1"/>
          </p:cNvSpPr>
          <p:nvPr/>
        </p:nvSpPr>
        <p:spPr bwMode="auto">
          <a:xfrm flipV="1">
            <a:off x="7204075" y="39878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3" name="Line 275"/>
          <p:cNvSpPr>
            <a:spLocks noChangeShapeType="1"/>
          </p:cNvSpPr>
          <p:nvPr/>
        </p:nvSpPr>
        <p:spPr bwMode="auto">
          <a:xfrm flipV="1">
            <a:off x="7613650" y="398780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4" name="Line 280"/>
          <p:cNvSpPr>
            <a:spLocks noChangeShapeType="1"/>
          </p:cNvSpPr>
          <p:nvPr/>
        </p:nvSpPr>
        <p:spPr bwMode="auto">
          <a:xfrm flipV="1">
            <a:off x="8024813" y="39878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5" name="Line 281"/>
          <p:cNvSpPr>
            <a:spLocks noChangeShapeType="1"/>
          </p:cNvSpPr>
          <p:nvPr/>
        </p:nvSpPr>
        <p:spPr bwMode="auto">
          <a:xfrm flipV="1">
            <a:off x="5570538" y="39878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6" name="Line 282"/>
          <p:cNvSpPr>
            <a:spLocks noChangeShapeType="1"/>
          </p:cNvSpPr>
          <p:nvPr/>
        </p:nvSpPr>
        <p:spPr bwMode="auto">
          <a:xfrm flipV="1">
            <a:off x="5981700" y="39878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7" name="Line 283"/>
          <p:cNvSpPr>
            <a:spLocks noChangeShapeType="1"/>
          </p:cNvSpPr>
          <p:nvPr/>
        </p:nvSpPr>
        <p:spPr bwMode="auto">
          <a:xfrm flipV="1">
            <a:off x="6391275" y="39878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8" name="Line 284"/>
          <p:cNvSpPr>
            <a:spLocks noChangeShapeType="1"/>
          </p:cNvSpPr>
          <p:nvPr/>
        </p:nvSpPr>
        <p:spPr bwMode="auto">
          <a:xfrm flipV="1">
            <a:off x="6802438" y="39878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9" name="Line 285"/>
          <p:cNvSpPr>
            <a:spLocks noChangeShapeType="1"/>
          </p:cNvSpPr>
          <p:nvPr/>
        </p:nvSpPr>
        <p:spPr bwMode="auto">
          <a:xfrm flipV="1">
            <a:off x="7204075" y="39878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0" name="Line 286"/>
          <p:cNvSpPr>
            <a:spLocks noChangeShapeType="1"/>
          </p:cNvSpPr>
          <p:nvPr/>
        </p:nvSpPr>
        <p:spPr bwMode="auto">
          <a:xfrm flipV="1">
            <a:off x="7613650" y="3987800"/>
            <a:ext cx="1588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1" name="Line 287"/>
          <p:cNvSpPr>
            <a:spLocks noChangeShapeType="1"/>
          </p:cNvSpPr>
          <p:nvPr/>
        </p:nvSpPr>
        <p:spPr bwMode="auto">
          <a:xfrm flipV="1">
            <a:off x="8024813" y="3987800"/>
            <a:ext cx="15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2" name="Rectangle 288"/>
          <p:cNvSpPr>
            <a:spLocks noChangeArrowheads="1"/>
          </p:cNvSpPr>
          <p:nvPr/>
        </p:nvSpPr>
        <p:spPr bwMode="auto">
          <a:xfrm>
            <a:off x="7299325" y="1857375"/>
            <a:ext cx="47625" cy="476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3" name="Rectangle 289"/>
          <p:cNvSpPr>
            <a:spLocks noChangeArrowheads="1"/>
          </p:cNvSpPr>
          <p:nvPr/>
        </p:nvSpPr>
        <p:spPr bwMode="auto">
          <a:xfrm>
            <a:off x="7594600" y="187642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4" name="Rectangle 290"/>
          <p:cNvSpPr>
            <a:spLocks noChangeArrowheads="1"/>
          </p:cNvSpPr>
          <p:nvPr/>
        </p:nvSpPr>
        <p:spPr bwMode="auto">
          <a:xfrm>
            <a:off x="6716713" y="2651125"/>
            <a:ext cx="47625" cy="476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5" name="Rectangle 291"/>
          <p:cNvSpPr>
            <a:spLocks noChangeArrowheads="1"/>
          </p:cNvSpPr>
          <p:nvPr/>
        </p:nvSpPr>
        <p:spPr bwMode="auto">
          <a:xfrm>
            <a:off x="6143625" y="3214688"/>
            <a:ext cx="47625" cy="476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6" name="Rectangle 292"/>
          <p:cNvSpPr>
            <a:spLocks noChangeArrowheads="1"/>
          </p:cNvSpPr>
          <p:nvPr/>
        </p:nvSpPr>
        <p:spPr bwMode="auto">
          <a:xfrm>
            <a:off x="6935788" y="2822575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7" name="Rectangle 293"/>
          <p:cNvSpPr>
            <a:spLocks noChangeArrowheads="1"/>
          </p:cNvSpPr>
          <p:nvPr/>
        </p:nvSpPr>
        <p:spPr bwMode="auto">
          <a:xfrm>
            <a:off x="6353175" y="3281363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8" name="Rectangle 294"/>
          <p:cNvSpPr>
            <a:spLocks noChangeArrowheads="1"/>
          </p:cNvSpPr>
          <p:nvPr/>
        </p:nvSpPr>
        <p:spPr bwMode="auto">
          <a:xfrm>
            <a:off x="6678613" y="3013075"/>
            <a:ext cx="47625" cy="476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9" name="Rectangle 295"/>
          <p:cNvSpPr>
            <a:spLocks noChangeArrowheads="1"/>
          </p:cNvSpPr>
          <p:nvPr/>
        </p:nvSpPr>
        <p:spPr bwMode="auto">
          <a:xfrm>
            <a:off x="6697663" y="2516188"/>
            <a:ext cx="47625" cy="4762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0" name="AutoShape 296"/>
          <p:cNvSpPr>
            <a:spLocks noChangeArrowheads="1"/>
          </p:cNvSpPr>
          <p:nvPr/>
        </p:nvSpPr>
        <p:spPr bwMode="auto">
          <a:xfrm>
            <a:off x="6669088" y="2974975"/>
            <a:ext cx="47625" cy="4762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1" name="Rectangle 297"/>
          <p:cNvSpPr>
            <a:spLocks noChangeArrowheads="1"/>
          </p:cNvSpPr>
          <p:nvPr/>
        </p:nvSpPr>
        <p:spPr bwMode="auto">
          <a:xfrm>
            <a:off x="6257925" y="3098800"/>
            <a:ext cx="47625" cy="476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2" name="AutoShape 298"/>
          <p:cNvSpPr>
            <a:spLocks noChangeArrowheads="1"/>
          </p:cNvSpPr>
          <p:nvPr/>
        </p:nvSpPr>
        <p:spPr bwMode="auto">
          <a:xfrm>
            <a:off x="7021513" y="3155950"/>
            <a:ext cx="47625" cy="492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3" name="AutoShape 299"/>
          <p:cNvSpPr>
            <a:spLocks noChangeArrowheads="1"/>
          </p:cNvSpPr>
          <p:nvPr/>
        </p:nvSpPr>
        <p:spPr bwMode="auto">
          <a:xfrm>
            <a:off x="6583363" y="3262313"/>
            <a:ext cx="47625" cy="4762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4" name="AutoShape 300"/>
          <p:cNvSpPr>
            <a:spLocks noChangeArrowheads="1"/>
          </p:cNvSpPr>
          <p:nvPr/>
        </p:nvSpPr>
        <p:spPr bwMode="auto">
          <a:xfrm>
            <a:off x="6105525" y="3414713"/>
            <a:ext cx="47625" cy="4762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5" name="Line 301"/>
          <p:cNvSpPr>
            <a:spLocks noChangeShapeType="1"/>
          </p:cNvSpPr>
          <p:nvPr/>
        </p:nvSpPr>
        <p:spPr bwMode="auto">
          <a:xfrm>
            <a:off x="5570538" y="1762125"/>
            <a:ext cx="2454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6" name="Line 302"/>
          <p:cNvSpPr>
            <a:spLocks noChangeShapeType="1"/>
          </p:cNvSpPr>
          <p:nvPr/>
        </p:nvSpPr>
        <p:spPr bwMode="auto">
          <a:xfrm flipV="1">
            <a:off x="6134100" y="2020888"/>
            <a:ext cx="1489075" cy="143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7" name="Rectangle 303"/>
          <p:cNvSpPr>
            <a:spLocks noChangeArrowheads="1"/>
          </p:cNvSpPr>
          <p:nvPr/>
        </p:nvSpPr>
        <p:spPr bwMode="auto">
          <a:xfrm>
            <a:off x="5360988" y="390207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28" name="Rectangle 304"/>
          <p:cNvSpPr>
            <a:spLocks noChangeArrowheads="1"/>
          </p:cNvSpPr>
          <p:nvPr/>
        </p:nvSpPr>
        <p:spPr bwMode="auto">
          <a:xfrm>
            <a:off x="5189538" y="3681413"/>
            <a:ext cx="2524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29" name="Rectangle 305"/>
          <p:cNvSpPr>
            <a:spLocks noChangeArrowheads="1"/>
          </p:cNvSpPr>
          <p:nvPr/>
        </p:nvSpPr>
        <p:spPr bwMode="auto">
          <a:xfrm>
            <a:off x="5189538" y="3452813"/>
            <a:ext cx="2524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30" name="Rectangle 306"/>
          <p:cNvSpPr>
            <a:spLocks noChangeArrowheads="1"/>
          </p:cNvSpPr>
          <p:nvPr/>
        </p:nvSpPr>
        <p:spPr bwMode="auto">
          <a:xfrm>
            <a:off x="5189538" y="3233738"/>
            <a:ext cx="2524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300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31" name="Rectangle 307"/>
          <p:cNvSpPr>
            <a:spLocks noChangeArrowheads="1"/>
          </p:cNvSpPr>
          <p:nvPr/>
        </p:nvSpPr>
        <p:spPr bwMode="auto">
          <a:xfrm>
            <a:off x="5189538" y="3013075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400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32" name="Rectangle 308"/>
          <p:cNvSpPr>
            <a:spLocks noChangeArrowheads="1"/>
          </p:cNvSpPr>
          <p:nvPr/>
        </p:nvSpPr>
        <p:spPr bwMode="auto">
          <a:xfrm>
            <a:off x="5189538" y="2794000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500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33" name="Rectangle 309"/>
          <p:cNvSpPr>
            <a:spLocks noChangeArrowheads="1"/>
          </p:cNvSpPr>
          <p:nvPr/>
        </p:nvSpPr>
        <p:spPr bwMode="auto">
          <a:xfrm>
            <a:off x="5189538" y="2563813"/>
            <a:ext cx="2524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600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34" name="Rectangle 310"/>
          <p:cNvSpPr>
            <a:spLocks noChangeArrowheads="1"/>
          </p:cNvSpPr>
          <p:nvPr/>
        </p:nvSpPr>
        <p:spPr bwMode="auto">
          <a:xfrm>
            <a:off x="5189538" y="2344738"/>
            <a:ext cx="2524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700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35" name="Rectangle 311"/>
          <p:cNvSpPr>
            <a:spLocks noChangeArrowheads="1"/>
          </p:cNvSpPr>
          <p:nvPr/>
        </p:nvSpPr>
        <p:spPr bwMode="auto">
          <a:xfrm>
            <a:off x="5189538" y="2125663"/>
            <a:ext cx="2524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800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36" name="Rectangle 312"/>
          <p:cNvSpPr>
            <a:spLocks noChangeArrowheads="1"/>
          </p:cNvSpPr>
          <p:nvPr/>
        </p:nvSpPr>
        <p:spPr bwMode="auto">
          <a:xfrm>
            <a:off x="5189538" y="1895475"/>
            <a:ext cx="2524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900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37" name="Rectangle 313"/>
          <p:cNvSpPr>
            <a:spLocks noChangeArrowheads="1"/>
          </p:cNvSpPr>
          <p:nvPr/>
        </p:nvSpPr>
        <p:spPr bwMode="auto">
          <a:xfrm>
            <a:off x="5103813" y="1676400"/>
            <a:ext cx="336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1000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38" name="Rectangle 314"/>
          <p:cNvSpPr>
            <a:spLocks noChangeArrowheads="1"/>
          </p:cNvSpPr>
          <p:nvPr/>
        </p:nvSpPr>
        <p:spPr bwMode="auto">
          <a:xfrm>
            <a:off x="5532438" y="412115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39" name="Rectangle 315"/>
          <p:cNvSpPr>
            <a:spLocks noChangeArrowheads="1"/>
          </p:cNvSpPr>
          <p:nvPr/>
        </p:nvSpPr>
        <p:spPr bwMode="auto">
          <a:xfrm>
            <a:off x="5857875" y="4121150"/>
            <a:ext cx="252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500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40" name="Rectangle 316"/>
          <p:cNvSpPr>
            <a:spLocks noChangeArrowheads="1"/>
          </p:cNvSpPr>
          <p:nvPr/>
        </p:nvSpPr>
        <p:spPr bwMode="auto">
          <a:xfrm>
            <a:off x="6219825" y="4121150"/>
            <a:ext cx="336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1000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41" name="Rectangle 317"/>
          <p:cNvSpPr>
            <a:spLocks noChangeArrowheads="1"/>
          </p:cNvSpPr>
          <p:nvPr/>
        </p:nvSpPr>
        <p:spPr bwMode="auto">
          <a:xfrm>
            <a:off x="6630988" y="4121150"/>
            <a:ext cx="336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1500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42" name="Rectangle 318"/>
          <p:cNvSpPr>
            <a:spLocks noChangeArrowheads="1"/>
          </p:cNvSpPr>
          <p:nvPr/>
        </p:nvSpPr>
        <p:spPr bwMode="auto">
          <a:xfrm>
            <a:off x="7031038" y="4121150"/>
            <a:ext cx="336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2000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43" name="Rectangle 319"/>
          <p:cNvSpPr>
            <a:spLocks noChangeArrowheads="1"/>
          </p:cNvSpPr>
          <p:nvPr/>
        </p:nvSpPr>
        <p:spPr bwMode="auto">
          <a:xfrm>
            <a:off x="7442200" y="4121150"/>
            <a:ext cx="336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2500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44" name="Rectangle 320"/>
          <p:cNvSpPr>
            <a:spLocks noChangeArrowheads="1"/>
          </p:cNvSpPr>
          <p:nvPr/>
        </p:nvSpPr>
        <p:spPr bwMode="auto">
          <a:xfrm>
            <a:off x="7853363" y="4121150"/>
            <a:ext cx="336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3000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45" name="Rectangle 321"/>
          <p:cNvSpPr>
            <a:spLocks noChangeArrowheads="1"/>
          </p:cNvSpPr>
          <p:nvPr/>
        </p:nvSpPr>
        <p:spPr bwMode="auto">
          <a:xfrm>
            <a:off x="5943600" y="4368800"/>
            <a:ext cx="1747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Annual Precipitation (mm)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446" name="Rectangle 322"/>
          <p:cNvSpPr>
            <a:spLocks noChangeArrowheads="1"/>
          </p:cNvSpPr>
          <p:nvPr/>
        </p:nvSpPr>
        <p:spPr bwMode="auto">
          <a:xfrm rot="-5400000">
            <a:off x="4329113" y="2624138"/>
            <a:ext cx="12811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Litterfall (g</a:t>
            </a:r>
            <a:r>
              <a:rPr lang="en-US" sz="12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m</a:t>
            </a:r>
            <a:r>
              <a:rPr lang="en-US" sz="1200" baseline="30000">
                <a:solidFill>
                  <a:srgbClr val="000000"/>
                </a:solidFill>
              </a:rPr>
              <a:t>-2</a:t>
            </a:r>
            <a:r>
              <a:rPr lang="en-US" sz="12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yr</a:t>
            </a:r>
            <a:r>
              <a:rPr lang="en-US" sz="1200" baseline="30000">
                <a:solidFill>
                  <a:srgbClr val="000000"/>
                </a:solidFill>
              </a:rPr>
              <a:t>-1</a:t>
            </a:r>
            <a:r>
              <a:rPr lang="en-US" sz="1200">
                <a:solidFill>
                  <a:srgbClr val="000000"/>
                </a:solidFill>
              </a:rPr>
              <a:t>)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1447" name="Group 323"/>
          <p:cNvGrpSpPr>
            <a:grpSpLocks/>
          </p:cNvGrpSpPr>
          <p:nvPr/>
        </p:nvGrpSpPr>
        <p:grpSpPr bwMode="auto">
          <a:xfrm>
            <a:off x="5668963" y="1811338"/>
            <a:ext cx="1290637" cy="661987"/>
            <a:chOff x="3204" y="1517"/>
            <a:chExt cx="813" cy="417"/>
          </a:xfrm>
        </p:grpSpPr>
        <p:sp>
          <p:nvSpPr>
            <p:cNvPr id="11450" name="Rectangle 324"/>
            <p:cNvSpPr>
              <a:spLocks noChangeArrowheads="1"/>
            </p:cNvSpPr>
            <p:nvPr/>
          </p:nvSpPr>
          <p:spPr bwMode="auto">
            <a:xfrm>
              <a:off x="3204" y="1524"/>
              <a:ext cx="780" cy="408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51" name="Group 325"/>
            <p:cNvGrpSpPr>
              <a:grpSpLocks/>
            </p:cNvGrpSpPr>
            <p:nvPr/>
          </p:nvGrpSpPr>
          <p:grpSpPr bwMode="auto">
            <a:xfrm>
              <a:off x="3251" y="1517"/>
              <a:ext cx="766" cy="417"/>
              <a:chOff x="3251" y="1517"/>
              <a:chExt cx="766" cy="417"/>
            </a:xfrm>
          </p:grpSpPr>
          <p:sp>
            <p:nvSpPr>
              <p:cNvPr id="11452" name="Rectangle 326"/>
              <p:cNvSpPr>
                <a:spLocks noChangeArrowheads="1"/>
              </p:cNvSpPr>
              <p:nvPr/>
            </p:nvSpPr>
            <p:spPr bwMode="auto">
              <a:xfrm>
                <a:off x="3251" y="1567"/>
                <a:ext cx="30" cy="3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3" name="Text Box 327"/>
              <p:cNvSpPr txBox="1">
                <a:spLocks noChangeArrowheads="1"/>
              </p:cNvSpPr>
              <p:nvPr/>
            </p:nvSpPr>
            <p:spPr bwMode="auto">
              <a:xfrm>
                <a:off x="3281" y="1517"/>
                <a:ext cx="70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Broadleaf deciduous</a:t>
                </a:r>
              </a:p>
            </p:txBody>
          </p:sp>
          <p:sp>
            <p:nvSpPr>
              <p:cNvPr id="11454" name="Rectangle 328"/>
              <p:cNvSpPr>
                <a:spLocks noChangeArrowheads="1"/>
              </p:cNvSpPr>
              <p:nvPr/>
            </p:nvSpPr>
            <p:spPr bwMode="auto">
              <a:xfrm>
                <a:off x="3251" y="1662"/>
                <a:ext cx="30" cy="3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5" name="Text Box 329"/>
              <p:cNvSpPr txBox="1">
                <a:spLocks noChangeArrowheads="1"/>
              </p:cNvSpPr>
              <p:nvPr/>
            </p:nvSpPr>
            <p:spPr bwMode="auto">
              <a:xfrm>
                <a:off x="3281" y="1607"/>
                <a:ext cx="700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Broadleaf evergreen</a:t>
                </a:r>
              </a:p>
            </p:txBody>
          </p:sp>
          <p:sp>
            <p:nvSpPr>
              <p:cNvPr id="11456" name="AutoShape 330"/>
              <p:cNvSpPr>
                <a:spLocks noChangeArrowheads="1"/>
              </p:cNvSpPr>
              <p:nvPr/>
            </p:nvSpPr>
            <p:spPr bwMode="auto">
              <a:xfrm>
                <a:off x="3251" y="1848"/>
                <a:ext cx="30" cy="30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7" name="AutoShape 331"/>
              <p:cNvSpPr>
                <a:spLocks noChangeArrowheads="1"/>
              </p:cNvSpPr>
              <p:nvPr/>
            </p:nvSpPr>
            <p:spPr bwMode="auto">
              <a:xfrm>
                <a:off x="3251" y="1752"/>
                <a:ext cx="30" cy="3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8" name="Text Box 332"/>
              <p:cNvSpPr txBox="1">
                <a:spLocks noChangeArrowheads="1"/>
              </p:cNvSpPr>
              <p:nvPr/>
            </p:nvSpPr>
            <p:spPr bwMode="auto">
              <a:xfrm>
                <a:off x="3281" y="1703"/>
                <a:ext cx="736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Needleleaf deciduous</a:t>
                </a:r>
              </a:p>
            </p:txBody>
          </p:sp>
          <p:sp>
            <p:nvSpPr>
              <p:cNvPr id="11459" name="Text Box 333"/>
              <p:cNvSpPr txBox="1">
                <a:spLocks noChangeArrowheads="1"/>
              </p:cNvSpPr>
              <p:nvPr/>
            </p:nvSpPr>
            <p:spPr bwMode="auto">
              <a:xfrm>
                <a:off x="3281" y="1799"/>
                <a:ext cx="73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/>
                  <a:t>Needleleaf evergreen</a:t>
                </a:r>
              </a:p>
            </p:txBody>
          </p:sp>
        </p:grpSp>
      </p:grpSp>
      <p:sp>
        <p:nvSpPr>
          <p:cNvPr id="11448" name="Text Box 334"/>
          <p:cNvSpPr txBox="1">
            <a:spLocks noChangeArrowheads="1"/>
          </p:cNvSpPr>
          <p:nvPr/>
        </p:nvSpPr>
        <p:spPr bwMode="auto">
          <a:xfrm>
            <a:off x="176213" y="647858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Figure 24.9</a:t>
            </a:r>
          </a:p>
        </p:txBody>
      </p:sp>
      <p:sp>
        <p:nvSpPr>
          <p:cNvPr id="1144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Ecological Climatology © 2008 G. Bonan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1635</Words>
  <Application>Microsoft Office PowerPoint</Application>
  <PresentationFormat>On-screen Show (4:3)</PresentationFormat>
  <Paragraphs>1010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Default Design</vt:lpstr>
      <vt:lpstr>MathType 5.0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Bonan</dc:creator>
  <cp:lastModifiedBy>bonan</cp:lastModifiedBy>
  <cp:revision>73</cp:revision>
  <cp:lastPrinted>1601-01-01T00:00:00Z</cp:lastPrinted>
  <dcterms:created xsi:type="dcterms:W3CDTF">1601-01-01T00:00:00Z</dcterms:created>
  <dcterms:modified xsi:type="dcterms:W3CDTF">2013-01-02T17:05:53Z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