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74" r:id="rId5"/>
    <p:sldId id="273" r:id="rId6"/>
    <p:sldId id="276" r:id="rId7"/>
    <p:sldId id="275" r:id="rId8"/>
    <p:sldId id="277" r:id="rId9"/>
    <p:sldId id="269" r:id="rId10"/>
    <p:sldId id="271" r:id="rId11"/>
    <p:sldId id="278" r:id="rId12"/>
    <p:sldId id="288" r:id="rId13"/>
    <p:sldId id="287" r:id="rId14"/>
    <p:sldId id="286" r:id="rId15"/>
    <p:sldId id="290" r:id="rId16"/>
    <p:sldId id="272" r:id="rId17"/>
    <p:sldId id="289" r:id="rId18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FF33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276" y="-96"/>
      </p:cViewPr>
      <p:guideLst>
        <p:guide orient="horz" pos="3105"/>
        <p:guide pos="54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9AC96-30B4-4A6E-B1A7-4936A570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89AF7-1858-44E1-B152-2A890E50B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68D1-BAC3-4820-B0CF-C6B568DC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223D8-2BDC-456D-BF42-9D06F666B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22B7D-ADF3-4E9A-883C-74EB5720C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5543-7D63-428E-931B-9BC94DF25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A6CC-4E74-451C-BFA2-B6B8F9EC0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A7B7-7FFE-4C8B-B82E-A63A43DCF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7C7FE-6EB7-44E4-993B-75F8C3A29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47DBF-38F6-44FC-93A8-F59C1E0D5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A88EE-6526-48A3-99A6-6D939114F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2A7B559-D538-439C-8331-5C3A81433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96"/>
          <p:cNvSpPr>
            <a:spLocks noChangeArrowheads="1"/>
          </p:cNvSpPr>
          <p:nvPr/>
        </p:nvSpPr>
        <p:spPr bwMode="auto">
          <a:xfrm>
            <a:off x="989013" y="3098800"/>
            <a:ext cx="3340100" cy="54927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2218"/>
          <p:cNvSpPr>
            <a:spLocks noChangeArrowheads="1"/>
          </p:cNvSpPr>
          <p:nvPr/>
        </p:nvSpPr>
        <p:spPr bwMode="auto">
          <a:xfrm>
            <a:off x="992188" y="2533650"/>
            <a:ext cx="3336925" cy="5572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Rectangle 2339"/>
          <p:cNvSpPr>
            <a:spLocks noChangeArrowheads="1"/>
          </p:cNvSpPr>
          <p:nvPr/>
        </p:nvSpPr>
        <p:spPr bwMode="auto">
          <a:xfrm>
            <a:off x="995363" y="1958975"/>
            <a:ext cx="3328987" cy="569913"/>
          </a:xfrm>
          <a:prstGeom prst="rect">
            <a:avLst/>
          </a:prstGeom>
          <a:solidFill>
            <a:srgbClr val="B2B2B2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Rectangle 2458"/>
          <p:cNvSpPr>
            <a:spLocks noChangeArrowheads="1"/>
          </p:cNvSpPr>
          <p:nvPr/>
        </p:nvSpPr>
        <p:spPr bwMode="auto">
          <a:xfrm>
            <a:off x="992188" y="1379538"/>
            <a:ext cx="3330575" cy="573087"/>
          </a:xfrm>
          <a:prstGeom prst="rect">
            <a:avLst/>
          </a:prstGeom>
          <a:solidFill>
            <a:srgbClr val="B2B2B2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Rectangle 2576"/>
          <p:cNvSpPr>
            <a:spLocks noChangeArrowheads="1"/>
          </p:cNvSpPr>
          <p:nvPr/>
        </p:nvSpPr>
        <p:spPr bwMode="auto">
          <a:xfrm>
            <a:off x="987425" y="787400"/>
            <a:ext cx="3343275" cy="585788"/>
          </a:xfrm>
          <a:prstGeom prst="rect">
            <a:avLst/>
          </a:prstGeom>
          <a:solidFill>
            <a:srgbClr val="B2B2B2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Rectangle 2697"/>
          <p:cNvSpPr>
            <a:spLocks noChangeArrowheads="1"/>
          </p:cNvSpPr>
          <p:nvPr/>
        </p:nvSpPr>
        <p:spPr bwMode="auto">
          <a:xfrm>
            <a:off x="990600" y="192088"/>
            <a:ext cx="3340100" cy="5873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Rectangle 1437"/>
          <p:cNvSpPr>
            <a:spLocks noChangeArrowheads="1"/>
          </p:cNvSpPr>
          <p:nvPr/>
        </p:nvSpPr>
        <p:spPr bwMode="auto">
          <a:xfrm>
            <a:off x="990600" y="5807075"/>
            <a:ext cx="33353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Line 1438"/>
          <p:cNvSpPr>
            <a:spLocks noChangeShapeType="1"/>
          </p:cNvSpPr>
          <p:nvPr/>
        </p:nvSpPr>
        <p:spPr bwMode="auto">
          <a:xfrm>
            <a:off x="990600" y="6151563"/>
            <a:ext cx="33353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Line 1439"/>
          <p:cNvSpPr>
            <a:spLocks noChangeShapeType="1"/>
          </p:cNvSpPr>
          <p:nvPr/>
        </p:nvSpPr>
        <p:spPr bwMode="auto">
          <a:xfrm>
            <a:off x="990600" y="5975350"/>
            <a:ext cx="3335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1440"/>
          <p:cNvSpPr>
            <a:spLocks noChangeShapeType="1"/>
          </p:cNvSpPr>
          <p:nvPr/>
        </p:nvSpPr>
        <p:spPr bwMode="auto">
          <a:xfrm>
            <a:off x="990600" y="5807075"/>
            <a:ext cx="3335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Line 1441"/>
          <p:cNvSpPr>
            <a:spLocks noChangeShapeType="1"/>
          </p:cNvSpPr>
          <p:nvPr/>
        </p:nvSpPr>
        <p:spPr bwMode="auto">
          <a:xfrm>
            <a:off x="1463675" y="5807075"/>
            <a:ext cx="3175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Line 1442"/>
          <p:cNvSpPr>
            <a:spLocks noChangeShapeType="1"/>
          </p:cNvSpPr>
          <p:nvPr/>
        </p:nvSpPr>
        <p:spPr bwMode="auto">
          <a:xfrm>
            <a:off x="1939925" y="5807075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2" name="Line 1443"/>
          <p:cNvSpPr>
            <a:spLocks noChangeShapeType="1"/>
          </p:cNvSpPr>
          <p:nvPr/>
        </p:nvSpPr>
        <p:spPr bwMode="auto">
          <a:xfrm>
            <a:off x="2416175" y="5807075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3" name="Line 1444"/>
          <p:cNvSpPr>
            <a:spLocks noChangeShapeType="1"/>
          </p:cNvSpPr>
          <p:nvPr/>
        </p:nvSpPr>
        <p:spPr bwMode="auto">
          <a:xfrm>
            <a:off x="2900363" y="5807075"/>
            <a:ext cx="1587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4" name="Line 1445"/>
          <p:cNvSpPr>
            <a:spLocks noChangeShapeType="1"/>
          </p:cNvSpPr>
          <p:nvPr/>
        </p:nvSpPr>
        <p:spPr bwMode="auto">
          <a:xfrm>
            <a:off x="3375025" y="5807075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5" name="Line 1446"/>
          <p:cNvSpPr>
            <a:spLocks noChangeShapeType="1"/>
          </p:cNvSpPr>
          <p:nvPr/>
        </p:nvSpPr>
        <p:spPr bwMode="auto">
          <a:xfrm>
            <a:off x="3851275" y="5807075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6" name="Line 1447"/>
          <p:cNvSpPr>
            <a:spLocks noChangeShapeType="1"/>
          </p:cNvSpPr>
          <p:nvPr/>
        </p:nvSpPr>
        <p:spPr bwMode="auto">
          <a:xfrm>
            <a:off x="4325938" y="5807075"/>
            <a:ext cx="1587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7" name="Rectangle 1448"/>
          <p:cNvSpPr>
            <a:spLocks noChangeArrowheads="1"/>
          </p:cNvSpPr>
          <p:nvPr/>
        </p:nvSpPr>
        <p:spPr bwMode="auto">
          <a:xfrm>
            <a:off x="990600" y="5807075"/>
            <a:ext cx="3335338" cy="5111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449"/>
          <p:cNvSpPr>
            <a:spLocks noChangeShapeType="1"/>
          </p:cNvSpPr>
          <p:nvPr/>
        </p:nvSpPr>
        <p:spPr bwMode="auto">
          <a:xfrm>
            <a:off x="990600" y="5807075"/>
            <a:ext cx="1588" cy="511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450"/>
          <p:cNvSpPr>
            <a:spLocks noChangeShapeType="1"/>
          </p:cNvSpPr>
          <p:nvPr/>
        </p:nvSpPr>
        <p:spPr bwMode="auto">
          <a:xfrm>
            <a:off x="960438" y="6318250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455"/>
          <p:cNvSpPr>
            <a:spLocks noChangeShapeType="1"/>
          </p:cNvSpPr>
          <p:nvPr/>
        </p:nvSpPr>
        <p:spPr bwMode="auto">
          <a:xfrm>
            <a:off x="960438" y="6151563"/>
            <a:ext cx="30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460"/>
          <p:cNvSpPr>
            <a:spLocks noChangeShapeType="1"/>
          </p:cNvSpPr>
          <p:nvPr/>
        </p:nvSpPr>
        <p:spPr bwMode="auto">
          <a:xfrm>
            <a:off x="960438" y="5975350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1465"/>
          <p:cNvSpPr>
            <a:spLocks noChangeShapeType="1"/>
          </p:cNvSpPr>
          <p:nvPr/>
        </p:nvSpPr>
        <p:spPr bwMode="auto">
          <a:xfrm>
            <a:off x="960438" y="5807075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Line 1466"/>
          <p:cNvSpPr>
            <a:spLocks noChangeShapeType="1"/>
          </p:cNvSpPr>
          <p:nvPr/>
        </p:nvSpPr>
        <p:spPr bwMode="auto">
          <a:xfrm>
            <a:off x="950913" y="631825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Line 1467"/>
          <p:cNvSpPr>
            <a:spLocks noChangeShapeType="1"/>
          </p:cNvSpPr>
          <p:nvPr/>
        </p:nvSpPr>
        <p:spPr bwMode="auto">
          <a:xfrm>
            <a:off x="950913" y="6151563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Line 1468"/>
          <p:cNvSpPr>
            <a:spLocks noChangeShapeType="1"/>
          </p:cNvSpPr>
          <p:nvPr/>
        </p:nvSpPr>
        <p:spPr bwMode="auto">
          <a:xfrm>
            <a:off x="950913" y="597535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Line 1469"/>
          <p:cNvSpPr>
            <a:spLocks noChangeShapeType="1"/>
          </p:cNvSpPr>
          <p:nvPr/>
        </p:nvSpPr>
        <p:spPr bwMode="auto">
          <a:xfrm>
            <a:off x="950913" y="580707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Line 1470"/>
          <p:cNvSpPr>
            <a:spLocks noChangeShapeType="1"/>
          </p:cNvSpPr>
          <p:nvPr/>
        </p:nvSpPr>
        <p:spPr bwMode="auto">
          <a:xfrm>
            <a:off x="990600" y="6318250"/>
            <a:ext cx="33353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Line 1471"/>
          <p:cNvSpPr>
            <a:spLocks noChangeShapeType="1"/>
          </p:cNvSpPr>
          <p:nvPr/>
        </p:nvSpPr>
        <p:spPr bwMode="auto">
          <a:xfrm flipV="1">
            <a:off x="990600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Line 1472"/>
          <p:cNvSpPr>
            <a:spLocks noChangeShapeType="1"/>
          </p:cNvSpPr>
          <p:nvPr/>
        </p:nvSpPr>
        <p:spPr bwMode="auto">
          <a:xfrm flipV="1">
            <a:off x="1111250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Line 1473"/>
          <p:cNvSpPr>
            <a:spLocks noChangeShapeType="1"/>
          </p:cNvSpPr>
          <p:nvPr/>
        </p:nvSpPr>
        <p:spPr bwMode="auto">
          <a:xfrm flipV="1">
            <a:off x="1231900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Line 1474"/>
          <p:cNvSpPr>
            <a:spLocks noChangeShapeType="1"/>
          </p:cNvSpPr>
          <p:nvPr/>
        </p:nvSpPr>
        <p:spPr bwMode="auto">
          <a:xfrm flipV="1">
            <a:off x="1343025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Line 1475"/>
          <p:cNvSpPr>
            <a:spLocks noChangeShapeType="1"/>
          </p:cNvSpPr>
          <p:nvPr/>
        </p:nvSpPr>
        <p:spPr bwMode="auto">
          <a:xfrm flipV="1">
            <a:off x="1463675" y="6318250"/>
            <a:ext cx="3175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" name="Line 1476"/>
          <p:cNvSpPr>
            <a:spLocks noChangeShapeType="1"/>
          </p:cNvSpPr>
          <p:nvPr/>
        </p:nvSpPr>
        <p:spPr bwMode="auto">
          <a:xfrm flipV="1">
            <a:off x="1587500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" name="Line 1477"/>
          <p:cNvSpPr>
            <a:spLocks noChangeShapeType="1"/>
          </p:cNvSpPr>
          <p:nvPr/>
        </p:nvSpPr>
        <p:spPr bwMode="auto">
          <a:xfrm flipV="1">
            <a:off x="1708150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Line 1478"/>
          <p:cNvSpPr>
            <a:spLocks noChangeShapeType="1"/>
          </p:cNvSpPr>
          <p:nvPr/>
        </p:nvSpPr>
        <p:spPr bwMode="auto">
          <a:xfrm flipV="1">
            <a:off x="1828800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" name="Line 1479"/>
          <p:cNvSpPr>
            <a:spLocks noChangeShapeType="1"/>
          </p:cNvSpPr>
          <p:nvPr/>
        </p:nvSpPr>
        <p:spPr bwMode="auto">
          <a:xfrm flipV="1">
            <a:off x="1939925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" name="Line 1480"/>
          <p:cNvSpPr>
            <a:spLocks noChangeShapeType="1"/>
          </p:cNvSpPr>
          <p:nvPr/>
        </p:nvSpPr>
        <p:spPr bwMode="auto">
          <a:xfrm flipV="1">
            <a:off x="2060575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" name="Line 1481"/>
          <p:cNvSpPr>
            <a:spLocks noChangeShapeType="1"/>
          </p:cNvSpPr>
          <p:nvPr/>
        </p:nvSpPr>
        <p:spPr bwMode="auto">
          <a:xfrm flipV="1">
            <a:off x="2181225" y="6318250"/>
            <a:ext cx="3175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" name="Line 1482"/>
          <p:cNvSpPr>
            <a:spLocks noChangeShapeType="1"/>
          </p:cNvSpPr>
          <p:nvPr/>
        </p:nvSpPr>
        <p:spPr bwMode="auto">
          <a:xfrm flipV="1">
            <a:off x="2305050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" name="Line 1483"/>
          <p:cNvSpPr>
            <a:spLocks noChangeShapeType="1"/>
          </p:cNvSpPr>
          <p:nvPr/>
        </p:nvSpPr>
        <p:spPr bwMode="auto">
          <a:xfrm flipV="1">
            <a:off x="2416175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" name="Line 1484"/>
          <p:cNvSpPr>
            <a:spLocks noChangeShapeType="1"/>
          </p:cNvSpPr>
          <p:nvPr/>
        </p:nvSpPr>
        <p:spPr bwMode="auto">
          <a:xfrm flipV="1">
            <a:off x="2536825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Line 1485"/>
          <p:cNvSpPr>
            <a:spLocks noChangeShapeType="1"/>
          </p:cNvSpPr>
          <p:nvPr/>
        </p:nvSpPr>
        <p:spPr bwMode="auto">
          <a:xfrm flipV="1">
            <a:off x="2657475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" name="Line 1486"/>
          <p:cNvSpPr>
            <a:spLocks noChangeShapeType="1"/>
          </p:cNvSpPr>
          <p:nvPr/>
        </p:nvSpPr>
        <p:spPr bwMode="auto">
          <a:xfrm flipV="1">
            <a:off x="2778125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Line 1487"/>
          <p:cNvSpPr>
            <a:spLocks noChangeShapeType="1"/>
          </p:cNvSpPr>
          <p:nvPr/>
        </p:nvSpPr>
        <p:spPr bwMode="auto">
          <a:xfrm flipV="1">
            <a:off x="2900363" y="6318250"/>
            <a:ext cx="1587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Line 1488"/>
          <p:cNvSpPr>
            <a:spLocks noChangeShapeType="1"/>
          </p:cNvSpPr>
          <p:nvPr/>
        </p:nvSpPr>
        <p:spPr bwMode="auto">
          <a:xfrm flipV="1">
            <a:off x="3011488" y="6318250"/>
            <a:ext cx="1587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Line 1489"/>
          <p:cNvSpPr>
            <a:spLocks noChangeShapeType="1"/>
          </p:cNvSpPr>
          <p:nvPr/>
        </p:nvSpPr>
        <p:spPr bwMode="auto">
          <a:xfrm flipV="1">
            <a:off x="3133725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7" name="Line 1490"/>
          <p:cNvSpPr>
            <a:spLocks noChangeShapeType="1"/>
          </p:cNvSpPr>
          <p:nvPr/>
        </p:nvSpPr>
        <p:spPr bwMode="auto">
          <a:xfrm flipV="1">
            <a:off x="3254375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Line 1491"/>
          <p:cNvSpPr>
            <a:spLocks noChangeShapeType="1"/>
          </p:cNvSpPr>
          <p:nvPr/>
        </p:nvSpPr>
        <p:spPr bwMode="auto">
          <a:xfrm flipV="1">
            <a:off x="3375025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" name="Line 1492"/>
          <p:cNvSpPr>
            <a:spLocks noChangeShapeType="1"/>
          </p:cNvSpPr>
          <p:nvPr/>
        </p:nvSpPr>
        <p:spPr bwMode="auto">
          <a:xfrm flipV="1">
            <a:off x="3486150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0" name="Line 1493"/>
          <p:cNvSpPr>
            <a:spLocks noChangeShapeType="1"/>
          </p:cNvSpPr>
          <p:nvPr/>
        </p:nvSpPr>
        <p:spPr bwMode="auto">
          <a:xfrm flipV="1">
            <a:off x="3608388" y="6318250"/>
            <a:ext cx="1587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1" name="Line 1494"/>
          <p:cNvSpPr>
            <a:spLocks noChangeShapeType="1"/>
          </p:cNvSpPr>
          <p:nvPr/>
        </p:nvSpPr>
        <p:spPr bwMode="auto">
          <a:xfrm flipV="1">
            <a:off x="3729038" y="6318250"/>
            <a:ext cx="3175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2" name="Line 1495"/>
          <p:cNvSpPr>
            <a:spLocks noChangeShapeType="1"/>
          </p:cNvSpPr>
          <p:nvPr/>
        </p:nvSpPr>
        <p:spPr bwMode="auto">
          <a:xfrm flipV="1">
            <a:off x="3851275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3" name="Line 1496"/>
          <p:cNvSpPr>
            <a:spLocks noChangeShapeType="1"/>
          </p:cNvSpPr>
          <p:nvPr/>
        </p:nvSpPr>
        <p:spPr bwMode="auto">
          <a:xfrm flipV="1">
            <a:off x="3971925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4" name="Line 1497"/>
          <p:cNvSpPr>
            <a:spLocks noChangeShapeType="1"/>
          </p:cNvSpPr>
          <p:nvPr/>
        </p:nvSpPr>
        <p:spPr bwMode="auto">
          <a:xfrm flipV="1">
            <a:off x="4083050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5" name="Line 1498"/>
          <p:cNvSpPr>
            <a:spLocks noChangeShapeType="1"/>
          </p:cNvSpPr>
          <p:nvPr/>
        </p:nvSpPr>
        <p:spPr bwMode="auto">
          <a:xfrm flipV="1">
            <a:off x="4203700" y="6318250"/>
            <a:ext cx="1588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6" name="Line 1499"/>
          <p:cNvSpPr>
            <a:spLocks noChangeShapeType="1"/>
          </p:cNvSpPr>
          <p:nvPr/>
        </p:nvSpPr>
        <p:spPr bwMode="auto">
          <a:xfrm flipV="1">
            <a:off x="4325938" y="6318250"/>
            <a:ext cx="1587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7" name="Line 1500"/>
          <p:cNvSpPr>
            <a:spLocks noChangeShapeType="1"/>
          </p:cNvSpPr>
          <p:nvPr/>
        </p:nvSpPr>
        <p:spPr bwMode="auto">
          <a:xfrm flipV="1">
            <a:off x="990600" y="6318250"/>
            <a:ext cx="1588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8" name="Line 1501"/>
          <p:cNvSpPr>
            <a:spLocks noChangeShapeType="1"/>
          </p:cNvSpPr>
          <p:nvPr/>
        </p:nvSpPr>
        <p:spPr bwMode="auto">
          <a:xfrm flipV="1">
            <a:off x="1463675" y="6318250"/>
            <a:ext cx="317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9" name="Line 1502"/>
          <p:cNvSpPr>
            <a:spLocks noChangeShapeType="1"/>
          </p:cNvSpPr>
          <p:nvPr/>
        </p:nvSpPr>
        <p:spPr bwMode="auto">
          <a:xfrm flipV="1">
            <a:off x="1939925" y="6318250"/>
            <a:ext cx="1588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0" name="Line 1503"/>
          <p:cNvSpPr>
            <a:spLocks noChangeShapeType="1"/>
          </p:cNvSpPr>
          <p:nvPr/>
        </p:nvSpPr>
        <p:spPr bwMode="auto">
          <a:xfrm flipV="1">
            <a:off x="2416175" y="6318250"/>
            <a:ext cx="1588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1" name="Line 1504"/>
          <p:cNvSpPr>
            <a:spLocks noChangeShapeType="1"/>
          </p:cNvSpPr>
          <p:nvPr/>
        </p:nvSpPr>
        <p:spPr bwMode="auto">
          <a:xfrm flipV="1">
            <a:off x="2900363" y="6318250"/>
            <a:ext cx="158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2" name="Line 1505"/>
          <p:cNvSpPr>
            <a:spLocks noChangeShapeType="1"/>
          </p:cNvSpPr>
          <p:nvPr/>
        </p:nvSpPr>
        <p:spPr bwMode="auto">
          <a:xfrm flipV="1">
            <a:off x="3375025" y="6318250"/>
            <a:ext cx="1588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3" name="Line 1506"/>
          <p:cNvSpPr>
            <a:spLocks noChangeShapeType="1"/>
          </p:cNvSpPr>
          <p:nvPr/>
        </p:nvSpPr>
        <p:spPr bwMode="auto">
          <a:xfrm flipV="1">
            <a:off x="3851275" y="6318250"/>
            <a:ext cx="1588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4" name="Line 1507"/>
          <p:cNvSpPr>
            <a:spLocks noChangeShapeType="1"/>
          </p:cNvSpPr>
          <p:nvPr/>
        </p:nvSpPr>
        <p:spPr bwMode="auto">
          <a:xfrm flipV="1">
            <a:off x="4325938" y="6318250"/>
            <a:ext cx="158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5" name="Line 1508"/>
          <p:cNvSpPr>
            <a:spLocks noChangeShapeType="1"/>
          </p:cNvSpPr>
          <p:nvPr/>
        </p:nvSpPr>
        <p:spPr bwMode="auto">
          <a:xfrm>
            <a:off x="1030288" y="6157913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6" name="Line 1509"/>
          <p:cNvSpPr>
            <a:spLocks noChangeShapeType="1"/>
          </p:cNvSpPr>
          <p:nvPr/>
        </p:nvSpPr>
        <p:spPr bwMode="auto">
          <a:xfrm>
            <a:off x="1071563" y="6157913"/>
            <a:ext cx="396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7" name="Line 1510"/>
          <p:cNvSpPr>
            <a:spLocks noChangeShapeType="1"/>
          </p:cNvSpPr>
          <p:nvPr/>
        </p:nvSpPr>
        <p:spPr bwMode="auto">
          <a:xfrm flipV="1">
            <a:off x="1111250" y="6157913"/>
            <a:ext cx="4127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8" name="Line 1511"/>
          <p:cNvSpPr>
            <a:spLocks noChangeShapeType="1"/>
          </p:cNvSpPr>
          <p:nvPr/>
        </p:nvSpPr>
        <p:spPr bwMode="auto">
          <a:xfrm>
            <a:off x="1152525" y="6157913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" name="Line 1512"/>
          <p:cNvSpPr>
            <a:spLocks noChangeShapeType="1"/>
          </p:cNvSpPr>
          <p:nvPr/>
        </p:nvSpPr>
        <p:spPr bwMode="auto">
          <a:xfrm flipV="1">
            <a:off x="1192213" y="6151563"/>
            <a:ext cx="39687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" name="Line 1513"/>
          <p:cNvSpPr>
            <a:spLocks noChangeShapeType="1"/>
          </p:cNvSpPr>
          <p:nvPr/>
        </p:nvSpPr>
        <p:spPr bwMode="auto">
          <a:xfrm>
            <a:off x="1231900" y="6151563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1" name="Line 1514"/>
          <p:cNvSpPr>
            <a:spLocks noChangeShapeType="1"/>
          </p:cNvSpPr>
          <p:nvPr/>
        </p:nvSpPr>
        <p:spPr bwMode="auto">
          <a:xfrm flipV="1">
            <a:off x="1262063" y="6135688"/>
            <a:ext cx="4127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2" name="Line 1515"/>
          <p:cNvSpPr>
            <a:spLocks noChangeShapeType="1"/>
          </p:cNvSpPr>
          <p:nvPr/>
        </p:nvSpPr>
        <p:spPr bwMode="auto">
          <a:xfrm>
            <a:off x="1303338" y="613568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3" name="Line 1516"/>
          <p:cNvSpPr>
            <a:spLocks noChangeShapeType="1"/>
          </p:cNvSpPr>
          <p:nvPr/>
        </p:nvSpPr>
        <p:spPr bwMode="auto">
          <a:xfrm>
            <a:off x="1343025" y="61356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4" name="Line 1517"/>
          <p:cNvSpPr>
            <a:spLocks noChangeShapeType="1"/>
          </p:cNvSpPr>
          <p:nvPr/>
        </p:nvSpPr>
        <p:spPr bwMode="auto">
          <a:xfrm>
            <a:off x="1384300" y="6135688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5" name="Line 1518"/>
          <p:cNvSpPr>
            <a:spLocks noChangeShapeType="1"/>
          </p:cNvSpPr>
          <p:nvPr/>
        </p:nvSpPr>
        <p:spPr bwMode="auto">
          <a:xfrm>
            <a:off x="1423988" y="613568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6" name="Line 1519"/>
          <p:cNvSpPr>
            <a:spLocks noChangeShapeType="1"/>
          </p:cNvSpPr>
          <p:nvPr/>
        </p:nvSpPr>
        <p:spPr bwMode="auto">
          <a:xfrm>
            <a:off x="1463675" y="61356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7" name="Line 1520"/>
          <p:cNvSpPr>
            <a:spLocks noChangeShapeType="1"/>
          </p:cNvSpPr>
          <p:nvPr/>
        </p:nvSpPr>
        <p:spPr bwMode="auto">
          <a:xfrm>
            <a:off x="1504950" y="61356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8" name="Line 1521"/>
          <p:cNvSpPr>
            <a:spLocks noChangeShapeType="1"/>
          </p:cNvSpPr>
          <p:nvPr/>
        </p:nvSpPr>
        <p:spPr bwMode="auto">
          <a:xfrm>
            <a:off x="1546225" y="61356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9" name="Line 1522"/>
          <p:cNvSpPr>
            <a:spLocks noChangeShapeType="1"/>
          </p:cNvSpPr>
          <p:nvPr/>
        </p:nvSpPr>
        <p:spPr bwMode="auto">
          <a:xfrm flipV="1">
            <a:off x="1587500" y="6127750"/>
            <a:ext cx="3968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" name="Line 1523"/>
          <p:cNvSpPr>
            <a:spLocks noChangeShapeType="1"/>
          </p:cNvSpPr>
          <p:nvPr/>
        </p:nvSpPr>
        <p:spPr bwMode="auto">
          <a:xfrm>
            <a:off x="1627188" y="6127750"/>
            <a:ext cx="41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1" name="Line 1524"/>
          <p:cNvSpPr>
            <a:spLocks noChangeShapeType="1"/>
          </p:cNvSpPr>
          <p:nvPr/>
        </p:nvSpPr>
        <p:spPr bwMode="auto">
          <a:xfrm flipV="1">
            <a:off x="1668463" y="6119813"/>
            <a:ext cx="396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2" name="Line 1525"/>
          <p:cNvSpPr>
            <a:spLocks noChangeShapeType="1"/>
          </p:cNvSpPr>
          <p:nvPr/>
        </p:nvSpPr>
        <p:spPr bwMode="auto">
          <a:xfrm flipV="1">
            <a:off x="1708150" y="6113463"/>
            <a:ext cx="39688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3" name="Line 1526"/>
          <p:cNvSpPr>
            <a:spLocks noChangeShapeType="1"/>
          </p:cNvSpPr>
          <p:nvPr/>
        </p:nvSpPr>
        <p:spPr bwMode="auto">
          <a:xfrm flipV="1">
            <a:off x="1747838" y="6105525"/>
            <a:ext cx="4127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4" name="Line 1527"/>
          <p:cNvSpPr>
            <a:spLocks noChangeShapeType="1"/>
          </p:cNvSpPr>
          <p:nvPr/>
        </p:nvSpPr>
        <p:spPr bwMode="auto">
          <a:xfrm flipV="1">
            <a:off x="1789113" y="6097588"/>
            <a:ext cx="396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35" name="Line 1528"/>
          <p:cNvSpPr>
            <a:spLocks noChangeShapeType="1"/>
          </p:cNvSpPr>
          <p:nvPr/>
        </p:nvSpPr>
        <p:spPr bwMode="auto">
          <a:xfrm>
            <a:off x="1828800" y="6097588"/>
            <a:ext cx="30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36" name="Line 1529"/>
          <p:cNvSpPr>
            <a:spLocks noChangeShapeType="1"/>
          </p:cNvSpPr>
          <p:nvPr/>
        </p:nvSpPr>
        <p:spPr bwMode="auto">
          <a:xfrm flipV="1">
            <a:off x="1858963" y="6089650"/>
            <a:ext cx="4127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37" name="Line 1530"/>
          <p:cNvSpPr>
            <a:spLocks noChangeShapeType="1"/>
          </p:cNvSpPr>
          <p:nvPr/>
        </p:nvSpPr>
        <p:spPr bwMode="auto">
          <a:xfrm>
            <a:off x="1900238" y="608965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38" name="Line 1531"/>
          <p:cNvSpPr>
            <a:spLocks noChangeShapeType="1"/>
          </p:cNvSpPr>
          <p:nvPr/>
        </p:nvSpPr>
        <p:spPr bwMode="auto">
          <a:xfrm>
            <a:off x="1939925" y="6089650"/>
            <a:ext cx="3968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39" name="Line 1532"/>
          <p:cNvSpPr>
            <a:spLocks noChangeShapeType="1"/>
          </p:cNvSpPr>
          <p:nvPr/>
        </p:nvSpPr>
        <p:spPr bwMode="auto">
          <a:xfrm>
            <a:off x="1979613" y="60975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0" name="Line 1533"/>
          <p:cNvSpPr>
            <a:spLocks noChangeShapeType="1"/>
          </p:cNvSpPr>
          <p:nvPr/>
        </p:nvSpPr>
        <p:spPr bwMode="auto">
          <a:xfrm>
            <a:off x="2020888" y="609758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1" name="Line 1534"/>
          <p:cNvSpPr>
            <a:spLocks noChangeShapeType="1"/>
          </p:cNvSpPr>
          <p:nvPr/>
        </p:nvSpPr>
        <p:spPr bwMode="auto">
          <a:xfrm>
            <a:off x="2060575" y="60975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2" name="Line 1535"/>
          <p:cNvSpPr>
            <a:spLocks noChangeShapeType="1"/>
          </p:cNvSpPr>
          <p:nvPr/>
        </p:nvSpPr>
        <p:spPr bwMode="auto">
          <a:xfrm flipV="1">
            <a:off x="2101850" y="6089650"/>
            <a:ext cx="3968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3" name="Line 1536"/>
          <p:cNvSpPr>
            <a:spLocks noChangeShapeType="1"/>
          </p:cNvSpPr>
          <p:nvPr/>
        </p:nvSpPr>
        <p:spPr bwMode="auto">
          <a:xfrm flipV="1">
            <a:off x="2141538" y="6081713"/>
            <a:ext cx="396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" name="Line 1537"/>
          <p:cNvSpPr>
            <a:spLocks noChangeShapeType="1"/>
          </p:cNvSpPr>
          <p:nvPr/>
        </p:nvSpPr>
        <p:spPr bwMode="auto">
          <a:xfrm>
            <a:off x="2181225" y="6081713"/>
            <a:ext cx="428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5" name="Line 1538"/>
          <p:cNvSpPr>
            <a:spLocks noChangeShapeType="1"/>
          </p:cNvSpPr>
          <p:nvPr/>
        </p:nvSpPr>
        <p:spPr bwMode="auto">
          <a:xfrm flipV="1">
            <a:off x="2224088" y="6073775"/>
            <a:ext cx="396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6" name="Line 1539"/>
          <p:cNvSpPr>
            <a:spLocks noChangeShapeType="1"/>
          </p:cNvSpPr>
          <p:nvPr/>
        </p:nvSpPr>
        <p:spPr bwMode="auto">
          <a:xfrm flipV="1">
            <a:off x="2263775" y="6067425"/>
            <a:ext cx="4127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7" name="Line 1540"/>
          <p:cNvSpPr>
            <a:spLocks noChangeShapeType="1"/>
          </p:cNvSpPr>
          <p:nvPr/>
        </p:nvSpPr>
        <p:spPr bwMode="auto">
          <a:xfrm>
            <a:off x="2305050" y="6067425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8" name="Line 1541"/>
          <p:cNvSpPr>
            <a:spLocks noChangeShapeType="1"/>
          </p:cNvSpPr>
          <p:nvPr/>
        </p:nvSpPr>
        <p:spPr bwMode="auto">
          <a:xfrm>
            <a:off x="2344738" y="6067425"/>
            <a:ext cx="41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9" name="Line 1542"/>
          <p:cNvSpPr>
            <a:spLocks noChangeShapeType="1"/>
          </p:cNvSpPr>
          <p:nvPr/>
        </p:nvSpPr>
        <p:spPr bwMode="auto">
          <a:xfrm>
            <a:off x="2386013" y="6067425"/>
            <a:ext cx="30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" name="Line 1543"/>
          <p:cNvSpPr>
            <a:spLocks noChangeShapeType="1"/>
          </p:cNvSpPr>
          <p:nvPr/>
        </p:nvSpPr>
        <p:spPr bwMode="auto">
          <a:xfrm>
            <a:off x="2416175" y="6067425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" name="Line 1544"/>
          <p:cNvSpPr>
            <a:spLocks noChangeShapeType="1"/>
          </p:cNvSpPr>
          <p:nvPr/>
        </p:nvSpPr>
        <p:spPr bwMode="auto">
          <a:xfrm>
            <a:off x="2455863" y="6067425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2" name="Line 1545"/>
          <p:cNvSpPr>
            <a:spLocks noChangeShapeType="1"/>
          </p:cNvSpPr>
          <p:nvPr/>
        </p:nvSpPr>
        <p:spPr bwMode="auto">
          <a:xfrm>
            <a:off x="2495550" y="6067425"/>
            <a:ext cx="41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3" name="Line 1546"/>
          <p:cNvSpPr>
            <a:spLocks noChangeShapeType="1"/>
          </p:cNvSpPr>
          <p:nvPr/>
        </p:nvSpPr>
        <p:spPr bwMode="auto">
          <a:xfrm>
            <a:off x="2536825" y="6067425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4" name="Line 1547"/>
          <p:cNvSpPr>
            <a:spLocks noChangeShapeType="1"/>
          </p:cNvSpPr>
          <p:nvPr/>
        </p:nvSpPr>
        <p:spPr bwMode="auto">
          <a:xfrm>
            <a:off x="2576513" y="6067425"/>
            <a:ext cx="41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5" name="Line 1548"/>
          <p:cNvSpPr>
            <a:spLocks noChangeShapeType="1"/>
          </p:cNvSpPr>
          <p:nvPr/>
        </p:nvSpPr>
        <p:spPr bwMode="auto">
          <a:xfrm flipV="1">
            <a:off x="2617788" y="6059488"/>
            <a:ext cx="396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" name="Line 1549"/>
          <p:cNvSpPr>
            <a:spLocks noChangeShapeType="1"/>
          </p:cNvSpPr>
          <p:nvPr/>
        </p:nvSpPr>
        <p:spPr bwMode="auto">
          <a:xfrm flipV="1">
            <a:off x="2657475" y="6051550"/>
            <a:ext cx="3968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7" name="Line 1550"/>
          <p:cNvSpPr>
            <a:spLocks noChangeShapeType="1"/>
          </p:cNvSpPr>
          <p:nvPr/>
        </p:nvSpPr>
        <p:spPr bwMode="auto">
          <a:xfrm flipV="1">
            <a:off x="2697163" y="6043613"/>
            <a:ext cx="4127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8" name="Line 1551"/>
          <p:cNvSpPr>
            <a:spLocks noChangeShapeType="1"/>
          </p:cNvSpPr>
          <p:nvPr/>
        </p:nvSpPr>
        <p:spPr bwMode="auto">
          <a:xfrm>
            <a:off x="2738438" y="604361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9" name="Line 1552"/>
          <p:cNvSpPr>
            <a:spLocks noChangeShapeType="1"/>
          </p:cNvSpPr>
          <p:nvPr/>
        </p:nvSpPr>
        <p:spPr bwMode="auto">
          <a:xfrm flipV="1">
            <a:off x="2778125" y="6035675"/>
            <a:ext cx="4127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" name="Line 1553"/>
          <p:cNvSpPr>
            <a:spLocks noChangeShapeType="1"/>
          </p:cNvSpPr>
          <p:nvPr/>
        </p:nvSpPr>
        <p:spPr bwMode="auto">
          <a:xfrm flipV="1">
            <a:off x="2819400" y="6029325"/>
            <a:ext cx="39688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1" name="Line 1554"/>
          <p:cNvSpPr>
            <a:spLocks noChangeShapeType="1"/>
          </p:cNvSpPr>
          <p:nvPr/>
        </p:nvSpPr>
        <p:spPr bwMode="auto">
          <a:xfrm>
            <a:off x="2859088" y="6029325"/>
            <a:ext cx="4127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2" name="Line 1555"/>
          <p:cNvSpPr>
            <a:spLocks noChangeShapeType="1"/>
          </p:cNvSpPr>
          <p:nvPr/>
        </p:nvSpPr>
        <p:spPr bwMode="auto">
          <a:xfrm>
            <a:off x="2900363" y="6035675"/>
            <a:ext cx="3175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3" name="Line 1556"/>
          <p:cNvSpPr>
            <a:spLocks noChangeShapeType="1"/>
          </p:cNvSpPr>
          <p:nvPr/>
        </p:nvSpPr>
        <p:spPr bwMode="auto">
          <a:xfrm>
            <a:off x="2932113" y="6043613"/>
            <a:ext cx="396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4" name="Line 1557"/>
          <p:cNvSpPr>
            <a:spLocks noChangeShapeType="1"/>
          </p:cNvSpPr>
          <p:nvPr/>
        </p:nvSpPr>
        <p:spPr bwMode="auto">
          <a:xfrm>
            <a:off x="2971800" y="6051550"/>
            <a:ext cx="396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5" name="Line 1558"/>
          <p:cNvSpPr>
            <a:spLocks noChangeShapeType="1"/>
          </p:cNvSpPr>
          <p:nvPr/>
        </p:nvSpPr>
        <p:spPr bwMode="auto">
          <a:xfrm flipV="1">
            <a:off x="3011488" y="6043613"/>
            <a:ext cx="4127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6" name="Line 1559"/>
          <p:cNvSpPr>
            <a:spLocks noChangeShapeType="1"/>
          </p:cNvSpPr>
          <p:nvPr/>
        </p:nvSpPr>
        <p:spPr bwMode="auto">
          <a:xfrm flipV="1">
            <a:off x="3052763" y="6035675"/>
            <a:ext cx="396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7" name="Line 1560"/>
          <p:cNvSpPr>
            <a:spLocks noChangeShapeType="1"/>
          </p:cNvSpPr>
          <p:nvPr/>
        </p:nvSpPr>
        <p:spPr bwMode="auto">
          <a:xfrm>
            <a:off x="3092450" y="6035675"/>
            <a:ext cx="41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8" name="Line 1561"/>
          <p:cNvSpPr>
            <a:spLocks noChangeShapeType="1"/>
          </p:cNvSpPr>
          <p:nvPr/>
        </p:nvSpPr>
        <p:spPr bwMode="auto">
          <a:xfrm flipV="1">
            <a:off x="3133725" y="6029325"/>
            <a:ext cx="39688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9" name="Line 1562"/>
          <p:cNvSpPr>
            <a:spLocks noChangeShapeType="1"/>
          </p:cNvSpPr>
          <p:nvPr/>
        </p:nvSpPr>
        <p:spPr bwMode="auto">
          <a:xfrm flipV="1">
            <a:off x="3173413" y="6021388"/>
            <a:ext cx="396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70" name="Line 1563"/>
          <p:cNvSpPr>
            <a:spLocks noChangeShapeType="1"/>
          </p:cNvSpPr>
          <p:nvPr/>
        </p:nvSpPr>
        <p:spPr bwMode="auto">
          <a:xfrm>
            <a:off x="3213100" y="60213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71" name="Line 1564"/>
          <p:cNvSpPr>
            <a:spLocks noChangeShapeType="1"/>
          </p:cNvSpPr>
          <p:nvPr/>
        </p:nvSpPr>
        <p:spPr bwMode="auto">
          <a:xfrm flipV="1">
            <a:off x="3254375" y="6013450"/>
            <a:ext cx="3968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72" name="Line 1565"/>
          <p:cNvSpPr>
            <a:spLocks noChangeShapeType="1"/>
          </p:cNvSpPr>
          <p:nvPr/>
        </p:nvSpPr>
        <p:spPr bwMode="auto">
          <a:xfrm>
            <a:off x="3294063" y="6013450"/>
            <a:ext cx="41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73" name="Line 1566"/>
          <p:cNvSpPr>
            <a:spLocks noChangeShapeType="1"/>
          </p:cNvSpPr>
          <p:nvPr/>
        </p:nvSpPr>
        <p:spPr bwMode="auto">
          <a:xfrm>
            <a:off x="3335338" y="6013450"/>
            <a:ext cx="396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74" name="Line 1567"/>
          <p:cNvSpPr>
            <a:spLocks noChangeShapeType="1"/>
          </p:cNvSpPr>
          <p:nvPr/>
        </p:nvSpPr>
        <p:spPr bwMode="auto">
          <a:xfrm>
            <a:off x="3375025" y="6021388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75" name="Line 1568"/>
          <p:cNvSpPr>
            <a:spLocks noChangeShapeType="1"/>
          </p:cNvSpPr>
          <p:nvPr/>
        </p:nvSpPr>
        <p:spPr bwMode="auto">
          <a:xfrm>
            <a:off x="3414713" y="6021388"/>
            <a:ext cx="4127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76" name="Line 1569"/>
          <p:cNvSpPr>
            <a:spLocks noChangeShapeType="1"/>
          </p:cNvSpPr>
          <p:nvPr/>
        </p:nvSpPr>
        <p:spPr bwMode="auto">
          <a:xfrm>
            <a:off x="3455988" y="6029325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77" name="Line 1570"/>
          <p:cNvSpPr>
            <a:spLocks noChangeShapeType="1"/>
          </p:cNvSpPr>
          <p:nvPr/>
        </p:nvSpPr>
        <p:spPr bwMode="auto">
          <a:xfrm flipV="1">
            <a:off x="3495675" y="6021388"/>
            <a:ext cx="30163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78" name="Line 1571"/>
          <p:cNvSpPr>
            <a:spLocks noChangeShapeType="1"/>
          </p:cNvSpPr>
          <p:nvPr/>
        </p:nvSpPr>
        <p:spPr bwMode="auto">
          <a:xfrm>
            <a:off x="3525838" y="60213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79" name="Line 1572"/>
          <p:cNvSpPr>
            <a:spLocks noChangeShapeType="1"/>
          </p:cNvSpPr>
          <p:nvPr/>
        </p:nvSpPr>
        <p:spPr bwMode="auto">
          <a:xfrm flipV="1">
            <a:off x="3567113" y="6013450"/>
            <a:ext cx="4127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80" name="Line 1573"/>
          <p:cNvSpPr>
            <a:spLocks noChangeShapeType="1"/>
          </p:cNvSpPr>
          <p:nvPr/>
        </p:nvSpPr>
        <p:spPr bwMode="auto">
          <a:xfrm flipV="1">
            <a:off x="3608388" y="6005513"/>
            <a:ext cx="4127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81" name="Line 1574"/>
          <p:cNvSpPr>
            <a:spLocks noChangeShapeType="1"/>
          </p:cNvSpPr>
          <p:nvPr/>
        </p:nvSpPr>
        <p:spPr bwMode="auto">
          <a:xfrm flipV="1">
            <a:off x="3649663" y="5997575"/>
            <a:ext cx="396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82" name="Line 1575"/>
          <p:cNvSpPr>
            <a:spLocks noChangeShapeType="1"/>
          </p:cNvSpPr>
          <p:nvPr/>
        </p:nvSpPr>
        <p:spPr bwMode="auto">
          <a:xfrm>
            <a:off x="3689350" y="5997575"/>
            <a:ext cx="396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83" name="Line 1576"/>
          <p:cNvSpPr>
            <a:spLocks noChangeShapeType="1"/>
          </p:cNvSpPr>
          <p:nvPr/>
        </p:nvSpPr>
        <p:spPr bwMode="auto">
          <a:xfrm>
            <a:off x="3729038" y="5997575"/>
            <a:ext cx="41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84" name="Line 1577"/>
          <p:cNvSpPr>
            <a:spLocks noChangeShapeType="1"/>
          </p:cNvSpPr>
          <p:nvPr/>
        </p:nvSpPr>
        <p:spPr bwMode="auto">
          <a:xfrm>
            <a:off x="3770313" y="599757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85" name="Line 1578"/>
          <p:cNvSpPr>
            <a:spLocks noChangeShapeType="1"/>
          </p:cNvSpPr>
          <p:nvPr/>
        </p:nvSpPr>
        <p:spPr bwMode="auto">
          <a:xfrm>
            <a:off x="3810000" y="5997575"/>
            <a:ext cx="41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86" name="Line 1579"/>
          <p:cNvSpPr>
            <a:spLocks noChangeShapeType="1"/>
          </p:cNvSpPr>
          <p:nvPr/>
        </p:nvSpPr>
        <p:spPr bwMode="auto">
          <a:xfrm>
            <a:off x="3851275" y="5997575"/>
            <a:ext cx="3968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87" name="Line 1580"/>
          <p:cNvSpPr>
            <a:spLocks noChangeShapeType="1"/>
          </p:cNvSpPr>
          <p:nvPr/>
        </p:nvSpPr>
        <p:spPr bwMode="auto">
          <a:xfrm>
            <a:off x="3890963" y="6005513"/>
            <a:ext cx="396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88" name="Line 1581"/>
          <p:cNvSpPr>
            <a:spLocks noChangeShapeType="1"/>
          </p:cNvSpPr>
          <p:nvPr/>
        </p:nvSpPr>
        <p:spPr bwMode="auto">
          <a:xfrm>
            <a:off x="3930650" y="6013450"/>
            <a:ext cx="41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89" name="Line 1582"/>
          <p:cNvSpPr>
            <a:spLocks noChangeShapeType="1"/>
          </p:cNvSpPr>
          <p:nvPr/>
        </p:nvSpPr>
        <p:spPr bwMode="auto">
          <a:xfrm>
            <a:off x="3971925" y="6013450"/>
            <a:ext cx="396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90" name="Line 1583"/>
          <p:cNvSpPr>
            <a:spLocks noChangeShapeType="1"/>
          </p:cNvSpPr>
          <p:nvPr/>
        </p:nvSpPr>
        <p:spPr bwMode="auto">
          <a:xfrm flipV="1">
            <a:off x="4011613" y="6005513"/>
            <a:ext cx="4127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91" name="Line 1584"/>
          <p:cNvSpPr>
            <a:spLocks noChangeShapeType="1"/>
          </p:cNvSpPr>
          <p:nvPr/>
        </p:nvSpPr>
        <p:spPr bwMode="auto">
          <a:xfrm flipV="1">
            <a:off x="4052888" y="5997575"/>
            <a:ext cx="30162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92" name="Line 1585"/>
          <p:cNvSpPr>
            <a:spLocks noChangeShapeType="1"/>
          </p:cNvSpPr>
          <p:nvPr/>
        </p:nvSpPr>
        <p:spPr bwMode="auto">
          <a:xfrm flipV="1">
            <a:off x="4083050" y="5991225"/>
            <a:ext cx="39688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93" name="Line 1586"/>
          <p:cNvSpPr>
            <a:spLocks noChangeShapeType="1"/>
          </p:cNvSpPr>
          <p:nvPr/>
        </p:nvSpPr>
        <p:spPr bwMode="auto">
          <a:xfrm flipV="1">
            <a:off x="4122738" y="5983288"/>
            <a:ext cx="4127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94" name="Line 1587"/>
          <p:cNvSpPr>
            <a:spLocks noChangeShapeType="1"/>
          </p:cNvSpPr>
          <p:nvPr/>
        </p:nvSpPr>
        <p:spPr bwMode="auto">
          <a:xfrm flipV="1">
            <a:off x="4164013" y="5975350"/>
            <a:ext cx="396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95" name="Line 1588"/>
          <p:cNvSpPr>
            <a:spLocks noChangeShapeType="1"/>
          </p:cNvSpPr>
          <p:nvPr/>
        </p:nvSpPr>
        <p:spPr bwMode="auto">
          <a:xfrm>
            <a:off x="4203700" y="5975350"/>
            <a:ext cx="396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96" name="Line 1589"/>
          <p:cNvSpPr>
            <a:spLocks noChangeShapeType="1"/>
          </p:cNvSpPr>
          <p:nvPr/>
        </p:nvSpPr>
        <p:spPr bwMode="auto">
          <a:xfrm>
            <a:off x="4243388" y="5975350"/>
            <a:ext cx="42862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97" name="Line 1590"/>
          <p:cNvSpPr>
            <a:spLocks noChangeShapeType="1"/>
          </p:cNvSpPr>
          <p:nvPr/>
        </p:nvSpPr>
        <p:spPr bwMode="auto">
          <a:xfrm>
            <a:off x="4286250" y="5983288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98" name="Rectangle 1591"/>
          <p:cNvSpPr>
            <a:spLocks noChangeArrowheads="1"/>
          </p:cNvSpPr>
          <p:nvPr/>
        </p:nvSpPr>
        <p:spPr bwMode="auto">
          <a:xfrm>
            <a:off x="676275" y="60896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345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99" name="Rectangle 1592"/>
          <p:cNvSpPr>
            <a:spLocks noChangeArrowheads="1"/>
          </p:cNvSpPr>
          <p:nvPr/>
        </p:nvSpPr>
        <p:spPr bwMode="auto">
          <a:xfrm>
            <a:off x="676275" y="59134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00" name="Rectangle 1593"/>
          <p:cNvSpPr>
            <a:spLocks noChangeArrowheads="1"/>
          </p:cNvSpPr>
          <p:nvPr/>
        </p:nvSpPr>
        <p:spPr bwMode="auto">
          <a:xfrm>
            <a:off x="676275" y="57467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365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201" name="Group 1594"/>
          <p:cNvGrpSpPr>
            <a:grpSpLocks/>
          </p:cNvGrpSpPr>
          <p:nvPr/>
        </p:nvGrpSpPr>
        <p:grpSpPr bwMode="auto">
          <a:xfrm>
            <a:off x="1096963" y="6388100"/>
            <a:ext cx="3138487" cy="152400"/>
            <a:chOff x="947" y="5358"/>
            <a:chExt cx="1977" cy="120"/>
          </a:xfrm>
        </p:grpSpPr>
        <p:sp>
          <p:nvSpPr>
            <p:cNvPr id="3306" name="Rectangle 1595"/>
            <p:cNvSpPr>
              <a:spLocks noChangeArrowheads="1"/>
            </p:cNvSpPr>
            <p:nvPr/>
          </p:nvSpPr>
          <p:spPr bwMode="auto">
            <a:xfrm>
              <a:off x="947" y="5358"/>
              <a:ext cx="17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1986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07" name="Rectangle 1596"/>
            <p:cNvSpPr>
              <a:spLocks noChangeArrowheads="1"/>
            </p:cNvSpPr>
            <p:nvPr/>
          </p:nvSpPr>
          <p:spPr bwMode="auto">
            <a:xfrm>
              <a:off x="1246" y="5358"/>
              <a:ext cx="17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08" name="Rectangle 1597"/>
            <p:cNvSpPr>
              <a:spLocks noChangeArrowheads="1"/>
            </p:cNvSpPr>
            <p:nvPr/>
          </p:nvSpPr>
          <p:spPr bwMode="auto">
            <a:xfrm>
              <a:off x="1545" y="5358"/>
              <a:ext cx="17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1988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09" name="Rectangle 1598"/>
            <p:cNvSpPr>
              <a:spLocks noChangeArrowheads="1"/>
            </p:cNvSpPr>
            <p:nvPr/>
          </p:nvSpPr>
          <p:spPr bwMode="auto">
            <a:xfrm>
              <a:off x="1845" y="5358"/>
              <a:ext cx="17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10" name="Rectangle 1599"/>
            <p:cNvSpPr>
              <a:spLocks noChangeArrowheads="1"/>
            </p:cNvSpPr>
            <p:nvPr/>
          </p:nvSpPr>
          <p:spPr bwMode="auto">
            <a:xfrm>
              <a:off x="2150" y="5358"/>
              <a:ext cx="17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1990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11" name="Rectangle 1600"/>
            <p:cNvSpPr>
              <a:spLocks noChangeArrowheads="1"/>
            </p:cNvSpPr>
            <p:nvPr/>
          </p:nvSpPr>
          <p:spPr bwMode="auto">
            <a:xfrm>
              <a:off x="2449" y="5358"/>
              <a:ext cx="17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1991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12" name="Rectangle 1601"/>
            <p:cNvSpPr>
              <a:spLocks noChangeArrowheads="1"/>
            </p:cNvSpPr>
            <p:nvPr/>
          </p:nvSpPr>
          <p:spPr bwMode="auto">
            <a:xfrm>
              <a:off x="2748" y="5358"/>
              <a:ext cx="17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1992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202" name="Rectangle 1603"/>
          <p:cNvSpPr>
            <a:spLocks noChangeArrowheads="1"/>
          </p:cNvSpPr>
          <p:nvPr/>
        </p:nvSpPr>
        <p:spPr bwMode="auto">
          <a:xfrm>
            <a:off x="990600" y="5278438"/>
            <a:ext cx="333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3" name="Line 1604"/>
          <p:cNvSpPr>
            <a:spLocks noChangeShapeType="1"/>
          </p:cNvSpPr>
          <p:nvPr/>
        </p:nvSpPr>
        <p:spPr bwMode="auto">
          <a:xfrm>
            <a:off x="990600" y="5622925"/>
            <a:ext cx="33385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4" name="Line 1605"/>
          <p:cNvSpPr>
            <a:spLocks noChangeShapeType="1"/>
          </p:cNvSpPr>
          <p:nvPr/>
        </p:nvSpPr>
        <p:spPr bwMode="auto">
          <a:xfrm>
            <a:off x="990600" y="5454650"/>
            <a:ext cx="33385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5" name="Line 1606"/>
          <p:cNvSpPr>
            <a:spLocks noChangeShapeType="1"/>
          </p:cNvSpPr>
          <p:nvPr/>
        </p:nvSpPr>
        <p:spPr bwMode="auto">
          <a:xfrm>
            <a:off x="990600" y="5278438"/>
            <a:ext cx="33385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6" name="Line 1607"/>
          <p:cNvSpPr>
            <a:spLocks noChangeShapeType="1"/>
          </p:cNvSpPr>
          <p:nvPr/>
        </p:nvSpPr>
        <p:spPr bwMode="auto">
          <a:xfrm>
            <a:off x="1471613" y="5278438"/>
            <a:ext cx="1587" cy="519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7" name="Line 1608"/>
          <p:cNvSpPr>
            <a:spLocks noChangeShapeType="1"/>
          </p:cNvSpPr>
          <p:nvPr/>
        </p:nvSpPr>
        <p:spPr bwMode="auto">
          <a:xfrm>
            <a:off x="1943100" y="5278438"/>
            <a:ext cx="1588" cy="519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08" name="Line 1609"/>
          <p:cNvSpPr>
            <a:spLocks noChangeShapeType="1"/>
          </p:cNvSpPr>
          <p:nvPr/>
        </p:nvSpPr>
        <p:spPr bwMode="auto">
          <a:xfrm>
            <a:off x="2422525" y="5278438"/>
            <a:ext cx="1588" cy="519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09" name="Line 1610"/>
          <p:cNvSpPr>
            <a:spLocks noChangeShapeType="1"/>
          </p:cNvSpPr>
          <p:nvPr/>
        </p:nvSpPr>
        <p:spPr bwMode="auto">
          <a:xfrm>
            <a:off x="2895600" y="5278438"/>
            <a:ext cx="1588" cy="519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10" name="Line 1611"/>
          <p:cNvSpPr>
            <a:spLocks noChangeShapeType="1"/>
          </p:cNvSpPr>
          <p:nvPr/>
        </p:nvSpPr>
        <p:spPr bwMode="auto">
          <a:xfrm>
            <a:off x="3376613" y="5278438"/>
            <a:ext cx="1587" cy="519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11" name="Line 1612"/>
          <p:cNvSpPr>
            <a:spLocks noChangeShapeType="1"/>
          </p:cNvSpPr>
          <p:nvPr/>
        </p:nvSpPr>
        <p:spPr bwMode="auto">
          <a:xfrm>
            <a:off x="3848100" y="5278438"/>
            <a:ext cx="1588" cy="519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12" name="Line 1613"/>
          <p:cNvSpPr>
            <a:spLocks noChangeShapeType="1"/>
          </p:cNvSpPr>
          <p:nvPr/>
        </p:nvSpPr>
        <p:spPr bwMode="auto">
          <a:xfrm>
            <a:off x="4329113" y="5278438"/>
            <a:ext cx="1587" cy="519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13" name="Rectangle 1614"/>
          <p:cNvSpPr>
            <a:spLocks noChangeArrowheads="1"/>
          </p:cNvSpPr>
          <p:nvPr/>
        </p:nvSpPr>
        <p:spPr bwMode="auto">
          <a:xfrm>
            <a:off x="990600" y="5278438"/>
            <a:ext cx="3338513" cy="5191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4" name="Line 1615"/>
          <p:cNvSpPr>
            <a:spLocks noChangeShapeType="1"/>
          </p:cNvSpPr>
          <p:nvPr/>
        </p:nvSpPr>
        <p:spPr bwMode="auto">
          <a:xfrm>
            <a:off x="990600" y="5278438"/>
            <a:ext cx="1588" cy="519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5" name="Line 1616"/>
          <p:cNvSpPr>
            <a:spLocks noChangeShapeType="1"/>
          </p:cNvSpPr>
          <p:nvPr/>
        </p:nvSpPr>
        <p:spPr bwMode="auto">
          <a:xfrm>
            <a:off x="962025" y="57975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6" name="Line 1621"/>
          <p:cNvSpPr>
            <a:spLocks noChangeShapeType="1"/>
          </p:cNvSpPr>
          <p:nvPr/>
        </p:nvSpPr>
        <p:spPr bwMode="auto">
          <a:xfrm>
            <a:off x="962025" y="5622925"/>
            <a:ext cx="28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7" name="Line 1626"/>
          <p:cNvSpPr>
            <a:spLocks noChangeShapeType="1"/>
          </p:cNvSpPr>
          <p:nvPr/>
        </p:nvSpPr>
        <p:spPr bwMode="auto">
          <a:xfrm>
            <a:off x="962025" y="54546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8" name="Line 1631"/>
          <p:cNvSpPr>
            <a:spLocks noChangeShapeType="1"/>
          </p:cNvSpPr>
          <p:nvPr/>
        </p:nvSpPr>
        <p:spPr bwMode="auto">
          <a:xfrm>
            <a:off x="962025" y="52784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9" name="Line 1632"/>
          <p:cNvSpPr>
            <a:spLocks noChangeShapeType="1"/>
          </p:cNvSpPr>
          <p:nvPr/>
        </p:nvSpPr>
        <p:spPr bwMode="auto">
          <a:xfrm>
            <a:off x="952500" y="57975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0" name="Line 1633"/>
          <p:cNvSpPr>
            <a:spLocks noChangeShapeType="1"/>
          </p:cNvSpPr>
          <p:nvPr/>
        </p:nvSpPr>
        <p:spPr bwMode="auto">
          <a:xfrm>
            <a:off x="952500" y="562292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1" name="Line 1634"/>
          <p:cNvSpPr>
            <a:spLocks noChangeShapeType="1"/>
          </p:cNvSpPr>
          <p:nvPr/>
        </p:nvSpPr>
        <p:spPr bwMode="auto">
          <a:xfrm>
            <a:off x="952500" y="54546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" name="Line 1635"/>
          <p:cNvSpPr>
            <a:spLocks noChangeShapeType="1"/>
          </p:cNvSpPr>
          <p:nvPr/>
        </p:nvSpPr>
        <p:spPr bwMode="auto">
          <a:xfrm>
            <a:off x="952500" y="52784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3" name="Line 1636"/>
          <p:cNvSpPr>
            <a:spLocks noChangeShapeType="1"/>
          </p:cNvSpPr>
          <p:nvPr/>
        </p:nvSpPr>
        <p:spPr bwMode="auto">
          <a:xfrm>
            <a:off x="990600" y="5797550"/>
            <a:ext cx="3338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4" name="Line 1637"/>
          <p:cNvSpPr>
            <a:spLocks noChangeShapeType="1"/>
          </p:cNvSpPr>
          <p:nvPr/>
        </p:nvSpPr>
        <p:spPr bwMode="auto">
          <a:xfrm flipV="1">
            <a:off x="1509713" y="56149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5" name="Line 1638"/>
          <p:cNvSpPr>
            <a:spLocks noChangeShapeType="1"/>
          </p:cNvSpPr>
          <p:nvPr/>
        </p:nvSpPr>
        <p:spPr bwMode="auto">
          <a:xfrm>
            <a:off x="1547813" y="56149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6" name="Line 1639"/>
          <p:cNvSpPr>
            <a:spLocks noChangeShapeType="1"/>
          </p:cNvSpPr>
          <p:nvPr/>
        </p:nvSpPr>
        <p:spPr bwMode="auto">
          <a:xfrm flipV="1">
            <a:off x="1585913" y="5607050"/>
            <a:ext cx="396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7" name="Line 1640"/>
          <p:cNvSpPr>
            <a:spLocks noChangeShapeType="1"/>
          </p:cNvSpPr>
          <p:nvPr/>
        </p:nvSpPr>
        <p:spPr bwMode="auto">
          <a:xfrm flipV="1">
            <a:off x="1625600" y="5591175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8" name="Line 1641"/>
          <p:cNvSpPr>
            <a:spLocks noChangeShapeType="1"/>
          </p:cNvSpPr>
          <p:nvPr/>
        </p:nvSpPr>
        <p:spPr bwMode="auto">
          <a:xfrm>
            <a:off x="1663700" y="55911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9" name="Line 1642"/>
          <p:cNvSpPr>
            <a:spLocks noChangeShapeType="1"/>
          </p:cNvSpPr>
          <p:nvPr/>
        </p:nvSpPr>
        <p:spPr bwMode="auto">
          <a:xfrm flipV="1">
            <a:off x="1701800" y="5584825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0" name="Line 1643"/>
          <p:cNvSpPr>
            <a:spLocks noChangeShapeType="1"/>
          </p:cNvSpPr>
          <p:nvPr/>
        </p:nvSpPr>
        <p:spPr bwMode="auto">
          <a:xfrm flipV="1">
            <a:off x="1739900" y="5576888"/>
            <a:ext cx="49213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1" name="Line 1644"/>
          <p:cNvSpPr>
            <a:spLocks noChangeShapeType="1"/>
          </p:cNvSpPr>
          <p:nvPr/>
        </p:nvSpPr>
        <p:spPr bwMode="auto">
          <a:xfrm>
            <a:off x="1789113" y="5576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32" name="Line 1645"/>
          <p:cNvSpPr>
            <a:spLocks noChangeShapeType="1"/>
          </p:cNvSpPr>
          <p:nvPr/>
        </p:nvSpPr>
        <p:spPr bwMode="auto">
          <a:xfrm>
            <a:off x="1827213" y="5576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33" name="Line 1646"/>
          <p:cNvSpPr>
            <a:spLocks noChangeShapeType="1"/>
          </p:cNvSpPr>
          <p:nvPr/>
        </p:nvSpPr>
        <p:spPr bwMode="auto">
          <a:xfrm>
            <a:off x="1865313" y="5576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34" name="Line 1647"/>
          <p:cNvSpPr>
            <a:spLocks noChangeShapeType="1"/>
          </p:cNvSpPr>
          <p:nvPr/>
        </p:nvSpPr>
        <p:spPr bwMode="auto">
          <a:xfrm>
            <a:off x="1903413" y="557688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35" name="Line 1648"/>
          <p:cNvSpPr>
            <a:spLocks noChangeShapeType="1"/>
          </p:cNvSpPr>
          <p:nvPr/>
        </p:nvSpPr>
        <p:spPr bwMode="auto">
          <a:xfrm>
            <a:off x="1943100" y="5576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36" name="Line 1649"/>
          <p:cNvSpPr>
            <a:spLocks noChangeShapeType="1"/>
          </p:cNvSpPr>
          <p:nvPr/>
        </p:nvSpPr>
        <p:spPr bwMode="auto">
          <a:xfrm>
            <a:off x="1981200" y="5576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37" name="Line 1650"/>
          <p:cNvSpPr>
            <a:spLocks noChangeShapeType="1"/>
          </p:cNvSpPr>
          <p:nvPr/>
        </p:nvSpPr>
        <p:spPr bwMode="auto">
          <a:xfrm flipV="1">
            <a:off x="2019300" y="5561013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38" name="Line 1651"/>
          <p:cNvSpPr>
            <a:spLocks noChangeShapeType="1"/>
          </p:cNvSpPr>
          <p:nvPr/>
        </p:nvSpPr>
        <p:spPr bwMode="auto">
          <a:xfrm flipV="1">
            <a:off x="2066925" y="5546725"/>
            <a:ext cx="39688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39" name="Line 1652"/>
          <p:cNvSpPr>
            <a:spLocks noChangeShapeType="1"/>
          </p:cNvSpPr>
          <p:nvPr/>
        </p:nvSpPr>
        <p:spPr bwMode="auto">
          <a:xfrm>
            <a:off x="2106613" y="554672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40" name="Line 1653"/>
          <p:cNvSpPr>
            <a:spLocks noChangeShapeType="1"/>
          </p:cNvSpPr>
          <p:nvPr/>
        </p:nvSpPr>
        <p:spPr bwMode="auto">
          <a:xfrm>
            <a:off x="2144713" y="554672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41" name="Line 1654"/>
          <p:cNvSpPr>
            <a:spLocks noChangeShapeType="1"/>
          </p:cNvSpPr>
          <p:nvPr/>
        </p:nvSpPr>
        <p:spPr bwMode="auto">
          <a:xfrm>
            <a:off x="2182813" y="554672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42" name="Line 1655"/>
          <p:cNvSpPr>
            <a:spLocks noChangeShapeType="1"/>
          </p:cNvSpPr>
          <p:nvPr/>
        </p:nvSpPr>
        <p:spPr bwMode="auto">
          <a:xfrm flipV="1">
            <a:off x="2220913" y="55387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43" name="Line 1656"/>
          <p:cNvSpPr>
            <a:spLocks noChangeShapeType="1"/>
          </p:cNvSpPr>
          <p:nvPr/>
        </p:nvSpPr>
        <p:spPr bwMode="auto">
          <a:xfrm flipV="1">
            <a:off x="2259013" y="5522913"/>
            <a:ext cx="39687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44" name="Line 1657"/>
          <p:cNvSpPr>
            <a:spLocks noChangeShapeType="1"/>
          </p:cNvSpPr>
          <p:nvPr/>
        </p:nvSpPr>
        <p:spPr bwMode="auto">
          <a:xfrm>
            <a:off x="2298700" y="55229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45" name="Line 1658"/>
          <p:cNvSpPr>
            <a:spLocks noChangeShapeType="1"/>
          </p:cNvSpPr>
          <p:nvPr/>
        </p:nvSpPr>
        <p:spPr bwMode="auto">
          <a:xfrm>
            <a:off x="2336800" y="5522913"/>
            <a:ext cx="476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46" name="Line 1659"/>
          <p:cNvSpPr>
            <a:spLocks noChangeShapeType="1"/>
          </p:cNvSpPr>
          <p:nvPr/>
        </p:nvSpPr>
        <p:spPr bwMode="auto">
          <a:xfrm>
            <a:off x="2384425" y="55308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47" name="Line 1660"/>
          <p:cNvSpPr>
            <a:spLocks noChangeShapeType="1"/>
          </p:cNvSpPr>
          <p:nvPr/>
        </p:nvSpPr>
        <p:spPr bwMode="auto">
          <a:xfrm>
            <a:off x="2422525" y="5538788"/>
            <a:ext cx="39688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48" name="Line 1661"/>
          <p:cNvSpPr>
            <a:spLocks noChangeShapeType="1"/>
          </p:cNvSpPr>
          <p:nvPr/>
        </p:nvSpPr>
        <p:spPr bwMode="auto">
          <a:xfrm>
            <a:off x="2462213" y="5546725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49" name="Line 1662"/>
          <p:cNvSpPr>
            <a:spLocks noChangeShapeType="1"/>
          </p:cNvSpPr>
          <p:nvPr/>
        </p:nvSpPr>
        <p:spPr bwMode="auto">
          <a:xfrm flipV="1">
            <a:off x="2501900" y="55387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0" name="Line 1663"/>
          <p:cNvSpPr>
            <a:spLocks noChangeShapeType="1"/>
          </p:cNvSpPr>
          <p:nvPr/>
        </p:nvSpPr>
        <p:spPr bwMode="auto">
          <a:xfrm>
            <a:off x="2540000" y="55387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1" name="Line 1664"/>
          <p:cNvSpPr>
            <a:spLocks noChangeShapeType="1"/>
          </p:cNvSpPr>
          <p:nvPr/>
        </p:nvSpPr>
        <p:spPr bwMode="auto">
          <a:xfrm>
            <a:off x="2578100" y="5538788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2" name="Line 1665"/>
          <p:cNvSpPr>
            <a:spLocks noChangeShapeType="1"/>
          </p:cNvSpPr>
          <p:nvPr/>
        </p:nvSpPr>
        <p:spPr bwMode="auto">
          <a:xfrm flipV="1">
            <a:off x="2617788" y="5522913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" name="Line 1666"/>
          <p:cNvSpPr>
            <a:spLocks noChangeShapeType="1"/>
          </p:cNvSpPr>
          <p:nvPr/>
        </p:nvSpPr>
        <p:spPr bwMode="auto">
          <a:xfrm flipV="1">
            <a:off x="2665413" y="5500688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" name="Line 1667"/>
          <p:cNvSpPr>
            <a:spLocks noChangeShapeType="1"/>
          </p:cNvSpPr>
          <p:nvPr/>
        </p:nvSpPr>
        <p:spPr bwMode="auto">
          <a:xfrm>
            <a:off x="2703513" y="55006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5" name="Line 1668"/>
          <p:cNvSpPr>
            <a:spLocks noChangeShapeType="1"/>
          </p:cNvSpPr>
          <p:nvPr/>
        </p:nvSpPr>
        <p:spPr bwMode="auto">
          <a:xfrm>
            <a:off x="2741613" y="550068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" name="Line 1669"/>
          <p:cNvSpPr>
            <a:spLocks noChangeShapeType="1"/>
          </p:cNvSpPr>
          <p:nvPr/>
        </p:nvSpPr>
        <p:spPr bwMode="auto">
          <a:xfrm>
            <a:off x="2781300" y="55006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7" name="Line 1670"/>
          <p:cNvSpPr>
            <a:spLocks noChangeShapeType="1"/>
          </p:cNvSpPr>
          <p:nvPr/>
        </p:nvSpPr>
        <p:spPr bwMode="auto">
          <a:xfrm>
            <a:off x="2819400" y="550862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8" name="Line 1671"/>
          <p:cNvSpPr>
            <a:spLocks noChangeShapeType="1"/>
          </p:cNvSpPr>
          <p:nvPr/>
        </p:nvSpPr>
        <p:spPr bwMode="auto">
          <a:xfrm>
            <a:off x="2857500" y="5508625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9" name="Line 1672"/>
          <p:cNvSpPr>
            <a:spLocks noChangeShapeType="1"/>
          </p:cNvSpPr>
          <p:nvPr/>
        </p:nvSpPr>
        <p:spPr bwMode="auto">
          <a:xfrm>
            <a:off x="2895600" y="5514975"/>
            <a:ext cx="39688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60" name="Line 1673"/>
          <p:cNvSpPr>
            <a:spLocks noChangeShapeType="1"/>
          </p:cNvSpPr>
          <p:nvPr/>
        </p:nvSpPr>
        <p:spPr bwMode="auto">
          <a:xfrm>
            <a:off x="2935288" y="5530850"/>
            <a:ext cx="4762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61" name="Line 1674"/>
          <p:cNvSpPr>
            <a:spLocks noChangeShapeType="1"/>
          </p:cNvSpPr>
          <p:nvPr/>
        </p:nvSpPr>
        <p:spPr bwMode="auto">
          <a:xfrm flipV="1">
            <a:off x="2982913" y="55308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62" name="Line 1675"/>
          <p:cNvSpPr>
            <a:spLocks noChangeShapeType="1"/>
          </p:cNvSpPr>
          <p:nvPr/>
        </p:nvSpPr>
        <p:spPr bwMode="auto">
          <a:xfrm flipV="1">
            <a:off x="3021013" y="55229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63" name="Line 1676"/>
          <p:cNvSpPr>
            <a:spLocks noChangeShapeType="1"/>
          </p:cNvSpPr>
          <p:nvPr/>
        </p:nvSpPr>
        <p:spPr bwMode="auto">
          <a:xfrm flipV="1">
            <a:off x="3059113" y="5514975"/>
            <a:ext cx="396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64" name="Line 1677"/>
          <p:cNvSpPr>
            <a:spLocks noChangeShapeType="1"/>
          </p:cNvSpPr>
          <p:nvPr/>
        </p:nvSpPr>
        <p:spPr bwMode="auto">
          <a:xfrm flipV="1">
            <a:off x="3098800" y="5508625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65" name="Line 1678"/>
          <p:cNvSpPr>
            <a:spLocks noChangeShapeType="1"/>
          </p:cNvSpPr>
          <p:nvPr/>
        </p:nvSpPr>
        <p:spPr bwMode="auto">
          <a:xfrm flipV="1">
            <a:off x="3136900" y="55006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66" name="Line 1679"/>
          <p:cNvSpPr>
            <a:spLocks noChangeShapeType="1"/>
          </p:cNvSpPr>
          <p:nvPr/>
        </p:nvSpPr>
        <p:spPr bwMode="auto">
          <a:xfrm flipV="1">
            <a:off x="3175000" y="5484813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67" name="Line 1680"/>
          <p:cNvSpPr>
            <a:spLocks noChangeShapeType="1"/>
          </p:cNvSpPr>
          <p:nvPr/>
        </p:nvSpPr>
        <p:spPr bwMode="auto">
          <a:xfrm>
            <a:off x="3213100" y="54848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68" name="Line 1681"/>
          <p:cNvSpPr>
            <a:spLocks noChangeShapeType="1"/>
          </p:cNvSpPr>
          <p:nvPr/>
        </p:nvSpPr>
        <p:spPr bwMode="auto">
          <a:xfrm>
            <a:off x="3251200" y="5484813"/>
            <a:ext cx="492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69" name="Line 1682"/>
          <p:cNvSpPr>
            <a:spLocks noChangeShapeType="1"/>
          </p:cNvSpPr>
          <p:nvPr/>
        </p:nvSpPr>
        <p:spPr bwMode="auto">
          <a:xfrm>
            <a:off x="3300413" y="54848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70" name="Line 1683"/>
          <p:cNvSpPr>
            <a:spLocks noChangeShapeType="1"/>
          </p:cNvSpPr>
          <p:nvPr/>
        </p:nvSpPr>
        <p:spPr bwMode="auto">
          <a:xfrm>
            <a:off x="3338513" y="54848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71" name="Line 1684"/>
          <p:cNvSpPr>
            <a:spLocks noChangeShapeType="1"/>
          </p:cNvSpPr>
          <p:nvPr/>
        </p:nvSpPr>
        <p:spPr bwMode="auto">
          <a:xfrm>
            <a:off x="3376613" y="54927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72" name="Line 1685"/>
          <p:cNvSpPr>
            <a:spLocks noChangeShapeType="1"/>
          </p:cNvSpPr>
          <p:nvPr/>
        </p:nvSpPr>
        <p:spPr bwMode="auto">
          <a:xfrm>
            <a:off x="3414713" y="550068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73" name="Line 1686"/>
          <p:cNvSpPr>
            <a:spLocks noChangeShapeType="1"/>
          </p:cNvSpPr>
          <p:nvPr/>
        </p:nvSpPr>
        <p:spPr bwMode="auto">
          <a:xfrm>
            <a:off x="3454400" y="55006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74" name="Line 1687"/>
          <p:cNvSpPr>
            <a:spLocks noChangeShapeType="1"/>
          </p:cNvSpPr>
          <p:nvPr/>
        </p:nvSpPr>
        <p:spPr bwMode="auto">
          <a:xfrm flipV="1">
            <a:off x="3492500" y="54927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75" name="Line 1688"/>
          <p:cNvSpPr>
            <a:spLocks noChangeShapeType="1"/>
          </p:cNvSpPr>
          <p:nvPr/>
        </p:nvSpPr>
        <p:spPr bwMode="auto">
          <a:xfrm>
            <a:off x="3530600" y="549275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76" name="Line 1689"/>
          <p:cNvSpPr>
            <a:spLocks noChangeShapeType="1"/>
          </p:cNvSpPr>
          <p:nvPr/>
        </p:nvSpPr>
        <p:spPr bwMode="auto">
          <a:xfrm flipV="1">
            <a:off x="3578225" y="5484813"/>
            <a:ext cx="39688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77" name="Line 1690"/>
          <p:cNvSpPr>
            <a:spLocks noChangeShapeType="1"/>
          </p:cNvSpPr>
          <p:nvPr/>
        </p:nvSpPr>
        <p:spPr bwMode="auto">
          <a:xfrm flipV="1">
            <a:off x="3617913" y="54768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78" name="Line 1691"/>
          <p:cNvSpPr>
            <a:spLocks noChangeShapeType="1"/>
          </p:cNvSpPr>
          <p:nvPr/>
        </p:nvSpPr>
        <p:spPr bwMode="auto">
          <a:xfrm flipV="1">
            <a:off x="3656013" y="5470525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79" name="Line 1692"/>
          <p:cNvSpPr>
            <a:spLocks noChangeShapeType="1"/>
          </p:cNvSpPr>
          <p:nvPr/>
        </p:nvSpPr>
        <p:spPr bwMode="auto">
          <a:xfrm>
            <a:off x="3694113" y="547052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80" name="Line 1693"/>
          <p:cNvSpPr>
            <a:spLocks noChangeShapeType="1"/>
          </p:cNvSpPr>
          <p:nvPr/>
        </p:nvSpPr>
        <p:spPr bwMode="auto">
          <a:xfrm>
            <a:off x="3732213" y="5470525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81" name="Line 1694"/>
          <p:cNvSpPr>
            <a:spLocks noChangeShapeType="1"/>
          </p:cNvSpPr>
          <p:nvPr/>
        </p:nvSpPr>
        <p:spPr bwMode="auto">
          <a:xfrm>
            <a:off x="3771900" y="547052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82" name="Line 1695"/>
          <p:cNvSpPr>
            <a:spLocks noChangeShapeType="1"/>
          </p:cNvSpPr>
          <p:nvPr/>
        </p:nvSpPr>
        <p:spPr bwMode="auto">
          <a:xfrm>
            <a:off x="3810000" y="5470525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83" name="Line 1696"/>
          <p:cNvSpPr>
            <a:spLocks noChangeShapeType="1"/>
          </p:cNvSpPr>
          <p:nvPr/>
        </p:nvSpPr>
        <p:spPr bwMode="auto">
          <a:xfrm>
            <a:off x="3848100" y="5476875"/>
            <a:ext cx="4762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84" name="Line 1697"/>
          <p:cNvSpPr>
            <a:spLocks noChangeShapeType="1"/>
          </p:cNvSpPr>
          <p:nvPr/>
        </p:nvSpPr>
        <p:spPr bwMode="auto">
          <a:xfrm>
            <a:off x="3895725" y="5484813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85" name="Line 1698"/>
          <p:cNvSpPr>
            <a:spLocks noChangeShapeType="1"/>
          </p:cNvSpPr>
          <p:nvPr/>
        </p:nvSpPr>
        <p:spPr bwMode="auto">
          <a:xfrm>
            <a:off x="3935413" y="54848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86" name="Line 1699"/>
          <p:cNvSpPr>
            <a:spLocks noChangeShapeType="1"/>
          </p:cNvSpPr>
          <p:nvPr/>
        </p:nvSpPr>
        <p:spPr bwMode="auto">
          <a:xfrm flipV="1">
            <a:off x="3973513" y="54768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87" name="Line 1700"/>
          <p:cNvSpPr>
            <a:spLocks noChangeShapeType="1"/>
          </p:cNvSpPr>
          <p:nvPr/>
        </p:nvSpPr>
        <p:spPr bwMode="auto">
          <a:xfrm flipV="1">
            <a:off x="4011613" y="5470525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88" name="Line 1701"/>
          <p:cNvSpPr>
            <a:spLocks noChangeShapeType="1"/>
          </p:cNvSpPr>
          <p:nvPr/>
        </p:nvSpPr>
        <p:spPr bwMode="auto">
          <a:xfrm>
            <a:off x="4049713" y="5470525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89" name="Line 1702"/>
          <p:cNvSpPr>
            <a:spLocks noChangeShapeType="1"/>
          </p:cNvSpPr>
          <p:nvPr/>
        </p:nvSpPr>
        <p:spPr bwMode="auto">
          <a:xfrm flipV="1">
            <a:off x="4089400" y="54625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90" name="Line 1703"/>
          <p:cNvSpPr>
            <a:spLocks noChangeShapeType="1"/>
          </p:cNvSpPr>
          <p:nvPr/>
        </p:nvSpPr>
        <p:spPr bwMode="auto">
          <a:xfrm flipV="1">
            <a:off x="4127500" y="54546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91" name="Line 1704"/>
          <p:cNvSpPr>
            <a:spLocks noChangeShapeType="1"/>
          </p:cNvSpPr>
          <p:nvPr/>
        </p:nvSpPr>
        <p:spPr bwMode="auto">
          <a:xfrm flipV="1">
            <a:off x="4165600" y="5446713"/>
            <a:ext cx="476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92" name="Line 1705"/>
          <p:cNvSpPr>
            <a:spLocks noChangeShapeType="1"/>
          </p:cNvSpPr>
          <p:nvPr/>
        </p:nvSpPr>
        <p:spPr bwMode="auto">
          <a:xfrm>
            <a:off x="4213225" y="5446713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93" name="Line 1706"/>
          <p:cNvSpPr>
            <a:spLocks noChangeShapeType="1"/>
          </p:cNvSpPr>
          <p:nvPr/>
        </p:nvSpPr>
        <p:spPr bwMode="auto">
          <a:xfrm>
            <a:off x="4252913" y="54467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94" name="Line 1707"/>
          <p:cNvSpPr>
            <a:spLocks noChangeShapeType="1"/>
          </p:cNvSpPr>
          <p:nvPr/>
        </p:nvSpPr>
        <p:spPr bwMode="auto">
          <a:xfrm>
            <a:off x="4291013" y="54546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95" name="Line 1708"/>
          <p:cNvSpPr>
            <a:spLocks noChangeShapeType="1"/>
          </p:cNvSpPr>
          <p:nvPr/>
        </p:nvSpPr>
        <p:spPr bwMode="auto">
          <a:xfrm>
            <a:off x="1028700" y="56292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6" name="Line 1709"/>
          <p:cNvSpPr>
            <a:spLocks noChangeShapeType="1"/>
          </p:cNvSpPr>
          <p:nvPr/>
        </p:nvSpPr>
        <p:spPr bwMode="auto">
          <a:xfrm>
            <a:off x="1066800" y="5637213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7" name="Line 1710"/>
          <p:cNvSpPr>
            <a:spLocks noChangeShapeType="1"/>
          </p:cNvSpPr>
          <p:nvPr/>
        </p:nvSpPr>
        <p:spPr bwMode="auto">
          <a:xfrm flipV="1">
            <a:off x="1106488" y="5629275"/>
            <a:ext cx="4762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8" name="Line 1711"/>
          <p:cNvSpPr>
            <a:spLocks noChangeShapeType="1"/>
          </p:cNvSpPr>
          <p:nvPr/>
        </p:nvSpPr>
        <p:spPr bwMode="auto">
          <a:xfrm>
            <a:off x="1154113" y="5629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9" name="Line 1712"/>
          <p:cNvSpPr>
            <a:spLocks noChangeShapeType="1"/>
          </p:cNvSpPr>
          <p:nvPr/>
        </p:nvSpPr>
        <p:spPr bwMode="auto">
          <a:xfrm>
            <a:off x="1192213" y="5629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0" name="Rectangle 1713"/>
          <p:cNvSpPr>
            <a:spLocks noChangeArrowheads="1"/>
          </p:cNvSpPr>
          <p:nvPr/>
        </p:nvSpPr>
        <p:spPr bwMode="auto">
          <a:xfrm>
            <a:off x="692150" y="55610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345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01" name="Rectangle 1714"/>
          <p:cNvSpPr>
            <a:spLocks noChangeArrowheads="1"/>
          </p:cNvSpPr>
          <p:nvPr/>
        </p:nvSpPr>
        <p:spPr bwMode="auto">
          <a:xfrm>
            <a:off x="692150" y="53943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02" name="Rectangle 1715"/>
          <p:cNvSpPr>
            <a:spLocks noChangeArrowheads="1"/>
          </p:cNvSpPr>
          <p:nvPr/>
        </p:nvSpPr>
        <p:spPr bwMode="auto">
          <a:xfrm>
            <a:off x="692150" y="52181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365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03" name="Rectangle 1717"/>
          <p:cNvSpPr>
            <a:spLocks noChangeArrowheads="1"/>
          </p:cNvSpPr>
          <p:nvPr/>
        </p:nvSpPr>
        <p:spPr bwMode="auto">
          <a:xfrm>
            <a:off x="989013" y="4738688"/>
            <a:ext cx="33401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" name="Line 1718"/>
          <p:cNvSpPr>
            <a:spLocks noChangeShapeType="1"/>
          </p:cNvSpPr>
          <p:nvPr/>
        </p:nvSpPr>
        <p:spPr bwMode="auto">
          <a:xfrm>
            <a:off x="989013" y="5094288"/>
            <a:ext cx="3340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5" name="Line 1719"/>
          <p:cNvSpPr>
            <a:spLocks noChangeShapeType="1"/>
          </p:cNvSpPr>
          <p:nvPr/>
        </p:nvSpPr>
        <p:spPr bwMode="auto">
          <a:xfrm>
            <a:off x="989013" y="4916488"/>
            <a:ext cx="3340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6" name="Line 1720"/>
          <p:cNvSpPr>
            <a:spLocks noChangeShapeType="1"/>
          </p:cNvSpPr>
          <p:nvPr/>
        </p:nvSpPr>
        <p:spPr bwMode="auto">
          <a:xfrm>
            <a:off x="989013" y="4738688"/>
            <a:ext cx="3340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7" name="Line 1721"/>
          <p:cNvSpPr>
            <a:spLocks noChangeShapeType="1"/>
          </p:cNvSpPr>
          <p:nvPr/>
        </p:nvSpPr>
        <p:spPr bwMode="auto">
          <a:xfrm>
            <a:off x="1468438" y="4738688"/>
            <a:ext cx="1587" cy="531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8" name="Line 1722"/>
          <p:cNvSpPr>
            <a:spLocks noChangeShapeType="1"/>
          </p:cNvSpPr>
          <p:nvPr/>
        </p:nvSpPr>
        <p:spPr bwMode="auto">
          <a:xfrm>
            <a:off x="1938338" y="4738688"/>
            <a:ext cx="1587" cy="531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09" name="Line 1723"/>
          <p:cNvSpPr>
            <a:spLocks noChangeShapeType="1"/>
          </p:cNvSpPr>
          <p:nvPr/>
        </p:nvSpPr>
        <p:spPr bwMode="auto">
          <a:xfrm>
            <a:off x="2419350" y="4738688"/>
            <a:ext cx="1588" cy="531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10" name="Line 1724"/>
          <p:cNvSpPr>
            <a:spLocks noChangeShapeType="1"/>
          </p:cNvSpPr>
          <p:nvPr/>
        </p:nvSpPr>
        <p:spPr bwMode="auto">
          <a:xfrm>
            <a:off x="2900363" y="4738688"/>
            <a:ext cx="1587" cy="531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11" name="Line 1725"/>
          <p:cNvSpPr>
            <a:spLocks noChangeShapeType="1"/>
          </p:cNvSpPr>
          <p:nvPr/>
        </p:nvSpPr>
        <p:spPr bwMode="auto">
          <a:xfrm>
            <a:off x="3379788" y="4738688"/>
            <a:ext cx="1587" cy="531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12" name="Line 1726"/>
          <p:cNvSpPr>
            <a:spLocks noChangeShapeType="1"/>
          </p:cNvSpPr>
          <p:nvPr/>
        </p:nvSpPr>
        <p:spPr bwMode="auto">
          <a:xfrm>
            <a:off x="3849688" y="4738688"/>
            <a:ext cx="1587" cy="531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13" name="Line 1727"/>
          <p:cNvSpPr>
            <a:spLocks noChangeShapeType="1"/>
          </p:cNvSpPr>
          <p:nvPr/>
        </p:nvSpPr>
        <p:spPr bwMode="auto">
          <a:xfrm>
            <a:off x="4329113" y="4738688"/>
            <a:ext cx="1587" cy="531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14" name="Rectangle 1728"/>
          <p:cNvSpPr>
            <a:spLocks noChangeArrowheads="1"/>
          </p:cNvSpPr>
          <p:nvPr/>
        </p:nvSpPr>
        <p:spPr bwMode="auto">
          <a:xfrm>
            <a:off x="989013" y="4738688"/>
            <a:ext cx="3340100" cy="5318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5" name="Line 1729"/>
          <p:cNvSpPr>
            <a:spLocks noChangeShapeType="1"/>
          </p:cNvSpPr>
          <p:nvPr/>
        </p:nvSpPr>
        <p:spPr bwMode="auto">
          <a:xfrm>
            <a:off x="989013" y="4738688"/>
            <a:ext cx="1587" cy="531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6" name="Line 1730"/>
          <p:cNvSpPr>
            <a:spLocks noChangeShapeType="1"/>
          </p:cNvSpPr>
          <p:nvPr/>
        </p:nvSpPr>
        <p:spPr bwMode="auto">
          <a:xfrm>
            <a:off x="960438" y="52705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7" name="Line 1735"/>
          <p:cNvSpPr>
            <a:spLocks noChangeShapeType="1"/>
          </p:cNvSpPr>
          <p:nvPr/>
        </p:nvSpPr>
        <p:spPr bwMode="auto">
          <a:xfrm>
            <a:off x="960438" y="50942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8" name="Line 1740"/>
          <p:cNvSpPr>
            <a:spLocks noChangeShapeType="1"/>
          </p:cNvSpPr>
          <p:nvPr/>
        </p:nvSpPr>
        <p:spPr bwMode="auto">
          <a:xfrm>
            <a:off x="960438" y="49164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9" name="Line 1745"/>
          <p:cNvSpPr>
            <a:spLocks noChangeShapeType="1"/>
          </p:cNvSpPr>
          <p:nvPr/>
        </p:nvSpPr>
        <p:spPr bwMode="auto">
          <a:xfrm>
            <a:off x="960438" y="47386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0" name="Line 1746"/>
          <p:cNvSpPr>
            <a:spLocks noChangeShapeType="1"/>
          </p:cNvSpPr>
          <p:nvPr/>
        </p:nvSpPr>
        <p:spPr bwMode="auto">
          <a:xfrm>
            <a:off x="950913" y="52705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1" name="Line 1747"/>
          <p:cNvSpPr>
            <a:spLocks noChangeShapeType="1"/>
          </p:cNvSpPr>
          <p:nvPr/>
        </p:nvSpPr>
        <p:spPr bwMode="auto">
          <a:xfrm>
            <a:off x="950913" y="50942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2" name="Line 1748"/>
          <p:cNvSpPr>
            <a:spLocks noChangeShapeType="1"/>
          </p:cNvSpPr>
          <p:nvPr/>
        </p:nvSpPr>
        <p:spPr bwMode="auto">
          <a:xfrm>
            <a:off x="950913" y="49164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3" name="Line 1749"/>
          <p:cNvSpPr>
            <a:spLocks noChangeShapeType="1"/>
          </p:cNvSpPr>
          <p:nvPr/>
        </p:nvSpPr>
        <p:spPr bwMode="auto">
          <a:xfrm>
            <a:off x="950913" y="47386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" name="Line 1750"/>
          <p:cNvSpPr>
            <a:spLocks noChangeShapeType="1"/>
          </p:cNvSpPr>
          <p:nvPr/>
        </p:nvSpPr>
        <p:spPr bwMode="auto">
          <a:xfrm>
            <a:off x="989013" y="5270500"/>
            <a:ext cx="3340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5" name="Line 1751"/>
          <p:cNvSpPr>
            <a:spLocks noChangeShapeType="1"/>
          </p:cNvSpPr>
          <p:nvPr/>
        </p:nvSpPr>
        <p:spPr bwMode="auto">
          <a:xfrm>
            <a:off x="1027113" y="510857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6" name="Line 1752"/>
          <p:cNvSpPr>
            <a:spLocks noChangeShapeType="1"/>
          </p:cNvSpPr>
          <p:nvPr/>
        </p:nvSpPr>
        <p:spPr bwMode="auto">
          <a:xfrm>
            <a:off x="1066800" y="51085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7" name="Line 1753"/>
          <p:cNvSpPr>
            <a:spLocks noChangeShapeType="1"/>
          </p:cNvSpPr>
          <p:nvPr/>
        </p:nvSpPr>
        <p:spPr bwMode="auto">
          <a:xfrm>
            <a:off x="1104900" y="510857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8" name="Line 1754"/>
          <p:cNvSpPr>
            <a:spLocks noChangeShapeType="1"/>
          </p:cNvSpPr>
          <p:nvPr/>
        </p:nvSpPr>
        <p:spPr bwMode="auto">
          <a:xfrm>
            <a:off x="1152525" y="51085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9" name="Line 1755"/>
          <p:cNvSpPr>
            <a:spLocks noChangeShapeType="1"/>
          </p:cNvSpPr>
          <p:nvPr/>
        </p:nvSpPr>
        <p:spPr bwMode="auto">
          <a:xfrm flipV="1">
            <a:off x="1190625" y="5102225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0" name="Line 1756"/>
          <p:cNvSpPr>
            <a:spLocks noChangeShapeType="1"/>
          </p:cNvSpPr>
          <p:nvPr/>
        </p:nvSpPr>
        <p:spPr bwMode="auto">
          <a:xfrm flipV="1">
            <a:off x="1228725" y="5094288"/>
            <a:ext cx="39688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1" name="Line 1757"/>
          <p:cNvSpPr>
            <a:spLocks noChangeShapeType="1"/>
          </p:cNvSpPr>
          <p:nvPr/>
        </p:nvSpPr>
        <p:spPr bwMode="auto">
          <a:xfrm>
            <a:off x="1268413" y="50942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2" name="Line 1758"/>
          <p:cNvSpPr>
            <a:spLocks noChangeShapeType="1"/>
          </p:cNvSpPr>
          <p:nvPr/>
        </p:nvSpPr>
        <p:spPr bwMode="auto">
          <a:xfrm flipV="1">
            <a:off x="1306513" y="50863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3" name="Line 1759"/>
          <p:cNvSpPr>
            <a:spLocks noChangeShapeType="1"/>
          </p:cNvSpPr>
          <p:nvPr/>
        </p:nvSpPr>
        <p:spPr bwMode="auto">
          <a:xfrm flipV="1">
            <a:off x="1344613" y="50784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4" name="Line 1760"/>
          <p:cNvSpPr>
            <a:spLocks noChangeShapeType="1"/>
          </p:cNvSpPr>
          <p:nvPr/>
        </p:nvSpPr>
        <p:spPr bwMode="auto">
          <a:xfrm>
            <a:off x="1382713" y="507841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5" name="Line 1761"/>
          <p:cNvSpPr>
            <a:spLocks noChangeShapeType="1"/>
          </p:cNvSpPr>
          <p:nvPr/>
        </p:nvSpPr>
        <p:spPr bwMode="auto">
          <a:xfrm>
            <a:off x="1430338" y="50784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6" name="Line 1762"/>
          <p:cNvSpPr>
            <a:spLocks noChangeShapeType="1"/>
          </p:cNvSpPr>
          <p:nvPr/>
        </p:nvSpPr>
        <p:spPr bwMode="auto">
          <a:xfrm>
            <a:off x="1468438" y="5086350"/>
            <a:ext cx="396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7" name="Line 1763"/>
          <p:cNvSpPr>
            <a:spLocks noChangeShapeType="1"/>
          </p:cNvSpPr>
          <p:nvPr/>
        </p:nvSpPr>
        <p:spPr bwMode="auto">
          <a:xfrm>
            <a:off x="1508125" y="50942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8" name="Line 1764"/>
          <p:cNvSpPr>
            <a:spLocks noChangeShapeType="1"/>
          </p:cNvSpPr>
          <p:nvPr/>
        </p:nvSpPr>
        <p:spPr bwMode="auto">
          <a:xfrm flipV="1">
            <a:off x="1546225" y="50863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9" name="Line 1765"/>
          <p:cNvSpPr>
            <a:spLocks noChangeShapeType="1"/>
          </p:cNvSpPr>
          <p:nvPr/>
        </p:nvSpPr>
        <p:spPr bwMode="auto">
          <a:xfrm flipV="1">
            <a:off x="1584325" y="50784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0" name="Line 1766"/>
          <p:cNvSpPr>
            <a:spLocks noChangeShapeType="1"/>
          </p:cNvSpPr>
          <p:nvPr/>
        </p:nvSpPr>
        <p:spPr bwMode="auto">
          <a:xfrm flipV="1">
            <a:off x="1622425" y="50704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1" name="Line 1767"/>
          <p:cNvSpPr>
            <a:spLocks noChangeShapeType="1"/>
          </p:cNvSpPr>
          <p:nvPr/>
        </p:nvSpPr>
        <p:spPr bwMode="auto">
          <a:xfrm>
            <a:off x="1660525" y="5070475"/>
            <a:ext cx="47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2" name="Line 1768"/>
          <p:cNvSpPr>
            <a:spLocks noChangeShapeType="1"/>
          </p:cNvSpPr>
          <p:nvPr/>
        </p:nvSpPr>
        <p:spPr bwMode="auto">
          <a:xfrm flipV="1">
            <a:off x="1708150" y="5062538"/>
            <a:ext cx="39688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3" name="Line 1769"/>
          <p:cNvSpPr>
            <a:spLocks noChangeShapeType="1"/>
          </p:cNvSpPr>
          <p:nvPr/>
        </p:nvSpPr>
        <p:spPr bwMode="auto">
          <a:xfrm flipV="1">
            <a:off x="1747838" y="50546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4" name="Line 1770"/>
          <p:cNvSpPr>
            <a:spLocks noChangeShapeType="1"/>
          </p:cNvSpPr>
          <p:nvPr/>
        </p:nvSpPr>
        <p:spPr bwMode="auto">
          <a:xfrm flipV="1">
            <a:off x="1785938" y="504666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45" name="Line 1771"/>
          <p:cNvSpPr>
            <a:spLocks noChangeShapeType="1"/>
          </p:cNvSpPr>
          <p:nvPr/>
        </p:nvSpPr>
        <p:spPr bwMode="auto">
          <a:xfrm>
            <a:off x="1824038" y="50466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46" name="Line 1772"/>
          <p:cNvSpPr>
            <a:spLocks noChangeShapeType="1"/>
          </p:cNvSpPr>
          <p:nvPr/>
        </p:nvSpPr>
        <p:spPr bwMode="auto">
          <a:xfrm>
            <a:off x="1862138" y="50466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47" name="Line 1773"/>
          <p:cNvSpPr>
            <a:spLocks noChangeShapeType="1"/>
          </p:cNvSpPr>
          <p:nvPr/>
        </p:nvSpPr>
        <p:spPr bwMode="auto">
          <a:xfrm>
            <a:off x="1900238" y="504666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48" name="Line 1774"/>
          <p:cNvSpPr>
            <a:spLocks noChangeShapeType="1"/>
          </p:cNvSpPr>
          <p:nvPr/>
        </p:nvSpPr>
        <p:spPr bwMode="auto">
          <a:xfrm flipV="1">
            <a:off x="1938338" y="5046663"/>
            <a:ext cx="49212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49" name="Line 1775"/>
          <p:cNvSpPr>
            <a:spLocks noChangeShapeType="1"/>
          </p:cNvSpPr>
          <p:nvPr/>
        </p:nvSpPr>
        <p:spPr bwMode="auto">
          <a:xfrm flipV="1">
            <a:off x="1987550" y="50387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0" name="Line 1776"/>
          <p:cNvSpPr>
            <a:spLocks noChangeShapeType="1"/>
          </p:cNvSpPr>
          <p:nvPr/>
        </p:nvSpPr>
        <p:spPr bwMode="auto">
          <a:xfrm>
            <a:off x="2025650" y="50387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1" name="Line 1777"/>
          <p:cNvSpPr>
            <a:spLocks noChangeShapeType="1"/>
          </p:cNvSpPr>
          <p:nvPr/>
        </p:nvSpPr>
        <p:spPr bwMode="auto">
          <a:xfrm>
            <a:off x="2063750" y="50387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2" name="Line 1778"/>
          <p:cNvSpPr>
            <a:spLocks noChangeShapeType="1"/>
          </p:cNvSpPr>
          <p:nvPr/>
        </p:nvSpPr>
        <p:spPr bwMode="auto">
          <a:xfrm flipV="1">
            <a:off x="2101850" y="5032375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3" name="Line 1779"/>
          <p:cNvSpPr>
            <a:spLocks noChangeShapeType="1"/>
          </p:cNvSpPr>
          <p:nvPr/>
        </p:nvSpPr>
        <p:spPr bwMode="auto">
          <a:xfrm flipV="1">
            <a:off x="2139950" y="5024438"/>
            <a:ext cx="39688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4" name="Line 1780"/>
          <p:cNvSpPr>
            <a:spLocks noChangeShapeType="1"/>
          </p:cNvSpPr>
          <p:nvPr/>
        </p:nvSpPr>
        <p:spPr bwMode="auto">
          <a:xfrm flipV="1">
            <a:off x="2179638" y="50165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" name="Line 1781"/>
          <p:cNvSpPr>
            <a:spLocks noChangeShapeType="1"/>
          </p:cNvSpPr>
          <p:nvPr/>
        </p:nvSpPr>
        <p:spPr bwMode="auto">
          <a:xfrm flipV="1">
            <a:off x="2217738" y="5008563"/>
            <a:ext cx="476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" name="Line 1782"/>
          <p:cNvSpPr>
            <a:spLocks noChangeShapeType="1"/>
          </p:cNvSpPr>
          <p:nvPr/>
        </p:nvSpPr>
        <p:spPr bwMode="auto">
          <a:xfrm>
            <a:off x="2265363" y="50085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" name="Line 1783"/>
          <p:cNvSpPr>
            <a:spLocks noChangeShapeType="1"/>
          </p:cNvSpPr>
          <p:nvPr/>
        </p:nvSpPr>
        <p:spPr bwMode="auto">
          <a:xfrm>
            <a:off x="2303463" y="500856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" name="Line 1784"/>
          <p:cNvSpPr>
            <a:spLocks noChangeShapeType="1"/>
          </p:cNvSpPr>
          <p:nvPr/>
        </p:nvSpPr>
        <p:spPr bwMode="auto">
          <a:xfrm flipV="1">
            <a:off x="2341563" y="500856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" name="Line 1785"/>
          <p:cNvSpPr>
            <a:spLocks noChangeShapeType="1"/>
          </p:cNvSpPr>
          <p:nvPr/>
        </p:nvSpPr>
        <p:spPr bwMode="auto">
          <a:xfrm>
            <a:off x="2379663" y="5008563"/>
            <a:ext cx="396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0" name="Line 1786"/>
          <p:cNvSpPr>
            <a:spLocks noChangeShapeType="1"/>
          </p:cNvSpPr>
          <p:nvPr/>
        </p:nvSpPr>
        <p:spPr bwMode="auto">
          <a:xfrm flipV="1">
            <a:off x="2419350" y="500856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" name="Line 1787"/>
          <p:cNvSpPr>
            <a:spLocks noChangeShapeType="1"/>
          </p:cNvSpPr>
          <p:nvPr/>
        </p:nvSpPr>
        <p:spPr bwMode="auto">
          <a:xfrm>
            <a:off x="2457450" y="50085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2" name="Line 1788"/>
          <p:cNvSpPr>
            <a:spLocks noChangeShapeType="1"/>
          </p:cNvSpPr>
          <p:nvPr/>
        </p:nvSpPr>
        <p:spPr bwMode="auto">
          <a:xfrm>
            <a:off x="2495550" y="5008563"/>
            <a:ext cx="492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3" name="Line 1789"/>
          <p:cNvSpPr>
            <a:spLocks noChangeShapeType="1"/>
          </p:cNvSpPr>
          <p:nvPr/>
        </p:nvSpPr>
        <p:spPr bwMode="auto">
          <a:xfrm>
            <a:off x="2544763" y="50085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4" name="Line 1790"/>
          <p:cNvSpPr>
            <a:spLocks noChangeShapeType="1"/>
          </p:cNvSpPr>
          <p:nvPr/>
        </p:nvSpPr>
        <p:spPr bwMode="auto">
          <a:xfrm flipV="1">
            <a:off x="2582863" y="50006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5" name="Line 1791"/>
          <p:cNvSpPr>
            <a:spLocks noChangeShapeType="1"/>
          </p:cNvSpPr>
          <p:nvPr/>
        </p:nvSpPr>
        <p:spPr bwMode="auto">
          <a:xfrm>
            <a:off x="2620963" y="500062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6" name="Line 1792"/>
          <p:cNvSpPr>
            <a:spLocks noChangeShapeType="1"/>
          </p:cNvSpPr>
          <p:nvPr/>
        </p:nvSpPr>
        <p:spPr bwMode="auto">
          <a:xfrm>
            <a:off x="2660650" y="50006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7" name="Line 1793"/>
          <p:cNvSpPr>
            <a:spLocks noChangeShapeType="1"/>
          </p:cNvSpPr>
          <p:nvPr/>
        </p:nvSpPr>
        <p:spPr bwMode="auto">
          <a:xfrm flipV="1">
            <a:off x="2698750" y="4994275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8" name="Line 1794"/>
          <p:cNvSpPr>
            <a:spLocks noChangeShapeType="1"/>
          </p:cNvSpPr>
          <p:nvPr/>
        </p:nvSpPr>
        <p:spPr bwMode="auto">
          <a:xfrm flipV="1">
            <a:off x="2736850" y="49863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9" name="Line 1795"/>
          <p:cNvSpPr>
            <a:spLocks noChangeShapeType="1"/>
          </p:cNvSpPr>
          <p:nvPr/>
        </p:nvSpPr>
        <p:spPr bwMode="auto">
          <a:xfrm>
            <a:off x="2774950" y="4986338"/>
            <a:ext cx="476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70" name="Line 1796"/>
          <p:cNvSpPr>
            <a:spLocks noChangeShapeType="1"/>
          </p:cNvSpPr>
          <p:nvPr/>
        </p:nvSpPr>
        <p:spPr bwMode="auto">
          <a:xfrm>
            <a:off x="2822575" y="4994275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71" name="Line 1797"/>
          <p:cNvSpPr>
            <a:spLocks noChangeShapeType="1"/>
          </p:cNvSpPr>
          <p:nvPr/>
        </p:nvSpPr>
        <p:spPr bwMode="auto">
          <a:xfrm>
            <a:off x="2862263" y="499427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72" name="Line 1798"/>
          <p:cNvSpPr>
            <a:spLocks noChangeShapeType="1"/>
          </p:cNvSpPr>
          <p:nvPr/>
        </p:nvSpPr>
        <p:spPr bwMode="auto">
          <a:xfrm>
            <a:off x="2900363" y="499427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73" name="Line 1799"/>
          <p:cNvSpPr>
            <a:spLocks noChangeShapeType="1"/>
          </p:cNvSpPr>
          <p:nvPr/>
        </p:nvSpPr>
        <p:spPr bwMode="auto">
          <a:xfrm>
            <a:off x="2938463" y="499427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74" name="Line 1800"/>
          <p:cNvSpPr>
            <a:spLocks noChangeShapeType="1"/>
          </p:cNvSpPr>
          <p:nvPr/>
        </p:nvSpPr>
        <p:spPr bwMode="auto">
          <a:xfrm>
            <a:off x="2976563" y="4994275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75" name="Line 1801"/>
          <p:cNvSpPr>
            <a:spLocks noChangeShapeType="1"/>
          </p:cNvSpPr>
          <p:nvPr/>
        </p:nvSpPr>
        <p:spPr bwMode="auto">
          <a:xfrm flipV="1">
            <a:off x="3014663" y="4986338"/>
            <a:ext cx="38100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76" name="Line 1802"/>
          <p:cNvSpPr>
            <a:spLocks noChangeShapeType="1"/>
          </p:cNvSpPr>
          <p:nvPr/>
        </p:nvSpPr>
        <p:spPr bwMode="auto">
          <a:xfrm>
            <a:off x="3052763" y="4986338"/>
            <a:ext cx="492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77" name="Line 1803"/>
          <p:cNvSpPr>
            <a:spLocks noChangeShapeType="1"/>
          </p:cNvSpPr>
          <p:nvPr/>
        </p:nvSpPr>
        <p:spPr bwMode="auto">
          <a:xfrm>
            <a:off x="3101975" y="49863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78" name="Line 1804"/>
          <p:cNvSpPr>
            <a:spLocks noChangeShapeType="1"/>
          </p:cNvSpPr>
          <p:nvPr/>
        </p:nvSpPr>
        <p:spPr bwMode="auto">
          <a:xfrm flipV="1">
            <a:off x="3140075" y="4970463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79" name="Line 1805"/>
          <p:cNvSpPr>
            <a:spLocks noChangeShapeType="1"/>
          </p:cNvSpPr>
          <p:nvPr/>
        </p:nvSpPr>
        <p:spPr bwMode="auto">
          <a:xfrm flipV="1">
            <a:off x="3178175" y="49625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80" name="Line 1806"/>
          <p:cNvSpPr>
            <a:spLocks noChangeShapeType="1"/>
          </p:cNvSpPr>
          <p:nvPr/>
        </p:nvSpPr>
        <p:spPr bwMode="auto">
          <a:xfrm>
            <a:off x="3216275" y="4962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81" name="Line 1807"/>
          <p:cNvSpPr>
            <a:spLocks noChangeShapeType="1"/>
          </p:cNvSpPr>
          <p:nvPr/>
        </p:nvSpPr>
        <p:spPr bwMode="auto">
          <a:xfrm>
            <a:off x="3254375" y="4962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82" name="Line 1808"/>
          <p:cNvSpPr>
            <a:spLocks noChangeShapeType="1"/>
          </p:cNvSpPr>
          <p:nvPr/>
        </p:nvSpPr>
        <p:spPr bwMode="auto">
          <a:xfrm>
            <a:off x="3292475" y="4962525"/>
            <a:ext cx="396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83" name="Line 1809"/>
          <p:cNvSpPr>
            <a:spLocks noChangeShapeType="1"/>
          </p:cNvSpPr>
          <p:nvPr/>
        </p:nvSpPr>
        <p:spPr bwMode="auto">
          <a:xfrm>
            <a:off x="3332163" y="49625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84" name="Line 1810"/>
          <p:cNvSpPr>
            <a:spLocks noChangeShapeType="1"/>
          </p:cNvSpPr>
          <p:nvPr/>
        </p:nvSpPr>
        <p:spPr bwMode="auto">
          <a:xfrm>
            <a:off x="3379788" y="4962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85" name="Line 1811"/>
          <p:cNvSpPr>
            <a:spLocks noChangeShapeType="1"/>
          </p:cNvSpPr>
          <p:nvPr/>
        </p:nvSpPr>
        <p:spPr bwMode="auto">
          <a:xfrm>
            <a:off x="3417888" y="4962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86" name="Line 1812"/>
          <p:cNvSpPr>
            <a:spLocks noChangeShapeType="1"/>
          </p:cNvSpPr>
          <p:nvPr/>
        </p:nvSpPr>
        <p:spPr bwMode="auto">
          <a:xfrm>
            <a:off x="3455988" y="4962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87" name="Line 1813"/>
          <p:cNvSpPr>
            <a:spLocks noChangeShapeType="1"/>
          </p:cNvSpPr>
          <p:nvPr/>
        </p:nvSpPr>
        <p:spPr bwMode="auto">
          <a:xfrm>
            <a:off x="3494088" y="4962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88" name="Line 1814"/>
          <p:cNvSpPr>
            <a:spLocks noChangeShapeType="1"/>
          </p:cNvSpPr>
          <p:nvPr/>
        </p:nvSpPr>
        <p:spPr bwMode="auto">
          <a:xfrm flipV="1">
            <a:off x="3532188" y="4956175"/>
            <a:ext cx="39687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89" name="Line 1815"/>
          <p:cNvSpPr>
            <a:spLocks noChangeShapeType="1"/>
          </p:cNvSpPr>
          <p:nvPr/>
        </p:nvSpPr>
        <p:spPr bwMode="auto">
          <a:xfrm>
            <a:off x="3571875" y="495617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0" name="Line 1816"/>
          <p:cNvSpPr>
            <a:spLocks noChangeShapeType="1"/>
          </p:cNvSpPr>
          <p:nvPr/>
        </p:nvSpPr>
        <p:spPr bwMode="auto">
          <a:xfrm>
            <a:off x="3609975" y="4956175"/>
            <a:ext cx="47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1" name="Line 1817"/>
          <p:cNvSpPr>
            <a:spLocks noChangeShapeType="1"/>
          </p:cNvSpPr>
          <p:nvPr/>
        </p:nvSpPr>
        <p:spPr bwMode="auto">
          <a:xfrm flipV="1">
            <a:off x="3657600" y="49482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2" name="Line 1818"/>
          <p:cNvSpPr>
            <a:spLocks noChangeShapeType="1"/>
          </p:cNvSpPr>
          <p:nvPr/>
        </p:nvSpPr>
        <p:spPr bwMode="auto">
          <a:xfrm>
            <a:off x="3695700" y="49482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3" name="Line 1819"/>
          <p:cNvSpPr>
            <a:spLocks noChangeShapeType="1"/>
          </p:cNvSpPr>
          <p:nvPr/>
        </p:nvSpPr>
        <p:spPr bwMode="auto">
          <a:xfrm>
            <a:off x="3733800" y="4948238"/>
            <a:ext cx="39688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4" name="Line 1820"/>
          <p:cNvSpPr>
            <a:spLocks noChangeShapeType="1"/>
          </p:cNvSpPr>
          <p:nvPr/>
        </p:nvSpPr>
        <p:spPr bwMode="auto">
          <a:xfrm>
            <a:off x="3773488" y="495617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5" name="Line 1821"/>
          <p:cNvSpPr>
            <a:spLocks noChangeShapeType="1"/>
          </p:cNvSpPr>
          <p:nvPr/>
        </p:nvSpPr>
        <p:spPr bwMode="auto">
          <a:xfrm>
            <a:off x="3811588" y="495617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6" name="Line 1822"/>
          <p:cNvSpPr>
            <a:spLocks noChangeShapeType="1"/>
          </p:cNvSpPr>
          <p:nvPr/>
        </p:nvSpPr>
        <p:spPr bwMode="auto">
          <a:xfrm>
            <a:off x="3849688" y="4956175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7" name="Line 1823"/>
          <p:cNvSpPr>
            <a:spLocks noChangeShapeType="1"/>
          </p:cNvSpPr>
          <p:nvPr/>
        </p:nvSpPr>
        <p:spPr bwMode="auto">
          <a:xfrm>
            <a:off x="3887788" y="49625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8" name="Line 1824"/>
          <p:cNvSpPr>
            <a:spLocks noChangeShapeType="1"/>
          </p:cNvSpPr>
          <p:nvPr/>
        </p:nvSpPr>
        <p:spPr bwMode="auto">
          <a:xfrm>
            <a:off x="3935413" y="4962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9" name="Line 1825"/>
          <p:cNvSpPr>
            <a:spLocks noChangeShapeType="1"/>
          </p:cNvSpPr>
          <p:nvPr/>
        </p:nvSpPr>
        <p:spPr bwMode="auto">
          <a:xfrm flipV="1">
            <a:off x="3973513" y="4956175"/>
            <a:ext cx="39687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00" name="Line 1826"/>
          <p:cNvSpPr>
            <a:spLocks noChangeShapeType="1"/>
          </p:cNvSpPr>
          <p:nvPr/>
        </p:nvSpPr>
        <p:spPr bwMode="auto">
          <a:xfrm flipV="1">
            <a:off x="4013200" y="49482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01" name="Line 1827"/>
          <p:cNvSpPr>
            <a:spLocks noChangeShapeType="1"/>
          </p:cNvSpPr>
          <p:nvPr/>
        </p:nvSpPr>
        <p:spPr bwMode="auto">
          <a:xfrm flipV="1">
            <a:off x="4051300" y="49403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02" name="Line 1828"/>
          <p:cNvSpPr>
            <a:spLocks noChangeShapeType="1"/>
          </p:cNvSpPr>
          <p:nvPr/>
        </p:nvSpPr>
        <p:spPr bwMode="auto">
          <a:xfrm>
            <a:off x="4089400" y="49403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03" name="Line 1829"/>
          <p:cNvSpPr>
            <a:spLocks noChangeShapeType="1"/>
          </p:cNvSpPr>
          <p:nvPr/>
        </p:nvSpPr>
        <p:spPr bwMode="auto">
          <a:xfrm flipV="1">
            <a:off x="4127500" y="493236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04" name="Line 1830"/>
          <p:cNvSpPr>
            <a:spLocks noChangeShapeType="1"/>
          </p:cNvSpPr>
          <p:nvPr/>
        </p:nvSpPr>
        <p:spPr bwMode="auto">
          <a:xfrm flipV="1">
            <a:off x="4165600" y="4924425"/>
            <a:ext cx="4762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05" name="Line 1831"/>
          <p:cNvSpPr>
            <a:spLocks noChangeShapeType="1"/>
          </p:cNvSpPr>
          <p:nvPr/>
        </p:nvSpPr>
        <p:spPr bwMode="auto">
          <a:xfrm>
            <a:off x="4213225" y="4924425"/>
            <a:ext cx="396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06" name="Line 1832"/>
          <p:cNvSpPr>
            <a:spLocks noChangeShapeType="1"/>
          </p:cNvSpPr>
          <p:nvPr/>
        </p:nvSpPr>
        <p:spPr bwMode="auto">
          <a:xfrm>
            <a:off x="4252913" y="49244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07" name="Line 1833"/>
          <p:cNvSpPr>
            <a:spLocks noChangeShapeType="1"/>
          </p:cNvSpPr>
          <p:nvPr/>
        </p:nvSpPr>
        <p:spPr bwMode="auto">
          <a:xfrm>
            <a:off x="4291013" y="49323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08" name="Rectangle 1834"/>
          <p:cNvSpPr>
            <a:spLocks noChangeArrowheads="1"/>
          </p:cNvSpPr>
          <p:nvPr/>
        </p:nvSpPr>
        <p:spPr bwMode="auto">
          <a:xfrm>
            <a:off x="692150" y="5032375"/>
            <a:ext cx="2095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345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09" name="Rectangle 1835"/>
          <p:cNvSpPr>
            <a:spLocks noChangeArrowheads="1"/>
          </p:cNvSpPr>
          <p:nvPr/>
        </p:nvSpPr>
        <p:spPr bwMode="auto">
          <a:xfrm>
            <a:off x="692150" y="48545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10" name="Rectangle 1836"/>
          <p:cNvSpPr>
            <a:spLocks noChangeArrowheads="1"/>
          </p:cNvSpPr>
          <p:nvPr/>
        </p:nvSpPr>
        <p:spPr bwMode="auto">
          <a:xfrm>
            <a:off x="692150" y="46783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365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11" name="Text Box 1837"/>
          <p:cNvSpPr txBox="1">
            <a:spLocks noChangeArrowheads="1"/>
          </p:cNvSpPr>
          <p:nvPr/>
        </p:nvSpPr>
        <p:spPr bwMode="auto">
          <a:xfrm>
            <a:off x="2563813" y="6153150"/>
            <a:ext cx="1571625" cy="13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South Pole (89</a:t>
            </a:r>
            <a:r>
              <a:rPr lang="en-US" sz="900">
                <a:sym typeface="Symbol" pitchFamily="18" charset="2"/>
              </a:rPr>
              <a:t>98S, 2480W)</a:t>
            </a:r>
          </a:p>
        </p:txBody>
      </p:sp>
      <p:sp>
        <p:nvSpPr>
          <p:cNvPr id="2412" name="Text Box 1838"/>
          <p:cNvSpPr txBox="1">
            <a:spLocks noChangeArrowheads="1"/>
          </p:cNvSpPr>
          <p:nvPr/>
        </p:nvSpPr>
        <p:spPr bwMode="auto">
          <a:xfrm>
            <a:off x="2357438" y="5632450"/>
            <a:ext cx="1762125" cy="13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Palmer Station (64</a:t>
            </a:r>
            <a:r>
              <a:rPr lang="en-US" sz="900">
                <a:sym typeface="Symbol" pitchFamily="18" charset="2"/>
              </a:rPr>
              <a:t>92S, 6400W)</a:t>
            </a:r>
          </a:p>
        </p:txBody>
      </p:sp>
      <p:sp>
        <p:nvSpPr>
          <p:cNvPr id="2413" name="Text Box 1839"/>
          <p:cNvSpPr txBox="1">
            <a:spLocks noChangeArrowheads="1"/>
          </p:cNvSpPr>
          <p:nvPr/>
        </p:nvSpPr>
        <p:spPr bwMode="auto">
          <a:xfrm>
            <a:off x="2530475" y="5118100"/>
            <a:ext cx="1597025" cy="13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Cape Grim (40</a:t>
            </a:r>
            <a:r>
              <a:rPr lang="en-US" sz="900">
                <a:sym typeface="Symbol" pitchFamily="18" charset="2"/>
              </a:rPr>
              <a:t>68S, 14468E)</a:t>
            </a:r>
          </a:p>
        </p:txBody>
      </p:sp>
      <p:sp>
        <p:nvSpPr>
          <p:cNvPr id="2414" name="Rectangle 1841"/>
          <p:cNvSpPr>
            <a:spLocks noChangeArrowheads="1"/>
          </p:cNvSpPr>
          <p:nvPr/>
        </p:nvSpPr>
        <p:spPr bwMode="auto">
          <a:xfrm>
            <a:off x="989013" y="4200525"/>
            <a:ext cx="33401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5" name="Line 1842"/>
          <p:cNvSpPr>
            <a:spLocks noChangeShapeType="1"/>
          </p:cNvSpPr>
          <p:nvPr/>
        </p:nvSpPr>
        <p:spPr bwMode="auto">
          <a:xfrm>
            <a:off x="989013" y="4560888"/>
            <a:ext cx="3340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6" name="Line 1843"/>
          <p:cNvSpPr>
            <a:spLocks noChangeShapeType="1"/>
          </p:cNvSpPr>
          <p:nvPr/>
        </p:nvSpPr>
        <p:spPr bwMode="auto">
          <a:xfrm>
            <a:off x="989013" y="4376738"/>
            <a:ext cx="3340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7" name="Line 1844"/>
          <p:cNvSpPr>
            <a:spLocks noChangeShapeType="1"/>
          </p:cNvSpPr>
          <p:nvPr/>
        </p:nvSpPr>
        <p:spPr bwMode="auto">
          <a:xfrm>
            <a:off x="989013" y="4200525"/>
            <a:ext cx="3340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8" name="Line 1845"/>
          <p:cNvSpPr>
            <a:spLocks noChangeShapeType="1"/>
          </p:cNvSpPr>
          <p:nvPr/>
        </p:nvSpPr>
        <p:spPr bwMode="auto">
          <a:xfrm>
            <a:off x="1466850" y="4200525"/>
            <a:ext cx="1588" cy="534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9" name="Line 1846"/>
          <p:cNvSpPr>
            <a:spLocks noChangeShapeType="1"/>
          </p:cNvSpPr>
          <p:nvPr/>
        </p:nvSpPr>
        <p:spPr bwMode="auto">
          <a:xfrm>
            <a:off x="1946275" y="4200525"/>
            <a:ext cx="1588" cy="534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20" name="Line 1847"/>
          <p:cNvSpPr>
            <a:spLocks noChangeShapeType="1"/>
          </p:cNvSpPr>
          <p:nvPr/>
        </p:nvSpPr>
        <p:spPr bwMode="auto">
          <a:xfrm>
            <a:off x="2424113" y="4200525"/>
            <a:ext cx="1587" cy="534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21" name="Line 1848"/>
          <p:cNvSpPr>
            <a:spLocks noChangeShapeType="1"/>
          </p:cNvSpPr>
          <p:nvPr/>
        </p:nvSpPr>
        <p:spPr bwMode="auto">
          <a:xfrm>
            <a:off x="2894013" y="4200525"/>
            <a:ext cx="1587" cy="534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22" name="Line 1849"/>
          <p:cNvSpPr>
            <a:spLocks noChangeShapeType="1"/>
          </p:cNvSpPr>
          <p:nvPr/>
        </p:nvSpPr>
        <p:spPr bwMode="auto">
          <a:xfrm>
            <a:off x="3371850" y="4200525"/>
            <a:ext cx="1588" cy="534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23" name="Line 1850"/>
          <p:cNvSpPr>
            <a:spLocks noChangeShapeType="1"/>
          </p:cNvSpPr>
          <p:nvPr/>
        </p:nvSpPr>
        <p:spPr bwMode="auto">
          <a:xfrm>
            <a:off x="3849688" y="4200525"/>
            <a:ext cx="1587" cy="534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24" name="Line 1851"/>
          <p:cNvSpPr>
            <a:spLocks noChangeShapeType="1"/>
          </p:cNvSpPr>
          <p:nvPr/>
        </p:nvSpPr>
        <p:spPr bwMode="auto">
          <a:xfrm>
            <a:off x="4329113" y="4200525"/>
            <a:ext cx="1587" cy="534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25" name="Rectangle 1852"/>
          <p:cNvSpPr>
            <a:spLocks noChangeArrowheads="1"/>
          </p:cNvSpPr>
          <p:nvPr/>
        </p:nvSpPr>
        <p:spPr bwMode="auto">
          <a:xfrm>
            <a:off x="989013" y="4200525"/>
            <a:ext cx="3340100" cy="5349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6" name="Line 1853"/>
          <p:cNvSpPr>
            <a:spLocks noChangeShapeType="1"/>
          </p:cNvSpPr>
          <p:nvPr/>
        </p:nvSpPr>
        <p:spPr bwMode="auto">
          <a:xfrm>
            <a:off x="989013" y="4200525"/>
            <a:ext cx="1587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7" name="Line 1854"/>
          <p:cNvSpPr>
            <a:spLocks noChangeShapeType="1"/>
          </p:cNvSpPr>
          <p:nvPr/>
        </p:nvSpPr>
        <p:spPr bwMode="auto">
          <a:xfrm>
            <a:off x="960438" y="47355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8" name="Line 1859"/>
          <p:cNvSpPr>
            <a:spLocks noChangeShapeType="1"/>
          </p:cNvSpPr>
          <p:nvPr/>
        </p:nvSpPr>
        <p:spPr bwMode="auto">
          <a:xfrm>
            <a:off x="960438" y="4560888"/>
            <a:ext cx="28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9" name="Line 1864"/>
          <p:cNvSpPr>
            <a:spLocks noChangeShapeType="1"/>
          </p:cNvSpPr>
          <p:nvPr/>
        </p:nvSpPr>
        <p:spPr bwMode="auto">
          <a:xfrm>
            <a:off x="960438" y="43767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0" name="Line 1869"/>
          <p:cNvSpPr>
            <a:spLocks noChangeShapeType="1"/>
          </p:cNvSpPr>
          <p:nvPr/>
        </p:nvSpPr>
        <p:spPr bwMode="auto">
          <a:xfrm>
            <a:off x="960438" y="42005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1" name="Line 1870"/>
          <p:cNvSpPr>
            <a:spLocks noChangeShapeType="1"/>
          </p:cNvSpPr>
          <p:nvPr/>
        </p:nvSpPr>
        <p:spPr bwMode="auto">
          <a:xfrm>
            <a:off x="950913" y="4735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2" name="Line 1871"/>
          <p:cNvSpPr>
            <a:spLocks noChangeShapeType="1"/>
          </p:cNvSpPr>
          <p:nvPr/>
        </p:nvSpPr>
        <p:spPr bwMode="auto">
          <a:xfrm>
            <a:off x="950913" y="4560888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3" name="Line 1872"/>
          <p:cNvSpPr>
            <a:spLocks noChangeShapeType="1"/>
          </p:cNvSpPr>
          <p:nvPr/>
        </p:nvSpPr>
        <p:spPr bwMode="auto">
          <a:xfrm>
            <a:off x="950913" y="43767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4" name="Line 1873"/>
          <p:cNvSpPr>
            <a:spLocks noChangeShapeType="1"/>
          </p:cNvSpPr>
          <p:nvPr/>
        </p:nvSpPr>
        <p:spPr bwMode="auto">
          <a:xfrm>
            <a:off x="950913" y="4200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5" name="Line 1874"/>
          <p:cNvSpPr>
            <a:spLocks noChangeShapeType="1"/>
          </p:cNvSpPr>
          <p:nvPr/>
        </p:nvSpPr>
        <p:spPr bwMode="auto">
          <a:xfrm>
            <a:off x="989013" y="4735513"/>
            <a:ext cx="3340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6" name="Line 1875"/>
          <p:cNvSpPr>
            <a:spLocks noChangeShapeType="1"/>
          </p:cNvSpPr>
          <p:nvPr/>
        </p:nvSpPr>
        <p:spPr bwMode="auto">
          <a:xfrm flipV="1">
            <a:off x="1027113" y="4545013"/>
            <a:ext cx="396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7" name="Line 1876"/>
          <p:cNvSpPr>
            <a:spLocks noChangeShapeType="1"/>
          </p:cNvSpPr>
          <p:nvPr/>
        </p:nvSpPr>
        <p:spPr bwMode="auto">
          <a:xfrm>
            <a:off x="1066800" y="45450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8" name="Line 1877"/>
          <p:cNvSpPr>
            <a:spLocks noChangeShapeType="1"/>
          </p:cNvSpPr>
          <p:nvPr/>
        </p:nvSpPr>
        <p:spPr bwMode="auto">
          <a:xfrm>
            <a:off x="1104900" y="455295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9" name="Line 1878"/>
          <p:cNvSpPr>
            <a:spLocks noChangeShapeType="1"/>
          </p:cNvSpPr>
          <p:nvPr/>
        </p:nvSpPr>
        <p:spPr bwMode="auto">
          <a:xfrm>
            <a:off x="1152525" y="45529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0" name="Line 1879"/>
          <p:cNvSpPr>
            <a:spLocks noChangeShapeType="1"/>
          </p:cNvSpPr>
          <p:nvPr/>
        </p:nvSpPr>
        <p:spPr bwMode="auto">
          <a:xfrm flipV="1">
            <a:off x="1190625" y="4537075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1" name="Line 1880"/>
          <p:cNvSpPr>
            <a:spLocks noChangeShapeType="1"/>
          </p:cNvSpPr>
          <p:nvPr/>
        </p:nvSpPr>
        <p:spPr bwMode="auto">
          <a:xfrm>
            <a:off x="1228725" y="45370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2" name="Line 1881"/>
          <p:cNvSpPr>
            <a:spLocks noChangeShapeType="1"/>
          </p:cNvSpPr>
          <p:nvPr/>
        </p:nvSpPr>
        <p:spPr bwMode="auto">
          <a:xfrm>
            <a:off x="1266825" y="45450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3" name="Line 1882"/>
          <p:cNvSpPr>
            <a:spLocks noChangeShapeType="1"/>
          </p:cNvSpPr>
          <p:nvPr/>
        </p:nvSpPr>
        <p:spPr bwMode="auto">
          <a:xfrm flipV="1">
            <a:off x="1304925" y="45450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4" name="Line 1883"/>
          <p:cNvSpPr>
            <a:spLocks noChangeShapeType="1"/>
          </p:cNvSpPr>
          <p:nvPr/>
        </p:nvSpPr>
        <p:spPr bwMode="auto">
          <a:xfrm>
            <a:off x="1343025" y="454501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5" name="Line 1884"/>
          <p:cNvSpPr>
            <a:spLocks noChangeShapeType="1"/>
          </p:cNvSpPr>
          <p:nvPr/>
        </p:nvSpPr>
        <p:spPr bwMode="auto">
          <a:xfrm flipV="1">
            <a:off x="1390650" y="45370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6" name="Line 1885"/>
          <p:cNvSpPr>
            <a:spLocks noChangeShapeType="1"/>
          </p:cNvSpPr>
          <p:nvPr/>
        </p:nvSpPr>
        <p:spPr bwMode="auto">
          <a:xfrm>
            <a:off x="1428750" y="45370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7" name="Line 1886"/>
          <p:cNvSpPr>
            <a:spLocks noChangeShapeType="1"/>
          </p:cNvSpPr>
          <p:nvPr/>
        </p:nvSpPr>
        <p:spPr bwMode="auto">
          <a:xfrm flipV="1">
            <a:off x="1466850" y="45291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8" name="Line 1887"/>
          <p:cNvSpPr>
            <a:spLocks noChangeShapeType="1"/>
          </p:cNvSpPr>
          <p:nvPr/>
        </p:nvSpPr>
        <p:spPr bwMode="auto">
          <a:xfrm flipV="1">
            <a:off x="1504950" y="4522788"/>
            <a:ext cx="39688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9" name="Line 1888"/>
          <p:cNvSpPr>
            <a:spLocks noChangeShapeType="1"/>
          </p:cNvSpPr>
          <p:nvPr/>
        </p:nvSpPr>
        <p:spPr bwMode="auto">
          <a:xfrm>
            <a:off x="1544638" y="4522788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0" name="Line 1889"/>
          <p:cNvSpPr>
            <a:spLocks noChangeShapeType="1"/>
          </p:cNvSpPr>
          <p:nvPr/>
        </p:nvSpPr>
        <p:spPr bwMode="auto">
          <a:xfrm>
            <a:off x="1582738" y="4522788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1" name="Line 1890"/>
          <p:cNvSpPr>
            <a:spLocks noChangeShapeType="1"/>
          </p:cNvSpPr>
          <p:nvPr/>
        </p:nvSpPr>
        <p:spPr bwMode="auto">
          <a:xfrm>
            <a:off x="1620838" y="452913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2" name="Line 1891"/>
          <p:cNvSpPr>
            <a:spLocks noChangeShapeType="1"/>
          </p:cNvSpPr>
          <p:nvPr/>
        </p:nvSpPr>
        <p:spPr bwMode="auto">
          <a:xfrm flipV="1">
            <a:off x="1668463" y="4522788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3" name="Line 1892"/>
          <p:cNvSpPr>
            <a:spLocks noChangeShapeType="1"/>
          </p:cNvSpPr>
          <p:nvPr/>
        </p:nvSpPr>
        <p:spPr bwMode="auto">
          <a:xfrm>
            <a:off x="1706563" y="4522788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4" name="Line 1893"/>
          <p:cNvSpPr>
            <a:spLocks noChangeShapeType="1"/>
          </p:cNvSpPr>
          <p:nvPr/>
        </p:nvSpPr>
        <p:spPr bwMode="auto">
          <a:xfrm flipV="1">
            <a:off x="1744663" y="45148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5" name="Line 1894"/>
          <p:cNvSpPr>
            <a:spLocks noChangeShapeType="1"/>
          </p:cNvSpPr>
          <p:nvPr/>
        </p:nvSpPr>
        <p:spPr bwMode="auto">
          <a:xfrm flipV="1">
            <a:off x="1782763" y="4506913"/>
            <a:ext cx="396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6" name="Line 1895"/>
          <p:cNvSpPr>
            <a:spLocks noChangeShapeType="1"/>
          </p:cNvSpPr>
          <p:nvPr/>
        </p:nvSpPr>
        <p:spPr bwMode="auto">
          <a:xfrm flipV="1">
            <a:off x="1822450" y="44989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" name="Line 1896"/>
          <p:cNvSpPr>
            <a:spLocks noChangeShapeType="1"/>
          </p:cNvSpPr>
          <p:nvPr/>
        </p:nvSpPr>
        <p:spPr bwMode="auto">
          <a:xfrm flipV="1">
            <a:off x="1860550" y="4491038"/>
            <a:ext cx="476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" name="Line 1897"/>
          <p:cNvSpPr>
            <a:spLocks noChangeShapeType="1"/>
          </p:cNvSpPr>
          <p:nvPr/>
        </p:nvSpPr>
        <p:spPr bwMode="auto">
          <a:xfrm flipV="1">
            <a:off x="1908175" y="44831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" name="Line 1898"/>
          <p:cNvSpPr>
            <a:spLocks noChangeShapeType="1"/>
          </p:cNvSpPr>
          <p:nvPr/>
        </p:nvSpPr>
        <p:spPr bwMode="auto">
          <a:xfrm flipV="1">
            <a:off x="1946275" y="4476750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" name="Line 1899"/>
          <p:cNvSpPr>
            <a:spLocks noChangeShapeType="1"/>
          </p:cNvSpPr>
          <p:nvPr/>
        </p:nvSpPr>
        <p:spPr bwMode="auto">
          <a:xfrm>
            <a:off x="1984375" y="4476750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" name="Line 1900"/>
          <p:cNvSpPr>
            <a:spLocks noChangeShapeType="1"/>
          </p:cNvSpPr>
          <p:nvPr/>
        </p:nvSpPr>
        <p:spPr bwMode="auto">
          <a:xfrm flipV="1">
            <a:off x="2022475" y="44688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" name="Line 1901"/>
          <p:cNvSpPr>
            <a:spLocks noChangeShapeType="1"/>
          </p:cNvSpPr>
          <p:nvPr/>
        </p:nvSpPr>
        <p:spPr bwMode="auto">
          <a:xfrm flipV="1">
            <a:off x="2060575" y="44608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3" name="Line 1902"/>
          <p:cNvSpPr>
            <a:spLocks noChangeShapeType="1"/>
          </p:cNvSpPr>
          <p:nvPr/>
        </p:nvSpPr>
        <p:spPr bwMode="auto">
          <a:xfrm>
            <a:off x="2098675" y="446087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4" name="Line 1903"/>
          <p:cNvSpPr>
            <a:spLocks noChangeShapeType="1"/>
          </p:cNvSpPr>
          <p:nvPr/>
        </p:nvSpPr>
        <p:spPr bwMode="auto">
          <a:xfrm>
            <a:off x="2146300" y="4460875"/>
            <a:ext cx="3968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5" name="Line 1904"/>
          <p:cNvSpPr>
            <a:spLocks noChangeShapeType="1"/>
          </p:cNvSpPr>
          <p:nvPr/>
        </p:nvSpPr>
        <p:spPr bwMode="auto">
          <a:xfrm>
            <a:off x="2185988" y="44688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6" name="Line 1905"/>
          <p:cNvSpPr>
            <a:spLocks noChangeShapeType="1"/>
          </p:cNvSpPr>
          <p:nvPr/>
        </p:nvSpPr>
        <p:spPr bwMode="auto">
          <a:xfrm>
            <a:off x="2224088" y="44688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7" name="Line 1906"/>
          <p:cNvSpPr>
            <a:spLocks noChangeShapeType="1"/>
          </p:cNvSpPr>
          <p:nvPr/>
        </p:nvSpPr>
        <p:spPr bwMode="auto">
          <a:xfrm>
            <a:off x="2262188" y="44688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8" name="Line 1907"/>
          <p:cNvSpPr>
            <a:spLocks noChangeShapeType="1"/>
          </p:cNvSpPr>
          <p:nvPr/>
        </p:nvSpPr>
        <p:spPr bwMode="auto">
          <a:xfrm flipV="1">
            <a:off x="2300288" y="44608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9" name="Line 1908"/>
          <p:cNvSpPr>
            <a:spLocks noChangeShapeType="1"/>
          </p:cNvSpPr>
          <p:nvPr/>
        </p:nvSpPr>
        <p:spPr bwMode="auto">
          <a:xfrm flipV="1">
            <a:off x="2338388" y="44529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0" name="Line 1909"/>
          <p:cNvSpPr>
            <a:spLocks noChangeShapeType="1"/>
          </p:cNvSpPr>
          <p:nvPr/>
        </p:nvSpPr>
        <p:spPr bwMode="auto">
          <a:xfrm flipV="1">
            <a:off x="2376488" y="4445000"/>
            <a:ext cx="4762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1" name="Line 1910"/>
          <p:cNvSpPr>
            <a:spLocks noChangeShapeType="1"/>
          </p:cNvSpPr>
          <p:nvPr/>
        </p:nvSpPr>
        <p:spPr bwMode="auto">
          <a:xfrm flipV="1">
            <a:off x="2424113" y="4438650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2" name="Line 1911"/>
          <p:cNvSpPr>
            <a:spLocks noChangeShapeType="1"/>
          </p:cNvSpPr>
          <p:nvPr/>
        </p:nvSpPr>
        <p:spPr bwMode="auto">
          <a:xfrm>
            <a:off x="2462213" y="4438650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3" name="Line 1912"/>
          <p:cNvSpPr>
            <a:spLocks noChangeShapeType="1"/>
          </p:cNvSpPr>
          <p:nvPr/>
        </p:nvSpPr>
        <p:spPr bwMode="auto">
          <a:xfrm>
            <a:off x="2500313" y="4438650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4" name="Line 1913"/>
          <p:cNvSpPr>
            <a:spLocks noChangeShapeType="1"/>
          </p:cNvSpPr>
          <p:nvPr/>
        </p:nvSpPr>
        <p:spPr bwMode="auto">
          <a:xfrm flipV="1">
            <a:off x="2540000" y="44307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5" name="Line 1914"/>
          <p:cNvSpPr>
            <a:spLocks noChangeShapeType="1"/>
          </p:cNvSpPr>
          <p:nvPr/>
        </p:nvSpPr>
        <p:spPr bwMode="auto">
          <a:xfrm>
            <a:off x="2578100" y="44307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6" name="Line 1915"/>
          <p:cNvSpPr>
            <a:spLocks noChangeShapeType="1"/>
          </p:cNvSpPr>
          <p:nvPr/>
        </p:nvSpPr>
        <p:spPr bwMode="auto">
          <a:xfrm>
            <a:off x="2616200" y="4430713"/>
            <a:ext cx="47625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7" name="Line 1916"/>
          <p:cNvSpPr>
            <a:spLocks noChangeShapeType="1"/>
          </p:cNvSpPr>
          <p:nvPr/>
        </p:nvSpPr>
        <p:spPr bwMode="auto">
          <a:xfrm>
            <a:off x="2663825" y="44450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8" name="Line 1917"/>
          <p:cNvSpPr>
            <a:spLocks noChangeShapeType="1"/>
          </p:cNvSpPr>
          <p:nvPr/>
        </p:nvSpPr>
        <p:spPr bwMode="auto">
          <a:xfrm>
            <a:off x="2701925" y="44450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9" name="Line 1918"/>
          <p:cNvSpPr>
            <a:spLocks noChangeShapeType="1"/>
          </p:cNvSpPr>
          <p:nvPr/>
        </p:nvSpPr>
        <p:spPr bwMode="auto">
          <a:xfrm>
            <a:off x="2740025" y="44450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0" name="Line 1919"/>
          <p:cNvSpPr>
            <a:spLocks noChangeShapeType="1"/>
          </p:cNvSpPr>
          <p:nvPr/>
        </p:nvSpPr>
        <p:spPr bwMode="auto">
          <a:xfrm>
            <a:off x="2778125" y="44450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1" name="Line 1920"/>
          <p:cNvSpPr>
            <a:spLocks noChangeShapeType="1"/>
          </p:cNvSpPr>
          <p:nvPr/>
        </p:nvSpPr>
        <p:spPr bwMode="auto">
          <a:xfrm flipV="1">
            <a:off x="2816225" y="4438650"/>
            <a:ext cx="39688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2" name="Line 1921"/>
          <p:cNvSpPr>
            <a:spLocks noChangeShapeType="1"/>
          </p:cNvSpPr>
          <p:nvPr/>
        </p:nvSpPr>
        <p:spPr bwMode="auto">
          <a:xfrm flipV="1">
            <a:off x="2855913" y="44307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3" name="Line 1922"/>
          <p:cNvSpPr>
            <a:spLocks noChangeShapeType="1"/>
          </p:cNvSpPr>
          <p:nvPr/>
        </p:nvSpPr>
        <p:spPr bwMode="auto">
          <a:xfrm>
            <a:off x="2894013" y="443071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4" name="Line 1923"/>
          <p:cNvSpPr>
            <a:spLocks noChangeShapeType="1"/>
          </p:cNvSpPr>
          <p:nvPr/>
        </p:nvSpPr>
        <p:spPr bwMode="auto">
          <a:xfrm>
            <a:off x="2941638" y="44307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5" name="Line 1924"/>
          <p:cNvSpPr>
            <a:spLocks noChangeShapeType="1"/>
          </p:cNvSpPr>
          <p:nvPr/>
        </p:nvSpPr>
        <p:spPr bwMode="auto">
          <a:xfrm flipV="1">
            <a:off x="2979738" y="4414838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6" name="Line 1925"/>
          <p:cNvSpPr>
            <a:spLocks noChangeShapeType="1"/>
          </p:cNvSpPr>
          <p:nvPr/>
        </p:nvSpPr>
        <p:spPr bwMode="auto">
          <a:xfrm>
            <a:off x="3017838" y="44148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7" name="Line 1926"/>
          <p:cNvSpPr>
            <a:spLocks noChangeShapeType="1"/>
          </p:cNvSpPr>
          <p:nvPr/>
        </p:nvSpPr>
        <p:spPr bwMode="auto">
          <a:xfrm>
            <a:off x="3055938" y="4414838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8" name="Line 1927"/>
          <p:cNvSpPr>
            <a:spLocks noChangeShapeType="1"/>
          </p:cNvSpPr>
          <p:nvPr/>
        </p:nvSpPr>
        <p:spPr bwMode="auto">
          <a:xfrm flipV="1">
            <a:off x="3094038" y="44227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9" name="Line 1928"/>
          <p:cNvSpPr>
            <a:spLocks noChangeShapeType="1"/>
          </p:cNvSpPr>
          <p:nvPr/>
        </p:nvSpPr>
        <p:spPr bwMode="auto">
          <a:xfrm flipV="1">
            <a:off x="3132138" y="44148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0" name="Line 1929"/>
          <p:cNvSpPr>
            <a:spLocks noChangeShapeType="1"/>
          </p:cNvSpPr>
          <p:nvPr/>
        </p:nvSpPr>
        <p:spPr bwMode="auto">
          <a:xfrm>
            <a:off x="3170238" y="441483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1" name="Line 1930"/>
          <p:cNvSpPr>
            <a:spLocks noChangeShapeType="1"/>
          </p:cNvSpPr>
          <p:nvPr/>
        </p:nvSpPr>
        <p:spPr bwMode="auto">
          <a:xfrm>
            <a:off x="3217863" y="441483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2" name="Line 1931"/>
          <p:cNvSpPr>
            <a:spLocks noChangeShapeType="1"/>
          </p:cNvSpPr>
          <p:nvPr/>
        </p:nvSpPr>
        <p:spPr bwMode="auto">
          <a:xfrm>
            <a:off x="3257550" y="44148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3" name="Line 1932"/>
          <p:cNvSpPr>
            <a:spLocks noChangeShapeType="1"/>
          </p:cNvSpPr>
          <p:nvPr/>
        </p:nvSpPr>
        <p:spPr bwMode="auto">
          <a:xfrm>
            <a:off x="3295650" y="44148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4" name="Line 1933"/>
          <p:cNvSpPr>
            <a:spLocks noChangeShapeType="1"/>
          </p:cNvSpPr>
          <p:nvPr/>
        </p:nvSpPr>
        <p:spPr bwMode="auto">
          <a:xfrm flipV="1">
            <a:off x="3333750" y="44069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5" name="Line 1934"/>
          <p:cNvSpPr>
            <a:spLocks noChangeShapeType="1"/>
          </p:cNvSpPr>
          <p:nvPr/>
        </p:nvSpPr>
        <p:spPr bwMode="auto">
          <a:xfrm flipV="1">
            <a:off x="3371850" y="4392613"/>
            <a:ext cx="38100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6" name="Line 1935"/>
          <p:cNvSpPr>
            <a:spLocks noChangeShapeType="1"/>
          </p:cNvSpPr>
          <p:nvPr/>
        </p:nvSpPr>
        <p:spPr bwMode="auto">
          <a:xfrm flipV="1">
            <a:off x="3409950" y="4384675"/>
            <a:ext cx="4762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7" name="Line 1936"/>
          <p:cNvSpPr>
            <a:spLocks noChangeShapeType="1"/>
          </p:cNvSpPr>
          <p:nvPr/>
        </p:nvSpPr>
        <p:spPr bwMode="auto">
          <a:xfrm>
            <a:off x="3457575" y="4384675"/>
            <a:ext cx="3968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8" name="Line 1937"/>
          <p:cNvSpPr>
            <a:spLocks noChangeShapeType="1"/>
          </p:cNvSpPr>
          <p:nvPr/>
        </p:nvSpPr>
        <p:spPr bwMode="auto">
          <a:xfrm>
            <a:off x="3497263" y="43926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9" name="Line 1938"/>
          <p:cNvSpPr>
            <a:spLocks noChangeShapeType="1"/>
          </p:cNvSpPr>
          <p:nvPr/>
        </p:nvSpPr>
        <p:spPr bwMode="auto">
          <a:xfrm>
            <a:off x="3535363" y="4400550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0" name="Line 1939"/>
          <p:cNvSpPr>
            <a:spLocks noChangeShapeType="1"/>
          </p:cNvSpPr>
          <p:nvPr/>
        </p:nvSpPr>
        <p:spPr bwMode="auto">
          <a:xfrm flipV="1">
            <a:off x="3573463" y="43926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1" name="Line 1940"/>
          <p:cNvSpPr>
            <a:spLocks noChangeShapeType="1"/>
          </p:cNvSpPr>
          <p:nvPr/>
        </p:nvSpPr>
        <p:spPr bwMode="auto">
          <a:xfrm>
            <a:off x="3611563" y="43926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2" name="Line 1941"/>
          <p:cNvSpPr>
            <a:spLocks noChangeShapeType="1"/>
          </p:cNvSpPr>
          <p:nvPr/>
        </p:nvSpPr>
        <p:spPr bwMode="auto">
          <a:xfrm>
            <a:off x="3649663" y="4392613"/>
            <a:ext cx="476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3" name="Line 1942"/>
          <p:cNvSpPr>
            <a:spLocks noChangeShapeType="1"/>
          </p:cNvSpPr>
          <p:nvPr/>
        </p:nvSpPr>
        <p:spPr bwMode="auto">
          <a:xfrm>
            <a:off x="3697288" y="4400550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4" name="Line 1943"/>
          <p:cNvSpPr>
            <a:spLocks noChangeShapeType="1"/>
          </p:cNvSpPr>
          <p:nvPr/>
        </p:nvSpPr>
        <p:spPr bwMode="auto">
          <a:xfrm flipV="1">
            <a:off x="3735388" y="4400550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5" name="Line 1944"/>
          <p:cNvSpPr>
            <a:spLocks noChangeShapeType="1"/>
          </p:cNvSpPr>
          <p:nvPr/>
        </p:nvSpPr>
        <p:spPr bwMode="auto">
          <a:xfrm flipV="1">
            <a:off x="3773488" y="43926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6" name="Line 1945"/>
          <p:cNvSpPr>
            <a:spLocks noChangeShapeType="1"/>
          </p:cNvSpPr>
          <p:nvPr/>
        </p:nvSpPr>
        <p:spPr bwMode="auto">
          <a:xfrm flipV="1">
            <a:off x="3811588" y="43846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7" name="Line 1946"/>
          <p:cNvSpPr>
            <a:spLocks noChangeShapeType="1"/>
          </p:cNvSpPr>
          <p:nvPr/>
        </p:nvSpPr>
        <p:spPr bwMode="auto">
          <a:xfrm>
            <a:off x="3849688" y="43846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8" name="Line 1947"/>
          <p:cNvSpPr>
            <a:spLocks noChangeShapeType="1"/>
          </p:cNvSpPr>
          <p:nvPr/>
        </p:nvSpPr>
        <p:spPr bwMode="auto">
          <a:xfrm flipV="1">
            <a:off x="3887788" y="43846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9" name="Line 1948"/>
          <p:cNvSpPr>
            <a:spLocks noChangeShapeType="1"/>
          </p:cNvSpPr>
          <p:nvPr/>
        </p:nvSpPr>
        <p:spPr bwMode="auto">
          <a:xfrm>
            <a:off x="3925888" y="4384675"/>
            <a:ext cx="492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10" name="Line 1949"/>
          <p:cNvSpPr>
            <a:spLocks noChangeShapeType="1"/>
          </p:cNvSpPr>
          <p:nvPr/>
        </p:nvSpPr>
        <p:spPr bwMode="auto">
          <a:xfrm>
            <a:off x="3975100" y="43846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11" name="Line 1950"/>
          <p:cNvSpPr>
            <a:spLocks noChangeShapeType="1"/>
          </p:cNvSpPr>
          <p:nvPr/>
        </p:nvSpPr>
        <p:spPr bwMode="auto">
          <a:xfrm flipV="1">
            <a:off x="4013200" y="43846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12" name="Line 1951"/>
          <p:cNvSpPr>
            <a:spLocks noChangeShapeType="1"/>
          </p:cNvSpPr>
          <p:nvPr/>
        </p:nvSpPr>
        <p:spPr bwMode="auto">
          <a:xfrm>
            <a:off x="4051300" y="43846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13" name="Line 1952"/>
          <p:cNvSpPr>
            <a:spLocks noChangeShapeType="1"/>
          </p:cNvSpPr>
          <p:nvPr/>
        </p:nvSpPr>
        <p:spPr bwMode="auto">
          <a:xfrm flipV="1">
            <a:off x="4089400" y="43767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14" name="Line 1953"/>
          <p:cNvSpPr>
            <a:spLocks noChangeShapeType="1"/>
          </p:cNvSpPr>
          <p:nvPr/>
        </p:nvSpPr>
        <p:spPr bwMode="auto">
          <a:xfrm>
            <a:off x="4127500" y="4376738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15" name="Line 1954"/>
          <p:cNvSpPr>
            <a:spLocks noChangeShapeType="1"/>
          </p:cNvSpPr>
          <p:nvPr/>
        </p:nvSpPr>
        <p:spPr bwMode="auto">
          <a:xfrm>
            <a:off x="4167188" y="437673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16" name="Line 1955"/>
          <p:cNvSpPr>
            <a:spLocks noChangeShapeType="1"/>
          </p:cNvSpPr>
          <p:nvPr/>
        </p:nvSpPr>
        <p:spPr bwMode="auto">
          <a:xfrm>
            <a:off x="4214813" y="43767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17" name="Line 1956"/>
          <p:cNvSpPr>
            <a:spLocks noChangeShapeType="1"/>
          </p:cNvSpPr>
          <p:nvPr/>
        </p:nvSpPr>
        <p:spPr bwMode="auto">
          <a:xfrm>
            <a:off x="4252913" y="43767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18" name="Line 1957"/>
          <p:cNvSpPr>
            <a:spLocks noChangeShapeType="1"/>
          </p:cNvSpPr>
          <p:nvPr/>
        </p:nvSpPr>
        <p:spPr bwMode="auto">
          <a:xfrm>
            <a:off x="4291013" y="43767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19" name="Rectangle 1958"/>
          <p:cNvSpPr>
            <a:spLocks noChangeArrowheads="1"/>
          </p:cNvSpPr>
          <p:nvPr/>
        </p:nvSpPr>
        <p:spPr bwMode="auto">
          <a:xfrm>
            <a:off x="692150" y="44989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345</a:t>
            </a:r>
            <a:endParaRPr lang="en-US" sz="900"/>
          </a:p>
        </p:txBody>
      </p:sp>
      <p:sp>
        <p:nvSpPr>
          <p:cNvPr id="2520" name="Rectangle 1959"/>
          <p:cNvSpPr>
            <a:spLocks noChangeArrowheads="1"/>
          </p:cNvSpPr>
          <p:nvPr/>
        </p:nvSpPr>
        <p:spPr bwMode="auto">
          <a:xfrm>
            <a:off x="692150" y="43164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355</a:t>
            </a:r>
            <a:endParaRPr lang="en-US" sz="900"/>
          </a:p>
        </p:txBody>
      </p:sp>
      <p:sp>
        <p:nvSpPr>
          <p:cNvPr id="2521" name="Rectangle 1960"/>
          <p:cNvSpPr>
            <a:spLocks noChangeArrowheads="1"/>
          </p:cNvSpPr>
          <p:nvPr/>
        </p:nvSpPr>
        <p:spPr bwMode="auto">
          <a:xfrm>
            <a:off x="692150" y="41402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365</a:t>
            </a:r>
            <a:endParaRPr lang="en-US" sz="900"/>
          </a:p>
        </p:txBody>
      </p:sp>
      <p:sp>
        <p:nvSpPr>
          <p:cNvPr id="2522" name="Rectangle 1962"/>
          <p:cNvSpPr>
            <a:spLocks noChangeArrowheads="1"/>
          </p:cNvSpPr>
          <p:nvPr/>
        </p:nvSpPr>
        <p:spPr bwMode="auto">
          <a:xfrm>
            <a:off x="990600" y="3649663"/>
            <a:ext cx="333851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3" name="Line 1963"/>
          <p:cNvSpPr>
            <a:spLocks noChangeShapeType="1"/>
          </p:cNvSpPr>
          <p:nvPr/>
        </p:nvSpPr>
        <p:spPr bwMode="auto">
          <a:xfrm>
            <a:off x="990600" y="4013200"/>
            <a:ext cx="33385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4" name="Line 1964"/>
          <p:cNvSpPr>
            <a:spLocks noChangeShapeType="1"/>
          </p:cNvSpPr>
          <p:nvPr/>
        </p:nvSpPr>
        <p:spPr bwMode="auto">
          <a:xfrm>
            <a:off x="990600" y="3835400"/>
            <a:ext cx="33385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5" name="Line 1965"/>
          <p:cNvSpPr>
            <a:spLocks noChangeShapeType="1"/>
          </p:cNvSpPr>
          <p:nvPr/>
        </p:nvSpPr>
        <p:spPr bwMode="auto">
          <a:xfrm>
            <a:off x="990600" y="3649663"/>
            <a:ext cx="33385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6" name="Line 1966"/>
          <p:cNvSpPr>
            <a:spLocks noChangeShapeType="1"/>
          </p:cNvSpPr>
          <p:nvPr/>
        </p:nvSpPr>
        <p:spPr bwMode="auto">
          <a:xfrm>
            <a:off x="1466850" y="3649663"/>
            <a:ext cx="1588" cy="547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7" name="Line 1967"/>
          <p:cNvSpPr>
            <a:spLocks noChangeShapeType="1"/>
          </p:cNvSpPr>
          <p:nvPr/>
        </p:nvSpPr>
        <p:spPr bwMode="auto">
          <a:xfrm>
            <a:off x="1944688" y="3649663"/>
            <a:ext cx="1587" cy="547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28" name="Line 1968"/>
          <p:cNvSpPr>
            <a:spLocks noChangeShapeType="1"/>
          </p:cNvSpPr>
          <p:nvPr/>
        </p:nvSpPr>
        <p:spPr bwMode="auto">
          <a:xfrm>
            <a:off x="2420938" y="3649663"/>
            <a:ext cx="1587" cy="547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29" name="Line 1969"/>
          <p:cNvSpPr>
            <a:spLocks noChangeShapeType="1"/>
          </p:cNvSpPr>
          <p:nvPr/>
        </p:nvSpPr>
        <p:spPr bwMode="auto">
          <a:xfrm>
            <a:off x="2898775" y="3649663"/>
            <a:ext cx="1588" cy="547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30" name="Line 1970"/>
          <p:cNvSpPr>
            <a:spLocks noChangeShapeType="1"/>
          </p:cNvSpPr>
          <p:nvPr/>
        </p:nvSpPr>
        <p:spPr bwMode="auto">
          <a:xfrm>
            <a:off x="3375025" y="3649663"/>
            <a:ext cx="1588" cy="547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31" name="Line 1971"/>
          <p:cNvSpPr>
            <a:spLocks noChangeShapeType="1"/>
          </p:cNvSpPr>
          <p:nvPr/>
        </p:nvSpPr>
        <p:spPr bwMode="auto">
          <a:xfrm>
            <a:off x="3852863" y="3649663"/>
            <a:ext cx="1587" cy="547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32" name="Line 1972"/>
          <p:cNvSpPr>
            <a:spLocks noChangeShapeType="1"/>
          </p:cNvSpPr>
          <p:nvPr/>
        </p:nvSpPr>
        <p:spPr bwMode="auto">
          <a:xfrm>
            <a:off x="4329113" y="3649663"/>
            <a:ext cx="1587" cy="547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33" name="Rectangle 1973"/>
          <p:cNvSpPr>
            <a:spLocks noChangeArrowheads="1"/>
          </p:cNvSpPr>
          <p:nvPr/>
        </p:nvSpPr>
        <p:spPr bwMode="auto">
          <a:xfrm>
            <a:off x="990600" y="3649663"/>
            <a:ext cx="3338513" cy="54768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4" name="Line 1974"/>
          <p:cNvSpPr>
            <a:spLocks noChangeShapeType="1"/>
          </p:cNvSpPr>
          <p:nvPr/>
        </p:nvSpPr>
        <p:spPr bwMode="auto">
          <a:xfrm>
            <a:off x="990600" y="3649663"/>
            <a:ext cx="1588" cy="547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5" name="Line 1975"/>
          <p:cNvSpPr>
            <a:spLocks noChangeShapeType="1"/>
          </p:cNvSpPr>
          <p:nvPr/>
        </p:nvSpPr>
        <p:spPr bwMode="auto">
          <a:xfrm>
            <a:off x="962025" y="41973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6" name="Line 1980"/>
          <p:cNvSpPr>
            <a:spLocks noChangeShapeType="1"/>
          </p:cNvSpPr>
          <p:nvPr/>
        </p:nvSpPr>
        <p:spPr bwMode="auto">
          <a:xfrm>
            <a:off x="962025" y="40132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7" name="Line 1985"/>
          <p:cNvSpPr>
            <a:spLocks noChangeShapeType="1"/>
          </p:cNvSpPr>
          <p:nvPr/>
        </p:nvSpPr>
        <p:spPr bwMode="auto">
          <a:xfrm>
            <a:off x="962025" y="38354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8" name="Line 1990"/>
          <p:cNvSpPr>
            <a:spLocks noChangeShapeType="1"/>
          </p:cNvSpPr>
          <p:nvPr/>
        </p:nvSpPr>
        <p:spPr bwMode="auto">
          <a:xfrm>
            <a:off x="962025" y="36496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9" name="Line 1991"/>
          <p:cNvSpPr>
            <a:spLocks noChangeShapeType="1"/>
          </p:cNvSpPr>
          <p:nvPr/>
        </p:nvSpPr>
        <p:spPr bwMode="auto">
          <a:xfrm>
            <a:off x="952500" y="41973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0" name="Line 1992"/>
          <p:cNvSpPr>
            <a:spLocks noChangeShapeType="1"/>
          </p:cNvSpPr>
          <p:nvPr/>
        </p:nvSpPr>
        <p:spPr bwMode="auto">
          <a:xfrm>
            <a:off x="952500" y="40132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1" name="Line 1993"/>
          <p:cNvSpPr>
            <a:spLocks noChangeShapeType="1"/>
          </p:cNvSpPr>
          <p:nvPr/>
        </p:nvSpPr>
        <p:spPr bwMode="auto">
          <a:xfrm>
            <a:off x="952500" y="38354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2" name="Line 1994"/>
          <p:cNvSpPr>
            <a:spLocks noChangeShapeType="1"/>
          </p:cNvSpPr>
          <p:nvPr/>
        </p:nvSpPr>
        <p:spPr bwMode="auto">
          <a:xfrm>
            <a:off x="952500" y="36496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3" name="Line 1995"/>
          <p:cNvSpPr>
            <a:spLocks noChangeShapeType="1"/>
          </p:cNvSpPr>
          <p:nvPr/>
        </p:nvSpPr>
        <p:spPr bwMode="auto">
          <a:xfrm>
            <a:off x="990600" y="4197350"/>
            <a:ext cx="3338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4" name="Line 1996"/>
          <p:cNvSpPr>
            <a:spLocks noChangeShapeType="1"/>
          </p:cNvSpPr>
          <p:nvPr/>
        </p:nvSpPr>
        <p:spPr bwMode="auto">
          <a:xfrm flipV="1">
            <a:off x="1028700" y="39735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5" name="Line 1997"/>
          <p:cNvSpPr>
            <a:spLocks noChangeShapeType="1"/>
          </p:cNvSpPr>
          <p:nvPr/>
        </p:nvSpPr>
        <p:spPr bwMode="auto">
          <a:xfrm flipV="1">
            <a:off x="1066800" y="3957638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6" name="Line 1998"/>
          <p:cNvSpPr>
            <a:spLocks noChangeShapeType="1"/>
          </p:cNvSpPr>
          <p:nvPr/>
        </p:nvSpPr>
        <p:spPr bwMode="auto">
          <a:xfrm flipV="1">
            <a:off x="1114425" y="3951288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7" name="Line 1999"/>
          <p:cNvSpPr>
            <a:spLocks noChangeShapeType="1"/>
          </p:cNvSpPr>
          <p:nvPr/>
        </p:nvSpPr>
        <p:spPr bwMode="auto">
          <a:xfrm>
            <a:off x="1152525" y="3951288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8" name="Line 2000"/>
          <p:cNvSpPr>
            <a:spLocks noChangeShapeType="1"/>
          </p:cNvSpPr>
          <p:nvPr/>
        </p:nvSpPr>
        <p:spPr bwMode="auto">
          <a:xfrm>
            <a:off x="1190625" y="39576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9" name="Line 2001"/>
          <p:cNvSpPr>
            <a:spLocks noChangeShapeType="1"/>
          </p:cNvSpPr>
          <p:nvPr/>
        </p:nvSpPr>
        <p:spPr bwMode="auto">
          <a:xfrm>
            <a:off x="1228725" y="39576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0" name="Line 2002"/>
          <p:cNvSpPr>
            <a:spLocks noChangeShapeType="1"/>
          </p:cNvSpPr>
          <p:nvPr/>
        </p:nvSpPr>
        <p:spPr bwMode="auto">
          <a:xfrm>
            <a:off x="1266825" y="3965575"/>
            <a:ext cx="38100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1" name="Line 2003"/>
          <p:cNvSpPr>
            <a:spLocks noChangeShapeType="1"/>
          </p:cNvSpPr>
          <p:nvPr/>
        </p:nvSpPr>
        <p:spPr bwMode="auto">
          <a:xfrm>
            <a:off x="1304925" y="3989388"/>
            <a:ext cx="476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2" name="Line 2004"/>
          <p:cNvSpPr>
            <a:spLocks noChangeShapeType="1"/>
          </p:cNvSpPr>
          <p:nvPr/>
        </p:nvSpPr>
        <p:spPr bwMode="auto">
          <a:xfrm>
            <a:off x="1352550" y="399732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3" name="Line 2005"/>
          <p:cNvSpPr>
            <a:spLocks noChangeShapeType="1"/>
          </p:cNvSpPr>
          <p:nvPr/>
        </p:nvSpPr>
        <p:spPr bwMode="auto">
          <a:xfrm>
            <a:off x="1390650" y="399732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4" name="Line 2006"/>
          <p:cNvSpPr>
            <a:spLocks noChangeShapeType="1"/>
          </p:cNvSpPr>
          <p:nvPr/>
        </p:nvSpPr>
        <p:spPr bwMode="auto">
          <a:xfrm>
            <a:off x="1428750" y="399732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5" name="Line 2007"/>
          <p:cNvSpPr>
            <a:spLocks noChangeShapeType="1"/>
          </p:cNvSpPr>
          <p:nvPr/>
        </p:nvSpPr>
        <p:spPr bwMode="auto">
          <a:xfrm flipV="1">
            <a:off x="1466850" y="39893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6" name="Line 2008"/>
          <p:cNvSpPr>
            <a:spLocks noChangeShapeType="1"/>
          </p:cNvSpPr>
          <p:nvPr/>
        </p:nvSpPr>
        <p:spPr bwMode="auto">
          <a:xfrm flipV="1">
            <a:off x="1504950" y="3957638"/>
            <a:ext cx="38100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7" name="Line 2009"/>
          <p:cNvSpPr>
            <a:spLocks noChangeShapeType="1"/>
          </p:cNvSpPr>
          <p:nvPr/>
        </p:nvSpPr>
        <p:spPr bwMode="auto">
          <a:xfrm flipV="1">
            <a:off x="1543050" y="3943350"/>
            <a:ext cx="47625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8" name="Line 2010"/>
          <p:cNvSpPr>
            <a:spLocks noChangeShapeType="1"/>
          </p:cNvSpPr>
          <p:nvPr/>
        </p:nvSpPr>
        <p:spPr bwMode="auto">
          <a:xfrm flipV="1">
            <a:off x="1590675" y="3927475"/>
            <a:ext cx="39688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9" name="Line 2011"/>
          <p:cNvSpPr>
            <a:spLocks noChangeShapeType="1"/>
          </p:cNvSpPr>
          <p:nvPr/>
        </p:nvSpPr>
        <p:spPr bwMode="auto">
          <a:xfrm flipV="1">
            <a:off x="1630363" y="39195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" name="Line 2012"/>
          <p:cNvSpPr>
            <a:spLocks noChangeShapeType="1"/>
          </p:cNvSpPr>
          <p:nvPr/>
        </p:nvSpPr>
        <p:spPr bwMode="auto">
          <a:xfrm>
            <a:off x="1668463" y="39195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" name="Line 2013"/>
          <p:cNvSpPr>
            <a:spLocks noChangeShapeType="1"/>
          </p:cNvSpPr>
          <p:nvPr/>
        </p:nvSpPr>
        <p:spPr bwMode="auto">
          <a:xfrm>
            <a:off x="1706563" y="3927475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" name="Line 2014"/>
          <p:cNvSpPr>
            <a:spLocks noChangeShapeType="1"/>
          </p:cNvSpPr>
          <p:nvPr/>
        </p:nvSpPr>
        <p:spPr bwMode="auto">
          <a:xfrm>
            <a:off x="1744663" y="39433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" name="Line 2015"/>
          <p:cNvSpPr>
            <a:spLocks noChangeShapeType="1"/>
          </p:cNvSpPr>
          <p:nvPr/>
        </p:nvSpPr>
        <p:spPr bwMode="auto">
          <a:xfrm>
            <a:off x="1782763" y="3951288"/>
            <a:ext cx="47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4" name="Line 2016"/>
          <p:cNvSpPr>
            <a:spLocks noChangeShapeType="1"/>
          </p:cNvSpPr>
          <p:nvPr/>
        </p:nvSpPr>
        <p:spPr bwMode="auto">
          <a:xfrm>
            <a:off x="1830388" y="3951288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5" name="Line 2017"/>
          <p:cNvSpPr>
            <a:spLocks noChangeShapeType="1"/>
          </p:cNvSpPr>
          <p:nvPr/>
        </p:nvSpPr>
        <p:spPr bwMode="auto">
          <a:xfrm>
            <a:off x="1868488" y="39576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6" name="Line 2018"/>
          <p:cNvSpPr>
            <a:spLocks noChangeShapeType="1"/>
          </p:cNvSpPr>
          <p:nvPr/>
        </p:nvSpPr>
        <p:spPr bwMode="auto">
          <a:xfrm flipV="1">
            <a:off x="1906588" y="3935413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7" name="Line 2019"/>
          <p:cNvSpPr>
            <a:spLocks noChangeShapeType="1"/>
          </p:cNvSpPr>
          <p:nvPr/>
        </p:nvSpPr>
        <p:spPr bwMode="auto">
          <a:xfrm flipV="1">
            <a:off x="1944688" y="3913188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8" name="Line 2020"/>
          <p:cNvSpPr>
            <a:spLocks noChangeShapeType="1"/>
          </p:cNvSpPr>
          <p:nvPr/>
        </p:nvSpPr>
        <p:spPr bwMode="auto">
          <a:xfrm flipV="1">
            <a:off x="1982788" y="39052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9" name="Line 2021"/>
          <p:cNvSpPr>
            <a:spLocks noChangeShapeType="1"/>
          </p:cNvSpPr>
          <p:nvPr/>
        </p:nvSpPr>
        <p:spPr bwMode="auto">
          <a:xfrm flipV="1">
            <a:off x="2020888" y="3897313"/>
            <a:ext cx="476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70" name="Line 2022"/>
          <p:cNvSpPr>
            <a:spLocks noChangeShapeType="1"/>
          </p:cNvSpPr>
          <p:nvPr/>
        </p:nvSpPr>
        <p:spPr bwMode="auto">
          <a:xfrm flipV="1">
            <a:off x="2068513" y="38893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71" name="Line 2023"/>
          <p:cNvSpPr>
            <a:spLocks noChangeShapeType="1"/>
          </p:cNvSpPr>
          <p:nvPr/>
        </p:nvSpPr>
        <p:spPr bwMode="auto">
          <a:xfrm flipV="1">
            <a:off x="2106613" y="38814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72" name="Line 2024"/>
          <p:cNvSpPr>
            <a:spLocks noChangeShapeType="1"/>
          </p:cNvSpPr>
          <p:nvPr/>
        </p:nvSpPr>
        <p:spPr bwMode="auto">
          <a:xfrm>
            <a:off x="2144713" y="38814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73" name="Line 2025"/>
          <p:cNvSpPr>
            <a:spLocks noChangeShapeType="1"/>
          </p:cNvSpPr>
          <p:nvPr/>
        </p:nvSpPr>
        <p:spPr bwMode="auto">
          <a:xfrm>
            <a:off x="2182813" y="38893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74" name="Line 2026"/>
          <p:cNvSpPr>
            <a:spLocks noChangeShapeType="1"/>
          </p:cNvSpPr>
          <p:nvPr/>
        </p:nvSpPr>
        <p:spPr bwMode="auto">
          <a:xfrm>
            <a:off x="2220913" y="3897313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75" name="Line 2027"/>
          <p:cNvSpPr>
            <a:spLocks noChangeShapeType="1"/>
          </p:cNvSpPr>
          <p:nvPr/>
        </p:nvSpPr>
        <p:spPr bwMode="auto">
          <a:xfrm>
            <a:off x="2259013" y="3913188"/>
            <a:ext cx="47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76" name="Line 2028"/>
          <p:cNvSpPr>
            <a:spLocks noChangeShapeType="1"/>
          </p:cNvSpPr>
          <p:nvPr/>
        </p:nvSpPr>
        <p:spPr bwMode="auto">
          <a:xfrm>
            <a:off x="2306638" y="3913188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77" name="Line 2029"/>
          <p:cNvSpPr>
            <a:spLocks noChangeShapeType="1"/>
          </p:cNvSpPr>
          <p:nvPr/>
        </p:nvSpPr>
        <p:spPr bwMode="auto">
          <a:xfrm flipV="1">
            <a:off x="2344738" y="39052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78" name="Line 2030"/>
          <p:cNvSpPr>
            <a:spLocks noChangeShapeType="1"/>
          </p:cNvSpPr>
          <p:nvPr/>
        </p:nvSpPr>
        <p:spPr bwMode="auto">
          <a:xfrm flipV="1">
            <a:off x="2382838" y="3889375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79" name="Line 2031"/>
          <p:cNvSpPr>
            <a:spLocks noChangeShapeType="1"/>
          </p:cNvSpPr>
          <p:nvPr/>
        </p:nvSpPr>
        <p:spPr bwMode="auto">
          <a:xfrm flipV="1">
            <a:off x="2420938" y="3867150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80" name="Line 2032"/>
          <p:cNvSpPr>
            <a:spLocks noChangeShapeType="1"/>
          </p:cNvSpPr>
          <p:nvPr/>
        </p:nvSpPr>
        <p:spPr bwMode="auto">
          <a:xfrm flipV="1">
            <a:off x="2459038" y="38592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81" name="Line 2033"/>
          <p:cNvSpPr>
            <a:spLocks noChangeShapeType="1"/>
          </p:cNvSpPr>
          <p:nvPr/>
        </p:nvSpPr>
        <p:spPr bwMode="auto">
          <a:xfrm flipV="1">
            <a:off x="2497138" y="3835400"/>
            <a:ext cx="49212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82" name="Line 2034"/>
          <p:cNvSpPr>
            <a:spLocks noChangeShapeType="1"/>
          </p:cNvSpPr>
          <p:nvPr/>
        </p:nvSpPr>
        <p:spPr bwMode="auto">
          <a:xfrm>
            <a:off x="2546350" y="38354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83" name="Line 2035"/>
          <p:cNvSpPr>
            <a:spLocks noChangeShapeType="1"/>
          </p:cNvSpPr>
          <p:nvPr/>
        </p:nvSpPr>
        <p:spPr bwMode="auto">
          <a:xfrm>
            <a:off x="2584450" y="3843338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84" name="Line 2036"/>
          <p:cNvSpPr>
            <a:spLocks noChangeShapeType="1"/>
          </p:cNvSpPr>
          <p:nvPr/>
        </p:nvSpPr>
        <p:spPr bwMode="auto">
          <a:xfrm>
            <a:off x="2622550" y="38592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85" name="Line 2037"/>
          <p:cNvSpPr>
            <a:spLocks noChangeShapeType="1"/>
          </p:cNvSpPr>
          <p:nvPr/>
        </p:nvSpPr>
        <p:spPr bwMode="auto">
          <a:xfrm>
            <a:off x="2660650" y="38592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86" name="Line 2038"/>
          <p:cNvSpPr>
            <a:spLocks noChangeShapeType="1"/>
          </p:cNvSpPr>
          <p:nvPr/>
        </p:nvSpPr>
        <p:spPr bwMode="auto">
          <a:xfrm>
            <a:off x="2698750" y="38592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87" name="Line 2039"/>
          <p:cNvSpPr>
            <a:spLocks noChangeShapeType="1"/>
          </p:cNvSpPr>
          <p:nvPr/>
        </p:nvSpPr>
        <p:spPr bwMode="auto">
          <a:xfrm>
            <a:off x="2736850" y="3867150"/>
            <a:ext cx="47625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88" name="Line 2040"/>
          <p:cNvSpPr>
            <a:spLocks noChangeShapeType="1"/>
          </p:cNvSpPr>
          <p:nvPr/>
        </p:nvSpPr>
        <p:spPr bwMode="auto">
          <a:xfrm>
            <a:off x="2784475" y="38814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89" name="Line 2041"/>
          <p:cNvSpPr>
            <a:spLocks noChangeShapeType="1"/>
          </p:cNvSpPr>
          <p:nvPr/>
        </p:nvSpPr>
        <p:spPr bwMode="auto">
          <a:xfrm flipV="1">
            <a:off x="2822575" y="38814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90" name="Line 2042"/>
          <p:cNvSpPr>
            <a:spLocks noChangeShapeType="1"/>
          </p:cNvSpPr>
          <p:nvPr/>
        </p:nvSpPr>
        <p:spPr bwMode="auto">
          <a:xfrm flipV="1">
            <a:off x="2860675" y="3875088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91" name="Line 2043"/>
          <p:cNvSpPr>
            <a:spLocks noChangeShapeType="1"/>
          </p:cNvSpPr>
          <p:nvPr/>
        </p:nvSpPr>
        <p:spPr bwMode="auto">
          <a:xfrm flipV="1">
            <a:off x="2898775" y="3851275"/>
            <a:ext cx="38100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92" name="Line 2044"/>
          <p:cNvSpPr>
            <a:spLocks noChangeShapeType="1"/>
          </p:cNvSpPr>
          <p:nvPr/>
        </p:nvSpPr>
        <p:spPr bwMode="auto">
          <a:xfrm flipV="1">
            <a:off x="2936875" y="3835400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93" name="Line 2045"/>
          <p:cNvSpPr>
            <a:spLocks noChangeShapeType="1"/>
          </p:cNvSpPr>
          <p:nvPr/>
        </p:nvSpPr>
        <p:spPr bwMode="auto">
          <a:xfrm flipV="1">
            <a:off x="2974975" y="3827463"/>
            <a:ext cx="476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94" name="Line 2046"/>
          <p:cNvSpPr>
            <a:spLocks noChangeShapeType="1"/>
          </p:cNvSpPr>
          <p:nvPr/>
        </p:nvSpPr>
        <p:spPr bwMode="auto">
          <a:xfrm>
            <a:off x="3022600" y="3827463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95" name="Line 2047"/>
          <p:cNvSpPr>
            <a:spLocks noChangeShapeType="1"/>
          </p:cNvSpPr>
          <p:nvPr/>
        </p:nvSpPr>
        <p:spPr bwMode="auto">
          <a:xfrm>
            <a:off x="3060700" y="38433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96" name="Line 2048"/>
          <p:cNvSpPr>
            <a:spLocks noChangeShapeType="1"/>
          </p:cNvSpPr>
          <p:nvPr/>
        </p:nvSpPr>
        <p:spPr bwMode="auto">
          <a:xfrm flipV="1">
            <a:off x="3098800" y="38354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97" name="Line 2049"/>
          <p:cNvSpPr>
            <a:spLocks noChangeShapeType="1"/>
          </p:cNvSpPr>
          <p:nvPr/>
        </p:nvSpPr>
        <p:spPr bwMode="auto">
          <a:xfrm>
            <a:off x="3136900" y="38354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98" name="Line 2050"/>
          <p:cNvSpPr>
            <a:spLocks noChangeShapeType="1"/>
          </p:cNvSpPr>
          <p:nvPr/>
        </p:nvSpPr>
        <p:spPr bwMode="auto">
          <a:xfrm>
            <a:off x="3175000" y="38433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99" name="Line 2051"/>
          <p:cNvSpPr>
            <a:spLocks noChangeShapeType="1"/>
          </p:cNvSpPr>
          <p:nvPr/>
        </p:nvSpPr>
        <p:spPr bwMode="auto">
          <a:xfrm>
            <a:off x="3213100" y="3851275"/>
            <a:ext cx="4762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0" name="Line 2052"/>
          <p:cNvSpPr>
            <a:spLocks noChangeShapeType="1"/>
          </p:cNvSpPr>
          <p:nvPr/>
        </p:nvSpPr>
        <p:spPr bwMode="auto">
          <a:xfrm>
            <a:off x="3260725" y="38592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1" name="Line 2053"/>
          <p:cNvSpPr>
            <a:spLocks noChangeShapeType="1"/>
          </p:cNvSpPr>
          <p:nvPr/>
        </p:nvSpPr>
        <p:spPr bwMode="auto">
          <a:xfrm>
            <a:off x="3298825" y="38592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2" name="Line 2054"/>
          <p:cNvSpPr>
            <a:spLocks noChangeShapeType="1"/>
          </p:cNvSpPr>
          <p:nvPr/>
        </p:nvSpPr>
        <p:spPr bwMode="auto">
          <a:xfrm flipV="1">
            <a:off x="3336925" y="38512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3" name="Line 2055"/>
          <p:cNvSpPr>
            <a:spLocks noChangeShapeType="1"/>
          </p:cNvSpPr>
          <p:nvPr/>
        </p:nvSpPr>
        <p:spPr bwMode="auto">
          <a:xfrm flipV="1">
            <a:off x="3375025" y="3835400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4" name="Line 2056"/>
          <p:cNvSpPr>
            <a:spLocks noChangeShapeType="1"/>
          </p:cNvSpPr>
          <p:nvPr/>
        </p:nvSpPr>
        <p:spPr bwMode="auto">
          <a:xfrm flipV="1">
            <a:off x="3413125" y="3819525"/>
            <a:ext cx="39688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5" name="Line 2057"/>
          <p:cNvSpPr>
            <a:spLocks noChangeShapeType="1"/>
          </p:cNvSpPr>
          <p:nvPr/>
        </p:nvSpPr>
        <p:spPr bwMode="auto">
          <a:xfrm flipV="1">
            <a:off x="3452813" y="3811588"/>
            <a:ext cx="476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6" name="Line 2058"/>
          <p:cNvSpPr>
            <a:spLocks noChangeShapeType="1"/>
          </p:cNvSpPr>
          <p:nvPr/>
        </p:nvSpPr>
        <p:spPr bwMode="auto">
          <a:xfrm flipV="1">
            <a:off x="3500438" y="38036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7" name="Line 2059"/>
          <p:cNvSpPr>
            <a:spLocks noChangeShapeType="1"/>
          </p:cNvSpPr>
          <p:nvPr/>
        </p:nvSpPr>
        <p:spPr bwMode="auto">
          <a:xfrm>
            <a:off x="3538538" y="38036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8" name="Line 2060"/>
          <p:cNvSpPr>
            <a:spLocks noChangeShapeType="1"/>
          </p:cNvSpPr>
          <p:nvPr/>
        </p:nvSpPr>
        <p:spPr bwMode="auto">
          <a:xfrm>
            <a:off x="3576638" y="38115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9" name="Line 2061"/>
          <p:cNvSpPr>
            <a:spLocks noChangeShapeType="1"/>
          </p:cNvSpPr>
          <p:nvPr/>
        </p:nvSpPr>
        <p:spPr bwMode="auto">
          <a:xfrm>
            <a:off x="3614738" y="38115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10" name="Line 2062"/>
          <p:cNvSpPr>
            <a:spLocks noChangeShapeType="1"/>
          </p:cNvSpPr>
          <p:nvPr/>
        </p:nvSpPr>
        <p:spPr bwMode="auto">
          <a:xfrm>
            <a:off x="3652838" y="3819525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11" name="Line 2063"/>
          <p:cNvSpPr>
            <a:spLocks noChangeShapeType="1"/>
          </p:cNvSpPr>
          <p:nvPr/>
        </p:nvSpPr>
        <p:spPr bwMode="auto">
          <a:xfrm>
            <a:off x="3690938" y="3835400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12" name="Line 2064"/>
          <p:cNvSpPr>
            <a:spLocks noChangeShapeType="1"/>
          </p:cNvSpPr>
          <p:nvPr/>
        </p:nvSpPr>
        <p:spPr bwMode="auto">
          <a:xfrm>
            <a:off x="3738563" y="3851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13" name="Line 2065"/>
          <p:cNvSpPr>
            <a:spLocks noChangeShapeType="1"/>
          </p:cNvSpPr>
          <p:nvPr/>
        </p:nvSpPr>
        <p:spPr bwMode="auto">
          <a:xfrm flipV="1">
            <a:off x="3776663" y="3835400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14" name="Line 2066"/>
          <p:cNvSpPr>
            <a:spLocks noChangeShapeType="1"/>
          </p:cNvSpPr>
          <p:nvPr/>
        </p:nvSpPr>
        <p:spPr bwMode="auto">
          <a:xfrm flipV="1">
            <a:off x="3814763" y="382746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15" name="Line 2067"/>
          <p:cNvSpPr>
            <a:spLocks noChangeShapeType="1"/>
          </p:cNvSpPr>
          <p:nvPr/>
        </p:nvSpPr>
        <p:spPr bwMode="auto">
          <a:xfrm flipV="1">
            <a:off x="3852863" y="3811588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16" name="Line 2068"/>
          <p:cNvSpPr>
            <a:spLocks noChangeShapeType="1"/>
          </p:cNvSpPr>
          <p:nvPr/>
        </p:nvSpPr>
        <p:spPr bwMode="auto">
          <a:xfrm flipV="1">
            <a:off x="3890963" y="38036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17" name="Line 2069"/>
          <p:cNvSpPr>
            <a:spLocks noChangeShapeType="1"/>
          </p:cNvSpPr>
          <p:nvPr/>
        </p:nvSpPr>
        <p:spPr bwMode="auto">
          <a:xfrm flipV="1">
            <a:off x="3929063" y="3797300"/>
            <a:ext cx="4762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18" name="Line 2070"/>
          <p:cNvSpPr>
            <a:spLocks noChangeShapeType="1"/>
          </p:cNvSpPr>
          <p:nvPr/>
        </p:nvSpPr>
        <p:spPr bwMode="auto">
          <a:xfrm flipV="1">
            <a:off x="3976688" y="3781425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19" name="Line 2071"/>
          <p:cNvSpPr>
            <a:spLocks noChangeShapeType="1"/>
          </p:cNvSpPr>
          <p:nvPr/>
        </p:nvSpPr>
        <p:spPr bwMode="auto">
          <a:xfrm flipV="1">
            <a:off x="4014788" y="3765550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20" name="Line 2072"/>
          <p:cNvSpPr>
            <a:spLocks noChangeShapeType="1"/>
          </p:cNvSpPr>
          <p:nvPr/>
        </p:nvSpPr>
        <p:spPr bwMode="auto">
          <a:xfrm>
            <a:off x="4052888" y="3765550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21" name="Line 2073"/>
          <p:cNvSpPr>
            <a:spLocks noChangeShapeType="1"/>
          </p:cNvSpPr>
          <p:nvPr/>
        </p:nvSpPr>
        <p:spPr bwMode="auto">
          <a:xfrm>
            <a:off x="4090988" y="3781425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22" name="Line 2074"/>
          <p:cNvSpPr>
            <a:spLocks noChangeShapeType="1"/>
          </p:cNvSpPr>
          <p:nvPr/>
        </p:nvSpPr>
        <p:spPr bwMode="auto">
          <a:xfrm>
            <a:off x="4129088" y="3797300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23" name="Line 2075"/>
          <p:cNvSpPr>
            <a:spLocks noChangeShapeType="1"/>
          </p:cNvSpPr>
          <p:nvPr/>
        </p:nvSpPr>
        <p:spPr bwMode="auto">
          <a:xfrm>
            <a:off x="4167188" y="3819525"/>
            <a:ext cx="4762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24" name="Line 2076"/>
          <p:cNvSpPr>
            <a:spLocks noChangeShapeType="1"/>
          </p:cNvSpPr>
          <p:nvPr/>
        </p:nvSpPr>
        <p:spPr bwMode="auto">
          <a:xfrm>
            <a:off x="4214813" y="38274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25" name="Line 2077"/>
          <p:cNvSpPr>
            <a:spLocks noChangeShapeType="1"/>
          </p:cNvSpPr>
          <p:nvPr/>
        </p:nvSpPr>
        <p:spPr bwMode="auto">
          <a:xfrm>
            <a:off x="4252913" y="38274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26" name="Line 2078"/>
          <p:cNvSpPr>
            <a:spLocks noChangeShapeType="1"/>
          </p:cNvSpPr>
          <p:nvPr/>
        </p:nvSpPr>
        <p:spPr bwMode="auto">
          <a:xfrm flipV="1">
            <a:off x="4291013" y="38195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27" name="Rectangle 2079"/>
          <p:cNvSpPr>
            <a:spLocks noChangeArrowheads="1"/>
          </p:cNvSpPr>
          <p:nvPr/>
        </p:nvSpPr>
        <p:spPr bwMode="auto">
          <a:xfrm>
            <a:off x="695325" y="39512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345</a:t>
            </a:r>
            <a:endParaRPr lang="en-US" sz="900"/>
          </a:p>
        </p:txBody>
      </p:sp>
      <p:sp>
        <p:nvSpPr>
          <p:cNvPr id="2628" name="Rectangle 2080"/>
          <p:cNvSpPr>
            <a:spLocks noChangeArrowheads="1"/>
          </p:cNvSpPr>
          <p:nvPr/>
        </p:nvSpPr>
        <p:spPr bwMode="auto">
          <a:xfrm>
            <a:off x="695325" y="37734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355</a:t>
            </a:r>
            <a:endParaRPr lang="en-US" sz="900"/>
          </a:p>
        </p:txBody>
      </p:sp>
      <p:sp>
        <p:nvSpPr>
          <p:cNvPr id="2629" name="Rectangle 2081"/>
          <p:cNvSpPr>
            <a:spLocks noChangeArrowheads="1"/>
          </p:cNvSpPr>
          <p:nvPr/>
        </p:nvSpPr>
        <p:spPr bwMode="auto">
          <a:xfrm>
            <a:off x="695325" y="35893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365</a:t>
            </a:r>
            <a:endParaRPr lang="en-US" sz="900"/>
          </a:p>
        </p:txBody>
      </p:sp>
      <p:sp>
        <p:nvSpPr>
          <p:cNvPr id="2630" name="Text Box 2082"/>
          <p:cNvSpPr txBox="1">
            <a:spLocks noChangeArrowheads="1"/>
          </p:cNvSpPr>
          <p:nvPr/>
        </p:nvSpPr>
        <p:spPr bwMode="auto">
          <a:xfrm>
            <a:off x="2262188" y="4038600"/>
            <a:ext cx="1870075" cy="13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Christmas Island (1</a:t>
            </a:r>
            <a:r>
              <a:rPr lang="en-US" sz="900">
                <a:sym typeface="Symbol" pitchFamily="18" charset="2"/>
              </a:rPr>
              <a:t>70N, 15717W)</a:t>
            </a:r>
          </a:p>
        </p:txBody>
      </p:sp>
      <p:sp>
        <p:nvSpPr>
          <p:cNvPr id="2631" name="Text Box 2083"/>
          <p:cNvSpPr txBox="1">
            <a:spLocks noChangeArrowheads="1"/>
          </p:cNvSpPr>
          <p:nvPr/>
        </p:nvSpPr>
        <p:spPr bwMode="auto">
          <a:xfrm>
            <a:off x="2686050" y="4564063"/>
            <a:ext cx="1438275" cy="13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Samoa (14</a:t>
            </a:r>
            <a:r>
              <a:rPr lang="en-US" sz="900">
                <a:sym typeface="Symbol" pitchFamily="18" charset="2"/>
              </a:rPr>
              <a:t>24S, 17057W)</a:t>
            </a:r>
          </a:p>
        </p:txBody>
      </p:sp>
      <p:sp>
        <p:nvSpPr>
          <p:cNvPr id="2632" name="Rectangle 2085"/>
          <p:cNvSpPr>
            <a:spLocks noChangeArrowheads="1"/>
          </p:cNvSpPr>
          <p:nvPr/>
        </p:nvSpPr>
        <p:spPr bwMode="auto">
          <a:xfrm>
            <a:off x="989013" y="3098800"/>
            <a:ext cx="3340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3" name="Line 2086"/>
          <p:cNvSpPr>
            <a:spLocks noChangeShapeType="1"/>
          </p:cNvSpPr>
          <p:nvPr/>
        </p:nvSpPr>
        <p:spPr bwMode="auto">
          <a:xfrm>
            <a:off x="989013" y="3465513"/>
            <a:ext cx="3340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4" name="Line 2087"/>
          <p:cNvSpPr>
            <a:spLocks noChangeShapeType="1"/>
          </p:cNvSpPr>
          <p:nvPr/>
        </p:nvSpPr>
        <p:spPr bwMode="auto">
          <a:xfrm>
            <a:off x="989013" y="3281363"/>
            <a:ext cx="3340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5" name="Line 2088"/>
          <p:cNvSpPr>
            <a:spLocks noChangeShapeType="1"/>
          </p:cNvSpPr>
          <p:nvPr/>
        </p:nvSpPr>
        <p:spPr bwMode="auto">
          <a:xfrm>
            <a:off x="989013" y="3098800"/>
            <a:ext cx="3340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6" name="Line 2089"/>
          <p:cNvSpPr>
            <a:spLocks noChangeShapeType="1"/>
          </p:cNvSpPr>
          <p:nvPr/>
        </p:nvSpPr>
        <p:spPr bwMode="auto">
          <a:xfrm>
            <a:off x="1463675" y="3098800"/>
            <a:ext cx="1588" cy="549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7" name="Line 2090"/>
          <p:cNvSpPr>
            <a:spLocks noChangeShapeType="1"/>
          </p:cNvSpPr>
          <p:nvPr/>
        </p:nvSpPr>
        <p:spPr bwMode="auto">
          <a:xfrm>
            <a:off x="1939925" y="3098800"/>
            <a:ext cx="1588" cy="549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38" name="Line 2091"/>
          <p:cNvSpPr>
            <a:spLocks noChangeShapeType="1"/>
          </p:cNvSpPr>
          <p:nvPr/>
        </p:nvSpPr>
        <p:spPr bwMode="auto">
          <a:xfrm>
            <a:off x="2416175" y="3098800"/>
            <a:ext cx="1588" cy="549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39" name="Line 2092"/>
          <p:cNvSpPr>
            <a:spLocks noChangeShapeType="1"/>
          </p:cNvSpPr>
          <p:nvPr/>
        </p:nvSpPr>
        <p:spPr bwMode="auto">
          <a:xfrm>
            <a:off x="2901950" y="3098800"/>
            <a:ext cx="1588" cy="549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40" name="Line 2093"/>
          <p:cNvSpPr>
            <a:spLocks noChangeShapeType="1"/>
          </p:cNvSpPr>
          <p:nvPr/>
        </p:nvSpPr>
        <p:spPr bwMode="auto">
          <a:xfrm>
            <a:off x="3378200" y="3098800"/>
            <a:ext cx="1588" cy="549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41" name="Line 2094"/>
          <p:cNvSpPr>
            <a:spLocks noChangeShapeType="1"/>
          </p:cNvSpPr>
          <p:nvPr/>
        </p:nvSpPr>
        <p:spPr bwMode="auto">
          <a:xfrm>
            <a:off x="3852863" y="3098800"/>
            <a:ext cx="1587" cy="549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42" name="Line 2095"/>
          <p:cNvSpPr>
            <a:spLocks noChangeShapeType="1"/>
          </p:cNvSpPr>
          <p:nvPr/>
        </p:nvSpPr>
        <p:spPr bwMode="auto">
          <a:xfrm>
            <a:off x="4329113" y="3098800"/>
            <a:ext cx="1587" cy="549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43" name="Line 2097"/>
          <p:cNvSpPr>
            <a:spLocks noChangeShapeType="1"/>
          </p:cNvSpPr>
          <p:nvPr/>
        </p:nvSpPr>
        <p:spPr bwMode="auto">
          <a:xfrm>
            <a:off x="989013" y="3098800"/>
            <a:ext cx="1587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44" name="Line 2098"/>
          <p:cNvSpPr>
            <a:spLocks noChangeShapeType="1"/>
          </p:cNvSpPr>
          <p:nvPr/>
        </p:nvSpPr>
        <p:spPr bwMode="auto">
          <a:xfrm>
            <a:off x="960438" y="36480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45" name="Line 2103"/>
          <p:cNvSpPr>
            <a:spLocks noChangeShapeType="1"/>
          </p:cNvSpPr>
          <p:nvPr/>
        </p:nvSpPr>
        <p:spPr bwMode="auto">
          <a:xfrm>
            <a:off x="960438" y="3465513"/>
            <a:ext cx="28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46" name="Line 2108"/>
          <p:cNvSpPr>
            <a:spLocks noChangeShapeType="1"/>
          </p:cNvSpPr>
          <p:nvPr/>
        </p:nvSpPr>
        <p:spPr bwMode="auto">
          <a:xfrm>
            <a:off x="960438" y="32813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47" name="Line 2113"/>
          <p:cNvSpPr>
            <a:spLocks noChangeShapeType="1"/>
          </p:cNvSpPr>
          <p:nvPr/>
        </p:nvSpPr>
        <p:spPr bwMode="auto">
          <a:xfrm>
            <a:off x="960438" y="3098800"/>
            <a:ext cx="28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48" name="Line 2114"/>
          <p:cNvSpPr>
            <a:spLocks noChangeShapeType="1"/>
          </p:cNvSpPr>
          <p:nvPr/>
        </p:nvSpPr>
        <p:spPr bwMode="auto">
          <a:xfrm>
            <a:off x="950913" y="36480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49" name="Line 2115"/>
          <p:cNvSpPr>
            <a:spLocks noChangeShapeType="1"/>
          </p:cNvSpPr>
          <p:nvPr/>
        </p:nvSpPr>
        <p:spPr bwMode="auto">
          <a:xfrm>
            <a:off x="950913" y="3465513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0" name="Line 2116"/>
          <p:cNvSpPr>
            <a:spLocks noChangeShapeType="1"/>
          </p:cNvSpPr>
          <p:nvPr/>
        </p:nvSpPr>
        <p:spPr bwMode="auto">
          <a:xfrm>
            <a:off x="950913" y="32813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1" name="Line 2117"/>
          <p:cNvSpPr>
            <a:spLocks noChangeShapeType="1"/>
          </p:cNvSpPr>
          <p:nvPr/>
        </p:nvSpPr>
        <p:spPr bwMode="auto">
          <a:xfrm>
            <a:off x="950913" y="3098800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2" name="Line 2118"/>
          <p:cNvSpPr>
            <a:spLocks noChangeShapeType="1"/>
          </p:cNvSpPr>
          <p:nvPr/>
        </p:nvSpPr>
        <p:spPr bwMode="auto">
          <a:xfrm>
            <a:off x="989013" y="3648075"/>
            <a:ext cx="3340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3" name="Line 2119"/>
          <p:cNvSpPr>
            <a:spLocks noChangeShapeType="1"/>
          </p:cNvSpPr>
          <p:nvPr/>
        </p:nvSpPr>
        <p:spPr bwMode="auto">
          <a:xfrm flipV="1">
            <a:off x="1027113" y="34194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4" name="Line 2120"/>
          <p:cNvSpPr>
            <a:spLocks noChangeShapeType="1"/>
          </p:cNvSpPr>
          <p:nvPr/>
        </p:nvSpPr>
        <p:spPr bwMode="auto">
          <a:xfrm flipV="1">
            <a:off x="1065213" y="3403600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5" name="Line 2121"/>
          <p:cNvSpPr>
            <a:spLocks noChangeShapeType="1"/>
          </p:cNvSpPr>
          <p:nvPr/>
        </p:nvSpPr>
        <p:spPr bwMode="auto">
          <a:xfrm flipV="1">
            <a:off x="1112838" y="3381375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6" name="Line 2122"/>
          <p:cNvSpPr>
            <a:spLocks noChangeShapeType="1"/>
          </p:cNvSpPr>
          <p:nvPr/>
        </p:nvSpPr>
        <p:spPr bwMode="auto">
          <a:xfrm flipV="1">
            <a:off x="1150938" y="33734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7" name="Line 2123"/>
          <p:cNvSpPr>
            <a:spLocks noChangeShapeType="1"/>
          </p:cNvSpPr>
          <p:nvPr/>
        </p:nvSpPr>
        <p:spPr bwMode="auto">
          <a:xfrm>
            <a:off x="1189038" y="3373438"/>
            <a:ext cx="38100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8" name="Line 2124"/>
          <p:cNvSpPr>
            <a:spLocks noChangeShapeType="1"/>
          </p:cNvSpPr>
          <p:nvPr/>
        </p:nvSpPr>
        <p:spPr bwMode="auto">
          <a:xfrm>
            <a:off x="1227138" y="3387725"/>
            <a:ext cx="38100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9" name="Line 2125"/>
          <p:cNvSpPr>
            <a:spLocks noChangeShapeType="1"/>
          </p:cNvSpPr>
          <p:nvPr/>
        </p:nvSpPr>
        <p:spPr bwMode="auto">
          <a:xfrm>
            <a:off x="1265238" y="3433763"/>
            <a:ext cx="36512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0" name="Line 2126"/>
          <p:cNvSpPr>
            <a:spLocks noChangeShapeType="1"/>
          </p:cNvSpPr>
          <p:nvPr/>
        </p:nvSpPr>
        <p:spPr bwMode="auto">
          <a:xfrm>
            <a:off x="1301750" y="3471863"/>
            <a:ext cx="47625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1" name="Line 2127"/>
          <p:cNvSpPr>
            <a:spLocks noChangeShapeType="1"/>
          </p:cNvSpPr>
          <p:nvPr/>
        </p:nvSpPr>
        <p:spPr bwMode="auto">
          <a:xfrm flipV="1">
            <a:off x="1349375" y="34877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" name="Line 2128"/>
          <p:cNvSpPr>
            <a:spLocks noChangeShapeType="1"/>
          </p:cNvSpPr>
          <p:nvPr/>
        </p:nvSpPr>
        <p:spPr bwMode="auto">
          <a:xfrm flipV="1">
            <a:off x="1387475" y="3449638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" name="Line 2129"/>
          <p:cNvSpPr>
            <a:spLocks noChangeShapeType="1"/>
          </p:cNvSpPr>
          <p:nvPr/>
        </p:nvSpPr>
        <p:spPr bwMode="auto">
          <a:xfrm flipV="1">
            <a:off x="1425575" y="3419475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" name="Line 2130"/>
          <p:cNvSpPr>
            <a:spLocks noChangeShapeType="1"/>
          </p:cNvSpPr>
          <p:nvPr/>
        </p:nvSpPr>
        <p:spPr bwMode="auto">
          <a:xfrm flipV="1">
            <a:off x="1463675" y="3395663"/>
            <a:ext cx="38100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" name="Line 2131"/>
          <p:cNvSpPr>
            <a:spLocks noChangeShapeType="1"/>
          </p:cNvSpPr>
          <p:nvPr/>
        </p:nvSpPr>
        <p:spPr bwMode="auto">
          <a:xfrm flipV="1">
            <a:off x="1501775" y="3381375"/>
            <a:ext cx="47625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" name="Line 2132"/>
          <p:cNvSpPr>
            <a:spLocks noChangeShapeType="1"/>
          </p:cNvSpPr>
          <p:nvPr/>
        </p:nvSpPr>
        <p:spPr bwMode="auto">
          <a:xfrm flipV="1">
            <a:off x="1549400" y="33734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" name="Line 2133"/>
          <p:cNvSpPr>
            <a:spLocks noChangeShapeType="1"/>
          </p:cNvSpPr>
          <p:nvPr/>
        </p:nvSpPr>
        <p:spPr bwMode="auto">
          <a:xfrm flipV="1">
            <a:off x="1587500" y="3349625"/>
            <a:ext cx="38100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" name="Line 2134"/>
          <p:cNvSpPr>
            <a:spLocks noChangeShapeType="1"/>
          </p:cNvSpPr>
          <p:nvPr/>
        </p:nvSpPr>
        <p:spPr bwMode="auto">
          <a:xfrm flipV="1">
            <a:off x="1625600" y="3327400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" name="Line 2135"/>
          <p:cNvSpPr>
            <a:spLocks noChangeShapeType="1"/>
          </p:cNvSpPr>
          <p:nvPr/>
        </p:nvSpPr>
        <p:spPr bwMode="auto">
          <a:xfrm>
            <a:off x="1663700" y="3327400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" name="Line 2136"/>
          <p:cNvSpPr>
            <a:spLocks noChangeShapeType="1"/>
          </p:cNvSpPr>
          <p:nvPr/>
        </p:nvSpPr>
        <p:spPr bwMode="auto">
          <a:xfrm>
            <a:off x="1701800" y="3349625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" name="Line 2137"/>
          <p:cNvSpPr>
            <a:spLocks noChangeShapeType="1"/>
          </p:cNvSpPr>
          <p:nvPr/>
        </p:nvSpPr>
        <p:spPr bwMode="auto">
          <a:xfrm>
            <a:off x="1739900" y="3403600"/>
            <a:ext cx="47625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" name="Line 2138"/>
          <p:cNvSpPr>
            <a:spLocks noChangeShapeType="1"/>
          </p:cNvSpPr>
          <p:nvPr/>
        </p:nvSpPr>
        <p:spPr bwMode="auto">
          <a:xfrm>
            <a:off x="1787525" y="3449638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3" name="Line 2139"/>
          <p:cNvSpPr>
            <a:spLocks noChangeShapeType="1"/>
          </p:cNvSpPr>
          <p:nvPr/>
        </p:nvSpPr>
        <p:spPr bwMode="auto">
          <a:xfrm flipV="1">
            <a:off x="1825625" y="3449638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4" name="Line 2140"/>
          <p:cNvSpPr>
            <a:spLocks noChangeShapeType="1"/>
          </p:cNvSpPr>
          <p:nvPr/>
        </p:nvSpPr>
        <p:spPr bwMode="auto">
          <a:xfrm flipV="1">
            <a:off x="1863725" y="3411538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5" name="Line 2141"/>
          <p:cNvSpPr>
            <a:spLocks noChangeShapeType="1"/>
          </p:cNvSpPr>
          <p:nvPr/>
        </p:nvSpPr>
        <p:spPr bwMode="auto">
          <a:xfrm flipV="1">
            <a:off x="1901825" y="3381375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6" name="Line 2142"/>
          <p:cNvSpPr>
            <a:spLocks noChangeShapeType="1"/>
          </p:cNvSpPr>
          <p:nvPr/>
        </p:nvSpPr>
        <p:spPr bwMode="auto">
          <a:xfrm flipV="1">
            <a:off x="1939925" y="3357563"/>
            <a:ext cx="38100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7" name="Line 2143"/>
          <p:cNvSpPr>
            <a:spLocks noChangeShapeType="1"/>
          </p:cNvSpPr>
          <p:nvPr/>
        </p:nvSpPr>
        <p:spPr bwMode="auto">
          <a:xfrm flipV="1">
            <a:off x="1978025" y="3335338"/>
            <a:ext cx="47625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8" name="Line 2144"/>
          <p:cNvSpPr>
            <a:spLocks noChangeShapeType="1"/>
          </p:cNvSpPr>
          <p:nvPr/>
        </p:nvSpPr>
        <p:spPr bwMode="auto">
          <a:xfrm flipV="1">
            <a:off x="2025650" y="33274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9" name="Line 2145"/>
          <p:cNvSpPr>
            <a:spLocks noChangeShapeType="1"/>
          </p:cNvSpPr>
          <p:nvPr/>
        </p:nvSpPr>
        <p:spPr bwMode="auto">
          <a:xfrm flipV="1">
            <a:off x="2063750" y="3297238"/>
            <a:ext cx="38100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80" name="Line 2146"/>
          <p:cNvSpPr>
            <a:spLocks noChangeShapeType="1"/>
          </p:cNvSpPr>
          <p:nvPr/>
        </p:nvSpPr>
        <p:spPr bwMode="auto">
          <a:xfrm flipV="1">
            <a:off x="2101850" y="3281363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81" name="Line 2147"/>
          <p:cNvSpPr>
            <a:spLocks noChangeShapeType="1"/>
          </p:cNvSpPr>
          <p:nvPr/>
        </p:nvSpPr>
        <p:spPr bwMode="auto">
          <a:xfrm>
            <a:off x="2139950" y="3281363"/>
            <a:ext cx="38100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82" name="Line 2148"/>
          <p:cNvSpPr>
            <a:spLocks noChangeShapeType="1"/>
          </p:cNvSpPr>
          <p:nvPr/>
        </p:nvSpPr>
        <p:spPr bwMode="auto">
          <a:xfrm>
            <a:off x="2178050" y="3305175"/>
            <a:ext cx="476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83" name="Line 2149"/>
          <p:cNvSpPr>
            <a:spLocks noChangeShapeType="1"/>
          </p:cNvSpPr>
          <p:nvPr/>
        </p:nvSpPr>
        <p:spPr bwMode="auto">
          <a:xfrm>
            <a:off x="2225675" y="3343275"/>
            <a:ext cx="38100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84" name="Line 2150"/>
          <p:cNvSpPr>
            <a:spLocks noChangeShapeType="1"/>
          </p:cNvSpPr>
          <p:nvPr/>
        </p:nvSpPr>
        <p:spPr bwMode="auto">
          <a:xfrm>
            <a:off x="2263775" y="3403600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85" name="Line 2151"/>
          <p:cNvSpPr>
            <a:spLocks noChangeShapeType="1"/>
          </p:cNvSpPr>
          <p:nvPr/>
        </p:nvSpPr>
        <p:spPr bwMode="auto">
          <a:xfrm flipV="1">
            <a:off x="2301875" y="3381375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86" name="Line 2152"/>
          <p:cNvSpPr>
            <a:spLocks noChangeShapeType="1"/>
          </p:cNvSpPr>
          <p:nvPr/>
        </p:nvSpPr>
        <p:spPr bwMode="auto">
          <a:xfrm flipV="1">
            <a:off x="2339975" y="3365500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87" name="Line 2153"/>
          <p:cNvSpPr>
            <a:spLocks noChangeShapeType="1"/>
          </p:cNvSpPr>
          <p:nvPr/>
        </p:nvSpPr>
        <p:spPr bwMode="auto">
          <a:xfrm flipV="1">
            <a:off x="2378075" y="3343275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88" name="Line 2154"/>
          <p:cNvSpPr>
            <a:spLocks noChangeShapeType="1"/>
          </p:cNvSpPr>
          <p:nvPr/>
        </p:nvSpPr>
        <p:spPr bwMode="auto">
          <a:xfrm flipV="1">
            <a:off x="2416175" y="3319463"/>
            <a:ext cx="47625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89" name="Line 2155"/>
          <p:cNvSpPr>
            <a:spLocks noChangeShapeType="1"/>
          </p:cNvSpPr>
          <p:nvPr/>
        </p:nvSpPr>
        <p:spPr bwMode="auto">
          <a:xfrm>
            <a:off x="2463800" y="3319463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0" name="Line 2156"/>
          <p:cNvSpPr>
            <a:spLocks noChangeShapeType="1"/>
          </p:cNvSpPr>
          <p:nvPr/>
        </p:nvSpPr>
        <p:spPr bwMode="auto">
          <a:xfrm flipV="1">
            <a:off x="2503488" y="3297238"/>
            <a:ext cx="36512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1" name="Line 2157"/>
          <p:cNvSpPr>
            <a:spLocks noChangeShapeType="1"/>
          </p:cNvSpPr>
          <p:nvPr/>
        </p:nvSpPr>
        <p:spPr bwMode="auto">
          <a:xfrm flipV="1">
            <a:off x="2540000" y="3259138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2" name="Line 2158"/>
          <p:cNvSpPr>
            <a:spLocks noChangeShapeType="1"/>
          </p:cNvSpPr>
          <p:nvPr/>
        </p:nvSpPr>
        <p:spPr bwMode="auto">
          <a:xfrm flipV="1">
            <a:off x="2578100" y="32512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3" name="Line 2159"/>
          <p:cNvSpPr>
            <a:spLocks noChangeShapeType="1"/>
          </p:cNvSpPr>
          <p:nvPr/>
        </p:nvSpPr>
        <p:spPr bwMode="auto">
          <a:xfrm>
            <a:off x="2616200" y="325120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4" name="Line 2160"/>
          <p:cNvSpPr>
            <a:spLocks noChangeShapeType="1"/>
          </p:cNvSpPr>
          <p:nvPr/>
        </p:nvSpPr>
        <p:spPr bwMode="auto">
          <a:xfrm>
            <a:off x="2663825" y="3281363"/>
            <a:ext cx="38100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5" name="Line 2161"/>
          <p:cNvSpPr>
            <a:spLocks noChangeShapeType="1"/>
          </p:cNvSpPr>
          <p:nvPr/>
        </p:nvSpPr>
        <p:spPr bwMode="auto">
          <a:xfrm>
            <a:off x="2701925" y="3327400"/>
            <a:ext cx="38100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6" name="Line 2162"/>
          <p:cNvSpPr>
            <a:spLocks noChangeShapeType="1"/>
          </p:cNvSpPr>
          <p:nvPr/>
        </p:nvSpPr>
        <p:spPr bwMode="auto">
          <a:xfrm>
            <a:off x="2740025" y="3373438"/>
            <a:ext cx="38100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7" name="Line 2163"/>
          <p:cNvSpPr>
            <a:spLocks noChangeShapeType="1"/>
          </p:cNvSpPr>
          <p:nvPr/>
        </p:nvSpPr>
        <p:spPr bwMode="auto">
          <a:xfrm flipV="1">
            <a:off x="2778125" y="3373438"/>
            <a:ext cx="38100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8" name="Line 2164"/>
          <p:cNvSpPr>
            <a:spLocks noChangeShapeType="1"/>
          </p:cNvSpPr>
          <p:nvPr/>
        </p:nvSpPr>
        <p:spPr bwMode="auto">
          <a:xfrm flipV="1">
            <a:off x="2816225" y="3335338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9" name="Line 2165"/>
          <p:cNvSpPr>
            <a:spLocks noChangeShapeType="1"/>
          </p:cNvSpPr>
          <p:nvPr/>
        </p:nvSpPr>
        <p:spPr bwMode="auto">
          <a:xfrm flipV="1">
            <a:off x="2854325" y="3305175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00" name="Line 2166"/>
          <p:cNvSpPr>
            <a:spLocks noChangeShapeType="1"/>
          </p:cNvSpPr>
          <p:nvPr/>
        </p:nvSpPr>
        <p:spPr bwMode="auto">
          <a:xfrm flipV="1">
            <a:off x="2901950" y="3289300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01" name="Line 2167"/>
          <p:cNvSpPr>
            <a:spLocks noChangeShapeType="1"/>
          </p:cNvSpPr>
          <p:nvPr/>
        </p:nvSpPr>
        <p:spPr bwMode="auto">
          <a:xfrm flipV="1">
            <a:off x="2940050" y="3265488"/>
            <a:ext cx="38100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02" name="Line 2168"/>
          <p:cNvSpPr>
            <a:spLocks noChangeShapeType="1"/>
          </p:cNvSpPr>
          <p:nvPr/>
        </p:nvSpPr>
        <p:spPr bwMode="auto">
          <a:xfrm flipV="1">
            <a:off x="2978150" y="3259138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03" name="Line 2169"/>
          <p:cNvSpPr>
            <a:spLocks noChangeShapeType="1"/>
          </p:cNvSpPr>
          <p:nvPr/>
        </p:nvSpPr>
        <p:spPr bwMode="auto">
          <a:xfrm flipV="1">
            <a:off x="3016250" y="3243263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04" name="Line 2170"/>
          <p:cNvSpPr>
            <a:spLocks noChangeShapeType="1"/>
          </p:cNvSpPr>
          <p:nvPr/>
        </p:nvSpPr>
        <p:spPr bwMode="auto">
          <a:xfrm flipV="1">
            <a:off x="3054350" y="32353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05" name="Line 2171"/>
          <p:cNvSpPr>
            <a:spLocks noChangeShapeType="1"/>
          </p:cNvSpPr>
          <p:nvPr/>
        </p:nvSpPr>
        <p:spPr bwMode="auto">
          <a:xfrm>
            <a:off x="3092450" y="3235325"/>
            <a:ext cx="476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06" name="Line 2172"/>
          <p:cNvSpPr>
            <a:spLocks noChangeShapeType="1"/>
          </p:cNvSpPr>
          <p:nvPr/>
        </p:nvSpPr>
        <p:spPr bwMode="auto">
          <a:xfrm>
            <a:off x="3140075" y="3273425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07" name="Line 2173"/>
          <p:cNvSpPr>
            <a:spLocks noChangeShapeType="1"/>
          </p:cNvSpPr>
          <p:nvPr/>
        </p:nvSpPr>
        <p:spPr bwMode="auto">
          <a:xfrm>
            <a:off x="3178175" y="3311525"/>
            <a:ext cx="38100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08" name="Line 2174"/>
          <p:cNvSpPr>
            <a:spLocks noChangeShapeType="1"/>
          </p:cNvSpPr>
          <p:nvPr/>
        </p:nvSpPr>
        <p:spPr bwMode="auto">
          <a:xfrm>
            <a:off x="3216275" y="3343275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09" name="Line 2175"/>
          <p:cNvSpPr>
            <a:spLocks noChangeShapeType="1"/>
          </p:cNvSpPr>
          <p:nvPr/>
        </p:nvSpPr>
        <p:spPr bwMode="auto">
          <a:xfrm flipV="1">
            <a:off x="3254375" y="3357563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0" name="Line 2176"/>
          <p:cNvSpPr>
            <a:spLocks noChangeShapeType="1"/>
          </p:cNvSpPr>
          <p:nvPr/>
        </p:nvSpPr>
        <p:spPr bwMode="auto">
          <a:xfrm flipV="1">
            <a:off x="3292475" y="3311525"/>
            <a:ext cx="47625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1" name="Line 2177"/>
          <p:cNvSpPr>
            <a:spLocks noChangeShapeType="1"/>
          </p:cNvSpPr>
          <p:nvPr/>
        </p:nvSpPr>
        <p:spPr bwMode="auto">
          <a:xfrm flipV="1">
            <a:off x="3340100" y="3281363"/>
            <a:ext cx="38100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2" name="Line 2178"/>
          <p:cNvSpPr>
            <a:spLocks noChangeShapeType="1"/>
          </p:cNvSpPr>
          <p:nvPr/>
        </p:nvSpPr>
        <p:spPr bwMode="auto">
          <a:xfrm flipV="1">
            <a:off x="3378200" y="3265488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3" name="Line 2179"/>
          <p:cNvSpPr>
            <a:spLocks noChangeShapeType="1"/>
          </p:cNvSpPr>
          <p:nvPr/>
        </p:nvSpPr>
        <p:spPr bwMode="auto">
          <a:xfrm flipV="1">
            <a:off x="3416300" y="3251200"/>
            <a:ext cx="38100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4" name="Line 2180"/>
          <p:cNvSpPr>
            <a:spLocks noChangeShapeType="1"/>
          </p:cNvSpPr>
          <p:nvPr/>
        </p:nvSpPr>
        <p:spPr bwMode="auto">
          <a:xfrm flipV="1">
            <a:off x="3454400" y="3235325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5" name="Line 2181"/>
          <p:cNvSpPr>
            <a:spLocks noChangeShapeType="1"/>
          </p:cNvSpPr>
          <p:nvPr/>
        </p:nvSpPr>
        <p:spPr bwMode="auto">
          <a:xfrm flipV="1">
            <a:off x="3492500" y="3205163"/>
            <a:ext cx="38100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6" name="Line 2182"/>
          <p:cNvSpPr>
            <a:spLocks noChangeShapeType="1"/>
          </p:cNvSpPr>
          <p:nvPr/>
        </p:nvSpPr>
        <p:spPr bwMode="auto">
          <a:xfrm flipV="1">
            <a:off x="3530600" y="3189288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7" name="Line 2183"/>
          <p:cNvSpPr>
            <a:spLocks noChangeShapeType="1"/>
          </p:cNvSpPr>
          <p:nvPr/>
        </p:nvSpPr>
        <p:spPr bwMode="auto">
          <a:xfrm>
            <a:off x="3578225" y="3189288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8" name="Line 2184"/>
          <p:cNvSpPr>
            <a:spLocks noChangeShapeType="1"/>
          </p:cNvSpPr>
          <p:nvPr/>
        </p:nvSpPr>
        <p:spPr bwMode="auto">
          <a:xfrm>
            <a:off x="3616325" y="3227388"/>
            <a:ext cx="38100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9" name="Line 2185"/>
          <p:cNvSpPr>
            <a:spLocks noChangeShapeType="1"/>
          </p:cNvSpPr>
          <p:nvPr/>
        </p:nvSpPr>
        <p:spPr bwMode="auto">
          <a:xfrm>
            <a:off x="3654425" y="3273425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0" name="Line 2186"/>
          <p:cNvSpPr>
            <a:spLocks noChangeShapeType="1"/>
          </p:cNvSpPr>
          <p:nvPr/>
        </p:nvSpPr>
        <p:spPr bwMode="auto">
          <a:xfrm>
            <a:off x="3692525" y="3327400"/>
            <a:ext cx="36513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1" name="Line 2187"/>
          <p:cNvSpPr>
            <a:spLocks noChangeShapeType="1"/>
          </p:cNvSpPr>
          <p:nvPr/>
        </p:nvSpPr>
        <p:spPr bwMode="auto">
          <a:xfrm flipV="1">
            <a:off x="3729038" y="3327400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2" name="Line 2188"/>
          <p:cNvSpPr>
            <a:spLocks noChangeShapeType="1"/>
          </p:cNvSpPr>
          <p:nvPr/>
        </p:nvSpPr>
        <p:spPr bwMode="auto">
          <a:xfrm flipV="1">
            <a:off x="3767138" y="3297238"/>
            <a:ext cx="47625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3" name="Line 2189"/>
          <p:cNvSpPr>
            <a:spLocks noChangeShapeType="1"/>
          </p:cNvSpPr>
          <p:nvPr/>
        </p:nvSpPr>
        <p:spPr bwMode="auto">
          <a:xfrm flipV="1">
            <a:off x="3814763" y="3265488"/>
            <a:ext cx="38100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4" name="Line 2190"/>
          <p:cNvSpPr>
            <a:spLocks noChangeShapeType="1"/>
          </p:cNvSpPr>
          <p:nvPr/>
        </p:nvSpPr>
        <p:spPr bwMode="auto">
          <a:xfrm flipV="1">
            <a:off x="3852863" y="3235325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5" name="Line 2191"/>
          <p:cNvSpPr>
            <a:spLocks noChangeShapeType="1"/>
          </p:cNvSpPr>
          <p:nvPr/>
        </p:nvSpPr>
        <p:spPr bwMode="auto">
          <a:xfrm flipV="1">
            <a:off x="3890963" y="3221038"/>
            <a:ext cx="38100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6" name="Line 2192"/>
          <p:cNvSpPr>
            <a:spLocks noChangeShapeType="1"/>
          </p:cNvSpPr>
          <p:nvPr/>
        </p:nvSpPr>
        <p:spPr bwMode="auto">
          <a:xfrm flipV="1">
            <a:off x="3929063" y="32131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7" name="Line 2193"/>
          <p:cNvSpPr>
            <a:spLocks noChangeShapeType="1"/>
          </p:cNvSpPr>
          <p:nvPr/>
        </p:nvSpPr>
        <p:spPr bwMode="auto">
          <a:xfrm flipV="1">
            <a:off x="3967163" y="3197225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8" name="Line 2194"/>
          <p:cNvSpPr>
            <a:spLocks noChangeShapeType="1"/>
          </p:cNvSpPr>
          <p:nvPr/>
        </p:nvSpPr>
        <p:spPr bwMode="auto">
          <a:xfrm flipV="1">
            <a:off x="4014788" y="31892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9" name="Line 2195"/>
          <p:cNvSpPr>
            <a:spLocks noChangeShapeType="1"/>
          </p:cNvSpPr>
          <p:nvPr/>
        </p:nvSpPr>
        <p:spPr bwMode="auto">
          <a:xfrm>
            <a:off x="4052888" y="3189288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30" name="Line 2196"/>
          <p:cNvSpPr>
            <a:spLocks noChangeShapeType="1"/>
          </p:cNvSpPr>
          <p:nvPr/>
        </p:nvSpPr>
        <p:spPr bwMode="auto">
          <a:xfrm>
            <a:off x="4090988" y="3227388"/>
            <a:ext cx="38100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31" name="Line 2197"/>
          <p:cNvSpPr>
            <a:spLocks noChangeShapeType="1"/>
          </p:cNvSpPr>
          <p:nvPr/>
        </p:nvSpPr>
        <p:spPr bwMode="auto">
          <a:xfrm>
            <a:off x="4129088" y="3273425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32" name="Line 2198"/>
          <p:cNvSpPr>
            <a:spLocks noChangeShapeType="1"/>
          </p:cNvSpPr>
          <p:nvPr/>
        </p:nvSpPr>
        <p:spPr bwMode="auto">
          <a:xfrm>
            <a:off x="4167188" y="3311525"/>
            <a:ext cx="38100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33" name="Line 2199"/>
          <p:cNvSpPr>
            <a:spLocks noChangeShapeType="1"/>
          </p:cNvSpPr>
          <p:nvPr/>
        </p:nvSpPr>
        <p:spPr bwMode="auto">
          <a:xfrm flipV="1">
            <a:off x="4205288" y="3319463"/>
            <a:ext cx="47625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34" name="Line 2200"/>
          <p:cNvSpPr>
            <a:spLocks noChangeShapeType="1"/>
          </p:cNvSpPr>
          <p:nvPr/>
        </p:nvSpPr>
        <p:spPr bwMode="auto">
          <a:xfrm flipV="1">
            <a:off x="4252913" y="3281363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35" name="Line 2201"/>
          <p:cNvSpPr>
            <a:spLocks noChangeShapeType="1"/>
          </p:cNvSpPr>
          <p:nvPr/>
        </p:nvSpPr>
        <p:spPr bwMode="auto">
          <a:xfrm flipV="1">
            <a:off x="4291013" y="3259138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36" name="Rectangle 2202"/>
          <p:cNvSpPr>
            <a:spLocks noChangeArrowheads="1"/>
          </p:cNvSpPr>
          <p:nvPr/>
        </p:nvSpPr>
        <p:spPr bwMode="auto">
          <a:xfrm>
            <a:off x="693738" y="34051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345</a:t>
            </a:r>
            <a:endParaRPr lang="en-US" sz="900"/>
          </a:p>
        </p:txBody>
      </p:sp>
      <p:sp>
        <p:nvSpPr>
          <p:cNvPr id="2737" name="Rectangle 2203"/>
          <p:cNvSpPr>
            <a:spLocks noChangeArrowheads="1"/>
          </p:cNvSpPr>
          <p:nvPr/>
        </p:nvSpPr>
        <p:spPr bwMode="auto">
          <a:xfrm>
            <a:off x="693738" y="32210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355</a:t>
            </a:r>
            <a:endParaRPr lang="en-US" sz="900"/>
          </a:p>
        </p:txBody>
      </p:sp>
      <p:sp>
        <p:nvSpPr>
          <p:cNvPr id="2738" name="Rectangle 2204"/>
          <p:cNvSpPr>
            <a:spLocks noChangeArrowheads="1"/>
          </p:cNvSpPr>
          <p:nvPr/>
        </p:nvSpPr>
        <p:spPr bwMode="auto">
          <a:xfrm>
            <a:off x="693738" y="30368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365</a:t>
            </a:r>
            <a:endParaRPr lang="en-US" sz="900"/>
          </a:p>
        </p:txBody>
      </p:sp>
      <p:sp>
        <p:nvSpPr>
          <p:cNvPr id="2739" name="Text Box 2205"/>
          <p:cNvSpPr txBox="1">
            <a:spLocks noChangeArrowheads="1"/>
          </p:cNvSpPr>
          <p:nvPr/>
        </p:nvSpPr>
        <p:spPr bwMode="auto">
          <a:xfrm>
            <a:off x="2228850" y="3487738"/>
            <a:ext cx="1895475" cy="13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Cape Kumukahi (19</a:t>
            </a:r>
            <a:r>
              <a:rPr lang="en-US" sz="900">
                <a:sym typeface="Symbol" pitchFamily="18" charset="2"/>
              </a:rPr>
              <a:t>52N, 15482W)</a:t>
            </a:r>
          </a:p>
        </p:txBody>
      </p:sp>
      <p:sp>
        <p:nvSpPr>
          <p:cNvPr id="2740" name="Rectangle 2207"/>
          <p:cNvSpPr>
            <a:spLocks noChangeArrowheads="1"/>
          </p:cNvSpPr>
          <p:nvPr/>
        </p:nvSpPr>
        <p:spPr bwMode="auto">
          <a:xfrm>
            <a:off x="992188" y="2533650"/>
            <a:ext cx="33369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41" name="Line 2208"/>
          <p:cNvSpPr>
            <a:spLocks noChangeShapeType="1"/>
          </p:cNvSpPr>
          <p:nvPr/>
        </p:nvSpPr>
        <p:spPr bwMode="auto">
          <a:xfrm>
            <a:off x="992188" y="2908300"/>
            <a:ext cx="3336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42" name="Line 2209"/>
          <p:cNvSpPr>
            <a:spLocks noChangeShapeType="1"/>
          </p:cNvSpPr>
          <p:nvPr/>
        </p:nvSpPr>
        <p:spPr bwMode="auto">
          <a:xfrm>
            <a:off x="992188" y="2717800"/>
            <a:ext cx="3336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43" name="Line 2210"/>
          <p:cNvSpPr>
            <a:spLocks noChangeShapeType="1"/>
          </p:cNvSpPr>
          <p:nvPr/>
        </p:nvSpPr>
        <p:spPr bwMode="auto">
          <a:xfrm>
            <a:off x="992188" y="2533650"/>
            <a:ext cx="3336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44" name="Line 2211"/>
          <p:cNvSpPr>
            <a:spLocks noChangeShapeType="1"/>
          </p:cNvSpPr>
          <p:nvPr/>
        </p:nvSpPr>
        <p:spPr bwMode="auto">
          <a:xfrm>
            <a:off x="1465263" y="2533650"/>
            <a:ext cx="1587" cy="557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45" name="Line 2212"/>
          <p:cNvSpPr>
            <a:spLocks noChangeShapeType="1"/>
          </p:cNvSpPr>
          <p:nvPr/>
        </p:nvSpPr>
        <p:spPr bwMode="auto">
          <a:xfrm>
            <a:off x="1947863" y="2533650"/>
            <a:ext cx="1587" cy="557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46" name="Line 2213"/>
          <p:cNvSpPr>
            <a:spLocks noChangeShapeType="1"/>
          </p:cNvSpPr>
          <p:nvPr/>
        </p:nvSpPr>
        <p:spPr bwMode="auto">
          <a:xfrm>
            <a:off x="2422525" y="2533650"/>
            <a:ext cx="1588" cy="557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47" name="Line 2214"/>
          <p:cNvSpPr>
            <a:spLocks noChangeShapeType="1"/>
          </p:cNvSpPr>
          <p:nvPr/>
        </p:nvSpPr>
        <p:spPr bwMode="auto">
          <a:xfrm>
            <a:off x="2897188" y="2533650"/>
            <a:ext cx="1587" cy="557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48" name="Line 2215"/>
          <p:cNvSpPr>
            <a:spLocks noChangeShapeType="1"/>
          </p:cNvSpPr>
          <p:nvPr/>
        </p:nvSpPr>
        <p:spPr bwMode="auto">
          <a:xfrm>
            <a:off x="3370263" y="2533650"/>
            <a:ext cx="1587" cy="557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49" name="Line 2216"/>
          <p:cNvSpPr>
            <a:spLocks noChangeShapeType="1"/>
          </p:cNvSpPr>
          <p:nvPr/>
        </p:nvSpPr>
        <p:spPr bwMode="auto">
          <a:xfrm>
            <a:off x="3854450" y="2533650"/>
            <a:ext cx="1588" cy="557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50" name="Line 2217"/>
          <p:cNvSpPr>
            <a:spLocks noChangeShapeType="1"/>
          </p:cNvSpPr>
          <p:nvPr/>
        </p:nvSpPr>
        <p:spPr bwMode="auto">
          <a:xfrm>
            <a:off x="4329113" y="2533650"/>
            <a:ext cx="1587" cy="557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51" name="Line 2219"/>
          <p:cNvSpPr>
            <a:spLocks noChangeShapeType="1"/>
          </p:cNvSpPr>
          <p:nvPr/>
        </p:nvSpPr>
        <p:spPr bwMode="auto">
          <a:xfrm>
            <a:off x="992188" y="2533650"/>
            <a:ext cx="1587" cy="55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2" name="Line 2220"/>
          <p:cNvSpPr>
            <a:spLocks noChangeShapeType="1"/>
          </p:cNvSpPr>
          <p:nvPr/>
        </p:nvSpPr>
        <p:spPr bwMode="auto">
          <a:xfrm>
            <a:off x="963613" y="30908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3" name="Line 2225"/>
          <p:cNvSpPr>
            <a:spLocks noChangeShapeType="1"/>
          </p:cNvSpPr>
          <p:nvPr/>
        </p:nvSpPr>
        <p:spPr bwMode="auto">
          <a:xfrm>
            <a:off x="963613" y="29083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" name="Line 2230"/>
          <p:cNvSpPr>
            <a:spLocks noChangeShapeType="1"/>
          </p:cNvSpPr>
          <p:nvPr/>
        </p:nvSpPr>
        <p:spPr bwMode="auto">
          <a:xfrm>
            <a:off x="963613" y="27178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" name="Line 2235"/>
          <p:cNvSpPr>
            <a:spLocks noChangeShapeType="1"/>
          </p:cNvSpPr>
          <p:nvPr/>
        </p:nvSpPr>
        <p:spPr bwMode="auto">
          <a:xfrm>
            <a:off x="963613" y="25336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" name="Line 2236"/>
          <p:cNvSpPr>
            <a:spLocks noChangeShapeType="1"/>
          </p:cNvSpPr>
          <p:nvPr/>
        </p:nvSpPr>
        <p:spPr bwMode="auto">
          <a:xfrm>
            <a:off x="954088" y="30908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" name="Line 2237"/>
          <p:cNvSpPr>
            <a:spLocks noChangeShapeType="1"/>
          </p:cNvSpPr>
          <p:nvPr/>
        </p:nvSpPr>
        <p:spPr bwMode="auto">
          <a:xfrm>
            <a:off x="954088" y="29083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" name="Line 2238"/>
          <p:cNvSpPr>
            <a:spLocks noChangeShapeType="1"/>
          </p:cNvSpPr>
          <p:nvPr/>
        </p:nvSpPr>
        <p:spPr bwMode="auto">
          <a:xfrm>
            <a:off x="954088" y="27178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" name="Line 2239"/>
          <p:cNvSpPr>
            <a:spLocks noChangeShapeType="1"/>
          </p:cNvSpPr>
          <p:nvPr/>
        </p:nvSpPr>
        <p:spPr bwMode="auto">
          <a:xfrm>
            <a:off x="954088" y="25336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0" name="Line 2240"/>
          <p:cNvSpPr>
            <a:spLocks noChangeShapeType="1"/>
          </p:cNvSpPr>
          <p:nvPr/>
        </p:nvSpPr>
        <p:spPr bwMode="auto">
          <a:xfrm>
            <a:off x="992188" y="3090863"/>
            <a:ext cx="3336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1" name="Line 2241"/>
          <p:cNvSpPr>
            <a:spLocks noChangeShapeType="1"/>
          </p:cNvSpPr>
          <p:nvPr/>
        </p:nvSpPr>
        <p:spPr bwMode="auto">
          <a:xfrm>
            <a:off x="1030288" y="2778125"/>
            <a:ext cx="36512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2" name="Line 2242"/>
          <p:cNvSpPr>
            <a:spLocks noChangeShapeType="1"/>
          </p:cNvSpPr>
          <p:nvPr/>
        </p:nvSpPr>
        <p:spPr bwMode="auto">
          <a:xfrm>
            <a:off x="1066800" y="2786063"/>
            <a:ext cx="476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3" name="Line 2243"/>
          <p:cNvSpPr>
            <a:spLocks noChangeShapeType="1"/>
          </p:cNvSpPr>
          <p:nvPr/>
        </p:nvSpPr>
        <p:spPr bwMode="auto">
          <a:xfrm>
            <a:off x="1114425" y="27940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4" name="Line 2244"/>
          <p:cNvSpPr>
            <a:spLocks noChangeShapeType="1"/>
          </p:cNvSpPr>
          <p:nvPr/>
        </p:nvSpPr>
        <p:spPr bwMode="auto">
          <a:xfrm flipV="1">
            <a:off x="1152525" y="27940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" name="Line 2245"/>
          <p:cNvSpPr>
            <a:spLocks noChangeShapeType="1"/>
          </p:cNvSpPr>
          <p:nvPr/>
        </p:nvSpPr>
        <p:spPr bwMode="auto">
          <a:xfrm>
            <a:off x="1190625" y="2794000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" name="Line 2246"/>
          <p:cNvSpPr>
            <a:spLocks noChangeShapeType="1"/>
          </p:cNvSpPr>
          <p:nvPr/>
        </p:nvSpPr>
        <p:spPr bwMode="auto">
          <a:xfrm>
            <a:off x="1228725" y="2824163"/>
            <a:ext cx="36513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" name="Line 2247"/>
          <p:cNvSpPr>
            <a:spLocks noChangeShapeType="1"/>
          </p:cNvSpPr>
          <p:nvPr/>
        </p:nvSpPr>
        <p:spPr bwMode="auto">
          <a:xfrm>
            <a:off x="1265238" y="2946400"/>
            <a:ext cx="47625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" name="Line 2248"/>
          <p:cNvSpPr>
            <a:spLocks noChangeShapeType="1"/>
          </p:cNvSpPr>
          <p:nvPr/>
        </p:nvSpPr>
        <p:spPr bwMode="auto">
          <a:xfrm flipV="1">
            <a:off x="1312863" y="2900363"/>
            <a:ext cx="3810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" name="Line 2249"/>
          <p:cNvSpPr>
            <a:spLocks noChangeShapeType="1"/>
          </p:cNvSpPr>
          <p:nvPr/>
        </p:nvSpPr>
        <p:spPr bwMode="auto">
          <a:xfrm flipV="1">
            <a:off x="1350963" y="2878138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" name="Line 2250"/>
          <p:cNvSpPr>
            <a:spLocks noChangeShapeType="1"/>
          </p:cNvSpPr>
          <p:nvPr/>
        </p:nvSpPr>
        <p:spPr bwMode="auto">
          <a:xfrm flipV="1">
            <a:off x="1389063" y="2854325"/>
            <a:ext cx="38100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" name="Line 2251"/>
          <p:cNvSpPr>
            <a:spLocks noChangeShapeType="1"/>
          </p:cNvSpPr>
          <p:nvPr/>
        </p:nvSpPr>
        <p:spPr bwMode="auto">
          <a:xfrm flipV="1">
            <a:off x="1427163" y="2808288"/>
            <a:ext cx="38100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2" name="Line 2252"/>
          <p:cNvSpPr>
            <a:spLocks noChangeShapeType="1"/>
          </p:cNvSpPr>
          <p:nvPr/>
        </p:nvSpPr>
        <p:spPr bwMode="auto">
          <a:xfrm flipV="1">
            <a:off x="1465263" y="2778125"/>
            <a:ext cx="36512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3" name="Line 2253"/>
          <p:cNvSpPr>
            <a:spLocks noChangeShapeType="1"/>
          </p:cNvSpPr>
          <p:nvPr/>
        </p:nvSpPr>
        <p:spPr bwMode="auto">
          <a:xfrm flipV="1">
            <a:off x="1501775" y="2770188"/>
            <a:ext cx="49213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4" name="Line 2254"/>
          <p:cNvSpPr>
            <a:spLocks noChangeShapeType="1"/>
          </p:cNvSpPr>
          <p:nvPr/>
        </p:nvSpPr>
        <p:spPr bwMode="auto">
          <a:xfrm>
            <a:off x="1550988" y="27701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5" name="Line 2255"/>
          <p:cNvSpPr>
            <a:spLocks noChangeShapeType="1"/>
          </p:cNvSpPr>
          <p:nvPr/>
        </p:nvSpPr>
        <p:spPr bwMode="auto">
          <a:xfrm flipV="1">
            <a:off x="1589088" y="2732088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6" name="Line 2256"/>
          <p:cNvSpPr>
            <a:spLocks noChangeShapeType="1"/>
          </p:cNvSpPr>
          <p:nvPr/>
        </p:nvSpPr>
        <p:spPr bwMode="auto">
          <a:xfrm>
            <a:off x="1627188" y="27320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7" name="Line 2257"/>
          <p:cNvSpPr>
            <a:spLocks noChangeShapeType="1"/>
          </p:cNvSpPr>
          <p:nvPr/>
        </p:nvSpPr>
        <p:spPr bwMode="auto">
          <a:xfrm>
            <a:off x="1665288" y="2740025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8" name="Line 2258"/>
          <p:cNvSpPr>
            <a:spLocks noChangeShapeType="1"/>
          </p:cNvSpPr>
          <p:nvPr/>
        </p:nvSpPr>
        <p:spPr bwMode="auto">
          <a:xfrm>
            <a:off x="1703388" y="2794000"/>
            <a:ext cx="46037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9" name="Line 2259"/>
          <p:cNvSpPr>
            <a:spLocks noChangeShapeType="1"/>
          </p:cNvSpPr>
          <p:nvPr/>
        </p:nvSpPr>
        <p:spPr bwMode="auto">
          <a:xfrm>
            <a:off x="1749425" y="2884488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0" name="Line 2260"/>
          <p:cNvSpPr>
            <a:spLocks noChangeShapeType="1"/>
          </p:cNvSpPr>
          <p:nvPr/>
        </p:nvSpPr>
        <p:spPr bwMode="auto">
          <a:xfrm flipV="1">
            <a:off x="1787525" y="2840038"/>
            <a:ext cx="38100" cy="82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81" name="Line 2261"/>
          <p:cNvSpPr>
            <a:spLocks noChangeShapeType="1"/>
          </p:cNvSpPr>
          <p:nvPr/>
        </p:nvSpPr>
        <p:spPr bwMode="auto">
          <a:xfrm flipV="1">
            <a:off x="1825625" y="2755900"/>
            <a:ext cx="38100" cy="84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82" name="Line 2262"/>
          <p:cNvSpPr>
            <a:spLocks noChangeShapeType="1"/>
          </p:cNvSpPr>
          <p:nvPr/>
        </p:nvSpPr>
        <p:spPr bwMode="auto">
          <a:xfrm>
            <a:off x="1863725" y="2755900"/>
            <a:ext cx="38100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83" name="Line 2263"/>
          <p:cNvSpPr>
            <a:spLocks noChangeShapeType="1"/>
          </p:cNvSpPr>
          <p:nvPr/>
        </p:nvSpPr>
        <p:spPr bwMode="auto">
          <a:xfrm flipV="1">
            <a:off x="1901825" y="2763838"/>
            <a:ext cx="46038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84" name="Line 2264"/>
          <p:cNvSpPr>
            <a:spLocks noChangeShapeType="1"/>
          </p:cNvSpPr>
          <p:nvPr/>
        </p:nvSpPr>
        <p:spPr bwMode="auto">
          <a:xfrm flipV="1">
            <a:off x="1947863" y="2725738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85" name="Line 2265"/>
          <p:cNvSpPr>
            <a:spLocks noChangeShapeType="1"/>
          </p:cNvSpPr>
          <p:nvPr/>
        </p:nvSpPr>
        <p:spPr bwMode="auto">
          <a:xfrm flipV="1">
            <a:off x="1985963" y="2709863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86" name="Line 2266"/>
          <p:cNvSpPr>
            <a:spLocks noChangeShapeType="1"/>
          </p:cNvSpPr>
          <p:nvPr/>
        </p:nvSpPr>
        <p:spPr bwMode="auto">
          <a:xfrm flipV="1">
            <a:off x="2024063" y="27019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87" name="Line 2267"/>
          <p:cNvSpPr>
            <a:spLocks noChangeShapeType="1"/>
          </p:cNvSpPr>
          <p:nvPr/>
        </p:nvSpPr>
        <p:spPr bwMode="auto">
          <a:xfrm flipV="1">
            <a:off x="2062163" y="26939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88" name="Line 2268"/>
          <p:cNvSpPr>
            <a:spLocks noChangeShapeType="1"/>
          </p:cNvSpPr>
          <p:nvPr/>
        </p:nvSpPr>
        <p:spPr bwMode="auto">
          <a:xfrm>
            <a:off x="2100263" y="2693988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89" name="Line 2269"/>
          <p:cNvSpPr>
            <a:spLocks noChangeShapeType="1"/>
          </p:cNvSpPr>
          <p:nvPr/>
        </p:nvSpPr>
        <p:spPr bwMode="auto">
          <a:xfrm>
            <a:off x="2147888" y="2709863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90" name="Line 2270"/>
          <p:cNvSpPr>
            <a:spLocks noChangeShapeType="1"/>
          </p:cNvSpPr>
          <p:nvPr/>
        </p:nvSpPr>
        <p:spPr bwMode="auto">
          <a:xfrm>
            <a:off x="2185988" y="2747963"/>
            <a:ext cx="381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91" name="Line 2271"/>
          <p:cNvSpPr>
            <a:spLocks noChangeShapeType="1"/>
          </p:cNvSpPr>
          <p:nvPr/>
        </p:nvSpPr>
        <p:spPr bwMode="auto">
          <a:xfrm>
            <a:off x="2224088" y="2824163"/>
            <a:ext cx="38100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92" name="Line 2272"/>
          <p:cNvSpPr>
            <a:spLocks noChangeShapeType="1"/>
          </p:cNvSpPr>
          <p:nvPr/>
        </p:nvSpPr>
        <p:spPr bwMode="auto">
          <a:xfrm flipV="1">
            <a:off x="2262188" y="2846388"/>
            <a:ext cx="38100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93" name="Line 2273"/>
          <p:cNvSpPr>
            <a:spLocks noChangeShapeType="1"/>
          </p:cNvSpPr>
          <p:nvPr/>
        </p:nvSpPr>
        <p:spPr bwMode="auto">
          <a:xfrm flipV="1">
            <a:off x="2300288" y="2816225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94" name="Line 2274"/>
          <p:cNvSpPr>
            <a:spLocks noChangeShapeType="1"/>
          </p:cNvSpPr>
          <p:nvPr/>
        </p:nvSpPr>
        <p:spPr bwMode="auto">
          <a:xfrm flipV="1">
            <a:off x="2338388" y="2786063"/>
            <a:ext cx="47625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95" name="Line 2275"/>
          <p:cNvSpPr>
            <a:spLocks noChangeShapeType="1"/>
          </p:cNvSpPr>
          <p:nvPr/>
        </p:nvSpPr>
        <p:spPr bwMode="auto">
          <a:xfrm flipV="1">
            <a:off x="2386013" y="2725738"/>
            <a:ext cx="36512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96" name="Line 2276"/>
          <p:cNvSpPr>
            <a:spLocks noChangeShapeType="1"/>
          </p:cNvSpPr>
          <p:nvPr/>
        </p:nvSpPr>
        <p:spPr bwMode="auto">
          <a:xfrm flipV="1">
            <a:off x="2422525" y="2671763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97" name="Line 2277"/>
          <p:cNvSpPr>
            <a:spLocks noChangeShapeType="1"/>
          </p:cNvSpPr>
          <p:nvPr/>
        </p:nvSpPr>
        <p:spPr bwMode="auto">
          <a:xfrm flipV="1">
            <a:off x="2460625" y="26638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98" name="Line 2278"/>
          <p:cNvSpPr>
            <a:spLocks noChangeShapeType="1"/>
          </p:cNvSpPr>
          <p:nvPr/>
        </p:nvSpPr>
        <p:spPr bwMode="auto">
          <a:xfrm>
            <a:off x="2498725" y="2663825"/>
            <a:ext cx="38100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99" name="Line 2279"/>
          <p:cNvSpPr>
            <a:spLocks noChangeShapeType="1"/>
          </p:cNvSpPr>
          <p:nvPr/>
        </p:nvSpPr>
        <p:spPr bwMode="auto">
          <a:xfrm>
            <a:off x="2536825" y="2687638"/>
            <a:ext cx="4762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00" name="Line 2280"/>
          <p:cNvSpPr>
            <a:spLocks noChangeShapeType="1"/>
          </p:cNvSpPr>
          <p:nvPr/>
        </p:nvSpPr>
        <p:spPr bwMode="auto">
          <a:xfrm flipV="1">
            <a:off x="2584450" y="2679700"/>
            <a:ext cx="38100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01" name="Line 2281"/>
          <p:cNvSpPr>
            <a:spLocks noChangeShapeType="1"/>
          </p:cNvSpPr>
          <p:nvPr/>
        </p:nvSpPr>
        <p:spPr bwMode="auto">
          <a:xfrm>
            <a:off x="2622550" y="2679700"/>
            <a:ext cx="36513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02" name="Line 2282"/>
          <p:cNvSpPr>
            <a:spLocks noChangeShapeType="1"/>
          </p:cNvSpPr>
          <p:nvPr/>
        </p:nvSpPr>
        <p:spPr bwMode="auto">
          <a:xfrm>
            <a:off x="2659063" y="2725738"/>
            <a:ext cx="38100" cy="106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03" name="Line 2283"/>
          <p:cNvSpPr>
            <a:spLocks noChangeShapeType="1"/>
          </p:cNvSpPr>
          <p:nvPr/>
        </p:nvSpPr>
        <p:spPr bwMode="auto">
          <a:xfrm>
            <a:off x="2697163" y="2832100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04" name="Line 2284"/>
          <p:cNvSpPr>
            <a:spLocks noChangeShapeType="1"/>
          </p:cNvSpPr>
          <p:nvPr/>
        </p:nvSpPr>
        <p:spPr bwMode="auto">
          <a:xfrm flipV="1">
            <a:off x="2735263" y="2786063"/>
            <a:ext cx="47625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05" name="Line 2285"/>
          <p:cNvSpPr>
            <a:spLocks noChangeShapeType="1"/>
          </p:cNvSpPr>
          <p:nvPr/>
        </p:nvSpPr>
        <p:spPr bwMode="auto">
          <a:xfrm flipV="1">
            <a:off x="2782888" y="2732088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06" name="Line 2286"/>
          <p:cNvSpPr>
            <a:spLocks noChangeShapeType="1"/>
          </p:cNvSpPr>
          <p:nvPr/>
        </p:nvSpPr>
        <p:spPr bwMode="auto">
          <a:xfrm>
            <a:off x="2820988" y="27320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07" name="Line 2287"/>
          <p:cNvSpPr>
            <a:spLocks noChangeShapeType="1"/>
          </p:cNvSpPr>
          <p:nvPr/>
        </p:nvSpPr>
        <p:spPr bwMode="auto">
          <a:xfrm flipV="1">
            <a:off x="2859088" y="2701925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08" name="Line 2288"/>
          <p:cNvSpPr>
            <a:spLocks noChangeShapeType="1"/>
          </p:cNvSpPr>
          <p:nvPr/>
        </p:nvSpPr>
        <p:spPr bwMode="auto">
          <a:xfrm flipV="1">
            <a:off x="2897188" y="2679700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09" name="Line 2289"/>
          <p:cNvSpPr>
            <a:spLocks noChangeShapeType="1"/>
          </p:cNvSpPr>
          <p:nvPr/>
        </p:nvSpPr>
        <p:spPr bwMode="auto">
          <a:xfrm>
            <a:off x="2935288" y="26797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10" name="Line 2290"/>
          <p:cNvSpPr>
            <a:spLocks noChangeShapeType="1"/>
          </p:cNvSpPr>
          <p:nvPr/>
        </p:nvSpPr>
        <p:spPr bwMode="auto">
          <a:xfrm flipV="1">
            <a:off x="2982913" y="2655888"/>
            <a:ext cx="38100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11" name="Line 2291"/>
          <p:cNvSpPr>
            <a:spLocks noChangeShapeType="1"/>
          </p:cNvSpPr>
          <p:nvPr/>
        </p:nvSpPr>
        <p:spPr bwMode="auto">
          <a:xfrm flipV="1">
            <a:off x="3021013" y="2649538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12" name="Line 2292"/>
          <p:cNvSpPr>
            <a:spLocks noChangeShapeType="1"/>
          </p:cNvSpPr>
          <p:nvPr/>
        </p:nvSpPr>
        <p:spPr bwMode="auto">
          <a:xfrm>
            <a:off x="3059113" y="2649538"/>
            <a:ext cx="36512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13" name="Line 2293"/>
          <p:cNvSpPr>
            <a:spLocks noChangeShapeType="1"/>
          </p:cNvSpPr>
          <p:nvPr/>
        </p:nvSpPr>
        <p:spPr bwMode="auto">
          <a:xfrm>
            <a:off x="3095625" y="2671763"/>
            <a:ext cx="38100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14" name="Line 2294"/>
          <p:cNvSpPr>
            <a:spLocks noChangeShapeType="1"/>
          </p:cNvSpPr>
          <p:nvPr/>
        </p:nvSpPr>
        <p:spPr bwMode="auto">
          <a:xfrm>
            <a:off x="3133725" y="2717800"/>
            <a:ext cx="38100" cy="68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15" name="Line 2295"/>
          <p:cNvSpPr>
            <a:spLocks noChangeShapeType="1"/>
          </p:cNvSpPr>
          <p:nvPr/>
        </p:nvSpPr>
        <p:spPr bwMode="auto">
          <a:xfrm>
            <a:off x="3171825" y="2786063"/>
            <a:ext cx="47625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16" name="Line 2296"/>
          <p:cNvSpPr>
            <a:spLocks noChangeShapeType="1"/>
          </p:cNvSpPr>
          <p:nvPr/>
        </p:nvSpPr>
        <p:spPr bwMode="auto">
          <a:xfrm flipV="1">
            <a:off x="3219450" y="2794000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17" name="Line 2297"/>
          <p:cNvSpPr>
            <a:spLocks noChangeShapeType="1"/>
          </p:cNvSpPr>
          <p:nvPr/>
        </p:nvSpPr>
        <p:spPr bwMode="auto">
          <a:xfrm flipV="1">
            <a:off x="3257550" y="2740025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18" name="Line 2298"/>
          <p:cNvSpPr>
            <a:spLocks noChangeShapeType="1"/>
          </p:cNvSpPr>
          <p:nvPr/>
        </p:nvSpPr>
        <p:spPr bwMode="auto">
          <a:xfrm flipV="1">
            <a:off x="3295650" y="2693988"/>
            <a:ext cx="36513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19" name="Line 2299"/>
          <p:cNvSpPr>
            <a:spLocks noChangeShapeType="1"/>
          </p:cNvSpPr>
          <p:nvPr/>
        </p:nvSpPr>
        <p:spPr bwMode="auto">
          <a:xfrm flipV="1">
            <a:off x="3332163" y="2655888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20" name="Line 2300"/>
          <p:cNvSpPr>
            <a:spLocks noChangeShapeType="1"/>
          </p:cNvSpPr>
          <p:nvPr/>
        </p:nvSpPr>
        <p:spPr bwMode="auto">
          <a:xfrm flipV="1">
            <a:off x="3370263" y="2649538"/>
            <a:ext cx="4762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21" name="Line 2301"/>
          <p:cNvSpPr>
            <a:spLocks noChangeShapeType="1"/>
          </p:cNvSpPr>
          <p:nvPr/>
        </p:nvSpPr>
        <p:spPr bwMode="auto">
          <a:xfrm flipV="1">
            <a:off x="3417888" y="2633663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22" name="Line 2302"/>
          <p:cNvSpPr>
            <a:spLocks noChangeShapeType="1"/>
          </p:cNvSpPr>
          <p:nvPr/>
        </p:nvSpPr>
        <p:spPr bwMode="auto">
          <a:xfrm flipV="1">
            <a:off x="3455988" y="2625725"/>
            <a:ext cx="396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23" name="Line 2303"/>
          <p:cNvSpPr>
            <a:spLocks noChangeShapeType="1"/>
          </p:cNvSpPr>
          <p:nvPr/>
        </p:nvSpPr>
        <p:spPr bwMode="auto">
          <a:xfrm>
            <a:off x="3495675" y="26257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24" name="Line 2304"/>
          <p:cNvSpPr>
            <a:spLocks noChangeShapeType="1"/>
          </p:cNvSpPr>
          <p:nvPr/>
        </p:nvSpPr>
        <p:spPr bwMode="auto">
          <a:xfrm>
            <a:off x="3533775" y="2633663"/>
            <a:ext cx="36513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25" name="Line 2305"/>
          <p:cNvSpPr>
            <a:spLocks noChangeShapeType="1"/>
          </p:cNvSpPr>
          <p:nvPr/>
        </p:nvSpPr>
        <p:spPr bwMode="auto">
          <a:xfrm>
            <a:off x="3570288" y="2649538"/>
            <a:ext cx="47625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26" name="Line 2306"/>
          <p:cNvSpPr>
            <a:spLocks noChangeShapeType="1"/>
          </p:cNvSpPr>
          <p:nvPr/>
        </p:nvSpPr>
        <p:spPr bwMode="auto">
          <a:xfrm>
            <a:off x="3617913" y="2679700"/>
            <a:ext cx="38100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27" name="Line 2307"/>
          <p:cNvSpPr>
            <a:spLocks noChangeShapeType="1"/>
          </p:cNvSpPr>
          <p:nvPr/>
        </p:nvSpPr>
        <p:spPr bwMode="auto">
          <a:xfrm>
            <a:off x="3656013" y="2778125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28" name="Line 2308"/>
          <p:cNvSpPr>
            <a:spLocks noChangeShapeType="1"/>
          </p:cNvSpPr>
          <p:nvPr/>
        </p:nvSpPr>
        <p:spPr bwMode="auto">
          <a:xfrm flipV="1">
            <a:off x="3694113" y="2747963"/>
            <a:ext cx="38100" cy="84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29" name="Line 2309"/>
          <p:cNvSpPr>
            <a:spLocks noChangeShapeType="1"/>
          </p:cNvSpPr>
          <p:nvPr/>
        </p:nvSpPr>
        <p:spPr bwMode="auto">
          <a:xfrm flipV="1">
            <a:off x="3732213" y="2671763"/>
            <a:ext cx="36512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30" name="Line 2310"/>
          <p:cNvSpPr>
            <a:spLocks noChangeShapeType="1"/>
          </p:cNvSpPr>
          <p:nvPr/>
        </p:nvSpPr>
        <p:spPr bwMode="auto">
          <a:xfrm>
            <a:off x="3768725" y="26717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31" name="Line 2311"/>
          <p:cNvSpPr>
            <a:spLocks noChangeShapeType="1"/>
          </p:cNvSpPr>
          <p:nvPr/>
        </p:nvSpPr>
        <p:spPr bwMode="auto">
          <a:xfrm>
            <a:off x="3816350" y="267176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32" name="Line 2312"/>
          <p:cNvSpPr>
            <a:spLocks noChangeShapeType="1"/>
          </p:cNvSpPr>
          <p:nvPr/>
        </p:nvSpPr>
        <p:spPr bwMode="auto">
          <a:xfrm flipV="1">
            <a:off x="3854450" y="2633663"/>
            <a:ext cx="38100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33" name="Line 2313"/>
          <p:cNvSpPr>
            <a:spLocks noChangeShapeType="1"/>
          </p:cNvSpPr>
          <p:nvPr/>
        </p:nvSpPr>
        <p:spPr bwMode="auto">
          <a:xfrm flipV="1">
            <a:off x="3892550" y="2603500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34" name="Line 2314"/>
          <p:cNvSpPr>
            <a:spLocks noChangeShapeType="1"/>
          </p:cNvSpPr>
          <p:nvPr/>
        </p:nvSpPr>
        <p:spPr bwMode="auto">
          <a:xfrm>
            <a:off x="3930650" y="2603500"/>
            <a:ext cx="38100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35" name="Line 2315"/>
          <p:cNvSpPr>
            <a:spLocks noChangeShapeType="1"/>
          </p:cNvSpPr>
          <p:nvPr/>
        </p:nvSpPr>
        <p:spPr bwMode="auto">
          <a:xfrm>
            <a:off x="3968750" y="2617788"/>
            <a:ext cx="36513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36" name="Line 2316"/>
          <p:cNvSpPr>
            <a:spLocks noChangeShapeType="1"/>
          </p:cNvSpPr>
          <p:nvPr/>
        </p:nvSpPr>
        <p:spPr bwMode="auto">
          <a:xfrm>
            <a:off x="4005263" y="26336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37" name="Line 2317"/>
          <p:cNvSpPr>
            <a:spLocks noChangeShapeType="1"/>
          </p:cNvSpPr>
          <p:nvPr/>
        </p:nvSpPr>
        <p:spPr bwMode="auto">
          <a:xfrm>
            <a:off x="4052888" y="2633663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38" name="Line 2318"/>
          <p:cNvSpPr>
            <a:spLocks noChangeShapeType="1"/>
          </p:cNvSpPr>
          <p:nvPr/>
        </p:nvSpPr>
        <p:spPr bwMode="auto">
          <a:xfrm>
            <a:off x="4090988" y="2671763"/>
            <a:ext cx="38100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39" name="Line 2319"/>
          <p:cNvSpPr>
            <a:spLocks noChangeShapeType="1"/>
          </p:cNvSpPr>
          <p:nvPr/>
        </p:nvSpPr>
        <p:spPr bwMode="auto">
          <a:xfrm>
            <a:off x="4129088" y="2770188"/>
            <a:ext cx="39687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40" name="Line 2320"/>
          <p:cNvSpPr>
            <a:spLocks noChangeShapeType="1"/>
          </p:cNvSpPr>
          <p:nvPr/>
        </p:nvSpPr>
        <p:spPr bwMode="auto">
          <a:xfrm flipV="1">
            <a:off x="4168775" y="2832100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41" name="Line 2321"/>
          <p:cNvSpPr>
            <a:spLocks noChangeShapeType="1"/>
          </p:cNvSpPr>
          <p:nvPr/>
        </p:nvSpPr>
        <p:spPr bwMode="auto">
          <a:xfrm flipV="1">
            <a:off x="4206875" y="2740025"/>
            <a:ext cx="46038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42" name="Line 2322"/>
          <p:cNvSpPr>
            <a:spLocks noChangeShapeType="1"/>
          </p:cNvSpPr>
          <p:nvPr/>
        </p:nvSpPr>
        <p:spPr bwMode="auto">
          <a:xfrm flipV="1">
            <a:off x="4252913" y="2687638"/>
            <a:ext cx="3810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43" name="Line 2323"/>
          <p:cNvSpPr>
            <a:spLocks noChangeShapeType="1"/>
          </p:cNvSpPr>
          <p:nvPr/>
        </p:nvSpPr>
        <p:spPr bwMode="auto">
          <a:xfrm flipV="1">
            <a:off x="4291013" y="2625725"/>
            <a:ext cx="38100" cy="61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44" name="Rectangle 2324"/>
          <p:cNvSpPr>
            <a:spLocks noChangeArrowheads="1"/>
          </p:cNvSpPr>
          <p:nvPr/>
        </p:nvSpPr>
        <p:spPr bwMode="auto">
          <a:xfrm>
            <a:off x="696913" y="2846388"/>
            <a:ext cx="2095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345</a:t>
            </a:r>
            <a:endParaRPr lang="en-US" sz="900"/>
          </a:p>
        </p:txBody>
      </p:sp>
      <p:sp>
        <p:nvSpPr>
          <p:cNvPr id="2845" name="Rectangle 2325"/>
          <p:cNvSpPr>
            <a:spLocks noChangeArrowheads="1"/>
          </p:cNvSpPr>
          <p:nvPr/>
        </p:nvSpPr>
        <p:spPr bwMode="auto">
          <a:xfrm>
            <a:off x="696913" y="26558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355</a:t>
            </a:r>
            <a:endParaRPr lang="en-US" sz="900"/>
          </a:p>
        </p:txBody>
      </p:sp>
      <p:sp>
        <p:nvSpPr>
          <p:cNvPr id="2846" name="Rectangle 2326"/>
          <p:cNvSpPr>
            <a:spLocks noChangeArrowheads="1"/>
          </p:cNvSpPr>
          <p:nvPr/>
        </p:nvSpPr>
        <p:spPr bwMode="auto">
          <a:xfrm>
            <a:off x="696913" y="24733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365</a:t>
            </a:r>
            <a:endParaRPr lang="en-US" sz="900"/>
          </a:p>
        </p:txBody>
      </p:sp>
      <p:sp>
        <p:nvSpPr>
          <p:cNvPr id="2847" name="Text Box 2327"/>
          <p:cNvSpPr txBox="1">
            <a:spLocks noChangeArrowheads="1"/>
          </p:cNvSpPr>
          <p:nvPr/>
        </p:nvSpPr>
        <p:spPr bwMode="auto">
          <a:xfrm>
            <a:off x="2363788" y="2941638"/>
            <a:ext cx="1768475" cy="13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Cape Meares (45</a:t>
            </a:r>
            <a:r>
              <a:rPr lang="en-US" sz="900">
                <a:sym typeface="Symbol" pitchFamily="18" charset="2"/>
              </a:rPr>
              <a:t>48N, 12397W)</a:t>
            </a:r>
          </a:p>
        </p:txBody>
      </p:sp>
      <p:sp>
        <p:nvSpPr>
          <p:cNvPr id="2848" name="Rectangle 2328"/>
          <p:cNvSpPr>
            <a:spLocks noChangeArrowheads="1"/>
          </p:cNvSpPr>
          <p:nvPr/>
        </p:nvSpPr>
        <p:spPr bwMode="auto">
          <a:xfrm>
            <a:off x="995363" y="1958975"/>
            <a:ext cx="33289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49" name="Line 2329"/>
          <p:cNvSpPr>
            <a:spLocks noChangeShapeType="1"/>
          </p:cNvSpPr>
          <p:nvPr/>
        </p:nvSpPr>
        <p:spPr bwMode="auto">
          <a:xfrm>
            <a:off x="995363" y="2336800"/>
            <a:ext cx="3328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0" name="Line 2330"/>
          <p:cNvSpPr>
            <a:spLocks noChangeShapeType="1"/>
          </p:cNvSpPr>
          <p:nvPr/>
        </p:nvSpPr>
        <p:spPr bwMode="auto">
          <a:xfrm>
            <a:off x="995363" y="2151063"/>
            <a:ext cx="3328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1" name="Line 2331"/>
          <p:cNvSpPr>
            <a:spLocks noChangeShapeType="1"/>
          </p:cNvSpPr>
          <p:nvPr/>
        </p:nvSpPr>
        <p:spPr bwMode="auto">
          <a:xfrm>
            <a:off x="995363" y="1958975"/>
            <a:ext cx="33289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2" name="Line 2332"/>
          <p:cNvSpPr>
            <a:spLocks noChangeShapeType="1"/>
          </p:cNvSpPr>
          <p:nvPr/>
        </p:nvSpPr>
        <p:spPr bwMode="auto">
          <a:xfrm>
            <a:off x="1466850" y="1958975"/>
            <a:ext cx="1588" cy="569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3" name="Line 2333"/>
          <p:cNvSpPr>
            <a:spLocks noChangeShapeType="1"/>
          </p:cNvSpPr>
          <p:nvPr/>
        </p:nvSpPr>
        <p:spPr bwMode="auto">
          <a:xfrm>
            <a:off x="1947863" y="1958975"/>
            <a:ext cx="1587" cy="569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54" name="Line 2334"/>
          <p:cNvSpPr>
            <a:spLocks noChangeShapeType="1"/>
          </p:cNvSpPr>
          <p:nvPr/>
        </p:nvSpPr>
        <p:spPr bwMode="auto">
          <a:xfrm>
            <a:off x="2419350" y="1958975"/>
            <a:ext cx="1588" cy="569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55" name="Line 2335"/>
          <p:cNvSpPr>
            <a:spLocks noChangeShapeType="1"/>
          </p:cNvSpPr>
          <p:nvPr/>
        </p:nvSpPr>
        <p:spPr bwMode="auto">
          <a:xfrm>
            <a:off x="2900363" y="1958975"/>
            <a:ext cx="1587" cy="569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56" name="Line 2336"/>
          <p:cNvSpPr>
            <a:spLocks noChangeShapeType="1"/>
          </p:cNvSpPr>
          <p:nvPr/>
        </p:nvSpPr>
        <p:spPr bwMode="auto">
          <a:xfrm>
            <a:off x="3371850" y="1958975"/>
            <a:ext cx="1588" cy="569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57" name="Line 2337"/>
          <p:cNvSpPr>
            <a:spLocks noChangeShapeType="1"/>
          </p:cNvSpPr>
          <p:nvPr/>
        </p:nvSpPr>
        <p:spPr bwMode="auto">
          <a:xfrm>
            <a:off x="3852863" y="1958975"/>
            <a:ext cx="1587" cy="569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58" name="Line 2338"/>
          <p:cNvSpPr>
            <a:spLocks noChangeShapeType="1"/>
          </p:cNvSpPr>
          <p:nvPr/>
        </p:nvSpPr>
        <p:spPr bwMode="auto">
          <a:xfrm>
            <a:off x="4324350" y="1958975"/>
            <a:ext cx="1588" cy="569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59" name="Line 2340"/>
          <p:cNvSpPr>
            <a:spLocks noChangeShapeType="1"/>
          </p:cNvSpPr>
          <p:nvPr/>
        </p:nvSpPr>
        <p:spPr bwMode="auto">
          <a:xfrm>
            <a:off x="995363" y="1958975"/>
            <a:ext cx="1587" cy="569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0" name="Line 2341"/>
          <p:cNvSpPr>
            <a:spLocks noChangeShapeType="1"/>
          </p:cNvSpPr>
          <p:nvPr/>
        </p:nvSpPr>
        <p:spPr bwMode="auto">
          <a:xfrm>
            <a:off x="966788" y="25288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1" name="Line 2346"/>
          <p:cNvSpPr>
            <a:spLocks noChangeShapeType="1"/>
          </p:cNvSpPr>
          <p:nvPr/>
        </p:nvSpPr>
        <p:spPr bwMode="auto">
          <a:xfrm>
            <a:off x="966788" y="23368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2" name="Line 2351"/>
          <p:cNvSpPr>
            <a:spLocks noChangeShapeType="1"/>
          </p:cNvSpPr>
          <p:nvPr/>
        </p:nvSpPr>
        <p:spPr bwMode="auto">
          <a:xfrm>
            <a:off x="966788" y="21510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" name="Line 2356"/>
          <p:cNvSpPr>
            <a:spLocks noChangeShapeType="1"/>
          </p:cNvSpPr>
          <p:nvPr/>
        </p:nvSpPr>
        <p:spPr bwMode="auto">
          <a:xfrm>
            <a:off x="966788" y="1958975"/>
            <a:ext cx="28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4" name="Line 2357"/>
          <p:cNvSpPr>
            <a:spLocks noChangeShapeType="1"/>
          </p:cNvSpPr>
          <p:nvPr/>
        </p:nvSpPr>
        <p:spPr bwMode="auto">
          <a:xfrm>
            <a:off x="957263" y="2528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" name="Line 2358"/>
          <p:cNvSpPr>
            <a:spLocks noChangeShapeType="1"/>
          </p:cNvSpPr>
          <p:nvPr/>
        </p:nvSpPr>
        <p:spPr bwMode="auto">
          <a:xfrm>
            <a:off x="957263" y="23368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" name="Line 2359"/>
          <p:cNvSpPr>
            <a:spLocks noChangeShapeType="1"/>
          </p:cNvSpPr>
          <p:nvPr/>
        </p:nvSpPr>
        <p:spPr bwMode="auto">
          <a:xfrm>
            <a:off x="957263" y="21510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" name="Line 2360"/>
          <p:cNvSpPr>
            <a:spLocks noChangeShapeType="1"/>
          </p:cNvSpPr>
          <p:nvPr/>
        </p:nvSpPr>
        <p:spPr bwMode="auto">
          <a:xfrm>
            <a:off x="957263" y="195897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" name="Line 2361"/>
          <p:cNvSpPr>
            <a:spLocks noChangeShapeType="1"/>
          </p:cNvSpPr>
          <p:nvPr/>
        </p:nvSpPr>
        <p:spPr bwMode="auto">
          <a:xfrm>
            <a:off x="995363" y="2528888"/>
            <a:ext cx="33289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" name="Line 2362"/>
          <p:cNvSpPr>
            <a:spLocks noChangeShapeType="1"/>
          </p:cNvSpPr>
          <p:nvPr/>
        </p:nvSpPr>
        <p:spPr bwMode="auto">
          <a:xfrm flipV="1">
            <a:off x="1033463" y="2205038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" name="Line 2363"/>
          <p:cNvSpPr>
            <a:spLocks noChangeShapeType="1"/>
          </p:cNvSpPr>
          <p:nvPr/>
        </p:nvSpPr>
        <p:spPr bwMode="auto">
          <a:xfrm>
            <a:off x="1071563" y="2205038"/>
            <a:ext cx="460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" name="Line 2364"/>
          <p:cNvSpPr>
            <a:spLocks noChangeShapeType="1"/>
          </p:cNvSpPr>
          <p:nvPr/>
        </p:nvSpPr>
        <p:spPr bwMode="auto">
          <a:xfrm flipV="1">
            <a:off x="1117600" y="2182813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" name="Line 2365"/>
          <p:cNvSpPr>
            <a:spLocks noChangeShapeType="1"/>
          </p:cNvSpPr>
          <p:nvPr/>
        </p:nvSpPr>
        <p:spPr bwMode="auto">
          <a:xfrm>
            <a:off x="1155700" y="21828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" name="Line 2366"/>
          <p:cNvSpPr>
            <a:spLocks noChangeShapeType="1"/>
          </p:cNvSpPr>
          <p:nvPr/>
        </p:nvSpPr>
        <p:spPr bwMode="auto">
          <a:xfrm>
            <a:off x="1193800" y="2182813"/>
            <a:ext cx="3810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" name="Line 2367"/>
          <p:cNvSpPr>
            <a:spLocks noChangeShapeType="1"/>
          </p:cNvSpPr>
          <p:nvPr/>
        </p:nvSpPr>
        <p:spPr bwMode="auto">
          <a:xfrm>
            <a:off x="1231900" y="2235200"/>
            <a:ext cx="36513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5" name="Line 2368"/>
          <p:cNvSpPr>
            <a:spLocks noChangeShapeType="1"/>
          </p:cNvSpPr>
          <p:nvPr/>
        </p:nvSpPr>
        <p:spPr bwMode="auto">
          <a:xfrm>
            <a:off x="1268413" y="2359025"/>
            <a:ext cx="47625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6" name="Line 2369"/>
          <p:cNvSpPr>
            <a:spLocks noChangeShapeType="1"/>
          </p:cNvSpPr>
          <p:nvPr/>
        </p:nvSpPr>
        <p:spPr bwMode="auto">
          <a:xfrm flipV="1">
            <a:off x="1316038" y="2405063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" name="Line 2370"/>
          <p:cNvSpPr>
            <a:spLocks noChangeShapeType="1"/>
          </p:cNvSpPr>
          <p:nvPr/>
        </p:nvSpPr>
        <p:spPr bwMode="auto">
          <a:xfrm flipV="1">
            <a:off x="1354138" y="2312988"/>
            <a:ext cx="36512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" name="Line 2371"/>
          <p:cNvSpPr>
            <a:spLocks noChangeShapeType="1"/>
          </p:cNvSpPr>
          <p:nvPr/>
        </p:nvSpPr>
        <p:spPr bwMode="auto">
          <a:xfrm flipV="1">
            <a:off x="1390650" y="2259013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9" name="Line 2372"/>
          <p:cNvSpPr>
            <a:spLocks noChangeShapeType="1"/>
          </p:cNvSpPr>
          <p:nvPr/>
        </p:nvSpPr>
        <p:spPr bwMode="auto">
          <a:xfrm flipV="1">
            <a:off x="1428750" y="2220913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0" name="Line 2373"/>
          <p:cNvSpPr>
            <a:spLocks noChangeShapeType="1"/>
          </p:cNvSpPr>
          <p:nvPr/>
        </p:nvSpPr>
        <p:spPr bwMode="auto">
          <a:xfrm flipV="1">
            <a:off x="1466850" y="2205038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1" name="Line 2374"/>
          <p:cNvSpPr>
            <a:spLocks noChangeShapeType="1"/>
          </p:cNvSpPr>
          <p:nvPr/>
        </p:nvSpPr>
        <p:spPr bwMode="auto">
          <a:xfrm flipV="1">
            <a:off x="1514475" y="2197100"/>
            <a:ext cx="36513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2" name="Line 2375"/>
          <p:cNvSpPr>
            <a:spLocks noChangeShapeType="1"/>
          </p:cNvSpPr>
          <p:nvPr/>
        </p:nvSpPr>
        <p:spPr bwMode="auto">
          <a:xfrm flipV="1">
            <a:off x="1550988" y="2174875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3" name="Line 2376"/>
          <p:cNvSpPr>
            <a:spLocks noChangeShapeType="1"/>
          </p:cNvSpPr>
          <p:nvPr/>
        </p:nvSpPr>
        <p:spPr bwMode="auto">
          <a:xfrm flipV="1">
            <a:off x="1589088" y="2151063"/>
            <a:ext cx="38100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4" name="Line 2377"/>
          <p:cNvSpPr>
            <a:spLocks noChangeShapeType="1"/>
          </p:cNvSpPr>
          <p:nvPr/>
        </p:nvSpPr>
        <p:spPr bwMode="auto">
          <a:xfrm>
            <a:off x="1627188" y="21510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5" name="Line 2378"/>
          <p:cNvSpPr>
            <a:spLocks noChangeShapeType="1"/>
          </p:cNvSpPr>
          <p:nvPr/>
        </p:nvSpPr>
        <p:spPr bwMode="auto">
          <a:xfrm>
            <a:off x="1665288" y="2151063"/>
            <a:ext cx="46037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6" name="Line 2379"/>
          <p:cNvSpPr>
            <a:spLocks noChangeShapeType="1"/>
          </p:cNvSpPr>
          <p:nvPr/>
        </p:nvSpPr>
        <p:spPr bwMode="auto">
          <a:xfrm>
            <a:off x="1711325" y="2205038"/>
            <a:ext cx="38100" cy="131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7" name="Line 2380"/>
          <p:cNvSpPr>
            <a:spLocks noChangeShapeType="1"/>
          </p:cNvSpPr>
          <p:nvPr/>
        </p:nvSpPr>
        <p:spPr bwMode="auto">
          <a:xfrm>
            <a:off x="1749425" y="2336800"/>
            <a:ext cx="38100" cy="106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8" name="Line 2381"/>
          <p:cNvSpPr>
            <a:spLocks noChangeShapeType="1"/>
          </p:cNvSpPr>
          <p:nvPr/>
        </p:nvSpPr>
        <p:spPr bwMode="auto">
          <a:xfrm flipV="1">
            <a:off x="1787525" y="2405063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89" name="Line 2382"/>
          <p:cNvSpPr>
            <a:spLocks noChangeShapeType="1"/>
          </p:cNvSpPr>
          <p:nvPr/>
        </p:nvSpPr>
        <p:spPr bwMode="auto">
          <a:xfrm flipV="1">
            <a:off x="1825625" y="2266950"/>
            <a:ext cx="36513" cy="138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0" name="Line 2383"/>
          <p:cNvSpPr>
            <a:spLocks noChangeShapeType="1"/>
          </p:cNvSpPr>
          <p:nvPr/>
        </p:nvSpPr>
        <p:spPr bwMode="auto">
          <a:xfrm flipV="1">
            <a:off x="1862138" y="2197100"/>
            <a:ext cx="47625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1" name="Line 2384"/>
          <p:cNvSpPr>
            <a:spLocks noChangeShapeType="1"/>
          </p:cNvSpPr>
          <p:nvPr/>
        </p:nvSpPr>
        <p:spPr bwMode="auto">
          <a:xfrm flipV="1">
            <a:off x="1909763" y="2174875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2" name="Line 2385"/>
          <p:cNvSpPr>
            <a:spLocks noChangeShapeType="1"/>
          </p:cNvSpPr>
          <p:nvPr/>
        </p:nvSpPr>
        <p:spPr bwMode="auto">
          <a:xfrm flipV="1">
            <a:off x="1947863" y="2151063"/>
            <a:ext cx="38100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3" name="Line 2386"/>
          <p:cNvSpPr>
            <a:spLocks noChangeShapeType="1"/>
          </p:cNvSpPr>
          <p:nvPr/>
        </p:nvSpPr>
        <p:spPr bwMode="auto">
          <a:xfrm flipV="1">
            <a:off x="1985963" y="2135188"/>
            <a:ext cx="36512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4" name="Line 2387"/>
          <p:cNvSpPr>
            <a:spLocks noChangeShapeType="1"/>
          </p:cNvSpPr>
          <p:nvPr/>
        </p:nvSpPr>
        <p:spPr bwMode="auto">
          <a:xfrm flipV="1">
            <a:off x="2022475" y="21272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5" name="Line 2388"/>
          <p:cNvSpPr>
            <a:spLocks noChangeShapeType="1"/>
          </p:cNvSpPr>
          <p:nvPr/>
        </p:nvSpPr>
        <p:spPr bwMode="auto">
          <a:xfrm flipV="1">
            <a:off x="2060575" y="2105025"/>
            <a:ext cx="47625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6" name="Line 2389"/>
          <p:cNvSpPr>
            <a:spLocks noChangeShapeType="1"/>
          </p:cNvSpPr>
          <p:nvPr/>
        </p:nvSpPr>
        <p:spPr bwMode="auto">
          <a:xfrm>
            <a:off x="2108200" y="2105025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7" name="Line 2390"/>
          <p:cNvSpPr>
            <a:spLocks noChangeShapeType="1"/>
          </p:cNvSpPr>
          <p:nvPr/>
        </p:nvSpPr>
        <p:spPr bwMode="auto">
          <a:xfrm>
            <a:off x="2144713" y="2105025"/>
            <a:ext cx="38100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8" name="Line 2391"/>
          <p:cNvSpPr>
            <a:spLocks noChangeShapeType="1"/>
          </p:cNvSpPr>
          <p:nvPr/>
        </p:nvSpPr>
        <p:spPr bwMode="auto">
          <a:xfrm>
            <a:off x="2182813" y="2182813"/>
            <a:ext cx="38100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9" name="Line 2392"/>
          <p:cNvSpPr>
            <a:spLocks noChangeShapeType="1"/>
          </p:cNvSpPr>
          <p:nvPr/>
        </p:nvSpPr>
        <p:spPr bwMode="auto">
          <a:xfrm>
            <a:off x="2220913" y="2344738"/>
            <a:ext cx="38100" cy="68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0" name="Line 2393"/>
          <p:cNvSpPr>
            <a:spLocks noChangeShapeType="1"/>
          </p:cNvSpPr>
          <p:nvPr/>
        </p:nvSpPr>
        <p:spPr bwMode="auto">
          <a:xfrm flipV="1">
            <a:off x="2259013" y="2336800"/>
            <a:ext cx="4603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1" name="Line 2394"/>
          <p:cNvSpPr>
            <a:spLocks noChangeShapeType="1"/>
          </p:cNvSpPr>
          <p:nvPr/>
        </p:nvSpPr>
        <p:spPr bwMode="auto">
          <a:xfrm flipV="1">
            <a:off x="2305050" y="2220913"/>
            <a:ext cx="381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2" name="Line 2395"/>
          <p:cNvSpPr>
            <a:spLocks noChangeShapeType="1"/>
          </p:cNvSpPr>
          <p:nvPr/>
        </p:nvSpPr>
        <p:spPr bwMode="auto">
          <a:xfrm flipV="1">
            <a:off x="2343150" y="2151063"/>
            <a:ext cx="38100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3" name="Line 2396"/>
          <p:cNvSpPr>
            <a:spLocks noChangeShapeType="1"/>
          </p:cNvSpPr>
          <p:nvPr/>
        </p:nvSpPr>
        <p:spPr bwMode="auto">
          <a:xfrm flipV="1">
            <a:off x="2381250" y="2120900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4" name="Line 2397"/>
          <p:cNvSpPr>
            <a:spLocks noChangeShapeType="1"/>
          </p:cNvSpPr>
          <p:nvPr/>
        </p:nvSpPr>
        <p:spPr bwMode="auto">
          <a:xfrm flipV="1">
            <a:off x="2419350" y="2097088"/>
            <a:ext cx="36513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5" name="Line 2398"/>
          <p:cNvSpPr>
            <a:spLocks noChangeShapeType="1"/>
          </p:cNvSpPr>
          <p:nvPr/>
        </p:nvSpPr>
        <p:spPr bwMode="auto">
          <a:xfrm flipV="1">
            <a:off x="2455863" y="2089150"/>
            <a:ext cx="49212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6" name="Line 2399"/>
          <p:cNvSpPr>
            <a:spLocks noChangeShapeType="1"/>
          </p:cNvSpPr>
          <p:nvPr/>
        </p:nvSpPr>
        <p:spPr bwMode="auto">
          <a:xfrm flipV="1">
            <a:off x="2505075" y="2066925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7" name="Line 2400"/>
          <p:cNvSpPr>
            <a:spLocks noChangeShapeType="1"/>
          </p:cNvSpPr>
          <p:nvPr/>
        </p:nvSpPr>
        <p:spPr bwMode="auto">
          <a:xfrm flipV="1">
            <a:off x="2543175" y="2043113"/>
            <a:ext cx="38100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8" name="Line 2401"/>
          <p:cNvSpPr>
            <a:spLocks noChangeShapeType="1"/>
          </p:cNvSpPr>
          <p:nvPr/>
        </p:nvSpPr>
        <p:spPr bwMode="auto">
          <a:xfrm>
            <a:off x="2581275" y="2043113"/>
            <a:ext cx="36513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9" name="Line 2402"/>
          <p:cNvSpPr>
            <a:spLocks noChangeShapeType="1"/>
          </p:cNvSpPr>
          <p:nvPr/>
        </p:nvSpPr>
        <p:spPr bwMode="auto">
          <a:xfrm>
            <a:off x="2617788" y="2058988"/>
            <a:ext cx="47625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0" name="Line 2403"/>
          <p:cNvSpPr>
            <a:spLocks noChangeShapeType="1"/>
          </p:cNvSpPr>
          <p:nvPr/>
        </p:nvSpPr>
        <p:spPr bwMode="auto">
          <a:xfrm>
            <a:off x="2665413" y="2135188"/>
            <a:ext cx="38100" cy="146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1" name="Line 2404"/>
          <p:cNvSpPr>
            <a:spLocks noChangeShapeType="1"/>
          </p:cNvSpPr>
          <p:nvPr/>
        </p:nvSpPr>
        <p:spPr bwMode="auto">
          <a:xfrm flipV="1">
            <a:off x="2778125" y="2205038"/>
            <a:ext cx="3810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2" name="Line 2405"/>
          <p:cNvSpPr>
            <a:spLocks noChangeShapeType="1"/>
          </p:cNvSpPr>
          <p:nvPr/>
        </p:nvSpPr>
        <p:spPr bwMode="auto">
          <a:xfrm flipV="1">
            <a:off x="2816225" y="2143125"/>
            <a:ext cx="47625" cy="61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3" name="Line 2406"/>
          <p:cNvSpPr>
            <a:spLocks noChangeShapeType="1"/>
          </p:cNvSpPr>
          <p:nvPr/>
        </p:nvSpPr>
        <p:spPr bwMode="auto">
          <a:xfrm flipV="1">
            <a:off x="2863850" y="2089150"/>
            <a:ext cx="3651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4" name="Line 2407"/>
          <p:cNvSpPr>
            <a:spLocks noChangeShapeType="1"/>
          </p:cNvSpPr>
          <p:nvPr/>
        </p:nvSpPr>
        <p:spPr bwMode="auto">
          <a:xfrm flipV="1">
            <a:off x="2900363" y="2058988"/>
            <a:ext cx="38100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5" name="Line 2408"/>
          <p:cNvSpPr>
            <a:spLocks noChangeShapeType="1"/>
          </p:cNvSpPr>
          <p:nvPr/>
        </p:nvSpPr>
        <p:spPr bwMode="auto">
          <a:xfrm>
            <a:off x="2938463" y="20589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6" name="Line 2409"/>
          <p:cNvSpPr>
            <a:spLocks noChangeShapeType="1"/>
          </p:cNvSpPr>
          <p:nvPr/>
        </p:nvSpPr>
        <p:spPr bwMode="auto">
          <a:xfrm flipV="1">
            <a:off x="2976563" y="20510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7" name="Line 2410"/>
          <p:cNvSpPr>
            <a:spLocks noChangeShapeType="1"/>
          </p:cNvSpPr>
          <p:nvPr/>
        </p:nvSpPr>
        <p:spPr bwMode="auto">
          <a:xfrm flipV="1">
            <a:off x="3014663" y="2043113"/>
            <a:ext cx="4603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8" name="Line 2411"/>
          <p:cNvSpPr>
            <a:spLocks noChangeShapeType="1"/>
          </p:cNvSpPr>
          <p:nvPr/>
        </p:nvSpPr>
        <p:spPr bwMode="auto">
          <a:xfrm>
            <a:off x="3060700" y="2043113"/>
            <a:ext cx="38100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9" name="Line 2412"/>
          <p:cNvSpPr>
            <a:spLocks noChangeShapeType="1"/>
          </p:cNvSpPr>
          <p:nvPr/>
        </p:nvSpPr>
        <p:spPr bwMode="auto">
          <a:xfrm>
            <a:off x="3098800" y="2074863"/>
            <a:ext cx="3810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0" name="Line 2413"/>
          <p:cNvSpPr>
            <a:spLocks noChangeShapeType="1"/>
          </p:cNvSpPr>
          <p:nvPr/>
        </p:nvSpPr>
        <p:spPr bwMode="auto">
          <a:xfrm>
            <a:off x="3136900" y="2166938"/>
            <a:ext cx="38100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1" name="Line 2414"/>
          <p:cNvSpPr>
            <a:spLocks noChangeShapeType="1"/>
          </p:cNvSpPr>
          <p:nvPr/>
        </p:nvSpPr>
        <p:spPr bwMode="auto">
          <a:xfrm>
            <a:off x="3175000" y="2289175"/>
            <a:ext cx="36513" cy="61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2" name="Line 2415"/>
          <p:cNvSpPr>
            <a:spLocks noChangeShapeType="1"/>
          </p:cNvSpPr>
          <p:nvPr/>
        </p:nvSpPr>
        <p:spPr bwMode="auto">
          <a:xfrm flipV="1">
            <a:off x="3211513" y="2305050"/>
            <a:ext cx="47625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3" name="Line 2416"/>
          <p:cNvSpPr>
            <a:spLocks noChangeShapeType="1"/>
          </p:cNvSpPr>
          <p:nvPr/>
        </p:nvSpPr>
        <p:spPr bwMode="auto">
          <a:xfrm flipV="1">
            <a:off x="3259138" y="2174875"/>
            <a:ext cx="38100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4" name="Line 2417"/>
          <p:cNvSpPr>
            <a:spLocks noChangeShapeType="1"/>
          </p:cNvSpPr>
          <p:nvPr/>
        </p:nvSpPr>
        <p:spPr bwMode="auto">
          <a:xfrm flipV="1">
            <a:off x="3297238" y="2074863"/>
            <a:ext cx="38100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5" name="Line 2418"/>
          <p:cNvSpPr>
            <a:spLocks noChangeShapeType="1"/>
          </p:cNvSpPr>
          <p:nvPr/>
        </p:nvSpPr>
        <p:spPr bwMode="auto">
          <a:xfrm flipV="1">
            <a:off x="3335338" y="2066925"/>
            <a:ext cx="36512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6" name="Line 2419"/>
          <p:cNvSpPr>
            <a:spLocks noChangeShapeType="1"/>
          </p:cNvSpPr>
          <p:nvPr/>
        </p:nvSpPr>
        <p:spPr bwMode="auto">
          <a:xfrm>
            <a:off x="3371850" y="20669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7" name="Line 2420"/>
          <p:cNvSpPr>
            <a:spLocks noChangeShapeType="1"/>
          </p:cNvSpPr>
          <p:nvPr/>
        </p:nvSpPr>
        <p:spPr bwMode="auto">
          <a:xfrm flipV="1">
            <a:off x="3409950" y="2043113"/>
            <a:ext cx="47625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8" name="Line 2421"/>
          <p:cNvSpPr>
            <a:spLocks noChangeShapeType="1"/>
          </p:cNvSpPr>
          <p:nvPr/>
        </p:nvSpPr>
        <p:spPr bwMode="auto">
          <a:xfrm flipV="1">
            <a:off x="3457575" y="2020888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9" name="Line 2422"/>
          <p:cNvSpPr>
            <a:spLocks noChangeShapeType="1"/>
          </p:cNvSpPr>
          <p:nvPr/>
        </p:nvSpPr>
        <p:spPr bwMode="auto">
          <a:xfrm flipV="1">
            <a:off x="3495675" y="1997075"/>
            <a:ext cx="36513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30" name="Line 2423"/>
          <p:cNvSpPr>
            <a:spLocks noChangeShapeType="1"/>
          </p:cNvSpPr>
          <p:nvPr/>
        </p:nvSpPr>
        <p:spPr bwMode="auto">
          <a:xfrm>
            <a:off x="3532188" y="19970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31" name="Line 2424"/>
          <p:cNvSpPr>
            <a:spLocks noChangeShapeType="1"/>
          </p:cNvSpPr>
          <p:nvPr/>
        </p:nvSpPr>
        <p:spPr bwMode="auto">
          <a:xfrm>
            <a:off x="3570288" y="2005013"/>
            <a:ext cx="38100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32" name="Line 2425"/>
          <p:cNvSpPr>
            <a:spLocks noChangeShapeType="1"/>
          </p:cNvSpPr>
          <p:nvPr/>
        </p:nvSpPr>
        <p:spPr bwMode="auto">
          <a:xfrm>
            <a:off x="3608388" y="2105025"/>
            <a:ext cx="46037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33" name="Line 2426"/>
          <p:cNvSpPr>
            <a:spLocks noChangeShapeType="1"/>
          </p:cNvSpPr>
          <p:nvPr/>
        </p:nvSpPr>
        <p:spPr bwMode="auto">
          <a:xfrm>
            <a:off x="3654425" y="2228850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34" name="Line 2427"/>
          <p:cNvSpPr>
            <a:spLocks noChangeShapeType="1"/>
          </p:cNvSpPr>
          <p:nvPr/>
        </p:nvSpPr>
        <p:spPr bwMode="auto">
          <a:xfrm flipV="1">
            <a:off x="3692525" y="2251075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35" name="Line 2428"/>
          <p:cNvSpPr>
            <a:spLocks noChangeShapeType="1"/>
          </p:cNvSpPr>
          <p:nvPr/>
        </p:nvSpPr>
        <p:spPr bwMode="auto">
          <a:xfrm flipV="1">
            <a:off x="3730625" y="2166938"/>
            <a:ext cx="38100" cy="84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36" name="Line 2429"/>
          <p:cNvSpPr>
            <a:spLocks noChangeShapeType="1"/>
          </p:cNvSpPr>
          <p:nvPr/>
        </p:nvSpPr>
        <p:spPr bwMode="auto">
          <a:xfrm flipV="1">
            <a:off x="3768725" y="2066925"/>
            <a:ext cx="36513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37" name="Line 2430"/>
          <p:cNvSpPr>
            <a:spLocks noChangeShapeType="1"/>
          </p:cNvSpPr>
          <p:nvPr/>
        </p:nvSpPr>
        <p:spPr bwMode="auto">
          <a:xfrm flipV="1">
            <a:off x="3805238" y="2036763"/>
            <a:ext cx="47625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38" name="Line 2431"/>
          <p:cNvSpPr>
            <a:spLocks noChangeShapeType="1"/>
          </p:cNvSpPr>
          <p:nvPr/>
        </p:nvSpPr>
        <p:spPr bwMode="auto">
          <a:xfrm flipV="1">
            <a:off x="3852863" y="20288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39" name="Line 2432"/>
          <p:cNvSpPr>
            <a:spLocks noChangeShapeType="1"/>
          </p:cNvSpPr>
          <p:nvPr/>
        </p:nvSpPr>
        <p:spPr bwMode="auto">
          <a:xfrm flipV="1">
            <a:off x="3890963" y="20208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40" name="Line 2433"/>
          <p:cNvSpPr>
            <a:spLocks noChangeShapeType="1"/>
          </p:cNvSpPr>
          <p:nvPr/>
        </p:nvSpPr>
        <p:spPr bwMode="auto">
          <a:xfrm flipV="1">
            <a:off x="3929063" y="2012950"/>
            <a:ext cx="36512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41" name="Line 2434"/>
          <p:cNvSpPr>
            <a:spLocks noChangeShapeType="1"/>
          </p:cNvSpPr>
          <p:nvPr/>
        </p:nvSpPr>
        <p:spPr bwMode="auto">
          <a:xfrm flipV="1">
            <a:off x="3965575" y="1997075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42" name="Line 2435"/>
          <p:cNvSpPr>
            <a:spLocks noChangeShapeType="1"/>
          </p:cNvSpPr>
          <p:nvPr/>
        </p:nvSpPr>
        <p:spPr bwMode="auto">
          <a:xfrm>
            <a:off x="4003675" y="1997075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43" name="Line 2436"/>
          <p:cNvSpPr>
            <a:spLocks noChangeShapeType="1"/>
          </p:cNvSpPr>
          <p:nvPr/>
        </p:nvSpPr>
        <p:spPr bwMode="auto">
          <a:xfrm>
            <a:off x="4051300" y="2012950"/>
            <a:ext cx="38100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44" name="Line 2437"/>
          <p:cNvSpPr>
            <a:spLocks noChangeShapeType="1"/>
          </p:cNvSpPr>
          <p:nvPr/>
        </p:nvSpPr>
        <p:spPr bwMode="auto">
          <a:xfrm>
            <a:off x="4089400" y="2112963"/>
            <a:ext cx="36513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45" name="Line 2438"/>
          <p:cNvSpPr>
            <a:spLocks noChangeShapeType="1"/>
          </p:cNvSpPr>
          <p:nvPr/>
        </p:nvSpPr>
        <p:spPr bwMode="auto">
          <a:xfrm>
            <a:off x="4125913" y="2235200"/>
            <a:ext cx="38100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46" name="Line 2439"/>
          <p:cNvSpPr>
            <a:spLocks noChangeShapeType="1"/>
          </p:cNvSpPr>
          <p:nvPr/>
        </p:nvSpPr>
        <p:spPr bwMode="auto">
          <a:xfrm flipV="1">
            <a:off x="4164013" y="2259013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47" name="Line 2440"/>
          <p:cNvSpPr>
            <a:spLocks noChangeShapeType="1"/>
          </p:cNvSpPr>
          <p:nvPr/>
        </p:nvSpPr>
        <p:spPr bwMode="auto">
          <a:xfrm flipV="1">
            <a:off x="4202113" y="2159000"/>
            <a:ext cx="47625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48" name="Line 2441"/>
          <p:cNvSpPr>
            <a:spLocks noChangeShapeType="1"/>
          </p:cNvSpPr>
          <p:nvPr/>
        </p:nvSpPr>
        <p:spPr bwMode="auto">
          <a:xfrm flipV="1">
            <a:off x="4249738" y="2089150"/>
            <a:ext cx="36512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49" name="Line 2442"/>
          <p:cNvSpPr>
            <a:spLocks noChangeShapeType="1"/>
          </p:cNvSpPr>
          <p:nvPr/>
        </p:nvSpPr>
        <p:spPr bwMode="auto">
          <a:xfrm flipV="1">
            <a:off x="4286250" y="2043113"/>
            <a:ext cx="38100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50" name="Rectangle 2443"/>
          <p:cNvSpPr>
            <a:spLocks noChangeArrowheads="1"/>
          </p:cNvSpPr>
          <p:nvPr/>
        </p:nvSpPr>
        <p:spPr bwMode="auto">
          <a:xfrm>
            <a:off x="703263" y="2274888"/>
            <a:ext cx="2095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345</a:t>
            </a:r>
            <a:endParaRPr lang="en-US" sz="900"/>
          </a:p>
        </p:txBody>
      </p:sp>
      <p:sp>
        <p:nvSpPr>
          <p:cNvPr id="2951" name="Rectangle 2444"/>
          <p:cNvSpPr>
            <a:spLocks noChangeArrowheads="1"/>
          </p:cNvSpPr>
          <p:nvPr/>
        </p:nvSpPr>
        <p:spPr bwMode="auto">
          <a:xfrm>
            <a:off x="703263" y="20891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355</a:t>
            </a:r>
            <a:endParaRPr lang="en-US" sz="900"/>
          </a:p>
        </p:txBody>
      </p:sp>
      <p:sp>
        <p:nvSpPr>
          <p:cNvPr id="2952" name="Rectangle 2445"/>
          <p:cNvSpPr>
            <a:spLocks noChangeArrowheads="1"/>
          </p:cNvSpPr>
          <p:nvPr/>
        </p:nvSpPr>
        <p:spPr bwMode="auto">
          <a:xfrm>
            <a:off x="703263" y="18970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365</a:t>
            </a:r>
            <a:endParaRPr lang="en-US" sz="900"/>
          </a:p>
        </p:txBody>
      </p:sp>
      <p:sp>
        <p:nvSpPr>
          <p:cNvPr id="2953" name="Text Box 2446"/>
          <p:cNvSpPr txBox="1">
            <a:spLocks noChangeArrowheads="1"/>
          </p:cNvSpPr>
          <p:nvPr/>
        </p:nvSpPr>
        <p:spPr bwMode="auto">
          <a:xfrm>
            <a:off x="2584450" y="2378075"/>
            <a:ext cx="1546225" cy="13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Cold Bay (55</a:t>
            </a:r>
            <a:r>
              <a:rPr lang="en-US" sz="900">
                <a:sym typeface="Symbol" pitchFamily="18" charset="2"/>
              </a:rPr>
              <a:t>20N, 16272W)</a:t>
            </a:r>
          </a:p>
        </p:txBody>
      </p:sp>
      <p:sp>
        <p:nvSpPr>
          <p:cNvPr id="2954" name="Rectangle 2447"/>
          <p:cNvSpPr>
            <a:spLocks noChangeArrowheads="1"/>
          </p:cNvSpPr>
          <p:nvPr/>
        </p:nvSpPr>
        <p:spPr bwMode="auto">
          <a:xfrm>
            <a:off x="992188" y="1379538"/>
            <a:ext cx="333057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55" name="Line 2448"/>
          <p:cNvSpPr>
            <a:spLocks noChangeShapeType="1"/>
          </p:cNvSpPr>
          <p:nvPr/>
        </p:nvSpPr>
        <p:spPr bwMode="auto">
          <a:xfrm>
            <a:off x="992188" y="1760538"/>
            <a:ext cx="3330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56" name="Line 2449"/>
          <p:cNvSpPr>
            <a:spLocks noChangeShapeType="1"/>
          </p:cNvSpPr>
          <p:nvPr/>
        </p:nvSpPr>
        <p:spPr bwMode="auto">
          <a:xfrm>
            <a:off x="992188" y="1570038"/>
            <a:ext cx="3330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57" name="Line 2450"/>
          <p:cNvSpPr>
            <a:spLocks noChangeShapeType="1"/>
          </p:cNvSpPr>
          <p:nvPr/>
        </p:nvSpPr>
        <p:spPr bwMode="auto">
          <a:xfrm>
            <a:off x="992188" y="1379538"/>
            <a:ext cx="3330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58" name="Line 2451"/>
          <p:cNvSpPr>
            <a:spLocks noChangeShapeType="1"/>
          </p:cNvSpPr>
          <p:nvPr/>
        </p:nvSpPr>
        <p:spPr bwMode="auto">
          <a:xfrm>
            <a:off x="1471613" y="1379538"/>
            <a:ext cx="1587" cy="573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59" name="Line 2452"/>
          <p:cNvSpPr>
            <a:spLocks noChangeShapeType="1"/>
          </p:cNvSpPr>
          <p:nvPr/>
        </p:nvSpPr>
        <p:spPr bwMode="auto">
          <a:xfrm>
            <a:off x="1941513" y="1379538"/>
            <a:ext cx="1587" cy="573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0" name="Line 2453"/>
          <p:cNvSpPr>
            <a:spLocks noChangeShapeType="1"/>
          </p:cNvSpPr>
          <p:nvPr/>
        </p:nvSpPr>
        <p:spPr bwMode="auto">
          <a:xfrm>
            <a:off x="2422525" y="1379538"/>
            <a:ext cx="1588" cy="573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1" name="Line 2454"/>
          <p:cNvSpPr>
            <a:spLocks noChangeShapeType="1"/>
          </p:cNvSpPr>
          <p:nvPr/>
        </p:nvSpPr>
        <p:spPr bwMode="auto">
          <a:xfrm>
            <a:off x="2892425" y="1379538"/>
            <a:ext cx="1588" cy="573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2" name="Line 2455"/>
          <p:cNvSpPr>
            <a:spLocks noChangeShapeType="1"/>
          </p:cNvSpPr>
          <p:nvPr/>
        </p:nvSpPr>
        <p:spPr bwMode="auto">
          <a:xfrm>
            <a:off x="3371850" y="1379538"/>
            <a:ext cx="1588" cy="573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3" name="Line 2456"/>
          <p:cNvSpPr>
            <a:spLocks noChangeShapeType="1"/>
          </p:cNvSpPr>
          <p:nvPr/>
        </p:nvSpPr>
        <p:spPr bwMode="auto">
          <a:xfrm>
            <a:off x="3843338" y="1379538"/>
            <a:ext cx="1587" cy="573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4" name="Line 2457"/>
          <p:cNvSpPr>
            <a:spLocks noChangeShapeType="1"/>
          </p:cNvSpPr>
          <p:nvPr/>
        </p:nvSpPr>
        <p:spPr bwMode="auto">
          <a:xfrm>
            <a:off x="4322763" y="1379538"/>
            <a:ext cx="1587" cy="573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5" name="Line 2459"/>
          <p:cNvSpPr>
            <a:spLocks noChangeShapeType="1"/>
          </p:cNvSpPr>
          <p:nvPr/>
        </p:nvSpPr>
        <p:spPr bwMode="auto">
          <a:xfrm>
            <a:off x="992188" y="1379538"/>
            <a:ext cx="1587" cy="573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6" name="Line 2460"/>
          <p:cNvSpPr>
            <a:spLocks noChangeShapeType="1"/>
          </p:cNvSpPr>
          <p:nvPr/>
        </p:nvSpPr>
        <p:spPr bwMode="auto">
          <a:xfrm>
            <a:off x="963613" y="1952625"/>
            <a:ext cx="28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7" name="Line 2465"/>
          <p:cNvSpPr>
            <a:spLocks noChangeShapeType="1"/>
          </p:cNvSpPr>
          <p:nvPr/>
        </p:nvSpPr>
        <p:spPr bwMode="auto">
          <a:xfrm>
            <a:off x="963613" y="17605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8" name="Line 2470"/>
          <p:cNvSpPr>
            <a:spLocks noChangeShapeType="1"/>
          </p:cNvSpPr>
          <p:nvPr/>
        </p:nvSpPr>
        <p:spPr bwMode="auto">
          <a:xfrm>
            <a:off x="963613" y="15700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" name="Line 2475"/>
          <p:cNvSpPr>
            <a:spLocks noChangeShapeType="1"/>
          </p:cNvSpPr>
          <p:nvPr/>
        </p:nvSpPr>
        <p:spPr bwMode="auto">
          <a:xfrm>
            <a:off x="963613" y="13795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" name="Line 2476"/>
          <p:cNvSpPr>
            <a:spLocks noChangeShapeType="1"/>
          </p:cNvSpPr>
          <p:nvPr/>
        </p:nvSpPr>
        <p:spPr bwMode="auto">
          <a:xfrm>
            <a:off x="954088" y="195262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" name="Line 2477"/>
          <p:cNvSpPr>
            <a:spLocks noChangeShapeType="1"/>
          </p:cNvSpPr>
          <p:nvPr/>
        </p:nvSpPr>
        <p:spPr bwMode="auto">
          <a:xfrm>
            <a:off x="954088" y="17605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" name="Line 2478"/>
          <p:cNvSpPr>
            <a:spLocks noChangeShapeType="1"/>
          </p:cNvSpPr>
          <p:nvPr/>
        </p:nvSpPr>
        <p:spPr bwMode="auto">
          <a:xfrm>
            <a:off x="954088" y="15700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" name="Line 2479"/>
          <p:cNvSpPr>
            <a:spLocks noChangeShapeType="1"/>
          </p:cNvSpPr>
          <p:nvPr/>
        </p:nvSpPr>
        <p:spPr bwMode="auto">
          <a:xfrm>
            <a:off x="954088" y="13795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" name="Line 2480"/>
          <p:cNvSpPr>
            <a:spLocks noChangeShapeType="1"/>
          </p:cNvSpPr>
          <p:nvPr/>
        </p:nvSpPr>
        <p:spPr bwMode="auto">
          <a:xfrm>
            <a:off x="992188" y="1952625"/>
            <a:ext cx="3330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" name="Line 2481"/>
          <p:cNvSpPr>
            <a:spLocks noChangeShapeType="1"/>
          </p:cNvSpPr>
          <p:nvPr/>
        </p:nvSpPr>
        <p:spPr bwMode="auto">
          <a:xfrm flipV="1">
            <a:off x="1028700" y="1608138"/>
            <a:ext cx="38100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" name="Line 2482"/>
          <p:cNvSpPr>
            <a:spLocks noChangeShapeType="1"/>
          </p:cNvSpPr>
          <p:nvPr/>
        </p:nvSpPr>
        <p:spPr bwMode="auto">
          <a:xfrm flipV="1">
            <a:off x="1066800" y="1600200"/>
            <a:ext cx="4762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" name="Line 2483"/>
          <p:cNvSpPr>
            <a:spLocks noChangeShapeType="1"/>
          </p:cNvSpPr>
          <p:nvPr/>
        </p:nvSpPr>
        <p:spPr bwMode="auto">
          <a:xfrm>
            <a:off x="1114425" y="160020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" name="Line 2484"/>
          <p:cNvSpPr>
            <a:spLocks noChangeShapeType="1"/>
          </p:cNvSpPr>
          <p:nvPr/>
        </p:nvSpPr>
        <p:spPr bwMode="auto">
          <a:xfrm>
            <a:off x="1152525" y="1608138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" name="Line 2485"/>
          <p:cNvSpPr>
            <a:spLocks noChangeShapeType="1"/>
          </p:cNvSpPr>
          <p:nvPr/>
        </p:nvSpPr>
        <p:spPr bwMode="auto">
          <a:xfrm>
            <a:off x="1189038" y="1608138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" name="Line 2486"/>
          <p:cNvSpPr>
            <a:spLocks noChangeShapeType="1"/>
          </p:cNvSpPr>
          <p:nvPr/>
        </p:nvSpPr>
        <p:spPr bwMode="auto">
          <a:xfrm>
            <a:off x="1227138" y="1662113"/>
            <a:ext cx="38100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1" name="Line 2487"/>
          <p:cNvSpPr>
            <a:spLocks noChangeShapeType="1"/>
          </p:cNvSpPr>
          <p:nvPr/>
        </p:nvSpPr>
        <p:spPr bwMode="auto">
          <a:xfrm>
            <a:off x="1265238" y="1784350"/>
            <a:ext cx="46037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2" name="Line 2488"/>
          <p:cNvSpPr>
            <a:spLocks noChangeShapeType="1"/>
          </p:cNvSpPr>
          <p:nvPr/>
        </p:nvSpPr>
        <p:spPr bwMode="auto">
          <a:xfrm flipV="1">
            <a:off x="1311275" y="1822450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3" name="Line 2489"/>
          <p:cNvSpPr>
            <a:spLocks noChangeShapeType="1"/>
          </p:cNvSpPr>
          <p:nvPr/>
        </p:nvSpPr>
        <p:spPr bwMode="auto">
          <a:xfrm flipV="1">
            <a:off x="1349375" y="1714500"/>
            <a:ext cx="3810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4" name="Line 2490"/>
          <p:cNvSpPr>
            <a:spLocks noChangeShapeType="1"/>
          </p:cNvSpPr>
          <p:nvPr/>
        </p:nvSpPr>
        <p:spPr bwMode="auto">
          <a:xfrm flipV="1">
            <a:off x="1387475" y="1662113"/>
            <a:ext cx="36513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5" name="Line 2491"/>
          <p:cNvSpPr>
            <a:spLocks noChangeShapeType="1"/>
          </p:cNvSpPr>
          <p:nvPr/>
        </p:nvSpPr>
        <p:spPr bwMode="auto">
          <a:xfrm flipV="1">
            <a:off x="1423988" y="16319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6" name="Line 2492"/>
          <p:cNvSpPr>
            <a:spLocks noChangeShapeType="1"/>
          </p:cNvSpPr>
          <p:nvPr/>
        </p:nvSpPr>
        <p:spPr bwMode="auto">
          <a:xfrm flipV="1">
            <a:off x="1471613" y="1608138"/>
            <a:ext cx="38100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7" name="Line 2493"/>
          <p:cNvSpPr>
            <a:spLocks noChangeShapeType="1"/>
          </p:cNvSpPr>
          <p:nvPr/>
        </p:nvSpPr>
        <p:spPr bwMode="auto">
          <a:xfrm flipV="1">
            <a:off x="1509713" y="1592263"/>
            <a:ext cx="36512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8" name="Line 2494"/>
          <p:cNvSpPr>
            <a:spLocks noChangeShapeType="1"/>
          </p:cNvSpPr>
          <p:nvPr/>
        </p:nvSpPr>
        <p:spPr bwMode="auto">
          <a:xfrm flipV="1">
            <a:off x="1546225" y="1585913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9" name="Line 2495"/>
          <p:cNvSpPr>
            <a:spLocks noChangeShapeType="1"/>
          </p:cNvSpPr>
          <p:nvPr/>
        </p:nvSpPr>
        <p:spPr bwMode="auto">
          <a:xfrm>
            <a:off x="1584325" y="1585913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90" name="Line 2496"/>
          <p:cNvSpPr>
            <a:spLocks noChangeShapeType="1"/>
          </p:cNvSpPr>
          <p:nvPr/>
        </p:nvSpPr>
        <p:spPr bwMode="auto">
          <a:xfrm flipV="1">
            <a:off x="1622425" y="1570038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91" name="Line 2497"/>
          <p:cNvSpPr>
            <a:spLocks noChangeShapeType="1"/>
          </p:cNvSpPr>
          <p:nvPr/>
        </p:nvSpPr>
        <p:spPr bwMode="auto">
          <a:xfrm>
            <a:off x="1670050" y="1570038"/>
            <a:ext cx="36513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92" name="Line 2498"/>
          <p:cNvSpPr>
            <a:spLocks noChangeShapeType="1"/>
          </p:cNvSpPr>
          <p:nvPr/>
        </p:nvSpPr>
        <p:spPr bwMode="auto">
          <a:xfrm>
            <a:off x="1706563" y="1608138"/>
            <a:ext cx="38100" cy="138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93" name="Line 2499"/>
          <p:cNvSpPr>
            <a:spLocks noChangeShapeType="1"/>
          </p:cNvSpPr>
          <p:nvPr/>
        </p:nvSpPr>
        <p:spPr bwMode="auto">
          <a:xfrm>
            <a:off x="1744663" y="1746250"/>
            <a:ext cx="38100" cy="106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94" name="Line 2500"/>
          <p:cNvSpPr>
            <a:spLocks noChangeShapeType="1"/>
          </p:cNvSpPr>
          <p:nvPr/>
        </p:nvSpPr>
        <p:spPr bwMode="auto">
          <a:xfrm flipV="1">
            <a:off x="1782763" y="1836738"/>
            <a:ext cx="46037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95" name="Line 2501"/>
          <p:cNvSpPr>
            <a:spLocks noChangeShapeType="1"/>
          </p:cNvSpPr>
          <p:nvPr/>
        </p:nvSpPr>
        <p:spPr bwMode="auto">
          <a:xfrm flipV="1">
            <a:off x="1828800" y="1746250"/>
            <a:ext cx="38100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96" name="Line 2502"/>
          <p:cNvSpPr>
            <a:spLocks noChangeShapeType="1"/>
          </p:cNvSpPr>
          <p:nvPr/>
        </p:nvSpPr>
        <p:spPr bwMode="auto">
          <a:xfrm flipV="1">
            <a:off x="1866900" y="1670050"/>
            <a:ext cx="381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97" name="Line 2503"/>
          <p:cNvSpPr>
            <a:spLocks noChangeShapeType="1"/>
          </p:cNvSpPr>
          <p:nvPr/>
        </p:nvSpPr>
        <p:spPr bwMode="auto">
          <a:xfrm flipV="1">
            <a:off x="1905000" y="1616075"/>
            <a:ext cx="3651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98" name="Line 2504"/>
          <p:cNvSpPr>
            <a:spLocks noChangeShapeType="1"/>
          </p:cNvSpPr>
          <p:nvPr/>
        </p:nvSpPr>
        <p:spPr bwMode="auto">
          <a:xfrm flipV="1">
            <a:off x="1941513" y="1554163"/>
            <a:ext cx="38100" cy="61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99" name="Line 2505"/>
          <p:cNvSpPr>
            <a:spLocks noChangeShapeType="1"/>
          </p:cNvSpPr>
          <p:nvPr/>
        </p:nvSpPr>
        <p:spPr bwMode="auto">
          <a:xfrm flipV="1">
            <a:off x="1979613" y="1531938"/>
            <a:ext cx="47625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00" name="Line 2506"/>
          <p:cNvSpPr>
            <a:spLocks noChangeShapeType="1"/>
          </p:cNvSpPr>
          <p:nvPr/>
        </p:nvSpPr>
        <p:spPr bwMode="auto">
          <a:xfrm>
            <a:off x="2027238" y="1531938"/>
            <a:ext cx="365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01" name="Line 2507"/>
          <p:cNvSpPr>
            <a:spLocks noChangeShapeType="1"/>
          </p:cNvSpPr>
          <p:nvPr/>
        </p:nvSpPr>
        <p:spPr bwMode="auto">
          <a:xfrm flipV="1">
            <a:off x="2063750" y="1516063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02" name="Line 2508"/>
          <p:cNvSpPr>
            <a:spLocks noChangeShapeType="1"/>
          </p:cNvSpPr>
          <p:nvPr/>
        </p:nvSpPr>
        <p:spPr bwMode="auto">
          <a:xfrm>
            <a:off x="2101850" y="15160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03" name="Line 2509"/>
          <p:cNvSpPr>
            <a:spLocks noChangeShapeType="1"/>
          </p:cNvSpPr>
          <p:nvPr/>
        </p:nvSpPr>
        <p:spPr bwMode="auto">
          <a:xfrm>
            <a:off x="2139950" y="1516063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04" name="Line 2510"/>
          <p:cNvSpPr>
            <a:spLocks noChangeShapeType="1"/>
          </p:cNvSpPr>
          <p:nvPr/>
        </p:nvSpPr>
        <p:spPr bwMode="auto">
          <a:xfrm>
            <a:off x="2178050" y="1570038"/>
            <a:ext cx="46038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05" name="Line 2511"/>
          <p:cNvSpPr>
            <a:spLocks noChangeShapeType="1"/>
          </p:cNvSpPr>
          <p:nvPr/>
        </p:nvSpPr>
        <p:spPr bwMode="auto">
          <a:xfrm>
            <a:off x="2224088" y="1700213"/>
            <a:ext cx="38100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06" name="Line 2512"/>
          <p:cNvSpPr>
            <a:spLocks noChangeShapeType="1"/>
          </p:cNvSpPr>
          <p:nvPr/>
        </p:nvSpPr>
        <p:spPr bwMode="auto">
          <a:xfrm flipV="1">
            <a:off x="2262188" y="1760538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07" name="Line 2513"/>
          <p:cNvSpPr>
            <a:spLocks noChangeShapeType="1"/>
          </p:cNvSpPr>
          <p:nvPr/>
        </p:nvSpPr>
        <p:spPr bwMode="auto">
          <a:xfrm flipV="1">
            <a:off x="2300288" y="1654175"/>
            <a:ext cx="36512" cy="106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08" name="Line 2514"/>
          <p:cNvSpPr>
            <a:spLocks noChangeShapeType="1"/>
          </p:cNvSpPr>
          <p:nvPr/>
        </p:nvSpPr>
        <p:spPr bwMode="auto">
          <a:xfrm flipV="1">
            <a:off x="2336800" y="1570038"/>
            <a:ext cx="47625" cy="84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09" name="Line 2515"/>
          <p:cNvSpPr>
            <a:spLocks noChangeShapeType="1"/>
          </p:cNvSpPr>
          <p:nvPr/>
        </p:nvSpPr>
        <p:spPr bwMode="auto">
          <a:xfrm flipV="1">
            <a:off x="2384425" y="1509713"/>
            <a:ext cx="38100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10" name="Line 2516"/>
          <p:cNvSpPr>
            <a:spLocks noChangeShapeType="1"/>
          </p:cNvSpPr>
          <p:nvPr/>
        </p:nvSpPr>
        <p:spPr bwMode="auto">
          <a:xfrm flipV="1">
            <a:off x="2422525" y="1493838"/>
            <a:ext cx="36513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11" name="Line 2517"/>
          <p:cNvSpPr>
            <a:spLocks noChangeShapeType="1"/>
          </p:cNvSpPr>
          <p:nvPr/>
        </p:nvSpPr>
        <p:spPr bwMode="auto">
          <a:xfrm>
            <a:off x="2459038" y="14938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12" name="Line 2518"/>
          <p:cNvSpPr>
            <a:spLocks noChangeShapeType="1"/>
          </p:cNvSpPr>
          <p:nvPr/>
        </p:nvSpPr>
        <p:spPr bwMode="auto">
          <a:xfrm flipV="1">
            <a:off x="2497138" y="1477963"/>
            <a:ext cx="38100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13" name="Line 2519"/>
          <p:cNvSpPr>
            <a:spLocks noChangeShapeType="1"/>
          </p:cNvSpPr>
          <p:nvPr/>
        </p:nvSpPr>
        <p:spPr bwMode="auto">
          <a:xfrm flipV="1">
            <a:off x="2535238" y="1470025"/>
            <a:ext cx="4603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14" name="Line 2520"/>
          <p:cNvSpPr>
            <a:spLocks noChangeShapeType="1"/>
          </p:cNvSpPr>
          <p:nvPr/>
        </p:nvSpPr>
        <p:spPr bwMode="auto">
          <a:xfrm>
            <a:off x="2581275" y="1470025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15" name="Line 2521"/>
          <p:cNvSpPr>
            <a:spLocks noChangeShapeType="1"/>
          </p:cNvSpPr>
          <p:nvPr/>
        </p:nvSpPr>
        <p:spPr bwMode="auto">
          <a:xfrm>
            <a:off x="2619375" y="1485900"/>
            <a:ext cx="38100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16" name="Line 2522"/>
          <p:cNvSpPr>
            <a:spLocks noChangeShapeType="1"/>
          </p:cNvSpPr>
          <p:nvPr/>
        </p:nvSpPr>
        <p:spPr bwMode="auto">
          <a:xfrm>
            <a:off x="2657475" y="1509713"/>
            <a:ext cx="38100" cy="136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17" name="Line 2523"/>
          <p:cNvSpPr>
            <a:spLocks noChangeShapeType="1"/>
          </p:cNvSpPr>
          <p:nvPr/>
        </p:nvSpPr>
        <p:spPr bwMode="auto">
          <a:xfrm flipV="1">
            <a:off x="2817813" y="1554163"/>
            <a:ext cx="36512" cy="7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18" name="Line 2524"/>
          <p:cNvSpPr>
            <a:spLocks noChangeShapeType="1"/>
          </p:cNvSpPr>
          <p:nvPr/>
        </p:nvSpPr>
        <p:spPr bwMode="auto">
          <a:xfrm flipV="1">
            <a:off x="2854325" y="1485900"/>
            <a:ext cx="38100" cy="68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19" name="Line 2525"/>
          <p:cNvSpPr>
            <a:spLocks noChangeShapeType="1"/>
          </p:cNvSpPr>
          <p:nvPr/>
        </p:nvSpPr>
        <p:spPr bwMode="auto">
          <a:xfrm flipV="1">
            <a:off x="2892425" y="1463675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0" name="Line 2526"/>
          <p:cNvSpPr>
            <a:spLocks noChangeShapeType="1"/>
          </p:cNvSpPr>
          <p:nvPr/>
        </p:nvSpPr>
        <p:spPr bwMode="auto">
          <a:xfrm flipV="1">
            <a:off x="2930525" y="1455738"/>
            <a:ext cx="46038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1" name="Line 2527"/>
          <p:cNvSpPr>
            <a:spLocks noChangeShapeType="1"/>
          </p:cNvSpPr>
          <p:nvPr/>
        </p:nvSpPr>
        <p:spPr bwMode="auto">
          <a:xfrm flipV="1">
            <a:off x="2976563" y="1439863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2" name="Line 2528"/>
          <p:cNvSpPr>
            <a:spLocks noChangeShapeType="1"/>
          </p:cNvSpPr>
          <p:nvPr/>
        </p:nvSpPr>
        <p:spPr bwMode="auto">
          <a:xfrm>
            <a:off x="3014663" y="14398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3" name="Line 2529"/>
          <p:cNvSpPr>
            <a:spLocks noChangeShapeType="1"/>
          </p:cNvSpPr>
          <p:nvPr/>
        </p:nvSpPr>
        <p:spPr bwMode="auto">
          <a:xfrm>
            <a:off x="3052763" y="143986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4" name="Line 2530"/>
          <p:cNvSpPr>
            <a:spLocks noChangeShapeType="1"/>
          </p:cNvSpPr>
          <p:nvPr/>
        </p:nvSpPr>
        <p:spPr bwMode="auto">
          <a:xfrm>
            <a:off x="3090863" y="1447800"/>
            <a:ext cx="46037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5" name="Line 2531"/>
          <p:cNvSpPr>
            <a:spLocks noChangeShapeType="1"/>
          </p:cNvSpPr>
          <p:nvPr/>
        </p:nvSpPr>
        <p:spPr bwMode="auto">
          <a:xfrm>
            <a:off x="3136900" y="1539875"/>
            <a:ext cx="381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6" name="Line 2532"/>
          <p:cNvSpPr>
            <a:spLocks noChangeShapeType="1"/>
          </p:cNvSpPr>
          <p:nvPr/>
        </p:nvSpPr>
        <p:spPr bwMode="auto">
          <a:xfrm>
            <a:off x="3175000" y="1692275"/>
            <a:ext cx="381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7" name="Line 2533"/>
          <p:cNvSpPr>
            <a:spLocks noChangeShapeType="1"/>
          </p:cNvSpPr>
          <p:nvPr/>
        </p:nvSpPr>
        <p:spPr bwMode="auto">
          <a:xfrm flipV="1">
            <a:off x="3213100" y="1722438"/>
            <a:ext cx="36513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8" name="Line 2534"/>
          <p:cNvSpPr>
            <a:spLocks noChangeShapeType="1"/>
          </p:cNvSpPr>
          <p:nvPr/>
        </p:nvSpPr>
        <p:spPr bwMode="auto">
          <a:xfrm flipV="1">
            <a:off x="3249613" y="1616075"/>
            <a:ext cx="38100" cy="106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9" name="Line 2535"/>
          <p:cNvSpPr>
            <a:spLocks noChangeShapeType="1"/>
          </p:cNvSpPr>
          <p:nvPr/>
        </p:nvSpPr>
        <p:spPr bwMode="auto">
          <a:xfrm flipV="1">
            <a:off x="3287713" y="1539875"/>
            <a:ext cx="47625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0" name="Line 2536"/>
          <p:cNvSpPr>
            <a:spLocks noChangeShapeType="1"/>
          </p:cNvSpPr>
          <p:nvPr/>
        </p:nvSpPr>
        <p:spPr bwMode="auto">
          <a:xfrm flipV="1">
            <a:off x="3335338" y="1477963"/>
            <a:ext cx="36512" cy="61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1" name="Line 2537"/>
          <p:cNvSpPr>
            <a:spLocks noChangeShapeType="1"/>
          </p:cNvSpPr>
          <p:nvPr/>
        </p:nvSpPr>
        <p:spPr bwMode="auto">
          <a:xfrm flipV="1">
            <a:off x="3371850" y="1439863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2" name="Line 2538"/>
          <p:cNvSpPr>
            <a:spLocks noChangeShapeType="1"/>
          </p:cNvSpPr>
          <p:nvPr/>
        </p:nvSpPr>
        <p:spPr bwMode="auto">
          <a:xfrm>
            <a:off x="3409950" y="14398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3" name="Line 2539"/>
          <p:cNvSpPr>
            <a:spLocks noChangeShapeType="1"/>
          </p:cNvSpPr>
          <p:nvPr/>
        </p:nvSpPr>
        <p:spPr bwMode="auto">
          <a:xfrm flipV="1">
            <a:off x="3448050" y="1431925"/>
            <a:ext cx="4603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4" name="Line 2540"/>
          <p:cNvSpPr>
            <a:spLocks noChangeShapeType="1"/>
          </p:cNvSpPr>
          <p:nvPr/>
        </p:nvSpPr>
        <p:spPr bwMode="auto">
          <a:xfrm>
            <a:off x="3494088" y="14319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5" name="Line 2541"/>
          <p:cNvSpPr>
            <a:spLocks noChangeShapeType="1"/>
          </p:cNvSpPr>
          <p:nvPr/>
        </p:nvSpPr>
        <p:spPr bwMode="auto">
          <a:xfrm>
            <a:off x="3532188" y="14319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6" name="Line 2542"/>
          <p:cNvSpPr>
            <a:spLocks noChangeShapeType="1"/>
          </p:cNvSpPr>
          <p:nvPr/>
        </p:nvSpPr>
        <p:spPr bwMode="auto">
          <a:xfrm>
            <a:off x="3570288" y="1439863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7" name="Line 2543"/>
          <p:cNvSpPr>
            <a:spLocks noChangeShapeType="1"/>
          </p:cNvSpPr>
          <p:nvPr/>
        </p:nvSpPr>
        <p:spPr bwMode="auto">
          <a:xfrm>
            <a:off x="3608388" y="1477963"/>
            <a:ext cx="36512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8" name="Line 2544"/>
          <p:cNvSpPr>
            <a:spLocks noChangeShapeType="1"/>
          </p:cNvSpPr>
          <p:nvPr/>
        </p:nvSpPr>
        <p:spPr bwMode="auto">
          <a:xfrm>
            <a:off x="3644900" y="1592263"/>
            <a:ext cx="47625" cy="138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9" name="Line 2545"/>
          <p:cNvSpPr>
            <a:spLocks noChangeShapeType="1"/>
          </p:cNvSpPr>
          <p:nvPr/>
        </p:nvSpPr>
        <p:spPr bwMode="auto">
          <a:xfrm flipV="1">
            <a:off x="3692525" y="1700213"/>
            <a:ext cx="38100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0" name="Line 2546"/>
          <p:cNvSpPr>
            <a:spLocks noChangeShapeType="1"/>
          </p:cNvSpPr>
          <p:nvPr/>
        </p:nvSpPr>
        <p:spPr bwMode="auto">
          <a:xfrm flipV="1">
            <a:off x="3730625" y="1577975"/>
            <a:ext cx="36513" cy="12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1" name="Line 2547"/>
          <p:cNvSpPr>
            <a:spLocks noChangeShapeType="1"/>
          </p:cNvSpPr>
          <p:nvPr/>
        </p:nvSpPr>
        <p:spPr bwMode="auto">
          <a:xfrm flipV="1">
            <a:off x="3767138" y="1501775"/>
            <a:ext cx="381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2" name="Line 2548"/>
          <p:cNvSpPr>
            <a:spLocks noChangeShapeType="1"/>
          </p:cNvSpPr>
          <p:nvPr/>
        </p:nvSpPr>
        <p:spPr bwMode="auto">
          <a:xfrm flipV="1">
            <a:off x="3805238" y="1463675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3" name="Line 2549"/>
          <p:cNvSpPr>
            <a:spLocks noChangeShapeType="1"/>
          </p:cNvSpPr>
          <p:nvPr/>
        </p:nvSpPr>
        <p:spPr bwMode="auto">
          <a:xfrm flipV="1">
            <a:off x="3843338" y="1439863"/>
            <a:ext cx="46037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4" name="Line 2550"/>
          <p:cNvSpPr>
            <a:spLocks noChangeShapeType="1"/>
          </p:cNvSpPr>
          <p:nvPr/>
        </p:nvSpPr>
        <p:spPr bwMode="auto">
          <a:xfrm>
            <a:off x="3889375" y="14398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5" name="Line 2551"/>
          <p:cNvSpPr>
            <a:spLocks noChangeShapeType="1"/>
          </p:cNvSpPr>
          <p:nvPr/>
        </p:nvSpPr>
        <p:spPr bwMode="auto">
          <a:xfrm flipV="1">
            <a:off x="3927475" y="14319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6" name="Line 2552"/>
          <p:cNvSpPr>
            <a:spLocks noChangeShapeType="1"/>
          </p:cNvSpPr>
          <p:nvPr/>
        </p:nvSpPr>
        <p:spPr bwMode="auto">
          <a:xfrm flipV="1">
            <a:off x="3965575" y="1425575"/>
            <a:ext cx="36513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7" name="Line 2553"/>
          <p:cNvSpPr>
            <a:spLocks noChangeShapeType="1"/>
          </p:cNvSpPr>
          <p:nvPr/>
        </p:nvSpPr>
        <p:spPr bwMode="auto">
          <a:xfrm>
            <a:off x="4002088" y="1425575"/>
            <a:ext cx="47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8" name="Line 2554"/>
          <p:cNvSpPr>
            <a:spLocks noChangeShapeType="1"/>
          </p:cNvSpPr>
          <p:nvPr/>
        </p:nvSpPr>
        <p:spPr bwMode="auto">
          <a:xfrm>
            <a:off x="4049713" y="1425575"/>
            <a:ext cx="38100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9" name="Line 2555"/>
          <p:cNvSpPr>
            <a:spLocks noChangeShapeType="1"/>
          </p:cNvSpPr>
          <p:nvPr/>
        </p:nvSpPr>
        <p:spPr bwMode="auto">
          <a:xfrm>
            <a:off x="4087813" y="1470025"/>
            <a:ext cx="38100" cy="12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50" name="Line 2556"/>
          <p:cNvSpPr>
            <a:spLocks noChangeShapeType="1"/>
          </p:cNvSpPr>
          <p:nvPr/>
        </p:nvSpPr>
        <p:spPr bwMode="auto">
          <a:xfrm>
            <a:off x="4125913" y="1592263"/>
            <a:ext cx="36512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51" name="Line 2557"/>
          <p:cNvSpPr>
            <a:spLocks noChangeShapeType="1"/>
          </p:cNvSpPr>
          <p:nvPr/>
        </p:nvSpPr>
        <p:spPr bwMode="auto">
          <a:xfrm flipV="1">
            <a:off x="4162425" y="1700213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52" name="Line 2558"/>
          <p:cNvSpPr>
            <a:spLocks noChangeShapeType="1"/>
          </p:cNvSpPr>
          <p:nvPr/>
        </p:nvSpPr>
        <p:spPr bwMode="auto">
          <a:xfrm flipV="1">
            <a:off x="4200525" y="1616075"/>
            <a:ext cx="47625" cy="84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53" name="Line 2559"/>
          <p:cNvSpPr>
            <a:spLocks noChangeShapeType="1"/>
          </p:cNvSpPr>
          <p:nvPr/>
        </p:nvSpPr>
        <p:spPr bwMode="auto">
          <a:xfrm flipV="1">
            <a:off x="4248150" y="1539875"/>
            <a:ext cx="36513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54" name="Line 2560"/>
          <p:cNvSpPr>
            <a:spLocks noChangeShapeType="1"/>
          </p:cNvSpPr>
          <p:nvPr/>
        </p:nvSpPr>
        <p:spPr bwMode="auto">
          <a:xfrm flipV="1">
            <a:off x="4284663" y="1463675"/>
            <a:ext cx="381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55" name="Rectangle 2561"/>
          <p:cNvSpPr>
            <a:spLocks noChangeArrowheads="1"/>
          </p:cNvSpPr>
          <p:nvPr/>
        </p:nvSpPr>
        <p:spPr bwMode="auto">
          <a:xfrm>
            <a:off x="700088" y="17002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345</a:t>
            </a:r>
            <a:endParaRPr lang="en-US" sz="900"/>
          </a:p>
        </p:txBody>
      </p:sp>
      <p:sp>
        <p:nvSpPr>
          <p:cNvPr id="3056" name="Rectangle 2562"/>
          <p:cNvSpPr>
            <a:spLocks noChangeArrowheads="1"/>
          </p:cNvSpPr>
          <p:nvPr/>
        </p:nvSpPr>
        <p:spPr bwMode="auto">
          <a:xfrm>
            <a:off x="700088" y="15081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355</a:t>
            </a:r>
            <a:endParaRPr lang="en-US" sz="900"/>
          </a:p>
        </p:txBody>
      </p:sp>
      <p:sp>
        <p:nvSpPr>
          <p:cNvPr id="3057" name="Rectangle 2563"/>
          <p:cNvSpPr>
            <a:spLocks noChangeArrowheads="1"/>
          </p:cNvSpPr>
          <p:nvPr/>
        </p:nvSpPr>
        <p:spPr bwMode="auto">
          <a:xfrm>
            <a:off x="700088" y="13176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365</a:t>
            </a:r>
            <a:endParaRPr lang="en-US" sz="900"/>
          </a:p>
        </p:txBody>
      </p:sp>
      <p:sp>
        <p:nvSpPr>
          <p:cNvPr id="3058" name="Rectangle 2565"/>
          <p:cNvSpPr>
            <a:spLocks noChangeArrowheads="1"/>
          </p:cNvSpPr>
          <p:nvPr/>
        </p:nvSpPr>
        <p:spPr bwMode="auto">
          <a:xfrm>
            <a:off x="987425" y="787400"/>
            <a:ext cx="3343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59" name="Line 2566"/>
          <p:cNvSpPr>
            <a:spLocks noChangeShapeType="1"/>
          </p:cNvSpPr>
          <p:nvPr/>
        </p:nvSpPr>
        <p:spPr bwMode="auto">
          <a:xfrm>
            <a:off x="987425" y="1181100"/>
            <a:ext cx="3343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0" name="Line 2567"/>
          <p:cNvSpPr>
            <a:spLocks noChangeShapeType="1"/>
          </p:cNvSpPr>
          <p:nvPr/>
        </p:nvSpPr>
        <p:spPr bwMode="auto">
          <a:xfrm>
            <a:off x="987425" y="979488"/>
            <a:ext cx="3343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" name="Line 2568"/>
          <p:cNvSpPr>
            <a:spLocks noChangeShapeType="1"/>
          </p:cNvSpPr>
          <p:nvPr/>
        </p:nvSpPr>
        <p:spPr bwMode="auto">
          <a:xfrm>
            <a:off x="987425" y="787400"/>
            <a:ext cx="3343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2" name="Line 2569"/>
          <p:cNvSpPr>
            <a:spLocks noChangeShapeType="1"/>
          </p:cNvSpPr>
          <p:nvPr/>
        </p:nvSpPr>
        <p:spPr bwMode="auto">
          <a:xfrm>
            <a:off x="1466850" y="787400"/>
            <a:ext cx="1588" cy="585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3" name="Line 2570"/>
          <p:cNvSpPr>
            <a:spLocks noChangeShapeType="1"/>
          </p:cNvSpPr>
          <p:nvPr/>
        </p:nvSpPr>
        <p:spPr bwMode="auto">
          <a:xfrm>
            <a:off x="1938338" y="787400"/>
            <a:ext cx="1587" cy="585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64" name="Line 2571"/>
          <p:cNvSpPr>
            <a:spLocks noChangeShapeType="1"/>
          </p:cNvSpPr>
          <p:nvPr/>
        </p:nvSpPr>
        <p:spPr bwMode="auto">
          <a:xfrm>
            <a:off x="2419350" y="787400"/>
            <a:ext cx="1588" cy="585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65" name="Line 2572"/>
          <p:cNvSpPr>
            <a:spLocks noChangeShapeType="1"/>
          </p:cNvSpPr>
          <p:nvPr/>
        </p:nvSpPr>
        <p:spPr bwMode="auto">
          <a:xfrm>
            <a:off x="2900363" y="787400"/>
            <a:ext cx="1587" cy="585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66" name="Line 2573"/>
          <p:cNvSpPr>
            <a:spLocks noChangeShapeType="1"/>
          </p:cNvSpPr>
          <p:nvPr/>
        </p:nvSpPr>
        <p:spPr bwMode="auto">
          <a:xfrm>
            <a:off x="3378200" y="787400"/>
            <a:ext cx="1588" cy="585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67" name="Line 2574"/>
          <p:cNvSpPr>
            <a:spLocks noChangeShapeType="1"/>
          </p:cNvSpPr>
          <p:nvPr/>
        </p:nvSpPr>
        <p:spPr bwMode="auto">
          <a:xfrm>
            <a:off x="3849688" y="787400"/>
            <a:ext cx="1587" cy="585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68" name="Line 2575"/>
          <p:cNvSpPr>
            <a:spLocks noChangeShapeType="1"/>
          </p:cNvSpPr>
          <p:nvPr/>
        </p:nvSpPr>
        <p:spPr bwMode="auto">
          <a:xfrm>
            <a:off x="4330700" y="787400"/>
            <a:ext cx="1588" cy="585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69" name="Line 2577"/>
          <p:cNvSpPr>
            <a:spLocks noChangeShapeType="1"/>
          </p:cNvSpPr>
          <p:nvPr/>
        </p:nvSpPr>
        <p:spPr bwMode="auto">
          <a:xfrm>
            <a:off x="987425" y="787400"/>
            <a:ext cx="1588" cy="585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0" name="Line 2578"/>
          <p:cNvSpPr>
            <a:spLocks noChangeShapeType="1"/>
          </p:cNvSpPr>
          <p:nvPr/>
        </p:nvSpPr>
        <p:spPr bwMode="auto">
          <a:xfrm>
            <a:off x="960438" y="1373188"/>
            <a:ext cx="269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1" name="Line 2583"/>
          <p:cNvSpPr>
            <a:spLocks noChangeShapeType="1"/>
          </p:cNvSpPr>
          <p:nvPr/>
        </p:nvSpPr>
        <p:spPr bwMode="auto">
          <a:xfrm>
            <a:off x="960438" y="1181100"/>
            <a:ext cx="2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" name="Line 2588"/>
          <p:cNvSpPr>
            <a:spLocks noChangeShapeType="1"/>
          </p:cNvSpPr>
          <p:nvPr/>
        </p:nvSpPr>
        <p:spPr bwMode="auto">
          <a:xfrm>
            <a:off x="960438" y="979488"/>
            <a:ext cx="269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" name="Line 2593"/>
          <p:cNvSpPr>
            <a:spLocks noChangeShapeType="1"/>
          </p:cNvSpPr>
          <p:nvPr/>
        </p:nvSpPr>
        <p:spPr bwMode="auto">
          <a:xfrm>
            <a:off x="960438" y="787400"/>
            <a:ext cx="26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" name="Line 2594"/>
          <p:cNvSpPr>
            <a:spLocks noChangeShapeType="1"/>
          </p:cNvSpPr>
          <p:nvPr/>
        </p:nvSpPr>
        <p:spPr bwMode="auto">
          <a:xfrm>
            <a:off x="950913" y="1373188"/>
            <a:ext cx="365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2595"/>
          <p:cNvSpPr>
            <a:spLocks noChangeShapeType="1"/>
          </p:cNvSpPr>
          <p:nvPr/>
        </p:nvSpPr>
        <p:spPr bwMode="auto">
          <a:xfrm>
            <a:off x="950913" y="1181100"/>
            <a:ext cx="36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2596"/>
          <p:cNvSpPr>
            <a:spLocks noChangeShapeType="1"/>
          </p:cNvSpPr>
          <p:nvPr/>
        </p:nvSpPr>
        <p:spPr bwMode="auto">
          <a:xfrm>
            <a:off x="950913" y="979488"/>
            <a:ext cx="365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2597"/>
          <p:cNvSpPr>
            <a:spLocks noChangeShapeType="1"/>
          </p:cNvSpPr>
          <p:nvPr/>
        </p:nvSpPr>
        <p:spPr bwMode="auto">
          <a:xfrm>
            <a:off x="950913" y="787400"/>
            <a:ext cx="36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2598"/>
          <p:cNvSpPr>
            <a:spLocks noChangeShapeType="1"/>
          </p:cNvSpPr>
          <p:nvPr/>
        </p:nvSpPr>
        <p:spPr bwMode="auto">
          <a:xfrm>
            <a:off x="987425" y="1373188"/>
            <a:ext cx="3343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2599"/>
          <p:cNvSpPr>
            <a:spLocks noChangeShapeType="1"/>
          </p:cNvSpPr>
          <p:nvPr/>
        </p:nvSpPr>
        <p:spPr bwMode="auto">
          <a:xfrm flipV="1">
            <a:off x="1025525" y="1027113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2600"/>
          <p:cNvSpPr>
            <a:spLocks noChangeShapeType="1"/>
          </p:cNvSpPr>
          <p:nvPr/>
        </p:nvSpPr>
        <p:spPr bwMode="auto">
          <a:xfrm flipV="1">
            <a:off x="1063625" y="1019175"/>
            <a:ext cx="4603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2601"/>
          <p:cNvSpPr>
            <a:spLocks noChangeShapeType="1"/>
          </p:cNvSpPr>
          <p:nvPr/>
        </p:nvSpPr>
        <p:spPr bwMode="auto">
          <a:xfrm>
            <a:off x="1109663" y="10191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2602"/>
          <p:cNvSpPr>
            <a:spLocks noChangeShapeType="1"/>
          </p:cNvSpPr>
          <p:nvPr/>
        </p:nvSpPr>
        <p:spPr bwMode="auto">
          <a:xfrm flipV="1">
            <a:off x="1147763" y="10112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2603"/>
          <p:cNvSpPr>
            <a:spLocks noChangeShapeType="1"/>
          </p:cNvSpPr>
          <p:nvPr/>
        </p:nvSpPr>
        <p:spPr bwMode="auto">
          <a:xfrm>
            <a:off x="1185863" y="1011238"/>
            <a:ext cx="36512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2604"/>
          <p:cNvSpPr>
            <a:spLocks noChangeShapeType="1"/>
          </p:cNvSpPr>
          <p:nvPr/>
        </p:nvSpPr>
        <p:spPr bwMode="auto">
          <a:xfrm>
            <a:off x="1222375" y="1041400"/>
            <a:ext cx="47625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2605"/>
          <p:cNvSpPr>
            <a:spLocks noChangeShapeType="1"/>
          </p:cNvSpPr>
          <p:nvPr/>
        </p:nvSpPr>
        <p:spPr bwMode="auto">
          <a:xfrm>
            <a:off x="1270000" y="1149350"/>
            <a:ext cx="381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2606"/>
          <p:cNvSpPr>
            <a:spLocks noChangeShapeType="1"/>
          </p:cNvSpPr>
          <p:nvPr/>
        </p:nvSpPr>
        <p:spPr bwMode="auto">
          <a:xfrm>
            <a:off x="1308100" y="1273175"/>
            <a:ext cx="36513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2607"/>
          <p:cNvSpPr>
            <a:spLocks noChangeShapeType="1"/>
          </p:cNvSpPr>
          <p:nvPr/>
        </p:nvSpPr>
        <p:spPr bwMode="auto">
          <a:xfrm flipV="1">
            <a:off x="1344613" y="1189038"/>
            <a:ext cx="3810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2608"/>
          <p:cNvSpPr>
            <a:spLocks noChangeShapeType="1"/>
          </p:cNvSpPr>
          <p:nvPr/>
        </p:nvSpPr>
        <p:spPr bwMode="auto">
          <a:xfrm flipV="1">
            <a:off x="1382713" y="1111250"/>
            <a:ext cx="47625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Line 2609"/>
          <p:cNvSpPr>
            <a:spLocks noChangeShapeType="1"/>
          </p:cNvSpPr>
          <p:nvPr/>
        </p:nvSpPr>
        <p:spPr bwMode="auto">
          <a:xfrm flipV="1">
            <a:off x="1430338" y="1049338"/>
            <a:ext cx="36512" cy="61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Line 2610"/>
          <p:cNvSpPr>
            <a:spLocks noChangeShapeType="1"/>
          </p:cNvSpPr>
          <p:nvPr/>
        </p:nvSpPr>
        <p:spPr bwMode="auto">
          <a:xfrm flipV="1">
            <a:off x="1466850" y="1019175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2611"/>
          <p:cNvSpPr>
            <a:spLocks noChangeShapeType="1"/>
          </p:cNvSpPr>
          <p:nvPr/>
        </p:nvSpPr>
        <p:spPr bwMode="auto">
          <a:xfrm>
            <a:off x="1504950" y="1019175"/>
            <a:ext cx="396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612"/>
          <p:cNvSpPr>
            <a:spLocks noChangeShapeType="1"/>
          </p:cNvSpPr>
          <p:nvPr/>
        </p:nvSpPr>
        <p:spPr bwMode="auto">
          <a:xfrm flipV="1">
            <a:off x="1544638" y="1003300"/>
            <a:ext cx="36512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613"/>
          <p:cNvSpPr>
            <a:spLocks noChangeShapeType="1"/>
          </p:cNvSpPr>
          <p:nvPr/>
        </p:nvSpPr>
        <p:spPr bwMode="auto">
          <a:xfrm flipV="1">
            <a:off x="1581150" y="987425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614"/>
          <p:cNvSpPr>
            <a:spLocks noChangeShapeType="1"/>
          </p:cNvSpPr>
          <p:nvPr/>
        </p:nvSpPr>
        <p:spPr bwMode="auto">
          <a:xfrm>
            <a:off x="1628775" y="987425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2615"/>
          <p:cNvSpPr>
            <a:spLocks noChangeShapeType="1"/>
          </p:cNvSpPr>
          <p:nvPr/>
        </p:nvSpPr>
        <p:spPr bwMode="auto">
          <a:xfrm>
            <a:off x="1665288" y="987425"/>
            <a:ext cx="38100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2616"/>
          <p:cNvSpPr>
            <a:spLocks noChangeShapeType="1"/>
          </p:cNvSpPr>
          <p:nvPr/>
        </p:nvSpPr>
        <p:spPr bwMode="auto">
          <a:xfrm>
            <a:off x="1703388" y="1019175"/>
            <a:ext cx="38100" cy="106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Line 2617"/>
          <p:cNvSpPr>
            <a:spLocks noChangeShapeType="1"/>
          </p:cNvSpPr>
          <p:nvPr/>
        </p:nvSpPr>
        <p:spPr bwMode="auto">
          <a:xfrm>
            <a:off x="1741488" y="1125538"/>
            <a:ext cx="46037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2618"/>
          <p:cNvSpPr>
            <a:spLocks noChangeShapeType="1"/>
          </p:cNvSpPr>
          <p:nvPr/>
        </p:nvSpPr>
        <p:spPr bwMode="auto">
          <a:xfrm>
            <a:off x="1787525" y="124936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99" name="Line 2619"/>
          <p:cNvSpPr>
            <a:spLocks noChangeShapeType="1"/>
          </p:cNvSpPr>
          <p:nvPr/>
        </p:nvSpPr>
        <p:spPr bwMode="auto">
          <a:xfrm flipV="1">
            <a:off x="1825625" y="1165225"/>
            <a:ext cx="3810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0" name="Line 2620"/>
          <p:cNvSpPr>
            <a:spLocks noChangeShapeType="1"/>
          </p:cNvSpPr>
          <p:nvPr/>
        </p:nvSpPr>
        <p:spPr bwMode="auto">
          <a:xfrm flipV="1">
            <a:off x="1863725" y="1079500"/>
            <a:ext cx="36513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1" name="Line 2621"/>
          <p:cNvSpPr>
            <a:spLocks noChangeShapeType="1"/>
          </p:cNvSpPr>
          <p:nvPr/>
        </p:nvSpPr>
        <p:spPr bwMode="auto">
          <a:xfrm flipV="1">
            <a:off x="1900238" y="1027113"/>
            <a:ext cx="3810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2" name="Line 2622"/>
          <p:cNvSpPr>
            <a:spLocks noChangeShapeType="1"/>
          </p:cNvSpPr>
          <p:nvPr/>
        </p:nvSpPr>
        <p:spPr bwMode="auto">
          <a:xfrm flipV="1">
            <a:off x="1938338" y="971550"/>
            <a:ext cx="47625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3" name="Line 2623"/>
          <p:cNvSpPr>
            <a:spLocks noChangeShapeType="1"/>
          </p:cNvSpPr>
          <p:nvPr/>
        </p:nvSpPr>
        <p:spPr bwMode="auto">
          <a:xfrm flipV="1">
            <a:off x="1985963" y="955675"/>
            <a:ext cx="36512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4" name="Line 2624"/>
          <p:cNvSpPr>
            <a:spLocks noChangeShapeType="1"/>
          </p:cNvSpPr>
          <p:nvPr/>
        </p:nvSpPr>
        <p:spPr bwMode="auto">
          <a:xfrm flipV="1">
            <a:off x="2022475" y="949325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5" name="Line 2625"/>
          <p:cNvSpPr>
            <a:spLocks noChangeShapeType="1"/>
          </p:cNvSpPr>
          <p:nvPr/>
        </p:nvSpPr>
        <p:spPr bwMode="auto">
          <a:xfrm flipV="1">
            <a:off x="2060575" y="933450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6" name="Line 2626"/>
          <p:cNvSpPr>
            <a:spLocks noChangeShapeType="1"/>
          </p:cNvSpPr>
          <p:nvPr/>
        </p:nvSpPr>
        <p:spPr bwMode="auto">
          <a:xfrm>
            <a:off x="2098675" y="933450"/>
            <a:ext cx="4603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7" name="Line 2627"/>
          <p:cNvSpPr>
            <a:spLocks noChangeShapeType="1"/>
          </p:cNvSpPr>
          <p:nvPr/>
        </p:nvSpPr>
        <p:spPr bwMode="auto">
          <a:xfrm>
            <a:off x="2144713" y="941388"/>
            <a:ext cx="396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8" name="Line 2628"/>
          <p:cNvSpPr>
            <a:spLocks noChangeShapeType="1"/>
          </p:cNvSpPr>
          <p:nvPr/>
        </p:nvSpPr>
        <p:spPr bwMode="auto">
          <a:xfrm>
            <a:off x="2184400" y="979488"/>
            <a:ext cx="381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9" name="Line 2629"/>
          <p:cNvSpPr>
            <a:spLocks noChangeShapeType="1"/>
          </p:cNvSpPr>
          <p:nvPr/>
        </p:nvSpPr>
        <p:spPr bwMode="auto">
          <a:xfrm>
            <a:off x="2222500" y="1103313"/>
            <a:ext cx="36513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0" name="Line 2630"/>
          <p:cNvSpPr>
            <a:spLocks noChangeShapeType="1"/>
          </p:cNvSpPr>
          <p:nvPr/>
        </p:nvSpPr>
        <p:spPr bwMode="auto">
          <a:xfrm flipV="1">
            <a:off x="2259013" y="1173163"/>
            <a:ext cx="38100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1" name="Line 2631"/>
          <p:cNvSpPr>
            <a:spLocks noChangeShapeType="1"/>
          </p:cNvSpPr>
          <p:nvPr/>
        </p:nvSpPr>
        <p:spPr bwMode="auto">
          <a:xfrm flipV="1">
            <a:off x="2297113" y="1073150"/>
            <a:ext cx="46037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2" name="Line 2632"/>
          <p:cNvSpPr>
            <a:spLocks noChangeShapeType="1"/>
          </p:cNvSpPr>
          <p:nvPr/>
        </p:nvSpPr>
        <p:spPr bwMode="auto">
          <a:xfrm flipV="1">
            <a:off x="2343150" y="987425"/>
            <a:ext cx="38100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3" name="Line 2633"/>
          <p:cNvSpPr>
            <a:spLocks noChangeShapeType="1"/>
          </p:cNvSpPr>
          <p:nvPr/>
        </p:nvSpPr>
        <p:spPr bwMode="auto">
          <a:xfrm flipV="1">
            <a:off x="2381250" y="887413"/>
            <a:ext cx="38100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4" name="Line 2634"/>
          <p:cNvSpPr>
            <a:spLocks noChangeShapeType="1"/>
          </p:cNvSpPr>
          <p:nvPr/>
        </p:nvSpPr>
        <p:spPr bwMode="auto">
          <a:xfrm flipV="1">
            <a:off x="2419350" y="865188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5" name="Line 2635"/>
          <p:cNvSpPr>
            <a:spLocks noChangeShapeType="1"/>
          </p:cNvSpPr>
          <p:nvPr/>
        </p:nvSpPr>
        <p:spPr bwMode="auto">
          <a:xfrm>
            <a:off x="2457450" y="865188"/>
            <a:ext cx="46038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6" name="Line 2636"/>
          <p:cNvSpPr>
            <a:spLocks noChangeShapeType="1"/>
          </p:cNvSpPr>
          <p:nvPr/>
        </p:nvSpPr>
        <p:spPr bwMode="auto">
          <a:xfrm>
            <a:off x="2503488" y="8874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7" name="Line 2637"/>
          <p:cNvSpPr>
            <a:spLocks noChangeShapeType="1"/>
          </p:cNvSpPr>
          <p:nvPr/>
        </p:nvSpPr>
        <p:spPr bwMode="auto">
          <a:xfrm>
            <a:off x="2541588" y="895350"/>
            <a:ext cx="36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8" name="Line 2638"/>
          <p:cNvSpPr>
            <a:spLocks noChangeShapeType="1"/>
          </p:cNvSpPr>
          <p:nvPr/>
        </p:nvSpPr>
        <p:spPr bwMode="auto">
          <a:xfrm>
            <a:off x="2578100" y="8953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9" name="Line 2639"/>
          <p:cNvSpPr>
            <a:spLocks noChangeShapeType="1"/>
          </p:cNvSpPr>
          <p:nvPr/>
        </p:nvSpPr>
        <p:spPr bwMode="auto">
          <a:xfrm>
            <a:off x="2616200" y="895350"/>
            <a:ext cx="476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0" name="Line 2640"/>
          <p:cNvSpPr>
            <a:spLocks noChangeShapeType="1"/>
          </p:cNvSpPr>
          <p:nvPr/>
        </p:nvSpPr>
        <p:spPr bwMode="auto">
          <a:xfrm>
            <a:off x="2663825" y="933450"/>
            <a:ext cx="36513" cy="115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1" name="Line 2641"/>
          <p:cNvSpPr>
            <a:spLocks noChangeShapeType="1"/>
          </p:cNvSpPr>
          <p:nvPr/>
        </p:nvSpPr>
        <p:spPr bwMode="auto">
          <a:xfrm>
            <a:off x="2700338" y="1049338"/>
            <a:ext cx="381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2" name="Line 2642"/>
          <p:cNvSpPr>
            <a:spLocks noChangeShapeType="1"/>
          </p:cNvSpPr>
          <p:nvPr/>
        </p:nvSpPr>
        <p:spPr bwMode="auto">
          <a:xfrm flipV="1">
            <a:off x="2738438" y="115728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3" name="Line 2643"/>
          <p:cNvSpPr>
            <a:spLocks noChangeShapeType="1"/>
          </p:cNvSpPr>
          <p:nvPr/>
        </p:nvSpPr>
        <p:spPr bwMode="auto">
          <a:xfrm flipV="1">
            <a:off x="2776538" y="1057275"/>
            <a:ext cx="36512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4" name="Line 2644"/>
          <p:cNvSpPr>
            <a:spLocks noChangeShapeType="1"/>
          </p:cNvSpPr>
          <p:nvPr/>
        </p:nvSpPr>
        <p:spPr bwMode="auto">
          <a:xfrm flipV="1">
            <a:off x="2813050" y="971550"/>
            <a:ext cx="49213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5" name="Line 2645"/>
          <p:cNvSpPr>
            <a:spLocks noChangeShapeType="1"/>
          </p:cNvSpPr>
          <p:nvPr/>
        </p:nvSpPr>
        <p:spPr bwMode="auto">
          <a:xfrm flipV="1">
            <a:off x="2862263" y="911225"/>
            <a:ext cx="38100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6" name="Line 2646"/>
          <p:cNvSpPr>
            <a:spLocks noChangeShapeType="1"/>
          </p:cNvSpPr>
          <p:nvPr/>
        </p:nvSpPr>
        <p:spPr bwMode="auto">
          <a:xfrm flipV="1">
            <a:off x="2900363" y="887413"/>
            <a:ext cx="36512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7" name="Line 2647"/>
          <p:cNvSpPr>
            <a:spLocks noChangeShapeType="1"/>
          </p:cNvSpPr>
          <p:nvPr/>
        </p:nvSpPr>
        <p:spPr bwMode="auto">
          <a:xfrm flipV="1">
            <a:off x="2936875" y="871538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8" name="Line 2648"/>
          <p:cNvSpPr>
            <a:spLocks noChangeShapeType="1"/>
          </p:cNvSpPr>
          <p:nvPr/>
        </p:nvSpPr>
        <p:spPr bwMode="auto">
          <a:xfrm flipV="1">
            <a:off x="2974975" y="849313"/>
            <a:ext cx="47625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9" name="Line 2649"/>
          <p:cNvSpPr>
            <a:spLocks noChangeShapeType="1"/>
          </p:cNvSpPr>
          <p:nvPr/>
        </p:nvSpPr>
        <p:spPr bwMode="auto">
          <a:xfrm>
            <a:off x="3022600" y="849313"/>
            <a:ext cx="36513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0" name="Line 2650"/>
          <p:cNvSpPr>
            <a:spLocks noChangeShapeType="1"/>
          </p:cNvSpPr>
          <p:nvPr/>
        </p:nvSpPr>
        <p:spPr bwMode="auto">
          <a:xfrm>
            <a:off x="3059113" y="865188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1" name="Line 2651"/>
          <p:cNvSpPr>
            <a:spLocks noChangeShapeType="1"/>
          </p:cNvSpPr>
          <p:nvPr/>
        </p:nvSpPr>
        <p:spPr bwMode="auto">
          <a:xfrm>
            <a:off x="3097213" y="871538"/>
            <a:ext cx="3810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2" name="Line 2652"/>
          <p:cNvSpPr>
            <a:spLocks noChangeShapeType="1"/>
          </p:cNvSpPr>
          <p:nvPr/>
        </p:nvSpPr>
        <p:spPr bwMode="auto">
          <a:xfrm>
            <a:off x="3135313" y="925513"/>
            <a:ext cx="36512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3" name="Line 2653"/>
          <p:cNvSpPr>
            <a:spLocks noChangeShapeType="1"/>
          </p:cNvSpPr>
          <p:nvPr/>
        </p:nvSpPr>
        <p:spPr bwMode="auto">
          <a:xfrm>
            <a:off x="3171825" y="1049338"/>
            <a:ext cx="47625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4" name="Line 2654"/>
          <p:cNvSpPr>
            <a:spLocks noChangeShapeType="1"/>
          </p:cNvSpPr>
          <p:nvPr/>
        </p:nvSpPr>
        <p:spPr bwMode="auto">
          <a:xfrm flipV="1">
            <a:off x="3219450" y="1125538"/>
            <a:ext cx="36513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5" name="Line 2655"/>
          <p:cNvSpPr>
            <a:spLocks noChangeShapeType="1"/>
          </p:cNvSpPr>
          <p:nvPr/>
        </p:nvSpPr>
        <p:spPr bwMode="auto">
          <a:xfrm flipV="1">
            <a:off x="3255963" y="1041400"/>
            <a:ext cx="38100" cy="84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6" name="Line 2656"/>
          <p:cNvSpPr>
            <a:spLocks noChangeShapeType="1"/>
          </p:cNvSpPr>
          <p:nvPr/>
        </p:nvSpPr>
        <p:spPr bwMode="auto">
          <a:xfrm flipV="1">
            <a:off x="3294063" y="979488"/>
            <a:ext cx="38100" cy="61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7" name="Line 2657"/>
          <p:cNvSpPr>
            <a:spLocks noChangeShapeType="1"/>
          </p:cNvSpPr>
          <p:nvPr/>
        </p:nvSpPr>
        <p:spPr bwMode="auto">
          <a:xfrm flipV="1">
            <a:off x="3332163" y="903288"/>
            <a:ext cx="4603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8" name="Line 2658"/>
          <p:cNvSpPr>
            <a:spLocks noChangeShapeType="1"/>
          </p:cNvSpPr>
          <p:nvPr/>
        </p:nvSpPr>
        <p:spPr bwMode="auto">
          <a:xfrm flipV="1">
            <a:off x="3378200" y="833438"/>
            <a:ext cx="38100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9" name="Line 2659"/>
          <p:cNvSpPr>
            <a:spLocks noChangeShapeType="1"/>
          </p:cNvSpPr>
          <p:nvPr/>
        </p:nvSpPr>
        <p:spPr bwMode="auto">
          <a:xfrm>
            <a:off x="3416300" y="8334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0" name="Line 2660"/>
          <p:cNvSpPr>
            <a:spLocks noChangeShapeType="1"/>
          </p:cNvSpPr>
          <p:nvPr/>
        </p:nvSpPr>
        <p:spPr bwMode="auto">
          <a:xfrm>
            <a:off x="3454400" y="833438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1" name="Line 2661"/>
          <p:cNvSpPr>
            <a:spLocks noChangeShapeType="1"/>
          </p:cNvSpPr>
          <p:nvPr/>
        </p:nvSpPr>
        <p:spPr bwMode="auto">
          <a:xfrm flipV="1">
            <a:off x="3492500" y="8413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2" name="Line 2662"/>
          <p:cNvSpPr>
            <a:spLocks noChangeShapeType="1"/>
          </p:cNvSpPr>
          <p:nvPr/>
        </p:nvSpPr>
        <p:spPr bwMode="auto">
          <a:xfrm>
            <a:off x="3530600" y="841375"/>
            <a:ext cx="4762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3" name="Line 2663"/>
          <p:cNvSpPr>
            <a:spLocks noChangeShapeType="1"/>
          </p:cNvSpPr>
          <p:nvPr/>
        </p:nvSpPr>
        <p:spPr bwMode="auto">
          <a:xfrm>
            <a:off x="3578225" y="849313"/>
            <a:ext cx="36513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4" name="Line 2664"/>
          <p:cNvSpPr>
            <a:spLocks noChangeShapeType="1"/>
          </p:cNvSpPr>
          <p:nvPr/>
        </p:nvSpPr>
        <p:spPr bwMode="auto">
          <a:xfrm>
            <a:off x="3614738" y="887413"/>
            <a:ext cx="381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5" name="Line 2665"/>
          <p:cNvSpPr>
            <a:spLocks noChangeShapeType="1"/>
          </p:cNvSpPr>
          <p:nvPr/>
        </p:nvSpPr>
        <p:spPr bwMode="auto">
          <a:xfrm>
            <a:off x="3652838" y="1003300"/>
            <a:ext cx="38100" cy="12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6" name="Line 2666"/>
          <p:cNvSpPr>
            <a:spLocks noChangeShapeType="1"/>
          </p:cNvSpPr>
          <p:nvPr/>
        </p:nvSpPr>
        <p:spPr bwMode="auto">
          <a:xfrm flipV="1">
            <a:off x="3690938" y="1117600"/>
            <a:ext cx="4603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7" name="Line 2667"/>
          <p:cNvSpPr>
            <a:spLocks noChangeShapeType="1"/>
          </p:cNvSpPr>
          <p:nvPr/>
        </p:nvSpPr>
        <p:spPr bwMode="auto">
          <a:xfrm flipV="1">
            <a:off x="3736975" y="1019175"/>
            <a:ext cx="38100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8" name="Line 2668"/>
          <p:cNvSpPr>
            <a:spLocks noChangeShapeType="1"/>
          </p:cNvSpPr>
          <p:nvPr/>
        </p:nvSpPr>
        <p:spPr bwMode="auto">
          <a:xfrm flipV="1">
            <a:off x="3775075" y="925513"/>
            <a:ext cx="38100" cy="93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9" name="Line 2669"/>
          <p:cNvSpPr>
            <a:spLocks noChangeShapeType="1"/>
          </p:cNvSpPr>
          <p:nvPr/>
        </p:nvSpPr>
        <p:spPr bwMode="auto">
          <a:xfrm flipV="1">
            <a:off x="3813175" y="871538"/>
            <a:ext cx="3651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0" name="Line 2670"/>
          <p:cNvSpPr>
            <a:spLocks noChangeShapeType="1"/>
          </p:cNvSpPr>
          <p:nvPr/>
        </p:nvSpPr>
        <p:spPr bwMode="auto">
          <a:xfrm flipV="1">
            <a:off x="3849688" y="849313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1" name="Line 2671"/>
          <p:cNvSpPr>
            <a:spLocks noChangeShapeType="1"/>
          </p:cNvSpPr>
          <p:nvPr/>
        </p:nvSpPr>
        <p:spPr bwMode="auto">
          <a:xfrm>
            <a:off x="3887788" y="849313"/>
            <a:ext cx="460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2" name="Line 2672"/>
          <p:cNvSpPr>
            <a:spLocks noChangeShapeType="1"/>
          </p:cNvSpPr>
          <p:nvPr/>
        </p:nvSpPr>
        <p:spPr bwMode="auto">
          <a:xfrm>
            <a:off x="3933825" y="8493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3" name="Line 2673"/>
          <p:cNvSpPr>
            <a:spLocks noChangeShapeType="1"/>
          </p:cNvSpPr>
          <p:nvPr/>
        </p:nvSpPr>
        <p:spPr bwMode="auto">
          <a:xfrm flipV="1">
            <a:off x="3971925" y="84137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4" name="Line 2674"/>
          <p:cNvSpPr>
            <a:spLocks noChangeShapeType="1"/>
          </p:cNvSpPr>
          <p:nvPr/>
        </p:nvSpPr>
        <p:spPr bwMode="auto">
          <a:xfrm flipV="1">
            <a:off x="4010025" y="8334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5" name="Line 2675"/>
          <p:cNvSpPr>
            <a:spLocks noChangeShapeType="1"/>
          </p:cNvSpPr>
          <p:nvPr/>
        </p:nvSpPr>
        <p:spPr bwMode="auto">
          <a:xfrm>
            <a:off x="4048125" y="833438"/>
            <a:ext cx="4603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6" name="Line 2676"/>
          <p:cNvSpPr>
            <a:spLocks noChangeShapeType="1"/>
          </p:cNvSpPr>
          <p:nvPr/>
        </p:nvSpPr>
        <p:spPr bwMode="auto">
          <a:xfrm>
            <a:off x="4094163" y="871538"/>
            <a:ext cx="38100" cy="147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7" name="Line 2677"/>
          <p:cNvSpPr>
            <a:spLocks noChangeShapeType="1"/>
          </p:cNvSpPr>
          <p:nvPr/>
        </p:nvSpPr>
        <p:spPr bwMode="auto">
          <a:xfrm>
            <a:off x="4132263" y="1019175"/>
            <a:ext cx="38100" cy="12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8" name="Line 2678"/>
          <p:cNvSpPr>
            <a:spLocks noChangeShapeType="1"/>
          </p:cNvSpPr>
          <p:nvPr/>
        </p:nvSpPr>
        <p:spPr bwMode="auto">
          <a:xfrm flipV="1">
            <a:off x="4170363" y="1125538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9" name="Line 2679"/>
          <p:cNvSpPr>
            <a:spLocks noChangeShapeType="1"/>
          </p:cNvSpPr>
          <p:nvPr/>
        </p:nvSpPr>
        <p:spPr bwMode="auto">
          <a:xfrm flipV="1">
            <a:off x="4208463" y="1033463"/>
            <a:ext cx="47625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60" name="Line 2680"/>
          <p:cNvSpPr>
            <a:spLocks noChangeShapeType="1"/>
          </p:cNvSpPr>
          <p:nvPr/>
        </p:nvSpPr>
        <p:spPr bwMode="auto">
          <a:xfrm flipV="1">
            <a:off x="4256088" y="949325"/>
            <a:ext cx="36512" cy="84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61" name="Line 2681"/>
          <p:cNvSpPr>
            <a:spLocks noChangeShapeType="1"/>
          </p:cNvSpPr>
          <p:nvPr/>
        </p:nvSpPr>
        <p:spPr bwMode="auto">
          <a:xfrm flipV="1">
            <a:off x="4292600" y="865188"/>
            <a:ext cx="38100" cy="84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62" name="Rectangle 2682"/>
          <p:cNvSpPr>
            <a:spLocks noChangeArrowheads="1"/>
          </p:cNvSpPr>
          <p:nvPr/>
        </p:nvSpPr>
        <p:spPr bwMode="auto">
          <a:xfrm>
            <a:off x="695325" y="1117600"/>
            <a:ext cx="2095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345</a:t>
            </a:r>
            <a:endParaRPr lang="en-US" sz="900"/>
          </a:p>
        </p:txBody>
      </p:sp>
      <p:sp>
        <p:nvSpPr>
          <p:cNvPr id="3163" name="Rectangle 2683"/>
          <p:cNvSpPr>
            <a:spLocks noChangeArrowheads="1"/>
          </p:cNvSpPr>
          <p:nvPr/>
        </p:nvSpPr>
        <p:spPr bwMode="auto">
          <a:xfrm>
            <a:off x="695325" y="917575"/>
            <a:ext cx="2095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355</a:t>
            </a:r>
            <a:endParaRPr lang="en-US" sz="900"/>
          </a:p>
        </p:txBody>
      </p:sp>
      <p:sp>
        <p:nvSpPr>
          <p:cNvPr id="3164" name="Rectangle 2684"/>
          <p:cNvSpPr>
            <a:spLocks noChangeArrowheads="1"/>
          </p:cNvSpPr>
          <p:nvPr/>
        </p:nvSpPr>
        <p:spPr bwMode="auto">
          <a:xfrm>
            <a:off x="695325" y="7254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365</a:t>
            </a:r>
            <a:endParaRPr lang="en-US" sz="900"/>
          </a:p>
        </p:txBody>
      </p:sp>
      <p:sp>
        <p:nvSpPr>
          <p:cNvPr id="3165" name="Rectangle 2686"/>
          <p:cNvSpPr>
            <a:spLocks noChangeArrowheads="1"/>
          </p:cNvSpPr>
          <p:nvPr/>
        </p:nvSpPr>
        <p:spPr bwMode="auto">
          <a:xfrm>
            <a:off x="990600" y="192088"/>
            <a:ext cx="33401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6" name="Line 2687"/>
          <p:cNvSpPr>
            <a:spLocks noChangeShapeType="1"/>
          </p:cNvSpPr>
          <p:nvPr/>
        </p:nvSpPr>
        <p:spPr bwMode="auto">
          <a:xfrm>
            <a:off x="990600" y="581025"/>
            <a:ext cx="3340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7" name="Line 2688"/>
          <p:cNvSpPr>
            <a:spLocks noChangeShapeType="1"/>
          </p:cNvSpPr>
          <p:nvPr/>
        </p:nvSpPr>
        <p:spPr bwMode="auto">
          <a:xfrm>
            <a:off x="990600" y="390525"/>
            <a:ext cx="3340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8" name="Line 2689"/>
          <p:cNvSpPr>
            <a:spLocks noChangeShapeType="1"/>
          </p:cNvSpPr>
          <p:nvPr/>
        </p:nvSpPr>
        <p:spPr bwMode="auto">
          <a:xfrm>
            <a:off x="990600" y="192088"/>
            <a:ext cx="3340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9" name="Line 2690"/>
          <p:cNvSpPr>
            <a:spLocks noChangeShapeType="1"/>
          </p:cNvSpPr>
          <p:nvPr/>
        </p:nvSpPr>
        <p:spPr bwMode="auto">
          <a:xfrm>
            <a:off x="1468438" y="192088"/>
            <a:ext cx="1587" cy="58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0" name="Line 2691"/>
          <p:cNvSpPr>
            <a:spLocks noChangeShapeType="1"/>
          </p:cNvSpPr>
          <p:nvPr/>
        </p:nvSpPr>
        <p:spPr bwMode="auto">
          <a:xfrm>
            <a:off x="1947863" y="192088"/>
            <a:ext cx="1587" cy="58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1" name="Line 2692"/>
          <p:cNvSpPr>
            <a:spLocks noChangeShapeType="1"/>
          </p:cNvSpPr>
          <p:nvPr/>
        </p:nvSpPr>
        <p:spPr bwMode="auto">
          <a:xfrm>
            <a:off x="2425700" y="192088"/>
            <a:ext cx="1588" cy="58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2" name="Line 2693"/>
          <p:cNvSpPr>
            <a:spLocks noChangeShapeType="1"/>
          </p:cNvSpPr>
          <p:nvPr/>
        </p:nvSpPr>
        <p:spPr bwMode="auto">
          <a:xfrm>
            <a:off x="2895600" y="192088"/>
            <a:ext cx="1588" cy="58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3" name="Line 2694"/>
          <p:cNvSpPr>
            <a:spLocks noChangeShapeType="1"/>
          </p:cNvSpPr>
          <p:nvPr/>
        </p:nvSpPr>
        <p:spPr bwMode="auto">
          <a:xfrm>
            <a:off x="3373438" y="192088"/>
            <a:ext cx="1587" cy="58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" name="Line 2695"/>
          <p:cNvSpPr>
            <a:spLocks noChangeShapeType="1"/>
          </p:cNvSpPr>
          <p:nvPr/>
        </p:nvSpPr>
        <p:spPr bwMode="auto">
          <a:xfrm>
            <a:off x="3852863" y="192088"/>
            <a:ext cx="1587" cy="58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" name="Line 2696"/>
          <p:cNvSpPr>
            <a:spLocks noChangeShapeType="1"/>
          </p:cNvSpPr>
          <p:nvPr/>
        </p:nvSpPr>
        <p:spPr bwMode="auto">
          <a:xfrm>
            <a:off x="4330700" y="192088"/>
            <a:ext cx="1588" cy="58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" name="Line 2698"/>
          <p:cNvSpPr>
            <a:spLocks noChangeShapeType="1"/>
          </p:cNvSpPr>
          <p:nvPr/>
        </p:nvSpPr>
        <p:spPr bwMode="auto">
          <a:xfrm>
            <a:off x="990600" y="192088"/>
            <a:ext cx="1588" cy="587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" name="Line 2699"/>
          <p:cNvSpPr>
            <a:spLocks noChangeShapeType="1"/>
          </p:cNvSpPr>
          <p:nvPr/>
        </p:nvSpPr>
        <p:spPr bwMode="auto">
          <a:xfrm>
            <a:off x="962025" y="7794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" name="Line 2704"/>
          <p:cNvSpPr>
            <a:spLocks noChangeShapeType="1"/>
          </p:cNvSpPr>
          <p:nvPr/>
        </p:nvSpPr>
        <p:spPr bwMode="auto">
          <a:xfrm>
            <a:off x="962025" y="5810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" name="Line 2709"/>
          <p:cNvSpPr>
            <a:spLocks noChangeShapeType="1"/>
          </p:cNvSpPr>
          <p:nvPr/>
        </p:nvSpPr>
        <p:spPr bwMode="auto">
          <a:xfrm>
            <a:off x="962025" y="390525"/>
            <a:ext cx="28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" name="Line 2714"/>
          <p:cNvSpPr>
            <a:spLocks noChangeShapeType="1"/>
          </p:cNvSpPr>
          <p:nvPr/>
        </p:nvSpPr>
        <p:spPr bwMode="auto">
          <a:xfrm>
            <a:off x="962025" y="192088"/>
            <a:ext cx="28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" name="Line 2715"/>
          <p:cNvSpPr>
            <a:spLocks noChangeShapeType="1"/>
          </p:cNvSpPr>
          <p:nvPr/>
        </p:nvSpPr>
        <p:spPr bwMode="auto">
          <a:xfrm>
            <a:off x="952500" y="7794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" name="Line 2716"/>
          <p:cNvSpPr>
            <a:spLocks noChangeShapeType="1"/>
          </p:cNvSpPr>
          <p:nvPr/>
        </p:nvSpPr>
        <p:spPr bwMode="auto">
          <a:xfrm>
            <a:off x="952500" y="5810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" name="Line 2717"/>
          <p:cNvSpPr>
            <a:spLocks noChangeShapeType="1"/>
          </p:cNvSpPr>
          <p:nvPr/>
        </p:nvSpPr>
        <p:spPr bwMode="auto">
          <a:xfrm>
            <a:off x="952500" y="390525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" name="Line 2718"/>
          <p:cNvSpPr>
            <a:spLocks noChangeShapeType="1"/>
          </p:cNvSpPr>
          <p:nvPr/>
        </p:nvSpPr>
        <p:spPr bwMode="auto">
          <a:xfrm>
            <a:off x="952500" y="192088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" name="Line 2719"/>
          <p:cNvSpPr>
            <a:spLocks noChangeShapeType="1"/>
          </p:cNvSpPr>
          <p:nvPr/>
        </p:nvSpPr>
        <p:spPr bwMode="auto">
          <a:xfrm>
            <a:off x="990600" y="779463"/>
            <a:ext cx="3340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" name="Line 2720"/>
          <p:cNvSpPr>
            <a:spLocks noChangeShapeType="1"/>
          </p:cNvSpPr>
          <p:nvPr/>
        </p:nvSpPr>
        <p:spPr bwMode="auto">
          <a:xfrm flipV="1">
            <a:off x="1028700" y="442913"/>
            <a:ext cx="36513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" name="Line 2721"/>
          <p:cNvSpPr>
            <a:spLocks noChangeShapeType="1"/>
          </p:cNvSpPr>
          <p:nvPr/>
        </p:nvSpPr>
        <p:spPr bwMode="auto">
          <a:xfrm flipV="1">
            <a:off x="1065213" y="436563"/>
            <a:ext cx="4762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" name="Line 2722"/>
          <p:cNvSpPr>
            <a:spLocks noChangeShapeType="1"/>
          </p:cNvSpPr>
          <p:nvPr/>
        </p:nvSpPr>
        <p:spPr bwMode="auto">
          <a:xfrm flipV="1">
            <a:off x="1112838" y="428625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" name="Line 2723"/>
          <p:cNvSpPr>
            <a:spLocks noChangeShapeType="1"/>
          </p:cNvSpPr>
          <p:nvPr/>
        </p:nvSpPr>
        <p:spPr bwMode="auto">
          <a:xfrm>
            <a:off x="1150938" y="428625"/>
            <a:ext cx="36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" name="Line 2724"/>
          <p:cNvSpPr>
            <a:spLocks noChangeShapeType="1"/>
          </p:cNvSpPr>
          <p:nvPr/>
        </p:nvSpPr>
        <p:spPr bwMode="auto">
          <a:xfrm>
            <a:off x="1187450" y="428625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" name="Line 2725"/>
          <p:cNvSpPr>
            <a:spLocks noChangeShapeType="1"/>
          </p:cNvSpPr>
          <p:nvPr/>
        </p:nvSpPr>
        <p:spPr bwMode="auto">
          <a:xfrm>
            <a:off x="1225550" y="458788"/>
            <a:ext cx="4603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" name="Line 2726"/>
          <p:cNvSpPr>
            <a:spLocks noChangeShapeType="1"/>
          </p:cNvSpPr>
          <p:nvPr/>
        </p:nvSpPr>
        <p:spPr bwMode="auto">
          <a:xfrm>
            <a:off x="1271588" y="573088"/>
            <a:ext cx="3810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" name="Line 2727"/>
          <p:cNvSpPr>
            <a:spLocks noChangeShapeType="1"/>
          </p:cNvSpPr>
          <p:nvPr/>
        </p:nvSpPr>
        <p:spPr bwMode="auto">
          <a:xfrm>
            <a:off x="1309688" y="681038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" name="Line 2728"/>
          <p:cNvSpPr>
            <a:spLocks noChangeShapeType="1"/>
          </p:cNvSpPr>
          <p:nvPr/>
        </p:nvSpPr>
        <p:spPr bwMode="auto">
          <a:xfrm flipV="1">
            <a:off x="1347788" y="596900"/>
            <a:ext cx="36512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" name="Line 2729"/>
          <p:cNvSpPr>
            <a:spLocks noChangeShapeType="1"/>
          </p:cNvSpPr>
          <p:nvPr/>
        </p:nvSpPr>
        <p:spPr bwMode="auto">
          <a:xfrm flipV="1">
            <a:off x="1384300" y="527050"/>
            <a:ext cx="47625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6" name="Line 2730"/>
          <p:cNvSpPr>
            <a:spLocks noChangeShapeType="1"/>
          </p:cNvSpPr>
          <p:nvPr/>
        </p:nvSpPr>
        <p:spPr bwMode="auto">
          <a:xfrm flipV="1">
            <a:off x="1431925" y="496888"/>
            <a:ext cx="36513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7" name="Line 2731"/>
          <p:cNvSpPr>
            <a:spLocks noChangeShapeType="1"/>
          </p:cNvSpPr>
          <p:nvPr/>
        </p:nvSpPr>
        <p:spPr bwMode="auto">
          <a:xfrm flipV="1">
            <a:off x="1468438" y="466725"/>
            <a:ext cx="38100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8" name="Line 2732"/>
          <p:cNvSpPr>
            <a:spLocks noChangeShapeType="1"/>
          </p:cNvSpPr>
          <p:nvPr/>
        </p:nvSpPr>
        <p:spPr bwMode="auto">
          <a:xfrm flipV="1">
            <a:off x="1506538" y="442913"/>
            <a:ext cx="38100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9" name="Line 2733"/>
          <p:cNvSpPr>
            <a:spLocks noChangeShapeType="1"/>
          </p:cNvSpPr>
          <p:nvPr/>
        </p:nvSpPr>
        <p:spPr bwMode="auto">
          <a:xfrm flipV="1">
            <a:off x="1544638" y="420688"/>
            <a:ext cx="46037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0" name="Line 2734"/>
          <p:cNvSpPr>
            <a:spLocks noChangeShapeType="1"/>
          </p:cNvSpPr>
          <p:nvPr/>
        </p:nvSpPr>
        <p:spPr bwMode="auto">
          <a:xfrm flipV="1">
            <a:off x="1590675" y="404813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1" name="Line 2735"/>
          <p:cNvSpPr>
            <a:spLocks noChangeShapeType="1"/>
          </p:cNvSpPr>
          <p:nvPr/>
        </p:nvSpPr>
        <p:spPr bwMode="auto">
          <a:xfrm>
            <a:off x="1628775" y="404813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2" name="Line 2736"/>
          <p:cNvSpPr>
            <a:spLocks noChangeShapeType="1"/>
          </p:cNvSpPr>
          <p:nvPr/>
        </p:nvSpPr>
        <p:spPr bwMode="auto">
          <a:xfrm>
            <a:off x="1665288" y="404813"/>
            <a:ext cx="38100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3" name="Line 2737"/>
          <p:cNvSpPr>
            <a:spLocks noChangeShapeType="1"/>
          </p:cNvSpPr>
          <p:nvPr/>
        </p:nvSpPr>
        <p:spPr bwMode="auto">
          <a:xfrm>
            <a:off x="1703388" y="436563"/>
            <a:ext cx="47625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4" name="Line 2738"/>
          <p:cNvSpPr>
            <a:spLocks noChangeShapeType="1"/>
          </p:cNvSpPr>
          <p:nvPr/>
        </p:nvSpPr>
        <p:spPr bwMode="auto">
          <a:xfrm>
            <a:off x="1751013" y="527050"/>
            <a:ext cx="36512" cy="12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5" name="Line 2739"/>
          <p:cNvSpPr>
            <a:spLocks noChangeShapeType="1"/>
          </p:cNvSpPr>
          <p:nvPr/>
        </p:nvSpPr>
        <p:spPr bwMode="auto">
          <a:xfrm>
            <a:off x="1787525" y="6492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06" name="Line 2740"/>
          <p:cNvSpPr>
            <a:spLocks noChangeShapeType="1"/>
          </p:cNvSpPr>
          <p:nvPr/>
        </p:nvSpPr>
        <p:spPr bwMode="auto">
          <a:xfrm flipV="1">
            <a:off x="1825625" y="558800"/>
            <a:ext cx="36513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07" name="Line 2741"/>
          <p:cNvSpPr>
            <a:spLocks noChangeShapeType="1"/>
          </p:cNvSpPr>
          <p:nvPr/>
        </p:nvSpPr>
        <p:spPr bwMode="auto">
          <a:xfrm flipV="1">
            <a:off x="1862138" y="481013"/>
            <a:ext cx="38100" cy="7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08" name="Line 2742"/>
          <p:cNvSpPr>
            <a:spLocks noChangeShapeType="1"/>
          </p:cNvSpPr>
          <p:nvPr/>
        </p:nvSpPr>
        <p:spPr bwMode="auto">
          <a:xfrm flipV="1">
            <a:off x="1900238" y="436563"/>
            <a:ext cx="4762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09" name="Line 2743"/>
          <p:cNvSpPr>
            <a:spLocks noChangeShapeType="1"/>
          </p:cNvSpPr>
          <p:nvPr/>
        </p:nvSpPr>
        <p:spPr bwMode="auto">
          <a:xfrm flipV="1">
            <a:off x="1947863" y="396875"/>
            <a:ext cx="36512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10" name="Line 2744"/>
          <p:cNvSpPr>
            <a:spLocks noChangeShapeType="1"/>
          </p:cNvSpPr>
          <p:nvPr/>
        </p:nvSpPr>
        <p:spPr bwMode="auto">
          <a:xfrm flipV="1">
            <a:off x="1984375" y="382588"/>
            <a:ext cx="38100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11" name="Line 2745"/>
          <p:cNvSpPr>
            <a:spLocks noChangeShapeType="1"/>
          </p:cNvSpPr>
          <p:nvPr/>
        </p:nvSpPr>
        <p:spPr bwMode="auto">
          <a:xfrm flipV="1">
            <a:off x="2022475" y="358775"/>
            <a:ext cx="38100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12" name="Line 2746"/>
          <p:cNvSpPr>
            <a:spLocks noChangeShapeType="1"/>
          </p:cNvSpPr>
          <p:nvPr/>
        </p:nvSpPr>
        <p:spPr bwMode="auto">
          <a:xfrm flipV="1">
            <a:off x="2060575" y="344488"/>
            <a:ext cx="46038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13" name="Line 2747"/>
          <p:cNvSpPr>
            <a:spLocks noChangeShapeType="1"/>
          </p:cNvSpPr>
          <p:nvPr/>
        </p:nvSpPr>
        <p:spPr bwMode="auto">
          <a:xfrm>
            <a:off x="2106613" y="3444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14" name="Line 2748"/>
          <p:cNvSpPr>
            <a:spLocks noChangeShapeType="1"/>
          </p:cNvSpPr>
          <p:nvPr/>
        </p:nvSpPr>
        <p:spPr bwMode="auto">
          <a:xfrm>
            <a:off x="2144713" y="344488"/>
            <a:ext cx="36512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15" name="Line 2749"/>
          <p:cNvSpPr>
            <a:spLocks noChangeShapeType="1"/>
          </p:cNvSpPr>
          <p:nvPr/>
        </p:nvSpPr>
        <p:spPr bwMode="auto">
          <a:xfrm>
            <a:off x="2181225" y="382588"/>
            <a:ext cx="38100" cy="106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16" name="Line 2750"/>
          <p:cNvSpPr>
            <a:spLocks noChangeShapeType="1"/>
          </p:cNvSpPr>
          <p:nvPr/>
        </p:nvSpPr>
        <p:spPr bwMode="auto">
          <a:xfrm>
            <a:off x="2219325" y="488950"/>
            <a:ext cx="46038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17" name="Line 2751"/>
          <p:cNvSpPr>
            <a:spLocks noChangeShapeType="1"/>
          </p:cNvSpPr>
          <p:nvPr/>
        </p:nvSpPr>
        <p:spPr bwMode="auto">
          <a:xfrm flipV="1">
            <a:off x="2265363" y="573088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18" name="Line 2752"/>
          <p:cNvSpPr>
            <a:spLocks noChangeShapeType="1"/>
          </p:cNvSpPr>
          <p:nvPr/>
        </p:nvSpPr>
        <p:spPr bwMode="auto">
          <a:xfrm flipV="1">
            <a:off x="2303463" y="481013"/>
            <a:ext cx="3810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19" name="Line 2753"/>
          <p:cNvSpPr>
            <a:spLocks noChangeShapeType="1"/>
          </p:cNvSpPr>
          <p:nvPr/>
        </p:nvSpPr>
        <p:spPr bwMode="auto">
          <a:xfrm flipV="1">
            <a:off x="2341563" y="404813"/>
            <a:ext cx="36512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20" name="Line 2754"/>
          <p:cNvSpPr>
            <a:spLocks noChangeShapeType="1"/>
          </p:cNvSpPr>
          <p:nvPr/>
        </p:nvSpPr>
        <p:spPr bwMode="auto">
          <a:xfrm flipV="1">
            <a:off x="2378075" y="3746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21" name="Line 2755"/>
          <p:cNvSpPr>
            <a:spLocks noChangeShapeType="1"/>
          </p:cNvSpPr>
          <p:nvPr/>
        </p:nvSpPr>
        <p:spPr bwMode="auto">
          <a:xfrm flipV="1">
            <a:off x="2425700" y="336550"/>
            <a:ext cx="381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22" name="Line 2756"/>
          <p:cNvSpPr>
            <a:spLocks noChangeShapeType="1"/>
          </p:cNvSpPr>
          <p:nvPr/>
        </p:nvSpPr>
        <p:spPr bwMode="auto">
          <a:xfrm flipV="1">
            <a:off x="2463800" y="306388"/>
            <a:ext cx="36513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23" name="Line 2757"/>
          <p:cNvSpPr>
            <a:spLocks noChangeShapeType="1"/>
          </p:cNvSpPr>
          <p:nvPr/>
        </p:nvSpPr>
        <p:spPr bwMode="auto">
          <a:xfrm flipV="1">
            <a:off x="2500313" y="290513"/>
            <a:ext cx="39687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24" name="Line 2758"/>
          <p:cNvSpPr>
            <a:spLocks noChangeShapeType="1"/>
          </p:cNvSpPr>
          <p:nvPr/>
        </p:nvSpPr>
        <p:spPr bwMode="auto">
          <a:xfrm>
            <a:off x="2540000" y="290513"/>
            <a:ext cx="46038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25" name="Line 2759"/>
          <p:cNvSpPr>
            <a:spLocks noChangeShapeType="1"/>
          </p:cNvSpPr>
          <p:nvPr/>
        </p:nvSpPr>
        <p:spPr bwMode="auto">
          <a:xfrm>
            <a:off x="2586038" y="2984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26" name="Line 2760"/>
          <p:cNvSpPr>
            <a:spLocks noChangeShapeType="1"/>
          </p:cNvSpPr>
          <p:nvPr/>
        </p:nvSpPr>
        <p:spPr bwMode="auto">
          <a:xfrm>
            <a:off x="2624138" y="306388"/>
            <a:ext cx="38100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27" name="Line 2761"/>
          <p:cNvSpPr>
            <a:spLocks noChangeShapeType="1"/>
          </p:cNvSpPr>
          <p:nvPr/>
        </p:nvSpPr>
        <p:spPr bwMode="auto">
          <a:xfrm>
            <a:off x="2662238" y="336550"/>
            <a:ext cx="36512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28" name="Line 2762"/>
          <p:cNvSpPr>
            <a:spLocks noChangeShapeType="1"/>
          </p:cNvSpPr>
          <p:nvPr/>
        </p:nvSpPr>
        <p:spPr bwMode="auto">
          <a:xfrm>
            <a:off x="2698750" y="450850"/>
            <a:ext cx="38100" cy="12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29" name="Line 2763"/>
          <p:cNvSpPr>
            <a:spLocks noChangeShapeType="1"/>
          </p:cNvSpPr>
          <p:nvPr/>
        </p:nvSpPr>
        <p:spPr bwMode="auto">
          <a:xfrm flipV="1">
            <a:off x="2736850" y="558800"/>
            <a:ext cx="46038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30" name="Line 2764"/>
          <p:cNvSpPr>
            <a:spLocks noChangeShapeType="1"/>
          </p:cNvSpPr>
          <p:nvPr/>
        </p:nvSpPr>
        <p:spPr bwMode="auto">
          <a:xfrm flipV="1">
            <a:off x="2782888" y="474663"/>
            <a:ext cx="38100" cy="84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31" name="Line 2765"/>
          <p:cNvSpPr>
            <a:spLocks noChangeShapeType="1"/>
          </p:cNvSpPr>
          <p:nvPr/>
        </p:nvSpPr>
        <p:spPr bwMode="auto">
          <a:xfrm flipV="1">
            <a:off x="2820988" y="374650"/>
            <a:ext cx="38100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32" name="Line 2766"/>
          <p:cNvSpPr>
            <a:spLocks noChangeShapeType="1"/>
          </p:cNvSpPr>
          <p:nvPr/>
        </p:nvSpPr>
        <p:spPr bwMode="auto">
          <a:xfrm flipV="1">
            <a:off x="2859088" y="314325"/>
            <a:ext cx="36512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33" name="Line 2767"/>
          <p:cNvSpPr>
            <a:spLocks noChangeShapeType="1"/>
          </p:cNvSpPr>
          <p:nvPr/>
        </p:nvSpPr>
        <p:spPr bwMode="auto">
          <a:xfrm flipV="1">
            <a:off x="2895600" y="298450"/>
            <a:ext cx="4762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34" name="Line 2768"/>
          <p:cNvSpPr>
            <a:spLocks noChangeShapeType="1"/>
          </p:cNvSpPr>
          <p:nvPr/>
        </p:nvSpPr>
        <p:spPr bwMode="auto">
          <a:xfrm>
            <a:off x="2943225" y="298450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35" name="Line 2769"/>
          <p:cNvSpPr>
            <a:spLocks noChangeShapeType="1"/>
          </p:cNvSpPr>
          <p:nvPr/>
        </p:nvSpPr>
        <p:spPr bwMode="auto">
          <a:xfrm flipV="1">
            <a:off x="2979738" y="282575"/>
            <a:ext cx="381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36" name="Line 2770"/>
          <p:cNvSpPr>
            <a:spLocks noChangeShapeType="1"/>
          </p:cNvSpPr>
          <p:nvPr/>
        </p:nvSpPr>
        <p:spPr bwMode="auto">
          <a:xfrm flipV="1">
            <a:off x="3017838" y="274638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37" name="Line 2771"/>
          <p:cNvSpPr>
            <a:spLocks noChangeShapeType="1"/>
          </p:cNvSpPr>
          <p:nvPr/>
        </p:nvSpPr>
        <p:spPr bwMode="auto">
          <a:xfrm>
            <a:off x="3055938" y="274638"/>
            <a:ext cx="4603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38" name="Line 2772"/>
          <p:cNvSpPr>
            <a:spLocks noChangeShapeType="1"/>
          </p:cNvSpPr>
          <p:nvPr/>
        </p:nvSpPr>
        <p:spPr bwMode="auto">
          <a:xfrm>
            <a:off x="3101975" y="282575"/>
            <a:ext cx="38100" cy="61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39" name="Line 2773"/>
          <p:cNvSpPr>
            <a:spLocks noChangeShapeType="1"/>
          </p:cNvSpPr>
          <p:nvPr/>
        </p:nvSpPr>
        <p:spPr bwMode="auto">
          <a:xfrm>
            <a:off x="3140075" y="344488"/>
            <a:ext cx="36513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40" name="Line 2774"/>
          <p:cNvSpPr>
            <a:spLocks noChangeShapeType="1"/>
          </p:cNvSpPr>
          <p:nvPr/>
        </p:nvSpPr>
        <p:spPr bwMode="auto">
          <a:xfrm>
            <a:off x="3176588" y="466725"/>
            <a:ext cx="3810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41" name="Line 2775"/>
          <p:cNvSpPr>
            <a:spLocks noChangeShapeType="1"/>
          </p:cNvSpPr>
          <p:nvPr/>
        </p:nvSpPr>
        <p:spPr bwMode="auto">
          <a:xfrm flipV="1">
            <a:off x="3214688" y="550863"/>
            <a:ext cx="476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42" name="Line 2776"/>
          <p:cNvSpPr>
            <a:spLocks noChangeShapeType="1"/>
          </p:cNvSpPr>
          <p:nvPr/>
        </p:nvSpPr>
        <p:spPr bwMode="auto">
          <a:xfrm flipV="1">
            <a:off x="3262313" y="458788"/>
            <a:ext cx="36512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43" name="Line 2777"/>
          <p:cNvSpPr>
            <a:spLocks noChangeShapeType="1"/>
          </p:cNvSpPr>
          <p:nvPr/>
        </p:nvSpPr>
        <p:spPr bwMode="auto">
          <a:xfrm flipV="1">
            <a:off x="3298825" y="374650"/>
            <a:ext cx="38100" cy="84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44" name="Line 2778"/>
          <p:cNvSpPr>
            <a:spLocks noChangeShapeType="1"/>
          </p:cNvSpPr>
          <p:nvPr/>
        </p:nvSpPr>
        <p:spPr bwMode="auto">
          <a:xfrm flipV="1">
            <a:off x="3336925" y="320675"/>
            <a:ext cx="3651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45" name="Line 2779"/>
          <p:cNvSpPr>
            <a:spLocks noChangeShapeType="1"/>
          </p:cNvSpPr>
          <p:nvPr/>
        </p:nvSpPr>
        <p:spPr bwMode="auto">
          <a:xfrm flipV="1">
            <a:off x="3373438" y="282575"/>
            <a:ext cx="476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46" name="Line 2780"/>
          <p:cNvSpPr>
            <a:spLocks noChangeShapeType="1"/>
          </p:cNvSpPr>
          <p:nvPr/>
        </p:nvSpPr>
        <p:spPr bwMode="auto">
          <a:xfrm flipV="1">
            <a:off x="3421063" y="260350"/>
            <a:ext cx="3810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47" name="Line 2781"/>
          <p:cNvSpPr>
            <a:spLocks noChangeShapeType="1"/>
          </p:cNvSpPr>
          <p:nvPr/>
        </p:nvSpPr>
        <p:spPr bwMode="auto">
          <a:xfrm>
            <a:off x="3459163" y="260350"/>
            <a:ext cx="36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48" name="Line 2782"/>
          <p:cNvSpPr>
            <a:spLocks noChangeShapeType="1"/>
          </p:cNvSpPr>
          <p:nvPr/>
        </p:nvSpPr>
        <p:spPr bwMode="auto">
          <a:xfrm flipV="1">
            <a:off x="3495675" y="2524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49" name="Line 2783"/>
          <p:cNvSpPr>
            <a:spLocks noChangeShapeType="1"/>
          </p:cNvSpPr>
          <p:nvPr/>
        </p:nvSpPr>
        <p:spPr bwMode="auto">
          <a:xfrm>
            <a:off x="3533775" y="252413"/>
            <a:ext cx="38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50" name="Line 2784"/>
          <p:cNvSpPr>
            <a:spLocks noChangeShapeType="1"/>
          </p:cNvSpPr>
          <p:nvPr/>
        </p:nvSpPr>
        <p:spPr bwMode="auto">
          <a:xfrm>
            <a:off x="3571875" y="260350"/>
            <a:ext cx="4603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51" name="Line 2785"/>
          <p:cNvSpPr>
            <a:spLocks noChangeShapeType="1"/>
          </p:cNvSpPr>
          <p:nvPr/>
        </p:nvSpPr>
        <p:spPr bwMode="auto">
          <a:xfrm>
            <a:off x="3617913" y="290513"/>
            <a:ext cx="38100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52" name="Line 2786"/>
          <p:cNvSpPr>
            <a:spLocks noChangeShapeType="1"/>
          </p:cNvSpPr>
          <p:nvPr/>
        </p:nvSpPr>
        <p:spPr bwMode="auto">
          <a:xfrm>
            <a:off x="3656013" y="412750"/>
            <a:ext cx="36512" cy="12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53" name="Line 2787"/>
          <p:cNvSpPr>
            <a:spLocks noChangeShapeType="1"/>
          </p:cNvSpPr>
          <p:nvPr/>
        </p:nvSpPr>
        <p:spPr bwMode="auto">
          <a:xfrm flipV="1">
            <a:off x="3692525" y="527050"/>
            <a:ext cx="38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54" name="Line 2788"/>
          <p:cNvSpPr>
            <a:spLocks noChangeShapeType="1"/>
          </p:cNvSpPr>
          <p:nvPr/>
        </p:nvSpPr>
        <p:spPr bwMode="auto">
          <a:xfrm flipV="1">
            <a:off x="3730625" y="436563"/>
            <a:ext cx="46038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55" name="Line 2789"/>
          <p:cNvSpPr>
            <a:spLocks noChangeShapeType="1"/>
          </p:cNvSpPr>
          <p:nvPr/>
        </p:nvSpPr>
        <p:spPr bwMode="auto">
          <a:xfrm flipV="1">
            <a:off x="3776663" y="344488"/>
            <a:ext cx="3810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56" name="Line 2790"/>
          <p:cNvSpPr>
            <a:spLocks noChangeShapeType="1"/>
          </p:cNvSpPr>
          <p:nvPr/>
        </p:nvSpPr>
        <p:spPr bwMode="auto">
          <a:xfrm flipV="1">
            <a:off x="3814763" y="268288"/>
            <a:ext cx="381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57" name="Line 2791"/>
          <p:cNvSpPr>
            <a:spLocks noChangeShapeType="1"/>
          </p:cNvSpPr>
          <p:nvPr/>
        </p:nvSpPr>
        <p:spPr bwMode="auto">
          <a:xfrm flipV="1">
            <a:off x="3852863" y="236538"/>
            <a:ext cx="36512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58" name="Line 2792"/>
          <p:cNvSpPr>
            <a:spLocks noChangeShapeType="1"/>
          </p:cNvSpPr>
          <p:nvPr/>
        </p:nvSpPr>
        <p:spPr bwMode="auto">
          <a:xfrm>
            <a:off x="3889375" y="23653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59" name="Line 2793"/>
          <p:cNvSpPr>
            <a:spLocks noChangeShapeType="1"/>
          </p:cNvSpPr>
          <p:nvPr/>
        </p:nvSpPr>
        <p:spPr bwMode="auto">
          <a:xfrm flipV="1">
            <a:off x="3937000" y="230188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60" name="Line 2794"/>
          <p:cNvSpPr>
            <a:spLocks noChangeShapeType="1"/>
          </p:cNvSpPr>
          <p:nvPr/>
        </p:nvSpPr>
        <p:spPr bwMode="auto">
          <a:xfrm>
            <a:off x="3975100" y="230188"/>
            <a:ext cx="36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61" name="Line 2795"/>
          <p:cNvSpPr>
            <a:spLocks noChangeShapeType="1"/>
          </p:cNvSpPr>
          <p:nvPr/>
        </p:nvSpPr>
        <p:spPr bwMode="auto">
          <a:xfrm>
            <a:off x="4011613" y="230188"/>
            <a:ext cx="381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62" name="Line 2796"/>
          <p:cNvSpPr>
            <a:spLocks noChangeShapeType="1"/>
          </p:cNvSpPr>
          <p:nvPr/>
        </p:nvSpPr>
        <p:spPr bwMode="auto">
          <a:xfrm>
            <a:off x="4049713" y="236538"/>
            <a:ext cx="46037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63" name="Line 2797"/>
          <p:cNvSpPr>
            <a:spLocks noChangeShapeType="1"/>
          </p:cNvSpPr>
          <p:nvPr/>
        </p:nvSpPr>
        <p:spPr bwMode="auto">
          <a:xfrm>
            <a:off x="4095750" y="260350"/>
            <a:ext cx="3810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64" name="Line 2798"/>
          <p:cNvSpPr>
            <a:spLocks noChangeShapeType="1"/>
          </p:cNvSpPr>
          <p:nvPr/>
        </p:nvSpPr>
        <p:spPr bwMode="auto">
          <a:xfrm>
            <a:off x="4133850" y="404813"/>
            <a:ext cx="38100" cy="146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65" name="Line 2799"/>
          <p:cNvSpPr>
            <a:spLocks noChangeShapeType="1"/>
          </p:cNvSpPr>
          <p:nvPr/>
        </p:nvSpPr>
        <p:spPr bwMode="auto">
          <a:xfrm flipV="1">
            <a:off x="4171950" y="534988"/>
            <a:ext cx="36513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66" name="Line 2800"/>
          <p:cNvSpPr>
            <a:spLocks noChangeShapeType="1"/>
          </p:cNvSpPr>
          <p:nvPr/>
        </p:nvSpPr>
        <p:spPr bwMode="auto">
          <a:xfrm flipV="1">
            <a:off x="4208463" y="442913"/>
            <a:ext cx="47625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67" name="Line 2801"/>
          <p:cNvSpPr>
            <a:spLocks noChangeShapeType="1"/>
          </p:cNvSpPr>
          <p:nvPr/>
        </p:nvSpPr>
        <p:spPr bwMode="auto">
          <a:xfrm flipV="1">
            <a:off x="4256088" y="366713"/>
            <a:ext cx="36512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68" name="Line 2802"/>
          <p:cNvSpPr>
            <a:spLocks noChangeShapeType="1"/>
          </p:cNvSpPr>
          <p:nvPr/>
        </p:nvSpPr>
        <p:spPr bwMode="auto">
          <a:xfrm flipV="1">
            <a:off x="4292600" y="290513"/>
            <a:ext cx="381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69" name="Rectangle 2803"/>
          <p:cNvSpPr>
            <a:spLocks noChangeArrowheads="1"/>
          </p:cNvSpPr>
          <p:nvPr/>
        </p:nvSpPr>
        <p:spPr bwMode="auto">
          <a:xfrm>
            <a:off x="700088" y="5191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345</a:t>
            </a:r>
            <a:endParaRPr lang="en-US" sz="900"/>
          </a:p>
        </p:txBody>
      </p:sp>
      <p:sp>
        <p:nvSpPr>
          <p:cNvPr id="3270" name="Rectangle 2804"/>
          <p:cNvSpPr>
            <a:spLocks noChangeArrowheads="1"/>
          </p:cNvSpPr>
          <p:nvPr/>
        </p:nvSpPr>
        <p:spPr bwMode="auto">
          <a:xfrm>
            <a:off x="700088" y="3270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355</a:t>
            </a:r>
            <a:endParaRPr lang="en-US" sz="900"/>
          </a:p>
        </p:txBody>
      </p:sp>
      <p:sp>
        <p:nvSpPr>
          <p:cNvPr id="3271" name="Rectangle 2805"/>
          <p:cNvSpPr>
            <a:spLocks noChangeArrowheads="1"/>
          </p:cNvSpPr>
          <p:nvPr/>
        </p:nvSpPr>
        <p:spPr bwMode="auto">
          <a:xfrm>
            <a:off x="700088" y="1301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365</a:t>
            </a:r>
            <a:endParaRPr lang="en-US" sz="900"/>
          </a:p>
        </p:txBody>
      </p:sp>
      <p:sp>
        <p:nvSpPr>
          <p:cNvPr id="3272" name="Text Box 2806"/>
          <p:cNvSpPr txBox="1">
            <a:spLocks noChangeArrowheads="1"/>
          </p:cNvSpPr>
          <p:nvPr/>
        </p:nvSpPr>
        <p:spPr bwMode="auto">
          <a:xfrm>
            <a:off x="2838450" y="606425"/>
            <a:ext cx="1254125" cy="13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Alert (82</a:t>
            </a:r>
            <a:r>
              <a:rPr lang="en-US" sz="900">
                <a:sym typeface="Symbol" pitchFamily="18" charset="2"/>
              </a:rPr>
              <a:t>45N, 6252W)</a:t>
            </a:r>
          </a:p>
        </p:txBody>
      </p:sp>
      <p:sp>
        <p:nvSpPr>
          <p:cNvPr id="3273" name="Text Box 2807"/>
          <p:cNvSpPr txBox="1">
            <a:spLocks noChangeArrowheads="1"/>
          </p:cNvSpPr>
          <p:nvPr/>
        </p:nvSpPr>
        <p:spPr bwMode="auto">
          <a:xfrm>
            <a:off x="2535238" y="1201738"/>
            <a:ext cx="1622425" cy="13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Mould Bay (76</a:t>
            </a:r>
            <a:r>
              <a:rPr lang="en-US" sz="900">
                <a:sym typeface="Symbol" pitchFamily="18" charset="2"/>
              </a:rPr>
              <a:t>25N, 11935W)</a:t>
            </a:r>
          </a:p>
        </p:txBody>
      </p:sp>
      <p:sp>
        <p:nvSpPr>
          <p:cNvPr id="3274" name="Text Box 2808"/>
          <p:cNvSpPr txBox="1">
            <a:spLocks noChangeArrowheads="1"/>
          </p:cNvSpPr>
          <p:nvPr/>
        </p:nvSpPr>
        <p:spPr bwMode="auto">
          <a:xfrm>
            <a:off x="2673350" y="1806575"/>
            <a:ext cx="1444625" cy="13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Barrow (71</a:t>
            </a:r>
            <a:r>
              <a:rPr lang="en-US" sz="900">
                <a:sym typeface="Symbol" pitchFamily="18" charset="2"/>
              </a:rPr>
              <a:t>32N, 15660W)</a:t>
            </a:r>
          </a:p>
        </p:txBody>
      </p:sp>
      <p:sp>
        <p:nvSpPr>
          <p:cNvPr id="3275" name="Text Box 2809"/>
          <p:cNvSpPr txBox="1">
            <a:spLocks noChangeArrowheads="1"/>
          </p:cNvSpPr>
          <p:nvPr/>
        </p:nvSpPr>
        <p:spPr bwMode="auto">
          <a:xfrm rot="-5400000">
            <a:off x="-1668462" y="3055938"/>
            <a:ext cx="431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Atmospheric Carbon Dioxide Concentration (parts per million)</a:t>
            </a:r>
          </a:p>
        </p:txBody>
      </p:sp>
      <p:sp>
        <p:nvSpPr>
          <p:cNvPr id="3276" name="Line 2810"/>
          <p:cNvSpPr>
            <a:spLocks noChangeShapeType="1"/>
          </p:cNvSpPr>
          <p:nvPr/>
        </p:nvSpPr>
        <p:spPr bwMode="auto">
          <a:xfrm>
            <a:off x="2695575" y="1646238"/>
            <a:ext cx="36513" cy="160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" name="Line 2811"/>
          <p:cNvSpPr>
            <a:spLocks noChangeShapeType="1"/>
          </p:cNvSpPr>
          <p:nvPr/>
        </p:nvSpPr>
        <p:spPr bwMode="auto">
          <a:xfrm flipV="1">
            <a:off x="2779713" y="1631950"/>
            <a:ext cx="38100" cy="128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" name="Line 2812"/>
          <p:cNvSpPr>
            <a:spLocks noChangeShapeType="1"/>
          </p:cNvSpPr>
          <p:nvPr/>
        </p:nvSpPr>
        <p:spPr bwMode="auto">
          <a:xfrm flipV="1">
            <a:off x="2732088" y="1760538"/>
            <a:ext cx="47625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" name="Line 2813"/>
          <p:cNvSpPr>
            <a:spLocks noChangeShapeType="1"/>
          </p:cNvSpPr>
          <p:nvPr/>
        </p:nvSpPr>
        <p:spPr bwMode="auto">
          <a:xfrm flipV="1">
            <a:off x="2741613" y="2312988"/>
            <a:ext cx="36512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" name="Line 2814"/>
          <p:cNvSpPr>
            <a:spLocks noChangeShapeType="1"/>
          </p:cNvSpPr>
          <p:nvPr/>
        </p:nvSpPr>
        <p:spPr bwMode="auto">
          <a:xfrm>
            <a:off x="2703513" y="2281238"/>
            <a:ext cx="38100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281" name="Picture 2816" descr="map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288" y="1920875"/>
            <a:ext cx="4684712" cy="256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282" name="Oval 2818"/>
          <p:cNvSpPr>
            <a:spLocks noChangeArrowheads="1"/>
          </p:cNvSpPr>
          <p:nvPr/>
        </p:nvSpPr>
        <p:spPr bwMode="auto">
          <a:xfrm>
            <a:off x="5207000" y="2138363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" name="Oval 2819"/>
          <p:cNvSpPr>
            <a:spLocks noChangeArrowheads="1"/>
          </p:cNvSpPr>
          <p:nvPr/>
        </p:nvSpPr>
        <p:spPr bwMode="auto">
          <a:xfrm>
            <a:off x="5629275" y="4044950"/>
            <a:ext cx="92075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" name="Oval 2820"/>
          <p:cNvSpPr>
            <a:spLocks noChangeArrowheads="1"/>
          </p:cNvSpPr>
          <p:nvPr/>
        </p:nvSpPr>
        <p:spPr bwMode="auto">
          <a:xfrm>
            <a:off x="8054975" y="246062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" name="Oval 2821"/>
          <p:cNvSpPr>
            <a:spLocks noChangeArrowheads="1"/>
          </p:cNvSpPr>
          <p:nvPr/>
        </p:nvSpPr>
        <p:spPr bwMode="auto">
          <a:xfrm>
            <a:off x="8170863" y="226695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" name="Oval 2822"/>
          <p:cNvSpPr>
            <a:spLocks noChangeArrowheads="1"/>
          </p:cNvSpPr>
          <p:nvPr/>
        </p:nvSpPr>
        <p:spPr bwMode="auto">
          <a:xfrm>
            <a:off x="8566150" y="2227263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" name="Oval 2823"/>
          <p:cNvSpPr>
            <a:spLocks noChangeArrowheads="1"/>
          </p:cNvSpPr>
          <p:nvPr/>
        </p:nvSpPr>
        <p:spPr bwMode="auto">
          <a:xfrm>
            <a:off x="5186363" y="3795713"/>
            <a:ext cx="92075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" name="Oval 2824"/>
          <p:cNvSpPr>
            <a:spLocks noChangeArrowheads="1"/>
          </p:cNvSpPr>
          <p:nvPr/>
        </p:nvSpPr>
        <p:spPr bwMode="auto">
          <a:xfrm>
            <a:off x="8139113" y="3036888"/>
            <a:ext cx="92075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" name="Oval 2825"/>
          <p:cNvSpPr>
            <a:spLocks noChangeArrowheads="1"/>
          </p:cNvSpPr>
          <p:nvPr/>
        </p:nvSpPr>
        <p:spPr bwMode="auto">
          <a:xfrm>
            <a:off x="8142288" y="2847975"/>
            <a:ext cx="92075" cy="92075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" name="Oval 2826"/>
          <p:cNvSpPr>
            <a:spLocks noChangeArrowheads="1"/>
          </p:cNvSpPr>
          <p:nvPr/>
        </p:nvSpPr>
        <p:spPr bwMode="auto">
          <a:xfrm>
            <a:off x="8510588" y="2568575"/>
            <a:ext cx="92075" cy="92075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" name="Oval 2827"/>
          <p:cNvSpPr>
            <a:spLocks noChangeArrowheads="1"/>
          </p:cNvSpPr>
          <p:nvPr/>
        </p:nvSpPr>
        <p:spPr bwMode="auto">
          <a:xfrm>
            <a:off x="7493000" y="3505200"/>
            <a:ext cx="92075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" name="Oval 2828"/>
          <p:cNvSpPr>
            <a:spLocks noChangeArrowheads="1"/>
          </p:cNvSpPr>
          <p:nvPr/>
        </p:nvSpPr>
        <p:spPr bwMode="auto">
          <a:xfrm>
            <a:off x="7997825" y="3216275"/>
            <a:ext cx="92075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" name="Text Box 2829"/>
          <p:cNvSpPr txBox="1">
            <a:spLocks noChangeArrowheads="1"/>
          </p:cNvSpPr>
          <p:nvPr/>
        </p:nvSpPr>
        <p:spPr bwMode="auto">
          <a:xfrm>
            <a:off x="5641975" y="3884613"/>
            <a:ext cx="352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SP</a:t>
            </a:r>
          </a:p>
        </p:txBody>
      </p:sp>
      <p:sp>
        <p:nvSpPr>
          <p:cNvPr id="3294" name="Text Box 2830"/>
          <p:cNvSpPr txBox="1">
            <a:spLocks noChangeArrowheads="1"/>
          </p:cNvSpPr>
          <p:nvPr/>
        </p:nvSpPr>
        <p:spPr bwMode="auto">
          <a:xfrm>
            <a:off x="5267325" y="3756025"/>
            <a:ext cx="352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PS</a:t>
            </a:r>
          </a:p>
        </p:txBody>
      </p:sp>
      <p:sp>
        <p:nvSpPr>
          <p:cNvPr id="3295" name="Text Box 2831"/>
          <p:cNvSpPr txBox="1">
            <a:spLocks noChangeArrowheads="1"/>
          </p:cNvSpPr>
          <p:nvPr/>
        </p:nvSpPr>
        <p:spPr bwMode="auto">
          <a:xfrm>
            <a:off x="7234238" y="3530600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CG</a:t>
            </a:r>
          </a:p>
        </p:txBody>
      </p:sp>
      <p:sp>
        <p:nvSpPr>
          <p:cNvPr id="3296" name="Text Box 2832"/>
          <p:cNvSpPr txBox="1">
            <a:spLocks noChangeArrowheads="1"/>
          </p:cNvSpPr>
          <p:nvPr/>
        </p:nvSpPr>
        <p:spPr bwMode="auto">
          <a:xfrm>
            <a:off x="5275263" y="2133600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3297" name="Text Box 2833"/>
          <p:cNvSpPr txBox="1">
            <a:spLocks noChangeArrowheads="1"/>
          </p:cNvSpPr>
          <p:nvPr/>
        </p:nvSpPr>
        <p:spPr bwMode="auto">
          <a:xfrm>
            <a:off x="8245475" y="2097088"/>
            <a:ext cx="382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MB</a:t>
            </a:r>
          </a:p>
        </p:txBody>
      </p:sp>
      <p:sp>
        <p:nvSpPr>
          <p:cNvPr id="3298" name="Text Box 2834"/>
          <p:cNvSpPr txBox="1">
            <a:spLocks noChangeArrowheads="1"/>
          </p:cNvSpPr>
          <p:nvPr/>
        </p:nvSpPr>
        <p:spPr bwMode="auto">
          <a:xfrm>
            <a:off x="7940675" y="2106613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3299" name="Text Box 2835"/>
          <p:cNvSpPr txBox="1">
            <a:spLocks noChangeArrowheads="1"/>
          </p:cNvSpPr>
          <p:nvPr/>
        </p:nvSpPr>
        <p:spPr bwMode="auto">
          <a:xfrm>
            <a:off x="7923213" y="2532063"/>
            <a:ext cx="368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CB</a:t>
            </a:r>
          </a:p>
        </p:txBody>
      </p:sp>
      <p:sp>
        <p:nvSpPr>
          <p:cNvPr id="3300" name="Text Box 2836"/>
          <p:cNvSpPr txBox="1">
            <a:spLocks noChangeArrowheads="1"/>
          </p:cNvSpPr>
          <p:nvPr/>
        </p:nvSpPr>
        <p:spPr bwMode="auto">
          <a:xfrm>
            <a:off x="8205788" y="2530475"/>
            <a:ext cx="382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CM</a:t>
            </a:r>
          </a:p>
        </p:txBody>
      </p:sp>
      <p:sp>
        <p:nvSpPr>
          <p:cNvPr id="3301" name="Text Box 2837"/>
          <p:cNvSpPr txBox="1">
            <a:spLocks noChangeArrowheads="1"/>
          </p:cNvSpPr>
          <p:nvPr/>
        </p:nvSpPr>
        <p:spPr bwMode="auto">
          <a:xfrm>
            <a:off x="7859713" y="2711450"/>
            <a:ext cx="368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CK</a:t>
            </a:r>
          </a:p>
        </p:txBody>
      </p:sp>
      <p:sp>
        <p:nvSpPr>
          <p:cNvPr id="3302" name="Text Box 2838"/>
          <p:cNvSpPr txBox="1">
            <a:spLocks noChangeArrowheads="1"/>
          </p:cNvSpPr>
          <p:nvPr/>
        </p:nvSpPr>
        <p:spPr bwMode="auto">
          <a:xfrm>
            <a:off x="7880350" y="2914650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CI</a:t>
            </a:r>
          </a:p>
        </p:txBody>
      </p:sp>
      <p:sp>
        <p:nvSpPr>
          <p:cNvPr id="3303" name="Text Box 2839"/>
          <p:cNvSpPr txBox="1">
            <a:spLocks noChangeArrowheads="1"/>
          </p:cNvSpPr>
          <p:nvPr/>
        </p:nvSpPr>
        <p:spPr bwMode="auto">
          <a:xfrm>
            <a:off x="8040688" y="3197225"/>
            <a:ext cx="26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</a:t>
            </a:r>
          </a:p>
        </p:txBody>
      </p:sp>
      <p:sp>
        <p:nvSpPr>
          <p:cNvPr id="3304" name="Text Box 2840"/>
          <p:cNvSpPr txBox="1">
            <a:spLocks noChangeArrowheads="1"/>
          </p:cNvSpPr>
          <p:nvPr/>
        </p:nvSpPr>
        <p:spPr bwMode="auto">
          <a:xfrm>
            <a:off x="7672388" y="631031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29.1</a:t>
            </a:r>
          </a:p>
        </p:txBody>
      </p:sp>
      <p:sp>
        <p:nvSpPr>
          <p:cNvPr id="330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4"/>
          <p:cNvSpPr>
            <a:spLocks/>
          </p:cNvSpPr>
          <p:nvPr/>
        </p:nvSpPr>
        <p:spPr bwMode="auto">
          <a:xfrm>
            <a:off x="3267075" y="2146300"/>
            <a:ext cx="3790950" cy="2127250"/>
          </a:xfrm>
          <a:custGeom>
            <a:avLst/>
            <a:gdLst>
              <a:gd name="T0" fmla="*/ 0 w 2388"/>
              <a:gd name="T1" fmla="*/ 1027 h 1340"/>
              <a:gd name="T2" fmla="*/ 598 w 2388"/>
              <a:gd name="T3" fmla="*/ 997 h 1340"/>
              <a:gd name="T4" fmla="*/ 611 w 2388"/>
              <a:gd name="T5" fmla="*/ 970 h 1340"/>
              <a:gd name="T6" fmla="*/ 728 w 2388"/>
              <a:gd name="T7" fmla="*/ 949 h 1340"/>
              <a:gd name="T8" fmla="*/ 845 w 2388"/>
              <a:gd name="T9" fmla="*/ 933 h 1340"/>
              <a:gd name="T10" fmla="*/ 848 w 2388"/>
              <a:gd name="T11" fmla="*/ 819 h 1340"/>
              <a:gd name="T12" fmla="*/ 962 w 2388"/>
              <a:gd name="T13" fmla="*/ 690 h 1340"/>
              <a:gd name="T14" fmla="*/ 1255 w 2388"/>
              <a:gd name="T15" fmla="*/ 554 h 1340"/>
              <a:gd name="T16" fmla="*/ 1260 w 2388"/>
              <a:gd name="T17" fmla="*/ 340 h 1340"/>
              <a:gd name="T18" fmla="*/ 1330 w 2388"/>
              <a:gd name="T19" fmla="*/ 184 h 1340"/>
              <a:gd name="T20" fmla="*/ 1339 w 2388"/>
              <a:gd name="T21" fmla="*/ 340 h 1340"/>
              <a:gd name="T22" fmla="*/ 1414 w 2388"/>
              <a:gd name="T23" fmla="*/ 376 h 1340"/>
              <a:gd name="T24" fmla="*/ 1423 w 2388"/>
              <a:gd name="T25" fmla="*/ 147 h 1340"/>
              <a:gd name="T26" fmla="*/ 1497 w 2388"/>
              <a:gd name="T27" fmla="*/ 0 h 1340"/>
              <a:gd name="T28" fmla="*/ 1507 w 2388"/>
              <a:gd name="T29" fmla="*/ 163 h 1340"/>
              <a:gd name="T30" fmla="*/ 1576 w 2388"/>
              <a:gd name="T31" fmla="*/ 226 h 1340"/>
              <a:gd name="T32" fmla="*/ 1591 w 2388"/>
              <a:gd name="T33" fmla="*/ 186 h 1340"/>
              <a:gd name="T34" fmla="*/ 1660 w 2388"/>
              <a:gd name="T35" fmla="*/ 188 h 1340"/>
              <a:gd name="T36" fmla="*/ 1669 w 2388"/>
              <a:gd name="T37" fmla="*/ 335 h 1340"/>
              <a:gd name="T38" fmla="*/ 1702 w 2388"/>
              <a:gd name="T39" fmla="*/ 443 h 1340"/>
              <a:gd name="T40" fmla="*/ 1741 w 2388"/>
              <a:gd name="T41" fmla="*/ 513 h 1340"/>
              <a:gd name="T42" fmla="*/ 1744 w 2388"/>
              <a:gd name="T43" fmla="*/ 588 h 1340"/>
              <a:gd name="T44" fmla="*/ 1819 w 2388"/>
              <a:gd name="T45" fmla="*/ 696 h 1340"/>
              <a:gd name="T46" fmla="*/ 1828 w 2388"/>
              <a:gd name="T47" fmla="*/ 793 h 1340"/>
              <a:gd name="T48" fmla="*/ 1864 w 2388"/>
              <a:gd name="T49" fmla="*/ 898 h 1340"/>
              <a:gd name="T50" fmla="*/ 1873 w 2388"/>
              <a:gd name="T51" fmla="*/ 763 h 1340"/>
              <a:gd name="T52" fmla="*/ 1897 w 2388"/>
              <a:gd name="T53" fmla="*/ 771 h 1340"/>
              <a:gd name="T54" fmla="*/ 1936 w 2388"/>
              <a:gd name="T55" fmla="*/ 844 h 1340"/>
              <a:gd name="T56" fmla="*/ 1954 w 2388"/>
              <a:gd name="T57" fmla="*/ 943 h 1340"/>
              <a:gd name="T58" fmla="*/ 1970 w 2388"/>
              <a:gd name="T59" fmla="*/ 964 h 1340"/>
              <a:gd name="T60" fmla="*/ 1981 w 2388"/>
              <a:gd name="T61" fmla="*/ 1005 h 1340"/>
              <a:gd name="T62" fmla="*/ 1988 w 2388"/>
              <a:gd name="T63" fmla="*/ 964 h 1340"/>
              <a:gd name="T64" fmla="*/ 1998 w 2388"/>
              <a:gd name="T65" fmla="*/ 1005 h 1340"/>
              <a:gd name="T66" fmla="*/ 2014 w 2388"/>
              <a:gd name="T67" fmla="*/ 1029 h 1340"/>
              <a:gd name="T68" fmla="*/ 2014 w 2388"/>
              <a:gd name="T69" fmla="*/ 1053 h 1340"/>
              <a:gd name="T70" fmla="*/ 2062 w 2388"/>
              <a:gd name="T71" fmla="*/ 1088 h 1340"/>
              <a:gd name="T72" fmla="*/ 2080 w 2388"/>
              <a:gd name="T73" fmla="*/ 1238 h 1340"/>
              <a:gd name="T74" fmla="*/ 2101 w 2388"/>
              <a:gd name="T75" fmla="*/ 1268 h 1340"/>
              <a:gd name="T76" fmla="*/ 2110 w 2388"/>
              <a:gd name="T77" fmla="*/ 1240 h 1340"/>
              <a:gd name="T78" fmla="*/ 2118 w 2388"/>
              <a:gd name="T79" fmla="*/ 1133 h 1340"/>
              <a:gd name="T80" fmla="*/ 2130 w 2388"/>
              <a:gd name="T81" fmla="*/ 1247 h 1340"/>
              <a:gd name="T82" fmla="*/ 2143 w 2388"/>
              <a:gd name="T83" fmla="*/ 1303 h 1340"/>
              <a:gd name="T84" fmla="*/ 2176 w 2388"/>
              <a:gd name="T85" fmla="*/ 1339 h 1340"/>
              <a:gd name="T86" fmla="*/ 2186 w 2388"/>
              <a:gd name="T87" fmla="*/ 1238 h 1340"/>
              <a:gd name="T88" fmla="*/ 2214 w 2388"/>
              <a:gd name="T89" fmla="*/ 1205 h 1340"/>
              <a:gd name="T90" fmla="*/ 2226 w 2388"/>
              <a:gd name="T91" fmla="*/ 1305 h 1340"/>
              <a:gd name="T92" fmla="*/ 2244 w 2388"/>
              <a:gd name="T93" fmla="*/ 1318 h 1340"/>
              <a:gd name="T94" fmla="*/ 2259 w 2388"/>
              <a:gd name="T95" fmla="*/ 1309 h 1340"/>
              <a:gd name="T96" fmla="*/ 2262 w 2388"/>
              <a:gd name="T97" fmla="*/ 1246 h 1340"/>
              <a:gd name="T98" fmla="*/ 2288 w 2388"/>
              <a:gd name="T99" fmla="*/ 1196 h 1340"/>
              <a:gd name="T100" fmla="*/ 2297 w 2388"/>
              <a:gd name="T101" fmla="*/ 1198 h 1340"/>
              <a:gd name="T102" fmla="*/ 2304 w 2388"/>
              <a:gd name="T103" fmla="*/ 1216 h 1340"/>
              <a:gd name="T104" fmla="*/ 2311 w 2388"/>
              <a:gd name="T105" fmla="*/ 1180 h 1340"/>
              <a:gd name="T106" fmla="*/ 2322 w 2388"/>
              <a:gd name="T107" fmla="*/ 1160 h 1340"/>
              <a:gd name="T108" fmla="*/ 2336 w 2388"/>
              <a:gd name="T109" fmla="*/ 1161 h 1340"/>
              <a:gd name="T110" fmla="*/ 2354 w 2388"/>
              <a:gd name="T111" fmla="*/ 1155 h 1340"/>
              <a:gd name="T112" fmla="*/ 2364 w 2388"/>
              <a:gd name="T113" fmla="*/ 1127 h 1340"/>
              <a:gd name="T114" fmla="*/ 2369 w 2388"/>
              <a:gd name="T115" fmla="*/ 1104 h 1340"/>
              <a:gd name="T116" fmla="*/ 2375 w 2388"/>
              <a:gd name="T117" fmla="*/ 1119 h 1340"/>
              <a:gd name="T118" fmla="*/ 2387 w 2388"/>
              <a:gd name="T119" fmla="*/ 1139 h 13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88"/>
              <a:gd name="T181" fmla="*/ 0 h 1340"/>
              <a:gd name="T182" fmla="*/ 2388 w 2388"/>
              <a:gd name="T183" fmla="*/ 1340 h 134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88" h="1340">
                <a:moveTo>
                  <a:pt x="0" y="1027"/>
                </a:moveTo>
                <a:lnTo>
                  <a:pt x="598" y="997"/>
                </a:lnTo>
                <a:lnTo>
                  <a:pt x="611" y="970"/>
                </a:lnTo>
                <a:lnTo>
                  <a:pt x="728" y="949"/>
                </a:lnTo>
                <a:lnTo>
                  <a:pt x="845" y="933"/>
                </a:lnTo>
                <a:lnTo>
                  <a:pt x="848" y="819"/>
                </a:lnTo>
                <a:lnTo>
                  <a:pt x="962" y="690"/>
                </a:lnTo>
                <a:lnTo>
                  <a:pt x="1255" y="554"/>
                </a:lnTo>
                <a:lnTo>
                  <a:pt x="1260" y="340"/>
                </a:lnTo>
                <a:lnTo>
                  <a:pt x="1330" y="184"/>
                </a:lnTo>
                <a:lnTo>
                  <a:pt x="1339" y="340"/>
                </a:lnTo>
                <a:lnTo>
                  <a:pt x="1414" y="376"/>
                </a:lnTo>
                <a:lnTo>
                  <a:pt x="1423" y="147"/>
                </a:lnTo>
                <a:lnTo>
                  <a:pt x="1497" y="0"/>
                </a:lnTo>
                <a:lnTo>
                  <a:pt x="1507" y="163"/>
                </a:lnTo>
                <a:lnTo>
                  <a:pt x="1576" y="226"/>
                </a:lnTo>
                <a:lnTo>
                  <a:pt x="1591" y="186"/>
                </a:lnTo>
                <a:lnTo>
                  <a:pt x="1660" y="188"/>
                </a:lnTo>
                <a:lnTo>
                  <a:pt x="1669" y="335"/>
                </a:lnTo>
                <a:lnTo>
                  <a:pt x="1702" y="443"/>
                </a:lnTo>
                <a:lnTo>
                  <a:pt x="1741" y="513"/>
                </a:lnTo>
                <a:lnTo>
                  <a:pt x="1744" y="588"/>
                </a:lnTo>
                <a:lnTo>
                  <a:pt x="1819" y="696"/>
                </a:lnTo>
                <a:lnTo>
                  <a:pt x="1828" y="793"/>
                </a:lnTo>
                <a:lnTo>
                  <a:pt x="1864" y="898"/>
                </a:lnTo>
                <a:lnTo>
                  <a:pt x="1873" y="763"/>
                </a:lnTo>
                <a:lnTo>
                  <a:pt x="1897" y="771"/>
                </a:lnTo>
                <a:lnTo>
                  <a:pt x="1936" y="844"/>
                </a:lnTo>
                <a:lnTo>
                  <a:pt x="1954" y="943"/>
                </a:lnTo>
                <a:lnTo>
                  <a:pt x="1970" y="964"/>
                </a:lnTo>
                <a:lnTo>
                  <a:pt x="1981" y="1005"/>
                </a:lnTo>
                <a:lnTo>
                  <a:pt x="1988" y="964"/>
                </a:lnTo>
                <a:lnTo>
                  <a:pt x="1998" y="1005"/>
                </a:lnTo>
                <a:lnTo>
                  <a:pt x="2014" y="1029"/>
                </a:lnTo>
                <a:lnTo>
                  <a:pt x="2014" y="1053"/>
                </a:lnTo>
                <a:lnTo>
                  <a:pt x="2062" y="1088"/>
                </a:lnTo>
                <a:lnTo>
                  <a:pt x="2080" y="1238"/>
                </a:lnTo>
                <a:lnTo>
                  <a:pt x="2101" y="1268"/>
                </a:lnTo>
                <a:lnTo>
                  <a:pt x="2110" y="1240"/>
                </a:lnTo>
                <a:lnTo>
                  <a:pt x="2118" y="1133"/>
                </a:lnTo>
                <a:lnTo>
                  <a:pt x="2130" y="1247"/>
                </a:lnTo>
                <a:lnTo>
                  <a:pt x="2143" y="1303"/>
                </a:lnTo>
                <a:lnTo>
                  <a:pt x="2176" y="1339"/>
                </a:lnTo>
                <a:lnTo>
                  <a:pt x="2186" y="1238"/>
                </a:lnTo>
                <a:lnTo>
                  <a:pt x="2214" y="1205"/>
                </a:lnTo>
                <a:lnTo>
                  <a:pt x="2226" y="1305"/>
                </a:lnTo>
                <a:lnTo>
                  <a:pt x="2244" y="1318"/>
                </a:lnTo>
                <a:lnTo>
                  <a:pt x="2259" y="1309"/>
                </a:lnTo>
                <a:lnTo>
                  <a:pt x="2262" y="1246"/>
                </a:lnTo>
                <a:lnTo>
                  <a:pt x="2288" y="1196"/>
                </a:lnTo>
                <a:lnTo>
                  <a:pt x="2297" y="1198"/>
                </a:lnTo>
                <a:lnTo>
                  <a:pt x="2304" y="1216"/>
                </a:lnTo>
                <a:lnTo>
                  <a:pt x="2311" y="1180"/>
                </a:lnTo>
                <a:lnTo>
                  <a:pt x="2322" y="1160"/>
                </a:lnTo>
                <a:lnTo>
                  <a:pt x="2336" y="1161"/>
                </a:lnTo>
                <a:lnTo>
                  <a:pt x="2354" y="1155"/>
                </a:lnTo>
                <a:lnTo>
                  <a:pt x="2364" y="1127"/>
                </a:lnTo>
                <a:lnTo>
                  <a:pt x="2369" y="1104"/>
                </a:lnTo>
                <a:lnTo>
                  <a:pt x="2375" y="1119"/>
                </a:lnTo>
                <a:lnTo>
                  <a:pt x="2387" y="1139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 rot="10800000" flipH="1">
            <a:off x="3262313" y="2381250"/>
            <a:ext cx="39211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 rot="10800000">
            <a:off x="3262313" y="2849563"/>
            <a:ext cx="39211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 rot="10800000">
            <a:off x="3262313" y="3317875"/>
            <a:ext cx="39211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 rot="10800000">
            <a:off x="3262313" y="3795713"/>
            <a:ext cx="39211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V="1">
            <a:off x="3917950" y="1905000"/>
            <a:ext cx="0" cy="23669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 flipV="1">
            <a:off x="4586288" y="1905000"/>
            <a:ext cx="0" cy="23669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V="1">
            <a:off x="5226050" y="1905000"/>
            <a:ext cx="0" cy="23669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 flipV="1">
            <a:off x="5876925" y="1905000"/>
            <a:ext cx="0" cy="23669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 flipV="1">
            <a:off x="6524625" y="1905000"/>
            <a:ext cx="0" cy="23669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4" name="Group 14"/>
          <p:cNvGrpSpPr>
            <a:grpSpLocks/>
          </p:cNvGrpSpPr>
          <p:nvPr/>
        </p:nvGrpSpPr>
        <p:grpSpPr bwMode="auto">
          <a:xfrm>
            <a:off x="3041650" y="4329113"/>
            <a:ext cx="4406900" cy="274637"/>
            <a:chOff x="950" y="3005"/>
            <a:chExt cx="2776" cy="173"/>
          </a:xfrm>
        </p:grpSpPr>
        <p:sp>
          <p:nvSpPr>
            <p:cNvPr id="13335" name="Text Box 15"/>
            <p:cNvSpPr txBox="1">
              <a:spLocks noChangeArrowheads="1"/>
            </p:cNvSpPr>
            <p:nvPr/>
          </p:nvSpPr>
          <p:spPr bwMode="auto">
            <a:xfrm>
              <a:off x="950" y="3005"/>
              <a:ext cx="328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1700</a:t>
              </a:r>
            </a:p>
          </p:txBody>
        </p:sp>
        <p:sp>
          <p:nvSpPr>
            <p:cNvPr id="13336" name="Text Box 16"/>
            <p:cNvSpPr txBox="1">
              <a:spLocks noChangeArrowheads="1"/>
            </p:cNvSpPr>
            <p:nvPr/>
          </p:nvSpPr>
          <p:spPr bwMode="auto">
            <a:xfrm>
              <a:off x="1346" y="3005"/>
              <a:ext cx="328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1750</a:t>
              </a:r>
            </a:p>
          </p:txBody>
        </p:sp>
        <p:sp>
          <p:nvSpPr>
            <p:cNvPr id="13337" name="Text Box 17"/>
            <p:cNvSpPr txBox="1">
              <a:spLocks noChangeArrowheads="1"/>
            </p:cNvSpPr>
            <p:nvPr/>
          </p:nvSpPr>
          <p:spPr bwMode="auto">
            <a:xfrm>
              <a:off x="1772" y="3005"/>
              <a:ext cx="328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1800</a:t>
              </a:r>
            </a:p>
          </p:txBody>
        </p:sp>
        <p:sp>
          <p:nvSpPr>
            <p:cNvPr id="13338" name="Text Box 18"/>
            <p:cNvSpPr txBox="1">
              <a:spLocks noChangeArrowheads="1"/>
            </p:cNvSpPr>
            <p:nvPr/>
          </p:nvSpPr>
          <p:spPr bwMode="auto">
            <a:xfrm>
              <a:off x="2180" y="3005"/>
              <a:ext cx="328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1850</a:t>
              </a:r>
            </a:p>
          </p:txBody>
        </p:sp>
        <p:sp>
          <p:nvSpPr>
            <p:cNvPr id="13339" name="Text Box 19"/>
            <p:cNvSpPr txBox="1">
              <a:spLocks noChangeArrowheads="1"/>
            </p:cNvSpPr>
            <p:nvPr/>
          </p:nvSpPr>
          <p:spPr bwMode="auto">
            <a:xfrm>
              <a:off x="2576" y="3005"/>
              <a:ext cx="328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1900</a:t>
              </a:r>
            </a:p>
          </p:txBody>
        </p:sp>
        <p:sp>
          <p:nvSpPr>
            <p:cNvPr id="13340" name="Text Box 20"/>
            <p:cNvSpPr txBox="1">
              <a:spLocks noChangeArrowheads="1"/>
            </p:cNvSpPr>
            <p:nvPr/>
          </p:nvSpPr>
          <p:spPr bwMode="auto">
            <a:xfrm>
              <a:off x="2996" y="3005"/>
              <a:ext cx="328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1950</a:t>
              </a:r>
            </a:p>
          </p:txBody>
        </p:sp>
        <p:sp>
          <p:nvSpPr>
            <p:cNvPr id="13341" name="Text Box 21"/>
            <p:cNvSpPr txBox="1">
              <a:spLocks noChangeArrowheads="1"/>
            </p:cNvSpPr>
            <p:nvPr/>
          </p:nvSpPr>
          <p:spPr bwMode="auto">
            <a:xfrm>
              <a:off x="3398" y="3005"/>
              <a:ext cx="328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2000</a:t>
              </a:r>
            </a:p>
          </p:txBody>
        </p:sp>
      </p:grpSp>
      <p:sp>
        <p:nvSpPr>
          <p:cNvPr id="13325" name="Freeform 22"/>
          <p:cNvSpPr>
            <a:spLocks/>
          </p:cNvSpPr>
          <p:nvPr/>
        </p:nvSpPr>
        <p:spPr bwMode="auto">
          <a:xfrm>
            <a:off x="3267075" y="1905000"/>
            <a:ext cx="3919538" cy="2365375"/>
          </a:xfrm>
          <a:custGeom>
            <a:avLst/>
            <a:gdLst>
              <a:gd name="T0" fmla="*/ 0 w 2559"/>
              <a:gd name="T1" fmla="*/ 0 h 1796"/>
              <a:gd name="T2" fmla="*/ 2558 w 2559"/>
              <a:gd name="T3" fmla="*/ 0 h 1796"/>
              <a:gd name="T4" fmla="*/ 2558 w 2559"/>
              <a:gd name="T5" fmla="*/ 1795 h 1796"/>
              <a:gd name="T6" fmla="*/ 0 w 2559"/>
              <a:gd name="T7" fmla="*/ 1795 h 1796"/>
              <a:gd name="T8" fmla="*/ 0 w 2559"/>
              <a:gd name="T9" fmla="*/ 0 h 1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9"/>
              <a:gd name="T16" fmla="*/ 0 h 1796"/>
              <a:gd name="T17" fmla="*/ 2559 w 2559"/>
              <a:gd name="T18" fmla="*/ 1796 h 17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9" h="1796">
                <a:moveTo>
                  <a:pt x="0" y="0"/>
                </a:moveTo>
                <a:lnTo>
                  <a:pt x="2558" y="0"/>
                </a:lnTo>
                <a:lnTo>
                  <a:pt x="2558" y="1795"/>
                </a:lnTo>
                <a:lnTo>
                  <a:pt x="0" y="1795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Text Box 23"/>
          <p:cNvSpPr txBox="1">
            <a:spLocks noChangeArrowheads="1"/>
          </p:cNvSpPr>
          <p:nvPr/>
        </p:nvSpPr>
        <p:spPr bwMode="auto">
          <a:xfrm>
            <a:off x="2870200" y="1771650"/>
            <a:ext cx="395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0.4</a:t>
            </a:r>
          </a:p>
        </p:txBody>
      </p:sp>
      <p:sp>
        <p:nvSpPr>
          <p:cNvPr id="13327" name="Text Box 24"/>
          <p:cNvSpPr txBox="1">
            <a:spLocks noChangeArrowheads="1"/>
          </p:cNvSpPr>
          <p:nvPr/>
        </p:nvSpPr>
        <p:spPr bwMode="auto">
          <a:xfrm>
            <a:off x="2870200" y="2247900"/>
            <a:ext cx="395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0.3</a:t>
            </a:r>
          </a:p>
        </p:txBody>
      </p:sp>
      <p:sp>
        <p:nvSpPr>
          <p:cNvPr id="13328" name="Text Box 25"/>
          <p:cNvSpPr txBox="1">
            <a:spLocks noChangeArrowheads="1"/>
          </p:cNvSpPr>
          <p:nvPr/>
        </p:nvSpPr>
        <p:spPr bwMode="auto">
          <a:xfrm>
            <a:off x="2870200" y="2724150"/>
            <a:ext cx="395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0.2</a:t>
            </a:r>
          </a:p>
        </p:txBody>
      </p:sp>
      <p:sp>
        <p:nvSpPr>
          <p:cNvPr id="13329" name="Text Box 26"/>
          <p:cNvSpPr txBox="1">
            <a:spLocks noChangeArrowheads="1"/>
          </p:cNvSpPr>
          <p:nvPr/>
        </p:nvSpPr>
        <p:spPr bwMode="auto">
          <a:xfrm>
            <a:off x="2870200" y="3190875"/>
            <a:ext cx="395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0.1</a:t>
            </a:r>
          </a:p>
        </p:txBody>
      </p:sp>
      <p:sp>
        <p:nvSpPr>
          <p:cNvPr id="13330" name="Text Box 27"/>
          <p:cNvSpPr txBox="1">
            <a:spLocks noChangeArrowheads="1"/>
          </p:cNvSpPr>
          <p:nvPr/>
        </p:nvSpPr>
        <p:spPr bwMode="auto">
          <a:xfrm>
            <a:off x="2870200" y="3657600"/>
            <a:ext cx="395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0.0</a:t>
            </a:r>
          </a:p>
        </p:txBody>
      </p:sp>
      <p:sp>
        <p:nvSpPr>
          <p:cNvPr id="13331" name="Text Box 28"/>
          <p:cNvSpPr txBox="1">
            <a:spLocks noChangeArrowheads="1"/>
          </p:cNvSpPr>
          <p:nvPr/>
        </p:nvSpPr>
        <p:spPr bwMode="auto">
          <a:xfrm>
            <a:off x="2819400" y="4133850"/>
            <a:ext cx="4460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-0.1</a:t>
            </a:r>
          </a:p>
        </p:txBody>
      </p:sp>
      <p:sp>
        <p:nvSpPr>
          <p:cNvPr id="13332" name="Text Box 29"/>
          <p:cNvSpPr txBox="1">
            <a:spLocks noChangeArrowheads="1"/>
          </p:cNvSpPr>
          <p:nvPr/>
        </p:nvSpPr>
        <p:spPr bwMode="auto">
          <a:xfrm rot="-5400000">
            <a:off x="1555750" y="2940050"/>
            <a:ext cx="226853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Annual Carbon Flux (P</a:t>
            </a:r>
            <a:r>
              <a:rPr lang="en-US" sz="1200">
                <a:sym typeface="Symbol" pitchFamily="18" charset="2"/>
              </a:rPr>
              <a:t>g C yr</a:t>
            </a:r>
            <a:r>
              <a:rPr lang="en-US" sz="1200" baseline="30000">
                <a:sym typeface="Symbol" pitchFamily="18" charset="2"/>
              </a:rPr>
              <a:t>-1</a:t>
            </a:r>
            <a:r>
              <a:rPr lang="en-US" sz="1200">
                <a:sym typeface="Symbol" pitchFamily="18" charset="2"/>
              </a:rPr>
              <a:t>)</a:t>
            </a:r>
            <a:endParaRPr lang="en-US" sz="1200"/>
          </a:p>
        </p:txBody>
      </p:sp>
      <p:sp>
        <p:nvSpPr>
          <p:cNvPr id="13333" name="Text Box 31"/>
          <p:cNvSpPr txBox="1">
            <a:spLocks noChangeArrowheads="1"/>
          </p:cNvSpPr>
          <p:nvPr/>
        </p:nvSpPr>
        <p:spPr bwMode="auto">
          <a:xfrm>
            <a:off x="176213" y="644683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29.10</a:t>
            </a:r>
          </a:p>
        </p:txBody>
      </p:sp>
      <p:sp>
        <p:nvSpPr>
          <p:cNvPr id="13334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4"/>
          <p:cNvGrpSpPr>
            <a:grpSpLocks/>
          </p:cNvGrpSpPr>
          <p:nvPr/>
        </p:nvGrpSpPr>
        <p:grpSpPr bwMode="auto">
          <a:xfrm>
            <a:off x="1835150" y="3851275"/>
            <a:ext cx="2312988" cy="458788"/>
            <a:chOff x="1156" y="2426"/>
            <a:chExt cx="1457" cy="289"/>
          </a:xfrm>
        </p:grpSpPr>
        <p:sp>
          <p:nvSpPr>
            <p:cNvPr id="14429" name="Text Box 9"/>
            <p:cNvSpPr txBox="1">
              <a:spLocks noChangeArrowheads="1"/>
            </p:cNvSpPr>
            <p:nvPr/>
          </p:nvSpPr>
          <p:spPr bwMode="auto">
            <a:xfrm>
              <a:off x="1396" y="2426"/>
              <a:ext cx="121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/>
                <a:t>Coupled carbon cycle-climate model</a:t>
              </a:r>
            </a:p>
            <a:p>
              <a:pPr eaLnBrk="1" hangingPunct="1"/>
              <a:endParaRPr lang="en-US" sz="800"/>
            </a:p>
            <a:p>
              <a:pPr eaLnBrk="1" hangingPunct="1"/>
              <a:r>
                <a:rPr lang="en-US" sz="800"/>
                <a:t>Without carbon cycle-climate feedback</a:t>
              </a:r>
            </a:p>
          </p:txBody>
        </p:sp>
        <p:sp>
          <p:nvSpPr>
            <p:cNvPr id="14430" name="Line 11"/>
            <p:cNvSpPr>
              <a:spLocks noChangeShapeType="1"/>
            </p:cNvSpPr>
            <p:nvPr/>
          </p:nvSpPr>
          <p:spPr bwMode="auto">
            <a:xfrm>
              <a:off x="1156" y="24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Line 12"/>
            <p:cNvSpPr>
              <a:spLocks noChangeShapeType="1"/>
            </p:cNvSpPr>
            <p:nvPr/>
          </p:nvSpPr>
          <p:spPr bwMode="auto">
            <a:xfrm>
              <a:off x="1156" y="26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9" name="Text Box 20"/>
          <p:cNvSpPr txBox="1">
            <a:spLocks noChangeArrowheads="1"/>
          </p:cNvSpPr>
          <p:nvPr/>
        </p:nvSpPr>
        <p:spPr bwMode="auto">
          <a:xfrm>
            <a:off x="176213" y="644683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29.11</a:t>
            </a:r>
          </a:p>
        </p:txBody>
      </p:sp>
      <p:sp>
        <p:nvSpPr>
          <p:cNvPr id="14340" name="Rectangle 22"/>
          <p:cNvSpPr>
            <a:spLocks noChangeArrowheads="1"/>
          </p:cNvSpPr>
          <p:nvPr/>
        </p:nvSpPr>
        <p:spPr bwMode="auto">
          <a:xfrm>
            <a:off x="1747838" y="661988"/>
            <a:ext cx="2590800" cy="264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23"/>
          <p:cNvSpPr>
            <a:spLocks noChangeShapeType="1"/>
          </p:cNvSpPr>
          <p:nvPr/>
        </p:nvSpPr>
        <p:spPr bwMode="auto">
          <a:xfrm flipV="1">
            <a:off x="2187575" y="666750"/>
            <a:ext cx="0" cy="26479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24"/>
          <p:cNvSpPr>
            <a:spLocks noChangeShapeType="1"/>
          </p:cNvSpPr>
          <p:nvPr/>
        </p:nvSpPr>
        <p:spPr bwMode="auto">
          <a:xfrm flipV="1">
            <a:off x="2716213" y="666750"/>
            <a:ext cx="0" cy="26479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25"/>
          <p:cNvSpPr>
            <a:spLocks noChangeShapeType="1"/>
          </p:cNvSpPr>
          <p:nvPr/>
        </p:nvSpPr>
        <p:spPr bwMode="auto">
          <a:xfrm flipV="1">
            <a:off x="3254375" y="666750"/>
            <a:ext cx="0" cy="26479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26"/>
          <p:cNvSpPr>
            <a:spLocks noChangeShapeType="1"/>
          </p:cNvSpPr>
          <p:nvPr/>
        </p:nvSpPr>
        <p:spPr bwMode="auto">
          <a:xfrm flipV="1">
            <a:off x="3787775" y="666750"/>
            <a:ext cx="0" cy="26479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27"/>
          <p:cNvSpPr>
            <a:spLocks noChangeShapeType="1"/>
          </p:cNvSpPr>
          <p:nvPr/>
        </p:nvSpPr>
        <p:spPr bwMode="auto">
          <a:xfrm>
            <a:off x="1749425" y="2762250"/>
            <a:ext cx="25844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28"/>
          <p:cNvSpPr>
            <a:spLocks noChangeShapeType="1"/>
          </p:cNvSpPr>
          <p:nvPr/>
        </p:nvSpPr>
        <p:spPr bwMode="auto">
          <a:xfrm>
            <a:off x="1749425" y="2200275"/>
            <a:ext cx="25844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29"/>
          <p:cNvSpPr>
            <a:spLocks noChangeShapeType="1"/>
          </p:cNvSpPr>
          <p:nvPr/>
        </p:nvSpPr>
        <p:spPr bwMode="auto">
          <a:xfrm>
            <a:off x="1749425" y="1643063"/>
            <a:ext cx="25844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30"/>
          <p:cNvSpPr>
            <a:spLocks noChangeShapeType="1"/>
          </p:cNvSpPr>
          <p:nvPr/>
        </p:nvSpPr>
        <p:spPr bwMode="auto">
          <a:xfrm>
            <a:off x="1749425" y="1090613"/>
            <a:ext cx="25844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31"/>
          <p:cNvSpPr>
            <a:spLocks noChangeShapeType="1"/>
          </p:cNvSpPr>
          <p:nvPr/>
        </p:nvSpPr>
        <p:spPr bwMode="auto">
          <a:xfrm>
            <a:off x="1749425" y="2481263"/>
            <a:ext cx="25844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32"/>
          <p:cNvSpPr>
            <a:spLocks noChangeShapeType="1"/>
          </p:cNvSpPr>
          <p:nvPr/>
        </p:nvSpPr>
        <p:spPr bwMode="auto">
          <a:xfrm>
            <a:off x="1749425" y="1928813"/>
            <a:ext cx="25844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33"/>
          <p:cNvSpPr>
            <a:spLocks noChangeShapeType="1"/>
          </p:cNvSpPr>
          <p:nvPr/>
        </p:nvSpPr>
        <p:spPr bwMode="auto">
          <a:xfrm>
            <a:off x="1749425" y="1366838"/>
            <a:ext cx="25844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34"/>
          <p:cNvSpPr>
            <a:spLocks noChangeShapeType="1"/>
          </p:cNvSpPr>
          <p:nvPr/>
        </p:nvSpPr>
        <p:spPr bwMode="auto">
          <a:xfrm>
            <a:off x="1749425" y="809625"/>
            <a:ext cx="25844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35"/>
          <p:cNvSpPr>
            <a:spLocks noChangeShapeType="1"/>
          </p:cNvSpPr>
          <p:nvPr/>
        </p:nvSpPr>
        <p:spPr bwMode="auto">
          <a:xfrm>
            <a:off x="1749425" y="3038475"/>
            <a:ext cx="25844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Freeform 36"/>
          <p:cNvSpPr>
            <a:spLocks/>
          </p:cNvSpPr>
          <p:nvPr/>
        </p:nvSpPr>
        <p:spPr bwMode="auto">
          <a:xfrm>
            <a:off x="1752600" y="681038"/>
            <a:ext cx="2562225" cy="2066925"/>
          </a:xfrm>
          <a:custGeom>
            <a:avLst/>
            <a:gdLst>
              <a:gd name="T0" fmla="*/ 0 w 1614"/>
              <a:gd name="T1" fmla="*/ 1302 h 1302"/>
              <a:gd name="T2" fmla="*/ 300 w 1614"/>
              <a:gd name="T3" fmla="*/ 1287 h 1302"/>
              <a:gd name="T4" fmla="*/ 573 w 1614"/>
              <a:gd name="T5" fmla="*/ 1230 h 1302"/>
              <a:gd name="T6" fmla="*/ 765 w 1614"/>
              <a:gd name="T7" fmla="*/ 1164 h 1302"/>
              <a:gd name="T8" fmla="*/ 972 w 1614"/>
              <a:gd name="T9" fmla="*/ 1002 h 1302"/>
              <a:gd name="T10" fmla="*/ 1290 w 1614"/>
              <a:gd name="T11" fmla="*/ 594 h 1302"/>
              <a:gd name="T12" fmla="*/ 1461 w 1614"/>
              <a:gd name="T13" fmla="*/ 303 h 1302"/>
              <a:gd name="T14" fmla="*/ 1614 w 1614"/>
              <a:gd name="T15" fmla="*/ 0 h 130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14"/>
              <a:gd name="T25" fmla="*/ 0 h 1302"/>
              <a:gd name="T26" fmla="*/ 1614 w 1614"/>
              <a:gd name="T27" fmla="*/ 1302 h 13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14" h="1302">
                <a:moveTo>
                  <a:pt x="0" y="1302"/>
                </a:moveTo>
                <a:cubicBezTo>
                  <a:pt x="102" y="1300"/>
                  <a:pt x="205" y="1299"/>
                  <a:pt x="300" y="1287"/>
                </a:cubicBezTo>
                <a:cubicBezTo>
                  <a:pt x="395" y="1275"/>
                  <a:pt x="496" y="1250"/>
                  <a:pt x="573" y="1230"/>
                </a:cubicBezTo>
                <a:cubicBezTo>
                  <a:pt x="650" y="1210"/>
                  <a:pt x="699" y="1202"/>
                  <a:pt x="765" y="1164"/>
                </a:cubicBezTo>
                <a:cubicBezTo>
                  <a:pt x="831" y="1126"/>
                  <a:pt x="884" y="1097"/>
                  <a:pt x="972" y="1002"/>
                </a:cubicBezTo>
                <a:cubicBezTo>
                  <a:pt x="1060" y="907"/>
                  <a:pt x="1209" y="710"/>
                  <a:pt x="1290" y="594"/>
                </a:cubicBezTo>
                <a:cubicBezTo>
                  <a:pt x="1371" y="478"/>
                  <a:pt x="1407" y="402"/>
                  <a:pt x="1461" y="303"/>
                </a:cubicBezTo>
                <a:cubicBezTo>
                  <a:pt x="1515" y="204"/>
                  <a:pt x="1564" y="102"/>
                  <a:pt x="1614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Freeform 37"/>
          <p:cNvSpPr>
            <a:spLocks/>
          </p:cNvSpPr>
          <p:nvPr/>
        </p:nvSpPr>
        <p:spPr bwMode="auto">
          <a:xfrm>
            <a:off x="1757363" y="1114425"/>
            <a:ext cx="2557462" cy="1638300"/>
          </a:xfrm>
          <a:custGeom>
            <a:avLst/>
            <a:gdLst>
              <a:gd name="T0" fmla="*/ 0 w 1611"/>
              <a:gd name="T1" fmla="*/ 1032 h 1032"/>
              <a:gd name="T2" fmla="*/ 237 w 1611"/>
              <a:gd name="T3" fmla="*/ 1014 h 1032"/>
              <a:gd name="T4" fmla="*/ 531 w 1611"/>
              <a:gd name="T5" fmla="*/ 999 h 1032"/>
              <a:gd name="T6" fmla="*/ 747 w 1611"/>
              <a:gd name="T7" fmla="*/ 960 h 1032"/>
              <a:gd name="T8" fmla="*/ 933 w 1611"/>
              <a:gd name="T9" fmla="*/ 888 h 1032"/>
              <a:gd name="T10" fmla="*/ 1101 w 1611"/>
              <a:gd name="T11" fmla="*/ 762 h 1032"/>
              <a:gd name="T12" fmla="*/ 1227 w 1611"/>
              <a:gd name="T13" fmla="*/ 651 h 1032"/>
              <a:gd name="T14" fmla="*/ 1365 w 1611"/>
              <a:gd name="T15" fmla="*/ 480 h 1032"/>
              <a:gd name="T16" fmla="*/ 1533 w 1611"/>
              <a:gd name="T17" fmla="*/ 180 h 1032"/>
              <a:gd name="T18" fmla="*/ 1611 w 1611"/>
              <a:gd name="T19" fmla="*/ 0 h 1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11"/>
              <a:gd name="T31" fmla="*/ 0 h 1032"/>
              <a:gd name="T32" fmla="*/ 1611 w 1611"/>
              <a:gd name="T33" fmla="*/ 1032 h 10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11" h="1032">
                <a:moveTo>
                  <a:pt x="0" y="1032"/>
                </a:moveTo>
                <a:cubicBezTo>
                  <a:pt x="74" y="1025"/>
                  <a:pt x="149" y="1019"/>
                  <a:pt x="237" y="1014"/>
                </a:cubicBezTo>
                <a:cubicBezTo>
                  <a:pt x="325" y="1009"/>
                  <a:pt x="446" y="1008"/>
                  <a:pt x="531" y="999"/>
                </a:cubicBezTo>
                <a:cubicBezTo>
                  <a:pt x="616" y="990"/>
                  <a:pt x="680" y="979"/>
                  <a:pt x="747" y="960"/>
                </a:cubicBezTo>
                <a:cubicBezTo>
                  <a:pt x="814" y="941"/>
                  <a:pt x="874" y="921"/>
                  <a:pt x="933" y="888"/>
                </a:cubicBezTo>
                <a:cubicBezTo>
                  <a:pt x="992" y="855"/>
                  <a:pt x="1052" y="801"/>
                  <a:pt x="1101" y="762"/>
                </a:cubicBezTo>
                <a:cubicBezTo>
                  <a:pt x="1150" y="723"/>
                  <a:pt x="1183" y="698"/>
                  <a:pt x="1227" y="651"/>
                </a:cubicBezTo>
                <a:cubicBezTo>
                  <a:pt x="1271" y="604"/>
                  <a:pt x="1314" y="558"/>
                  <a:pt x="1365" y="480"/>
                </a:cubicBezTo>
                <a:cubicBezTo>
                  <a:pt x="1416" y="402"/>
                  <a:pt x="1492" y="260"/>
                  <a:pt x="1533" y="180"/>
                </a:cubicBezTo>
                <a:cubicBezTo>
                  <a:pt x="1574" y="100"/>
                  <a:pt x="1592" y="50"/>
                  <a:pt x="161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Freeform 38"/>
          <p:cNvSpPr>
            <a:spLocks/>
          </p:cNvSpPr>
          <p:nvPr/>
        </p:nvSpPr>
        <p:spPr bwMode="auto">
          <a:xfrm>
            <a:off x="1747838" y="2759075"/>
            <a:ext cx="2562225" cy="541338"/>
          </a:xfrm>
          <a:custGeom>
            <a:avLst/>
            <a:gdLst>
              <a:gd name="T0" fmla="*/ 0 w 1614"/>
              <a:gd name="T1" fmla="*/ 2 h 341"/>
              <a:gd name="T2" fmla="*/ 210 w 1614"/>
              <a:gd name="T3" fmla="*/ 2 h 341"/>
              <a:gd name="T4" fmla="*/ 453 w 1614"/>
              <a:gd name="T5" fmla="*/ 14 h 341"/>
              <a:gd name="T6" fmla="*/ 681 w 1614"/>
              <a:gd name="T7" fmla="*/ 32 h 341"/>
              <a:gd name="T8" fmla="*/ 882 w 1614"/>
              <a:gd name="T9" fmla="*/ 56 h 341"/>
              <a:gd name="T10" fmla="*/ 1086 w 1614"/>
              <a:gd name="T11" fmla="*/ 110 h 341"/>
              <a:gd name="T12" fmla="*/ 1350 w 1614"/>
              <a:gd name="T13" fmla="*/ 212 h 341"/>
              <a:gd name="T14" fmla="*/ 1614 w 1614"/>
              <a:gd name="T15" fmla="*/ 341 h 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14"/>
              <a:gd name="T25" fmla="*/ 0 h 341"/>
              <a:gd name="T26" fmla="*/ 1614 w 1614"/>
              <a:gd name="T27" fmla="*/ 341 h 3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14" h="341">
                <a:moveTo>
                  <a:pt x="0" y="2"/>
                </a:moveTo>
                <a:cubicBezTo>
                  <a:pt x="67" y="1"/>
                  <a:pt x="135" y="0"/>
                  <a:pt x="210" y="2"/>
                </a:cubicBezTo>
                <a:cubicBezTo>
                  <a:pt x="285" y="4"/>
                  <a:pt x="375" y="9"/>
                  <a:pt x="453" y="14"/>
                </a:cubicBezTo>
                <a:cubicBezTo>
                  <a:pt x="531" y="19"/>
                  <a:pt x="610" y="25"/>
                  <a:pt x="681" y="32"/>
                </a:cubicBezTo>
                <a:cubicBezTo>
                  <a:pt x="752" y="39"/>
                  <a:pt x="815" y="43"/>
                  <a:pt x="882" y="56"/>
                </a:cubicBezTo>
                <a:cubicBezTo>
                  <a:pt x="949" y="69"/>
                  <a:pt x="1008" y="84"/>
                  <a:pt x="1086" y="110"/>
                </a:cubicBezTo>
                <a:cubicBezTo>
                  <a:pt x="1164" y="136"/>
                  <a:pt x="1262" y="174"/>
                  <a:pt x="1350" y="212"/>
                </a:cubicBezTo>
                <a:cubicBezTo>
                  <a:pt x="1438" y="250"/>
                  <a:pt x="1526" y="295"/>
                  <a:pt x="1614" y="3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Freeform 39"/>
          <p:cNvSpPr>
            <a:spLocks/>
          </p:cNvSpPr>
          <p:nvPr/>
        </p:nvSpPr>
        <p:spPr bwMode="auto">
          <a:xfrm>
            <a:off x="1757363" y="2647950"/>
            <a:ext cx="2566987" cy="228600"/>
          </a:xfrm>
          <a:custGeom>
            <a:avLst/>
            <a:gdLst>
              <a:gd name="T0" fmla="*/ 0 w 1617"/>
              <a:gd name="T1" fmla="*/ 72 h 144"/>
              <a:gd name="T2" fmla="*/ 270 w 1617"/>
              <a:gd name="T3" fmla="*/ 75 h 144"/>
              <a:gd name="T4" fmla="*/ 561 w 1617"/>
              <a:gd name="T5" fmla="*/ 90 h 144"/>
              <a:gd name="T6" fmla="*/ 750 w 1617"/>
              <a:gd name="T7" fmla="*/ 105 h 144"/>
              <a:gd name="T8" fmla="*/ 873 w 1617"/>
              <a:gd name="T9" fmla="*/ 117 h 144"/>
              <a:gd name="T10" fmla="*/ 939 w 1617"/>
              <a:gd name="T11" fmla="*/ 120 h 144"/>
              <a:gd name="T12" fmla="*/ 987 w 1617"/>
              <a:gd name="T13" fmla="*/ 117 h 144"/>
              <a:gd name="T14" fmla="*/ 1029 w 1617"/>
              <a:gd name="T15" fmla="*/ 132 h 144"/>
              <a:gd name="T16" fmla="*/ 1059 w 1617"/>
              <a:gd name="T17" fmla="*/ 123 h 144"/>
              <a:gd name="T18" fmla="*/ 1092 w 1617"/>
              <a:gd name="T19" fmla="*/ 141 h 144"/>
              <a:gd name="T20" fmla="*/ 1122 w 1617"/>
              <a:gd name="T21" fmla="*/ 138 h 144"/>
              <a:gd name="T22" fmla="*/ 1164 w 1617"/>
              <a:gd name="T23" fmla="*/ 138 h 144"/>
              <a:gd name="T24" fmla="*/ 1188 w 1617"/>
              <a:gd name="T25" fmla="*/ 141 h 144"/>
              <a:gd name="T26" fmla="*/ 1215 w 1617"/>
              <a:gd name="T27" fmla="*/ 129 h 144"/>
              <a:gd name="T28" fmla="*/ 1239 w 1617"/>
              <a:gd name="T29" fmla="*/ 144 h 144"/>
              <a:gd name="T30" fmla="*/ 1266 w 1617"/>
              <a:gd name="T31" fmla="*/ 126 h 144"/>
              <a:gd name="T32" fmla="*/ 1305 w 1617"/>
              <a:gd name="T33" fmla="*/ 126 h 144"/>
              <a:gd name="T34" fmla="*/ 1317 w 1617"/>
              <a:gd name="T35" fmla="*/ 105 h 144"/>
              <a:gd name="T36" fmla="*/ 1338 w 1617"/>
              <a:gd name="T37" fmla="*/ 108 h 144"/>
              <a:gd name="T38" fmla="*/ 1359 w 1617"/>
              <a:gd name="T39" fmla="*/ 93 h 144"/>
              <a:gd name="T40" fmla="*/ 1407 w 1617"/>
              <a:gd name="T41" fmla="*/ 72 h 144"/>
              <a:gd name="T42" fmla="*/ 1434 w 1617"/>
              <a:gd name="T43" fmla="*/ 72 h 144"/>
              <a:gd name="T44" fmla="*/ 1500 w 1617"/>
              <a:gd name="T45" fmla="*/ 51 h 144"/>
              <a:gd name="T46" fmla="*/ 1566 w 1617"/>
              <a:gd name="T47" fmla="*/ 18 h 144"/>
              <a:gd name="T48" fmla="*/ 1617 w 1617"/>
              <a:gd name="T49" fmla="*/ 0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17"/>
              <a:gd name="T76" fmla="*/ 0 h 144"/>
              <a:gd name="T77" fmla="*/ 1617 w 1617"/>
              <a:gd name="T78" fmla="*/ 144 h 14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17" h="144">
                <a:moveTo>
                  <a:pt x="0" y="72"/>
                </a:moveTo>
                <a:cubicBezTo>
                  <a:pt x="88" y="72"/>
                  <a:pt x="177" y="72"/>
                  <a:pt x="270" y="75"/>
                </a:cubicBezTo>
                <a:cubicBezTo>
                  <a:pt x="363" y="78"/>
                  <a:pt x="481" y="85"/>
                  <a:pt x="561" y="90"/>
                </a:cubicBezTo>
                <a:cubicBezTo>
                  <a:pt x="641" y="95"/>
                  <a:pt x="698" y="101"/>
                  <a:pt x="750" y="105"/>
                </a:cubicBezTo>
                <a:cubicBezTo>
                  <a:pt x="802" y="109"/>
                  <a:pt x="842" y="115"/>
                  <a:pt x="873" y="117"/>
                </a:cubicBezTo>
                <a:cubicBezTo>
                  <a:pt x="904" y="119"/>
                  <a:pt x="920" y="120"/>
                  <a:pt x="939" y="120"/>
                </a:cubicBezTo>
                <a:cubicBezTo>
                  <a:pt x="958" y="120"/>
                  <a:pt x="972" y="115"/>
                  <a:pt x="987" y="117"/>
                </a:cubicBezTo>
                <a:cubicBezTo>
                  <a:pt x="1002" y="119"/>
                  <a:pt x="1017" y="131"/>
                  <a:pt x="1029" y="132"/>
                </a:cubicBezTo>
                <a:cubicBezTo>
                  <a:pt x="1041" y="133"/>
                  <a:pt x="1049" y="122"/>
                  <a:pt x="1059" y="123"/>
                </a:cubicBezTo>
                <a:cubicBezTo>
                  <a:pt x="1069" y="124"/>
                  <a:pt x="1082" y="139"/>
                  <a:pt x="1092" y="141"/>
                </a:cubicBezTo>
                <a:cubicBezTo>
                  <a:pt x="1102" y="143"/>
                  <a:pt x="1110" y="138"/>
                  <a:pt x="1122" y="138"/>
                </a:cubicBezTo>
                <a:cubicBezTo>
                  <a:pt x="1134" y="138"/>
                  <a:pt x="1153" y="138"/>
                  <a:pt x="1164" y="138"/>
                </a:cubicBezTo>
                <a:cubicBezTo>
                  <a:pt x="1175" y="138"/>
                  <a:pt x="1179" y="142"/>
                  <a:pt x="1188" y="141"/>
                </a:cubicBezTo>
                <a:cubicBezTo>
                  <a:pt x="1197" y="140"/>
                  <a:pt x="1207" y="129"/>
                  <a:pt x="1215" y="129"/>
                </a:cubicBezTo>
                <a:cubicBezTo>
                  <a:pt x="1223" y="129"/>
                  <a:pt x="1231" y="144"/>
                  <a:pt x="1239" y="144"/>
                </a:cubicBezTo>
                <a:cubicBezTo>
                  <a:pt x="1247" y="144"/>
                  <a:pt x="1255" y="129"/>
                  <a:pt x="1266" y="126"/>
                </a:cubicBezTo>
                <a:cubicBezTo>
                  <a:pt x="1277" y="123"/>
                  <a:pt x="1297" y="129"/>
                  <a:pt x="1305" y="126"/>
                </a:cubicBezTo>
                <a:cubicBezTo>
                  <a:pt x="1313" y="123"/>
                  <a:pt x="1312" y="108"/>
                  <a:pt x="1317" y="105"/>
                </a:cubicBezTo>
                <a:cubicBezTo>
                  <a:pt x="1322" y="102"/>
                  <a:pt x="1331" y="110"/>
                  <a:pt x="1338" y="108"/>
                </a:cubicBezTo>
                <a:cubicBezTo>
                  <a:pt x="1345" y="106"/>
                  <a:pt x="1347" y="99"/>
                  <a:pt x="1359" y="93"/>
                </a:cubicBezTo>
                <a:cubicBezTo>
                  <a:pt x="1371" y="87"/>
                  <a:pt x="1395" y="75"/>
                  <a:pt x="1407" y="72"/>
                </a:cubicBezTo>
                <a:cubicBezTo>
                  <a:pt x="1419" y="69"/>
                  <a:pt x="1419" y="75"/>
                  <a:pt x="1434" y="72"/>
                </a:cubicBezTo>
                <a:cubicBezTo>
                  <a:pt x="1449" y="69"/>
                  <a:pt x="1478" y="60"/>
                  <a:pt x="1500" y="51"/>
                </a:cubicBezTo>
                <a:cubicBezTo>
                  <a:pt x="1522" y="42"/>
                  <a:pt x="1547" y="26"/>
                  <a:pt x="1566" y="18"/>
                </a:cubicBezTo>
                <a:cubicBezTo>
                  <a:pt x="1585" y="10"/>
                  <a:pt x="1601" y="5"/>
                  <a:pt x="16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Text Box 40"/>
          <p:cNvSpPr txBox="1">
            <a:spLocks noChangeArrowheads="1"/>
          </p:cNvSpPr>
          <p:nvPr/>
        </p:nvSpPr>
        <p:spPr bwMode="auto">
          <a:xfrm>
            <a:off x="1503363" y="261937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4359" name="Text Box 41"/>
          <p:cNvSpPr txBox="1">
            <a:spLocks noChangeArrowheads="1"/>
          </p:cNvSpPr>
          <p:nvPr/>
        </p:nvSpPr>
        <p:spPr bwMode="auto">
          <a:xfrm>
            <a:off x="1338263" y="2060575"/>
            <a:ext cx="436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500</a:t>
            </a:r>
          </a:p>
        </p:txBody>
      </p:sp>
      <p:sp>
        <p:nvSpPr>
          <p:cNvPr id="14360" name="Text Box 42"/>
          <p:cNvSpPr txBox="1">
            <a:spLocks noChangeArrowheads="1"/>
          </p:cNvSpPr>
          <p:nvPr/>
        </p:nvSpPr>
        <p:spPr bwMode="auto">
          <a:xfrm>
            <a:off x="1258888" y="150653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1000</a:t>
            </a:r>
          </a:p>
        </p:txBody>
      </p:sp>
      <p:sp>
        <p:nvSpPr>
          <p:cNvPr id="14361" name="Text Box 43"/>
          <p:cNvSpPr txBox="1">
            <a:spLocks noChangeArrowheads="1"/>
          </p:cNvSpPr>
          <p:nvPr/>
        </p:nvSpPr>
        <p:spPr bwMode="auto">
          <a:xfrm>
            <a:off x="1258888" y="95408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1500</a:t>
            </a:r>
          </a:p>
        </p:txBody>
      </p:sp>
      <p:sp>
        <p:nvSpPr>
          <p:cNvPr id="14362" name="Text Box 44"/>
          <p:cNvSpPr txBox="1">
            <a:spLocks noChangeArrowheads="1"/>
          </p:cNvSpPr>
          <p:nvPr/>
        </p:nvSpPr>
        <p:spPr bwMode="auto">
          <a:xfrm>
            <a:off x="1285875" y="3154363"/>
            <a:ext cx="487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-500</a:t>
            </a:r>
          </a:p>
        </p:txBody>
      </p:sp>
      <p:sp>
        <p:nvSpPr>
          <p:cNvPr id="14363" name="Text Box 45"/>
          <p:cNvSpPr txBox="1">
            <a:spLocks noChangeArrowheads="1"/>
          </p:cNvSpPr>
          <p:nvPr/>
        </p:nvSpPr>
        <p:spPr bwMode="auto">
          <a:xfrm rot="-5400000">
            <a:off x="203994" y="2010569"/>
            <a:ext cx="1965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Cumulative Carbon (Pg C)</a:t>
            </a:r>
          </a:p>
        </p:txBody>
      </p:sp>
      <p:sp>
        <p:nvSpPr>
          <p:cNvPr id="14364" name="Text Box 46"/>
          <p:cNvSpPr txBox="1">
            <a:spLocks noChangeArrowheads="1"/>
          </p:cNvSpPr>
          <p:nvPr/>
        </p:nvSpPr>
        <p:spPr bwMode="auto">
          <a:xfrm>
            <a:off x="1920875" y="331628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1900</a:t>
            </a:r>
          </a:p>
        </p:txBody>
      </p:sp>
      <p:sp>
        <p:nvSpPr>
          <p:cNvPr id="14365" name="Text Box 47"/>
          <p:cNvSpPr txBox="1">
            <a:spLocks noChangeArrowheads="1"/>
          </p:cNvSpPr>
          <p:nvPr/>
        </p:nvSpPr>
        <p:spPr bwMode="auto">
          <a:xfrm>
            <a:off x="2454275" y="331628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1950</a:t>
            </a:r>
          </a:p>
        </p:txBody>
      </p:sp>
      <p:sp>
        <p:nvSpPr>
          <p:cNvPr id="14366" name="Text Box 48"/>
          <p:cNvSpPr txBox="1">
            <a:spLocks noChangeArrowheads="1"/>
          </p:cNvSpPr>
          <p:nvPr/>
        </p:nvSpPr>
        <p:spPr bwMode="auto">
          <a:xfrm>
            <a:off x="3000375" y="330993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2000</a:t>
            </a:r>
          </a:p>
        </p:txBody>
      </p:sp>
      <p:sp>
        <p:nvSpPr>
          <p:cNvPr id="14367" name="Text Box 49"/>
          <p:cNvSpPr txBox="1">
            <a:spLocks noChangeArrowheads="1"/>
          </p:cNvSpPr>
          <p:nvPr/>
        </p:nvSpPr>
        <p:spPr bwMode="auto">
          <a:xfrm>
            <a:off x="3540125" y="332263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2050</a:t>
            </a:r>
          </a:p>
        </p:txBody>
      </p:sp>
      <p:sp>
        <p:nvSpPr>
          <p:cNvPr id="14368" name="Text Box 50"/>
          <p:cNvSpPr txBox="1">
            <a:spLocks noChangeArrowheads="1"/>
          </p:cNvSpPr>
          <p:nvPr/>
        </p:nvSpPr>
        <p:spPr bwMode="auto">
          <a:xfrm>
            <a:off x="4086225" y="331628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2100</a:t>
            </a:r>
          </a:p>
        </p:txBody>
      </p:sp>
      <p:sp>
        <p:nvSpPr>
          <p:cNvPr id="14369" name="Text Box 51"/>
          <p:cNvSpPr txBox="1">
            <a:spLocks noChangeArrowheads="1"/>
          </p:cNvSpPr>
          <p:nvPr/>
        </p:nvSpPr>
        <p:spPr bwMode="auto">
          <a:xfrm>
            <a:off x="3581400" y="2274888"/>
            <a:ext cx="681038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Atmosphere</a:t>
            </a:r>
          </a:p>
        </p:txBody>
      </p:sp>
      <p:sp>
        <p:nvSpPr>
          <p:cNvPr id="14370" name="Text Box 52"/>
          <p:cNvSpPr txBox="1">
            <a:spLocks noChangeArrowheads="1"/>
          </p:cNvSpPr>
          <p:nvPr/>
        </p:nvSpPr>
        <p:spPr bwMode="auto">
          <a:xfrm>
            <a:off x="2987675" y="1709738"/>
            <a:ext cx="5778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Emissions</a:t>
            </a:r>
          </a:p>
        </p:txBody>
      </p:sp>
      <p:sp>
        <p:nvSpPr>
          <p:cNvPr id="14371" name="Text Box 53"/>
          <p:cNvSpPr txBox="1">
            <a:spLocks noChangeArrowheads="1"/>
          </p:cNvSpPr>
          <p:nvPr/>
        </p:nvSpPr>
        <p:spPr bwMode="auto">
          <a:xfrm>
            <a:off x="3800475" y="2497138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Land</a:t>
            </a:r>
          </a:p>
        </p:txBody>
      </p:sp>
      <p:sp>
        <p:nvSpPr>
          <p:cNvPr id="14372" name="Text Box 54"/>
          <p:cNvSpPr txBox="1">
            <a:spLocks noChangeArrowheads="1"/>
          </p:cNvSpPr>
          <p:nvPr/>
        </p:nvSpPr>
        <p:spPr bwMode="auto">
          <a:xfrm>
            <a:off x="3254375" y="3043238"/>
            <a:ext cx="555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Ocean</a:t>
            </a:r>
          </a:p>
        </p:txBody>
      </p:sp>
      <p:grpSp>
        <p:nvGrpSpPr>
          <p:cNvPr id="14373" name="Group 65"/>
          <p:cNvGrpSpPr>
            <a:grpSpLocks/>
          </p:cNvGrpSpPr>
          <p:nvPr/>
        </p:nvGrpSpPr>
        <p:grpSpPr bwMode="auto">
          <a:xfrm>
            <a:off x="5181600" y="685800"/>
            <a:ext cx="2552700" cy="1755775"/>
            <a:chOff x="2916" y="1008"/>
            <a:chExt cx="1608" cy="1106"/>
          </a:xfrm>
        </p:grpSpPr>
        <p:sp>
          <p:nvSpPr>
            <p:cNvPr id="14419" name="Rectangle 55"/>
            <p:cNvSpPr>
              <a:spLocks noChangeArrowheads="1"/>
            </p:cNvSpPr>
            <p:nvPr/>
          </p:nvSpPr>
          <p:spPr bwMode="auto">
            <a:xfrm>
              <a:off x="2916" y="1008"/>
              <a:ext cx="1608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0" name="Line 56"/>
            <p:cNvSpPr>
              <a:spLocks noChangeShapeType="1"/>
            </p:cNvSpPr>
            <p:nvPr/>
          </p:nvSpPr>
          <p:spPr bwMode="auto">
            <a:xfrm flipV="1">
              <a:off x="3243" y="1012"/>
              <a:ext cx="0" cy="110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57"/>
            <p:cNvSpPr>
              <a:spLocks noChangeShapeType="1"/>
            </p:cNvSpPr>
            <p:nvPr/>
          </p:nvSpPr>
          <p:spPr bwMode="auto">
            <a:xfrm flipV="1">
              <a:off x="3563" y="1012"/>
              <a:ext cx="0" cy="110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58"/>
            <p:cNvSpPr>
              <a:spLocks noChangeShapeType="1"/>
            </p:cNvSpPr>
            <p:nvPr/>
          </p:nvSpPr>
          <p:spPr bwMode="auto">
            <a:xfrm flipV="1">
              <a:off x="3883" y="1012"/>
              <a:ext cx="0" cy="110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Line 59"/>
            <p:cNvSpPr>
              <a:spLocks noChangeShapeType="1"/>
            </p:cNvSpPr>
            <p:nvPr/>
          </p:nvSpPr>
          <p:spPr bwMode="auto">
            <a:xfrm flipV="1">
              <a:off x="4203" y="1012"/>
              <a:ext cx="0" cy="110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Line 60"/>
            <p:cNvSpPr>
              <a:spLocks noChangeShapeType="1"/>
            </p:cNvSpPr>
            <p:nvPr/>
          </p:nvSpPr>
          <p:spPr bwMode="auto">
            <a:xfrm>
              <a:off x="2923" y="1902"/>
              <a:ext cx="160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Line 61"/>
            <p:cNvSpPr>
              <a:spLocks noChangeShapeType="1"/>
            </p:cNvSpPr>
            <p:nvPr/>
          </p:nvSpPr>
          <p:spPr bwMode="auto">
            <a:xfrm>
              <a:off x="2923" y="1674"/>
              <a:ext cx="160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Line 62"/>
            <p:cNvSpPr>
              <a:spLocks noChangeShapeType="1"/>
            </p:cNvSpPr>
            <p:nvPr/>
          </p:nvSpPr>
          <p:spPr bwMode="auto">
            <a:xfrm>
              <a:off x="2923" y="1454"/>
              <a:ext cx="160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Line 63"/>
            <p:cNvSpPr>
              <a:spLocks noChangeShapeType="1"/>
            </p:cNvSpPr>
            <p:nvPr/>
          </p:nvSpPr>
          <p:spPr bwMode="auto">
            <a:xfrm>
              <a:off x="2923" y="1230"/>
              <a:ext cx="160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Line 64"/>
            <p:cNvSpPr>
              <a:spLocks noChangeShapeType="1"/>
            </p:cNvSpPr>
            <p:nvPr/>
          </p:nvSpPr>
          <p:spPr bwMode="auto">
            <a:xfrm>
              <a:off x="2923" y="1062"/>
              <a:ext cx="160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74" name="Rectangle 67"/>
          <p:cNvSpPr>
            <a:spLocks noChangeArrowheads="1"/>
          </p:cNvSpPr>
          <p:nvPr/>
        </p:nvSpPr>
        <p:spPr bwMode="auto">
          <a:xfrm>
            <a:off x="5186363" y="2832100"/>
            <a:ext cx="25527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Line 68"/>
          <p:cNvSpPr>
            <a:spLocks noChangeShapeType="1"/>
          </p:cNvSpPr>
          <p:nvPr/>
        </p:nvSpPr>
        <p:spPr bwMode="auto">
          <a:xfrm flipV="1">
            <a:off x="5705475" y="2838450"/>
            <a:ext cx="0" cy="17494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6" name="Line 69"/>
          <p:cNvSpPr>
            <a:spLocks noChangeShapeType="1"/>
          </p:cNvSpPr>
          <p:nvPr/>
        </p:nvSpPr>
        <p:spPr bwMode="auto">
          <a:xfrm flipV="1">
            <a:off x="6213475" y="2838450"/>
            <a:ext cx="0" cy="17494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7" name="Line 70"/>
          <p:cNvSpPr>
            <a:spLocks noChangeShapeType="1"/>
          </p:cNvSpPr>
          <p:nvPr/>
        </p:nvSpPr>
        <p:spPr bwMode="auto">
          <a:xfrm flipV="1">
            <a:off x="6721475" y="2838450"/>
            <a:ext cx="0" cy="17494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Line 71"/>
          <p:cNvSpPr>
            <a:spLocks noChangeShapeType="1"/>
          </p:cNvSpPr>
          <p:nvPr/>
        </p:nvSpPr>
        <p:spPr bwMode="auto">
          <a:xfrm flipV="1">
            <a:off x="7229475" y="2838450"/>
            <a:ext cx="0" cy="17494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9" name="Line 72"/>
          <p:cNvSpPr>
            <a:spLocks noChangeShapeType="1"/>
          </p:cNvSpPr>
          <p:nvPr/>
        </p:nvSpPr>
        <p:spPr bwMode="auto">
          <a:xfrm>
            <a:off x="5197475" y="4495800"/>
            <a:ext cx="254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Line 73"/>
          <p:cNvSpPr>
            <a:spLocks noChangeShapeType="1"/>
          </p:cNvSpPr>
          <p:nvPr/>
        </p:nvSpPr>
        <p:spPr bwMode="auto">
          <a:xfrm>
            <a:off x="5197475" y="4146550"/>
            <a:ext cx="254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Line 74"/>
          <p:cNvSpPr>
            <a:spLocks noChangeShapeType="1"/>
          </p:cNvSpPr>
          <p:nvPr/>
        </p:nvSpPr>
        <p:spPr bwMode="auto">
          <a:xfrm>
            <a:off x="5197475" y="3702050"/>
            <a:ext cx="254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2" name="Line 75"/>
          <p:cNvSpPr>
            <a:spLocks noChangeShapeType="1"/>
          </p:cNvSpPr>
          <p:nvPr/>
        </p:nvSpPr>
        <p:spPr bwMode="auto">
          <a:xfrm>
            <a:off x="5197475" y="3276600"/>
            <a:ext cx="254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3" name="Freeform 77"/>
          <p:cNvSpPr>
            <a:spLocks/>
          </p:cNvSpPr>
          <p:nvPr/>
        </p:nvSpPr>
        <p:spPr bwMode="auto">
          <a:xfrm>
            <a:off x="5346700" y="4076700"/>
            <a:ext cx="2336800" cy="103188"/>
          </a:xfrm>
          <a:custGeom>
            <a:avLst/>
            <a:gdLst>
              <a:gd name="T0" fmla="*/ 0 w 1472"/>
              <a:gd name="T1" fmla="*/ 44 h 65"/>
              <a:gd name="T2" fmla="*/ 208 w 1472"/>
              <a:gd name="T3" fmla="*/ 64 h 65"/>
              <a:gd name="T4" fmla="*/ 340 w 1472"/>
              <a:gd name="T5" fmla="*/ 52 h 65"/>
              <a:gd name="T6" fmla="*/ 468 w 1472"/>
              <a:gd name="T7" fmla="*/ 40 h 65"/>
              <a:gd name="T8" fmla="*/ 556 w 1472"/>
              <a:gd name="T9" fmla="*/ 40 h 65"/>
              <a:gd name="T10" fmla="*/ 676 w 1472"/>
              <a:gd name="T11" fmla="*/ 36 h 65"/>
              <a:gd name="T12" fmla="*/ 768 w 1472"/>
              <a:gd name="T13" fmla="*/ 36 h 65"/>
              <a:gd name="T14" fmla="*/ 828 w 1472"/>
              <a:gd name="T15" fmla="*/ 36 h 65"/>
              <a:gd name="T16" fmla="*/ 896 w 1472"/>
              <a:gd name="T17" fmla="*/ 28 h 65"/>
              <a:gd name="T18" fmla="*/ 956 w 1472"/>
              <a:gd name="T19" fmla="*/ 36 h 65"/>
              <a:gd name="T20" fmla="*/ 1036 w 1472"/>
              <a:gd name="T21" fmla="*/ 28 h 65"/>
              <a:gd name="T22" fmla="*/ 1104 w 1472"/>
              <a:gd name="T23" fmla="*/ 32 h 65"/>
              <a:gd name="T24" fmla="*/ 1144 w 1472"/>
              <a:gd name="T25" fmla="*/ 16 h 65"/>
              <a:gd name="T26" fmla="*/ 1212 w 1472"/>
              <a:gd name="T27" fmla="*/ 16 h 65"/>
              <a:gd name="T28" fmla="*/ 1288 w 1472"/>
              <a:gd name="T29" fmla="*/ 8 h 65"/>
              <a:gd name="T30" fmla="*/ 1364 w 1472"/>
              <a:gd name="T31" fmla="*/ 8 h 65"/>
              <a:gd name="T32" fmla="*/ 1472 w 1472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72"/>
              <a:gd name="T52" fmla="*/ 0 h 65"/>
              <a:gd name="T53" fmla="*/ 1472 w 1472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72" h="65">
                <a:moveTo>
                  <a:pt x="0" y="44"/>
                </a:moveTo>
                <a:cubicBezTo>
                  <a:pt x="75" y="53"/>
                  <a:pt x="151" y="63"/>
                  <a:pt x="208" y="64"/>
                </a:cubicBezTo>
                <a:cubicBezTo>
                  <a:pt x="265" y="65"/>
                  <a:pt x="297" y="56"/>
                  <a:pt x="340" y="52"/>
                </a:cubicBezTo>
                <a:cubicBezTo>
                  <a:pt x="383" y="48"/>
                  <a:pt x="432" y="42"/>
                  <a:pt x="468" y="40"/>
                </a:cubicBezTo>
                <a:cubicBezTo>
                  <a:pt x="504" y="38"/>
                  <a:pt x="521" y="41"/>
                  <a:pt x="556" y="40"/>
                </a:cubicBezTo>
                <a:cubicBezTo>
                  <a:pt x="591" y="39"/>
                  <a:pt x="641" y="37"/>
                  <a:pt x="676" y="36"/>
                </a:cubicBezTo>
                <a:cubicBezTo>
                  <a:pt x="711" y="35"/>
                  <a:pt x="743" y="36"/>
                  <a:pt x="768" y="36"/>
                </a:cubicBezTo>
                <a:cubicBezTo>
                  <a:pt x="793" y="36"/>
                  <a:pt x="807" y="37"/>
                  <a:pt x="828" y="36"/>
                </a:cubicBezTo>
                <a:cubicBezTo>
                  <a:pt x="849" y="35"/>
                  <a:pt x="875" y="28"/>
                  <a:pt x="896" y="28"/>
                </a:cubicBezTo>
                <a:cubicBezTo>
                  <a:pt x="917" y="28"/>
                  <a:pt x="933" y="36"/>
                  <a:pt x="956" y="36"/>
                </a:cubicBezTo>
                <a:cubicBezTo>
                  <a:pt x="979" y="36"/>
                  <a:pt x="1011" y="29"/>
                  <a:pt x="1036" y="28"/>
                </a:cubicBezTo>
                <a:cubicBezTo>
                  <a:pt x="1061" y="27"/>
                  <a:pt x="1086" y="34"/>
                  <a:pt x="1104" y="32"/>
                </a:cubicBezTo>
                <a:cubicBezTo>
                  <a:pt x="1122" y="30"/>
                  <a:pt x="1126" y="19"/>
                  <a:pt x="1144" y="16"/>
                </a:cubicBezTo>
                <a:cubicBezTo>
                  <a:pt x="1162" y="13"/>
                  <a:pt x="1188" y="17"/>
                  <a:pt x="1212" y="16"/>
                </a:cubicBezTo>
                <a:cubicBezTo>
                  <a:pt x="1236" y="15"/>
                  <a:pt x="1263" y="9"/>
                  <a:pt x="1288" y="8"/>
                </a:cubicBezTo>
                <a:cubicBezTo>
                  <a:pt x="1313" y="7"/>
                  <a:pt x="1333" y="9"/>
                  <a:pt x="1364" y="8"/>
                </a:cubicBezTo>
                <a:cubicBezTo>
                  <a:pt x="1395" y="7"/>
                  <a:pt x="1433" y="3"/>
                  <a:pt x="1472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4" name="Freeform 78"/>
          <p:cNvSpPr>
            <a:spLocks/>
          </p:cNvSpPr>
          <p:nvPr/>
        </p:nvSpPr>
        <p:spPr bwMode="auto">
          <a:xfrm>
            <a:off x="5353050" y="3422650"/>
            <a:ext cx="2311400" cy="711200"/>
          </a:xfrm>
          <a:custGeom>
            <a:avLst/>
            <a:gdLst>
              <a:gd name="T0" fmla="*/ 0 w 1456"/>
              <a:gd name="T1" fmla="*/ 448 h 448"/>
              <a:gd name="T2" fmla="*/ 264 w 1456"/>
              <a:gd name="T3" fmla="*/ 440 h 448"/>
              <a:gd name="T4" fmla="*/ 460 w 1456"/>
              <a:gd name="T5" fmla="*/ 432 h 448"/>
              <a:gd name="T6" fmla="*/ 556 w 1456"/>
              <a:gd name="T7" fmla="*/ 424 h 448"/>
              <a:gd name="T8" fmla="*/ 668 w 1456"/>
              <a:gd name="T9" fmla="*/ 404 h 448"/>
              <a:gd name="T10" fmla="*/ 844 w 1456"/>
              <a:gd name="T11" fmla="*/ 348 h 448"/>
              <a:gd name="T12" fmla="*/ 920 w 1456"/>
              <a:gd name="T13" fmla="*/ 304 h 448"/>
              <a:gd name="T14" fmla="*/ 1016 w 1456"/>
              <a:gd name="T15" fmla="*/ 276 h 448"/>
              <a:gd name="T16" fmla="*/ 1104 w 1456"/>
              <a:gd name="T17" fmla="*/ 228 h 448"/>
              <a:gd name="T18" fmla="*/ 1172 w 1456"/>
              <a:gd name="T19" fmla="*/ 204 h 448"/>
              <a:gd name="T20" fmla="*/ 1248 w 1456"/>
              <a:gd name="T21" fmla="*/ 144 h 448"/>
              <a:gd name="T22" fmla="*/ 1384 w 1456"/>
              <a:gd name="T23" fmla="*/ 60 h 448"/>
              <a:gd name="T24" fmla="*/ 1456 w 1456"/>
              <a:gd name="T25" fmla="*/ 0 h 4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6"/>
              <a:gd name="T40" fmla="*/ 0 h 448"/>
              <a:gd name="T41" fmla="*/ 1456 w 1456"/>
              <a:gd name="T42" fmla="*/ 448 h 4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6" h="448">
                <a:moveTo>
                  <a:pt x="0" y="448"/>
                </a:moveTo>
                <a:cubicBezTo>
                  <a:pt x="93" y="445"/>
                  <a:pt x="187" y="443"/>
                  <a:pt x="264" y="440"/>
                </a:cubicBezTo>
                <a:cubicBezTo>
                  <a:pt x="341" y="437"/>
                  <a:pt x="411" y="435"/>
                  <a:pt x="460" y="432"/>
                </a:cubicBezTo>
                <a:cubicBezTo>
                  <a:pt x="509" y="429"/>
                  <a:pt x="521" y="429"/>
                  <a:pt x="556" y="424"/>
                </a:cubicBezTo>
                <a:cubicBezTo>
                  <a:pt x="591" y="419"/>
                  <a:pt x="620" y="417"/>
                  <a:pt x="668" y="404"/>
                </a:cubicBezTo>
                <a:cubicBezTo>
                  <a:pt x="716" y="391"/>
                  <a:pt x="802" y="365"/>
                  <a:pt x="844" y="348"/>
                </a:cubicBezTo>
                <a:cubicBezTo>
                  <a:pt x="886" y="331"/>
                  <a:pt x="891" y="316"/>
                  <a:pt x="920" y="304"/>
                </a:cubicBezTo>
                <a:cubicBezTo>
                  <a:pt x="949" y="292"/>
                  <a:pt x="985" y="289"/>
                  <a:pt x="1016" y="276"/>
                </a:cubicBezTo>
                <a:cubicBezTo>
                  <a:pt x="1047" y="263"/>
                  <a:pt x="1078" y="240"/>
                  <a:pt x="1104" y="228"/>
                </a:cubicBezTo>
                <a:cubicBezTo>
                  <a:pt x="1130" y="216"/>
                  <a:pt x="1148" y="218"/>
                  <a:pt x="1172" y="204"/>
                </a:cubicBezTo>
                <a:cubicBezTo>
                  <a:pt x="1196" y="190"/>
                  <a:pt x="1213" y="168"/>
                  <a:pt x="1248" y="144"/>
                </a:cubicBezTo>
                <a:cubicBezTo>
                  <a:pt x="1283" y="120"/>
                  <a:pt x="1349" y="84"/>
                  <a:pt x="1384" y="60"/>
                </a:cubicBezTo>
                <a:cubicBezTo>
                  <a:pt x="1419" y="36"/>
                  <a:pt x="1437" y="18"/>
                  <a:pt x="14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5" name="Freeform 79"/>
          <p:cNvSpPr>
            <a:spLocks/>
          </p:cNvSpPr>
          <p:nvPr/>
        </p:nvSpPr>
        <p:spPr bwMode="auto">
          <a:xfrm>
            <a:off x="5353050" y="3079750"/>
            <a:ext cx="2349500" cy="469900"/>
          </a:xfrm>
          <a:custGeom>
            <a:avLst/>
            <a:gdLst>
              <a:gd name="T0" fmla="*/ 0 w 1480"/>
              <a:gd name="T1" fmla="*/ 296 h 296"/>
              <a:gd name="T2" fmla="*/ 184 w 1480"/>
              <a:gd name="T3" fmla="*/ 288 h 296"/>
              <a:gd name="T4" fmla="*/ 384 w 1480"/>
              <a:gd name="T5" fmla="*/ 276 h 296"/>
              <a:gd name="T6" fmla="*/ 556 w 1480"/>
              <a:gd name="T7" fmla="*/ 276 h 296"/>
              <a:gd name="T8" fmla="*/ 708 w 1480"/>
              <a:gd name="T9" fmla="*/ 260 h 296"/>
              <a:gd name="T10" fmla="*/ 848 w 1480"/>
              <a:gd name="T11" fmla="*/ 212 h 296"/>
              <a:gd name="T12" fmla="*/ 952 w 1480"/>
              <a:gd name="T13" fmla="*/ 192 h 296"/>
              <a:gd name="T14" fmla="*/ 1032 w 1480"/>
              <a:gd name="T15" fmla="*/ 180 h 296"/>
              <a:gd name="T16" fmla="*/ 1124 w 1480"/>
              <a:gd name="T17" fmla="*/ 144 h 296"/>
              <a:gd name="T18" fmla="*/ 1288 w 1480"/>
              <a:gd name="T19" fmla="*/ 80 h 296"/>
              <a:gd name="T20" fmla="*/ 1480 w 1480"/>
              <a:gd name="T21" fmla="*/ 0 h 2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0"/>
              <a:gd name="T34" fmla="*/ 0 h 296"/>
              <a:gd name="T35" fmla="*/ 1480 w 1480"/>
              <a:gd name="T36" fmla="*/ 296 h 2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0" h="296">
                <a:moveTo>
                  <a:pt x="0" y="296"/>
                </a:moveTo>
                <a:cubicBezTo>
                  <a:pt x="60" y="293"/>
                  <a:pt x="120" y="291"/>
                  <a:pt x="184" y="288"/>
                </a:cubicBezTo>
                <a:cubicBezTo>
                  <a:pt x="248" y="285"/>
                  <a:pt x="322" y="278"/>
                  <a:pt x="384" y="276"/>
                </a:cubicBezTo>
                <a:cubicBezTo>
                  <a:pt x="446" y="274"/>
                  <a:pt x="502" y="279"/>
                  <a:pt x="556" y="276"/>
                </a:cubicBezTo>
                <a:cubicBezTo>
                  <a:pt x="610" y="273"/>
                  <a:pt x="659" y="271"/>
                  <a:pt x="708" y="260"/>
                </a:cubicBezTo>
                <a:cubicBezTo>
                  <a:pt x="757" y="249"/>
                  <a:pt x="807" y="223"/>
                  <a:pt x="848" y="212"/>
                </a:cubicBezTo>
                <a:cubicBezTo>
                  <a:pt x="889" y="201"/>
                  <a:pt x="921" y="197"/>
                  <a:pt x="952" y="192"/>
                </a:cubicBezTo>
                <a:cubicBezTo>
                  <a:pt x="983" y="187"/>
                  <a:pt x="1003" y="188"/>
                  <a:pt x="1032" y="180"/>
                </a:cubicBezTo>
                <a:cubicBezTo>
                  <a:pt x="1061" y="172"/>
                  <a:pt x="1081" y="161"/>
                  <a:pt x="1124" y="144"/>
                </a:cubicBezTo>
                <a:cubicBezTo>
                  <a:pt x="1167" y="127"/>
                  <a:pt x="1229" y="104"/>
                  <a:pt x="1288" y="80"/>
                </a:cubicBezTo>
                <a:cubicBezTo>
                  <a:pt x="1347" y="56"/>
                  <a:pt x="1413" y="28"/>
                  <a:pt x="14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6" name="Freeform 80"/>
          <p:cNvSpPr>
            <a:spLocks/>
          </p:cNvSpPr>
          <p:nvPr/>
        </p:nvSpPr>
        <p:spPr bwMode="auto">
          <a:xfrm>
            <a:off x="5359400" y="3530600"/>
            <a:ext cx="2317750" cy="33338"/>
          </a:xfrm>
          <a:custGeom>
            <a:avLst/>
            <a:gdLst>
              <a:gd name="T0" fmla="*/ 0 w 1460"/>
              <a:gd name="T1" fmla="*/ 12 h 21"/>
              <a:gd name="T2" fmla="*/ 128 w 1460"/>
              <a:gd name="T3" fmla="*/ 20 h 21"/>
              <a:gd name="T4" fmla="*/ 244 w 1460"/>
              <a:gd name="T5" fmla="*/ 16 h 21"/>
              <a:gd name="T6" fmla="*/ 328 w 1460"/>
              <a:gd name="T7" fmla="*/ 20 h 21"/>
              <a:gd name="T8" fmla="*/ 364 w 1460"/>
              <a:gd name="T9" fmla="*/ 12 h 21"/>
              <a:gd name="T10" fmla="*/ 528 w 1460"/>
              <a:gd name="T11" fmla="*/ 20 h 21"/>
              <a:gd name="T12" fmla="*/ 752 w 1460"/>
              <a:gd name="T13" fmla="*/ 16 h 21"/>
              <a:gd name="T14" fmla="*/ 840 w 1460"/>
              <a:gd name="T15" fmla="*/ 12 h 21"/>
              <a:gd name="T16" fmla="*/ 892 w 1460"/>
              <a:gd name="T17" fmla="*/ 8 h 21"/>
              <a:gd name="T18" fmla="*/ 952 w 1460"/>
              <a:gd name="T19" fmla="*/ 12 h 21"/>
              <a:gd name="T20" fmla="*/ 1032 w 1460"/>
              <a:gd name="T21" fmla="*/ 12 h 21"/>
              <a:gd name="T22" fmla="*/ 1124 w 1460"/>
              <a:gd name="T23" fmla="*/ 8 h 21"/>
              <a:gd name="T24" fmla="*/ 1188 w 1460"/>
              <a:gd name="T25" fmla="*/ 4 h 21"/>
              <a:gd name="T26" fmla="*/ 1460 w 1460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0"/>
              <a:gd name="T43" fmla="*/ 0 h 21"/>
              <a:gd name="T44" fmla="*/ 1460 w 1460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0" h="21">
                <a:moveTo>
                  <a:pt x="0" y="12"/>
                </a:moveTo>
                <a:cubicBezTo>
                  <a:pt x="43" y="15"/>
                  <a:pt x="87" y="19"/>
                  <a:pt x="128" y="20"/>
                </a:cubicBezTo>
                <a:cubicBezTo>
                  <a:pt x="169" y="21"/>
                  <a:pt x="211" y="16"/>
                  <a:pt x="244" y="16"/>
                </a:cubicBezTo>
                <a:cubicBezTo>
                  <a:pt x="277" y="16"/>
                  <a:pt x="308" y="21"/>
                  <a:pt x="328" y="20"/>
                </a:cubicBezTo>
                <a:cubicBezTo>
                  <a:pt x="348" y="19"/>
                  <a:pt x="331" y="12"/>
                  <a:pt x="364" y="12"/>
                </a:cubicBezTo>
                <a:cubicBezTo>
                  <a:pt x="397" y="12"/>
                  <a:pt x="463" y="19"/>
                  <a:pt x="528" y="20"/>
                </a:cubicBezTo>
                <a:cubicBezTo>
                  <a:pt x="593" y="21"/>
                  <a:pt x="700" y="17"/>
                  <a:pt x="752" y="16"/>
                </a:cubicBezTo>
                <a:cubicBezTo>
                  <a:pt x="804" y="15"/>
                  <a:pt x="817" y="13"/>
                  <a:pt x="840" y="12"/>
                </a:cubicBezTo>
                <a:cubicBezTo>
                  <a:pt x="863" y="11"/>
                  <a:pt x="873" y="8"/>
                  <a:pt x="892" y="8"/>
                </a:cubicBezTo>
                <a:cubicBezTo>
                  <a:pt x="911" y="8"/>
                  <a:pt x="929" y="11"/>
                  <a:pt x="952" y="12"/>
                </a:cubicBezTo>
                <a:cubicBezTo>
                  <a:pt x="975" y="13"/>
                  <a:pt x="1003" y="13"/>
                  <a:pt x="1032" y="12"/>
                </a:cubicBezTo>
                <a:cubicBezTo>
                  <a:pt x="1061" y="11"/>
                  <a:pt x="1098" y="9"/>
                  <a:pt x="1124" y="8"/>
                </a:cubicBezTo>
                <a:cubicBezTo>
                  <a:pt x="1150" y="7"/>
                  <a:pt x="1132" y="5"/>
                  <a:pt x="1188" y="4"/>
                </a:cubicBezTo>
                <a:cubicBezTo>
                  <a:pt x="1244" y="3"/>
                  <a:pt x="1352" y="1"/>
                  <a:pt x="146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7" name="Freeform 81"/>
          <p:cNvSpPr>
            <a:spLocks/>
          </p:cNvSpPr>
          <p:nvPr/>
        </p:nvSpPr>
        <p:spPr bwMode="auto">
          <a:xfrm>
            <a:off x="5289550" y="793750"/>
            <a:ext cx="2400300" cy="1143000"/>
          </a:xfrm>
          <a:custGeom>
            <a:avLst/>
            <a:gdLst>
              <a:gd name="T0" fmla="*/ 0 w 1512"/>
              <a:gd name="T1" fmla="*/ 720 h 720"/>
              <a:gd name="T2" fmla="*/ 292 w 1512"/>
              <a:gd name="T3" fmla="*/ 704 h 720"/>
              <a:gd name="T4" fmla="*/ 548 w 1512"/>
              <a:gd name="T5" fmla="*/ 692 h 720"/>
              <a:gd name="T6" fmla="*/ 764 w 1512"/>
              <a:gd name="T7" fmla="*/ 652 h 720"/>
              <a:gd name="T8" fmla="*/ 992 w 1512"/>
              <a:gd name="T9" fmla="*/ 556 h 720"/>
              <a:gd name="T10" fmla="*/ 1100 w 1512"/>
              <a:gd name="T11" fmla="*/ 492 h 720"/>
              <a:gd name="T12" fmla="*/ 1220 w 1512"/>
              <a:gd name="T13" fmla="*/ 372 h 720"/>
              <a:gd name="T14" fmla="*/ 1376 w 1512"/>
              <a:gd name="T15" fmla="*/ 176 h 720"/>
              <a:gd name="T16" fmla="*/ 1512 w 1512"/>
              <a:gd name="T17" fmla="*/ 0 h 7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2"/>
              <a:gd name="T28" fmla="*/ 0 h 720"/>
              <a:gd name="T29" fmla="*/ 1512 w 1512"/>
              <a:gd name="T30" fmla="*/ 720 h 7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2" h="720">
                <a:moveTo>
                  <a:pt x="0" y="720"/>
                </a:moveTo>
                <a:cubicBezTo>
                  <a:pt x="100" y="714"/>
                  <a:pt x="201" y="709"/>
                  <a:pt x="292" y="704"/>
                </a:cubicBezTo>
                <a:cubicBezTo>
                  <a:pt x="383" y="699"/>
                  <a:pt x="469" y="701"/>
                  <a:pt x="548" y="692"/>
                </a:cubicBezTo>
                <a:cubicBezTo>
                  <a:pt x="627" y="683"/>
                  <a:pt x="690" y="675"/>
                  <a:pt x="764" y="652"/>
                </a:cubicBezTo>
                <a:cubicBezTo>
                  <a:pt x="838" y="629"/>
                  <a:pt x="936" y="583"/>
                  <a:pt x="992" y="556"/>
                </a:cubicBezTo>
                <a:cubicBezTo>
                  <a:pt x="1048" y="529"/>
                  <a:pt x="1062" y="523"/>
                  <a:pt x="1100" y="492"/>
                </a:cubicBezTo>
                <a:cubicBezTo>
                  <a:pt x="1138" y="461"/>
                  <a:pt x="1174" y="425"/>
                  <a:pt x="1220" y="372"/>
                </a:cubicBezTo>
                <a:cubicBezTo>
                  <a:pt x="1266" y="319"/>
                  <a:pt x="1327" y="238"/>
                  <a:pt x="1376" y="176"/>
                </a:cubicBezTo>
                <a:cubicBezTo>
                  <a:pt x="1425" y="114"/>
                  <a:pt x="1468" y="57"/>
                  <a:pt x="15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8" name="Freeform 82"/>
          <p:cNvSpPr>
            <a:spLocks/>
          </p:cNvSpPr>
          <p:nvPr/>
        </p:nvSpPr>
        <p:spPr bwMode="auto">
          <a:xfrm>
            <a:off x="5295900" y="1263650"/>
            <a:ext cx="2387600" cy="679450"/>
          </a:xfrm>
          <a:custGeom>
            <a:avLst/>
            <a:gdLst>
              <a:gd name="T0" fmla="*/ 0 w 1504"/>
              <a:gd name="T1" fmla="*/ 428 h 428"/>
              <a:gd name="T2" fmla="*/ 304 w 1504"/>
              <a:gd name="T3" fmla="*/ 420 h 428"/>
              <a:gd name="T4" fmla="*/ 628 w 1504"/>
              <a:gd name="T5" fmla="*/ 404 h 428"/>
              <a:gd name="T6" fmla="*/ 900 w 1504"/>
              <a:gd name="T7" fmla="*/ 352 h 428"/>
              <a:gd name="T8" fmla="*/ 1132 w 1504"/>
              <a:gd name="T9" fmla="*/ 244 h 428"/>
              <a:gd name="T10" fmla="*/ 1340 w 1504"/>
              <a:gd name="T11" fmla="*/ 136 h 428"/>
              <a:gd name="T12" fmla="*/ 1504 w 1504"/>
              <a:gd name="T13" fmla="*/ 0 h 4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4"/>
              <a:gd name="T22" fmla="*/ 0 h 428"/>
              <a:gd name="T23" fmla="*/ 1504 w 1504"/>
              <a:gd name="T24" fmla="*/ 428 h 4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4" h="428">
                <a:moveTo>
                  <a:pt x="0" y="428"/>
                </a:moveTo>
                <a:cubicBezTo>
                  <a:pt x="99" y="426"/>
                  <a:pt x="199" y="424"/>
                  <a:pt x="304" y="420"/>
                </a:cubicBezTo>
                <a:cubicBezTo>
                  <a:pt x="409" y="416"/>
                  <a:pt x="529" y="415"/>
                  <a:pt x="628" y="404"/>
                </a:cubicBezTo>
                <a:cubicBezTo>
                  <a:pt x="727" y="393"/>
                  <a:pt x="816" y="379"/>
                  <a:pt x="900" y="352"/>
                </a:cubicBezTo>
                <a:cubicBezTo>
                  <a:pt x="984" y="325"/>
                  <a:pt x="1059" y="280"/>
                  <a:pt x="1132" y="244"/>
                </a:cubicBezTo>
                <a:cubicBezTo>
                  <a:pt x="1205" y="208"/>
                  <a:pt x="1278" y="177"/>
                  <a:pt x="1340" y="136"/>
                </a:cubicBezTo>
                <a:cubicBezTo>
                  <a:pt x="1402" y="95"/>
                  <a:pt x="1453" y="47"/>
                  <a:pt x="1504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89" name="Group 89"/>
          <p:cNvGrpSpPr>
            <a:grpSpLocks/>
          </p:cNvGrpSpPr>
          <p:nvPr/>
        </p:nvGrpSpPr>
        <p:grpSpPr bwMode="auto">
          <a:xfrm>
            <a:off x="4956175" y="2439988"/>
            <a:ext cx="3016250" cy="250825"/>
            <a:chOff x="2774" y="2113"/>
            <a:chExt cx="1900" cy="158"/>
          </a:xfrm>
        </p:grpSpPr>
        <p:sp>
          <p:nvSpPr>
            <p:cNvPr id="14413" name="Text Box 83"/>
            <p:cNvSpPr txBox="1">
              <a:spLocks noChangeArrowheads="1"/>
            </p:cNvSpPr>
            <p:nvPr/>
          </p:nvSpPr>
          <p:spPr bwMode="auto">
            <a:xfrm>
              <a:off x="2774" y="2113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1850</a:t>
              </a:r>
            </a:p>
          </p:txBody>
        </p:sp>
        <p:sp>
          <p:nvSpPr>
            <p:cNvPr id="14414" name="Text Box 84"/>
            <p:cNvSpPr txBox="1">
              <a:spLocks noChangeArrowheads="1"/>
            </p:cNvSpPr>
            <p:nvPr/>
          </p:nvSpPr>
          <p:spPr bwMode="auto">
            <a:xfrm>
              <a:off x="3098" y="2113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1900</a:t>
              </a:r>
            </a:p>
          </p:txBody>
        </p:sp>
        <p:sp>
          <p:nvSpPr>
            <p:cNvPr id="14415" name="Text Box 85"/>
            <p:cNvSpPr txBox="1">
              <a:spLocks noChangeArrowheads="1"/>
            </p:cNvSpPr>
            <p:nvPr/>
          </p:nvSpPr>
          <p:spPr bwMode="auto">
            <a:xfrm>
              <a:off x="3418" y="2113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1950</a:t>
              </a:r>
            </a:p>
          </p:txBody>
        </p:sp>
        <p:sp>
          <p:nvSpPr>
            <p:cNvPr id="14416" name="Text Box 86"/>
            <p:cNvSpPr txBox="1">
              <a:spLocks noChangeArrowheads="1"/>
            </p:cNvSpPr>
            <p:nvPr/>
          </p:nvSpPr>
          <p:spPr bwMode="auto">
            <a:xfrm>
              <a:off x="3734" y="21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2000</a:t>
              </a:r>
            </a:p>
          </p:txBody>
        </p:sp>
        <p:sp>
          <p:nvSpPr>
            <p:cNvPr id="14417" name="Text Box 87"/>
            <p:cNvSpPr txBox="1">
              <a:spLocks noChangeArrowheads="1"/>
            </p:cNvSpPr>
            <p:nvPr/>
          </p:nvSpPr>
          <p:spPr bwMode="auto">
            <a:xfrm>
              <a:off x="4058" y="2113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2050</a:t>
              </a:r>
            </a:p>
          </p:txBody>
        </p:sp>
        <p:sp>
          <p:nvSpPr>
            <p:cNvPr id="14418" name="Text Box 88"/>
            <p:cNvSpPr txBox="1">
              <a:spLocks noChangeArrowheads="1"/>
            </p:cNvSpPr>
            <p:nvPr/>
          </p:nvSpPr>
          <p:spPr bwMode="auto">
            <a:xfrm>
              <a:off x="4382" y="21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2100</a:t>
              </a:r>
            </a:p>
          </p:txBody>
        </p:sp>
      </p:grpSp>
      <p:grpSp>
        <p:nvGrpSpPr>
          <p:cNvPr id="14390" name="Group 90"/>
          <p:cNvGrpSpPr>
            <a:grpSpLocks/>
          </p:cNvGrpSpPr>
          <p:nvPr/>
        </p:nvGrpSpPr>
        <p:grpSpPr bwMode="auto">
          <a:xfrm>
            <a:off x="4962525" y="4586288"/>
            <a:ext cx="3016250" cy="250825"/>
            <a:chOff x="2774" y="2113"/>
            <a:chExt cx="1900" cy="158"/>
          </a:xfrm>
        </p:grpSpPr>
        <p:sp>
          <p:nvSpPr>
            <p:cNvPr id="14407" name="Text Box 91"/>
            <p:cNvSpPr txBox="1">
              <a:spLocks noChangeArrowheads="1"/>
            </p:cNvSpPr>
            <p:nvPr/>
          </p:nvSpPr>
          <p:spPr bwMode="auto">
            <a:xfrm>
              <a:off x="2774" y="2113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1850</a:t>
              </a:r>
            </a:p>
          </p:txBody>
        </p:sp>
        <p:sp>
          <p:nvSpPr>
            <p:cNvPr id="14408" name="Text Box 92"/>
            <p:cNvSpPr txBox="1">
              <a:spLocks noChangeArrowheads="1"/>
            </p:cNvSpPr>
            <p:nvPr/>
          </p:nvSpPr>
          <p:spPr bwMode="auto">
            <a:xfrm>
              <a:off x="3098" y="2113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1900</a:t>
              </a:r>
            </a:p>
          </p:txBody>
        </p:sp>
        <p:sp>
          <p:nvSpPr>
            <p:cNvPr id="14409" name="Text Box 93"/>
            <p:cNvSpPr txBox="1">
              <a:spLocks noChangeArrowheads="1"/>
            </p:cNvSpPr>
            <p:nvPr/>
          </p:nvSpPr>
          <p:spPr bwMode="auto">
            <a:xfrm>
              <a:off x="3418" y="2113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1950</a:t>
              </a:r>
            </a:p>
          </p:txBody>
        </p:sp>
        <p:sp>
          <p:nvSpPr>
            <p:cNvPr id="14410" name="Text Box 94"/>
            <p:cNvSpPr txBox="1">
              <a:spLocks noChangeArrowheads="1"/>
            </p:cNvSpPr>
            <p:nvPr/>
          </p:nvSpPr>
          <p:spPr bwMode="auto">
            <a:xfrm>
              <a:off x="3734" y="21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2000</a:t>
              </a:r>
            </a:p>
          </p:txBody>
        </p:sp>
        <p:sp>
          <p:nvSpPr>
            <p:cNvPr id="14411" name="Text Box 95"/>
            <p:cNvSpPr txBox="1">
              <a:spLocks noChangeArrowheads="1"/>
            </p:cNvSpPr>
            <p:nvPr/>
          </p:nvSpPr>
          <p:spPr bwMode="auto">
            <a:xfrm>
              <a:off x="4058" y="2113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2050</a:t>
              </a:r>
            </a:p>
          </p:txBody>
        </p:sp>
        <p:sp>
          <p:nvSpPr>
            <p:cNvPr id="14412" name="Text Box 96"/>
            <p:cNvSpPr txBox="1">
              <a:spLocks noChangeArrowheads="1"/>
            </p:cNvSpPr>
            <p:nvPr/>
          </p:nvSpPr>
          <p:spPr bwMode="auto">
            <a:xfrm>
              <a:off x="4382" y="21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2100</a:t>
              </a:r>
            </a:p>
          </p:txBody>
        </p:sp>
      </p:grpSp>
      <p:sp>
        <p:nvSpPr>
          <p:cNvPr id="14391" name="Text Box 97"/>
          <p:cNvSpPr txBox="1">
            <a:spLocks noChangeArrowheads="1"/>
          </p:cNvSpPr>
          <p:nvPr/>
        </p:nvSpPr>
        <p:spPr bwMode="auto">
          <a:xfrm>
            <a:off x="4822825" y="43830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275</a:t>
            </a:r>
          </a:p>
        </p:txBody>
      </p:sp>
      <p:sp>
        <p:nvSpPr>
          <p:cNvPr id="14392" name="Text Box 98"/>
          <p:cNvSpPr txBox="1">
            <a:spLocks noChangeArrowheads="1"/>
          </p:cNvSpPr>
          <p:nvPr/>
        </p:nvSpPr>
        <p:spPr bwMode="auto">
          <a:xfrm>
            <a:off x="4816475" y="40274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280</a:t>
            </a:r>
          </a:p>
        </p:txBody>
      </p:sp>
      <p:sp>
        <p:nvSpPr>
          <p:cNvPr id="14393" name="Text Box 99"/>
          <p:cNvSpPr txBox="1">
            <a:spLocks noChangeArrowheads="1"/>
          </p:cNvSpPr>
          <p:nvPr/>
        </p:nvSpPr>
        <p:spPr bwMode="auto">
          <a:xfrm>
            <a:off x="4822825" y="35829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285</a:t>
            </a:r>
          </a:p>
        </p:txBody>
      </p:sp>
      <p:sp>
        <p:nvSpPr>
          <p:cNvPr id="14394" name="Text Box 100"/>
          <p:cNvSpPr txBox="1">
            <a:spLocks noChangeArrowheads="1"/>
          </p:cNvSpPr>
          <p:nvPr/>
        </p:nvSpPr>
        <p:spPr bwMode="auto">
          <a:xfrm>
            <a:off x="4822825" y="31511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290</a:t>
            </a:r>
          </a:p>
        </p:txBody>
      </p:sp>
      <p:sp>
        <p:nvSpPr>
          <p:cNvPr id="14395" name="Text Box 101"/>
          <p:cNvSpPr txBox="1">
            <a:spLocks noChangeArrowheads="1"/>
          </p:cNvSpPr>
          <p:nvPr/>
        </p:nvSpPr>
        <p:spPr bwMode="auto">
          <a:xfrm>
            <a:off x="4822825" y="27130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295</a:t>
            </a:r>
          </a:p>
        </p:txBody>
      </p:sp>
      <p:sp>
        <p:nvSpPr>
          <p:cNvPr id="14396" name="Text Box 102"/>
          <p:cNvSpPr txBox="1">
            <a:spLocks noChangeArrowheads="1"/>
          </p:cNvSpPr>
          <p:nvPr/>
        </p:nvSpPr>
        <p:spPr bwMode="auto">
          <a:xfrm rot="-5400000">
            <a:off x="3864769" y="3556794"/>
            <a:ext cx="1773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Surface Air Temperature (K)</a:t>
            </a:r>
          </a:p>
        </p:txBody>
      </p:sp>
      <p:sp>
        <p:nvSpPr>
          <p:cNvPr id="14397" name="Text Box 103"/>
          <p:cNvSpPr txBox="1">
            <a:spLocks noChangeArrowheads="1"/>
          </p:cNvSpPr>
          <p:nvPr/>
        </p:nvSpPr>
        <p:spPr bwMode="auto">
          <a:xfrm>
            <a:off x="5684838" y="3251200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</a:t>
            </a:r>
          </a:p>
        </p:txBody>
      </p:sp>
      <p:sp>
        <p:nvSpPr>
          <p:cNvPr id="14398" name="Text Box 104"/>
          <p:cNvSpPr txBox="1">
            <a:spLocks noChangeArrowheads="1"/>
          </p:cNvSpPr>
          <p:nvPr/>
        </p:nvSpPr>
        <p:spPr bwMode="auto">
          <a:xfrm>
            <a:off x="5724525" y="38322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Land</a:t>
            </a:r>
          </a:p>
        </p:txBody>
      </p:sp>
      <p:sp>
        <p:nvSpPr>
          <p:cNvPr id="14399" name="Text Box 105"/>
          <p:cNvSpPr txBox="1">
            <a:spLocks noChangeArrowheads="1"/>
          </p:cNvSpPr>
          <p:nvPr/>
        </p:nvSpPr>
        <p:spPr bwMode="auto">
          <a:xfrm>
            <a:off x="4822825" y="19827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200</a:t>
            </a:r>
          </a:p>
        </p:txBody>
      </p:sp>
      <p:sp>
        <p:nvSpPr>
          <p:cNvPr id="14400" name="Text Box 106"/>
          <p:cNvSpPr txBox="1">
            <a:spLocks noChangeArrowheads="1"/>
          </p:cNvSpPr>
          <p:nvPr/>
        </p:nvSpPr>
        <p:spPr bwMode="auto">
          <a:xfrm>
            <a:off x="4822825" y="16208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400</a:t>
            </a:r>
          </a:p>
        </p:txBody>
      </p:sp>
      <p:sp>
        <p:nvSpPr>
          <p:cNvPr id="14401" name="Text Box 107"/>
          <p:cNvSpPr txBox="1">
            <a:spLocks noChangeArrowheads="1"/>
          </p:cNvSpPr>
          <p:nvPr/>
        </p:nvSpPr>
        <p:spPr bwMode="auto">
          <a:xfrm>
            <a:off x="4822825" y="12779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600</a:t>
            </a:r>
          </a:p>
        </p:txBody>
      </p:sp>
      <p:sp>
        <p:nvSpPr>
          <p:cNvPr id="14402" name="Text Box 108"/>
          <p:cNvSpPr txBox="1">
            <a:spLocks noChangeArrowheads="1"/>
          </p:cNvSpPr>
          <p:nvPr/>
        </p:nvSpPr>
        <p:spPr bwMode="auto">
          <a:xfrm>
            <a:off x="4822825" y="9286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800</a:t>
            </a:r>
          </a:p>
        </p:txBody>
      </p:sp>
      <p:sp>
        <p:nvSpPr>
          <p:cNvPr id="14403" name="Text Box 109"/>
          <p:cNvSpPr txBox="1">
            <a:spLocks noChangeArrowheads="1"/>
          </p:cNvSpPr>
          <p:nvPr/>
        </p:nvSpPr>
        <p:spPr bwMode="auto">
          <a:xfrm>
            <a:off x="4746625" y="642938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14404" name="Text Box 110"/>
          <p:cNvSpPr txBox="1">
            <a:spLocks noChangeArrowheads="1"/>
          </p:cNvSpPr>
          <p:nvPr/>
        </p:nvSpPr>
        <p:spPr bwMode="auto">
          <a:xfrm rot="-5400000">
            <a:off x="3988595" y="1504156"/>
            <a:ext cx="1528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Atmospheric CO</a:t>
            </a:r>
            <a:r>
              <a:rPr lang="en-US" baseline="-25000"/>
              <a:t>2</a:t>
            </a:r>
            <a:r>
              <a:rPr lang="en-US"/>
              <a:t> (ppm)</a:t>
            </a:r>
          </a:p>
        </p:txBody>
      </p:sp>
      <p:sp>
        <p:nvSpPr>
          <p:cNvPr id="14405" name="Text Box 111"/>
          <p:cNvSpPr txBox="1">
            <a:spLocks noChangeArrowheads="1"/>
          </p:cNvSpPr>
          <p:nvPr/>
        </p:nvSpPr>
        <p:spPr bwMode="auto">
          <a:xfrm>
            <a:off x="4962525" y="22812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40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176213" y="644683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29.12</a:t>
            </a:r>
          </a:p>
        </p:txBody>
      </p:sp>
      <p:grpSp>
        <p:nvGrpSpPr>
          <p:cNvPr id="15363" name="Group 112"/>
          <p:cNvGrpSpPr>
            <a:grpSpLocks/>
          </p:cNvGrpSpPr>
          <p:nvPr/>
        </p:nvGrpSpPr>
        <p:grpSpPr bwMode="auto">
          <a:xfrm>
            <a:off x="1690688" y="1001713"/>
            <a:ext cx="5951537" cy="1970087"/>
            <a:chOff x="1065" y="631"/>
            <a:chExt cx="3749" cy="1241"/>
          </a:xfrm>
        </p:grpSpPr>
        <p:grpSp>
          <p:nvGrpSpPr>
            <p:cNvPr id="15418" name="Group 16"/>
            <p:cNvGrpSpPr>
              <a:grpSpLocks/>
            </p:cNvGrpSpPr>
            <p:nvPr/>
          </p:nvGrpSpPr>
          <p:grpSpPr bwMode="auto">
            <a:xfrm>
              <a:off x="1431" y="783"/>
              <a:ext cx="1347" cy="928"/>
              <a:chOff x="1431" y="783"/>
              <a:chExt cx="1347" cy="928"/>
            </a:xfrm>
          </p:grpSpPr>
          <p:sp>
            <p:nvSpPr>
              <p:cNvPr id="15461" name="Rectangle 8"/>
              <p:cNvSpPr>
                <a:spLocks noChangeArrowheads="1"/>
              </p:cNvSpPr>
              <p:nvPr/>
            </p:nvSpPr>
            <p:spPr bwMode="auto">
              <a:xfrm>
                <a:off x="1431" y="784"/>
                <a:ext cx="1347" cy="9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2" name="Line 9"/>
              <p:cNvSpPr>
                <a:spLocks noChangeShapeType="1"/>
              </p:cNvSpPr>
              <p:nvPr/>
            </p:nvSpPr>
            <p:spPr bwMode="auto">
              <a:xfrm flipV="1">
                <a:off x="1703" y="783"/>
                <a:ext cx="0" cy="9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Line 10"/>
              <p:cNvSpPr>
                <a:spLocks noChangeShapeType="1"/>
              </p:cNvSpPr>
              <p:nvPr/>
            </p:nvSpPr>
            <p:spPr bwMode="auto">
              <a:xfrm flipV="1">
                <a:off x="1967" y="783"/>
                <a:ext cx="0" cy="9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Line 11"/>
              <p:cNvSpPr>
                <a:spLocks noChangeShapeType="1"/>
              </p:cNvSpPr>
              <p:nvPr/>
            </p:nvSpPr>
            <p:spPr bwMode="auto">
              <a:xfrm flipV="1">
                <a:off x="2240" y="783"/>
                <a:ext cx="0" cy="9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Line 12"/>
              <p:cNvSpPr>
                <a:spLocks noChangeShapeType="1"/>
              </p:cNvSpPr>
              <p:nvPr/>
            </p:nvSpPr>
            <p:spPr bwMode="auto">
              <a:xfrm flipV="1">
                <a:off x="2507" y="783"/>
                <a:ext cx="0" cy="9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Line 13"/>
              <p:cNvSpPr>
                <a:spLocks noChangeShapeType="1"/>
              </p:cNvSpPr>
              <p:nvPr/>
            </p:nvSpPr>
            <p:spPr bwMode="auto">
              <a:xfrm>
                <a:off x="1433" y="1477"/>
                <a:ext cx="13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Line 14"/>
              <p:cNvSpPr>
                <a:spLocks noChangeShapeType="1"/>
              </p:cNvSpPr>
              <p:nvPr/>
            </p:nvSpPr>
            <p:spPr bwMode="auto">
              <a:xfrm>
                <a:off x="1433" y="1240"/>
                <a:ext cx="13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Line 15"/>
              <p:cNvSpPr>
                <a:spLocks noChangeShapeType="1"/>
              </p:cNvSpPr>
              <p:nvPr/>
            </p:nvSpPr>
            <p:spPr bwMode="auto">
              <a:xfrm>
                <a:off x="1433" y="1012"/>
                <a:ext cx="13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19" name="Rectangle 36"/>
            <p:cNvSpPr>
              <a:spLocks noChangeArrowheads="1"/>
            </p:cNvSpPr>
            <p:nvPr/>
          </p:nvSpPr>
          <p:spPr bwMode="auto">
            <a:xfrm>
              <a:off x="3315" y="784"/>
              <a:ext cx="1347" cy="9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0" name="Line 37"/>
            <p:cNvSpPr>
              <a:spLocks noChangeShapeType="1"/>
            </p:cNvSpPr>
            <p:nvPr/>
          </p:nvSpPr>
          <p:spPr bwMode="auto">
            <a:xfrm flipV="1">
              <a:off x="3587" y="783"/>
              <a:ext cx="0" cy="9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38"/>
            <p:cNvSpPr>
              <a:spLocks noChangeShapeType="1"/>
            </p:cNvSpPr>
            <p:nvPr/>
          </p:nvSpPr>
          <p:spPr bwMode="auto">
            <a:xfrm flipV="1">
              <a:off x="3851" y="783"/>
              <a:ext cx="0" cy="9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39"/>
            <p:cNvSpPr>
              <a:spLocks noChangeShapeType="1"/>
            </p:cNvSpPr>
            <p:nvPr/>
          </p:nvSpPr>
          <p:spPr bwMode="auto">
            <a:xfrm flipV="1">
              <a:off x="4124" y="783"/>
              <a:ext cx="0" cy="9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40"/>
            <p:cNvSpPr>
              <a:spLocks noChangeShapeType="1"/>
            </p:cNvSpPr>
            <p:nvPr/>
          </p:nvSpPr>
          <p:spPr bwMode="auto">
            <a:xfrm flipV="1">
              <a:off x="4391" y="783"/>
              <a:ext cx="0" cy="9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41"/>
            <p:cNvSpPr>
              <a:spLocks noChangeShapeType="1"/>
            </p:cNvSpPr>
            <p:nvPr/>
          </p:nvSpPr>
          <p:spPr bwMode="auto">
            <a:xfrm>
              <a:off x="3317" y="1557"/>
              <a:ext cx="1345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42"/>
            <p:cNvSpPr>
              <a:spLocks noChangeShapeType="1"/>
            </p:cNvSpPr>
            <p:nvPr/>
          </p:nvSpPr>
          <p:spPr bwMode="auto">
            <a:xfrm>
              <a:off x="3317" y="1240"/>
              <a:ext cx="1345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43"/>
            <p:cNvSpPr>
              <a:spLocks noChangeShapeType="1"/>
            </p:cNvSpPr>
            <p:nvPr/>
          </p:nvSpPr>
          <p:spPr bwMode="auto">
            <a:xfrm>
              <a:off x="3313" y="1088"/>
              <a:ext cx="1345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50"/>
            <p:cNvSpPr>
              <a:spLocks/>
            </p:cNvSpPr>
            <p:nvPr/>
          </p:nvSpPr>
          <p:spPr bwMode="auto">
            <a:xfrm>
              <a:off x="1512" y="855"/>
              <a:ext cx="1230" cy="744"/>
            </a:xfrm>
            <a:custGeom>
              <a:avLst/>
              <a:gdLst>
                <a:gd name="T0" fmla="*/ 0 w 1230"/>
                <a:gd name="T1" fmla="*/ 744 h 744"/>
                <a:gd name="T2" fmla="*/ 231 w 1230"/>
                <a:gd name="T3" fmla="*/ 735 h 744"/>
                <a:gd name="T4" fmla="*/ 495 w 1230"/>
                <a:gd name="T5" fmla="*/ 714 h 744"/>
                <a:gd name="T6" fmla="*/ 720 w 1230"/>
                <a:gd name="T7" fmla="*/ 630 h 744"/>
                <a:gd name="T8" fmla="*/ 885 w 1230"/>
                <a:gd name="T9" fmla="*/ 513 h 744"/>
                <a:gd name="T10" fmla="*/ 996 w 1230"/>
                <a:gd name="T11" fmla="*/ 396 h 744"/>
                <a:gd name="T12" fmla="*/ 1119 w 1230"/>
                <a:gd name="T13" fmla="*/ 198 h 744"/>
                <a:gd name="T14" fmla="*/ 1230 w 1230"/>
                <a:gd name="T15" fmla="*/ 0 h 7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0"/>
                <a:gd name="T25" fmla="*/ 0 h 744"/>
                <a:gd name="T26" fmla="*/ 1230 w 1230"/>
                <a:gd name="T27" fmla="*/ 744 h 7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0" h="744">
                  <a:moveTo>
                    <a:pt x="0" y="744"/>
                  </a:moveTo>
                  <a:lnTo>
                    <a:pt x="231" y="735"/>
                  </a:lnTo>
                  <a:lnTo>
                    <a:pt x="495" y="714"/>
                  </a:lnTo>
                  <a:lnTo>
                    <a:pt x="720" y="630"/>
                  </a:lnTo>
                  <a:lnTo>
                    <a:pt x="885" y="513"/>
                  </a:lnTo>
                  <a:lnTo>
                    <a:pt x="996" y="396"/>
                  </a:lnTo>
                  <a:lnTo>
                    <a:pt x="1119" y="198"/>
                  </a:lnTo>
                  <a:lnTo>
                    <a:pt x="12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51"/>
            <p:cNvSpPr>
              <a:spLocks/>
            </p:cNvSpPr>
            <p:nvPr/>
          </p:nvSpPr>
          <p:spPr bwMode="auto">
            <a:xfrm>
              <a:off x="1512" y="1164"/>
              <a:ext cx="1218" cy="435"/>
            </a:xfrm>
            <a:custGeom>
              <a:avLst/>
              <a:gdLst>
                <a:gd name="T0" fmla="*/ 0 w 1218"/>
                <a:gd name="T1" fmla="*/ 435 h 435"/>
                <a:gd name="T2" fmla="*/ 198 w 1218"/>
                <a:gd name="T3" fmla="*/ 432 h 435"/>
                <a:gd name="T4" fmla="*/ 417 w 1218"/>
                <a:gd name="T5" fmla="*/ 417 h 435"/>
                <a:gd name="T6" fmla="*/ 633 w 1218"/>
                <a:gd name="T7" fmla="*/ 384 h 435"/>
                <a:gd name="T8" fmla="*/ 777 w 1218"/>
                <a:gd name="T9" fmla="*/ 330 h 435"/>
                <a:gd name="T10" fmla="*/ 936 w 1218"/>
                <a:gd name="T11" fmla="*/ 246 h 435"/>
                <a:gd name="T12" fmla="*/ 1071 w 1218"/>
                <a:gd name="T13" fmla="*/ 150 h 435"/>
                <a:gd name="T14" fmla="*/ 1170 w 1218"/>
                <a:gd name="T15" fmla="*/ 57 h 435"/>
                <a:gd name="T16" fmla="*/ 1218 w 1218"/>
                <a:gd name="T17" fmla="*/ 0 h 4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8"/>
                <a:gd name="T28" fmla="*/ 0 h 435"/>
                <a:gd name="T29" fmla="*/ 1218 w 1218"/>
                <a:gd name="T30" fmla="*/ 435 h 4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8" h="435">
                  <a:moveTo>
                    <a:pt x="0" y="435"/>
                  </a:moveTo>
                  <a:lnTo>
                    <a:pt x="198" y="432"/>
                  </a:lnTo>
                  <a:lnTo>
                    <a:pt x="417" y="417"/>
                  </a:lnTo>
                  <a:lnTo>
                    <a:pt x="633" y="384"/>
                  </a:lnTo>
                  <a:lnTo>
                    <a:pt x="777" y="330"/>
                  </a:lnTo>
                  <a:lnTo>
                    <a:pt x="936" y="246"/>
                  </a:lnTo>
                  <a:lnTo>
                    <a:pt x="1071" y="150"/>
                  </a:lnTo>
                  <a:lnTo>
                    <a:pt x="1170" y="57"/>
                  </a:lnTo>
                  <a:lnTo>
                    <a:pt x="1218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52"/>
            <p:cNvSpPr>
              <a:spLocks/>
            </p:cNvSpPr>
            <p:nvPr/>
          </p:nvSpPr>
          <p:spPr bwMode="auto">
            <a:xfrm>
              <a:off x="3396" y="1125"/>
              <a:ext cx="1230" cy="453"/>
            </a:xfrm>
            <a:custGeom>
              <a:avLst/>
              <a:gdLst>
                <a:gd name="T0" fmla="*/ 0 w 1230"/>
                <a:gd name="T1" fmla="*/ 114 h 453"/>
                <a:gd name="T2" fmla="*/ 42 w 1230"/>
                <a:gd name="T3" fmla="*/ 78 h 453"/>
                <a:gd name="T4" fmla="*/ 105 w 1230"/>
                <a:gd name="T5" fmla="*/ 132 h 453"/>
                <a:gd name="T6" fmla="*/ 147 w 1230"/>
                <a:gd name="T7" fmla="*/ 87 h 453"/>
                <a:gd name="T8" fmla="*/ 204 w 1230"/>
                <a:gd name="T9" fmla="*/ 108 h 453"/>
                <a:gd name="T10" fmla="*/ 258 w 1230"/>
                <a:gd name="T11" fmla="*/ 81 h 453"/>
                <a:gd name="T12" fmla="*/ 315 w 1230"/>
                <a:gd name="T13" fmla="*/ 93 h 453"/>
                <a:gd name="T14" fmla="*/ 369 w 1230"/>
                <a:gd name="T15" fmla="*/ 48 h 453"/>
                <a:gd name="T16" fmla="*/ 429 w 1230"/>
                <a:gd name="T17" fmla="*/ 75 h 453"/>
                <a:gd name="T18" fmla="*/ 471 w 1230"/>
                <a:gd name="T19" fmla="*/ 57 h 453"/>
                <a:gd name="T20" fmla="*/ 537 w 1230"/>
                <a:gd name="T21" fmla="*/ 78 h 453"/>
                <a:gd name="T22" fmla="*/ 576 w 1230"/>
                <a:gd name="T23" fmla="*/ 0 h 453"/>
                <a:gd name="T24" fmla="*/ 642 w 1230"/>
                <a:gd name="T25" fmla="*/ 39 h 453"/>
                <a:gd name="T26" fmla="*/ 744 w 1230"/>
                <a:gd name="T27" fmla="*/ 72 h 453"/>
                <a:gd name="T28" fmla="*/ 852 w 1230"/>
                <a:gd name="T29" fmla="*/ 27 h 453"/>
                <a:gd name="T30" fmla="*/ 909 w 1230"/>
                <a:gd name="T31" fmla="*/ 180 h 453"/>
                <a:gd name="T32" fmla="*/ 963 w 1230"/>
                <a:gd name="T33" fmla="*/ 150 h 453"/>
                <a:gd name="T34" fmla="*/ 1017 w 1230"/>
                <a:gd name="T35" fmla="*/ 417 h 453"/>
                <a:gd name="T36" fmla="*/ 1077 w 1230"/>
                <a:gd name="T37" fmla="*/ 438 h 453"/>
                <a:gd name="T38" fmla="*/ 1122 w 1230"/>
                <a:gd name="T39" fmla="*/ 297 h 453"/>
                <a:gd name="T40" fmla="*/ 1176 w 1230"/>
                <a:gd name="T41" fmla="*/ 438 h 453"/>
                <a:gd name="T42" fmla="*/ 1230 w 1230"/>
                <a:gd name="T43" fmla="*/ 453 h 4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30"/>
                <a:gd name="T67" fmla="*/ 0 h 453"/>
                <a:gd name="T68" fmla="*/ 1230 w 1230"/>
                <a:gd name="T69" fmla="*/ 453 h 4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30" h="453">
                  <a:moveTo>
                    <a:pt x="0" y="114"/>
                  </a:moveTo>
                  <a:lnTo>
                    <a:pt x="42" y="78"/>
                  </a:lnTo>
                  <a:lnTo>
                    <a:pt x="105" y="132"/>
                  </a:lnTo>
                  <a:lnTo>
                    <a:pt x="147" y="87"/>
                  </a:lnTo>
                  <a:lnTo>
                    <a:pt x="204" y="108"/>
                  </a:lnTo>
                  <a:lnTo>
                    <a:pt x="258" y="81"/>
                  </a:lnTo>
                  <a:lnTo>
                    <a:pt x="315" y="93"/>
                  </a:lnTo>
                  <a:lnTo>
                    <a:pt x="369" y="48"/>
                  </a:lnTo>
                  <a:lnTo>
                    <a:pt x="429" y="75"/>
                  </a:lnTo>
                  <a:lnTo>
                    <a:pt x="471" y="57"/>
                  </a:lnTo>
                  <a:lnTo>
                    <a:pt x="537" y="78"/>
                  </a:lnTo>
                  <a:lnTo>
                    <a:pt x="576" y="0"/>
                  </a:lnTo>
                  <a:lnTo>
                    <a:pt x="642" y="39"/>
                  </a:lnTo>
                  <a:lnTo>
                    <a:pt x="744" y="72"/>
                  </a:lnTo>
                  <a:lnTo>
                    <a:pt x="852" y="27"/>
                  </a:lnTo>
                  <a:lnTo>
                    <a:pt x="909" y="180"/>
                  </a:lnTo>
                  <a:lnTo>
                    <a:pt x="963" y="150"/>
                  </a:lnTo>
                  <a:lnTo>
                    <a:pt x="1017" y="417"/>
                  </a:lnTo>
                  <a:lnTo>
                    <a:pt x="1077" y="438"/>
                  </a:lnTo>
                  <a:lnTo>
                    <a:pt x="1122" y="297"/>
                  </a:lnTo>
                  <a:lnTo>
                    <a:pt x="1176" y="438"/>
                  </a:lnTo>
                  <a:lnTo>
                    <a:pt x="1230" y="45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53"/>
            <p:cNvSpPr>
              <a:spLocks/>
            </p:cNvSpPr>
            <p:nvPr/>
          </p:nvSpPr>
          <p:spPr bwMode="auto">
            <a:xfrm>
              <a:off x="3396" y="795"/>
              <a:ext cx="1236" cy="450"/>
            </a:xfrm>
            <a:custGeom>
              <a:avLst/>
              <a:gdLst>
                <a:gd name="T0" fmla="*/ 0 w 1236"/>
                <a:gd name="T1" fmla="*/ 429 h 450"/>
                <a:gd name="T2" fmla="*/ 51 w 1236"/>
                <a:gd name="T3" fmla="*/ 450 h 450"/>
                <a:gd name="T4" fmla="*/ 150 w 1236"/>
                <a:gd name="T5" fmla="*/ 360 h 450"/>
                <a:gd name="T6" fmla="*/ 258 w 1236"/>
                <a:gd name="T7" fmla="*/ 444 h 450"/>
                <a:gd name="T8" fmla="*/ 282 w 1236"/>
                <a:gd name="T9" fmla="*/ 438 h 450"/>
                <a:gd name="T10" fmla="*/ 375 w 1236"/>
                <a:gd name="T11" fmla="*/ 360 h 450"/>
                <a:gd name="T12" fmla="*/ 423 w 1236"/>
                <a:gd name="T13" fmla="*/ 414 h 450"/>
                <a:gd name="T14" fmla="*/ 450 w 1236"/>
                <a:gd name="T15" fmla="*/ 360 h 450"/>
                <a:gd name="T16" fmla="*/ 477 w 1236"/>
                <a:gd name="T17" fmla="*/ 327 h 450"/>
                <a:gd name="T18" fmla="*/ 528 w 1236"/>
                <a:gd name="T19" fmla="*/ 327 h 450"/>
                <a:gd name="T20" fmla="*/ 579 w 1236"/>
                <a:gd name="T21" fmla="*/ 246 h 450"/>
                <a:gd name="T22" fmla="*/ 624 w 1236"/>
                <a:gd name="T23" fmla="*/ 213 h 450"/>
                <a:gd name="T24" fmla="*/ 690 w 1236"/>
                <a:gd name="T25" fmla="*/ 216 h 450"/>
                <a:gd name="T26" fmla="*/ 741 w 1236"/>
                <a:gd name="T27" fmla="*/ 267 h 450"/>
                <a:gd name="T28" fmla="*/ 762 w 1236"/>
                <a:gd name="T29" fmla="*/ 210 h 450"/>
                <a:gd name="T30" fmla="*/ 783 w 1236"/>
                <a:gd name="T31" fmla="*/ 144 h 450"/>
                <a:gd name="T32" fmla="*/ 801 w 1236"/>
                <a:gd name="T33" fmla="*/ 90 h 450"/>
                <a:gd name="T34" fmla="*/ 861 w 1236"/>
                <a:gd name="T35" fmla="*/ 156 h 450"/>
                <a:gd name="T36" fmla="*/ 879 w 1236"/>
                <a:gd name="T37" fmla="*/ 111 h 450"/>
                <a:gd name="T38" fmla="*/ 903 w 1236"/>
                <a:gd name="T39" fmla="*/ 0 h 450"/>
                <a:gd name="T40" fmla="*/ 960 w 1236"/>
                <a:gd name="T41" fmla="*/ 150 h 450"/>
                <a:gd name="T42" fmla="*/ 1011 w 1236"/>
                <a:gd name="T43" fmla="*/ 72 h 450"/>
                <a:gd name="T44" fmla="*/ 1050 w 1236"/>
                <a:gd name="T45" fmla="*/ 24 h 450"/>
                <a:gd name="T46" fmla="*/ 1116 w 1236"/>
                <a:gd name="T47" fmla="*/ 15 h 450"/>
                <a:gd name="T48" fmla="*/ 1179 w 1236"/>
                <a:gd name="T49" fmla="*/ 27 h 450"/>
                <a:gd name="T50" fmla="*/ 1236 w 1236"/>
                <a:gd name="T51" fmla="*/ 81 h 4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36"/>
                <a:gd name="T79" fmla="*/ 0 h 450"/>
                <a:gd name="T80" fmla="*/ 1236 w 1236"/>
                <a:gd name="T81" fmla="*/ 450 h 4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36" h="450">
                  <a:moveTo>
                    <a:pt x="0" y="429"/>
                  </a:moveTo>
                  <a:lnTo>
                    <a:pt x="51" y="450"/>
                  </a:lnTo>
                  <a:lnTo>
                    <a:pt x="150" y="360"/>
                  </a:lnTo>
                  <a:lnTo>
                    <a:pt x="258" y="444"/>
                  </a:lnTo>
                  <a:lnTo>
                    <a:pt x="282" y="438"/>
                  </a:lnTo>
                  <a:lnTo>
                    <a:pt x="375" y="360"/>
                  </a:lnTo>
                  <a:lnTo>
                    <a:pt x="423" y="414"/>
                  </a:lnTo>
                  <a:lnTo>
                    <a:pt x="450" y="360"/>
                  </a:lnTo>
                  <a:lnTo>
                    <a:pt x="477" y="327"/>
                  </a:lnTo>
                  <a:lnTo>
                    <a:pt x="528" y="327"/>
                  </a:lnTo>
                  <a:lnTo>
                    <a:pt x="579" y="246"/>
                  </a:lnTo>
                  <a:lnTo>
                    <a:pt x="624" y="213"/>
                  </a:lnTo>
                  <a:lnTo>
                    <a:pt x="690" y="216"/>
                  </a:lnTo>
                  <a:lnTo>
                    <a:pt x="741" y="267"/>
                  </a:lnTo>
                  <a:lnTo>
                    <a:pt x="762" y="210"/>
                  </a:lnTo>
                  <a:lnTo>
                    <a:pt x="783" y="144"/>
                  </a:lnTo>
                  <a:lnTo>
                    <a:pt x="801" y="90"/>
                  </a:lnTo>
                  <a:lnTo>
                    <a:pt x="861" y="156"/>
                  </a:lnTo>
                  <a:lnTo>
                    <a:pt x="879" y="111"/>
                  </a:lnTo>
                  <a:lnTo>
                    <a:pt x="903" y="0"/>
                  </a:lnTo>
                  <a:lnTo>
                    <a:pt x="960" y="150"/>
                  </a:lnTo>
                  <a:lnTo>
                    <a:pt x="1011" y="72"/>
                  </a:lnTo>
                  <a:lnTo>
                    <a:pt x="1050" y="24"/>
                  </a:lnTo>
                  <a:lnTo>
                    <a:pt x="1116" y="15"/>
                  </a:lnTo>
                  <a:lnTo>
                    <a:pt x="1179" y="27"/>
                  </a:lnTo>
                  <a:lnTo>
                    <a:pt x="1236" y="81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31" name="Group 61"/>
            <p:cNvGrpSpPr>
              <a:grpSpLocks/>
            </p:cNvGrpSpPr>
            <p:nvPr/>
          </p:nvGrpSpPr>
          <p:grpSpPr bwMode="auto">
            <a:xfrm>
              <a:off x="1281" y="1702"/>
              <a:ext cx="1645" cy="159"/>
              <a:chOff x="1285" y="3098"/>
              <a:chExt cx="1645" cy="159"/>
            </a:xfrm>
          </p:grpSpPr>
          <p:sp>
            <p:nvSpPr>
              <p:cNvPr id="15455" name="Text Box 62"/>
              <p:cNvSpPr txBox="1">
                <a:spLocks noChangeArrowheads="1"/>
              </p:cNvSpPr>
              <p:nvPr/>
            </p:nvSpPr>
            <p:spPr bwMode="auto">
              <a:xfrm>
                <a:off x="1285" y="3102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1850</a:t>
                </a:r>
              </a:p>
            </p:txBody>
          </p:sp>
          <p:sp>
            <p:nvSpPr>
              <p:cNvPr id="15456" name="Text Box 63"/>
              <p:cNvSpPr txBox="1">
                <a:spLocks noChangeArrowheads="1"/>
              </p:cNvSpPr>
              <p:nvPr/>
            </p:nvSpPr>
            <p:spPr bwMode="auto">
              <a:xfrm>
                <a:off x="1558" y="3103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1900</a:t>
                </a:r>
              </a:p>
            </p:txBody>
          </p:sp>
          <p:sp>
            <p:nvSpPr>
              <p:cNvPr id="15457" name="Text Box 64"/>
              <p:cNvSpPr txBox="1">
                <a:spLocks noChangeArrowheads="1"/>
              </p:cNvSpPr>
              <p:nvPr/>
            </p:nvSpPr>
            <p:spPr bwMode="auto">
              <a:xfrm>
                <a:off x="1824" y="3098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1950</a:t>
                </a:r>
              </a:p>
            </p:txBody>
          </p:sp>
          <p:sp>
            <p:nvSpPr>
              <p:cNvPr id="15458" name="Text Box 65"/>
              <p:cNvSpPr txBox="1">
                <a:spLocks noChangeArrowheads="1"/>
              </p:cNvSpPr>
              <p:nvPr/>
            </p:nvSpPr>
            <p:spPr bwMode="auto">
              <a:xfrm>
                <a:off x="2097" y="3098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2000</a:t>
                </a:r>
              </a:p>
            </p:txBody>
          </p:sp>
          <p:sp>
            <p:nvSpPr>
              <p:cNvPr id="15459" name="Text Box 66"/>
              <p:cNvSpPr txBox="1">
                <a:spLocks noChangeArrowheads="1"/>
              </p:cNvSpPr>
              <p:nvPr/>
            </p:nvSpPr>
            <p:spPr bwMode="auto">
              <a:xfrm>
                <a:off x="2363" y="3100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2050</a:t>
                </a:r>
              </a:p>
            </p:txBody>
          </p:sp>
          <p:sp>
            <p:nvSpPr>
              <p:cNvPr id="15460" name="Text Box 67"/>
              <p:cNvSpPr txBox="1">
                <a:spLocks noChangeArrowheads="1"/>
              </p:cNvSpPr>
              <p:nvPr/>
            </p:nvSpPr>
            <p:spPr bwMode="auto">
              <a:xfrm>
                <a:off x="2638" y="3098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2100</a:t>
                </a:r>
              </a:p>
            </p:txBody>
          </p:sp>
        </p:grpSp>
        <p:grpSp>
          <p:nvGrpSpPr>
            <p:cNvPr id="15432" name="Group 75"/>
            <p:cNvGrpSpPr>
              <a:grpSpLocks/>
            </p:cNvGrpSpPr>
            <p:nvPr/>
          </p:nvGrpSpPr>
          <p:grpSpPr bwMode="auto">
            <a:xfrm>
              <a:off x="3169" y="1702"/>
              <a:ext cx="1645" cy="159"/>
              <a:chOff x="1285" y="3098"/>
              <a:chExt cx="1645" cy="159"/>
            </a:xfrm>
          </p:grpSpPr>
          <p:sp>
            <p:nvSpPr>
              <p:cNvPr id="15449" name="Text Box 76"/>
              <p:cNvSpPr txBox="1">
                <a:spLocks noChangeArrowheads="1"/>
              </p:cNvSpPr>
              <p:nvPr/>
            </p:nvSpPr>
            <p:spPr bwMode="auto">
              <a:xfrm>
                <a:off x="1285" y="3102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1850</a:t>
                </a:r>
              </a:p>
            </p:txBody>
          </p:sp>
          <p:sp>
            <p:nvSpPr>
              <p:cNvPr id="15450" name="Text Box 77"/>
              <p:cNvSpPr txBox="1">
                <a:spLocks noChangeArrowheads="1"/>
              </p:cNvSpPr>
              <p:nvPr/>
            </p:nvSpPr>
            <p:spPr bwMode="auto">
              <a:xfrm>
                <a:off x="1558" y="3103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1900</a:t>
                </a:r>
              </a:p>
            </p:txBody>
          </p:sp>
          <p:sp>
            <p:nvSpPr>
              <p:cNvPr id="15451" name="Text Box 78"/>
              <p:cNvSpPr txBox="1">
                <a:spLocks noChangeArrowheads="1"/>
              </p:cNvSpPr>
              <p:nvPr/>
            </p:nvSpPr>
            <p:spPr bwMode="auto">
              <a:xfrm>
                <a:off x="1824" y="3098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1950</a:t>
                </a:r>
              </a:p>
            </p:txBody>
          </p:sp>
          <p:sp>
            <p:nvSpPr>
              <p:cNvPr id="15452" name="Text Box 79"/>
              <p:cNvSpPr txBox="1">
                <a:spLocks noChangeArrowheads="1"/>
              </p:cNvSpPr>
              <p:nvPr/>
            </p:nvSpPr>
            <p:spPr bwMode="auto">
              <a:xfrm>
                <a:off x="2097" y="3098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2000</a:t>
                </a:r>
              </a:p>
            </p:txBody>
          </p:sp>
          <p:sp>
            <p:nvSpPr>
              <p:cNvPr id="15453" name="Text Box 80"/>
              <p:cNvSpPr txBox="1">
                <a:spLocks noChangeArrowheads="1"/>
              </p:cNvSpPr>
              <p:nvPr/>
            </p:nvSpPr>
            <p:spPr bwMode="auto">
              <a:xfrm>
                <a:off x="2363" y="3100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2050</a:t>
                </a:r>
              </a:p>
            </p:txBody>
          </p:sp>
          <p:sp>
            <p:nvSpPr>
              <p:cNvPr id="15454" name="Text Box 81"/>
              <p:cNvSpPr txBox="1">
                <a:spLocks noChangeArrowheads="1"/>
              </p:cNvSpPr>
              <p:nvPr/>
            </p:nvSpPr>
            <p:spPr bwMode="auto">
              <a:xfrm>
                <a:off x="2638" y="3098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2100</a:t>
                </a:r>
              </a:p>
            </p:txBody>
          </p:sp>
        </p:grpSp>
        <p:sp>
          <p:nvSpPr>
            <p:cNvPr id="15433" name="Text Box 88"/>
            <p:cNvSpPr txBox="1">
              <a:spLocks noChangeArrowheads="1"/>
            </p:cNvSpPr>
            <p:nvPr/>
          </p:nvSpPr>
          <p:spPr bwMode="auto">
            <a:xfrm>
              <a:off x="1192" y="163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200</a:t>
              </a:r>
            </a:p>
          </p:txBody>
        </p:sp>
        <p:sp>
          <p:nvSpPr>
            <p:cNvPr id="15434" name="Text Box 89"/>
            <p:cNvSpPr txBox="1">
              <a:spLocks noChangeArrowheads="1"/>
            </p:cNvSpPr>
            <p:nvPr/>
          </p:nvSpPr>
          <p:spPr bwMode="auto">
            <a:xfrm>
              <a:off x="1196" y="1405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400</a:t>
              </a:r>
            </a:p>
          </p:txBody>
        </p:sp>
        <p:sp>
          <p:nvSpPr>
            <p:cNvPr id="15435" name="Text Box 90"/>
            <p:cNvSpPr txBox="1">
              <a:spLocks noChangeArrowheads="1"/>
            </p:cNvSpPr>
            <p:nvPr/>
          </p:nvSpPr>
          <p:spPr bwMode="auto">
            <a:xfrm>
              <a:off x="1196" y="1165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600</a:t>
              </a:r>
            </a:p>
          </p:txBody>
        </p:sp>
        <p:sp>
          <p:nvSpPr>
            <p:cNvPr id="15436" name="Text Box 91"/>
            <p:cNvSpPr txBox="1">
              <a:spLocks noChangeArrowheads="1"/>
            </p:cNvSpPr>
            <p:nvPr/>
          </p:nvSpPr>
          <p:spPr bwMode="auto">
            <a:xfrm>
              <a:off x="1196" y="941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800</a:t>
              </a:r>
            </a:p>
          </p:txBody>
        </p:sp>
        <p:sp>
          <p:nvSpPr>
            <p:cNvPr id="15437" name="Text Box 92"/>
            <p:cNvSpPr txBox="1">
              <a:spLocks noChangeArrowheads="1"/>
            </p:cNvSpPr>
            <p:nvPr/>
          </p:nvSpPr>
          <p:spPr bwMode="auto">
            <a:xfrm>
              <a:off x="1152" y="713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1000</a:t>
              </a:r>
            </a:p>
          </p:txBody>
        </p:sp>
        <p:sp>
          <p:nvSpPr>
            <p:cNvPr id="15438" name="Text Box 93"/>
            <p:cNvSpPr txBox="1">
              <a:spLocks noChangeArrowheads="1"/>
            </p:cNvSpPr>
            <p:nvPr/>
          </p:nvSpPr>
          <p:spPr bwMode="auto">
            <a:xfrm rot="-5400000">
              <a:off x="660" y="1153"/>
              <a:ext cx="9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Atmospheric CO</a:t>
              </a:r>
              <a:r>
                <a:rPr lang="en-US" baseline="-25000"/>
                <a:t>2</a:t>
              </a:r>
              <a:r>
                <a:rPr lang="en-US"/>
                <a:t> (ppm)</a:t>
              </a:r>
            </a:p>
          </p:txBody>
        </p:sp>
        <p:sp>
          <p:nvSpPr>
            <p:cNvPr id="15439" name="Text Box 94"/>
            <p:cNvSpPr txBox="1">
              <a:spLocks noChangeArrowheads="1"/>
            </p:cNvSpPr>
            <p:nvPr/>
          </p:nvSpPr>
          <p:spPr bwMode="auto">
            <a:xfrm rot="-5400000">
              <a:off x="2488" y="1175"/>
              <a:ext cx="12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Land Carbon Uptake (Pg C yr</a:t>
              </a:r>
              <a:r>
                <a:rPr lang="en-US" baseline="30000"/>
                <a:t>-1</a:t>
              </a:r>
              <a:r>
                <a:rPr lang="en-US"/>
                <a:t>)</a:t>
              </a:r>
            </a:p>
          </p:txBody>
        </p:sp>
        <p:sp>
          <p:nvSpPr>
            <p:cNvPr id="15440" name="Line 96"/>
            <p:cNvSpPr>
              <a:spLocks noChangeShapeType="1"/>
            </p:cNvSpPr>
            <p:nvPr/>
          </p:nvSpPr>
          <p:spPr bwMode="auto">
            <a:xfrm>
              <a:off x="3309" y="932"/>
              <a:ext cx="1345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97"/>
            <p:cNvSpPr>
              <a:spLocks noChangeShapeType="1"/>
            </p:cNvSpPr>
            <p:nvPr/>
          </p:nvSpPr>
          <p:spPr bwMode="auto">
            <a:xfrm>
              <a:off x="3313" y="1396"/>
              <a:ext cx="1345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Text Box 98"/>
            <p:cNvSpPr txBox="1">
              <a:spLocks noChangeArrowheads="1"/>
            </p:cNvSpPr>
            <p:nvPr/>
          </p:nvSpPr>
          <p:spPr bwMode="auto">
            <a:xfrm>
              <a:off x="3162" y="116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443" name="Text Box 99"/>
            <p:cNvSpPr txBox="1">
              <a:spLocks noChangeArrowheads="1"/>
            </p:cNvSpPr>
            <p:nvPr/>
          </p:nvSpPr>
          <p:spPr bwMode="auto">
            <a:xfrm>
              <a:off x="3158" y="101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5444" name="Text Box 100"/>
            <p:cNvSpPr txBox="1">
              <a:spLocks noChangeArrowheads="1"/>
            </p:cNvSpPr>
            <p:nvPr/>
          </p:nvSpPr>
          <p:spPr bwMode="auto">
            <a:xfrm>
              <a:off x="3158" y="85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5445" name="Text Box 101"/>
            <p:cNvSpPr txBox="1">
              <a:spLocks noChangeArrowheads="1"/>
            </p:cNvSpPr>
            <p:nvPr/>
          </p:nvSpPr>
          <p:spPr bwMode="auto">
            <a:xfrm>
              <a:off x="3158" y="71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5446" name="Text Box 103"/>
            <p:cNvSpPr txBox="1">
              <a:spLocks noChangeArrowheads="1"/>
            </p:cNvSpPr>
            <p:nvPr/>
          </p:nvSpPr>
          <p:spPr bwMode="auto">
            <a:xfrm>
              <a:off x="3138" y="1317"/>
              <a:ext cx="1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-2</a:t>
              </a:r>
            </a:p>
          </p:txBody>
        </p:sp>
        <p:sp>
          <p:nvSpPr>
            <p:cNvPr id="15447" name="Text Box 104"/>
            <p:cNvSpPr txBox="1">
              <a:spLocks noChangeArrowheads="1"/>
            </p:cNvSpPr>
            <p:nvPr/>
          </p:nvSpPr>
          <p:spPr bwMode="auto">
            <a:xfrm>
              <a:off x="3142" y="1481"/>
              <a:ext cx="1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-4</a:t>
              </a:r>
            </a:p>
          </p:txBody>
        </p:sp>
        <p:sp>
          <p:nvSpPr>
            <p:cNvPr id="15448" name="Text Box 105"/>
            <p:cNvSpPr txBox="1">
              <a:spLocks noChangeArrowheads="1"/>
            </p:cNvSpPr>
            <p:nvPr/>
          </p:nvSpPr>
          <p:spPr bwMode="auto">
            <a:xfrm>
              <a:off x="3138" y="1617"/>
              <a:ext cx="1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-6</a:t>
              </a:r>
            </a:p>
          </p:txBody>
        </p:sp>
      </p:grpSp>
      <p:grpSp>
        <p:nvGrpSpPr>
          <p:cNvPr id="15364" name="Group 111"/>
          <p:cNvGrpSpPr>
            <a:grpSpLocks/>
          </p:cNvGrpSpPr>
          <p:nvPr/>
        </p:nvGrpSpPr>
        <p:grpSpPr bwMode="auto">
          <a:xfrm>
            <a:off x="1689100" y="2971800"/>
            <a:ext cx="5953125" cy="1835150"/>
            <a:chOff x="1064" y="2101"/>
            <a:chExt cx="3750" cy="1156"/>
          </a:xfrm>
        </p:grpSpPr>
        <p:grpSp>
          <p:nvGrpSpPr>
            <p:cNvPr id="15370" name="Group 17"/>
            <p:cNvGrpSpPr>
              <a:grpSpLocks/>
            </p:cNvGrpSpPr>
            <p:nvPr/>
          </p:nvGrpSpPr>
          <p:grpSpPr bwMode="auto">
            <a:xfrm>
              <a:off x="1433" y="2178"/>
              <a:ext cx="1347" cy="928"/>
              <a:chOff x="1431" y="783"/>
              <a:chExt cx="1347" cy="928"/>
            </a:xfrm>
          </p:grpSpPr>
          <p:sp>
            <p:nvSpPr>
              <p:cNvPr id="15410" name="Rectangle 18"/>
              <p:cNvSpPr>
                <a:spLocks noChangeArrowheads="1"/>
              </p:cNvSpPr>
              <p:nvPr/>
            </p:nvSpPr>
            <p:spPr bwMode="auto">
              <a:xfrm>
                <a:off x="1431" y="784"/>
                <a:ext cx="1347" cy="9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1" name="Line 19"/>
              <p:cNvSpPr>
                <a:spLocks noChangeShapeType="1"/>
              </p:cNvSpPr>
              <p:nvPr/>
            </p:nvSpPr>
            <p:spPr bwMode="auto">
              <a:xfrm flipV="1">
                <a:off x="1703" y="783"/>
                <a:ext cx="0" cy="9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20"/>
              <p:cNvSpPr>
                <a:spLocks noChangeShapeType="1"/>
              </p:cNvSpPr>
              <p:nvPr/>
            </p:nvSpPr>
            <p:spPr bwMode="auto">
              <a:xfrm flipV="1">
                <a:off x="1967" y="783"/>
                <a:ext cx="0" cy="9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21"/>
              <p:cNvSpPr>
                <a:spLocks noChangeShapeType="1"/>
              </p:cNvSpPr>
              <p:nvPr/>
            </p:nvSpPr>
            <p:spPr bwMode="auto">
              <a:xfrm flipV="1">
                <a:off x="2240" y="783"/>
                <a:ext cx="0" cy="9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22"/>
              <p:cNvSpPr>
                <a:spLocks noChangeShapeType="1"/>
              </p:cNvSpPr>
              <p:nvPr/>
            </p:nvSpPr>
            <p:spPr bwMode="auto">
              <a:xfrm flipV="1">
                <a:off x="2507" y="783"/>
                <a:ext cx="0" cy="9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Line 23"/>
              <p:cNvSpPr>
                <a:spLocks noChangeShapeType="1"/>
              </p:cNvSpPr>
              <p:nvPr/>
            </p:nvSpPr>
            <p:spPr bwMode="auto">
              <a:xfrm>
                <a:off x="1433" y="1477"/>
                <a:ext cx="13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Line 24"/>
              <p:cNvSpPr>
                <a:spLocks noChangeShapeType="1"/>
              </p:cNvSpPr>
              <p:nvPr/>
            </p:nvSpPr>
            <p:spPr bwMode="auto">
              <a:xfrm>
                <a:off x="1433" y="1240"/>
                <a:ext cx="13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25"/>
              <p:cNvSpPr>
                <a:spLocks noChangeShapeType="1"/>
              </p:cNvSpPr>
              <p:nvPr/>
            </p:nvSpPr>
            <p:spPr bwMode="auto">
              <a:xfrm>
                <a:off x="1433" y="1012"/>
                <a:ext cx="13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" name="Rectangle 27"/>
            <p:cNvSpPr>
              <a:spLocks noChangeArrowheads="1"/>
            </p:cNvSpPr>
            <p:nvPr/>
          </p:nvSpPr>
          <p:spPr bwMode="auto">
            <a:xfrm>
              <a:off x="3312" y="2182"/>
              <a:ext cx="1347" cy="9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28"/>
            <p:cNvSpPr>
              <a:spLocks noChangeShapeType="1"/>
            </p:cNvSpPr>
            <p:nvPr/>
          </p:nvSpPr>
          <p:spPr bwMode="auto">
            <a:xfrm flipV="1">
              <a:off x="3584" y="2181"/>
              <a:ext cx="0" cy="9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29"/>
            <p:cNvSpPr>
              <a:spLocks noChangeShapeType="1"/>
            </p:cNvSpPr>
            <p:nvPr/>
          </p:nvSpPr>
          <p:spPr bwMode="auto">
            <a:xfrm flipV="1">
              <a:off x="3848" y="2181"/>
              <a:ext cx="0" cy="9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30"/>
            <p:cNvSpPr>
              <a:spLocks noChangeShapeType="1"/>
            </p:cNvSpPr>
            <p:nvPr/>
          </p:nvSpPr>
          <p:spPr bwMode="auto">
            <a:xfrm flipV="1">
              <a:off x="4121" y="2181"/>
              <a:ext cx="0" cy="9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31"/>
            <p:cNvSpPr>
              <a:spLocks noChangeShapeType="1"/>
            </p:cNvSpPr>
            <p:nvPr/>
          </p:nvSpPr>
          <p:spPr bwMode="auto">
            <a:xfrm flipV="1">
              <a:off x="4388" y="2181"/>
              <a:ext cx="0" cy="9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32"/>
            <p:cNvSpPr>
              <a:spLocks noChangeShapeType="1"/>
            </p:cNvSpPr>
            <p:nvPr/>
          </p:nvSpPr>
          <p:spPr bwMode="auto">
            <a:xfrm>
              <a:off x="3314" y="2946"/>
              <a:ext cx="1345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33"/>
            <p:cNvSpPr>
              <a:spLocks noChangeShapeType="1"/>
            </p:cNvSpPr>
            <p:nvPr/>
          </p:nvSpPr>
          <p:spPr bwMode="auto">
            <a:xfrm>
              <a:off x="3314" y="2638"/>
              <a:ext cx="1345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34"/>
            <p:cNvSpPr>
              <a:spLocks noChangeShapeType="1"/>
            </p:cNvSpPr>
            <p:nvPr/>
          </p:nvSpPr>
          <p:spPr bwMode="auto">
            <a:xfrm>
              <a:off x="3314" y="2334"/>
              <a:ext cx="1345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44"/>
            <p:cNvSpPr>
              <a:spLocks noChangeShapeType="1"/>
            </p:cNvSpPr>
            <p:nvPr/>
          </p:nvSpPr>
          <p:spPr bwMode="auto">
            <a:xfrm>
              <a:off x="3311" y="2796"/>
              <a:ext cx="1345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45"/>
            <p:cNvSpPr>
              <a:spLocks noChangeShapeType="1"/>
            </p:cNvSpPr>
            <p:nvPr/>
          </p:nvSpPr>
          <p:spPr bwMode="auto">
            <a:xfrm>
              <a:off x="3311" y="2484"/>
              <a:ext cx="1345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46"/>
            <p:cNvSpPr>
              <a:spLocks/>
            </p:cNvSpPr>
            <p:nvPr/>
          </p:nvSpPr>
          <p:spPr bwMode="auto">
            <a:xfrm>
              <a:off x="3402" y="2226"/>
              <a:ext cx="1224" cy="609"/>
            </a:xfrm>
            <a:custGeom>
              <a:avLst/>
              <a:gdLst>
                <a:gd name="T0" fmla="*/ 0 w 1224"/>
                <a:gd name="T1" fmla="*/ 609 h 609"/>
                <a:gd name="T2" fmla="*/ 87 w 1224"/>
                <a:gd name="T3" fmla="*/ 603 h 609"/>
                <a:gd name="T4" fmla="*/ 162 w 1224"/>
                <a:gd name="T5" fmla="*/ 588 h 609"/>
                <a:gd name="T6" fmla="*/ 228 w 1224"/>
                <a:gd name="T7" fmla="*/ 576 h 609"/>
                <a:gd name="T8" fmla="*/ 282 w 1224"/>
                <a:gd name="T9" fmla="*/ 573 h 609"/>
                <a:gd name="T10" fmla="*/ 387 w 1224"/>
                <a:gd name="T11" fmla="*/ 582 h 609"/>
                <a:gd name="T12" fmla="*/ 456 w 1224"/>
                <a:gd name="T13" fmla="*/ 564 h 609"/>
                <a:gd name="T14" fmla="*/ 567 w 1224"/>
                <a:gd name="T15" fmla="*/ 540 h 609"/>
                <a:gd name="T16" fmla="*/ 627 w 1224"/>
                <a:gd name="T17" fmla="*/ 504 h 609"/>
                <a:gd name="T18" fmla="*/ 699 w 1224"/>
                <a:gd name="T19" fmla="*/ 465 h 609"/>
                <a:gd name="T20" fmla="*/ 762 w 1224"/>
                <a:gd name="T21" fmla="*/ 435 h 609"/>
                <a:gd name="T22" fmla="*/ 822 w 1224"/>
                <a:gd name="T23" fmla="*/ 384 h 609"/>
                <a:gd name="T24" fmla="*/ 861 w 1224"/>
                <a:gd name="T25" fmla="*/ 351 h 609"/>
                <a:gd name="T26" fmla="*/ 912 w 1224"/>
                <a:gd name="T27" fmla="*/ 303 h 609"/>
                <a:gd name="T28" fmla="*/ 963 w 1224"/>
                <a:gd name="T29" fmla="*/ 261 h 609"/>
                <a:gd name="T30" fmla="*/ 1005 w 1224"/>
                <a:gd name="T31" fmla="*/ 219 h 609"/>
                <a:gd name="T32" fmla="*/ 1062 w 1224"/>
                <a:gd name="T33" fmla="*/ 162 h 609"/>
                <a:gd name="T34" fmla="*/ 1110 w 1224"/>
                <a:gd name="T35" fmla="*/ 123 h 609"/>
                <a:gd name="T36" fmla="*/ 1152 w 1224"/>
                <a:gd name="T37" fmla="*/ 78 h 609"/>
                <a:gd name="T38" fmla="*/ 1200 w 1224"/>
                <a:gd name="T39" fmla="*/ 21 h 609"/>
                <a:gd name="T40" fmla="*/ 1224 w 1224"/>
                <a:gd name="T41" fmla="*/ 0 h 6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4"/>
                <a:gd name="T64" fmla="*/ 0 h 609"/>
                <a:gd name="T65" fmla="*/ 1224 w 1224"/>
                <a:gd name="T66" fmla="*/ 609 h 6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4" h="609">
                  <a:moveTo>
                    <a:pt x="0" y="609"/>
                  </a:moveTo>
                  <a:lnTo>
                    <a:pt x="87" y="603"/>
                  </a:lnTo>
                  <a:lnTo>
                    <a:pt x="162" y="588"/>
                  </a:lnTo>
                  <a:lnTo>
                    <a:pt x="228" y="576"/>
                  </a:lnTo>
                  <a:lnTo>
                    <a:pt x="282" y="573"/>
                  </a:lnTo>
                  <a:lnTo>
                    <a:pt x="387" y="582"/>
                  </a:lnTo>
                  <a:lnTo>
                    <a:pt x="456" y="564"/>
                  </a:lnTo>
                  <a:lnTo>
                    <a:pt x="567" y="540"/>
                  </a:lnTo>
                  <a:lnTo>
                    <a:pt x="627" y="504"/>
                  </a:lnTo>
                  <a:lnTo>
                    <a:pt x="699" y="465"/>
                  </a:lnTo>
                  <a:lnTo>
                    <a:pt x="762" y="435"/>
                  </a:lnTo>
                  <a:lnTo>
                    <a:pt x="822" y="384"/>
                  </a:lnTo>
                  <a:lnTo>
                    <a:pt x="861" y="351"/>
                  </a:lnTo>
                  <a:lnTo>
                    <a:pt x="912" y="303"/>
                  </a:lnTo>
                  <a:lnTo>
                    <a:pt x="963" y="261"/>
                  </a:lnTo>
                  <a:lnTo>
                    <a:pt x="1005" y="219"/>
                  </a:lnTo>
                  <a:lnTo>
                    <a:pt x="1062" y="162"/>
                  </a:lnTo>
                  <a:lnTo>
                    <a:pt x="1110" y="123"/>
                  </a:lnTo>
                  <a:lnTo>
                    <a:pt x="1152" y="78"/>
                  </a:lnTo>
                  <a:lnTo>
                    <a:pt x="1200" y="21"/>
                  </a:lnTo>
                  <a:lnTo>
                    <a:pt x="1224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47"/>
            <p:cNvSpPr>
              <a:spLocks/>
            </p:cNvSpPr>
            <p:nvPr/>
          </p:nvSpPr>
          <p:spPr bwMode="auto">
            <a:xfrm>
              <a:off x="3393" y="2784"/>
              <a:ext cx="1233" cy="240"/>
            </a:xfrm>
            <a:custGeom>
              <a:avLst/>
              <a:gdLst>
                <a:gd name="T0" fmla="*/ 0 w 1233"/>
                <a:gd name="T1" fmla="*/ 45 h 240"/>
                <a:gd name="T2" fmla="*/ 102 w 1233"/>
                <a:gd name="T3" fmla="*/ 42 h 240"/>
                <a:gd name="T4" fmla="*/ 168 w 1233"/>
                <a:gd name="T5" fmla="*/ 51 h 240"/>
                <a:gd name="T6" fmla="*/ 279 w 1233"/>
                <a:gd name="T7" fmla="*/ 36 h 240"/>
                <a:gd name="T8" fmla="*/ 339 w 1233"/>
                <a:gd name="T9" fmla="*/ 45 h 240"/>
                <a:gd name="T10" fmla="*/ 393 w 1233"/>
                <a:gd name="T11" fmla="*/ 27 h 240"/>
                <a:gd name="T12" fmla="*/ 492 w 1233"/>
                <a:gd name="T13" fmla="*/ 18 h 240"/>
                <a:gd name="T14" fmla="*/ 603 w 1233"/>
                <a:gd name="T15" fmla="*/ 18 h 240"/>
                <a:gd name="T16" fmla="*/ 687 w 1233"/>
                <a:gd name="T17" fmla="*/ 6 h 240"/>
                <a:gd name="T18" fmla="*/ 813 w 1233"/>
                <a:gd name="T19" fmla="*/ 9 h 240"/>
                <a:gd name="T20" fmla="*/ 876 w 1233"/>
                <a:gd name="T21" fmla="*/ 0 h 240"/>
                <a:gd name="T22" fmla="*/ 966 w 1233"/>
                <a:gd name="T23" fmla="*/ 27 h 240"/>
                <a:gd name="T24" fmla="*/ 1044 w 1233"/>
                <a:gd name="T25" fmla="*/ 81 h 240"/>
                <a:gd name="T26" fmla="*/ 1080 w 1233"/>
                <a:gd name="T27" fmla="*/ 114 h 240"/>
                <a:gd name="T28" fmla="*/ 1140 w 1233"/>
                <a:gd name="T29" fmla="*/ 153 h 240"/>
                <a:gd name="T30" fmla="*/ 1200 w 1233"/>
                <a:gd name="T31" fmla="*/ 198 h 240"/>
                <a:gd name="T32" fmla="*/ 1233 w 1233"/>
                <a:gd name="T33" fmla="*/ 240 h 2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3"/>
                <a:gd name="T52" fmla="*/ 0 h 240"/>
                <a:gd name="T53" fmla="*/ 1233 w 1233"/>
                <a:gd name="T54" fmla="*/ 240 h 2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3" h="240">
                  <a:moveTo>
                    <a:pt x="0" y="45"/>
                  </a:moveTo>
                  <a:lnTo>
                    <a:pt x="102" y="42"/>
                  </a:lnTo>
                  <a:lnTo>
                    <a:pt x="168" y="51"/>
                  </a:lnTo>
                  <a:lnTo>
                    <a:pt x="279" y="36"/>
                  </a:lnTo>
                  <a:lnTo>
                    <a:pt x="339" y="45"/>
                  </a:lnTo>
                  <a:lnTo>
                    <a:pt x="393" y="27"/>
                  </a:lnTo>
                  <a:lnTo>
                    <a:pt x="492" y="18"/>
                  </a:lnTo>
                  <a:lnTo>
                    <a:pt x="603" y="18"/>
                  </a:lnTo>
                  <a:lnTo>
                    <a:pt x="687" y="6"/>
                  </a:lnTo>
                  <a:lnTo>
                    <a:pt x="813" y="9"/>
                  </a:lnTo>
                  <a:lnTo>
                    <a:pt x="876" y="0"/>
                  </a:lnTo>
                  <a:lnTo>
                    <a:pt x="966" y="27"/>
                  </a:lnTo>
                  <a:lnTo>
                    <a:pt x="1044" y="81"/>
                  </a:lnTo>
                  <a:lnTo>
                    <a:pt x="1080" y="114"/>
                  </a:lnTo>
                  <a:lnTo>
                    <a:pt x="1140" y="153"/>
                  </a:lnTo>
                  <a:lnTo>
                    <a:pt x="1200" y="198"/>
                  </a:lnTo>
                  <a:lnTo>
                    <a:pt x="1233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48"/>
            <p:cNvSpPr>
              <a:spLocks/>
            </p:cNvSpPr>
            <p:nvPr/>
          </p:nvSpPr>
          <p:spPr bwMode="auto">
            <a:xfrm>
              <a:off x="1521" y="2694"/>
              <a:ext cx="1221" cy="195"/>
            </a:xfrm>
            <a:custGeom>
              <a:avLst/>
              <a:gdLst>
                <a:gd name="T0" fmla="*/ 0 w 1221"/>
                <a:gd name="T1" fmla="*/ 195 h 195"/>
                <a:gd name="T2" fmla="*/ 180 w 1221"/>
                <a:gd name="T3" fmla="*/ 177 h 195"/>
                <a:gd name="T4" fmla="*/ 399 w 1221"/>
                <a:gd name="T5" fmla="*/ 153 h 195"/>
                <a:gd name="T6" fmla="*/ 540 w 1221"/>
                <a:gd name="T7" fmla="*/ 132 h 195"/>
                <a:gd name="T8" fmla="*/ 738 w 1221"/>
                <a:gd name="T9" fmla="*/ 69 h 195"/>
                <a:gd name="T10" fmla="*/ 855 w 1221"/>
                <a:gd name="T11" fmla="*/ 21 h 195"/>
                <a:gd name="T12" fmla="*/ 930 w 1221"/>
                <a:gd name="T13" fmla="*/ 0 h 195"/>
                <a:gd name="T14" fmla="*/ 990 w 1221"/>
                <a:gd name="T15" fmla="*/ 3 h 195"/>
                <a:gd name="T16" fmla="*/ 1038 w 1221"/>
                <a:gd name="T17" fmla="*/ 21 h 195"/>
                <a:gd name="T18" fmla="*/ 1107 w 1221"/>
                <a:gd name="T19" fmla="*/ 42 h 195"/>
                <a:gd name="T20" fmla="*/ 1221 w 1221"/>
                <a:gd name="T21" fmla="*/ 63 h 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1"/>
                <a:gd name="T34" fmla="*/ 0 h 195"/>
                <a:gd name="T35" fmla="*/ 1221 w 1221"/>
                <a:gd name="T36" fmla="*/ 195 h 1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1" h="195">
                  <a:moveTo>
                    <a:pt x="0" y="195"/>
                  </a:moveTo>
                  <a:lnTo>
                    <a:pt x="180" y="177"/>
                  </a:lnTo>
                  <a:lnTo>
                    <a:pt x="399" y="153"/>
                  </a:lnTo>
                  <a:lnTo>
                    <a:pt x="540" y="132"/>
                  </a:lnTo>
                  <a:lnTo>
                    <a:pt x="738" y="69"/>
                  </a:lnTo>
                  <a:lnTo>
                    <a:pt x="855" y="21"/>
                  </a:lnTo>
                  <a:lnTo>
                    <a:pt x="930" y="0"/>
                  </a:lnTo>
                  <a:lnTo>
                    <a:pt x="990" y="3"/>
                  </a:lnTo>
                  <a:lnTo>
                    <a:pt x="1038" y="21"/>
                  </a:lnTo>
                  <a:lnTo>
                    <a:pt x="1107" y="42"/>
                  </a:lnTo>
                  <a:lnTo>
                    <a:pt x="1221" y="6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49"/>
            <p:cNvSpPr>
              <a:spLocks/>
            </p:cNvSpPr>
            <p:nvPr/>
          </p:nvSpPr>
          <p:spPr bwMode="auto">
            <a:xfrm>
              <a:off x="1521" y="2397"/>
              <a:ext cx="1200" cy="477"/>
            </a:xfrm>
            <a:custGeom>
              <a:avLst/>
              <a:gdLst>
                <a:gd name="T0" fmla="*/ 0 w 1200"/>
                <a:gd name="T1" fmla="*/ 477 h 477"/>
                <a:gd name="T2" fmla="*/ 153 w 1200"/>
                <a:gd name="T3" fmla="*/ 468 h 477"/>
                <a:gd name="T4" fmla="*/ 336 w 1200"/>
                <a:gd name="T5" fmla="*/ 456 h 477"/>
                <a:gd name="T6" fmla="*/ 543 w 1200"/>
                <a:gd name="T7" fmla="*/ 414 h 477"/>
                <a:gd name="T8" fmla="*/ 762 w 1200"/>
                <a:gd name="T9" fmla="*/ 315 h 477"/>
                <a:gd name="T10" fmla="*/ 1002 w 1200"/>
                <a:gd name="T11" fmla="*/ 159 h 477"/>
                <a:gd name="T12" fmla="*/ 1200 w 1200"/>
                <a:gd name="T13" fmla="*/ 0 h 4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"/>
                <a:gd name="T22" fmla="*/ 0 h 477"/>
                <a:gd name="T23" fmla="*/ 1200 w 1200"/>
                <a:gd name="T24" fmla="*/ 477 h 4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" h="477">
                  <a:moveTo>
                    <a:pt x="0" y="477"/>
                  </a:moveTo>
                  <a:lnTo>
                    <a:pt x="153" y="468"/>
                  </a:lnTo>
                  <a:lnTo>
                    <a:pt x="336" y="456"/>
                  </a:lnTo>
                  <a:lnTo>
                    <a:pt x="543" y="414"/>
                  </a:lnTo>
                  <a:lnTo>
                    <a:pt x="762" y="315"/>
                  </a:lnTo>
                  <a:lnTo>
                    <a:pt x="1002" y="159"/>
                  </a:lnTo>
                  <a:lnTo>
                    <a:pt x="120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85" name="Group 60"/>
            <p:cNvGrpSpPr>
              <a:grpSpLocks/>
            </p:cNvGrpSpPr>
            <p:nvPr/>
          </p:nvGrpSpPr>
          <p:grpSpPr bwMode="auto">
            <a:xfrm>
              <a:off x="1285" y="3098"/>
              <a:ext cx="1645" cy="159"/>
              <a:chOff x="1285" y="3098"/>
              <a:chExt cx="1645" cy="159"/>
            </a:xfrm>
          </p:grpSpPr>
          <p:sp>
            <p:nvSpPr>
              <p:cNvPr id="15404" name="Text Box 54"/>
              <p:cNvSpPr txBox="1">
                <a:spLocks noChangeArrowheads="1"/>
              </p:cNvSpPr>
              <p:nvPr/>
            </p:nvSpPr>
            <p:spPr bwMode="auto">
              <a:xfrm>
                <a:off x="1285" y="3102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1850</a:t>
                </a:r>
              </a:p>
            </p:txBody>
          </p:sp>
          <p:sp>
            <p:nvSpPr>
              <p:cNvPr id="15405" name="Text Box 55"/>
              <p:cNvSpPr txBox="1">
                <a:spLocks noChangeArrowheads="1"/>
              </p:cNvSpPr>
              <p:nvPr/>
            </p:nvSpPr>
            <p:spPr bwMode="auto">
              <a:xfrm>
                <a:off x="1558" y="3103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1900</a:t>
                </a:r>
              </a:p>
            </p:txBody>
          </p:sp>
          <p:sp>
            <p:nvSpPr>
              <p:cNvPr id="15406" name="Text Box 56"/>
              <p:cNvSpPr txBox="1">
                <a:spLocks noChangeArrowheads="1"/>
              </p:cNvSpPr>
              <p:nvPr/>
            </p:nvSpPr>
            <p:spPr bwMode="auto">
              <a:xfrm>
                <a:off x="1824" y="3098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1950</a:t>
                </a:r>
              </a:p>
            </p:txBody>
          </p:sp>
          <p:sp>
            <p:nvSpPr>
              <p:cNvPr id="15407" name="Text Box 57"/>
              <p:cNvSpPr txBox="1">
                <a:spLocks noChangeArrowheads="1"/>
              </p:cNvSpPr>
              <p:nvPr/>
            </p:nvSpPr>
            <p:spPr bwMode="auto">
              <a:xfrm>
                <a:off x="2097" y="3098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2000</a:t>
                </a:r>
              </a:p>
            </p:txBody>
          </p:sp>
          <p:sp>
            <p:nvSpPr>
              <p:cNvPr id="15408" name="Text Box 58"/>
              <p:cNvSpPr txBox="1">
                <a:spLocks noChangeArrowheads="1"/>
              </p:cNvSpPr>
              <p:nvPr/>
            </p:nvSpPr>
            <p:spPr bwMode="auto">
              <a:xfrm>
                <a:off x="2363" y="3100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2050</a:t>
                </a:r>
              </a:p>
            </p:txBody>
          </p:sp>
          <p:sp>
            <p:nvSpPr>
              <p:cNvPr id="15409" name="Text Box 59"/>
              <p:cNvSpPr txBox="1">
                <a:spLocks noChangeArrowheads="1"/>
              </p:cNvSpPr>
              <p:nvPr/>
            </p:nvSpPr>
            <p:spPr bwMode="auto">
              <a:xfrm>
                <a:off x="2638" y="3098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2100</a:t>
                </a:r>
              </a:p>
            </p:txBody>
          </p:sp>
        </p:grpSp>
        <p:grpSp>
          <p:nvGrpSpPr>
            <p:cNvPr id="15386" name="Group 68"/>
            <p:cNvGrpSpPr>
              <a:grpSpLocks/>
            </p:cNvGrpSpPr>
            <p:nvPr/>
          </p:nvGrpSpPr>
          <p:grpSpPr bwMode="auto">
            <a:xfrm>
              <a:off x="3169" y="3098"/>
              <a:ext cx="1645" cy="159"/>
              <a:chOff x="1285" y="3098"/>
              <a:chExt cx="1645" cy="159"/>
            </a:xfrm>
          </p:grpSpPr>
          <p:sp>
            <p:nvSpPr>
              <p:cNvPr id="15398" name="Text Box 69"/>
              <p:cNvSpPr txBox="1">
                <a:spLocks noChangeArrowheads="1"/>
              </p:cNvSpPr>
              <p:nvPr/>
            </p:nvSpPr>
            <p:spPr bwMode="auto">
              <a:xfrm>
                <a:off x="1285" y="3102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1850</a:t>
                </a:r>
              </a:p>
            </p:txBody>
          </p:sp>
          <p:sp>
            <p:nvSpPr>
              <p:cNvPr id="15399" name="Text Box 70"/>
              <p:cNvSpPr txBox="1">
                <a:spLocks noChangeArrowheads="1"/>
              </p:cNvSpPr>
              <p:nvPr/>
            </p:nvSpPr>
            <p:spPr bwMode="auto">
              <a:xfrm>
                <a:off x="1558" y="3103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1900</a:t>
                </a:r>
              </a:p>
            </p:txBody>
          </p:sp>
          <p:sp>
            <p:nvSpPr>
              <p:cNvPr id="15400" name="Text Box 71"/>
              <p:cNvSpPr txBox="1">
                <a:spLocks noChangeArrowheads="1"/>
              </p:cNvSpPr>
              <p:nvPr/>
            </p:nvSpPr>
            <p:spPr bwMode="auto">
              <a:xfrm>
                <a:off x="1824" y="3098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1950</a:t>
                </a:r>
              </a:p>
            </p:txBody>
          </p:sp>
          <p:sp>
            <p:nvSpPr>
              <p:cNvPr id="15401" name="Text Box 72"/>
              <p:cNvSpPr txBox="1">
                <a:spLocks noChangeArrowheads="1"/>
              </p:cNvSpPr>
              <p:nvPr/>
            </p:nvSpPr>
            <p:spPr bwMode="auto">
              <a:xfrm>
                <a:off x="2097" y="3098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2000</a:t>
                </a:r>
              </a:p>
            </p:txBody>
          </p:sp>
          <p:sp>
            <p:nvSpPr>
              <p:cNvPr id="15402" name="Text Box 73"/>
              <p:cNvSpPr txBox="1">
                <a:spLocks noChangeArrowheads="1"/>
              </p:cNvSpPr>
              <p:nvPr/>
            </p:nvSpPr>
            <p:spPr bwMode="auto">
              <a:xfrm>
                <a:off x="2363" y="3100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2050</a:t>
                </a:r>
              </a:p>
            </p:txBody>
          </p:sp>
          <p:sp>
            <p:nvSpPr>
              <p:cNvPr id="15403" name="Text Box 74"/>
              <p:cNvSpPr txBox="1">
                <a:spLocks noChangeArrowheads="1"/>
              </p:cNvSpPr>
              <p:nvPr/>
            </p:nvSpPr>
            <p:spPr bwMode="auto">
              <a:xfrm>
                <a:off x="2638" y="3098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2100</a:t>
                </a:r>
              </a:p>
            </p:txBody>
          </p:sp>
        </p:grpSp>
        <p:sp>
          <p:nvSpPr>
            <p:cNvPr id="15387" name="Text Box 82"/>
            <p:cNvSpPr txBox="1">
              <a:spLocks noChangeArrowheads="1"/>
            </p:cNvSpPr>
            <p:nvPr/>
          </p:nvSpPr>
          <p:spPr bwMode="auto">
            <a:xfrm rot="-5400000">
              <a:off x="724" y="2549"/>
              <a:ext cx="8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Plant Carbon (Pg C)</a:t>
              </a:r>
            </a:p>
          </p:txBody>
        </p:sp>
        <p:sp>
          <p:nvSpPr>
            <p:cNvPr id="15388" name="Text Box 83"/>
            <p:cNvSpPr txBox="1">
              <a:spLocks noChangeArrowheads="1"/>
            </p:cNvSpPr>
            <p:nvPr/>
          </p:nvSpPr>
          <p:spPr bwMode="auto">
            <a:xfrm>
              <a:off x="1200" y="301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400</a:t>
              </a:r>
            </a:p>
          </p:txBody>
        </p:sp>
        <p:sp>
          <p:nvSpPr>
            <p:cNvPr id="15389" name="Text Box 84"/>
            <p:cNvSpPr txBox="1">
              <a:spLocks noChangeArrowheads="1"/>
            </p:cNvSpPr>
            <p:nvPr/>
          </p:nvSpPr>
          <p:spPr bwMode="auto">
            <a:xfrm>
              <a:off x="1196" y="2797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500</a:t>
              </a:r>
            </a:p>
          </p:txBody>
        </p:sp>
        <p:sp>
          <p:nvSpPr>
            <p:cNvPr id="15390" name="Text Box 85"/>
            <p:cNvSpPr txBox="1">
              <a:spLocks noChangeArrowheads="1"/>
            </p:cNvSpPr>
            <p:nvPr/>
          </p:nvSpPr>
          <p:spPr bwMode="auto">
            <a:xfrm>
              <a:off x="1192" y="2557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600</a:t>
              </a:r>
            </a:p>
          </p:txBody>
        </p:sp>
        <p:sp>
          <p:nvSpPr>
            <p:cNvPr id="15391" name="Text Box 86"/>
            <p:cNvSpPr txBox="1">
              <a:spLocks noChangeArrowheads="1"/>
            </p:cNvSpPr>
            <p:nvPr/>
          </p:nvSpPr>
          <p:spPr bwMode="auto">
            <a:xfrm>
              <a:off x="1196" y="2329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700</a:t>
              </a:r>
            </a:p>
          </p:txBody>
        </p:sp>
        <p:sp>
          <p:nvSpPr>
            <p:cNvPr id="15392" name="Text Box 87"/>
            <p:cNvSpPr txBox="1">
              <a:spLocks noChangeArrowheads="1"/>
            </p:cNvSpPr>
            <p:nvPr/>
          </p:nvSpPr>
          <p:spPr bwMode="auto">
            <a:xfrm>
              <a:off x="1196" y="2101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800</a:t>
              </a:r>
            </a:p>
          </p:txBody>
        </p:sp>
        <p:sp>
          <p:nvSpPr>
            <p:cNvPr id="15393" name="Text Box 106"/>
            <p:cNvSpPr txBox="1">
              <a:spLocks noChangeArrowheads="1"/>
            </p:cNvSpPr>
            <p:nvPr/>
          </p:nvSpPr>
          <p:spPr bwMode="auto">
            <a:xfrm>
              <a:off x="3030" y="3009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1000</a:t>
              </a:r>
            </a:p>
          </p:txBody>
        </p:sp>
        <p:sp>
          <p:nvSpPr>
            <p:cNvPr id="15394" name="Text Box 107"/>
            <p:cNvSpPr txBox="1">
              <a:spLocks noChangeArrowheads="1"/>
            </p:cNvSpPr>
            <p:nvPr/>
          </p:nvSpPr>
          <p:spPr bwMode="auto">
            <a:xfrm>
              <a:off x="3030" y="2721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1200</a:t>
              </a:r>
            </a:p>
          </p:txBody>
        </p:sp>
        <p:sp>
          <p:nvSpPr>
            <p:cNvPr id="15395" name="Text Box 108"/>
            <p:cNvSpPr txBox="1">
              <a:spLocks noChangeArrowheads="1"/>
            </p:cNvSpPr>
            <p:nvPr/>
          </p:nvSpPr>
          <p:spPr bwMode="auto">
            <a:xfrm>
              <a:off x="3030" y="2405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1400</a:t>
              </a:r>
            </a:p>
          </p:txBody>
        </p:sp>
        <p:sp>
          <p:nvSpPr>
            <p:cNvPr id="15396" name="Text Box 109"/>
            <p:cNvSpPr txBox="1">
              <a:spLocks noChangeArrowheads="1"/>
            </p:cNvSpPr>
            <p:nvPr/>
          </p:nvSpPr>
          <p:spPr bwMode="auto">
            <a:xfrm>
              <a:off x="3030" y="2109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1600</a:t>
              </a:r>
            </a:p>
          </p:txBody>
        </p:sp>
        <p:sp>
          <p:nvSpPr>
            <p:cNvPr id="15397" name="Text Box 110"/>
            <p:cNvSpPr txBox="1">
              <a:spLocks noChangeArrowheads="1"/>
            </p:cNvSpPr>
            <p:nvPr/>
          </p:nvSpPr>
          <p:spPr bwMode="auto">
            <a:xfrm rot="-5400000">
              <a:off x="2602" y="2549"/>
              <a:ext cx="7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Soil Carbon (Pg C)</a:t>
              </a:r>
            </a:p>
          </p:txBody>
        </p:sp>
      </p:grpSp>
      <p:grpSp>
        <p:nvGrpSpPr>
          <p:cNvPr id="15365" name="Group 122"/>
          <p:cNvGrpSpPr>
            <a:grpSpLocks/>
          </p:cNvGrpSpPr>
          <p:nvPr/>
        </p:nvGrpSpPr>
        <p:grpSpPr bwMode="auto">
          <a:xfrm>
            <a:off x="3429000" y="4929188"/>
            <a:ext cx="2312988" cy="458787"/>
            <a:chOff x="1156" y="2426"/>
            <a:chExt cx="1457" cy="289"/>
          </a:xfrm>
        </p:grpSpPr>
        <p:sp>
          <p:nvSpPr>
            <p:cNvPr id="15367" name="Text Box 123"/>
            <p:cNvSpPr txBox="1">
              <a:spLocks noChangeArrowheads="1"/>
            </p:cNvSpPr>
            <p:nvPr/>
          </p:nvSpPr>
          <p:spPr bwMode="auto">
            <a:xfrm>
              <a:off x="1396" y="2426"/>
              <a:ext cx="121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/>
                <a:t>Coupled carbon cycle-climate model</a:t>
              </a:r>
            </a:p>
            <a:p>
              <a:pPr eaLnBrk="1" hangingPunct="1"/>
              <a:endParaRPr lang="en-US" sz="800"/>
            </a:p>
            <a:p>
              <a:pPr eaLnBrk="1" hangingPunct="1"/>
              <a:r>
                <a:rPr lang="en-US" sz="800"/>
                <a:t>Without carbon cycle-climate feedback</a:t>
              </a:r>
            </a:p>
          </p:txBody>
        </p:sp>
        <p:sp>
          <p:nvSpPr>
            <p:cNvPr id="15368" name="Line 124"/>
            <p:cNvSpPr>
              <a:spLocks noChangeShapeType="1"/>
            </p:cNvSpPr>
            <p:nvPr/>
          </p:nvSpPr>
          <p:spPr bwMode="auto">
            <a:xfrm>
              <a:off x="1156" y="24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125"/>
            <p:cNvSpPr>
              <a:spLocks noChangeShapeType="1"/>
            </p:cNvSpPr>
            <p:nvPr/>
          </p:nvSpPr>
          <p:spPr bwMode="auto">
            <a:xfrm>
              <a:off x="1156" y="26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8" descr="zpq0300590070003"/>
          <p:cNvPicPr>
            <a:picLocks noChangeAspect="1" noChangeArrowheads="1"/>
          </p:cNvPicPr>
          <p:nvPr/>
        </p:nvPicPr>
        <p:blipFill>
          <a:blip r:embed="rId2" cstate="print"/>
          <a:srcRect t="6300"/>
          <a:stretch>
            <a:fillRect/>
          </a:stretch>
        </p:blipFill>
        <p:spPr bwMode="auto">
          <a:xfrm>
            <a:off x="742950" y="1714500"/>
            <a:ext cx="731361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5"/>
          <p:cNvSpPr txBox="1">
            <a:spLocks noChangeArrowheads="1"/>
          </p:cNvSpPr>
          <p:nvPr/>
        </p:nvSpPr>
        <p:spPr bwMode="auto">
          <a:xfrm>
            <a:off x="176213" y="644683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29.13</a:t>
            </a:r>
          </a:p>
        </p:txBody>
      </p:sp>
      <p:sp>
        <p:nvSpPr>
          <p:cNvPr id="16388" name="Text Box 86"/>
          <p:cNvSpPr txBox="1">
            <a:spLocks noChangeArrowheads="1"/>
          </p:cNvSpPr>
          <p:nvPr/>
        </p:nvSpPr>
        <p:spPr bwMode="auto">
          <a:xfrm>
            <a:off x="2057400" y="3962400"/>
            <a:ext cx="1193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Correlation Coefficient</a:t>
            </a:r>
          </a:p>
        </p:txBody>
      </p:sp>
      <p:sp>
        <p:nvSpPr>
          <p:cNvPr id="16389" name="Text Box 87"/>
          <p:cNvSpPr txBox="1">
            <a:spLocks noChangeArrowheads="1"/>
          </p:cNvSpPr>
          <p:nvPr/>
        </p:nvSpPr>
        <p:spPr bwMode="auto">
          <a:xfrm>
            <a:off x="5334000" y="3962400"/>
            <a:ext cx="19510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Regression Slope (kg C m</a:t>
            </a:r>
            <a:r>
              <a:rPr lang="en-US" sz="800" baseline="30000"/>
              <a:t>-2</a:t>
            </a:r>
            <a:r>
              <a:rPr lang="en-US" sz="800"/>
              <a:t> yr</a:t>
            </a:r>
            <a:r>
              <a:rPr lang="en-US" sz="800" baseline="30000"/>
              <a:t>-1</a:t>
            </a:r>
            <a:r>
              <a:rPr lang="en-US" sz="800"/>
              <a:t> per </a:t>
            </a:r>
            <a:r>
              <a:rPr lang="en-US" sz="800">
                <a:sym typeface="Symbol" pitchFamily="18" charset="2"/>
              </a:rPr>
              <a:t>C)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33"/>
          <p:cNvGrpSpPr>
            <a:grpSpLocks/>
          </p:cNvGrpSpPr>
          <p:nvPr/>
        </p:nvGrpSpPr>
        <p:grpSpPr bwMode="auto">
          <a:xfrm>
            <a:off x="5221288" y="3854450"/>
            <a:ext cx="2462212" cy="400050"/>
            <a:chOff x="3858" y="2901"/>
            <a:chExt cx="1551" cy="252"/>
          </a:xfrm>
        </p:grpSpPr>
        <p:sp>
          <p:nvSpPr>
            <p:cNvPr id="17611" name="Rectangle 81"/>
            <p:cNvSpPr>
              <a:spLocks noChangeArrowheads="1"/>
            </p:cNvSpPr>
            <p:nvPr/>
          </p:nvSpPr>
          <p:spPr bwMode="auto">
            <a:xfrm>
              <a:off x="3858" y="2901"/>
              <a:ext cx="1551" cy="2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2" name="Rectangle 82"/>
            <p:cNvSpPr>
              <a:spLocks noChangeArrowheads="1"/>
            </p:cNvSpPr>
            <p:nvPr/>
          </p:nvSpPr>
          <p:spPr bwMode="auto">
            <a:xfrm>
              <a:off x="3888" y="2949"/>
              <a:ext cx="42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3" name="Rectangle 83"/>
            <p:cNvSpPr>
              <a:spLocks noChangeArrowheads="1"/>
            </p:cNvSpPr>
            <p:nvPr/>
          </p:nvSpPr>
          <p:spPr bwMode="auto">
            <a:xfrm>
              <a:off x="3954" y="2919"/>
              <a:ext cx="128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Coupled carbon cycle-climate model</a:t>
              </a:r>
              <a:endParaRPr lang="en-US"/>
            </a:p>
          </p:txBody>
        </p:sp>
        <p:sp>
          <p:nvSpPr>
            <p:cNvPr id="17614" name="Rectangle 84"/>
            <p:cNvSpPr>
              <a:spLocks noChangeArrowheads="1"/>
            </p:cNvSpPr>
            <p:nvPr/>
          </p:nvSpPr>
          <p:spPr bwMode="auto">
            <a:xfrm>
              <a:off x="3888" y="3075"/>
              <a:ext cx="42" cy="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" name="Rectangle 85"/>
            <p:cNvSpPr>
              <a:spLocks noChangeArrowheads="1"/>
            </p:cNvSpPr>
            <p:nvPr/>
          </p:nvSpPr>
          <p:spPr bwMode="auto">
            <a:xfrm>
              <a:off x="3954" y="3045"/>
              <a:ext cx="136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Without carbon cycle-climate feedback</a:t>
              </a:r>
              <a:endParaRPr lang="en-US"/>
            </a:p>
          </p:txBody>
        </p:sp>
      </p:grpSp>
      <p:sp>
        <p:nvSpPr>
          <p:cNvPr id="17411" name="Text Box 234"/>
          <p:cNvSpPr txBox="1">
            <a:spLocks noChangeArrowheads="1"/>
          </p:cNvSpPr>
          <p:nvPr/>
        </p:nvSpPr>
        <p:spPr bwMode="auto">
          <a:xfrm>
            <a:off x="3865563" y="833438"/>
            <a:ext cx="865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Atmosphere</a:t>
            </a:r>
          </a:p>
        </p:txBody>
      </p:sp>
      <p:sp>
        <p:nvSpPr>
          <p:cNvPr id="17412" name="Text Box 235"/>
          <p:cNvSpPr txBox="1">
            <a:spLocks noChangeArrowheads="1"/>
          </p:cNvSpPr>
          <p:nvPr/>
        </p:nvSpPr>
        <p:spPr bwMode="auto">
          <a:xfrm>
            <a:off x="7362825" y="83185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Land</a:t>
            </a:r>
          </a:p>
        </p:txBody>
      </p:sp>
      <p:sp>
        <p:nvSpPr>
          <p:cNvPr id="17413" name="Text Box 236"/>
          <p:cNvSpPr txBox="1">
            <a:spLocks noChangeArrowheads="1"/>
          </p:cNvSpPr>
          <p:nvPr/>
        </p:nvSpPr>
        <p:spPr bwMode="auto">
          <a:xfrm>
            <a:off x="4159250" y="3241675"/>
            <a:ext cx="555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Ocean</a:t>
            </a:r>
          </a:p>
        </p:txBody>
      </p:sp>
      <p:sp>
        <p:nvSpPr>
          <p:cNvPr id="17414" name="Text Box 237"/>
          <p:cNvSpPr txBox="1">
            <a:spLocks noChangeArrowheads="1"/>
          </p:cNvSpPr>
          <p:nvPr/>
        </p:nvSpPr>
        <p:spPr bwMode="auto">
          <a:xfrm>
            <a:off x="176213" y="644683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29.14</a:t>
            </a:r>
          </a:p>
        </p:txBody>
      </p:sp>
      <p:grpSp>
        <p:nvGrpSpPr>
          <p:cNvPr id="17415" name="Group 311"/>
          <p:cNvGrpSpPr>
            <a:grpSpLocks/>
          </p:cNvGrpSpPr>
          <p:nvPr/>
        </p:nvGrpSpPr>
        <p:grpSpPr bwMode="auto">
          <a:xfrm>
            <a:off x="1714500" y="777875"/>
            <a:ext cx="2994025" cy="2130425"/>
            <a:chOff x="551" y="889"/>
            <a:chExt cx="1886" cy="1342"/>
          </a:xfrm>
        </p:grpSpPr>
        <p:sp>
          <p:nvSpPr>
            <p:cNvPr id="17547" name="Rectangle 242"/>
            <p:cNvSpPr>
              <a:spLocks noChangeArrowheads="1"/>
            </p:cNvSpPr>
            <p:nvPr/>
          </p:nvSpPr>
          <p:spPr bwMode="auto">
            <a:xfrm>
              <a:off x="913" y="937"/>
              <a:ext cx="1524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8" name="Line 243"/>
            <p:cNvSpPr>
              <a:spLocks noChangeShapeType="1"/>
            </p:cNvSpPr>
            <p:nvPr/>
          </p:nvSpPr>
          <p:spPr bwMode="auto">
            <a:xfrm>
              <a:off x="913" y="1825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9" name="Line 244"/>
            <p:cNvSpPr>
              <a:spLocks noChangeShapeType="1"/>
            </p:cNvSpPr>
            <p:nvPr/>
          </p:nvSpPr>
          <p:spPr bwMode="auto">
            <a:xfrm>
              <a:off x="913" y="1699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0" name="Line 245"/>
            <p:cNvSpPr>
              <a:spLocks noChangeShapeType="1"/>
            </p:cNvSpPr>
            <p:nvPr/>
          </p:nvSpPr>
          <p:spPr bwMode="auto">
            <a:xfrm>
              <a:off x="913" y="1573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1" name="Line 246"/>
            <p:cNvSpPr>
              <a:spLocks noChangeShapeType="1"/>
            </p:cNvSpPr>
            <p:nvPr/>
          </p:nvSpPr>
          <p:spPr bwMode="auto">
            <a:xfrm>
              <a:off x="913" y="1447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2" name="Line 247"/>
            <p:cNvSpPr>
              <a:spLocks noChangeShapeType="1"/>
            </p:cNvSpPr>
            <p:nvPr/>
          </p:nvSpPr>
          <p:spPr bwMode="auto">
            <a:xfrm>
              <a:off x="913" y="1315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3" name="Line 248"/>
            <p:cNvSpPr>
              <a:spLocks noChangeShapeType="1"/>
            </p:cNvSpPr>
            <p:nvPr/>
          </p:nvSpPr>
          <p:spPr bwMode="auto">
            <a:xfrm>
              <a:off x="913" y="1189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4" name="Line 249"/>
            <p:cNvSpPr>
              <a:spLocks noChangeShapeType="1"/>
            </p:cNvSpPr>
            <p:nvPr/>
          </p:nvSpPr>
          <p:spPr bwMode="auto">
            <a:xfrm>
              <a:off x="913" y="1063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5" name="Line 250"/>
            <p:cNvSpPr>
              <a:spLocks noChangeShapeType="1"/>
            </p:cNvSpPr>
            <p:nvPr/>
          </p:nvSpPr>
          <p:spPr bwMode="auto">
            <a:xfrm>
              <a:off x="913" y="937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6" name="Rectangle 251"/>
            <p:cNvSpPr>
              <a:spLocks noChangeArrowheads="1"/>
            </p:cNvSpPr>
            <p:nvPr/>
          </p:nvSpPr>
          <p:spPr bwMode="auto">
            <a:xfrm>
              <a:off x="913" y="937"/>
              <a:ext cx="1524" cy="10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7" name="Rectangle 252"/>
            <p:cNvSpPr>
              <a:spLocks noChangeArrowheads="1"/>
            </p:cNvSpPr>
            <p:nvPr/>
          </p:nvSpPr>
          <p:spPr bwMode="auto">
            <a:xfrm>
              <a:off x="943" y="1051"/>
              <a:ext cx="42" cy="9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8" name="Rectangle 253"/>
            <p:cNvSpPr>
              <a:spLocks noChangeArrowheads="1"/>
            </p:cNvSpPr>
            <p:nvPr/>
          </p:nvSpPr>
          <p:spPr bwMode="auto">
            <a:xfrm>
              <a:off x="1081" y="1117"/>
              <a:ext cx="42" cy="8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Rectangle 254"/>
            <p:cNvSpPr>
              <a:spLocks noChangeArrowheads="1"/>
            </p:cNvSpPr>
            <p:nvPr/>
          </p:nvSpPr>
          <p:spPr bwMode="auto">
            <a:xfrm>
              <a:off x="1219" y="1165"/>
              <a:ext cx="42" cy="78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0" name="Rectangle 255"/>
            <p:cNvSpPr>
              <a:spLocks noChangeArrowheads="1"/>
            </p:cNvSpPr>
            <p:nvPr/>
          </p:nvSpPr>
          <p:spPr bwMode="auto">
            <a:xfrm>
              <a:off x="1357" y="1189"/>
              <a:ext cx="42" cy="76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Rectangle 256"/>
            <p:cNvSpPr>
              <a:spLocks noChangeArrowheads="1"/>
            </p:cNvSpPr>
            <p:nvPr/>
          </p:nvSpPr>
          <p:spPr bwMode="auto">
            <a:xfrm>
              <a:off x="1495" y="1231"/>
              <a:ext cx="42" cy="7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2" name="Rectangle 257"/>
            <p:cNvSpPr>
              <a:spLocks noChangeArrowheads="1"/>
            </p:cNvSpPr>
            <p:nvPr/>
          </p:nvSpPr>
          <p:spPr bwMode="auto">
            <a:xfrm>
              <a:off x="1633" y="1279"/>
              <a:ext cx="42" cy="67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Rectangle 258"/>
            <p:cNvSpPr>
              <a:spLocks noChangeArrowheads="1"/>
            </p:cNvSpPr>
            <p:nvPr/>
          </p:nvSpPr>
          <p:spPr bwMode="auto">
            <a:xfrm>
              <a:off x="1777" y="1279"/>
              <a:ext cx="42" cy="67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4" name="Rectangle 259"/>
            <p:cNvSpPr>
              <a:spLocks noChangeArrowheads="1"/>
            </p:cNvSpPr>
            <p:nvPr/>
          </p:nvSpPr>
          <p:spPr bwMode="auto">
            <a:xfrm>
              <a:off x="1915" y="1315"/>
              <a:ext cx="42" cy="63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Rectangle 260"/>
            <p:cNvSpPr>
              <a:spLocks noChangeArrowheads="1"/>
            </p:cNvSpPr>
            <p:nvPr/>
          </p:nvSpPr>
          <p:spPr bwMode="auto">
            <a:xfrm>
              <a:off x="2053" y="1345"/>
              <a:ext cx="42" cy="6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6" name="Rectangle 261"/>
            <p:cNvSpPr>
              <a:spLocks noChangeArrowheads="1"/>
            </p:cNvSpPr>
            <p:nvPr/>
          </p:nvSpPr>
          <p:spPr bwMode="auto">
            <a:xfrm>
              <a:off x="2191" y="1357"/>
              <a:ext cx="42" cy="59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7" name="Rectangle 262"/>
            <p:cNvSpPr>
              <a:spLocks noChangeArrowheads="1"/>
            </p:cNvSpPr>
            <p:nvPr/>
          </p:nvSpPr>
          <p:spPr bwMode="auto">
            <a:xfrm>
              <a:off x="2329" y="1417"/>
              <a:ext cx="42" cy="5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8" name="Rectangle 263"/>
            <p:cNvSpPr>
              <a:spLocks noChangeArrowheads="1"/>
            </p:cNvSpPr>
            <p:nvPr/>
          </p:nvSpPr>
          <p:spPr bwMode="auto">
            <a:xfrm>
              <a:off x="985" y="1327"/>
              <a:ext cx="36" cy="6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9" name="Rectangle 264"/>
            <p:cNvSpPr>
              <a:spLocks noChangeArrowheads="1"/>
            </p:cNvSpPr>
            <p:nvPr/>
          </p:nvSpPr>
          <p:spPr bwMode="auto">
            <a:xfrm>
              <a:off x="1123" y="1243"/>
              <a:ext cx="36" cy="7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0" name="Rectangle 265"/>
            <p:cNvSpPr>
              <a:spLocks noChangeArrowheads="1"/>
            </p:cNvSpPr>
            <p:nvPr/>
          </p:nvSpPr>
          <p:spPr bwMode="auto">
            <a:xfrm>
              <a:off x="1261" y="1327"/>
              <a:ext cx="36" cy="6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1" name="Rectangle 266"/>
            <p:cNvSpPr>
              <a:spLocks noChangeArrowheads="1"/>
            </p:cNvSpPr>
            <p:nvPr/>
          </p:nvSpPr>
          <p:spPr bwMode="auto">
            <a:xfrm>
              <a:off x="1399" y="1345"/>
              <a:ext cx="36" cy="6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2" name="Rectangle 267"/>
            <p:cNvSpPr>
              <a:spLocks noChangeArrowheads="1"/>
            </p:cNvSpPr>
            <p:nvPr/>
          </p:nvSpPr>
          <p:spPr bwMode="auto">
            <a:xfrm>
              <a:off x="1537" y="1303"/>
              <a:ext cx="36" cy="6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3" name="Rectangle 268"/>
            <p:cNvSpPr>
              <a:spLocks noChangeArrowheads="1"/>
            </p:cNvSpPr>
            <p:nvPr/>
          </p:nvSpPr>
          <p:spPr bwMode="auto">
            <a:xfrm>
              <a:off x="1675" y="1381"/>
              <a:ext cx="4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4" name="Rectangle 269"/>
            <p:cNvSpPr>
              <a:spLocks noChangeArrowheads="1"/>
            </p:cNvSpPr>
            <p:nvPr/>
          </p:nvSpPr>
          <p:spPr bwMode="auto">
            <a:xfrm>
              <a:off x="1819" y="1291"/>
              <a:ext cx="36" cy="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5" name="Rectangle 270"/>
            <p:cNvSpPr>
              <a:spLocks noChangeArrowheads="1"/>
            </p:cNvSpPr>
            <p:nvPr/>
          </p:nvSpPr>
          <p:spPr bwMode="auto">
            <a:xfrm>
              <a:off x="1957" y="1345"/>
              <a:ext cx="36" cy="6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6" name="Rectangle 271"/>
            <p:cNvSpPr>
              <a:spLocks noChangeArrowheads="1"/>
            </p:cNvSpPr>
            <p:nvPr/>
          </p:nvSpPr>
          <p:spPr bwMode="auto">
            <a:xfrm>
              <a:off x="2095" y="1417"/>
              <a:ext cx="36" cy="5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7" name="Rectangle 272"/>
            <p:cNvSpPr>
              <a:spLocks noChangeArrowheads="1"/>
            </p:cNvSpPr>
            <p:nvPr/>
          </p:nvSpPr>
          <p:spPr bwMode="auto">
            <a:xfrm>
              <a:off x="2233" y="1447"/>
              <a:ext cx="36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8" name="Rectangle 273"/>
            <p:cNvSpPr>
              <a:spLocks noChangeArrowheads="1"/>
            </p:cNvSpPr>
            <p:nvPr/>
          </p:nvSpPr>
          <p:spPr bwMode="auto">
            <a:xfrm>
              <a:off x="2371" y="1471"/>
              <a:ext cx="36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9" name="Line 274"/>
            <p:cNvSpPr>
              <a:spLocks noChangeShapeType="1"/>
            </p:cNvSpPr>
            <p:nvPr/>
          </p:nvSpPr>
          <p:spPr bwMode="auto">
            <a:xfrm>
              <a:off x="913" y="937"/>
              <a:ext cx="1" cy="10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0" name="Line 275"/>
            <p:cNvSpPr>
              <a:spLocks noChangeShapeType="1"/>
            </p:cNvSpPr>
            <p:nvPr/>
          </p:nvSpPr>
          <p:spPr bwMode="auto">
            <a:xfrm>
              <a:off x="889" y="195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1" name="Line 276"/>
            <p:cNvSpPr>
              <a:spLocks noChangeShapeType="1"/>
            </p:cNvSpPr>
            <p:nvPr/>
          </p:nvSpPr>
          <p:spPr bwMode="auto">
            <a:xfrm>
              <a:off x="889" y="182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2" name="Line 277"/>
            <p:cNvSpPr>
              <a:spLocks noChangeShapeType="1"/>
            </p:cNvSpPr>
            <p:nvPr/>
          </p:nvSpPr>
          <p:spPr bwMode="auto">
            <a:xfrm>
              <a:off x="889" y="169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3" name="Line 278"/>
            <p:cNvSpPr>
              <a:spLocks noChangeShapeType="1"/>
            </p:cNvSpPr>
            <p:nvPr/>
          </p:nvSpPr>
          <p:spPr bwMode="auto">
            <a:xfrm>
              <a:off x="889" y="157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4" name="Line 279"/>
            <p:cNvSpPr>
              <a:spLocks noChangeShapeType="1"/>
            </p:cNvSpPr>
            <p:nvPr/>
          </p:nvSpPr>
          <p:spPr bwMode="auto">
            <a:xfrm>
              <a:off x="889" y="144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5" name="Line 280"/>
            <p:cNvSpPr>
              <a:spLocks noChangeShapeType="1"/>
            </p:cNvSpPr>
            <p:nvPr/>
          </p:nvSpPr>
          <p:spPr bwMode="auto">
            <a:xfrm>
              <a:off x="889" y="131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6" name="Line 281"/>
            <p:cNvSpPr>
              <a:spLocks noChangeShapeType="1"/>
            </p:cNvSpPr>
            <p:nvPr/>
          </p:nvSpPr>
          <p:spPr bwMode="auto">
            <a:xfrm>
              <a:off x="889" y="118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7" name="Line 282"/>
            <p:cNvSpPr>
              <a:spLocks noChangeShapeType="1"/>
            </p:cNvSpPr>
            <p:nvPr/>
          </p:nvSpPr>
          <p:spPr bwMode="auto">
            <a:xfrm>
              <a:off x="889" y="106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8" name="Line 283"/>
            <p:cNvSpPr>
              <a:spLocks noChangeShapeType="1"/>
            </p:cNvSpPr>
            <p:nvPr/>
          </p:nvSpPr>
          <p:spPr bwMode="auto">
            <a:xfrm>
              <a:off x="889" y="93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9" name="Line 284"/>
            <p:cNvSpPr>
              <a:spLocks noChangeShapeType="1"/>
            </p:cNvSpPr>
            <p:nvPr/>
          </p:nvSpPr>
          <p:spPr bwMode="auto">
            <a:xfrm>
              <a:off x="913" y="1951"/>
              <a:ext cx="15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0" name="Rectangle 285"/>
            <p:cNvSpPr>
              <a:spLocks noChangeArrowheads="1"/>
            </p:cNvSpPr>
            <p:nvPr/>
          </p:nvSpPr>
          <p:spPr bwMode="auto">
            <a:xfrm>
              <a:off x="745" y="1903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17591" name="Rectangle 286"/>
            <p:cNvSpPr>
              <a:spLocks noChangeArrowheads="1"/>
            </p:cNvSpPr>
            <p:nvPr/>
          </p:nvSpPr>
          <p:spPr bwMode="auto">
            <a:xfrm>
              <a:off x="745" y="1777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</a:t>
              </a:r>
              <a:endParaRPr lang="en-US"/>
            </a:p>
          </p:txBody>
        </p:sp>
        <p:sp>
          <p:nvSpPr>
            <p:cNvPr id="17592" name="Rectangle 287"/>
            <p:cNvSpPr>
              <a:spLocks noChangeArrowheads="1"/>
            </p:cNvSpPr>
            <p:nvPr/>
          </p:nvSpPr>
          <p:spPr bwMode="auto">
            <a:xfrm>
              <a:off x="745" y="1651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17593" name="Rectangle 288"/>
            <p:cNvSpPr>
              <a:spLocks noChangeArrowheads="1"/>
            </p:cNvSpPr>
            <p:nvPr/>
          </p:nvSpPr>
          <p:spPr bwMode="auto">
            <a:xfrm>
              <a:off x="745" y="152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</a:t>
              </a:r>
              <a:endParaRPr lang="en-US"/>
            </a:p>
          </p:txBody>
        </p:sp>
        <p:sp>
          <p:nvSpPr>
            <p:cNvPr id="17594" name="Rectangle 289"/>
            <p:cNvSpPr>
              <a:spLocks noChangeArrowheads="1"/>
            </p:cNvSpPr>
            <p:nvPr/>
          </p:nvSpPr>
          <p:spPr bwMode="auto">
            <a:xfrm>
              <a:off x="745" y="139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17595" name="Rectangle 290"/>
            <p:cNvSpPr>
              <a:spLocks noChangeArrowheads="1"/>
            </p:cNvSpPr>
            <p:nvPr/>
          </p:nvSpPr>
          <p:spPr bwMode="auto">
            <a:xfrm>
              <a:off x="745" y="1267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17596" name="Rectangle 291"/>
            <p:cNvSpPr>
              <a:spLocks noChangeArrowheads="1"/>
            </p:cNvSpPr>
            <p:nvPr/>
          </p:nvSpPr>
          <p:spPr bwMode="auto">
            <a:xfrm>
              <a:off x="745" y="1141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/>
            </a:p>
          </p:txBody>
        </p:sp>
        <p:sp>
          <p:nvSpPr>
            <p:cNvPr id="17597" name="Rectangle 292"/>
            <p:cNvSpPr>
              <a:spLocks noChangeArrowheads="1"/>
            </p:cNvSpPr>
            <p:nvPr/>
          </p:nvSpPr>
          <p:spPr bwMode="auto">
            <a:xfrm>
              <a:off x="745" y="101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0.7</a:t>
              </a:r>
              <a:endParaRPr lang="en-US"/>
            </a:p>
          </p:txBody>
        </p:sp>
        <p:sp>
          <p:nvSpPr>
            <p:cNvPr id="17598" name="Rectangle 293"/>
            <p:cNvSpPr>
              <a:spLocks noChangeArrowheads="1"/>
            </p:cNvSpPr>
            <p:nvPr/>
          </p:nvSpPr>
          <p:spPr bwMode="auto">
            <a:xfrm>
              <a:off x="745" y="88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/>
            </a:p>
          </p:txBody>
        </p:sp>
        <p:sp>
          <p:nvSpPr>
            <p:cNvPr id="17599" name="Rectangle 294"/>
            <p:cNvSpPr>
              <a:spLocks noChangeArrowheads="1"/>
            </p:cNvSpPr>
            <p:nvPr/>
          </p:nvSpPr>
          <p:spPr bwMode="auto">
            <a:xfrm rot="-2700000">
              <a:off x="662" y="2102"/>
              <a:ext cx="33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HadCM3LC</a:t>
              </a:r>
              <a:endParaRPr lang="en-US"/>
            </a:p>
          </p:txBody>
        </p:sp>
        <p:sp>
          <p:nvSpPr>
            <p:cNvPr id="17600" name="Rectangle 295"/>
            <p:cNvSpPr>
              <a:spLocks noChangeArrowheads="1"/>
            </p:cNvSpPr>
            <p:nvPr/>
          </p:nvSpPr>
          <p:spPr bwMode="auto">
            <a:xfrm rot="-2700000">
              <a:off x="959" y="2038"/>
              <a:ext cx="1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UMD</a:t>
              </a:r>
              <a:endParaRPr lang="en-US"/>
            </a:p>
          </p:txBody>
        </p:sp>
        <p:sp>
          <p:nvSpPr>
            <p:cNvPr id="17601" name="Rectangle 296"/>
            <p:cNvSpPr>
              <a:spLocks noChangeArrowheads="1"/>
            </p:cNvSpPr>
            <p:nvPr/>
          </p:nvSpPr>
          <p:spPr bwMode="auto">
            <a:xfrm rot="-2700000">
              <a:off x="1031" y="2063"/>
              <a:ext cx="22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FRCGC</a:t>
              </a:r>
              <a:endParaRPr lang="en-US"/>
            </a:p>
          </p:txBody>
        </p:sp>
        <p:sp>
          <p:nvSpPr>
            <p:cNvPr id="17602" name="Rectangle 297"/>
            <p:cNvSpPr>
              <a:spLocks noChangeArrowheads="1"/>
            </p:cNvSpPr>
            <p:nvPr/>
          </p:nvSpPr>
          <p:spPr bwMode="auto">
            <a:xfrm rot="-2700000">
              <a:off x="1137" y="2086"/>
              <a:ext cx="2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UVic-2.7</a:t>
              </a:r>
              <a:endParaRPr lang="en-US"/>
            </a:p>
          </p:txBody>
        </p:sp>
        <p:sp>
          <p:nvSpPr>
            <p:cNvPr id="17603" name="Rectangle 298"/>
            <p:cNvSpPr>
              <a:spLocks noChangeArrowheads="1"/>
            </p:cNvSpPr>
            <p:nvPr/>
          </p:nvSpPr>
          <p:spPr bwMode="auto">
            <a:xfrm rot="-2700000">
              <a:off x="1264" y="2079"/>
              <a:ext cx="2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CLIMBER</a:t>
              </a:r>
              <a:endParaRPr lang="en-US"/>
            </a:p>
          </p:txBody>
        </p:sp>
        <p:sp>
          <p:nvSpPr>
            <p:cNvPr id="17604" name="Rectangle 299"/>
            <p:cNvSpPr>
              <a:spLocks noChangeArrowheads="1"/>
            </p:cNvSpPr>
            <p:nvPr/>
          </p:nvSpPr>
          <p:spPr bwMode="auto">
            <a:xfrm rot="-2700000">
              <a:off x="1540" y="2024"/>
              <a:ext cx="1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MPI</a:t>
              </a:r>
              <a:endParaRPr lang="en-US"/>
            </a:p>
          </p:txBody>
        </p:sp>
        <p:sp>
          <p:nvSpPr>
            <p:cNvPr id="17605" name="Rectangle 300"/>
            <p:cNvSpPr>
              <a:spLocks noChangeArrowheads="1"/>
            </p:cNvSpPr>
            <p:nvPr/>
          </p:nvSpPr>
          <p:spPr bwMode="auto">
            <a:xfrm rot="-2700000">
              <a:off x="1621" y="2050"/>
              <a:ext cx="17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CSM1</a:t>
              </a:r>
              <a:endParaRPr lang="en-US"/>
            </a:p>
          </p:txBody>
        </p:sp>
        <p:sp>
          <p:nvSpPr>
            <p:cNvPr id="17606" name="Rectangle 301"/>
            <p:cNvSpPr>
              <a:spLocks noChangeArrowheads="1"/>
            </p:cNvSpPr>
            <p:nvPr/>
          </p:nvSpPr>
          <p:spPr bwMode="auto">
            <a:xfrm rot="-2700000">
              <a:off x="1496" y="2154"/>
              <a:ext cx="4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IPSL-CM4-LOOP</a:t>
              </a:r>
              <a:endParaRPr lang="en-US"/>
            </a:p>
          </p:txBody>
        </p:sp>
        <p:sp>
          <p:nvSpPr>
            <p:cNvPr id="17607" name="Rectangle 302"/>
            <p:cNvSpPr>
              <a:spLocks noChangeArrowheads="1"/>
            </p:cNvSpPr>
            <p:nvPr/>
          </p:nvSpPr>
          <p:spPr bwMode="auto">
            <a:xfrm rot="-2700000">
              <a:off x="1809" y="2082"/>
              <a:ext cx="29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BERN-CC</a:t>
              </a:r>
              <a:endParaRPr lang="en-US"/>
            </a:p>
          </p:txBody>
        </p:sp>
        <p:sp>
          <p:nvSpPr>
            <p:cNvPr id="17608" name="Rectangle 303"/>
            <p:cNvSpPr>
              <a:spLocks noChangeArrowheads="1"/>
            </p:cNvSpPr>
            <p:nvPr/>
          </p:nvSpPr>
          <p:spPr bwMode="auto">
            <a:xfrm rot="-2700000">
              <a:off x="1903" y="2100"/>
              <a:ext cx="34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IPSL-CM2C</a:t>
              </a:r>
              <a:endParaRPr lang="en-US"/>
            </a:p>
          </p:txBody>
        </p:sp>
        <p:sp>
          <p:nvSpPr>
            <p:cNvPr id="17609" name="Rectangle 304"/>
            <p:cNvSpPr>
              <a:spLocks noChangeArrowheads="1"/>
            </p:cNvSpPr>
            <p:nvPr/>
          </p:nvSpPr>
          <p:spPr bwMode="auto">
            <a:xfrm rot="-2700000">
              <a:off x="2189" y="2046"/>
              <a:ext cx="15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LLNL</a:t>
              </a:r>
              <a:endParaRPr lang="en-US"/>
            </a:p>
          </p:txBody>
        </p:sp>
        <p:sp>
          <p:nvSpPr>
            <p:cNvPr id="17610" name="Rectangle 305"/>
            <p:cNvSpPr>
              <a:spLocks noChangeArrowheads="1"/>
            </p:cNvSpPr>
            <p:nvPr/>
          </p:nvSpPr>
          <p:spPr bwMode="auto">
            <a:xfrm rot="-5400000">
              <a:off x="455" y="1393"/>
              <a:ext cx="2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Fraction</a:t>
              </a:r>
              <a:endParaRPr lang="en-US"/>
            </a:p>
          </p:txBody>
        </p:sp>
      </p:grpSp>
      <p:grpSp>
        <p:nvGrpSpPr>
          <p:cNvPr id="17416" name="Group 385"/>
          <p:cNvGrpSpPr>
            <a:grpSpLocks/>
          </p:cNvGrpSpPr>
          <p:nvPr/>
        </p:nvGrpSpPr>
        <p:grpSpPr bwMode="auto">
          <a:xfrm>
            <a:off x="1706563" y="3176588"/>
            <a:ext cx="3013075" cy="2149475"/>
            <a:chOff x="885" y="2462"/>
            <a:chExt cx="1898" cy="1354"/>
          </a:xfrm>
        </p:grpSpPr>
        <p:sp>
          <p:nvSpPr>
            <p:cNvPr id="17483" name="Rectangle 316"/>
            <p:cNvSpPr>
              <a:spLocks noChangeArrowheads="1"/>
            </p:cNvSpPr>
            <p:nvPr/>
          </p:nvSpPr>
          <p:spPr bwMode="auto">
            <a:xfrm>
              <a:off x="1247" y="2510"/>
              <a:ext cx="1536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Line 317"/>
            <p:cNvSpPr>
              <a:spLocks noChangeShapeType="1"/>
            </p:cNvSpPr>
            <p:nvPr/>
          </p:nvSpPr>
          <p:spPr bwMode="auto">
            <a:xfrm>
              <a:off x="1247" y="3410"/>
              <a:ext cx="15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Line 318"/>
            <p:cNvSpPr>
              <a:spLocks noChangeShapeType="1"/>
            </p:cNvSpPr>
            <p:nvPr/>
          </p:nvSpPr>
          <p:spPr bwMode="auto">
            <a:xfrm>
              <a:off x="1247" y="3278"/>
              <a:ext cx="15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Line 319"/>
            <p:cNvSpPr>
              <a:spLocks noChangeShapeType="1"/>
            </p:cNvSpPr>
            <p:nvPr/>
          </p:nvSpPr>
          <p:spPr bwMode="auto">
            <a:xfrm>
              <a:off x="1247" y="3152"/>
              <a:ext cx="15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Line 320"/>
            <p:cNvSpPr>
              <a:spLocks noChangeShapeType="1"/>
            </p:cNvSpPr>
            <p:nvPr/>
          </p:nvSpPr>
          <p:spPr bwMode="auto">
            <a:xfrm>
              <a:off x="1247" y="3026"/>
              <a:ext cx="15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Line 321"/>
            <p:cNvSpPr>
              <a:spLocks noChangeShapeType="1"/>
            </p:cNvSpPr>
            <p:nvPr/>
          </p:nvSpPr>
          <p:spPr bwMode="auto">
            <a:xfrm>
              <a:off x="1247" y="2894"/>
              <a:ext cx="15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Line 322"/>
            <p:cNvSpPr>
              <a:spLocks noChangeShapeType="1"/>
            </p:cNvSpPr>
            <p:nvPr/>
          </p:nvSpPr>
          <p:spPr bwMode="auto">
            <a:xfrm>
              <a:off x="1247" y="2768"/>
              <a:ext cx="15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Line 323"/>
            <p:cNvSpPr>
              <a:spLocks noChangeShapeType="1"/>
            </p:cNvSpPr>
            <p:nvPr/>
          </p:nvSpPr>
          <p:spPr bwMode="auto">
            <a:xfrm>
              <a:off x="1247" y="2636"/>
              <a:ext cx="15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324"/>
            <p:cNvSpPr>
              <a:spLocks noChangeShapeType="1"/>
            </p:cNvSpPr>
            <p:nvPr/>
          </p:nvSpPr>
          <p:spPr bwMode="auto">
            <a:xfrm>
              <a:off x="1247" y="2510"/>
              <a:ext cx="15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Rectangle 325"/>
            <p:cNvSpPr>
              <a:spLocks noChangeArrowheads="1"/>
            </p:cNvSpPr>
            <p:nvPr/>
          </p:nvSpPr>
          <p:spPr bwMode="auto">
            <a:xfrm>
              <a:off x="1247" y="2510"/>
              <a:ext cx="1536" cy="10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Rectangle 326"/>
            <p:cNvSpPr>
              <a:spLocks noChangeArrowheads="1"/>
            </p:cNvSpPr>
            <p:nvPr/>
          </p:nvSpPr>
          <p:spPr bwMode="auto">
            <a:xfrm>
              <a:off x="1277" y="3230"/>
              <a:ext cx="42" cy="3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Rectangle 327"/>
            <p:cNvSpPr>
              <a:spLocks noChangeArrowheads="1"/>
            </p:cNvSpPr>
            <p:nvPr/>
          </p:nvSpPr>
          <p:spPr bwMode="auto">
            <a:xfrm>
              <a:off x="1415" y="3074"/>
              <a:ext cx="42" cy="46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Rectangle 328"/>
            <p:cNvSpPr>
              <a:spLocks noChangeArrowheads="1"/>
            </p:cNvSpPr>
            <p:nvPr/>
          </p:nvSpPr>
          <p:spPr bwMode="auto">
            <a:xfrm>
              <a:off x="1559" y="3188"/>
              <a:ext cx="42" cy="3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Rectangle 329"/>
            <p:cNvSpPr>
              <a:spLocks noChangeArrowheads="1"/>
            </p:cNvSpPr>
            <p:nvPr/>
          </p:nvSpPr>
          <p:spPr bwMode="auto">
            <a:xfrm>
              <a:off x="1697" y="3242"/>
              <a:ext cx="42" cy="29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Rectangle 330"/>
            <p:cNvSpPr>
              <a:spLocks noChangeArrowheads="1"/>
            </p:cNvSpPr>
            <p:nvPr/>
          </p:nvSpPr>
          <p:spPr bwMode="auto">
            <a:xfrm>
              <a:off x="1835" y="3278"/>
              <a:ext cx="42" cy="25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Rectangle 331"/>
            <p:cNvSpPr>
              <a:spLocks noChangeArrowheads="1"/>
            </p:cNvSpPr>
            <p:nvPr/>
          </p:nvSpPr>
          <p:spPr bwMode="auto">
            <a:xfrm>
              <a:off x="1973" y="3230"/>
              <a:ext cx="42" cy="3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Rectangle 332"/>
            <p:cNvSpPr>
              <a:spLocks noChangeArrowheads="1"/>
            </p:cNvSpPr>
            <p:nvPr/>
          </p:nvSpPr>
          <p:spPr bwMode="auto">
            <a:xfrm>
              <a:off x="2117" y="3266"/>
              <a:ext cx="42" cy="2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Rectangle 333"/>
            <p:cNvSpPr>
              <a:spLocks noChangeArrowheads="1"/>
            </p:cNvSpPr>
            <p:nvPr/>
          </p:nvSpPr>
          <p:spPr bwMode="auto">
            <a:xfrm>
              <a:off x="2255" y="3242"/>
              <a:ext cx="42" cy="29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Rectangle 334"/>
            <p:cNvSpPr>
              <a:spLocks noChangeArrowheads="1"/>
            </p:cNvSpPr>
            <p:nvPr/>
          </p:nvSpPr>
          <p:spPr bwMode="auto">
            <a:xfrm>
              <a:off x="2393" y="3200"/>
              <a:ext cx="42" cy="33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Rectangle 335"/>
            <p:cNvSpPr>
              <a:spLocks noChangeArrowheads="1"/>
            </p:cNvSpPr>
            <p:nvPr/>
          </p:nvSpPr>
          <p:spPr bwMode="auto">
            <a:xfrm>
              <a:off x="2531" y="3128"/>
              <a:ext cx="42" cy="40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Rectangle 336"/>
            <p:cNvSpPr>
              <a:spLocks noChangeArrowheads="1"/>
            </p:cNvSpPr>
            <p:nvPr/>
          </p:nvSpPr>
          <p:spPr bwMode="auto">
            <a:xfrm>
              <a:off x="2675" y="3344"/>
              <a:ext cx="42" cy="19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Rectangle 337"/>
            <p:cNvSpPr>
              <a:spLocks noChangeArrowheads="1"/>
            </p:cNvSpPr>
            <p:nvPr/>
          </p:nvSpPr>
          <p:spPr bwMode="auto">
            <a:xfrm>
              <a:off x="1319" y="3278"/>
              <a:ext cx="36" cy="2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Rectangle 338"/>
            <p:cNvSpPr>
              <a:spLocks noChangeArrowheads="1"/>
            </p:cNvSpPr>
            <p:nvPr/>
          </p:nvSpPr>
          <p:spPr bwMode="auto">
            <a:xfrm>
              <a:off x="1457" y="3026"/>
              <a:ext cx="42" cy="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Rectangle 339"/>
            <p:cNvSpPr>
              <a:spLocks noChangeArrowheads="1"/>
            </p:cNvSpPr>
            <p:nvPr/>
          </p:nvSpPr>
          <p:spPr bwMode="auto">
            <a:xfrm>
              <a:off x="1601" y="3176"/>
              <a:ext cx="36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Rectangle 340"/>
            <p:cNvSpPr>
              <a:spLocks noChangeArrowheads="1"/>
            </p:cNvSpPr>
            <p:nvPr/>
          </p:nvSpPr>
          <p:spPr bwMode="auto">
            <a:xfrm>
              <a:off x="1739" y="3218"/>
              <a:ext cx="36" cy="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Rectangle 341"/>
            <p:cNvSpPr>
              <a:spLocks noChangeArrowheads="1"/>
            </p:cNvSpPr>
            <p:nvPr/>
          </p:nvSpPr>
          <p:spPr bwMode="auto">
            <a:xfrm>
              <a:off x="1877" y="3266"/>
              <a:ext cx="36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Rectangle 342"/>
            <p:cNvSpPr>
              <a:spLocks noChangeArrowheads="1"/>
            </p:cNvSpPr>
            <p:nvPr/>
          </p:nvSpPr>
          <p:spPr bwMode="auto">
            <a:xfrm>
              <a:off x="2015" y="3230"/>
              <a:ext cx="42" cy="3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Rectangle 343"/>
            <p:cNvSpPr>
              <a:spLocks noChangeArrowheads="1"/>
            </p:cNvSpPr>
            <p:nvPr/>
          </p:nvSpPr>
          <p:spPr bwMode="auto">
            <a:xfrm>
              <a:off x="2159" y="3254"/>
              <a:ext cx="36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Rectangle 344"/>
            <p:cNvSpPr>
              <a:spLocks noChangeArrowheads="1"/>
            </p:cNvSpPr>
            <p:nvPr/>
          </p:nvSpPr>
          <p:spPr bwMode="auto">
            <a:xfrm>
              <a:off x="2297" y="3230"/>
              <a:ext cx="36" cy="3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Rectangle 345"/>
            <p:cNvSpPr>
              <a:spLocks noChangeArrowheads="1"/>
            </p:cNvSpPr>
            <p:nvPr/>
          </p:nvSpPr>
          <p:spPr bwMode="auto">
            <a:xfrm>
              <a:off x="2435" y="3200"/>
              <a:ext cx="36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Rectangle 346"/>
            <p:cNvSpPr>
              <a:spLocks noChangeArrowheads="1"/>
            </p:cNvSpPr>
            <p:nvPr/>
          </p:nvSpPr>
          <p:spPr bwMode="auto">
            <a:xfrm>
              <a:off x="2573" y="3152"/>
              <a:ext cx="42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Rectangle 347"/>
            <p:cNvSpPr>
              <a:spLocks noChangeArrowheads="1"/>
            </p:cNvSpPr>
            <p:nvPr/>
          </p:nvSpPr>
          <p:spPr bwMode="auto">
            <a:xfrm>
              <a:off x="2717" y="3332"/>
              <a:ext cx="36" cy="2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Line 348"/>
            <p:cNvSpPr>
              <a:spLocks noChangeShapeType="1"/>
            </p:cNvSpPr>
            <p:nvPr/>
          </p:nvSpPr>
          <p:spPr bwMode="auto">
            <a:xfrm>
              <a:off x="1247" y="2510"/>
              <a:ext cx="1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Line 349"/>
            <p:cNvSpPr>
              <a:spLocks noChangeShapeType="1"/>
            </p:cNvSpPr>
            <p:nvPr/>
          </p:nvSpPr>
          <p:spPr bwMode="auto">
            <a:xfrm>
              <a:off x="1223" y="353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350"/>
            <p:cNvSpPr>
              <a:spLocks noChangeShapeType="1"/>
            </p:cNvSpPr>
            <p:nvPr/>
          </p:nvSpPr>
          <p:spPr bwMode="auto">
            <a:xfrm>
              <a:off x="1223" y="341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Line 351"/>
            <p:cNvSpPr>
              <a:spLocks noChangeShapeType="1"/>
            </p:cNvSpPr>
            <p:nvPr/>
          </p:nvSpPr>
          <p:spPr bwMode="auto">
            <a:xfrm>
              <a:off x="1223" y="327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Line 352"/>
            <p:cNvSpPr>
              <a:spLocks noChangeShapeType="1"/>
            </p:cNvSpPr>
            <p:nvPr/>
          </p:nvSpPr>
          <p:spPr bwMode="auto">
            <a:xfrm>
              <a:off x="1223" y="315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353"/>
            <p:cNvSpPr>
              <a:spLocks noChangeShapeType="1"/>
            </p:cNvSpPr>
            <p:nvPr/>
          </p:nvSpPr>
          <p:spPr bwMode="auto">
            <a:xfrm>
              <a:off x="1223" y="302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354"/>
            <p:cNvSpPr>
              <a:spLocks noChangeShapeType="1"/>
            </p:cNvSpPr>
            <p:nvPr/>
          </p:nvSpPr>
          <p:spPr bwMode="auto">
            <a:xfrm>
              <a:off x="1223" y="289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355"/>
            <p:cNvSpPr>
              <a:spLocks noChangeShapeType="1"/>
            </p:cNvSpPr>
            <p:nvPr/>
          </p:nvSpPr>
          <p:spPr bwMode="auto">
            <a:xfrm>
              <a:off x="1223" y="276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356"/>
            <p:cNvSpPr>
              <a:spLocks noChangeShapeType="1"/>
            </p:cNvSpPr>
            <p:nvPr/>
          </p:nvSpPr>
          <p:spPr bwMode="auto">
            <a:xfrm>
              <a:off x="1223" y="263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Line 357"/>
            <p:cNvSpPr>
              <a:spLocks noChangeShapeType="1"/>
            </p:cNvSpPr>
            <p:nvPr/>
          </p:nvSpPr>
          <p:spPr bwMode="auto">
            <a:xfrm>
              <a:off x="1223" y="251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Line 358"/>
            <p:cNvSpPr>
              <a:spLocks noChangeShapeType="1"/>
            </p:cNvSpPr>
            <p:nvPr/>
          </p:nvSpPr>
          <p:spPr bwMode="auto">
            <a:xfrm>
              <a:off x="1247" y="3536"/>
              <a:ext cx="15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Rectangle 359"/>
            <p:cNvSpPr>
              <a:spLocks noChangeArrowheads="1"/>
            </p:cNvSpPr>
            <p:nvPr/>
          </p:nvSpPr>
          <p:spPr bwMode="auto">
            <a:xfrm>
              <a:off x="1079" y="348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17527" name="Rectangle 360"/>
            <p:cNvSpPr>
              <a:spLocks noChangeArrowheads="1"/>
            </p:cNvSpPr>
            <p:nvPr/>
          </p:nvSpPr>
          <p:spPr bwMode="auto">
            <a:xfrm>
              <a:off x="1079" y="336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</a:t>
              </a:r>
              <a:endParaRPr lang="en-US"/>
            </a:p>
          </p:txBody>
        </p:sp>
        <p:sp>
          <p:nvSpPr>
            <p:cNvPr id="17528" name="Rectangle 361"/>
            <p:cNvSpPr>
              <a:spLocks noChangeArrowheads="1"/>
            </p:cNvSpPr>
            <p:nvPr/>
          </p:nvSpPr>
          <p:spPr bwMode="auto">
            <a:xfrm>
              <a:off x="1079" y="323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17529" name="Rectangle 362"/>
            <p:cNvSpPr>
              <a:spLocks noChangeArrowheads="1"/>
            </p:cNvSpPr>
            <p:nvPr/>
          </p:nvSpPr>
          <p:spPr bwMode="auto">
            <a:xfrm>
              <a:off x="1079" y="310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</a:t>
              </a:r>
              <a:endParaRPr lang="en-US"/>
            </a:p>
          </p:txBody>
        </p:sp>
        <p:sp>
          <p:nvSpPr>
            <p:cNvPr id="17530" name="Rectangle 363"/>
            <p:cNvSpPr>
              <a:spLocks noChangeArrowheads="1"/>
            </p:cNvSpPr>
            <p:nvPr/>
          </p:nvSpPr>
          <p:spPr bwMode="auto">
            <a:xfrm>
              <a:off x="1079" y="297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17531" name="Rectangle 364"/>
            <p:cNvSpPr>
              <a:spLocks noChangeArrowheads="1"/>
            </p:cNvSpPr>
            <p:nvPr/>
          </p:nvSpPr>
          <p:spPr bwMode="auto">
            <a:xfrm>
              <a:off x="1079" y="2846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17532" name="Rectangle 365"/>
            <p:cNvSpPr>
              <a:spLocks noChangeArrowheads="1"/>
            </p:cNvSpPr>
            <p:nvPr/>
          </p:nvSpPr>
          <p:spPr bwMode="auto">
            <a:xfrm>
              <a:off x="1079" y="272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/>
            </a:p>
          </p:txBody>
        </p:sp>
        <p:sp>
          <p:nvSpPr>
            <p:cNvPr id="17533" name="Rectangle 366"/>
            <p:cNvSpPr>
              <a:spLocks noChangeArrowheads="1"/>
            </p:cNvSpPr>
            <p:nvPr/>
          </p:nvSpPr>
          <p:spPr bwMode="auto">
            <a:xfrm>
              <a:off x="1079" y="258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0.7</a:t>
              </a:r>
              <a:endParaRPr lang="en-US"/>
            </a:p>
          </p:txBody>
        </p:sp>
        <p:sp>
          <p:nvSpPr>
            <p:cNvPr id="17534" name="Rectangle 367"/>
            <p:cNvSpPr>
              <a:spLocks noChangeArrowheads="1"/>
            </p:cNvSpPr>
            <p:nvPr/>
          </p:nvSpPr>
          <p:spPr bwMode="auto">
            <a:xfrm>
              <a:off x="1079" y="246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/>
            </a:p>
          </p:txBody>
        </p:sp>
        <p:sp>
          <p:nvSpPr>
            <p:cNvPr id="17535" name="Rectangle 368"/>
            <p:cNvSpPr>
              <a:spLocks noChangeArrowheads="1"/>
            </p:cNvSpPr>
            <p:nvPr/>
          </p:nvSpPr>
          <p:spPr bwMode="auto">
            <a:xfrm rot="-2700000">
              <a:off x="996" y="3688"/>
              <a:ext cx="33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HadCM3LC</a:t>
              </a:r>
              <a:endParaRPr lang="en-US"/>
            </a:p>
          </p:txBody>
        </p:sp>
        <p:sp>
          <p:nvSpPr>
            <p:cNvPr id="17536" name="Rectangle 369"/>
            <p:cNvSpPr>
              <a:spLocks noChangeArrowheads="1"/>
            </p:cNvSpPr>
            <p:nvPr/>
          </p:nvSpPr>
          <p:spPr bwMode="auto">
            <a:xfrm rot="-2700000">
              <a:off x="1294" y="3623"/>
              <a:ext cx="1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UMD</a:t>
              </a:r>
              <a:endParaRPr lang="en-US"/>
            </a:p>
          </p:txBody>
        </p:sp>
        <p:sp>
          <p:nvSpPr>
            <p:cNvPr id="17537" name="Rectangle 370"/>
            <p:cNvSpPr>
              <a:spLocks noChangeArrowheads="1"/>
            </p:cNvSpPr>
            <p:nvPr/>
          </p:nvSpPr>
          <p:spPr bwMode="auto">
            <a:xfrm rot="-2700000">
              <a:off x="1366" y="3647"/>
              <a:ext cx="22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FRCGC</a:t>
              </a:r>
              <a:endParaRPr lang="en-US"/>
            </a:p>
          </p:txBody>
        </p:sp>
        <p:sp>
          <p:nvSpPr>
            <p:cNvPr id="17538" name="Rectangle 371"/>
            <p:cNvSpPr>
              <a:spLocks noChangeArrowheads="1"/>
            </p:cNvSpPr>
            <p:nvPr/>
          </p:nvSpPr>
          <p:spPr bwMode="auto">
            <a:xfrm rot="-2700000">
              <a:off x="1471" y="3671"/>
              <a:ext cx="2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UVic-2.7</a:t>
              </a:r>
              <a:endParaRPr lang="en-US"/>
            </a:p>
          </p:txBody>
        </p:sp>
        <p:sp>
          <p:nvSpPr>
            <p:cNvPr id="17539" name="Rectangle 372"/>
            <p:cNvSpPr>
              <a:spLocks noChangeArrowheads="1"/>
            </p:cNvSpPr>
            <p:nvPr/>
          </p:nvSpPr>
          <p:spPr bwMode="auto">
            <a:xfrm rot="-2700000">
              <a:off x="1603" y="3663"/>
              <a:ext cx="2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CLIMBER</a:t>
              </a:r>
              <a:endParaRPr lang="en-US"/>
            </a:p>
          </p:txBody>
        </p:sp>
        <p:sp>
          <p:nvSpPr>
            <p:cNvPr id="17540" name="Rectangle 373"/>
            <p:cNvSpPr>
              <a:spLocks noChangeArrowheads="1"/>
            </p:cNvSpPr>
            <p:nvPr/>
          </p:nvSpPr>
          <p:spPr bwMode="auto">
            <a:xfrm rot="-2700000">
              <a:off x="1880" y="3609"/>
              <a:ext cx="1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MPI</a:t>
              </a:r>
              <a:endParaRPr lang="en-US"/>
            </a:p>
          </p:txBody>
        </p:sp>
        <p:sp>
          <p:nvSpPr>
            <p:cNvPr id="17541" name="Rectangle 374"/>
            <p:cNvSpPr>
              <a:spLocks noChangeArrowheads="1"/>
            </p:cNvSpPr>
            <p:nvPr/>
          </p:nvSpPr>
          <p:spPr bwMode="auto">
            <a:xfrm rot="-2700000">
              <a:off x="1961" y="3635"/>
              <a:ext cx="17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CSM1</a:t>
              </a:r>
              <a:endParaRPr lang="en-US"/>
            </a:p>
          </p:txBody>
        </p:sp>
        <p:sp>
          <p:nvSpPr>
            <p:cNvPr id="17542" name="Rectangle 375"/>
            <p:cNvSpPr>
              <a:spLocks noChangeArrowheads="1"/>
            </p:cNvSpPr>
            <p:nvPr/>
          </p:nvSpPr>
          <p:spPr bwMode="auto">
            <a:xfrm rot="-2700000">
              <a:off x="1842" y="3739"/>
              <a:ext cx="4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IPSL-CM4-LOOP</a:t>
              </a:r>
              <a:endParaRPr lang="en-US"/>
            </a:p>
          </p:txBody>
        </p:sp>
        <p:sp>
          <p:nvSpPr>
            <p:cNvPr id="17543" name="Rectangle 376"/>
            <p:cNvSpPr>
              <a:spLocks noChangeArrowheads="1"/>
            </p:cNvSpPr>
            <p:nvPr/>
          </p:nvSpPr>
          <p:spPr bwMode="auto">
            <a:xfrm rot="-2700000">
              <a:off x="2155" y="3667"/>
              <a:ext cx="29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BERN-CC</a:t>
              </a:r>
              <a:endParaRPr lang="en-US"/>
            </a:p>
          </p:txBody>
        </p:sp>
        <p:sp>
          <p:nvSpPr>
            <p:cNvPr id="17544" name="Rectangle 377"/>
            <p:cNvSpPr>
              <a:spLocks noChangeArrowheads="1"/>
            </p:cNvSpPr>
            <p:nvPr/>
          </p:nvSpPr>
          <p:spPr bwMode="auto">
            <a:xfrm rot="-2700000">
              <a:off x="2249" y="3685"/>
              <a:ext cx="34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IPSL-CM2C</a:t>
              </a:r>
              <a:endParaRPr lang="en-US"/>
            </a:p>
          </p:txBody>
        </p:sp>
        <p:sp>
          <p:nvSpPr>
            <p:cNvPr id="17545" name="Rectangle 378"/>
            <p:cNvSpPr>
              <a:spLocks noChangeArrowheads="1"/>
            </p:cNvSpPr>
            <p:nvPr/>
          </p:nvSpPr>
          <p:spPr bwMode="auto">
            <a:xfrm rot="-2700000">
              <a:off x="2534" y="3631"/>
              <a:ext cx="15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LLNL</a:t>
              </a:r>
              <a:endParaRPr lang="en-US"/>
            </a:p>
          </p:txBody>
        </p:sp>
        <p:sp>
          <p:nvSpPr>
            <p:cNvPr id="17546" name="Rectangle 379"/>
            <p:cNvSpPr>
              <a:spLocks noChangeArrowheads="1"/>
            </p:cNvSpPr>
            <p:nvPr/>
          </p:nvSpPr>
          <p:spPr bwMode="auto">
            <a:xfrm rot="-5400000">
              <a:off x="789" y="2972"/>
              <a:ext cx="2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Fraction</a:t>
              </a:r>
              <a:endParaRPr lang="en-US"/>
            </a:p>
          </p:txBody>
        </p:sp>
      </p:grpSp>
      <p:grpSp>
        <p:nvGrpSpPr>
          <p:cNvPr id="17417" name="Group 387"/>
          <p:cNvGrpSpPr>
            <a:grpSpLocks/>
          </p:cNvGrpSpPr>
          <p:nvPr/>
        </p:nvGrpSpPr>
        <p:grpSpPr bwMode="auto">
          <a:xfrm>
            <a:off x="4824413" y="777875"/>
            <a:ext cx="3000375" cy="2138363"/>
            <a:chOff x="1583" y="1312"/>
            <a:chExt cx="1890" cy="1347"/>
          </a:xfrm>
        </p:grpSpPr>
        <p:sp>
          <p:nvSpPr>
            <p:cNvPr id="17419" name="Rectangle 388"/>
            <p:cNvSpPr>
              <a:spLocks noChangeArrowheads="1"/>
            </p:cNvSpPr>
            <p:nvPr/>
          </p:nvSpPr>
          <p:spPr bwMode="auto">
            <a:xfrm>
              <a:off x="1943" y="1360"/>
              <a:ext cx="1530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389"/>
            <p:cNvSpPr>
              <a:spLocks noChangeShapeType="1"/>
            </p:cNvSpPr>
            <p:nvPr/>
          </p:nvSpPr>
          <p:spPr bwMode="auto">
            <a:xfrm>
              <a:off x="1943" y="2254"/>
              <a:ext cx="1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390"/>
            <p:cNvSpPr>
              <a:spLocks noChangeShapeType="1"/>
            </p:cNvSpPr>
            <p:nvPr/>
          </p:nvSpPr>
          <p:spPr bwMode="auto">
            <a:xfrm>
              <a:off x="1943" y="2128"/>
              <a:ext cx="1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391"/>
            <p:cNvSpPr>
              <a:spLocks noChangeShapeType="1"/>
            </p:cNvSpPr>
            <p:nvPr/>
          </p:nvSpPr>
          <p:spPr bwMode="auto">
            <a:xfrm>
              <a:off x="1943" y="1996"/>
              <a:ext cx="1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392"/>
            <p:cNvSpPr>
              <a:spLocks noChangeShapeType="1"/>
            </p:cNvSpPr>
            <p:nvPr/>
          </p:nvSpPr>
          <p:spPr bwMode="auto">
            <a:xfrm>
              <a:off x="1943" y="1870"/>
              <a:ext cx="1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393"/>
            <p:cNvSpPr>
              <a:spLocks noChangeShapeType="1"/>
            </p:cNvSpPr>
            <p:nvPr/>
          </p:nvSpPr>
          <p:spPr bwMode="auto">
            <a:xfrm>
              <a:off x="1943" y="1744"/>
              <a:ext cx="1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394"/>
            <p:cNvSpPr>
              <a:spLocks noChangeShapeType="1"/>
            </p:cNvSpPr>
            <p:nvPr/>
          </p:nvSpPr>
          <p:spPr bwMode="auto">
            <a:xfrm>
              <a:off x="1943" y="1618"/>
              <a:ext cx="1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395"/>
            <p:cNvSpPr>
              <a:spLocks noChangeShapeType="1"/>
            </p:cNvSpPr>
            <p:nvPr/>
          </p:nvSpPr>
          <p:spPr bwMode="auto">
            <a:xfrm>
              <a:off x="1943" y="1486"/>
              <a:ext cx="1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396"/>
            <p:cNvSpPr>
              <a:spLocks noChangeShapeType="1"/>
            </p:cNvSpPr>
            <p:nvPr/>
          </p:nvSpPr>
          <p:spPr bwMode="auto">
            <a:xfrm>
              <a:off x="1943" y="1360"/>
              <a:ext cx="1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Rectangle 397"/>
            <p:cNvSpPr>
              <a:spLocks noChangeArrowheads="1"/>
            </p:cNvSpPr>
            <p:nvPr/>
          </p:nvSpPr>
          <p:spPr bwMode="auto">
            <a:xfrm>
              <a:off x="1943" y="1360"/>
              <a:ext cx="1530" cy="10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Rectangle 398"/>
            <p:cNvSpPr>
              <a:spLocks noChangeArrowheads="1"/>
            </p:cNvSpPr>
            <p:nvPr/>
          </p:nvSpPr>
          <p:spPr bwMode="auto">
            <a:xfrm>
              <a:off x="1973" y="2314"/>
              <a:ext cx="42" cy="6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399"/>
            <p:cNvSpPr>
              <a:spLocks noChangeArrowheads="1"/>
            </p:cNvSpPr>
            <p:nvPr/>
          </p:nvSpPr>
          <p:spPr bwMode="auto">
            <a:xfrm>
              <a:off x="2111" y="2368"/>
              <a:ext cx="42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Rectangle 400"/>
            <p:cNvSpPr>
              <a:spLocks noChangeArrowheads="1"/>
            </p:cNvSpPr>
            <p:nvPr/>
          </p:nvSpPr>
          <p:spPr bwMode="auto">
            <a:xfrm>
              <a:off x="2249" y="2200"/>
              <a:ext cx="42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Rectangle 401"/>
            <p:cNvSpPr>
              <a:spLocks noChangeArrowheads="1"/>
            </p:cNvSpPr>
            <p:nvPr/>
          </p:nvSpPr>
          <p:spPr bwMode="auto">
            <a:xfrm>
              <a:off x="2393" y="2152"/>
              <a:ext cx="42" cy="22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Rectangle 402"/>
            <p:cNvSpPr>
              <a:spLocks noChangeArrowheads="1"/>
            </p:cNvSpPr>
            <p:nvPr/>
          </p:nvSpPr>
          <p:spPr bwMode="auto">
            <a:xfrm>
              <a:off x="2531" y="2098"/>
              <a:ext cx="42" cy="28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Rectangle 403"/>
            <p:cNvSpPr>
              <a:spLocks noChangeArrowheads="1"/>
            </p:cNvSpPr>
            <p:nvPr/>
          </p:nvSpPr>
          <p:spPr bwMode="auto">
            <a:xfrm>
              <a:off x="2669" y="2098"/>
              <a:ext cx="42" cy="28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Rectangle 404"/>
            <p:cNvSpPr>
              <a:spLocks noChangeArrowheads="1"/>
            </p:cNvSpPr>
            <p:nvPr/>
          </p:nvSpPr>
          <p:spPr bwMode="auto">
            <a:xfrm>
              <a:off x="2807" y="2062"/>
              <a:ext cx="42" cy="3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Rectangle 405"/>
            <p:cNvSpPr>
              <a:spLocks noChangeArrowheads="1"/>
            </p:cNvSpPr>
            <p:nvPr/>
          </p:nvSpPr>
          <p:spPr bwMode="auto">
            <a:xfrm>
              <a:off x="2945" y="2038"/>
              <a:ext cx="42" cy="3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Rectangle 406"/>
            <p:cNvSpPr>
              <a:spLocks noChangeArrowheads="1"/>
            </p:cNvSpPr>
            <p:nvPr/>
          </p:nvSpPr>
          <p:spPr bwMode="auto">
            <a:xfrm>
              <a:off x="3083" y="2050"/>
              <a:ext cx="42" cy="3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Rectangle 407"/>
            <p:cNvSpPr>
              <a:spLocks noChangeArrowheads="1"/>
            </p:cNvSpPr>
            <p:nvPr/>
          </p:nvSpPr>
          <p:spPr bwMode="auto">
            <a:xfrm>
              <a:off x="3227" y="2098"/>
              <a:ext cx="42" cy="28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Rectangle 408"/>
            <p:cNvSpPr>
              <a:spLocks noChangeArrowheads="1"/>
            </p:cNvSpPr>
            <p:nvPr/>
          </p:nvSpPr>
          <p:spPr bwMode="auto">
            <a:xfrm>
              <a:off x="3365" y="1804"/>
              <a:ext cx="42" cy="57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Rectangle 409"/>
            <p:cNvSpPr>
              <a:spLocks noChangeArrowheads="1"/>
            </p:cNvSpPr>
            <p:nvPr/>
          </p:nvSpPr>
          <p:spPr bwMode="auto">
            <a:xfrm>
              <a:off x="2015" y="1984"/>
              <a:ext cx="36" cy="3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Rectangle 410"/>
            <p:cNvSpPr>
              <a:spLocks noChangeArrowheads="1"/>
            </p:cNvSpPr>
            <p:nvPr/>
          </p:nvSpPr>
          <p:spPr bwMode="auto">
            <a:xfrm>
              <a:off x="2153" y="2302"/>
              <a:ext cx="36" cy="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Rectangle 411"/>
            <p:cNvSpPr>
              <a:spLocks noChangeArrowheads="1"/>
            </p:cNvSpPr>
            <p:nvPr/>
          </p:nvSpPr>
          <p:spPr bwMode="auto">
            <a:xfrm>
              <a:off x="2291" y="2038"/>
              <a:ext cx="42" cy="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Rectangle 412"/>
            <p:cNvSpPr>
              <a:spLocks noChangeArrowheads="1"/>
            </p:cNvSpPr>
            <p:nvPr/>
          </p:nvSpPr>
          <p:spPr bwMode="auto">
            <a:xfrm>
              <a:off x="2435" y="2020"/>
              <a:ext cx="36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Rectangle 413"/>
            <p:cNvSpPr>
              <a:spLocks noChangeArrowheads="1"/>
            </p:cNvSpPr>
            <p:nvPr/>
          </p:nvSpPr>
          <p:spPr bwMode="auto">
            <a:xfrm>
              <a:off x="2573" y="2038"/>
              <a:ext cx="36" cy="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Rectangle 414"/>
            <p:cNvSpPr>
              <a:spLocks noChangeArrowheads="1"/>
            </p:cNvSpPr>
            <p:nvPr/>
          </p:nvSpPr>
          <p:spPr bwMode="auto">
            <a:xfrm>
              <a:off x="2711" y="1996"/>
              <a:ext cx="36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Rectangle 415"/>
            <p:cNvSpPr>
              <a:spLocks noChangeArrowheads="1"/>
            </p:cNvSpPr>
            <p:nvPr/>
          </p:nvSpPr>
          <p:spPr bwMode="auto">
            <a:xfrm>
              <a:off x="2849" y="2050"/>
              <a:ext cx="36" cy="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Rectangle 416"/>
            <p:cNvSpPr>
              <a:spLocks noChangeArrowheads="1"/>
            </p:cNvSpPr>
            <p:nvPr/>
          </p:nvSpPr>
          <p:spPr bwMode="auto">
            <a:xfrm>
              <a:off x="2987" y="2020"/>
              <a:ext cx="36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Rectangle 417"/>
            <p:cNvSpPr>
              <a:spLocks noChangeArrowheads="1"/>
            </p:cNvSpPr>
            <p:nvPr/>
          </p:nvSpPr>
          <p:spPr bwMode="auto">
            <a:xfrm>
              <a:off x="3125" y="1972"/>
              <a:ext cx="42" cy="4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Rectangle 418"/>
            <p:cNvSpPr>
              <a:spLocks noChangeArrowheads="1"/>
            </p:cNvSpPr>
            <p:nvPr/>
          </p:nvSpPr>
          <p:spPr bwMode="auto">
            <a:xfrm>
              <a:off x="3269" y="1996"/>
              <a:ext cx="36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Rectangle 419"/>
            <p:cNvSpPr>
              <a:spLocks noChangeArrowheads="1"/>
            </p:cNvSpPr>
            <p:nvPr/>
          </p:nvSpPr>
          <p:spPr bwMode="auto">
            <a:xfrm>
              <a:off x="3407" y="1744"/>
              <a:ext cx="36" cy="6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420"/>
            <p:cNvSpPr>
              <a:spLocks noChangeShapeType="1"/>
            </p:cNvSpPr>
            <p:nvPr/>
          </p:nvSpPr>
          <p:spPr bwMode="auto">
            <a:xfrm>
              <a:off x="1943" y="1360"/>
              <a:ext cx="1" cy="10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421"/>
            <p:cNvSpPr>
              <a:spLocks noChangeShapeType="1"/>
            </p:cNvSpPr>
            <p:nvPr/>
          </p:nvSpPr>
          <p:spPr bwMode="auto">
            <a:xfrm>
              <a:off x="1919" y="238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422"/>
            <p:cNvSpPr>
              <a:spLocks noChangeShapeType="1"/>
            </p:cNvSpPr>
            <p:nvPr/>
          </p:nvSpPr>
          <p:spPr bwMode="auto">
            <a:xfrm>
              <a:off x="1919" y="225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423"/>
            <p:cNvSpPr>
              <a:spLocks noChangeShapeType="1"/>
            </p:cNvSpPr>
            <p:nvPr/>
          </p:nvSpPr>
          <p:spPr bwMode="auto">
            <a:xfrm>
              <a:off x="1919" y="212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424"/>
            <p:cNvSpPr>
              <a:spLocks noChangeShapeType="1"/>
            </p:cNvSpPr>
            <p:nvPr/>
          </p:nvSpPr>
          <p:spPr bwMode="auto">
            <a:xfrm>
              <a:off x="1919" y="199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425"/>
            <p:cNvSpPr>
              <a:spLocks noChangeShapeType="1"/>
            </p:cNvSpPr>
            <p:nvPr/>
          </p:nvSpPr>
          <p:spPr bwMode="auto">
            <a:xfrm>
              <a:off x="1919" y="187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26"/>
            <p:cNvSpPr>
              <a:spLocks noChangeShapeType="1"/>
            </p:cNvSpPr>
            <p:nvPr/>
          </p:nvSpPr>
          <p:spPr bwMode="auto">
            <a:xfrm>
              <a:off x="1919" y="174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427"/>
            <p:cNvSpPr>
              <a:spLocks noChangeShapeType="1"/>
            </p:cNvSpPr>
            <p:nvPr/>
          </p:nvSpPr>
          <p:spPr bwMode="auto">
            <a:xfrm>
              <a:off x="1919" y="161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428"/>
            <p:cNvSpPr>
              <a:spLocks noChangeShapeType="1"/>
            </p:cNvSpPr>
            <p:nvPr/>
          </p:nvSpPr>
          <p:spPr bwMode="auto">
            <a:xfrm>
              <a:off x="1919" y="148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429"/>
            <p:cNvSpPr>
              <a:spLocks noChangeShapeType="1"/>
            </p:cNvSpPr>
            <p:nvPr/>
          </p:nvSpPr>
          <p:spPr bwMode="auto">
            <a:xfrm>
              <a:off x="1919" y="136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430"/>
            <p:cNvSpPr>
              <a:spLocks noChangeShapeType="1"/>
            </p:cNvSpPr>
            <p:nvPr/>
          </p:nvSpPr>
          <p:spPr bwMode="auto">
            <a:xfrm>
              <a:off x="1943" y="2380"/>
              <a:ext cx="15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Rectangle 431"/>
            <p:cNvSpPr>
              <a:spLocks noChangeArrowheads="1"/>
            </p:cNvSpPr>
            <p:nvPr/>
          </p:nvSpPr>
          <p:spPr bwMode="auto">
            <a:xfrm>
              <a:off x="1775" y="233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17463" name="Rectangle 432"/>
            <p:cNvSpPr>
              <a:spLocks noChangeArrowheads="1"/>
            </p:cNvSpPr>
            <p:nvPr/>
          </p:nvSpPr>
          <p:spPr bwMode="auto">
            <a:xfrm>
              <a:off x="1775" y="2206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</a:t>
              </a:r>
              <a:endParaRPr lang="en-US"/>
            </a:p>
          </p:txBody>
        </p:sp>
        <p:sp>
          <p:nvSpPr>
            <p:cNvPr id="17464" name="Rectangle 433"/>
            <p:cNvSpPr>
              <a:spLocks noChangeArrowheads="1"/>
            </p:cNvSpPr>
            <p:nvPr/>
          </p:nvSpPr>
          <p:spPr bwMode="auto">
            <a:xfrm>
              <a:off x="1775" y="208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17465" name="Rectangle 434"/>
            <p:cNvSpPr>
              <a:spLocks noChangeArrowheads="1"/>
            </p:cNvSpPr>
            <p:nvPr/>
          </p:nvSpPr>
          <p:spPr bwMode="auto">
            <a:xfrm>
              <a:off x="1775" y="194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</a:t>
              </a:r>
              <a:endParaRPr lang="en-US"/>
            </a:p>
          </p:txBody>
        </p:sp>
        <p:sp>
          <p:nvSpPr>
            <p:cNvPr id="17466" name="Rectangle 435"/>
            <p:cNvSpPr>
              <a:spLocks noChangeArrowheads="1"/>
            </p:cNvSpPr>
            <p:nvPr/>
          </p:nvSpPr>
          <p:spPr bwMode="auto">
            <a:xfrm>
              <a:off x="1775" y="182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17467" name="Rectangle 436"/>
            <p:cNvSpPr>
              <a:spLocks noChangeArrowheads="1"/>
            </p:cNvSpPr>
            <p:nvPr/>
          </p:nvSpPr>
          <p:spPr bwMode="auto">
            <a:xfrm>
              <a:off x="1775" y="1696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17468" name="Rectangle 437"/>
            <p:cNvSpPr>
              <a:spLocks noChangeArrowheads="1"/>
            </p:cNvSpPr>
            <p:nvPr/>
          </p:nvSpPr>
          <p:spPr bwMode="auto">
            <a:xfrm>
              <a:off x="1775" y="157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/>
            </a:p>
          </p:txBody>
        </p:sp>
        <p:sp>
          <p:nvSpPr>
            <p:cNvPr id="17469" name="Rectangle 438"/>
            <p:cNvSpPr>
              <a:spLocks noChangeArrowheads="1"/>
            </p:cNvSpPr>
            <p:nvPr/>
          </p:nvSpPr>
          <p:spPr bwMode="auto">
            <a:xfrm>
              <a:off x="1775" y="143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0.7</a:t>
              </a:r>
              <a:endParaRPr lang="en-US"/>
            </a:p>
          </p:txBody>
        </p:sp>
        <p:sp>
          <p:nvSpPr>
            <p:cNvPr id="17470" name="Rectangle 439"/>
            <p:cNvSpPr>
              <a:spLocks noChangeArrowheads="1"/>
            </p:cNvSpPr>
            <p:nvPr/>
          </p:nvSpPr>
          <p:spPr bwMode="auto">
            <a:xfrm>
              <a:off x="1775" y="131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/>
            </a:p>
          </p:txBody>
        </p:sp>
        <p:sp>
          <p:nvSpPr>
            <p:cNvPr id="17471" name="Rectangle 440"/>
            <p:cNvSpPr>
              <a:spLocks noChangeArrowheads="1"/>
            </p:cNvSpPr>
            <p:nvPr/>
          </p:nvSpPr>
          <p:spPr bwMode="auto">
            <a:xfrm rot="-2700000">
              <a:off x="1692" y="2532"/>
              <a:ext cx="33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HadCM3LC</a:t>
              </a:r>
              <a:endParaRPr lang="en-US"/>
            </a:p>
          </p:txBody>
        </p:sp>
        <p:sp>
          <p:nvSpPr>
            <p:cNvPr id="17472" name="Rectangle 441"/>
            <p:cNvSpPr>
              <a:spLocks noChangeArrowheads="1"/>
            </p:cNvSpPr>
            <p:nvPr/>
          </p:nvSpPr>
          <p:spPr bwMode="auto">
            <a:xfrm rot="-2700000">
              <a:off x="1990" y="2467"/>
              <a:ext cx="1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UMD</a:t>
              </a:r>
              <a:endParaRPr lang="en-US"/>
            </a:p>
          </p:txBody>
        </p:sp>
        <p:sp>
          <p:nvSpPr>
            <p:cNvPr id="17473" name="Rectangle 442"/>
            <p:cNvSpPr>
              <a:spLocks noChangeArrowheads="1"/>
            </p:cNvSpPr>
            <p:nvPr/>
          </p:nvSpPr>
          <p:spPr bwMode="auto">
            <a:xfrm rot="-2700000">
              <a:off x="2062" y="2491"/>
              <a:ext cx="22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FRCGC</a:t>
              </a:r>
              <a:endParaRPr lang="en-US"/>
            </a:p>
          </p:txBody>
        </p:sp>
        <p:sp>
          <p:nvSpPr>
            <p:cNvPr id="17474" name="Rectangle 443"/>
            <p:cNvSpPr>
              <a:spLocks noChangeArrowheads="1"/>
            </p:cNvSpPr>
            <p:nvPr/>
          </p:nvSpPr>
          <p:spPr bwMode="auto">
            <a:xfrm rot="-2700000">
              <a:off x="2167" y="2515"/>
              <a:ext cx="2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UVic-2.7</a:t>
              </a:r>
              <a:endParaRPr lang="en-US"/>
            </a:p>
          </p:txBody>
        </p:sp>
        <p:sp>
          <p:nvSpPr>
            <p:cNvPr id="17475" name="Rectangle 444"/>
            <p:cNvSpPr>
              <a:spLocks noChangeArrowheads="1"/>
            </p:cNvSpPr>
            <p:nvPr/>
          </p:nvSpPr>
          <p:spPr bwMode="auto">
            <a:xfrm rot="-2700000">
              <a:off x="2293" y="2507"/>
              <a:ext cx="2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CLIMBER</a:t>
              </a:r>
              <a:endParaRPr lang="en-US"/>
            </a:p>
          </p:txBody>
        </p:sp>
        <p:sp>
          <p:nvSpPr>
            <p:cNvPr id="17476" name="Rectangle 445"/>
            <p:cNvSpPr>
              <a:spLocks noChangeArrowheads="1"/>
            </p:cNvSpPr>
            <p:nvPr/>
          </p:nvSpPr>
          <p:spPr bwMode="auto">
            <a:xfrm rot="-2700000">
              <a:off x="2576" y="2453"/>
              <a:ext cx="1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MPI</a:t>
              </a:r>
              <a:endParaRPr lang="en-US"/>
            </a:p>
          </p:txBody>
        </p:sp>
        <p:sp>
          <p:nvSpPr>
            <p:cNvPr id="17477" name="Rectangle 446"/>
            <p:cNvSpPr>
              <a:spLocks noChangeArrowheads="1"/>
            </p:cNvSpPr>
            <p:nvPr/>
          </p:nvSpPr>
          <p:spPr bwMode="auto">
            <a:xfrm rot="-2700000">
              <a:off x="2657" y="2479"/>
              <a:ext cx="17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CSM1</a:t>
              </a:r>
              <a:endParaRPr lang="en-US"/>
            </a:p>
          </p:txBody>
        </p:sp>
        <p:sp>
          <p:nvSpPr>
            <p:cNvPr id="17478" name="Rectangle 447"/>
            <p:cNvSpPr>
              <a:spLocks noChangeArrowheads="1"/>
            </p:cNvSpPr>
            <p:nvPr/>
          </p:nvSpPr>
          <p:spPr bwMode="auto">
            <a:xfrm rot="-2700000">
              <a:off x="2532" y="2582"/>
              <a:ext cx="4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IPSL-CM4-LOOP</a:t>
              </a:r>
              <a:endParaRPr lang="en-US"/>
            </a:p>
          </p:txBody>
        </p:sp>
        <p:sp>
          <p:nvSpPr>
            <p:cNvPr id="17479" name="Rectangle 448"/>
            <p:cNvSpPr>
              <a:spLocks noChangeArrowheads="1"/>
            </p:cNvSpPr>
            <p:nvPr/>
          </p:nvSpPr>
          <p:spPr bwMode="auto">
            <a:xfrm rot="-2700000">
              <a:off x="2845" y="2511"/>
              <a:ext cx="29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BERN-CC</a:t>
              </a:r>
              <a:endParaRPr lang="en-US"/>
            </a:p>
          </p:txBody>
        </p:sp>
        <p:sp>
          <p:nvSpPr>
            <p:cNvPr id="17480" name="Rectangle 449"/>
            <p:cNvSpPr>
              <a:spLocks noChangeArrowheads="1"/>
            </p:cNvSpPr>
            <p:nvPr/>
          </p:nvSpPr>
          <p:spPr bwMode="auto">
            <a:xfrm rot="-2700000">
              <a:off x="2939" y="2529"/>
              <a:ext cx="34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IPSL-CM2C</a:t>
              </a:r>
              <a:endParaRPr lang="en-US"/>
            </a:p>
          </p:txBody>
        </p:sp>
        <p:sp>
          <p:nvSpPr>
            <p:cNvPr id="17481" name="Rectangle 450"/>
            <p:cNvSpPr>
              <a:spLocks noChangeArrowheads="1"/>
            </p:cNvSpPr>
            <p:nvPr/>
          </p:nvSpPr>
          <p:spPr bwMode="auto">
            <a:xfrm rot="-2700000">
              <a:off x="3224" y="2475"/>
              <a:ext cx="15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LLNL</a:t>
              </a:r>
              <a:endParaRPr lang="en-US"/>
            </a:p>
          </p:txBody>
        </p:sp>
        <p:sp>
          <p:nvSpPr>
            <p:cNvPr id="17482" name="Rectangle 451"/>
            <p:cNvSpPr>
              <a:spLocks noChangeArrowheads="1"/>
            </p:cNvSpPr>
            <p:nvPr/>
          </p:nvSpPr>
          <p:spPr bwMode="auto">
            <a:xfrm rot="-5400000">
              <a:off x="1487" y="1821"/>
              <a:ext cx="2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Fraction</a:t>
              </a:r>
              <a:endParaRPr lang="en-US"/>
            </a:p>
          </p:txBody>
        </p:sp>
      </p:grpSp>
      <p:sp>
        <p:nvSpPr>
          <p:cNvPr id="1741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541588" y="366713"/>
            <a:ext cx="5494337" cy="4773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411663" y="633413"/>
            <a:ext cx="155575" cy="155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 flipH="1" flipV="1">
            <a:off x="4521200" y="800100"/>
            <a:ext cx="1257300" cy="265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AutoShape 8"/>
          <p:cNvSpPr>
            <a:spLocks noChangeArrowheads="1"/>
          </p:cNvSpPr>
          <p:nvPr/>
        </p:nvSpPr>
        <p:spPr bwMode="auto">
          <a:xfrm>
            <a:off x="6192838" y="3571875"/>
            <a:ext cx="155575" cy="155575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 flipH="1" flipV="1">
            <a:off x="5397500" y="2314575"/>
            <a:ext cx="833438" cy="177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AutoShape 10"/>
          <p:cNvSpPr>
            <a:spLocks noChangeArrowheads="1"/>
          </p:cNvSpPr>
          <p:nvPr/>
        </p:nvSpPr>
        <p:spPr bwMode="auto">
          <a:xfrm>
            <a:off x="5464175" y="3671888"/>
            <a:ext cx="155575" cy="1555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11"/>
          <p:cNvSpPr>
            <a:spLocks noChangeArrowheads="1"/>
          </p:cNvSpPr>
          <p:nvPr/>
        </p:nvSpPr>
        <p:spPr bwMode="auto">
          <a:xfrm>
            <a:off x="4425950" y="2657475"/>
            <a:ext cx="155575" cy="1555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 flipH="1" flipV="1">
            <a:off x="4530725" y="2833688"/>
            <a:ext cx="962025" cy="89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Oval 13"/>
          <p:cNvSpPr>
            <a:spLocks noChangeArrowheads="1"/>
          </p:cNvSpPr>
          <p:nvPr/>
        </p:nvSpPr>
        <p:spPr bwMode="auto">
          <a:xfrm>
            <a:off x="3297238" y="4129088"/>
            <a:ext cx="155575" cy="155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Oval 14"/>
          <p:cNvSpPr>
            <a:spLocks noChangeArrowheads="1"/>
          </p:cNvSpPr>
          <p:nvPr/>
        </p:nvSpPr>
        <p:spPr bwMode="auto">
          <a:xfrm>
            <a:off x="2678113" y="3795713"/>
            <a:ext cx="155575" cy="155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 flipH="1" flipV="1">
            <a:off x="2849563" y="3910013"/>
            <a:ext cx="428625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AutoShape 17"/>
          <p:cNvSpPr>
            <a:spLocks noChangeArrowheads="1"/>
          </p:cNvSpPr>
          <p:nvPr/>
        </p:nvSpPr>
        <p:spPr bwMode="auto">
          <a:xfrm>
            <a:off x="3873500" y="2700338"/>
            <a:ext cx="155575" cy="152400"/>
          </a:xfrm>
          <a:prstGeom prst="pentagon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8"/>
          <p:cNvSpPr>
            <a:spLocks noChangeShapeType="1"/>
          </p:cNvSpPr>
          <p:nvPr/>
        </p:nvSpPr>
        <p:spPr bwMode="auto">
          <a:xfrm flipH="1" flipV="1">
            <a:off x="3997325" y="2852738"/>
            <a:ext cx="14287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AutoShape 19"/>
          <p:cNvSpPr>
            <a:spLocks noChangeArrowheads="1"/>
          </p:cNvSpPr>
          <p:nvPr/>
        </p:nvSpPr>
        <p:spPr bwMode="auto">
          <a:xfrm>
            <a:off x="6178550" y="4038600"/>
            <a:ext cx="155575" cy="15557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AutoShape 20"/>
          <p:cNvSpPr>
            <a:spLocks noChangeArrowheads="1"/>
          </p:cNvSpPr>
          <p:nvPr/>
        </p:nvSpPr>
        <p:spPr bwMode="auto">
          <a:xfrm>
            <a:off x="5249863" y="2176463"/>
            <a:ext cx="155575" cy="15557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AutoShape 21"/>
          <p:cNvSpPr>
            <a:spLocks noChangeArrowheads="1"/>
          </p:cNvSpPr>
          <p:nvPr/>
        </p:nvSpPr>
        <p:spPr bwMode="auto">
          <a:xfrm>
            <a:off x="6145213" y="4119563"/>
            <a:ext cx="155575" cy="155575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22"/>
          <p:cNvSpPr>
            <a:spLocks noChangeShapeType="1"/>
          </p:cNvSpPr>
          <p:nvPr/>
        </p:nvSpPr>
        <p:spPr bwMode="auto">
          <a:xfrm flipV="1">
            <a:off x="6259513" y="3733800"/>
            <a:ext cx="4762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23"/>
          <p:cNvSpPr>
            <a:spLocks noChangeShapeType="1"/>
          </p:cNvSpPr>
          <p:nvPr/>
        </p:nvSpPr>
        <p:spPr bwMode="auto">
          <a:xfrm flipH="1" flipV="1">
            <a:off x="4440238" y="2233613"/>
            <a:ext cx="604837" cy="151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AutoShape 24"/>
          <p:cNvSpPr>
            <a:spLocks noChangeArrowheads="1"/>
          </p:cNvSpPr>
          <p:nvPr/>
        </p:nvSpPr>
        <p:spPr bwMode="auto">
          <a:xfrm>
            <a:off x="4983163" y="3776663"/>
            <a:ext cx="155575" cy="15557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AutoShape 25"/>
          <p:cNvSpPr>
            <a:spLocks noChangeArrowheads="1"/>
          </p:cNvSpPr>
          <p:nvPr/>
        </p:nvSpPr>
        <p:spPr bwMode="auto">
          <a:xfrm>
            <a:off x="4316413" y="2071688"/>
            <a:ext cx="155575" cy="155575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AutoShape 27"/>
          <p:cNvSpPr>
            <a:spLocks noChangeArrowheads="1"/>
          </p:cNvSpPr>
          <p:nvPr/>
        </p:nvSpPr>
        <p:spPr bwMode="auto">
          <a:xfrm>
            <a:off x="7083425" y="1576388"/>
            <a:ext cx="155575" cy="155575"/>
          </a:xfrm>
          <a:custGeom>
            <a:avLst/>
            <a:gdLst>
              <a:gd name="T0" fmla="*/ 136128 w 21600"/>
              <a:gd name="T1" fmla="*/ 77788 h 21600"/>
              <a:gd name="T2" fmla="*/ 77788 w 21600"/>
              <a:gd name="T3" fmla="*/ 155575 h 21600"/>
              <a:gd name="T4" fmla="*/ 19447 w 21600"/>
              <a:gd name="T5" fmla="*/ 77788 h 21600"/>
              <a:gd name="T6" fmla="*/ 777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8"/>
          <p:cNvSpPr>
            <a:spLocks noChangeShapeType="1"/>
          </p:cNvSpPr>
          <p:nvPr/>
        </p:nvSpPr>
        <p:spPr bwMode="auto">
          <a:xfrm flipV="1">
            <a:off x="7131050" y="1752600"/>
            <a:ext cx="23813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AutoShape 29"/>
          <p:cNvSpPr>
            <a:spLocks noChangeArrowheads="1"/>
          </p:cNvSpPr>
          <p:nvPr/>
        </p:nvSpPr>
        <p:spPr bwMode="auto">
          <a:xfrm>
            <a:off x="4511675" y="4000500"/>
            <a:ext cx="155575" cy="155575"/>
          </a:xfrm>
          <a:prstGeom prst="plus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AutoShape 30"/>
          <p:cNvSpPr>
            <a:spLocks noChangeArrowheads="1"/>
          </p:cNvSpPr>
          <p:nvPr/>
        </p:nvSpPr>
        <p:spPr bwMode="auto">
          <a:xfrm>
            <a:off x="4187825" y="3000375"/>
            <a:ext cx="155575" cy="155575"/>
          </a:xfrm>
          <a:prstGeom prst="plus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31"/>
          <p:cNvSpPr>
            <a:spLocks noChangeShapeType="1"/>
          </p:cNvSpPr>
          <p:nvPr/>
        </p:nvSpPr>
        <p:spPr bwMode="auto">
          <a:xfrm flipH="1" flipV="1">
            <a:off x="4273550" y="3181350"/>
            <a:ext cx="238125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AutoShape 32"/>
          <p:cNvSpPr>
            <a:spLocks noChangeArrowheads="1"/>
          </p:cNvSpPr>
          <p:nvPr/>
        </p:nvSpPr>
        <p:spPr bwMode="auto">
          <a:xfrm rot="-5400000">
            <a:off x="3604419" y="2413794"/>
            <a:ext cx="155575" cy="103187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AutoShape 34"/>
          <p:cNvSpPr>
            <a:spLocks noChangeArrowheads="1"/>
          </p:cNvSpPr>
          <p:nvPr/>
        </p:nvSpPr>
        <p:spPr bwMode="auto">
          <a:xfrm rot="-5400000">
            <a:off x="4423569" y="3590132"/>
            <a:ext cx="155575" cy="103187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35"/>
          <p:cNvSpPr>
            <a:spLocks noChangeShapeType="1"/>
          </p:cNvSpPr>
          <p:nvPr/>
        </p:nvSpPr>
        <p:spPr bwMode="auto">
          <a:xfrm flipH="1" flipV="1">
            <a:off x="3716338" y="2566988"/>
            <a:ext cx="747712" cy="110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AutoShape 36"/>
          <p:cNvSpPr>
            <a:spLocks noChangeArrowheads="1"/>
          </p:cNvSpPr>
          <p:nvPr/>
        </p:nvSpPr>
        <p:spPr bwMode="auto">
          <a:xfrm>
            <a:off x="4959350" y="3414713"/>
            <a:ext cx="155575" cy="155575"/>
          </a:xfrm>
          <a:custGeom>
            <a:avLst/>
            <a:gdLst>
              <a:gd name="T0" fmla="*/ 77788 w 21600"/>
              <a:gd name="T1" fmla="*/ 0 h 21600"/>
              <a:gd name="T2" fmla="*/ 22782 w 21600"/>
              <a:gd name="T3" fmla="*/ 22782 h 21600"/>
              <a:gd name="T4" fmla="*/ 0 w 21600"/>
              <a:gd name="T5" fmla="*/ 77788 h 21600"/>
              <a:gd name="T6" fmla="*/ 22782 w 21600"/>
              <a:gd name="T7" fmla="*/ 132793 h 21600"/>
              <a:gd name="T8" fmla="*/ 77788 w 21600"/>
              <a:gd name="T9" fmla="*/ 155575 h 21600"/>
              <a:gd name="T10" fmla="*/ 132793 w 21600"/>
              <a:gd name="T11" fmla="*/ 132793 h 21600"/>
              <a:gd name="T12" fmla="*/ 155575 w 21600"/>
              <a:gd name="T13" fmla="*/ 77788 h 21600"/>
              <a:gd name="T14" fmla="*/ 132793 w 21600"/>
              <a:gd name="T15" fmla="*/ 227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37"/>
          <p:cNvSpPr>
            <a:spLocks noChangeShapeType="1"/>
          </p:cNvSpPr>
          <p:nvPr/>
        </p:nvSpPr>
        <p:spPr bwMode="auto">
          <a:xfrm flipH="1" flipV="1">
            <a:off x="5102225" y="3567113"/>
            <a:ext cx="476250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8464" name="Group 38"/>
          <p:cNvGrpSpPr>
            <a:grpSpLocks/>
          </p:cNvGrpSpPr>
          <p:nvPr/>
        </p:nvGrpSpPr>
        <p:grpSpPr bwMode="auto">
          <a:xfrm>
            <a:off x="496888" y="1520825"/>
            <a:ext cx="1314450" cy="2555875"/>
            <a:chOff x="96" y="80"/>
            <a:chExt cx="828" cy="1610"/>
          </a:xfrm>
        </p:grpSpPr>
        <p:sp>
          <p:nvSpPr>
            <p:cNvPr id="18514" name="Rectangle 39"/>
            <p:cNvSpPr>
              <a:spLocks noChangeArrowheads="1"/>
            </p:cNvSpPr>
            <p:nvPr/>
          </p:nvSpPr>
          <p:spPr bwMode="auto">
            <a:xfrm>
              <a:off x="96" y="96"/>
              <a:ext cx="98" cy="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5" name="Text Box 40"/>
            <p:cNvSpPr txBox="1">
              <a:spLocks noChangeArrowheads="1"/>
            </p:cNvSpPr>
            <p:nvPr/>
          </p:nvSpPr>
          <p:spPr bwMode="auto">
            <a:xfrm>
              <a:off x="192" y="80"/>
              <a:ext cx="5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HadCM3LC</a:t>
              </a:r>
            </a:p>
          </p:txBody>
        </p:sp>
        <p:sp>
          <p:nvSpPr>
            <p:cNvPr id="18516" name="AutoShape 41"/>
            <p:cNvSpPr>
              <a:spLocks noChangeArrowheads="1"/>
            </p:cNvSpPr>
            <p:nvPr/>
          </p:nvSpPr>
          <p:spPr bwMode="auto">
            <a:xfrm>
              <a:off x="96" y="240"/>
              <a:ext cx="98" cy="98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7" name="Text Box 42"/>
            <p:cNvSpPr txBox="1">
              <a:spLocks noChangeArrowheads="1"/>
            </p:cNvSpPr>
            <p:nvPr/>
          </p:nvSpPr>
          <p:spPr bwMode="auto">
            <a:xfrm>
              <a:off x="192" y="224"/>
              <a:ext cx="5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IPSL-CM2C</a:t>
              </a:r>
            </a:p>
          </p:txBody>
        </p:sp>
        <p:sp>
          <p:nvSpPr>
            <p:cNvPr id="18518" name="AutoShape 43"/>
            <p:cNvSpPr>
              <a:spLocks noChangeArrowheads="1"/>
            </p:cNvSpPr>
            <p:nvPr/>
          </p:nvSpPr>
          <p:spPr bwMode="auto">
            <a:xfrm>
              <a:off x="96" y="384"/>
              <a:ext cx="98" cy="9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9" name="Text Box 44"/>
            <p:cNvSpPr txBox="1">
              <a:spLocks noChangeArrowheads="1"/>
            </p:cNvSpPr>
            <p:nvPr/>
          </p:nvSpPr>
          <p:spPr bwMode="auto">
            <a:xfrm>
              <a:off x="192" y="368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MPI</a:t>
              </a:r>
            </a:p>
          </p:txBody>
        </p:sp>
        <p:sp>
          <p:nvSpPr>
            <p:cNvPr id="18520" name="Oval 45"/>
            <p:cNvSpPr>
              <a:spLocks noChangeArrowheads="1"/>
            </p:cNvSpPr>
            <p:nvPr/>
          </p:nvSpPr>
          <p:spPr bwMode="auto">
            <a:xfrm>
              <a:off x="96" y="528"/>
              <a:ext cx="98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1" name="Text Box 46"/>
            <p:cNvSpPr txBox="1">
              <a:spLocks noChangeArrowheads="1"/>
            </p:cNvSpPr>
            <p:nvPr/>
          </p:nvSpPr>
          <p:spPr bwMode="auto">
            <a:xfrm>
              <a:off x="192" y="518"/>
              <a:ext cx="3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LLNL</a:t>
              </a:r>
            </a:p>
          </p:txBody>
        </p:sp>
        <p:sp>
          <p:nvSpPr>
            <p:cNvPr id="18522" name="AutoShape 47"/>
            <p:cNvSpPr>
              <a:spLocks noChangeArrowheads="1"/>
            </p:cNvSpPr>
            <p:nvPr/>
          </p:nvSpPr>
          <p:spPr bwMode="auto">
            <a:xfrm>
              <a:off x="96" y="672"/>
              <a:ext cx="98" cy="96"/>
            </a:xfrm>
            <a:prstGeom prst="pent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Text Box 48"/>
            <p:cNvSpPr txBox="1">
              <a:spLocks noChangeArrowheads="1"/>
            </p:cNvSpPr>
            <p:nvPr/>
          </p:nvSpPr>
          <p:spPr bwMode="auto">
            <a:xfrm>
              <a:off x="192" y="672"/>
              <a:ext cx="3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CSM1</a:t>
              </a:r>
            </a:p>
          </p:txBody>
        </p:sp>
        <p:sp>
          <p:nvSpPr>
            <p:cNvPr id="18524" name="AutoShape 49"/>
            <p:cNvSpPr>
              <a:spLocks noChangeArrowheads="1"/>
            </p:cNvSpPr>
            <p:nvPr/>
          </p:nvSpPr>
          <p:spPr bwMode="auto">
            <a:xfrm>
              <a:off x="96" y="816"/>
              <a:ext cx="98" cy="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Text Box 50"/>
            <p:cNvSpPr txBox="1">
              <a:spLocks noChangeArrowheads="1"/>
            </p:cNvSpPr>
            <p:nvPr/>
          </p:nvSpPr>
          <p:spPr bwMode="auto">
            <a:xfrm>
              <a:off x="192" y="816"/>
              <a:ext cx="4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FRCGC</a:t>
              </a:r>
            </a:p>
          </p:txBody>
        </p:sp>
        <p:sp>
          <p:nvSpPr>
            <p:cNvPr id="18526" name="Text Box 51"/>
            <p:cNvSpPr txBox="1">
              <a:spLocks noChangeArrowheads="1"/>
            </p:cNvSpPr>
            <p:nvPr/>
          </p:nvSpPr>
          <p:spPr bwMode="auto">
            <a:xfrm>
              <a:off x="192" y="960"/>
              <a:ext cx="4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UVic-2.7</a:t>
              </a:r>
            </a:p>
          </p:txBody>
        </p:sp>
        <p:sp>
          <p:nvSpPr>
            <p:cNvPr id="18527" name="AutoShape 52"/>
            <p:cNvSpPr>
              <a:spLocks noChangeArrowheads="1"/>
            </p:cNvSpPr>
            <p:nvPr/>
          </p:nvSpPr>
          <p:spPr bwMode="auto">
            <a:xfrm>
              <a:off x="96" y="960"/>
              <a:ext cx="98" cy="98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AutoShape 53"/>
            <p:cNvSpPr>
              <a:spLocks noChangeArrowheads="1"/>
            </p:cNvSpPr>
            <p:nvPr/>
          </p:nvSpPr>
          <p:spPr bwMode="auto">
            <a:xfrm>
              <a:off x="96" y="1104"/>
              <a:ext cx="98" cy="98"/>
            </a:xfrm>
            <a:custGeom>
              <a:avLst/>
              <a:gdLst>
                <a:gd name="T0" fmla="*/ 86 w 21600"/>
                <a:gd name="T1" fmla="*/ 49 h 21600"/>
                <a:gd name="T2" fmla="*/ 49 w 21600"/>
                <a:gd name="T3" fmla="*/ 98 h 21600"/>
                <a:gd name="T4" fmla="*/ 12 w 21600"/>
                <a:gd name="T5" fmla="*/ 49 h 21600"/>
                <a:gd name="T6" fmla="*/ 4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08 w 21600"/>
                <a:gd name="T13" fmla="*/ 4408 h 21600"/>
                <a:gd name="T14" fmla="*/ 17192 w 21600"/>
                <a:gd name="T15" fmla="*/ 171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Text Box 54"/>
            <p:cNvSpPr txBox="1">
              <a:spLocks noChangeArrowheads="1"/>
            </p:cNvSpPr>
            <p:nvPr/>
          </p:nvSpPr>
          <p:spPr bwMode="auto">
            <a:xfrm>
              <a:off x="192" y="1104"/>
              <a:ext cx="2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UMD</a:t>
              </a:r>
            </a:p>
          </p:txBody>
        </p:sp>
        <p:sp>
          <p:nvSpPr>
            <p:cNvPr id="18530" name="Text Box 55"/>
            <p:cNvSpPr txBox="1">
              <a:spLocks noChangeArrowheads="1"/>
            </p:cNvSpPr>
            <p:nvPr/>
          </p:nvSpPr>
          <p:spPr bwMode="auto">
            <a:xfrm>
              <a:off x="192" y="1248"/>
              <a:ext cx="4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BERN-CC</a:t>
              </a:r>
            </a:p>
          </p:txBody>
        </p:sp>
        <p:sp>
          <p:nvSpPr>
            <p:cNvPr id="18531" name="AutoShape 56"/>
            <p:cNvSpPr>
              <a:spLocks noChangeArrowheads="1"/>
            </p:cNvSpPr>
            <p:nvPr/>
          </p:nvSpPr>
          <p:spPr bwMode="auto">
            <a:xfrm>
              <a:off x="96" y="1248"/>
              <a:ext cx="98" cy="98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4 h 21600"/>
                <a:gd name="T4" fmla="*/ 0 w 21600"/>
                <a:gd name="T5" fmla="*/ 49 h 21600"/>
                <a:gd name="T6" fmla="*/ 14 w 21600"/>
                <a:gd name="T7" fmla="*/ 84 h 21600"/>
                <a:gd name="T8" fmla="*/ 49 w 21600"/>
                <a:gd name="T9" fmla="*/ 98 h 21600"/>
                <a:gd name="T10" fmla="*/ 84 w 21600"/>
                <a:gd name="T11" fmla="*/ 84 h 21600"/>
                <a:gd name="T12" fmla="*/ 98 w 21600"/>
                <a:gd name="T13" fmla="*/ 49 h 21600"/>
                <a:gd name="T14" fmla="*/ 84 w 21600"/>
                <a:gd name="T15" fmla="*/ 1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086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2" name="AutoShape 57"/>
            <p:cNvSpPr>
              <a:spLocks noChangeArrowheads="1"/>
            </p:cNvSpPr>
            <p:nvPr/>
          </p:nvSpPr>
          <p:spPr bwMode="auto">
            <a:xfrm rot="-5400000">
              <a:off x="80" y="1408"/>
              <a:ext cx="98" cy="65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3" name="Text Box 58"/>
            <p:cNvSpPr txBox="1">
              <a:spLocks noChangeArrowheads="1"/>
            </p:cNvSpPr>
            <p:nvPr/>
          </p:nvSpPr>
          <p:spPr bwMode="auto">
            <a:xfrm>
              <a:off x="192" y="1392"/>
              <a:ext cx="4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CLIMBER</a:t>
              </a:r>
            </a:p>
          </p:txBody>
        </p:sp>
        <p:sp>
          <p:nvSpPr>
            <p:cNvPr id="18534" name="AutoShape 59"/>
            <p:cNvSpPr>
              <a:spLocks noChangeArrowheads="1"/>
            </p:cNvSpPr>
            <p:nvPr/>
          </p:nvSpPr>
          <p:spPr bwMode="auto">
            <a:xfrm>
              <a:off x="96" y="1536"/>
              <a:ext cx="98" cy="98"/>
            </a:xfrm>
            <a:prstGeom prst="plus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" name="Text Box 60"/>
            <p:cNvSpPr txBox="1">
              <a:spLocks noChangeArrowheads="1"/>
            </p:cNvSpPr>
            <p:nvPr/>
          </p:nvSpPr>
          <p:spPr bwMode="auto">
            <a:xfrm>
              <a:off x="192" y="1536"/>
              <a:ext cx="7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IPSL-CM4-LOOP</a:t>
              </a:r>
            </a:p>
          </p:txBody>
        </p:sp>
      </p:grpSp>
      <p:sp>
        <p:nvSpPr>
          <p:cNvPr id="18465" name="Line 61"/>
          <p:cNvSpPr>
            <a:spLocks noChangeShapeType="1"/>
          </p:cNvSpPr>
          <p:nvPr/>
        </p:nvSpPr>
        <p:spPr bwMode="auto">
          <a:xfrm>
            <a:off x="4749800" y="377825"/>
            <a:ext cx="3276600" cy="17780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Line 62"/>
          <p:cNvSpPr>
            <a:spLocks noChangeShapeType="1"/>
          </p:cNvSpPr>
          <p:nvPr/>
        </p:nvSpPr>
        <p:spPr bwMode="auto">
          <a:xfrm>
            <a:off x="2552700" y="384175"/>
            <a:ext cx="5480050" cy="2959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Line 63"/>
          <p:cNvSpPr>
            <a:spLocks noChangeShapeType="1"/>
          </p:cNvSpPr>
          <p:nvPr/>
        </p:nvSpPr>
        <p:spPr bwMode="auto">
          <a:xfrm>
            <a:off x="2546350" y="1565275"/>
            <a:ext cx="5480050" cy="2959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Line 64"/>
          <p:cNvSpPr>
            <a:spLocks noChangeShapeType="1"/>
          </p:cNvSpPr>
          <p:nvPr/>
        </p:nvSpPr>
        <p:spPr bwMode="auto">
          <a:xfrm>
            <a:off x="2546350" y="2759075"/>
            <a:ext cx="4413250" cy="2381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9" name="Line 65"/>
          <p:cNvSpPr>
            <a:spLocks noChangeShapeType="1"/>
          </p:cNvSpPr>
          <p:nvPr/>
        </p:nvSpPr>
        <p:spPr bwMode="auto">
          <a:xfrm>
            <a:off x="2540000" y="3946525"/>
            <a:ext cx="2209800" cy="11938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Line 66"/>
          <p:cNvSpPr>
            <a:spLocks noChangeShapeType="1"/>
          </p:cNvSpPr>
          <p:nvPr/>
        </p:nvSpPr>
        <p:spPr bwMode="auto">
          <a:xfrm flipV="1">
            <a:off x="3635375" y="371475"/>
            <a:ext cx="0" cy="47672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Line 67"/>
          <p:cNvSpPr>
            <a:spLocks noChangeShapeType="1"/>
          </p:cNvSpPr>
          <p:nvPr/>
        </p:nvSpPr>
        <p:spPr bwMode="auto">
          <a:xfrm flipV="1">
            <a:off x="4730750" y="371475"/>
            <a:ext cx="0" cy="47672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Line 68"/>
          <p:cNvSpPr>
            <a:spLocks noChangeShapeType="1"/>
          </p:cNvSpPr>
          <p:nvPr/>
        </p:nvSpPr>
        <p:spPr bwMode="auto">
          <a:xfrm flipV="1">
            <a:off x="5835650" y="371475"/>
            <a:ext cx="0" cy="47672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Line 69"/>
          <p:cNvSpPr>
            <a:spLocks noChangeShapeType="1"/>
          </p:cNvSpPr>
          <p:nvPr/>
        </p:nvSpPr>
        <p:spPr bwMode="auto">
          <a:xfrm flipV="1">
            <a:off x="6931025" y="371475"/>
            <a:ext cx="0" cy="47672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Line 70"/>
          <p:cNvSpPr>
            <a:spLocks noChangeShapeType="1"/>
          </p:cNvSpPr>
          <p:nvPr/>
        </p:nvSpPr>
        <p:spPr bwMode="auto">
          <a:xfrm>
            <a:off x="2549525" y="4548188"/>
            <a:ext cx="54768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5" name="Line 71"/>
          <p:cNvSpPr>
            <a:spLocks noChangeShapeType="1"/>
          </p:cNvSpPr>
          <p:nvPr/>
        </p:nvSpPr>
        <p:spPr bwMode="auto">
          <a:xfrm>
            <a:off x="2549525" y="3933825"/>
            <a:ext cx="54768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6" name="Line 72"/>
          <p:cNvSpPr>
            <a:spLocks noChangeShapeType="1"/>
          </p:cNvSpPr>
          <p:nvPr/>
        </p:nvSpPr>
        <p:spPr bwMode="auto">
          <a:xfrm>
            <a:off x="2549525" y="3367088"/>
            <a:ext cx="54768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7" name="Line 73"/>
          <p:cNvSpPr>
            <a:spLocks noChangeShapeType="1"/>
          </p:cNvSpPr>
          <p:nvPr/>
        </p:nvSpPr>
        <p:spPr bwMode="auto">
          <a:xfrm>
            <a:off x="2549525" y="2752725"/>
            <a:ext cx="54768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8" name="Line 74"/>
          <p:cNvSpPr>
            <a:spLocks noChangeShapeType="1"/>
          </p:cNvSpPr>
          <p:nvPr/>
        </p:nvSpPr>
        <p:spPr bwMode="auto">
          <a:xfrm>
            <a:off x="2549525" y="2152650"/>
            <a:ext cx="54768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9" name="Line 75"/>
          <p:cNvSpPr>
            <a:spLocks noChangeShapeType="1"/>
          </p:cNvSpPr>
          <p:nvPr/>
        </p:nvSpPr>
        <p:spPr bwMode="auto">
          <a:xfrm>
            <a:off x="2549525" y="1566863"/>
            <a:ext cx="54768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0" name="Line 76"/>
          <p:cNvSpPr>
            <a:spLocks noChangeShapeType="1"/>
          </p:cNvSpPr>
          <p:nvPr/>
        </p:nvSpPr>
        <p:spPr bwMode="auto">
          <a:xfrm>
            <a:off x="2549525" y="962025"/>
            <a:ext cx="54768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1" name="Text Box 77"/>
          <p:cNvSpPr txBox="1">
            <a:spLocks noChangeArrowheads="1"/>
          </p:cNvSpPr>
          <p:nvPr/>
        </p:nvSpPr>
        <p:spPr bwMode="auto">
          <a:xfrm>
            <a:off x="2070100" y="5005388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0.35</a:t>
            </a:r>
          </a:p>
        </p:txBody>
      </p:sp>
      <p:sp>
        <p:nvSpPr>
          <p:cNvPr id="18482" name="Text Box 78"/>
          <p:cNvSpPr txBox="1">
            <a:spLocks noChangeArrowheads="1"/>
          </p:cNvSpPr>
          <p:nvPr/>
        </p:nvSpPr>
        <p:spPr bwMode="auto">
          <a:xfrm>
            <a:off x="2070100" y="4402138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0.40</a:t>
            </a:r>
          </a:p>
        </p:txBody>
      </p:sp>
      <p:sp>
        <p:nvSpPr>
          <p:cNvPr id="18483" name="Text Box 79"/>
          <p:cNvSpPr txBox="1">
            <a:spLocks noChangeArrowheads="1"/>
          </p:cNvSpPr>
          <p:nvPr/>
        </p:nvSpPr>
        <p:spPr bwMode="auto">
          <a:xfrm>
            <a:off x="2070100" y="3795713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0.45</a:t>
            </a:r>
          </a:p>
        </p:txBody>
      </p:sp>
      <p:sp>
        <p:nvSpPr>
          <p:cNvPr id="18484" name="Text Box 80"/>
          <p:cNvSpPr txBox="1">
            <a:spLocks noChangeArrowheads="1"/>
          </p:cNvSpPr>
          <p:nvPr/>
        </p:nvSpPr>
        <p:spPr bwMode="auto">
          <a:xfrm>
            <a:off x="2070100" y="3224213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0.50</a:t>
            </a:r>
          </a:p>
        </p:txBody>
      </p:sp>
      <p:sp>
        <p:nvSpPr>
          <p:cNvPr id="18485" name="Text Box 81"/>
          <p:cNvSpPr txBox="1">
            <a:spLocks noChangeArrowheads="1"/>
          </p:cNvSpPr>
          <p:nvPr/>
        </p:nvSpPr>
        <p:spPr bwMode="auto">
          <a:xfrm>
            <a:off x="2070100" y="2614613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0.55</a:t>
            </a:r>
          </a:p>
        </p:txBody>
      </p:sp>
      <p:sp>
        <p:nvSpPr>
          <p:cNvPr id="18486" name="Text Box 82"/>
          <p:cNvSpPr txBox="1">
            <a:spLocks noChangeArrowheads="1"/>
          </p:cNvSpPr>
          <p:nvPr/>
        </p:nvSpPr>
        <p:spPr bwMode="auto">
          <a:xfrm>
            <a:off x="2070100" y="2014538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0.60</a:t>
            </a:r>
          </a:p>
        </p:txBody>
      </p:sp>
      <p:sp>
        <p:nvSpPr>
          <p:cNvPr id="18487" name="Text Box 83"/>
          <p:cNvSpPr txBox="1">
            <a:spLocks noChangeArrowheads="1"/>
          </p:cNvSpPr>
          <p:nvPr/>
        </p:nvSpPr>
        <p:spPr bwMode="auto">
          <a:xfrm>
            <a:off x="2070100" y="1427163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0.65</a:t>
            </a:r>
          </a:p>
        </p:txBody>
      </p:sp>
      <p:sp>
        <p:nvSpPr>
          <p:cNvPr id="18488" name="Text Box 84"/>
          <p:cNvSpPr txBox="1">
            <a:spLocks noChangeArrowheads="1"/>
          </p:cNvSpPr>
          <p:nvPr/>
        </p:nvSpPr>
        <p:spPr bwMode="auto">
          <a:xfrm>
            <a:off x="2070100" y="823913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0.70</a:t>
            </a:r>
          </a:p>
        </p:txBody>
      </p:sp>
      <p:sp>
        <p:nvSpPr>
          <p:cNvPr id="18489" name="Text Box 85"/>
          <p:cNvSpPr txBox="1">
            <a:spLocks noChangeArrowheads="1"/>
          </p:cNvSpPr>
          <p:nvPr/>
        </p:nvSpPr>
        <p:spPr bwMode="auto">
          <a:xfrm>
            <a:off x="2070100" y="217488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0.75</a:t>
            </a:r>
          </a:p>
        </p:txBody>
      </p:sp>
      <p:sp>
        <p:nvSpPr>
          <p:cNvPr id="18490" name="Text Box 86"/>
          <p:cNvSpPr txBox="1">
            <a:spLocks noChangeArrowheads="1"/>
          </p:cNvSpPr>
          <p:nvPr/>
        </p:nvSpPr>
        <p:spPr bwMode="auto">
          <a:xfrm rot="-5400000">
            <a:off x="1248569" y="2624932"/>
            <a:ext cx="1349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Airborne Fraction</a:t>
            </a:r>
          </a:p>
        </p:txBody>
      </p:sp>
      <p:sp>
        <p:nvSpPr>
          <p:cNvPr id="18491" name="Text Box 87"/>
          <p:cNvSpPr txBox="1">
            <a:spLocks noChangeArrowheads="1"/>
          </p:cNvSpPr>
          <p:nvPr/>
        </p:nvSpPr>
        <p:spPr bwMode="auto">
          <a:xfrm>
            <a:off x="2327275" y="5148263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0.15</a:t>
            </a:r>
          </a:p>
        </p:txBody>
      </p:sp>
      <p:sp>
        <p:nvSpPr>
          <p:cNvPr id="18492" name="Text Box 88"/>
          <p:cNvSpPr txBox="1">
            <a:spLocks noChangeArrowheads="1"/>
          </p:cNvSpPr>
          <p:nvPr/>
        </p:nvSpPr>
        <p:spPr bwMode="auto">
          <a:xfrm>
            <a:off x="3425825" y="5148263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0.20</a:t>
            </a:r>
          </a:p>
        </p:txBody>
      </p:sp>
      <p:sp>
        <p:nvSpPr>
          <p:cNvPr id="18493" name="Text Box 89"/>
          <p:cNvSpPr txBox="1">
            <a:spLocks noChangeArrowheads="1"/>
          </p:cNvSpPr>
          <p:nvPr/>
        </p:nvSpPr>
        <p:spPr bwMode="auto">
          <a:xfrm>
            <a:off x="4524375" y="5148263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0.25</a:t>
            </a:r>
          </a:p>
        </p:txBody>
      </p:sp>
      <p:sp>
        <p:nvSpPr>
          <p:cNvPr id="18494" name="Text Box 90"/>
          <p:cNvSpPr txBox="1">
            <a:spLocks noChangeArrowheads="1"/>
          </p:cNvSpPr>
          <p:nvPr/>
        </p:nvSpPr>
        <p:spPr bwMode="auto">
          <a:xfrm>
            <a:off x="6715125" y="5148263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0.35</a:t>
            </a:r>
          </a:p>
        </p:txBody>
      </p:sp>
      <p:sp>
        <p:nvSpPr>
          <p:cNvPr id="18495" name="Text Box 91"/>
          <p:cNvSpPr txBox="1">
            <a:spLocks noChangeArrowheads="1"/>
          </p:cNvSpPr>
          <p:nvPr/>
        </p:nvSpPr>
        <p:spPr bwMode="auto">
          <a:xfrm>
            <a:off x="7826375" y="5148263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0.40</a:t>
            </a:r>
          </a:p>
        </p:txBody>
      </p:sp>
      <p:sp>
        <p:nvSpPr>
          <p:cNvPr id="18496" name="Text Box 92"/>
          <p:cNvSpPr txBox="1">
            <a:spLocks noChangeArrowheads="1"/>
          </p:cNvSpPr>
          <p:nvPr/>
        </p:nvSpPr>
        <p:spPr bwMode="auto">
          <a:xfrm>
            <a:off x="5629275" y="5148263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0.30</a:t>
            </a:r>
          </a:p>
        </p:txBody>
      </p:sp>
      <p:sp>
        <p:nvSpPr>
          <p:cNvPr id="18497" name="Text Box 93"/>
          <p:cNvSpPr txBox="1">
            <a:spLocks noChangeArrowheads="1"/>
          </p:cNvSpPr>
          <p:nvPr/>
        </p:nvSpPr>
        <p:spPr bwMode="auto">
          <a:xfrm>
            <a:off x="7445375" y="1800225"/>
            <a:ext cx="3952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0.0</a:t>
            </a:r>
          </a:p>
        </p:txBody>
      </p:sp>
      <p:sp>
        <p:nvSpPr>
          <p:cNvPr id="18498" name="Text Box 94"/>
          <p:cNvSpPr txBox="1">
            <a:spLocks noChangeArrowheads="1"/>
          </p:cNvSpPr>
          <p:nvPr/>
        </p:nvSpPr>
        <p:spPr bwMode="auto">
          <a:xfrm>
            <a:off x="7289800" y="2905125"/>
            <a:ext cx="3952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0.1</a:t>
            </a:r>
          </a:p>
        </p:txBody>
      </p:sp>
      <p:sp>
        <p:nvSpPr>
          <p:cNvPr id="18499" name="Text Box 95"/>
          <p:cNvSpPr txBox="1">
            <a:spLocks noChangeArrowheads="1"/>
          </p:cNvSpPr>
          <p:nvPr/>
        </p:nvSpPr>
        <p:spPr bwMode="auto">
          <a:xfrm>
            <a:off x="7234238" y="4052888"/>
            <a:ext cx="3952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0.2</a:t>
            </a:r>
          </a:p>
        </p:txBody>
      </p:sp>
      <p:sp>
        <p:nvSpPr>
          <p:cNvPr id="18500" name="Text Box 96"/>
          <p:cNvSpPr txBox="1">
            <a:spLocks noChangeArrowheads="1"/>
          </p:cNvSpPr>
          <p:nvPr/>
        </p:nvSpPr>
        <p:spPr bwMode="auto">
          <a:xfrm>
            <a:off x="3967163" y="4710113"/>
            <a:ext cx="3952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0.4</a:t>
            </a:r>
          </a:p>
        </p:txBody>
      </p:sp>
      <p:sp>
        <p:nvSpPr>
          <p:cNvPr id="18501" name="Text Box 97"/>
          <p:cNvSpPr txBox="1">
            <a:spLocks noChangeArrowheads="1"/>
          </p:cNvSpPr>
          <p:nvPr/>
        </p:nvSpPr>
        <p:spPr bwMode="auto">
          <a:xfrm>
            <a:off x="6129338" y="4678363"/>
            <a:ext cx="3952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0.3</a:t>
            </a:r>
          </a:p>
        </p:txBody>
      </p:sp>
      <p:sp>
        <p:nvSpPr>
          <p:cNvPr id="18502" name="Text Box 98"/>
          <p:cNvSpPr txBox="1">
            <a:spLocks noChangeArrowheads="1"/>
          </p:cNvSpPr>
          <p:nvPr/>
        </p:nvSpPr>
        <p:spPr bwMode="auto">
          <a:xfrm>
            <a:off x="4646613" y="5446713"/>
            <a:ext cx="1223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Ocean Fraction</a:t>
            </a:r>
          </a:p>
        </p:txBody>
      </p:sp>
      <p:sp>
        <p:nvSpPr>
          <p:cNvPr id="18503" name="Text Box 99"/>
          <p:cNvSpPr txBox="1">
            <a:spLocks noChangeArrowheads="1"/>
          </p:cNvSpPr>
          <p:nvPr/>
        </p:nvSpPr>
        <p:spPr bwMode="auto">
          <a:xfrm>
            <a:off x="2903538" y="2913063"/>
            <a:ext cx="3952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0.3</a:t>
            </a:r>
          </a:p>
        </p:txBody>
      </p:sp>
      <p:sp>
        <p:nvSpPr>
          <p:cNvPr id="18504" name="Text Box 100"/>
          <p:cNvSpPr txBox="1">
            <a:spLocks noChangeArrowheads="1"/>
          </p:cNvSpPr>
          <p:nvPr/>
        </p:nvSpPr>
        <p:spPr bwMode="auto">
          <a:xfrm>
            <a:off x="2903538" y="1752600"/>
            <a:ext cx="395287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0.2</a:t>
            </a:r>
          </a:p>
        </p:txBody>
      </p:sp>
      <p:sp>
        <p:nvSpPr>
          <p:cNvPr id="18505" name="Text Box 101"/>
          <p:cNvSpPr txBox="1">
            <a:spLocks noChangeArrowheads="1"/>
          </p:cNvSpPr>
          <p:nvPr/>
        </p:nvSpPr>
        <p:spPr bwMode="auto">
          <a:xfrm>
            <a:off x="2914650" y="525463"/>
            <a:ext cx="395288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0.1</a:t>
            </a:r>
          </a:p>
        </p:txBody>
      </p:sp>
      <p:sp>
        <p:nvSpPr>
          <p:cNvPr id="18506" name="Text Box 102"/>
          <p:cNvSpPr txBox="1">
            <a:spLocks noChangeArrowheads="1"/>
          </p:cNvSpPr>
          <p:nvPr/>
        </p:nvSpPr>
        <p:spPr bwMode="auto">
          <a:xfrm>
            <a:off x="5045075" y="490538"/>
            <a:ext cx="395288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0.0</a:t>
            </a:r>
          </a:p>
        </p:txBody>
      </p:sp>
      <p:sp>
        <p:nvSpPr>
          <p:cNvPr id="18507" name="Text Box 103"/>
          <p:cNvSpPr txBox="1">
            <a:spLocks noChangeArrowheads="1"/>
          </p:cNvSpPr>
          <p:nvPr/>
        </p:nvSpPr>
        <p:spPr bwMode="auto">
          <a:xfrm rot="1833907">
            <a:off x="5875338" y="976313"/>
            <a:ext cx="928687" cy="182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/>
              <a:t>Land Fraction</a:t>
            </a:r>
          </a:p>
        </p:txBody>
      </p:sp>
      <p:sp>
        <p:nvSpPr>
          <p:cNvPr id="18508" name="Text Box 104"/>
          <p:cNvSpPr txBox="1">
            <a:spLocks noChangeArrowheads="1"/>
          </p:cNvSpPr>
          <p:nvPr/>
        </p:nvSpPr>
        <p:spPr bwMode="auto">
          <a:xfrm>
            <a:off x="176213" y="644683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29.15</a:t>
            </a:r>
          </a:p>
        </p:txBody>
      </p:sp>
      <p:sp>
        <p:nvSpPr>
          <p:cNvPr id="18509" name="AutoShape 26"/>
          <p:cNvSpPr>
            <a:spLocks noChangeArrowheads="1"/>
          </p:cNvSpPr>
          <p:nvPr/>
        </p:nvSpPr>
        <p:spPr bwMode="auto">
          <a:xfrm>
            <a:off x="7054850" y="2019300"/>
            <a:ext cx="155575" cy="155575"/>
          </a:xfrm>
          <a:custGeom>
            <a:avLst/>
            <a:gdLst>
              <a:gd name="T0" fmla="*/ 136128 w 21600"/>
              <a:gd name="T1" fmla="*/ 77788 h 21600"/>
              <a:gd name="T2" fmla="*/ 77788 w 21600"/>
              <a:gd name="T3" fmla="*/ 155575 h 21600"/>
              <a:gd name="T4" fmla="*/ 19447 w 21600"/>
              <a:gd name="T5" fmla="*/ 77788 h 21600"/>
              <a:gd name="T6" fmla="*/ 777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0" name="Rectangle 6"/>
          <p:cNvSpPr>
            <a:spLocks noChangeArrowheads="1"/>
          </p:cNvSpPr>
          <p:nvPr/>
        </p:nvSpPr>
        <p:spPr bwMode="auto">
          <a:xfrm>
            <a:off x="5764213" y="3467100"/>
            <a:ext cx="155575" cy="155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1" name="AutoShape 33"/>
          <p:cNvSpPr>
            <a:spLocks noChangeArrowheads="1"/>
          </p:cNvSpPr>
          <p:nvPr/>
        </p:nvSpPr>
        <p:spPr bwMode="auto">
          <a:xfrm>
            <a:off x="5602288" y="3905250"/>
            <a:ext cx="155575" cy="155575"/>
          </a:xfrm>
          <a:custGeom>
            <a:avLst/>
            <a:gdLst>
              <a:gd name="T0" fmla="*/ 77788 w 21600"/>
              <a:gd name="T1" fmla="*/ 0 h 21600"/>
              <a:gd name="T2" fmla="*/ 22782 w 21600"/>
              <a:gd name="T3" fmla="*/ 22782 h 21600"/>
              <a:gd name="T4" fmla="*/ 0 w 21600"/>
              <a:gd name="T5" fmla="*/ 77788 h 21600"/>
              <a:gd name="T6" fmla="*/ 22782 w 21600"/>
              <a:gd name="T7" fmla="*/ 132793 h 21600"/>
              <a:gd name="T8" fmla="*/ 77788 w 21600"/>
              <a:gd name="T9" fmla="*/ 155575 h 21600"/>
              <a:gd name="T10" fmla="*/ 132793 w 21600"/>
              <a:gd name="T11" fmla="*/ 132793 h 21600"/>
              <a:gd name="T12" fmla="*/ 155575 w 21600"/>
              <a:gd name="T13" fmla="*/ 77788 h 21600"/>
              <a:gd name="T14" fmla="*/ 132793 w 21600"/>
              <a:gd name="T15" fmla="*/ 227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2" name="AutoShape 16"/>
          <p:cNvSpPr>
            <a:spLocks noChangeArrowheads="1"/>
          </p:cNvSpPr>
          <p:nvPr/>
        </p:nvSpPr>
        <p:spPr bwMode="auto">
          <a:xfrm>
            <a:off x="4092575" y="3314700"/>
            <a:ext cx="155575" cy="152400"/>
          </a:xfrm>
          <a:prstGeom prst="pentag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3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49"/>
          <p:cNvSpPr txBox="1">
            <a:spLocks noChangeArrowheads="1"/>
          </p:cNvSpPr>
          <p:nvPr/>
        </p:nvSpPr>
        <p:spPr bwMode="auto">
          <a:xfrm>
            <a:off x="176213" y="644683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29.16</a:t>
            </a:r>
          </a:p>
        </p:txBody>
      </p:sp>
      <p:pic>
        <p:nvPicPr>
          <p:cNvPr id="19459" name="Picture 250" descr="Prospero_TOMS Global dust sources-paths_10May04_grayscale_Med_5May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49300"/>
            <a:ext cx="6088063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33"/>
          <p:cNvSpPr>
            <a:spLocks/>
          </p:cNvSpPr>
          <p:nvPr/>
        </p:nvSpPr>
        <p:spPr bwMode="auto">
          <a:xfrm>
            <a:off x="4829175" y="242888"/>
            <a:ext cx="2709863" cy="663575"/>
          </a:xfrm>
          <a:custGeom>
            <a:avLst/>
            <a:gdLst>
              <a:gd name="T0" fmla="*/ 10 w 1707"/>
              <a:gd name="T1" fmla="*/ 329 h 418"/>
              <a:gd name="T2" fmla="*/ 102 w 1707"/>
              <a:gd name="T3" fmla="*/ 369 h 418"/>
              <a:gd name="T4" fmla="*/ 178 w 1707"/>
              <a:gd name="T5" fmla="*/ 405 h 418"/>
              <a:gd name="T6" fmla="*/ 298 w 1707"/>
              <a:gd name="T7" fmla="*/ 401 h 418"/>
              <a:gd name="T8" fmla="*/ 418 w 1707"/>
              <a:gd name="T9" fmla="*/ 369 h 418"/>
              <a:gd name="T10" fmla="*/ 550 w 1707"/>
              <a:gd name="T11" fmla="*/ 365 h 418"/>
              <a:gd name="T12" fmla="*/ 678 w 1707"/>
              <a:gd name="T13" fmla="*/ 361 h 418"/>
              <a:gd name="T14" fmla="*/ 846 w 1707"/>
              <a:gd name="T15" fmla="*/ 409 h 418"/>
              <a:gd name="T16" fmla="*/ 946 w 1707"/>
              <a:gd name="T17" fmla="*/ 413 h 418"/>
              <a:gd name="T18" fmla="*/ 1054 w 1707"/>
              <a:gd name="T19" fmla="*/ 409 h 418"/>
              <a:gd name="T20" fmla="*/ 1194 w 1707"/>
              <a:gd name="T21" fmla="*/ 409 h 418"/>
              <a:gd name="T22" fmla="*/ 1350 w 1707"/>
              <a:gd name="T23" fmla="*/ 397 h 418"/>
              <a:gd name="T24" fmla="*/ 1502 w 1707"/>
              <a:gd name="T25" fmla="*/ 385 h 418"/>
              <a:gd name="T26" fmla="*/ 1594 w 1707"/>
              <a:gd name="T27" fmla="*/ 353 h 418"/>
              <a:gd name="T28" fmla="*/ 1670 w 1707"/>
              <a:gd name="T29" fmla="*/ 321 h 418"/>
              <a:gd name="T30" fmla="*/ 1694 w 1707"/>
              <a:gd name="T31" fmla="*/ 305 h 418"/>
              <a:gd name="T32" fmla="*/ 1698 w 1707"/>
              <a:gd name="T33" fmla="*/ 225 h 418"/>
              <a:gd name="T34" fmla="*/ 1698 w 1707"/>
              <a:gd name="T35" fmla="*/ 169 h 418"/>
              <a:gd name="T36" fmla="*/ 1698 w 1707"/>
              <a:gd name="T37" fmla="*/ 104 h 418"/>
              <a:gd name="T38" fmla="*/ 1698 w 1707"/>
              <a:gd name="T39" fmla="*/ 33 h 418"/>
              <a:gd name="T40" fmla="*/ 1698 w 1707"/>
              <a:gd name="T41" fmla="*/ 9 h 418"/>
              <a:gd name="T42" fmla="*/ 1642 w 1707"/>
              <a:gd name="T43" fmla="*/ 5 h 418"/>
              <a:gd name="T44" fmla="*/ 1414 w 1707"/>
              <a:gd name="T45" fmla="*/ 5 h 418"/>
              <a:gd name="T46" fmla="*/ 1134 w 1707"/>
              <a:gd name="T47" fmla="*/ 9 h 418"/>
              <a:gd name="T48" fmla="*/ 834 w 1707"/>
              <a:gd name="T49" fmla="*/ 9 h 418"/>
              <a:gd name="T50" fmla="*/ 614 w 1707"/>
              <a:gd name="T51" fmla="*/ 9 h 418"/>
              <a:gd name="T52" fmla="*/ 466 w 1707"/>
              <a:gd name="T53" fmla="*/ 13 h 418"/>
              <a:gd name="T54" fmla="*/ 286 w 1707"/>
              <a:gd name="T55" fmla="*/ 9 h 418"/>
              <a:gd name="T56" fmla="*/ 214 w 1707"/>
              <a:gd name="T57" fmla="*/ 9 h 418"/>
              <a:gd name="T58" fmla="*/ 130 w 1707"/>
              <a:gd name="T59" fmla="*/ 9 h 418"/>
              <a:gd name="T60" fmla="*/ 90 w 1707"/>
              <a:gd name="T61" fmla="*/ 9 h 418"/>
              <a:gd name="T62" fmla="*/ 66 w 1707"/>
              <a:gd name="T63" fmla="*/ 9 h 418"/>
              <a:gd name="T64" fmla="*/ 26 w 1707"/>
              <a:gd name="T65" fmla="*/ 9 h 418"/>
              <a:gd name="T66" fmla="*/ 3 w 1707"/>
              <a:gd name="T67" fmla="*/ 8 h 418"/>
              <a:gd name="T68" fmla="*/ 6 w 1707"/>
              <a:gd name="T69" fmla="*/ 56 h 418"/>
              <a:gd name="T70" fmla="*/ 10 w 1707"/>
              <a:gd name="T71" fmla="*/ 97 h 418"/>
              <a:gd name="T72" fmla="*/ 10 w 1707"/>
              <a:gd name="T73" fmla="*/ 193 h 418"/>
              <a:gd name="T74" fmla="*/ 10 w 1707"/>
              <a:gd name="T75" fmla="*/ 253 h 418"/>
              <a:gd name="T76" fmla="*/ 10 w 1707"/>
              <a:gd name="T77" fmla="*/ 277 h 418"/>
              <a:gd name="T78" fmla="*/ 9 w 1707"/>
              <a:gd name="T79" fmla="*/ 308 h 418"/>
              <a:gd name="T80" fmla="*/ 10 w 1707"/>
              <a:gd name="T81" fmla="*/ 329 h 41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7"/>
              <a:gd name="T124" fmla="*/ 0 h 418"/>
              <a:gd name="T125" fmla="*/ 1707 w 1707"/>
              <a:gd name="T126" fmla="*/ 418 h 41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7" h="418">
                <a:moveTo>
                  <a:pt x="10" y="329"/>
                </a:moveTo>
                <a:cubicBezTo>
                  <a:pt x="26" y="340"/>
                  <a:pt x="74" y="356"/>
                  <a:pt x="102" y="369"/>
                </a:cubicBezTo>
                <a:cubicBezTo>
                  <a:pt x="130" y="382"/>
                  <a:pt x="145" y="400"/>
                  <a:pt x="178" y="405"/>
                </a:cubicBezTo>
                <a:cubicBezTo>
                  <a:pt x="211" y="410"/>
                  <a:pt x="258" y="407"/>
                  <a:pt x="298" y="401"/>
                </a:cubicBezTo>
                <a:cubicBezTo>
                  <a:pt x="338" y="395"/>
                  <a:pt x="376" y="375"/>
                  <a:pt x="418" y="369"/>
                </a:cubicBezTo>
                <a:cubicBezTo>
                  <a:pt x="460" y="363"/>
                  <a:pt x="507" y="366"/>
                  <a:pt x="550" y="365"/>
                </a:cubicBezTo>
                <a:cubicBezTo>
                  <a:pt x="593" y="364"/>
                  <a:pt x="629" y="354"/>
                  <a:pt x="678" y="361"/>
                </a:cubicBezTo>
                <a:cubicBezTo>
                  <a:pt x="727" y="368"/>
                  <a:pt x="801" y="400"/>
                  <a:pt x="846" y="409"/>
                </a:cubicBezTo>
                <a:cubicBezTo>
                  <a:pt x="891" y="418"/>
                  <a:pt x="911" y="413"/>
                  <a:pt x="946" y="413"/>
                </a:cubicBezTo>
                <a:cubicBezTo>
                  <a:pt x="981" y="413"/>
                  <a:pt x="1013" y="410"/>
                  <a:pt x="1054" y="409"/>
                </a:cubicBezTo>
                <a:cubicBezTo>
                  <a:pt x="1095" y="408"/>
                  <a:pt x="1145" y="411"/>
                  <a:pt x="1194" y="409"/>
                </a:cubicBezTo>
                <a:cubicBezTo>
                  <a:pt x="1243" y="407"/>
                  <a:pt x="1299" y="401"/>
                  <a:pt x="1350" y="397"/>
                </a:cubicBezTo>
                <a:cubicBezTo>
                  <a:pt x="1401" y="393"/>
                  <a:pt x="1461" y="392"/>
                  <a:pt x="1502" y="385"/>
                </a:cubicBezTo>
                <a:cubicBezTo>
                  <a:pt x="1543" y="378"/>
                  <a:pt x="1566" y="364"/>
                  <a:pt x="1594" y="353"/>
                </a:cubicBezTo>
                <a:cubicBezTo>
                  <a:pt x="1622" y="342"/>
                  <a:pt x="1653" y="329"/>
                  <a:pt x="1670" y="321"/>
                </a:cubicBezTo>
                <a:cubicBezTo>
                  <a:pt x="1687" y="313"/>
                  <a:pt x="1689" y="321"/>
                  <a:pt x="1694" y="305"/>
                </a:cubicBezTo>
                <a:cubicBezTo>
                  <a:pt x="1699" y="289"/>
                  <a:pt x="1697" y="248"/>
                  <a:pt x="1698" y="225"/>
                </a:cubicBezTo>
                <a:cubicBezTo>
                  <a:pt x="1699" y="202"/>
                  <a:pt x="1698" y="189"/>
                  <a:pt x="1698" y="169"/>
                </a:cubicBezTo>
                <a:cubicBezTo>
                  <a:pt x="1698" y="149"/>
                  <a:pt x="1698" y="127"/>
                  <a:pt x="1698" y="104"/>
                </a:cubicBezTo>
                <a:cubicBezTo>
                  <a:pt x="1698" y="81"/>
                  <a:pt x="1698" y="49"/>
                  <a:pt x="1698" y="33"/>
                </a:cubicBezTo>
                <a:cubicBezTo>
                  <a:pt x="1698" y="17"/>
                  <a:pt x="1707" y="14"/>
                  <a:pt x="1698" y="9"/>
                </a:cubicBezTo>
                <a:cubicBezTo>
                  <a:pt x="1689" y="4"/>
                  <a:pt x="1689" y="6"/>
                  <a:pt x="1642" y="5"/>
                </a:cubicBezTo>
                <a:cubicBezTo>
                  <a:pt x="1595" y="4"/>
                  <a:pt x="1499" y="4"/>
                  <a:pt x="1414" y="5"/>
                </a:cubicBezTo>
                <a:cubicBezTo>
                  <a:pt x="1329" y="6"/>
                  <a:pt x="1231" y="8"/>
                  <a:pt x="1134" y="9"/>
                </a:cubicBezTo>
                <a:cubicBezTo>
                  <a:pt x="1037" y="10"/>
                  <a:pt x="921" y="9"/>
                  <a:pt x="834" y="9"/>
                </a:cubicBezTo>
                <a:cubicBezTo>
                  <a:pt x="747" y="9"/>
                  <a:pt x="675" y="8"/>
                  <a:pt x="614" y="9"/>
                </a:cubicBezTo>
                <a:cubicBezTo>
                  <a:pt x="553" y="10"/>
                  <a:pt x="521" y="13"/>
                  <a:pt x="466" y="13"/>
                </a:cubicBezTo>
                <a:cubicBezTo>
                  <a:pt x="411" y="13"/>
                  <a:pt x="328" y="10"/>
                  <a:pt x="286" y="9"/>
                </a:cubicBezTo>
                <a:cubicBezTo>
                  <a:pt x="244" y="8"/>
                  <a:pt x="240" y="9"/>
                  <a:pt x="214" y="9"/>
                </a:cubicBezTo>
                <a:cubicBezTo>
                  <a:pt x="188" y="9"/>
                  <a:pt x="151" y="9"/>
                  <a:pt x="130" y="9"/>
                </a:cubicBezTo>
                <a:cubicBezTo>
                  <a:pt x="109" y="9"/>
                  <a:pt x="101" y="9"/>
                  <a:pt x="90" y="9"/>
                </a:cubicBezTo>
                <a:cubicBezTo>
                  <a:pt x="79" y="9"/>
                  <a:pt x="77" y="9"/>
                  <a:pt x="66" y="9"/>
                </a:cubicBezTo>
                <a:cubicBezTo>
                  <a:pt x="55" y="9"/>
                  <a:pt x="36" y="9"/>
                  <a:pt x="26" y="9"/>
                </a:cubicBezTo>
                <a:cubicBezTo>
                  <a:pt x="16" y="9"/>
                  <a:pt x="6" y="0"/>
                  <a:pt x="3" y="8"/>
                </a:cubicBezTo>
                <a:cubicBezTo>
                  <a:pt x="0" y="16"/>
                  <a:pt x="5" y="41"/>
                  <a:pt x="6" y="56"/>
                </a:cubicBezTo>
                <a:cubicBezTo>
                  <a:pt x="7" y="71"/>
                  <a:pt x="9" y="74"/>
                  <a:pt x="10" y="97"/>
                </a:cubicBezTo>
                <a:cubicBezTo>
                  <a:pt x="11" y="120"/>
                  <a:pt x="10" y="167"/>
                  <a:pt x="10" y="193"/>
                </a:cubicBezTo>
                <a:cubicBezTo>
                  <a:pt x="10" y="219"/>
                  <a:pt x="10" y="239"/>
                  <a:pt x="10" y="253"/>
                </a:cubicBezTo>
                <a:cubicBezTo>
                  <a:pt x="10" y="267"/>
                  <a:pt x="10" y="268"/>
                  <a:pt x="10" y="277"/>
                </a:cubicBezTo>
                <a:cubicBezTo>
                  <a:pt x="10" y="286"/>
                  <a:pt x="9" y="299"/>
                  <a:pt x="9" y="308"/>
                </a:cubicBezTo>
                <a:cubicBezTo>
                  <a:pt x="9" y="317"/>
                  <a:pt x="10" y="325"/>
                  <a:pt x="10" y="329"/>
                </a:cubicBezTo>
                <a:close/>
              </a:path>
            </a:pathLst>
          </a:custGeom>
          <a:solidFill>
            <a:srgbClr val="DDDDDD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3" name="Freeform 34"/>
          <p:cNvSpPr>
            <a:spLocks/>
          </p:cNvSpPr>
          <p:nvPr/>
        </p:nvSpPr>
        <p:spPr bwMode="auto">
          <a:xfrm>
            <a:off x="6010275" y="249238"/>
            <a:ext cx="1530350" cy="492125"/>
          </a:xfrm>
          <a:custGeom>
            <a:avLst/>
            <a:gdLst>
              <a:gd name="T0" fmla="*/ 170 w 964"/>
              <a:gd name="T1" fmla="*/ 221 h 310"/>
              <a:gd name="T2" fmla="*/ 322 w 964"/>
              <a:gd name="T3" fmla="*/ 233 h 310"/>
              <a:gd name="T4" fmla="*/ 458 w 964"/>
              <a:gd name="T5" fmla="*/ 253 h 310"/>
              <a:gd name="T6" fmla="*/ 578 w 964"/>
              <a:gd name="T7" fmla="*/ 297 h 310"/>
              <a:gd name="T8" fmla="*/ 674 w 964"/>
              <a:gd name="T9" fmla="*/ 309 h 310"/>
              <a:gd name="T10" fmla="*/ 722 w 964"/>
              <a:gd name="T11" fmla="*/ 305 h 310"/>
              <a:gd name="T12" fmla="*/ 798 w 964"/>
              <a:gd name="T13" fmla="*/ 285 h 310"/>
              <a:gd name="T14" fmla="*/ 842 w 964"/>
              <a:gd name="T15" fmla="*/ 229 h 310"/>
              <a:gd name="T16" fmla="*/ 854 w 964"/>
              <a:gd name="T17" fmla="*/ 189 h 310"/>
              <a:gd name="T18" fmla="*/ 846 w 964"/>
              <a:gd name="T19" fmla="*/ 149 h 310"/>
              <a:gd name="T20" fmla="*/ 834 w 964"/>
              <a:gd name="T21" fmla="*/ 125 h 310"/>
              <a:gd name="T22" fmla="*/ 850 w 964"/>
              <a:gd name="T23" fmla="*/ 85 h 310"/>
              <a:gd name="T24" fmla="*/ 898 w 964"/>
              <a:gd name="T25" fmla="*/ 57 h 310"/>
              <a:gd name="T26" fmla="*/ 922 w 964"/>
              <a:gd name="T27" fmla="*/ 33 h 310"/>
              <a:gd name="T28" fmla="*/ 942 w 964"/>
              <a:gd name="T29" fmla="*/ 9 h 310"/>
              <a:gd name="T30" fmla="*/ 792 w 964"/>
              <a:gd name="T31" fmla="*/ 1 h 310"/>
              <a:gd name="T32" fmla="*/ 633 w 964"/>
              <a:gd name="T33" fmla="*/ 1 h 310"/>
              <a:gd name="T34" fmla="*/ 482 w 964"/>
              <a:gd name="T35" fmla="*/ 1 h 310"/>
              <a:gd name="T36" fmla="*/ 358 w 964"/>
              <a:gd name="T37" fmla="*/ 1 h 310"/>
              <a:gd name="T38" fmla="*/ 274 w 964"/>
              <a:gd name="T39" fmla="*/ 1 h 310"/>
              <a:gd name="T40" fmla="*/ 190 w 964"/>
              <a:gd name="T41" fmla="*/ 1 h 310"/>
              <a:gd name="T42" fmla="*/ 118 w 964"/>
              <a:gd name="T43" fmla="*/ 1 h 310"/>
              <a:gd name="T44" fmla="*/ 58 w 964"/>
              <a:gd name="T45" fmla="*/ 1 h 310"/>
              <a:gd name="T46" fmla="*/ 30 w 964"/>
              <a:gd name="T47" fmla="*/ 5 h 310"/>
              <a:gd name="T48" fmla="*/ 2 w 964"/>
              <a:gd name="T49" fmla="*/ 13 h 310"/>
              <a:gd name="T50" fmla="*/ 42 w 964"/>
              <a:gd name="T51" fmla="*/ 41 h 310"/>
              <a:gd name="T52" fmla="*/ 106 w 964"/>
              <a:gd name="T53" fmla="*/ 61 h 310"/>
              <a:gd name="T54" fmla="*/ 146 w 964"/>
              <a:gd name="T55" fmla="*/ 69 h 310"/>
              <a:gd name="T56" fmla="*/ 202 w 964"/>
              <a:gd name="T57" fmla="*/ 77 h 310"/>
              <a:gd name="T58" fmla="*/ 142 w 964"/>
              <a:gd name="T59" fmla="*/ 121 h 310"/>
              <a:gd name="T60" fmla="*/ 98 w 964"/>
              <a:gd name="T61" fmla="*/ 129 h 310"/>
              <a:gd name="T62" fmla="*/ 50 w 964"/>
              <a:gd name="T63" fmla="*/ 141 h 310"/>
              <a:gd name="T64" fmla="*/ 46 w 964"/>
              <a:gd name="T65" fmla="*/ 177 h 310"/>
              <a:gd name="T66" fmla="*/ 66 w 964"/>
              <a:gd name="T67" fmla="*/ 201 h 310"/>
              <a:gd name="T68" fmla="*/ 106 w 964"/>
              <a:gd name="T69" fmla="*/ 213 h 310"/>
              <a:gd name="T70" fmla="*/ 170 w 964"/>
              <a:gd name="T71" fmla="*/ 221 h 3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64"/>
              <a:gd name="T109" fmla="*/ 0 h 310"/>
              <a:gd name="T110" fmla="*/ 964 w 964"/>
              <a:gd name="T111" fmla="*/ 310 h 31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64" h="310">
                <a:moveTo>
                  <a:pt x="170" y="221"/>
                </a:moveTo>
                <a:cubicBezTo>
                  <a:pt x="206" y="224"/>
                  <a:pt x="274" y="228"/>
                  <a:pt x="322" y="233"/>
                </a:cubicBezTo>
                <a:cubicBezTo>
                  <a:pt x="370" y="238"/>
                  <a:pt x="415" y="242"/>
                  <a:pt x="458" y="253"/>
                </a:cubicBezTo>
                <a:cubicBezTo>
                  <a:pt x="501" y="264"/>
                  <a:pt x="542" y="288"/>
                  <a:pt x="578" y="297"/>
                </a:cubicBezTo>
                <a:cubicBezTo>
                  <a:pt x="614" y="306"/>
                  <a:pt x="650" y="308"/>
                  <a:pt x="674" y="309"/>
                </a:cubicBezTo>
                <a:cubicBezTo>
                  <a:pt x="698" y="310"/>
                  <a:pt x="701" y="309"/>
                  <a:pt x="722" y="305"/>
                </a:cubicBezTo>
                <a:cubicBezTo>
                  <a:pt x="743" y="301"/>
                  <a:pt x="778" y="298"/>
                  <a:pt x="798" y="285"/>
                </a:cubicBezTo>
                <a:cubicBezTo>
                  <a:pt x="818" y="272"/>
                  <a:pt x="833" y="245"/>
                  <a:pt x="842" y="229"/>
                </a:cubicBezTo>
                <a:cubicBezTo>
                  <a:pt x="851" y="213"/>
                  <a:pt x="853" y="202"/>
                  <a:pt x="854" y="189"/>
                </a:cubicBezTo>
                <a:cubicBezTo>
                  <a:pt x="855" y="176"/>
                  <a:pt x="849" y="160"/>
                  <a:pt x="846" y="149"/>
                </a:cubicBezTo>
                <a:cubicBezTo>
                  <a:pt x="843" y="138"/>
                  <a:pt x="833" y="136"/>
                  <a:pt x="834" y="125"/>
                </a:cubicBezTo>
                <a:cubicBezTo>
                  <a:pt x="835" y="114"/>
                  <a:pt x="839" y="96"/>
                  <a:pt x="850" y="85"/>
                </a:cubicBezTo>
                <a:cubicBezTo>
                  <a:pt x="861" y="74"/>
                  <a:pt x="886" y="66"/>
                  <a:pt x="898" y="57"/>
                </a:cubicBezTo>
                <a:cubicBezTo>
                  <a:pt x="910" y="48"/>
                  <a:pt x="915" y="41"/>
                  <a:pt x="922" y="33"/>
                </a:cubicBezTo>
                <a:cubicBezTo>
                  <a:pt x="929" y="25"/>
                  <a:pt x="964" y="14"/>
                  <a:pt x="942" y="9"/>
                </a:cubicBezTo>
                <a:cubicBezTo>
                  <a:pt x="920" y="4"/>
                  <a:pt x="843" y="2"/>
                  <a:pt x="792" y="1"/>
                </a:cubicBezTo>
                <a:cubicBezTo>
                  <a:pt x="741" y="0"/>
                  <a:pt x="685" y="1"/>
                  <a:pt x="633" y="1"/>
                </a:cubicBezTo>
                <a:cubicBezTo>
                  <a:pt x="581" y="1"/>
                  <a:pt x="528" y="1"/>
                  <a:pt x="482" y="1"/>
                </a:cubicBezTo>
                <a:cubicBezTo>
                  <a:pt x="436" y="1"/>
                  <a:pt x="393" y="1"/>
                  <a:pt x="358" y="1"/>
                </a:cubicBezTo>
                <a:cubicBezTo>
                  <a:pt x="323" y="1"/>
                  <a:pt x="302" y="1"/>
                  <a:pt x="274" y="1"/>
                </a:cubicBezTo>
                <a:cubicBezTo>
                  <a:pt x="246" y="1"/>
                  <a:pt x="216" y="1"/>
                  <a:pt x="190" y="1"/>
                </a:cubicBezTo>
                <a:cubicBezTo>
                  <a:pt x="164" y="1"/>
                  <a:pt x="140" y="1"/>
                  <a:pt x="118" y="1"/>
                </a:cubicBezTo>
                <a:cubicBezTo>
                  <a:pt x="96" y="1"/>
                  <a:pt x="73" y="0"/>
                  <a:pt x="58" y="1"/>
                </a:cubicBezTo>
                <a:cubicBezTo>
                  <a:pt x="43" y="2"/>
                  <a:pt x="39" y="3"/>
                  <a:pt x="30" y="5"/>
                </a:cubicBezTo>
                <a:cubicBezTo>
                  <a:pt x="21" y="7"/>
                  <a:pt x="0" y="7"/>
                  <a:pt x="2" y="13"/>
                </a:cubicBezTo>
                <a:cubicBezTo>
                  <a:pt x="4" y="19"/>
                  <a:pt x="25" y="33"/>
                  <a:pt x="42" y="41"/>
                </a:cubicBezTo>
                <a:cubicBezTo>
                  <a:pt x="59" y="49"/>
                  <a:pt x="89" y="56"/>
                  <a:pt x="106" y="61"/>
                </a:cubicBezTo>
                <a:cubicBezTo>
                  <a:pt x="123" y="66"/>
                  <a:pt x="130" y="66"/>
                  <a:pt x="146" y="69"/>
                </a:cubicBezTo>
                <a:cubicBezTo>
                  <a:pt x="162" y="72"/>
                  <a:pt x="203" y="68"/>
                  <a:pt x="202" y="77"/>
                </a:cubicBezTo>
                <a:cubicBezTo>
                  <a:pt x="201" y="86"/>
                  <a:pt x="159" y="112"/>
                  <a:pt x="142" y="121"/>
                </a:cubicBezTo>
                <a:cubicBezTo>
                  <a:pt x="125" y="130"/>
                  <a:pt x="113" y="126"/>
                  <a:pt x="98" y="129"/>
                </a:cubicBezTo>
                <a:cubicBezTo>
                  <a:pt x="83" y="132"/>
                  <a:pt x="59" y="133"/>
                  <a:pt x="50" y="141"/>
                </a:cubicBezTo>
                <a:cubicBezTo>
                  <a:pt x="41" y="149"/>
                  <a:pt x="43" y="167"/>
                  <a:pt x="46" y="177"/>
                </a:cubicBezTo>
                <a:cubicBezTo>
                  <a:pt x="49" y="187"/>
                  <a:pt x="56" y="195"/>
                  <a:pt x="66" y="201"/>
                </a:cubicBezTo>
                <a:cubicBezTo>
                  <a:pt x="76" y="207"/>
                  <a:pt x="90" y="210"/>
                  <a:pt x="106" y="213"/>
                </a:cubicBezTo>
                <a:cubicBezTo>
                  <a:pt x="122" y="216"/>
                  <a:pt x="134" y="218"/>
                  <a:pt x="170" y="221"/>
                </a:cubicBezTo>
                <a:close/>
              </a:path>
            </a:pathLst>
          </a:custGeom>
          <a:solidFill>
            <a:srgbClr val="969696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4" name="Freeform 35"/>
          <p:cNvSpPr>
            <a:spLocks/>
          </p:cNvSpPr>
          <p:nvPr/>
        </p:nvSpPr>
        <p:spPr bwMode="auto">
          <a:xfrm>
            <a:off x="5322888" y="1525588"/>
            <a:ext cx="1308100" cy="228600"/>
          </a:xfrm>
          <a:custGeom>
            <a:avLst/>
            <a:gdLst>
              <a:gd name="T0" fmla="*/ 427 w 824"/>
              <a:gd name="T1" fmla="*/ 1 h 144"/>
              <a:gd name="T2" fmla="*/ 263 w 824"/>
              <a:gd name="T3" fmla="*/ 1 h 144"/>
              <a:gd name="T4" fmla="*/ 163 w 824"/>
              <a:gd name="T5" fmla="*/ 9 h 144"/>
              <a:gd name="T6" fmla="*/ 47 w 824"/>
              <a:gd name="T7" fmla="*/ 33 h 144"/>
              <a:gd name="T8" fmla="*/ 3 w 824"/>
              <a:gd name="T9" fmla="*/ 73 h 144"/>
              <a:gd name="T10" fmla="*/ 31 w 824"/>
              <a:gd name="T11" fmla="*/ 117 h 144"/>
              <a:gd name="T12" fmla="*/ 139 w 824"/>
              <a:gd name="T13" fmla="*/ 133 h 144"/>
              <a:gd name="T14" fmla="*/ 331 w 824"/>
              <a:gd name="T15" fmla="*/ 141 h 144"/>
              <a:gd name="T16" fmla="*/ 503 w 824"/>
              <a:gd name="T17" fmla="*/ 141 h 144"/>
              <a:gd name="T18" fmla="*/ 683 w 824"/>
              <a:gd name="T19" fmla="*/ 141 h 144"/>
              <a:gd name="T20" fmla="*/ 759 w 824"/>
              <a:gd name="T21" fmla="*/ 137 h 144"/>
              <a:gd name="T22" fmla="*/ 811 w 824"/>
              <a:gd name="T23" fmla="*/ 97 h 144"/>
              <a:gd name="T24" fmla="*/ 811 w 824"/>
              <a:gd name="T25" fmla="*/ 65 h 144"/>
              <a:gd name="T26" fmla="*/ 731 w 824"/>
              <a:gd name="T27" fmla="*/ 17 h 144"/>
              <a:gd name="T28" fmla="*/ 611 w 824"/>
              <a:gd name="T29" fmla="*/ 5 h 144"/>
              <a:gd name="T30" fmla="*/ 491 w 824"/>
              <a:gd name="T31" fmla="*/ 1 h 144"/>
              <a:gd name="T32" fmla="*/ 427 w 824"/>
              <a:gd name="T33" fmla="*/ 1 h 1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4"/>
              <a:gd name="T52" fmla="*/ 0 h 144"/>
              <a:gd name="T53" fmla="*/ 824 w 824"/>
              <a:gd name="T54" fmla="*/ 144 h 1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4" h="144">
                <a:moveTo>
                  <a:pt x="427" y="1"/>
                </a:moveTo>
                <a:cubicBezTo>
                  <a:pt x="389" y="1"/>
                  <a:pt x="307" y="0"/>
                  <a:pt x="263" y="1"/>
                </a:cubicBezTo>
                <a:cubicBezTo>
                  <a:pt x="219" y="2"/>
                  <a:pt x="199" y="4"/>
                  <a:pt x="163" y="9"/>
                </a:cubicBezTo>
                <a:cubicBezTo>
                  <a:pt x="127" y="14"/>
                  <a:pt x="74" y="22"/>
                  <a:pt x="47" y="33"/>
                </a:cubicBezTo>
                <a:cubicBezTo>
                  <a:pt x="20" y="44"/>
                  <a:pt x="6" y="59"/>
                  <a:pt x="3" y="73"/>
                </a:cubicBezTo>
                <a:cubicBezTo>
                  <a:pt x="0" y="87"/>
                  <a:pt x="8" y="107"/>
                  <a:pt x="31" y="117"/>
                </a:cubicBezTo>
                <a:cubicBezTo>
                  <a:pt x="54" y="127"/>
                  <a:pt x="89" y="129"/>
                  <a:pt x="139" y="133"/>
                </a:cubicBezTo>
                <a:cubicBezTo>
                  <a:pt x="189" y="137"/>
                  <a:pt x="270" y="140"/>
                  <a:pt x="331" y="141"/>
                </a:cubicBezTo>
                <a:cubicBezTo>
                  <a:pt x="392" y="142"/>
                  <a:pt x="444" y="141"/>
                  <a:pt x="503" y="141"/>
                </a:cubicBezTo>
                <a:cubicBezTo>
                  <a:pt x="562" y="141"/>
                  <a:pt x="640" y="142"/>
                  <a:pt x="683" y="141"/>
                </a:cubicBezTo>
                <a:cubicBezTo>
                  <a:pt x="726" y="140"/>
                  <a:pt x="738" y="144"/>
                  <a:pt x="759" y="137"/>
                </a:cubicBezTo>
                <a:cubicBezTo>
                  <a:pt x="780" y="130"/>
                  <a:pt x="802" y="109"/>
                  <a:pt x="811" y="97"/>
                </a:cubicBezTo>
                <a:cubicBezTo>
                  <a:pt x="820" y="85"/>
                  <a:pt x="824" y="78"/>
                  <a:pt x="811" y="65"/>
                </a:cubicBezTo>
                <a:cubicBezTo>
                  <a:pt x="798" y="52"/>
                  <a:pt x="764" y="27"/>
                  <a:pt x="731" y="17"/>
                </a:cubicBezTo>
                <a:cubicBezTo>
                  <a:pt x="698" y="7"/>
                  <a:pt x="651" y="8"/>
                  <a:pt x="611" y="5"/>
                </a:cubicBezTo>
                <a:cubicBezTo>
                  <a:pt x="571" y="2"/>
                  <a:pt x="520" y="2"/>
                  <a:pt x="491" y="1"/>
                </a:cubicBezTo>
                <a:cubicBezTo>
                  <a:pt x="462" y="0"/>
                  <a:pt x="465" y="1"/>
                  <a:pt x="427" y="1"/>
                </a:cubicBezTo>
                <a:close/>
              </a:path>
            </a:pathLst>
          </a:custGeom>
          <a:solidFill>
            <a:srgbClr val="DDDDDD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5" name="Rectangle 36" descr="10%"/>
          <p:cNvSpPr>
            <a:spLocks noChangeArrowheads="1"/>
          </p:cNvSpPr>
          <p:nvPr/>
        </p:nvSpPr>
        <p:spPr bwMode="auto">
          <a:xfrm>
            <a:off x="1643063" y="257175"/>
            <a:ext cx="2681287" cy="1619250"/>
          </a:xfrm>
          <a:prstGeom prst="rect">
            <a:avLst/>
          </a:prstGeom>
          <a:pattFill prst="pct10">
            <a:fgClr>
              <a:srgbClr val="00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Freeform 37"/>
          <p:cNvSpPr>
            <a:spLocks/>
          </p:cNvSpPr>
          <p:nvPr/>
        </p:nvSpPr>
        <p:spPr bwMode="auto">
          <a:xfrm>
            <a:off x="1643063" y="261938"/>
            <a:ext cx="417512" cy="96837"/>
          </a:xfrm>
          <a:custGeom>
            <a:avLst/>
            <a:gdLst>
              <a:gd name="T0" fmla="*/ 258 w 263"/>
              <a:gd name="T1" fmla="*/ 0 h 61"/>
              <a:gd name="T2" fmla="*/ 261 w 263"/>
              <a:gd name="T3" fmla="*/ 33 h 61"/>
              <a:gd name="T4" fmla="*/ 246 w 263"/>
              <a:gd name="T5" fmla="*/ 57 h 61"/>
              <a:gd name="T6" fmla="*/ 207 w 263"/>
              <a:gd name="T7" fmla="*/ 57 h 61"/>
              <a:gd name="T8" fmla="*/ 150 w 263"/>
              <a:gd name="T9" fmla="*/ 57 h 61"/>
              <a:gd name="T10" fmla="*/ 99 w 263"/>
              <a:gd name="T11" fmla="*/ 57 h 61"/>
              <a:gd name="T12" fmla="*/ 45 w 263"/>
              <a:gd name="T13" fmla="*/ 57 h 61"/>
              <a:gd name="T14" fmla="*/ 0 w 263"/>
              <a:gd name="T15" fmla="*/ 57 h 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3"/>
              <a:gd name="T25" fmla="*/ 0 h 61"/>
              <a:gd name="T26" fmla="*/ 263 w 263"/>
              <a:gd name="T27" fmla="*/ 61 h 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3" h="61">
                <a:moveTo>
                  <a:pt x="258" y="0"/>
                </a:moveTo>
                <a:cubicBezTo>
                  <a:pt x="260" y="12"/>
                  <a:pt x="263" y="24"/>
                  <a:pt x="261" y="33"/>
                </a:cubicBezTo>
                <a:cubicBezTo>
                  <a:pt x="259" y="42"/>
                  <a:pt x="255" y="53"/>
                  <a:pt x="246" y="57"/>
                </a:cubicBezTo>
                <a:cubicBezTo>
                  <a:pt x="237" y="61"/>
                  <a:pt x="223" y="57"/>
                  <a:pt x="207" y="57"/>
                </a:cubicBezTo>
                <a:cubicBezTo>
                  <a:pt x="191" y="57"/>
                  <a:pt x="168" y="57"/>
                  <a:pt x="150" y="57"/>
                </a:cubicBezTo>
                <a:cubicBezTo>
                  <a:pt x="132" y="57"/>
                  <a:pt x="116" y="57"/>
                  <a:pt x="99" y="57"/>
                </a:cubicBezTo>
                <a:cubicBezTo>
                  <a:pt x="82" y="57"/>
                  <a:pt x="61" y="57"/>
                  <a:pt x="45" y="57"/>
                </a:cubicBezTo>
                <a:cubicBezTo>
                  <a:pt x="29" y="57"/>
                  <a:pt x="14" y="57"/>
                  <a:pt x="0" y="5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Freeform 38"/>
          <p:cNvSpPr>
            <a:spLocks/>
          </p:cNvSpPr>
          <p:nvPr/>
        </p:nvSpPr>
        <p:spPr bwMode="auto">
          <a:xfrm>
            <a:off x="2308225" y="252413"/>
            <a:ext cx="352425" cy="220662"/>
          </a:xfrm>
          <a:custGeom>
            <a:avLst/>
            <a:gdLst>
              <a:gd name="T0" fmla="*/ 1 w 222"/>
              <a:gd name="T1" fmla="*/ 6 h 139"/>
              <a:gd name="T2" fmla="*/ 4 w 222"/>
              <a:gd name="T3" fmla="*/ 90 h 139"/>
              <a:gd name="T4" fmla="*/ 4 w 222"/>
              <a:gd name="T5" fmla="*/ 120 h 139"/>
              <a:gd name="T6" fmla="*/ 28 w 222"/>
              <a:gd name="T7" fmla="*/ 135 h 139"/>
              <a:gd name="T8" fmla="*/ 88 w 222"/>
              <a:gd name="T9" fmla="*/ 135 h 139"/>
              <a:gd name="T10" fmla="*/ 121 w 222"/>
              <a:gd name="T11" fmla="*/ 135 h 139"/>
              <a:gd name="T12" fmla="*/ 133 w 222"/>
              <a:gd name="T13" fmla="*/ 108 h 139"/>
              <a:gd name="T14" fmla="*/ 139 w 222"/>
              <a:gd name="T15" fmla="*/ 72 h 139"/>
              <a:gd name="T16" fmla="*/ 205 w 222"/>
              <a:gd name="T17" fmla="*/ 66 h 139"/>
              <a:gd name="T18" fmla="*/ 220 w 222"/>
              <a:gd name="T19" fmla="*/ 51 h 139"/>
              <a:gd name="T20" fmla="*/ 220 w 222"/>
              <a:gd name="T21" fmla="*/ 21 h 139"/>
              <a:gd name="T22" fmla="*/ 220 w 222"/>
              <a:gd name="T23" fmla="*/ 0 h 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2"/>
              <a:gd name="T37" fmla="*/ 0 h 139"/>
              <a:gd name="T38" fmla="*/ 222 w 222"/>
              <a:gd name="T39" fmla="*/ 139 h 1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2" h="139">
                <a:moveTo>
                  <a:pt x="1" y="6"/>
                </a:moveTo>
                <a:cubicBezTo>
                  <a:pt x="2" y="38"/>
                  <a:pt x="4" y="71"/>
                  <a:pt x="4" y="90"/>
                </a:cubicBezTo>
                <a:cubicBezTo>
                  <a:pt x="4" y="109"/>
                  <a:pt x="0" y="113"/>
                  <a:pt x="4" y="120"/>
                </a:cubicBezTo>
                <a:cubicBezTo>
                  <a:pt x="8" y="127"/>
                  <a:pt x="14" y="133"/>
                  <a:pt x="28" y="135"/>
                </a:cubicBezTo>
                <a:cubicBezTo>
                  <a:pt x="42" y="137"/>
                  <a:pt x="73" y="135"/>
                  <a:pt x="88" y="135"/>
                </a:cubicBezTo>
                <a:cubicBezTo>
                  <a:pt x="103" y="135"/>
                  <a:pt x="114" y="139"/>
                  <a:pt x="121" y="135"/>
                </a:cubicBezTo>
                <a:cubicBezTo>
                  <a:pt x="128" y="131"/>
                  <a:pt x="130" y="118"/>
                  <a:pt x="133" y="108"/>
                </a:cubicBezTo>
                <a:cubicBezTo>
                  <a:pt x="136" y="98"/>
                  <a:pt x="127" y="79"/>
                  <a:pt x="139" y="72"/>
                </a:cubicBezTo>
                <a:cubicBezTo>
                  <a:pt x="151" y="65"/>
                  <a:pt x="192" y="69"/>
                  <a:pt x="205" y="66"/>
                </a:cubicBezTo>
                <a:cubicBezTo>
                  <a:pt x="218" y="63"/>
                  <a:pt x="218" y="58"/>
                  <a:pt x="220" y="51"/>
                </a:cubicBezTo>
                <a:cubicBezTo>
                  <a:pt x="222" y="44"/>
                  <a:pt x="220" y="29"/>
                  <a:pt x="220" y="21"/>
                </a:cubicBezTo>
                <a:cubicBezTo>
                  <a:pt x="220" y="13"/>
                  <a:pt x="220" y="6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39"/>
          <p:cNvSpPr>
            <a:spLocks/>
          </p:cNvSpPr>
          <p:nvPr/>
        </p:nvSpPr>
        <p:spPr bwMode="auto">
          <a:xfrm>
            <a:off x="1643063" y="257175"/>
            <a:ext cx="806450" cy="1314450"/>
          </a:xfrm>
          <a:custGeom>
            <a:avLst/>
            <a:gdLst>
              <a:gd name="T0" fmla="*/ 0 w 508"/>
              <a:gd name="T1" fmla="*/ 129 h 828"/>
              <a:gd name="T2" fmla="*/ 75 w 508"/>
              <a:gd name="T3" fmla="*/ 129 h 828"/>
              <a:gd name="T4" fmla="*/ 153 w 508"/>
              <a:gd name="T5" fmla="*/ 129 h 828"/>
              <a:gd name="T6" fmla="*/ 192 w 508"/>
              <a:gd name="T7" fmla="*/ 129 h 828"/>
              <a:gd name="T8" fmla="*/ 216 w 508"/>
              <a:gd name="T9" fmla="*/ 144 h 828"/>
              <a:gd name="T10" fmla="*/ 216 w 508"/>
              <a:gd name="T11" fmla="*/ 180 h 828"/>
              <a:gd name="T12" fmla="*/ 252 w 508"/>
              <a:gd name="T13" fmla="*/ 189 h 828"/>
              <a:gd name="T14" fmla="*/ 258 w 508"/>
              <a:gd name="T15" fmla="*/ 225 h 828"/>
              <a:gd name="T16" fmla="*/ 258 w 508"/>
              <a:gd name="T17" fmla="*/ 306 h 828"/>
              <a:gd name="T18" fmla="*/ 258 w 508"/>
              <a:gd name="T19" fmla="*/ 606 h 828"/>
              <a:gd name="T20" fmla="*/ 258 w 508"/>
              <a:gd name="T21" fmla="*/ 747 h 828"/>
              <a:gd name="T22" fmla="*/ 258 w 508"/>
              <a:gd name="T23" fmla="*/ 786 h 828"/>
              <a:gd name="T24" fmla="*/ 261 w 508"/>
              <a:gd name="T25" fmla="*/ 807 h 828"/>
              <a:gd name="T26" fmla="*/ 270 w 508"/>
              <a:gd name="T27" fmla="*/ 825 h 828"/>
              <a:gd name="T28" fmla="*/ 297 w 508"/>
              <a:gd name="T29" fmla="*/ 825 h 828"/>
              <a:gd name="T30" fmla="*/ 309 w 508"/>
              <a:gd name="T31" fmla="*/ 804 h 828"/>
              <a:gd name="T32" fmla="*/ 309 w 508"/>
              <a:gd name="T33" fmla="*/ 774 h 828"/>
              <a:gd name="T34" fmla="*/ 321 w 508"/>
              <a:gd name="T35" fmla="*/ 759 h 828"/>
              <a:gd name="T36" fmla="*/ 360 w 508"/>
              <a:gd name="T37" fmla="*/ 759 h 828"/>
              <a:gd name="T38" fmla="*/ 366 w 508"/>
              <a:gd name="T39" fmla="*/ 705 h 828"/>
              <a:gd name="T40" fmla="*/ 396 w 508"/>
              <a:gd name="T41" fmla="*/ 675 h 828"/>
              <a:gd name="T42" fmla="*/ 399 w 508"/>
              <a:gd name="T43" fmla="*/ 639 h 828"/>
              <a:gd name="T44" fmla="*/ 423 w 508"/>
              <a:gd name="T45" fmla="*/ 630 h 828"/>
              <a:gd name="T46" fmla="*/ 462 w 508"/>
              <a:gd name="T47" fmla="*/ 630 h 828"/>
              <a:gd name="T48" fmla="*/ 495 w 508"/>
              <a:gd name="T49" fmla="*/ 630 h 828"/>
              <a:gd name="T50" fmla="*/ 501 w 508"/>
              <a:gd name="T51" fmla="*/ 609 h 828"/>
              <a:gd name="T52" fmla="*/ 501 w 508"/>
              <a:gd name="T53" fmla="*/ 549 h 828"/>
              <a:gd name="T54" fmla="*/ 498 w 508"/>
              <a:gd name="T55" fmla="*/ 513 h 828"/>
              <a:gd name="T56" fmla="*/ 465 w 508"/>
              <a:gd name="T57" fmla="*/ 507 h 828"/>
              <a:gd name="T58" fmla="*/ 429 w 508"/>
              <a:gd name="T59" fmla="*/ 510 h 828"/>
              <a:gd name="T60" fmla="*/ 426 w 508"/>
              <a:gd name="T61" fmla="*/ 474 h 828"/>
              <a:gd name="T62" fmla="*/ 426 w 508"/>
              <a:gd name="T63" fmla="*/ 444 h 828"/>
              <a:gd name="T64" fmla="*/ 393 w 508"/>
              <a:gd name="T65" fmla="*/ 441 h 828"/>
              <a:gd name="T66" fmla="*/ 348 w 508"/>
              <a:gd name="T67" fmla="*/ 444 h 828"/>
              <a:gd name="T68" fmla="*/ 324 w 508"/>
              <a:gd name="T69" fmla="*/ 438 h 828"/>
              <a:gd name="T70" fmla="*/ 312 w 508"/>
              <a:gd name="T71" fmla="*/ 414 h 828"/>
              <a:gd name="T72" fmla="*/ 315 w 508"/>
              <a:gd name="T73" fmla="*/ 396 h 828"/>
              <a:gd name="T74" fmla="*/ 339 w 508"/>
              <a:gd name="T75" fmla="*/ 372 h 828"/>
              <a:gd name="T76" fmla="*/ 345 w 508"/>
              <a:gd name="T77" fmla="*/ 345 h 828"/>
              <a:gd name="T78" fmla="*/ 345 w 508"/>
              <a:gd name="T79" fmla="*/ 318 h 828"/>
              <a:gd name="T80" fmla="*/ 369 w 508"/>
              <a:gd name="T81" fmla="*/ 312 h 828"/>
              <a:gd name="T82" fmla="*/ 432 w 508"/>
              <a:gd name="T83" fmla="*/ 315 h 828"/>
              <a:gd name="T84" fmla="*/ 483 w 508"/>
              <a:gd name="T85" fmla="*/ 315 h 828"/>
              <a:gd name="T86" fmla="*/ 504 w 508"/>
              <a:gd name="T87" fmla="*/ 315 h 828"/>
              <a:gd name="T88" fmla="*/ 507 w 508"/>
              <a:gd name="T89" fmla="*/ 246 h 828"/>
              <a:gd name="T90" fmla="*/ 507 w 508"/>
              <a:gd name="T91" fmla="*/ 0 h 8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08"/>
              <a:gd name="T139" fmla="*/ 0 h 828"/>
              <a:gd name="T140" fmla="*/ 508 w 508"/>
              <a:gd name="T141" fmla="*/ 828 h 8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08" h="828">
                <a:moveTo>
                  <a:pt x="0" y="129"/>
                </a:moveTo>
                <a:cubicBezTo>
                  <a:pt x="25" y="129"/>
                  <a:pt x="50" y="129"/>
                  <a:pt x="75" y="129"/>
                </a:cubicBezTo>
                <a:cubicBezTo>
                  <a:pt x="100" y="129"/>
                  <a:pt x="134" y="129"/>
                  <a:pt x="153" y="129"/>
                </a:cubicBezTo>
                <a:cubicBezTo>
                  <a:pt x="172" y="129"/>
                  <a:pt x="182" y="127"/>
                  <a:pt x="192" y="129"/>
                </a:cubicBezTo>
                <a:cubicBezTo>
                  <a:pt x="202" y="131"/>
                  <a:pt x="212" y="136"/>
                  <a:pt x="216" y="144"/>
                </a:cubicBezTo>
                <a:cubicBezTo>
                  <a:pt x="220" y="152"/>
                  <a:pt x="210" y="173"/>
                  <a:pt x="216" y="180"/>
                </a:cubicBezTo>
                <a:cubicBezTo>
                  <a:pt x="222" y="187"/>
                  <a:pt x="245" y="182"/>
                  <a:pt x="252" y="189"/>
                </a:cubicBezTo>
                <a:cubicBezTo>
                  <a:pt x="259" y="196"/>
                  <a:pt x="257" y="206"/>
                  <a:pt x="258" y="225"/>
                </a:cubicBezTo>
                <a:cubicBezTo>
                  <a:pt x="259" y="244"/>
                  <a:pt x="258" y="243"/>
                  <a:pt x="258" y="306"/>
                </a:cubicBezTo>
                <a:cubicBezTo>
                  <a:pt x="258" y="369"/>
                  <a:pt x="258" y="533"/>
                  <a:pt x="258" y="606"/>
                </a:cubicBezTo>
                <a:cubicBezTo>
                  <a:pt x="258" y="679"/>
                  <a:pt x="258" y="717"/>
                  <a:pt x="258" y="747"/>
                </a:cubicBezTo>
                <a:cubicBezTo>
                  <a:pt x="258" y="777"/>
                  <a:pt x="257" y="776"/>
                  <a:pt x="258" y="786"/>
                </a:cubicBezTo>
                <a:cubicBezTo>
                  <a:pt x="259" y="796"/>
                  <a:pt x="259" y="800"/>
                  <a:pt x="261" y="807"/>
                </a:cubicBezTo>
                <a:cubicBezTo>
                  <a:pt x="263" y="814"/>
                  <a:pt x="264" y="822"/>
                  <a:pt x="270" y="825"/>
                </a:cubicBezTo>
                <a:cubicBezTo>
                  <a:pt x="276" y="828"/>
                  <a:pt x="291" y="828"/>
                  <a:pt x="297" y="825"/>
                </a:cubicBezTo>
                <a:cubicBezTo>
                  <a:pt x="303" y="822"/>
                  <a:pt x="307" y="812"/>
                  <a:pt x="309" y="804"/>
                </a:cubicBezTo>
                <a:cubicBezTo>
                  <a:pt x="311" y="796"/>
                  <a:pt x="307" y="781"/>
                  <a:pt x="309" y="774"/>
                </a:cubicBezTo>
                <a:cubicBezTo>
                  <a:pt x="311" y="767"/>
                  <a:pt x="313" y="761"/>
                  <a:pt x="321" y="759"/>
                </a:cubicBezTo>
                <a:cubicBezTo>
                  <a:pt x="329" y="757"/>
                  <a:pt x="353" y="768"/>
                  <a:pt x="360" y="759"/>
                </a:cubicBezTo>
                <a:cubicBezTo>
                  <a:pt x="367" y="750"/>
                  <a:pt x="360" y="719"/>
                  <a:pt x="366" y="705"/>
                </a:cubicBezTo>
                <a:cubicBezTo>
                  <a:pt x="372" y="691"/>
                  <a:pt x="391" y="686"/>
                  <a:pt x="396" y="675"/>
                </a:cubicBezTo>
                <a:cubicBezTo>
                  <a:pt x="401" y="664"/>
                  <a:pt x="395" y="646"/>
                  <a:pt x="399" y="639"/>
                </a:cubicBezTo>
                <a:cubicBezTo>
                  <a:pt x="403" y="632"/>
                  <a:pt x="413" y="631"/>
                  <a:pt x="423" y="630"/>
                </a:cubicBezTo>
                <a:cubicBezTo>
                  <a:pt x="433" y="629"/>
                  <a:pt x="450" y="630"/>
                  <a:pt x="462" y="630"/>
                </a:cubicBezTo>
                <a:cubicBezTo>
                  <a:pt x="474" y="630"/>
                  <a:pt x="489" y="633"/>
                  <a:pt x="495" y="630"/>
                </a:cubicBezTo>
                <a:cubicBezTo>
                  <a:pt x="501" y="627"/>
                  <a:pt x="500" y="622"/>
                  <a:pt x="501" y="609"/>
                </a:cubicBezTo>
                <a:cubicBezTo>
                  <a:pt x="502" y="596"/>
                  <a:pt x="501" y="565"/>
                  <a:pt x="501" y="549"/>
                </a:cubicBezTo>
                <a:cubicBezTo>
                  <a:pt x="501" y="533"/>
                  <a:pt x="504" y="520"/>
                  <a:pt x="498" y="513"/>
                </a:cubicBezTo>
                <a:cubicBezTo>
                  <a:pt x="492" y="506"/>
                  <a:pt x="476" y="507"/>
                  <a:pt x="465" y="507"/>
                </a:cubicBezTo>
                <a:cubicBezTo>
                  <a:pt x="454" y="507"/>
                  <a:pt x="435" y="515"/>
                  <a:pt x="429" y="510"/>
                </a:cubicBezTo>
                <a:cubicBezTo>
                  <a:pt x="423" y="505"/>
                  <a:pt x="427" y="485"/>
                  <a:pt x="426" y="474"/>
                </a:cubicBezTo>
                <a:cubicBezTo>
                  <a:pt x="425" y="463"/>
                  <a:pt x="431" y="449"/>
                  <a:pt x="426" y="444"/>
                </a:cubicBezTo>
                <a:cubicBezTo>
                  <a:pt x="421" y="439"/>
                  <a:pt x="406" y="441"/>
                  <a:pt x="393" y="441"/>
                </a:cubicBezTo>
                <a:cubicBezTo>
                  <a:pt x="380" y="441"/>
                  <a:pt x="359" y="444"/>
                  <a:pt x="348" y="444"/>
                </a:cubicBezTo>
                <a:cubicBezTo>
                  <a:pt x="337" y="444"/>
                  <a:pt x="330" y="443"/>
                  <a:pt x="324" y="438"/>
                </a:cubicBezTo>
                <a:cubicBezTo>
                  <a:pt x="318" y="433"/>
                  <a:pt x="313" y="421"/>
                  <a:pt x="312" y="414"/>
                </a:cubicBezTo>
                <a:cubicBezTo>
                  <a:pt x="311" y="407"/>
                  <a:pt x="311" y="403"/>
                  <a:pt x="315" y="396"/>
                </a:cubicBezTo>
                <a:cubicBezTo>
                  <a:pt x="319" y="389"/>
                  <a:pt x="334" y="380"/>
                  <a:pt x="339" y="372"/>
                </a:cubicBezTo>
                <a:cubicBezTo>
                  <a:pt x="344" y="364"/>
                  <a:pt x="344" y="354"/>
                  <a:pt x="345" y="345"/>
                </a:cubicBezTo>
                <a:cubicBezTo>
                  <a:pt x="346" y="336"/>
                  <a:pt x="341" y="323"/>
                  <a:pt x="345" y="318"/>
                </a:cubicBezTo>
                <a:cubicBezTo>
                  <a:pt x="349" y="313"/>
                  <a:pt x="355" y="312"/>
                  <a:pt x="369" y="312"/>
                </a:cubicBezTo>
                <a:cubicBezTo>
                  <a:pt x="383" y="312"/>
                  <a:pt x="413" y="314"/>
                  <a:pt x="432" y="315"/>
                </a:cubicBezTo>
                <a:cubicBezTo>
                  <a:pt x="451" y="316"/>
                  <a:pt x="471" y="315"/>
                  <a:pt x="483" y="315"/>
                </a:cubicBezTo>
                <a:cubicBezTo>
                  <a:pt x="495" y="315"/>
                  <a:pt x="500" y="326"/>
                  <a:pt x="504" y="315"/>
                </a:cubicBezTo>
                <a:cubicBezTo>
                  <a:pt x="508" y="304"/>
                  <a:pt x="507" y="298"/>
                  <a:pt x="507" y="246"/>
                </a:cubicBezTo>
                <a:cubicBezTo>
                  <a:pt x="507" y="194"/>
                  <a:pt x="507" y="97"/>
                  <a:pt x="5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40"/>
          <p:cNvSpPr>
            <a:spLocks/>
          </p:cNvSpPr>
          <p:nvPr/>
        </p:nvSpPr>
        <p:spPr bwMode="auto">
          <a:xfrm>
            <a:off x="3570288" y="261938"/>
            <a:ext cx="754062" cy="96837"/>
          </a:xfrm>
          <a:custGeom>
            <a:avLst/>
            <a:gdLst>
              <a:gd name="T0" fmla="*/ 475 w 475"/>
              <a:gd name="T1" fmla="*/ 57 h 61"/>
              <a:gd name="T2" fmla="*/ 382 w 475"/>
              <a:gd name="T3" fmla="*/ 57 h 61"/>
              <a:gd name="T4" fmla="*/ 217 w 475"/>
              <a:gd name="T5" fmla="*/ 57 h 61"/>
              <a:gd name="T6" fmla="*/ 115 w 475"/>
              <a:gd name="T7" fmla="*/ 57 h 61"/>
              <a:gd name="T8" fmla="*/ 64 w 475"/>
              <a:gd name="T9" fmla="*/ 57 h 61"/>
              <a:gd name="T10" fmla="*/ 28 w 475"/>
              <a:gd name="T11" fmla="*/ 60 h 61"/>
              <a:gd name="T12" fmla="*/ 4 w 475"/>
              <a:gd name="T13" fmla="*/ 48 h 61"/>
              <a:gd name="T14" fmla="*/ 4 w 475"/>
              <a:gd name="T15" fmla="*/ 24 h 61"/>
              <a:gd name="T16" fmla="*/ 4 w 475"/>
              <a:gd name="T17" fmla="*/ 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5"/>
              <a:gd name="T28" fmla="*/ 0 h 61"/>
              <a:gd name="T29" fmla="*/ 475 w 475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5" h="61">
                <a:moveTo>
                  <a:pt x="475" y="57"/>
                </a:moveTo>
                <a:cubicBezTo>
                  <a:pt x="450" y="57"/>
                  <a:pt x="425" y="57"/>
                  <a:pt x="382" y="57"/>
                </a:cubicBezTo>
                <a:cubicBezTo>
                  <a:pt x="339" y="57"/>
                  <a:pt x="261" y="57"/>
                  <a:pt x="217" y="57"/>
                </a:cubicBezTo>
                <a:cubicBezTo>
                  <a:pt x="173" y="57"/>
                  <a:pt x="140" y="57"/>
                  <a:pt x="115" y="57"/>
                </a:cubicBezTo>
                <a:cubicBezTo>
                  <a:pt x="90" y="57"/>
                  <a:pt x="78" y="57"/>
                  <a:pt x="64" y="57"/>
                </a:cubicBezTo>
                <a:cubicBezTo>
                  <a:pt x="50" y="57"/>
                  <a:pt x="38" y="61"/>
                  <a:pt x="28" y="60"/>
                </a:cubicBezTo>
                <a:cubicBezTo>
                  <a:pt x="18" y="59"/>
                  <a:pt x="8" y="54"/>
                  <a:pt x="4" y="48"/>
                </a:cubicBezTo>
                <a:cubicBezTo>
                  <a:pt x="0" y="42"/>
                  <a:pt x="4" y="32"/>
                  <a:pt x="4" y="24"/>
                </a:cubicBezTo>
                <a:cubicBezTo>
                  <a:pt x="4" y="16"/>
                  <a:pt x="4" y="8"/>
                  <a:pt x="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41"/>
          <p:cNvSpPr>
            <a:spLocks noChangeShapeType="1"/>
          </p:cNvSpPr>
          <p:nvPr/>
        </p:nvSpPr>
        <p:spPr bwMode="auto">
          <a:xfrm flipV="1">
            <a:off x="2536825" y="257175"/>
            <a:ext cx="0" cy="1619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42"/>
          <p:cNvSpPr>
            <a:spLocks noChangeShapeType="1"/>
          </p:cNvSpPr>
          <p:nvPr/>
        </p:nvSpPr>
        <p:spPr bwMode="auto">
          <a:xfrm flipV="1">
            <a:off x="2089150" y="257175"/>
            <a:ext cx="0" cy="1619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43"/>
          <p:cNvSpPr>
            <a:spLocks noChangeShapeType="1"/>
          </p:cNvSpPr>
          <p:nvPr/>
        </p:nvSpPr>
        <p:spPr bwMode="auto">
          <a:xfrm>
            <a:off x="1644650" y="1673225"/>
            <a:ext cx="267970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93" name="Group 44"/>
          <p:cNvGrpSpPr>
            <a:grpSpLocks/>
          </p:cNvGrpSpPr>
          <p:nvPr/>
        </p:nvGrpSpPr>
        <p:grpSpPr bwMode="auto">
          <a:xfrm>
            <a:off x="1303338" y="360363"/>
            <a:ext cx="384175" cy="1420812"/>
            <a:chOff x="601" y="419"/>
            <a:chExt cx="242" cy="895"/>
          </a:xfrm>
        </p:grpSpPr>
        <p:sp>
          <p:nvSpPr>
            <p:cNvPr id="20720" name="Text Box 45"/>
            <p:cNvSpPr txBox="1">
              <a:spLocks noChangeArrowheads="1"/>
            </p:cNvSpPr>
            <p:nvPr/>
          </p:nvSpPr>
          <p:spPr bwMode="auto">
            <a:xfrm>
              <a:off x="612" y="1179"/>
              <a:ext cx="2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60S</a:t>
              </a:r>
            </a:p>
          </p:txBody>
        </p:sp>
        <p:sp>
          <p:nvSpPr>
            <p:cNvPr id="20721" name="Text Box 46"/>
            <p:cNvSpPr txBox="1">
              <a:spLocks noChangeArrowheads="1"/>
            </p:cNvSpPr>
            <p:nvPr/>
          </p:nvSpPr>
          <p:spPr bwMode="auto">
            <a:xfrm>
              <a:off x="601" y="419"/>
              <a:ext cx="23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60N</a:t>
              </a:r>
            </a:p>
          </p:txBody>
        </p:sp>
        <p:sp>
          <p:nvSpPr>
            <p:cNvPr id="20722" name="Text Box 47"/>
            <p:cNvSpPr txBox="1">
              <a:spLocks noChangeArrowheads="1"/>
            </p:cNvSpPr>
            <p:nvPr/>
          </p:nvSpPr>
          <p:spPr bwMode="auto">
            <a:xfrm>
              <a:off x="601" y="985"/>
              <a:ext cx="2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30S</a:t>
              </a:r>
            </a:p>
          </p:txBody>
        </p:sp>
        <p:sp>
          <p:nvSpPr>
            <p:cNvPr id="20723" name="Text Box 48"/>
            <p:cNvSpPr txBox="1">
              <a:spLocks noChangeArrowheads="1"/>
            </p:cNvSpPr>
            <p:nvPr/>
          </p:nvSpPr>
          <p:spPr bwMode="auto">
            <a:xfrm>
              <a:off x="601" y="608"/>
              <a:ext cx="23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30N</a:t>
              </a:r>
            </a:p>
          </p:txBody>
        </p:sp>
        <p:sp>
          <p:nvSpPr>
            <p:cNvPr id="20724" name="Text Box 49"/>
            <p:cNvSpPr txBox="1">
              <a:spLocks noChangeArrowheads="1"/>
            </p:cNvSpPr>
            <p:nvPr/>
          </p:nvSpPr>
          <p:spPr bwMode="auto">
            <a:xfrm>
              <a:off x="687" y="797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0</a:t>
              </a:r>
            </a:p>
          </p:txBody>
        </p:sp>
      </p:grpSp>
      <p:grpSp>
        <p:nvGrpSpPr>
          <p:cNvPr id="20494" name="Group 50"/>
          <p:cNvGrpSpPr>
            <a:grpSpLocks/>
          </p:cNvGrpSpPr>
          <p:nvPr/>
        </p:nvGrpSpPr>
        <p:grpSpPr bwMode="auto">
          <a:xfrm>
            <a:off x="1433513" y="1885950"/>
            <a:ext cx="3105150" cy="220663"/>
            <a:chOff x="711" y="1380"/>
            <a:chExt cx="1956" cy="139"/>
          </a:xfrm>
        </p:grpSpPr>
        <p:sp>
          <p:nvSpPr>
            <p:cNvPr id="20713" name="Text Box 51"/>
            <p:cNvSpPr txBox="1">
              <a:spLocks noChangeArrowheads="1"/>
            </p:cNvSpPr>
            <p:nvPr/>
          </p:nvSpPr>
          <p:spPr bwMode="auto">
            <a:xfrm>
              <a:off x="711" y="1384"/>
              <a:ext cx="2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180W</a:t>
              </a:r>
            </a:p>
          </p:txBody>
        </p:sp>
        <p:sp>
          <p:nvSpPr>
            <p:cNvPr id="20714" name="Text Box 52"/>
            <p:cNvSpPr txBox="1">
              <a:spLocks noChangeArrowheads="1"/>
            </p:cNvSpPr>
            <p:nvPr/>
          </p:nvSpPr>
          <p:spPr bwMode="auto">
            <a:xfrm>
              <a:off x="2400" y="1383"/>
              <a:ext cx="2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180E</a:t>
              </a:r>
            </a:p>
          </p:txBody>
        </p:sp>
        <p:sp>
          <p:nvSpPr>
            <p:cNvPr id="20715" name="Text Box 53"/>
            <p:cNvSpPr txBox="1">
              <a:spLocks noChangeArrowheads="1"/>
            </p:cNvSpPr>
            <p:nvPr/>
          </p:nvSpPr>
          <p:spPr bwMode="auto">
            <a:xfrm>
              <a:off x="993" y="1380"/>
              <a:ext cx="2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120W</a:t>
              </a:r>
            </a:p>
          </p:txBody>
        </p:sp>
        <p:sp>
          <p:nvSpPr>
            <p:cNvPr id="20716" name="Text Box 54"/>
            <p:cNvSpPr txBox="1">
              <a:spLocks noChangeArrowheads="1"/>
            </p:cNvSpPr>
            <p:nvPr/>
          </p:nvSpPr>
          <p:spPr bwMode="auto">
            <a:xfrm>
              <a:off x="1292" y="1384"/>
              <a:ext cx="24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60W</a:t>
              </a:r>
            </a:p>
          </p:txBody>
        </p:sp>
        <p:sp>
          <p:nvSpPr>
            <p:cNvPr id="20717" name="Text Box 55"/>
            <p:cNvSpPr txBox="1">
              <a:spLocks noChangeArrowheads="1"/>
            </p:cNvSpPr>
            <p:nvPr/>
          </p:nvSpPr>
          <p:spPr bwMode="auto">
            <a:xfrm>
              <a:off x="1609" y="1381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0</a:t>
              </a:r>
            </a:p>
          </p:txBody>
        </p:sp>
        <p:sp>
          <p:nvSpPr>
            <p:cNvPr id="20718" name="Text Box 56"/>
            <p:cNvSpPr txBox="1">
              <a:spLocks noChangeArrowheads="1"/>
            </p:cNvSpPr>
            <p:nvPr/>
          </p:nvSpPr>
          <p:spPr bwMode="auto">
            <a:xfrm>
              <a:off x="2117" y="1382"/>
              <a:ext cx="2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120E</a:t>
              </a:r>
            </a:p>
          </p:txBody>
        </p:sp>
        <p:sp>
          <p:nvSpPr>
            <p:cNvPr id="20719" name="Text Box 57"/>
            <p:cNvSpPr txBox="1">
              <a:spLocks noChangeArrowheads="1"/>
            </p:cNvSpPr>
            <p:nvPr/>
          </p:nvSpPr>
          <p:spPr bwMode="auto">
            <a:xfrm>
              <a:off x="1848" y="1382"/>
              <a:ext cx="2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60E</a:t>
              </a:r>
            </a:p>
          </p:txBody>
        </p:sp>
      </p:grpSp>
      <p:grpSp>
        <p:nvGrpSpPr>
          <p:cNvPr id="20495" name="Group 72"/>
          <p:cNvGrpSpPr>
            <a:grpSpLocks/>
          </p:cNvGrpSpPr>
          <p:nvPr/>
        </p:nvGrpSpPr>
        <p:grpSpPr bwMode="auto">
          <a:xfrm>
            <a:off x="4833938" y="246063"/>
            <a:ext cx="2681287" cy="1624012"/>
            <a:chOff x="843" y="351"/>
            <a:chExt cx="1689" cy="1023"/>
          </a:xfrm>
        </p:grpSpPr>
        <p:sp>
          <p:nvSpPr>
            <p:cNvPr id="20696" name="Rectangle 73"/>
            <p:cNvSpPr>
              <a:spLocks noChangeArrowheads="1"/>
            </p:cNvSpPr>
            <p:nvPr/>
          </p:nvSpPr>
          <p:spPr bwMode="auto">
            <a:xfrm>
              <a:off x="843" y="354"/>
              <a:ext cx="1689" cy="10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7" name="Freeform 74"/>
            <p:cNvSpPr>
              <a:spLocks/>
            </p:cNvSpPr>
            <p:nvPr/>
          </p:nvSpPr>
          <p:spPr bwMode="auto">
            <a:xfrm>
              <a:off x="843" y="357"/>
              <a:ext cx="263" cy="61"/>
            </a:xfrm>
            <a:custGeom>
              <a:avLst/>
              <a:gdLst>
                <a:gd name="T0" fmla="*/ 258 w 263"/>
                <a:gd name="T1" fmla="*/ 0 h 61"/>
                <a:gd name="T2" fmla="*/ 261 w 263"/>
                <a:gd name="T3" fmla="*/ 33 h 61"/>
                <a:gd name="T4" fmla="*/ 246 w 263"/>
                <a:gd name="T5" fmla="*/ 57 h 61"/>
                <a:gd name="T6" fmla="*/ 207 w 263"/>
                <a:gd name="T7" fmla="*/ 57 h 61"/>
                <a:gd name="T8" fmla="*/ 150 w 263"/>
                <a:gd name="T9" fmla="*/ 57 h 61"/>
                <a:gd name="T10" fmla="*/ 99 w 263"/>
                <a:gd name="T11" fmla="*/ 57 h 61"/>
                <a:gd name="T12" fmla="*/ 45 w 263"/>
                <a:gd name="T13" fmla="*/ 57 h 61"/>
                <a:gd name="T14" fmla="*/ 0 w 263"/>
                <a:gd name="T15" fmla="*/ 57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"/>
                <a:gd name="T25" fmla="*/ 0 h 61"/>
                <a:gd name="T26" fmla="*/ 263 w 263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" h="61">
                  <a:moveTo>
                    <a:pt x="258" y="0"/>
                  </a:moveTo>
                  <a:cubicBezTo>
                    <a:pt x="260" y="12"/>
                    <a:pt x="263" y="24"/>
                    <a:pt x="261" y="33"/>
                  </a:cubicBezTo>
                  <a:cubicBezTo>
                    <a:pt x="259" y="42"/>
                    <a:pt x="255" y="53"/>
                    <a:pt x="246" y="57"/>
                  </a:cubicBezTo>
                  <a:cubicBezTo>
                    <a:pt x="237" y="61"/>
                    <a:pt x="223" y="57"/>
                    <a:pt x="207" y="57"/>
                  </a:cubicBezTo>
                  <a:cubicBezTo>
                    <a:pt x="191" y="57"/>
                    <a:pt x="168" y="57"/>
                    <a:pt x="150" y="57"/>
                  </a:cubicBezTo>
                  <a:cubicBezTo>
                    <a:pt x="132" y="57"/>
                    <a:pt x="116" y="57"/>
                    <a:pt x="99" y="57"/>
                  </a:cubicBezTo>
                  <a:cubicBezTo>
                    <a:pt x="82" y="57"/>
                    <a:pt x="61" y="57"/>
                    <a:pt x="45" y="57"/>
                  </a:cubicBezTo>
                  <a:cubicBezTo>
                    <a:pt x="29" y="57"/>
                    <a:pt x="14" y="57"/>
                    <a:pt x="0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8" name="Freeform 75"/>
            <p:cNvSpPr>
              <a:spLocks/>
            </p:cNvSpPr>
            <p:nvPr/>
          </p:nvSpPr>
          <p:spPr bwMode="auto">
            <a:xfrm>
              <a:off x="1262" y="351"/>
              <a:ext cx="222" cy="139"/>
            </a:xfrm>
            <a:custGeom>
              <a:avLst/>
              <a:gdLst>
                <a:gd name="T0" fmla="*/ 1 w 222"/>
                <a:gd name="T1" fmla="*/ 6 h 139"/>
                <a:gd name="T2" fmla="*/ 4 w 222"/>
                <a:gd name="T3" fmla="*/ 90 h 139"/>
                <a:gd name="T4" fmla="*/ 4 w 222"/>
                <a:gd name="T5" fmla="*/ 120 h 139"/>
                <a:gd name="T6" fmla="*/ 28 w 222"/>
                <a:gd name="T7" fmla="*/ 135 h 139"/>
                <a:gd name="T8" fmla="*/ 88 w 222"/>
                <a:gd name="T9" fmla="*/ 135 h 139"/>
                <a:gd name="T10" fmla="*/ 121 w 222"/>
                <a:gd name="T11" fmla="*/ 135 h 139"/>
                <a:gd name="T12" fmla="*/ 133 w 222"/>
                <a:gd name="T13" fmla="*/ 108 h 139"/>
                <a:gd name="T14" fmla="*/ 139 w 222"/>
                <a:gd name="T15" fmla="*/ 72 h 139"/>
                <a:gd name="T16" fmla="*/ 205 w 222"/>
                <a:gd name="T17" fmla="*/ 66 h 139"/>
                <a:gd name="T18" fmla="*/ 220 w 222"/>
                <a:gd name="T19" fmla="*/ 51 h 139"/>
                <a:gd name="T20" fmla="*/ 220 w 222"/>
                <a:gd name="T21" fmla="*/ 21 h 139"/>
                <a:gd name="T22" fmla="*/ 220 w 222"/>
                <a:gd name="T23" fmla="*/ 0 h 1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2"/>
                <a:gd name="T37" fmla="*/ 0 h 139"/>
                <a:gd name="T38" fmla="*/ 222 w 222"/>
                <a:gd name="T39" fmla="*/ 139 h 1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2" h="139">
                  <a:moveTo>
                    <a:pt x="1" y="6"/>
                  </a:moveTo>
                  <a:cubicBezTo>
                    <a:pt x="2" y="38"/>
                    <a:pt x="4" y="71"/>
                    <a:pt x="4" y="90"/>
                  </a:cubicBezTo>
                  <a:cubicBezTo>
                    <a:pt x="4" y="109"/>
                    <a:pt x="0" y="113"/>
                    <a:pt x="4" y="120"/>
                  </a:cubicBezTo>
                  <a:cubicBezTo>
                    <a:pt x="8" y="127"/>
                    <a:pt x="14" y="133"/>
                    <a:pt x="28" y="135"/>
                  </a:cubicBezTo>
                  <a:cubicBezTo>
                    <a:pt x="42" y="137"/>
                    <a:pt x="73" y="135"/>
                    <a:pt x="88" y="135"/>
                  </a:cubicBezTo>
                  <a:cubicBezTo>
                    <a:pt x="103" y="135"/>
                    <a:pt x="114" y="139"/>
                    <a:pt x="121" y="135"/>
                  </a:cubicBezTo>
                  <a:cubicBezTo>
                    <a:pt x="128" y="131"/>
                    <a:pt x="130" y="118"/>
                    <a:pt x="133" y="108"/>
                  </a:cubicBezTo>
                  <a:cubicBezTo>
                    <a:pt x="136" y="98"/>
                    <a:pt x="127" y="79"/>
                    <a:pt x="139" y="72"/>
                  </a:cubicBezTo>
                  <a:cubicBezTo>
                    <a:pt x="151" y="65"/>
                    <a:pt x="192" y="69"/>
                    <a:pt x="205" y="66"/>
                  </a:cubicBezTo>
                  <a:cubicBezTo>
                    <a:pt x="218" y="63"/>
                    <a:pt x="218" y="58"/>
                    <a:pt x="220" y="51"/>
                  </a:cubicBezTo>
                  <a:cubicBezTo>
                    <a:pt x="222" y="44"/>
                    <a:pt x="220" y="29"/>
                    <a:pt x="220" y="21"/>
                  </a:cubicBezTo>
                  <a:cubicBezTo>
                    <a:pt x="220" y="13"/>
                    <a:pt x="220" y="6"/>
                    <a:pt x="22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9" name="Freeform 76"/>
            <p:cNvSpPr>
              <a:spLocks/>
            </p:cNvSpPr>
            <p:nvPr/>
          </p:nvSpPr>
          <p:spPr bwMode="auto">
            <a:xfrm>
              <a:off x="843" y="354"/>
              <a:ext cx="508" cy="828"/>
            </a:xfrm>
            <a:custGeom>
              <a:avLst/>
              <a:gdLst>
                <a:gd name="T0" fmla="*/ 0 w 508"/>
                <a:gd name="T1" fmla="*/ 129 h 828"/>
                <a:gd name="T2" fmla="*/ 75 w 508"/>
                <a:gd name="T3" fmla="*/ 129 h 828"/>
                <a:gd name="T4" fmla="*/ 153 w 508"/>
                <a:gd name="T5" fmla="*/ 129 h 828"/>
                <a:gd name="T6" fmla="*/ 192 w 508"/>
                <a:gd name="T7" fmla="*/ 129 h 828"/>
                <a:gd name="T8" fmla="*/ 216 w 508"/>
                <a:gd name="T9" fmla="*/ 144 h 828"/>
                <a:gd name="T10" fmla="*/ 216 w 508"/>
                <a:gd name="T11" fmla="*/ 180 h 828"/>
                <a:gd name="T12" fmla="*/ 252 w 508"/>
                <a:gd name="T13" fmla="*/ 189 h 828"/>
                <a:gd name="T14" fmla="*/ 258 w 508"/>
                <a:gd name="T15" fmla="*/ 225 h 828"/>
                <a:gd name="T16" fmla="*/ 258 w 508"/>
                <a:gd name="T17" fmla="*/ 306 h 828"/>
                <a:gd name="T18" fmla="*/ 258 w 508"/>
                <a:gd name="T19" fmla="*/ 606 h 828"/>
                <a:gd name="T20" fmla="*/ 258 w 508"/>
                <a:gd name="T21" fmla="*/ 747 h 828"/>
                <a:gd name="T22" fmla="*/ 258 w 508"/>
                <a:gd name="T23" fmla="*/ 786 h 828"/>
                <a:gd name="T24" fmla="*/ 261 w 508"/>
                <a:gd name="T25" fmla="*/ 807 h 828"/>
                <a:gd name="T26" fmla="*/ 270 w 508"/>
                <a:gd name="T27" fmla="*/ 825 h 828"/>
                <a:gd name="T28" fmla="*/ 297 w 508"/>
                <a:gd name="T29" fmla="*/ 825 h 828"/>
                <a:gd name="T30" fmla="*/ 309 w 508"/>
                <a:gd name="T31" fmla="*/ 804 h 828"/>
                <a:gd name="T32" fmla="*/ 309 w 508"/>
                <a:gd name="T33" fmla="*/ 774 h 828"/>
                <a:gd name="T34" fmla="*/ 321 w 508"/>
                <a:gd name="T35" fmla="*/ 759 h 828"/>
                <a:gd name="T36" fmla="*/ 360 w 508"/>
                <a:gd name="T37" fmla="*/ 759 h 828"/>
                <a:gd name="T38" fmla="*/ 366 w 508"/>
                <a:gd name="T39" fmla="*/ 705 h 828"/>
                <a:gd name="T40" fmla="*/ 396 w 508"/>
                <a:gd name="T41" fmla="*/ 675 h 828"/>
                <a:gd name="T42" fmla="*/ 399 w 508"/>
                <a:gd name="T43" fmla="*/ 639 h 828"/>
                <a:gd name="T44" fmla="*/ 423 w 508"/>
                <a:gd name="T45" fmla="*/ 630 h 828"/>
                <a:gd name="T46" fmla="*/ 462 w 508"/>
                <a:gd name="T47" fmla="*/ 630 h 828"/>
                <a:gd name="T48" fmla="*/ 495 w 508"/>
                <a:gd name="T49" fmla="*/ 630 h 828"/>
                <a:gd name="T50" fmla="*/ 501 w 508"/>
                <a:gd name="T51" fmla="*/ 609 h 828"/>
                <a:gd name="T52" fmla="*/ 501 w 508"/>
                <a:gd name="T53" fmla="*/ 549 h 828"/>
                <a:gd name="T54" fmla="*/ 498 w 508"/>
                <a:gd name="T55" fmla="*/ 513 h 828"/>
                <a:gd name="T56" fmla="*/ 465 w 508"/>
                <a:gd name="T57" fmla="*/ 507 h 828"/>
                <a:gd name="T58" fmla="*/ 429 w 508"/>
                <a:gd name="T59" fmla="*/ 510 h 828"/>
                <a:gd name="T60" fmla="*/ 426 w 508"/>
                <a:gd name="T61" fmla="*/ 474 h 828"/>
                <a:gd name="T62" fmla="*/ 426 w 508"/>
                <a:gd name="T63" fmla="*/ 444 h 828"/>
                <a:gd name="T64" fmla="*/ 393 w 508"/>
                <a:gd name="T65" fmla="*/ 441 h 828"/>
                <a:gd name="T66" fmla="*/ 348 w 508"/>
                <a:gd name="T67" fmla="*/ 444 h 828"/>
                <a:gd name="T68" fmla="*/ 324 w 508"/>
                <a:gd name="T69" fmla="*/ 438 h 828"/>
                <a:gd name="T70" fmla="*/ 312 w 508"/>
                <a:gd name="T71" fmla="*/ 414 h 828"/>
                <a:gd name="T72" fmla="*/ 315 w 508"/>
                <a:gd name="T73" fmla="*/ 396 h 828"/>
                <a:gd name="T74" fmla="*/ 339 w 508"/>
                <a:gd name="T75" fmla="*/ 372 h 828"/>
                <a:gd name="T76" fmla="*/ 345 w 508"/>
                <a:gd name="T77" fmla="*/ 345 h 828"/>
                <a:gd name="T78" fmla="*/ 345 w 508"/>
                <a:gd name="T79" fmla="*/ 318 h 828"/>
                <a:gd name="T80" fmla="*/ 369 w 508"/>
                <a:gd name="T81" fmla="*/ 312 h 828"/>
                <a:gd name="T82" fmla="*/ 432 w 508"/>
                <a:gd name="T83" fmla="*/ 315 h 828"/>
                <a:gd name="T84" fmla="*/ 483 w 508"/>
                <a:gd name="T85" fmla="*/ 315 h 828"/>
                <a:gd name="T86" fmla="*/ 504 w 508"/>
                <a:gd name="T87" fmla="*/ 315 h 828"/>
                <a:gd name="T88" fmla="*/ 507 w 508"/>
                <a:gd name="T89" fmla="*/ 246 h 828"/>
                <a:gd name="T90" fmla="*/ 507 w 508"/>
                <a:gd name="T91" fmla="*/ 0 h 8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8"/>
                <a:gd name="T139" fmla="*/ 0 h 828"/>
                <a:gd name="T140" fmla="*/ 508 w 508"/>
                <a:gd name="T141" fmla="*/ 828 h 8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8" h="828">
                  <a:moveTo>
                    <a:pt x="0" y="129"/>
                  </a:moveTo>
                  <a:cubicBezTo>
                    <a:pt x="25" y="129"/>
                    <a:pt x="50" y="129"/>
                    <a:pt x="75" y="129"/>
                  </a:cubicBezTo>
                  <a:cubicBezTo>
                    <a:pt x="100" y="129"/>
                    <a:pt x="134" y="129"/>
                    <a:pt x="153" y="129"/>
                  </a:cubicBezTo>
                  <a:cubicBezTo>
                    <a:pt x="172" y="129"/>
                    <a:pt x="182" y="127"/>
                    <a:pt x="192" y="129"/>
                  </a:cubicBezTo>
                  <a:cubicBezTo>
                    <a:pt x="202" y="131"/>
                    <a:pt x="212" y="136"/>
                    <a:pt x="216" y="144"/>
                  </a:cubicBezTo>
                  <a:cubicBezTo>
                    <a:pt x="220" y="152"/>
                    <a:pt x="210" y="173"/>
                    <a:pt x="216" y="180"/>
                  </a:cubicBezTo>
                  <a:cubicBezTo>
                    <a:pt x="222" y="187"/>
                    <a:pt x="245" y="182"/>
                    <a:pt x="252" y="189"/>
                  </a:cubicBezTo>
                  <a:cubicBezTo>
                    <a:pt x="259" y="196"/>
                    <a:pt x="257" y="206"/>
                    <a:pt x="258" y="225"/>
                  </a:cubicBezTo>
                  <a:cubicBezTo>
                    <a:pt x="259" y="244"/>
                    <a:pt x="258" y="243"/>
                    <a:pt x="258" y="306"/>
                  </a:cubicBezTo>
                  <a:cubicBezTo>
                    <a:pt x="258" y="369"/>
                    <a:pt x="258" y="533"/>
                    <a:pt x="258" y="606"/>
                  </a:cubicBezTo>
                  <a:cubicBezTo>
                    <a:pt x="258" y="679"/>
                    <a:pt x="258" y="717"/>
                    <a:pt x="258" y="747"/>
                  </a:cubicBezTo>
                  <a:cubicBezTo>
                    <a:pt x="258" y="777"/>
                    <a:pt x="257" y="776"/>
                    <a:pt x="258" y="786"/>
                  </a:cubicBezTo>
                  <a:cubicBezTo>
                    <a:pt x="259" y="796"/>
                    <a:pt x="259" y="800"/>
                    <a:pt x="261" y="807"/>
                  </a:cubicBezTo>
                  <a:cubicBezTo>
                    <a:pt x="263" y="814"/>
                    <a:pt x="264" y="822"/>
                    <a:pt x="270" y="825"/>
                  </a:cubicBezTo>
                  <a:cubicBezTo>
                    <a:pt x="276" y="828"/>
                    <a:pt x="291" y="828"/>
                    <a:pt x="297" y="825"/>
                  </a:cubicBezTo>
                  <a:cubicBezTo>
                    <a:pt x="303" y="822"/>
                    <a:pt x="307" y="812"/>
                    <a:pt x="309" y="804"/>
                  </a:cubicBezTo>
                  <a:cubicBezTo>
                    <a:pt x="311" y="796"/>
                    <a:pt x="307" y="781"/>
                    <a:pt x="309" y="774"/>
                  </a:cubicBezTo>
                  <a:cubicBezTo>
                    <a:pt x="311" y="767"/>
                    <a:pt x="313" y="761"/>
                    <a:pt x="321" y="759"/>
                  </a:cubicBezTo>
                  <a:cubicBezTo>
                    <a:pt x="329" y="757"/>
                    <a:pt x="353" y="768"/>
                    <a:pt x="360" y="759"/>
                  </a:cubicBezTo>
                  <a:cubicBezTo>
                    <a:pt x="367" y="750"/>
                    <a:pt x="360" y="719"/>
                    <a:pt x="366" y="705"/>
                  </a:cubicBezTo>
                  <a:cubicBezTo>
                    <a:pt x="372" y="691"/>
                    <a:pt x="391" y="686"/>
                    <a:pt x="396" y="675"/>
                  </a:cubicBezTo>
                  <a:cubicBezTo>
                    <a:pt x="401" y="664"/>
                    <a:pt x="395" y="646"/>
                    <a:pt x="399" y="639"/>
                  </a:cubicBezTo>
                  <a:cubicBezTo>
                    <a:pt x="403" y="632"/>
                    <a:pt x="413" y="631"/>
                    <a:pt x="423" y="630"/>
                  </a:cubicBezTo>
                  <a:cubicBezTo>
                    <a:pt x="433" y="629"/>
                    <a:pt x="450" y="630"/>
                    <a:pt x="462" y="630"/>
                  </a:cubicBezTo>
                  <a:cubicBezTo>
                    <a:pt x="474" y="630"/>
                    <a:pt x="489" y="633"/>
                    <a:pt x="495" y="630"/>
                  </a:cubicBezTo>
                  <a:cubicBezTo>
                    <a:pt x="501" y="627"/>
                    <a:pt x="500" y="622"/>
                    <a:pt x="501" y="609"/>
                  </a:cubicBezTo>
                  <a:cubicBezTo>
                    <a:pt x="502" y="596"/>
                    <a:pt x="501" y="565"/>
                    <a:pt x="501" y="549"/>
                  </a:cubicBezTo>
                  <a:cubicBezTo>
                    <a:pt x="501" y="533"/>
                    <a:pt x="504" y="520"/>
                    <a:pt x="498" y="513"/>
                  </a:cubicBezTo>
                  <a:cubicBezTo>
                    <a:pt x="492" y="506"/>
                    <a:pt x="476" y="507"/>
                    <a:pt x="465" y="507"/>
                  </a:cubicBezTo>
                  <a:cubicBezTo>
                    <a:pt x="454" y="507"/>
                    <a:pt x="435" y="515"/>
                    <a:pt x="429" y="510"/>
                  </a:cubicBezTo>
                  <a:cubicBezTo>
                    <a:pt x="423" y="505"/>
                    <a:pt x="427" y="485"/>
                    <a:pt x="426" y="474"/>
                  </a:cubicBezTo>
                  <a:cubicBezTo>
                    <a:pt x="425" y="463"/>
                    <a:pt x="431" y="449"/>
                    <a:pt x="426" y="444"/>
                  </a:cubicBezTo>
                  <a:cubicBezTo>
                    <a:pt x="421" y="439"/>
                    <a:pt x="406" y="441"/>
                    <a:pt x="393" y="441"/>
                  </a:cubicBezTo>
                  <a:cubicBezTo>
                    <a:pt x="380" y="441"/>
                    <a:pt x="359" y="444"/>
                    <a:pt x="348" y="444"/>
                  </a:cubicBezTo>
                  <a:cubicBezTo>
                    <a:pt x="337" y="444"/>
                    <a:pt x="330" y="443"/>
                    <a:pt x="324" y="438"/>
                  </a:cubicBezTo>
                  <a:cubicBezTo>
                    <a:pt x="318" y="433"/>
                    <a:pt x="313" y="421"/>
                    <a:pt x="312" y="414"/>
                  </a:cubicBezTo>
                  <a:cubicBezTo>
                    <a:pt x="311" y="407"/>
                    <a:pt x="311" y="403"/>
                    <a:pt x="315" y="396"/>
                  </a:cubicBezTo>
                  <a:cubicBezTo>
                    <a:pt x="319" y="389"/>
                    <a:pt x="334" y="380"/>
                    <a:pt x="339" y="372"/>
                  </a:cubicBezTo>
                  <a:cubicBezTo>
                    <a:pt x="344" y="364"/>
                    <a:pt x="344" y="354"/>
                    <a:pt x="345" y="345"/>
                  </a:cubicBezTo>
                  <a:cubicBezTo>
                    <a:pt x="346" y="336"/>
                    <a:pt x="341" y="323"/>
                    <a:pt x="345" y="318"/>
                  </a:cubicBezTo>
                  <a:cubicBezTo>
                    <a:pt x="349" y="313"/>
                    <a:pt x="355" y="312"/>
                    <a:pt x="369" y="312"/>
                  </a:cubicBezTo>
                  <a:cubicBezTo>
                    <a:pt x="383" y="312"/>
                    <a:pt x="413" y="314"/>
                    <a:pt x="432" y="315"/>
                  </a:cubicBezTo>
                  <a:cubicBezTo>
                    <a:pt x="451" y="316"/>
                    <a:pt x="471" y="315"/>
                    <a:pt x="483" y="315"/>
                  </a:cubicBezTo>
                  <a:cubicBezTo>
                    <a:pt x="495" y="315"/>
                    <a:pt x="500" y="326"/>
                    <a:pt x="504" y="315"/>
                  </a:cubicBezTo>
                  <a:cubicBezTo>
                    <a:pt x="508" y="304"/>
                    <a:pt x="507" y="298"/>
                    <a:pt x="507" y="246"/>
                  </a:cubicBezTo>
                  <a:cubicBezTo>
                    <a:pt x="507" y="194"/>
                    <a:pt x="507" y="97"/>
                    <a:pt x="50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0" name="Freeform 77"/>
            <p:cNvSpPr>
              <a:spLocks/>
            </p:cNvSpPr>
            <p:nvPr/>
          </p:nvSpPr>
          <p:spPr bwMode="auto">
            <a:xfrm>
              <a:off x="1575" y="357"/>
              <a:ext cx="954" cy="768"/>
            </a:xfrm>
            <a:custGeom>
              <a:avLst/>
              <a:gdLst>
                <a:gd name="T0" fmla="*/ 408 w 954"/>
                <a:gd name="T1" fmla="*/ 39 h 768"/>
                <a:gd name="T2" fmla="*/ 333 w 954"/>
                <a:gd name="T3" fmla="*/ 60 h 768"/>
                <a:gd name="T4" fmla="*/ 147 w 954"/>
                <a:gd name="T5" fmla="*/ 63 h 768"/>
                <a:gd name="T6" fmla="*/ 114 w 954"/>
                <a:gd name="T7" fmla="*/ 108 h 768"/>
                <a:gd name="T8" fmla="*/ 51 w 954"/>
                <a:gd name="T9" fmla="*/ 123 h 768"/>
                <a:gd name="T10" fmla="*/ 3 w 954"/>
                <a:gd name="T11" fmla="*/ 141 h 768"/>
                <a:gd name="T12" fmla="*/ 3 w 954"/>
                <a:gd name="T13" fmla="*/ 243 h 768"/>
                <a:gd name="T14" fmla="*/ 87 w 954"/>
                <a:gd name="T15" fmla="*/ 255 h 768"/>
                <a:gd name="T16" fmla="*/ 123 w 954"/>
                <a:gd name="T17" fmla="*/ 291 h 768"/>
                <a:gd name="T18" fmla="*/ 72 w 954"/>
                <a:gd name="T19" fmla="*/ 312 h 768"/>
                <a:gd name="T20" fmla="*/ 12 w 954"/>
                <a:gd name="T21" fmla="*/ 330 h 768"/>
                <a:gd name="T22" fmla="*/ 12 w 954"/>
                <a:gd name="T23" fmla="*/ 438 h 768"/>
                <a:gd name="T24" fmla="*/ 111 w 954"/>
                <a:gd name="T25" fmla="*/ 450 h 768"/>
                <a:gd name="T26" fmla="*/ 117 w 954"/>
                <a:gd name="T27" fmla="*/ 639 h 768"/>
                <a:gd name="T28" fmla="*/ 147 w 954"/>
                <a:gd name="T29" fmla="*/ 696 h 768"/>
                <a:gd name="T30" fmla="*/ 249 w 954"/>
                <a:gd name="T31" fmla="*/ 678 h 768"/>
                <a:gd name="T32" fmla="*/ 249 w 954"/>
                <a:gd name="T33" fmla="*/ 474 h 768"/>
                <a:gd name="T34" fmla="*/ 249 w 954"/>
                <a:gd name="T35" fmla="*/ 375 h 768"/>
                <a:gd name="T36" fmla="*/ 303 w 954"/>
                <a:gd name="T37" fmla="*/ 378 h 768"/>
                <a:gd name="T38" fmla="*/ 315 w 954"/>
                <a:gd name="T39" fmla="*/ 444 h 768"/>
                <a:gd name="T40" fmla="*/ 378 w 954"/>
                <a:gd name="T41" fmla="*/ 438 h 768"/>
                <a:gd name="T42" fmla="*/ 384 w 954"/>
                <a:gd name="T43" fmla="*/ 390 h 768"/>
                <a:gd name="T44" fmla="*/ 441 w 954"/>
                <a:gd name="T45" fmla="*/ 369 h 768"/>
                <a:gd name="T46" fmla="*/ 495 w 954"/>
                <a:gd name="T47" fmla="*/ 393 h 768"/>
                <a:gd name="T48" fmla="*/ 492 w 954"/>
                <a:gd name="T49" fmla="*/ 705 h 768"/>
                <a:gd name="T50" fmla="*/ 540 w 954"/>
                <a:gd name="T51" fmla="*/ 759 h 768"/>
                <a:gd name="T52" fmla="*/ 549 w 954"/>
                <a:gd name="T53" fmla="*/ 702 h 768"/>
                <a:gd name="T54" fmla="*/ 630 w 954"/>
                <a:gd name="T55" fmla="*/ 690 h 768"/>
                <a:gd name="T56" fmla="*/ 663 w 954"/>
                <a:gd name="T57" fmla="*/ 633 h 768"/>
                <a:gd name="T58" fmla="*/ 660 w 954"/>
                <a:gd name="T59" fmla="*/ 570 h 768"/>
                <a:gd name="T60" fmla="*/ 567 w 954"/>
                <a:gd name="T61" fmla="*/ 561 h 768"/>
                <a:gd name="T62" fmla="*/ 519 w 954"/>
                <a:gd name="T63" fmla="*/ 561 h 768"/>
                <a:gd name="T64" fmla="*/ 519 w 954"/>
                <a:gd name="T65" fmla="*/ 510 h 768"/>
                <a:gd name="T66" fmla="*/ 546 w 954"/>
                <a:gd name="T67" fmla="*/ 447 h 768"/>
                <a:gd name="T68" fmla="*/ 570 w 954"/>
                <a:gd name="T69" fmla="*/ 381 h 768"/>
                <a:gd name="T70" fmla="*/ 657 w 954"/>
                <a:gd name="T71" fmla="*/ 369 h 768"/>
                <a:gd name="T72" fmla="*/ 705 w 954"/>
                <a:gd name="T73" fmla="*/ 309 h 768"/>
                <a:gd name="T74" fmla="*/ 735 w 954"/>
                <a:gd name="T75" fmla="*/ 258 h 768"/>
                <a:gd name="T76" fmla="*/ 735 w 954"/>
                <a:gd name="T77" fmla="*/ 192 h 768"/>
                <a:gd name="T78" fmla="*/ 786 w 954"/>
                <a:gd name="T79" fmla="*/ 186 h 768"/>
                <a:gd name="T80" fmla="*/ 789 w 954"/>
                <a:gd name="T81" fmla="*/ 135 h 768"/>
                <a:gd name="T82" fmla="*/ 873 w 954"/>
                <a:gd name="T83" fmla="*/ 126 h 7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4"/>
                <a:gd name="T127" fmla="*/ 0 h 768"/>
                <a:gd name="T128" fmla="*/ 954 w 954"/>
                <a:gd name="T129" fmla="*/ 768 h 7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4" h="768">
                  <a:moveTo>
                    <a:pt x="408" y="0"/>
                  </a:moveTo>
                  <a:cubicBezTo>
                    <a:pt x="408" y="15"/>
                    <a:pt x="409" y="30"/>
                    <a:pt x="408" y="39"/>
                  </a:cubicBezTo>
                  <a:cubicBezTo>
                    <a:pt x="407" y="48"/>
                    <a:pt x="414" y="54"/>
                    <a:pt x="402" y="57"/>
                  </a:cubicBezTo>
                  <a:cubicBezTo>
                    <a:pt x="390" y="60"/>
                    <a:pt x="364" y="59"/>
                    <a:pt x="333" y="60"/>
                  </a:cubicBezTo>
                  <a:cubicBezTo>
                    <a:pt x="302" y="61"/>
                    <a:pt x="247" y="63"/>
                    <a:pt x="216" y="63"/>
                  </a:cubicBezTo>
                  <a:cubicBezTo>
                    <a:pt x="185" y="63"/>
                    <a:pt x="163" y="63"/>
                    <a:pt x="147" y="63"/>
                  </a:cubicBezTo>
                  <a:cubicBezTo>
                    <a:pt x="131" y="63"/>
                    <a:pt x="122" y="56"/>
                    <a:pt x="117" y="63"/>
                  </a:cubicBezTo>
                  <a:cubicBezTo>
                    <a:pt x="112" y="70"/>
                    <a:pt x="115" y="99"/>
                    <a:pt x="114" y="108"/>
                  </a:cubicBezTo>
                  <a:cubicBezTo>
                    <a:pt x="113" y="117"/>
                    <a:pt x="118" y="115"/>
                    <a:pt x="108" y="117"/>
                  </a:cubicBezTo>
                  <a:cubicBezTo>
                    <a:pt x="98" y="119"/>
                    <a:pt x="67" y="122"/>
                    <a:pt x="51" y="123"/>
                  </a:cubicBezTo>
                  <a:cubicBezTo>
                    <a:pt x="35" y="124"/>
                    <a:pt x="20" y="120"/>
                    <a:pt x="12" y="123"/>
                  </a:cubicBezTo>
                  <a:cubicBezTo>
                    <a:pt x="4" y="126"/>
                    <a:pt x="4" y="128"/>
                    <a:pt x="3" y="141"/>
                  </a:cubicBezTo>
                  <a:cubicBezTo>
                    <a:pt x="2" y="154"/>
                    <a:pt x="3" y="187"/>
                    <a:pt x="3" y="204"/>
                  </a:cubicBezTo>
                  <a:cubicBezTo>
                    <a:pt x="3" y="221"/>
                    <a:pt x="0" y="235"/>
                    <a:pt x="3" y="243"/>
                  </a:cubicBezTo>
                  <a:cubicBezTo>
                    <a:pt x="6" y="251"/>
                    <a:pt x="7" y="253"/>
                    <a:pt x="21" y="255"/>
                  </a:cubicBezTo>
                  <a:cubicBezTo>
                    <a:pt x="35" y="257"/>
                    <a:pt x="72" y="255"/>
                    <a:pt x="87" y="255"/>
                  </a:cubicBezTo>
                  <a:cubicBezTo>
                    <a:pt x="102" y="255"/>
                    <a:pt x="108" y="252"/>
                    <a:pt x="114" y="258"/>
                  </a:cubicBezTo>
                  <a:cubicBezTo>
                    <a:pt x="120" y="264"/>
                    <a:pt x="123" y="282"/>
                    <a:pt x="123" y="291"/>
                  </a:cubicBezTo>
                  <a:cubicBezTo>
                    <a:pt x="123" y="300"/>
                    <a:pt x="119" y="312"/>
                    <a:pt x="111" y="315"/>
                  </a:cubicBezTo>
                  <a:cubicBezTo>
                    <a:pt x="103" y="318"/>
                    <a:pt x="85" y="312"/>
                    <a:pt x="72" y="312"/>
                  </a:cubicBezTo>
                  <a:cubicBezTo>
                    <a:pt x="59" y="312"/>
                    <a:pt x="40" y="312"/>
                    <a:pt x="30" y="315"/>
                  </a:cubicBezTo>
                  <a:cubicBezTo>
                    <a:pt x="20" y="318"/>
                    <a:pt x="15" y="314"/>
                    <a:pt x="12" y="330"/>
                  </a:cubicBezTo>
                  <a:cubicBezTo>
                    <a:pt x="9" y="346"/>
                    <a:pt x="12" y="393"/>
                    <a:pt x="12" y="411"/>
                  </a:cubicBezTo>
                  <a:cubicBezTo>
                    <a:pt x="12" y="429"/>
                    <a:pt x="5" y="432"/>
                    <a:pt x="12" y="438"/>
                  </a:cubicBezTo>
                  <a:cubicBezTo>
                    <a:pt x="19" y="444"/>
                    <a:pt x="38" y="445"/>
                    <a:pt x="54" y="447"/>
                  </a:cubicBezTo>
                  <a:cubicBezTo>
                    <a:pt x="70" y="449"/>
                    <a:pt x="101" y="440"/>
                    <a:pt x="111" y="450"/>
                  </a:cubicBezTo>
                  <a:cubicBezTo>
                    <a:pt x="121" y="460"/>
                    <a:pt x="116" y="479"/>
                    <a:pt x="117" y="510"/>
                  </a:cubicBezTo>
                  <a:cubicBezTo>
                    <a:pt x="118" y="541"/>
                    <a:pt x="117" y="609"/>
                    <a:pt x="117" y="639"/>
                  </a:cubicBezTo>
                  <a:cubicBezTo>
                    <a:pt x="117" y="669"/>
                    <a:pt x="112" y="681"/>
                    <a:pt x="117" y="690"/>
                  </a:cubicBezTo>
                  <a:cubicBezTo>
                    <a:pt x="122" y="699"/>
                    <a:pt x="127" y="695"/>
                    <a:pt x="147" y="696"/>
                  </a:cubicBezTo>
                  <a:cubicBezTo>
                    <a:pt x="167" y="697"/>
                    <a:pt x="220" y="699"/>
                    <a:pt x="237" y="696"/>
                  </a:cubicBezTo>
                  <a:cubicBezTo>
                    <a:pt x="254" y="693"/>
                    <a:pt x="247" y="695"/>
                    <a:pt x="249" y="678"/>
                  </a:cubicBezTo>
                  <a:cubicBezTo>
                    <a:pt x="251" y="661"/>
                    <a:pt x="249" y="625"/>
                    <a:pt x="249" y="591"/>
                  </a:cubicBezTo>
                  <a:cubicBezTo>
                    <a:pt x="249" y="557"/>
                    <a:pt x="249" y="506"/>
                    <a:pt x="249" y="474"/>
                  </a:cubicBezTo>
                  <a:cubicBezTo>
                    <a:pt x="249" y="442"/>
                    <a:pt x="246" y="412"/>
                    <a:pt x="246" y="396"/>
                  </a:cubicBezTo>
                  <a:cubicBezTo>
                    <a:pt x="246" y="380"/>
                    <a:pt x="243" y="378"/>
                    <a:pt x="249" y="375"/>
                  </a:cubicBezTo>
                  <a:cubicBezTo>
                    <a:pt x="255" y="372"/>
                    <a:pt x="273" y="375"/>
                    <a:pt x="282" y="375"/>
                  </a:cubicBezTo>
                  <a:cubicBezTo>
                    <a:pt x="291" y="375"/>
                    <a:pt x="300" y="370"/>
                    <a:pt x="303" y="378"/>
                  </a:cubicBezTo>
                  <a:cubicBezTo>
                    <a:pt x="306" y="386"/>
                    <a:pt x="301" y="415"/>
                    <a:pt x="303" y="426"/>
                  </a:cubicBezTo>
                  <a:cubicBezTo>
                    <a:pt x="305" y="437"/>
                    <a:pt x="307" y="441"/>
                    <a:pt x="315" y="444"/>
                  </a:cubicBezTo>
                  <a:cubicBezTo>
                    <a:pt x="323" y="447"/>
                    <a:pt x="344" y="445"/>
                    <a:pt x="354" y="444"/>
                  </a:cubicBezTo>
                  <a:cubicBezTo>
                    <a:pt x="364" y="443"/>
                    <a:pt x="373" y="442"/>
                    <a:pt x="378" y="438"/>
                  </a:cubicBezTo>
                  <a:cubicBezTo>
                    <a:pt x="383" y="434"/>
                    <a:pt x="383" y="425"/>
                    <a:pt x="384" y="417"/>
                  </a:cubicBezTo>
                  <a:cubicBezTo>
                    <a:pt x="385" y="409"/>
                    <a:pt x="382" y="398"/>
                    <a:pt x="384" y="390"/>
                  </a:cubicBezTo>
                  <a:cubicBezTo>
                    <a:pt x="386" y="382"/>
                    <a:pt x="387" y="373"/>
                    <a:pt x="396" y="369"/>
                  </a:cubicBezTo>
                  <a:cubicBezTo>
                    <a:pt x="405" y="365"/>
                    <a:pt x="428" y="369"/>
                    <a:pt x="441" y="369"/>
                  </a:cubicBezTo>
                  <a:cubicBezTo>
                    <a:pt x="454" y="369"/>
                    <a:pt x="465" y="365"/>
                    <a:pt x="474" y="369"/>
                  </a:cubicBezTo>
                  <a:cubicBezTo>
                    <a:pt x="483" y="373"/>
                    <a:pt x="492" y="353"/>
                    <a:pt x="495" y="393"/>
                  </a:cubicBezTo>
                  <a:cubicBezTo>
                    <a:pt x="498" y="433"/>
                    <a:pt x="493" y="560"/>
                    <a:pt x="492" y="612"/>
                  </a:cubicBezTo>
                  <a:cubicBezTo>
                    <a:pt x="491" y="664"/>
                    <a:pt x="492" y="681"/>
                    <a:pt x="492" y="705"/>
                  </a:cubicBezTo>
                  <a:cubicBezTo>
                    <a:pt x="492" y="729"/>
                    <a:pt x="487" y="750"/>
                    <a:pt x="495" y="759"/>
                  </a:cubicBezTo>
                  <a:cubicBezTo>
                    <a:pt x="503" y="768"/>
                    <a:pt x="532" y="763"/>
                    <a:pt x="540" y="759"/>
                  </a:cubicBezTo>
                  <a:cubicBezTo>
                    <a:pt x="548" y="755"/>
                    <a:pt x="542" y="744"/>
                    <a:pt x="543" y="735"/>
                  </a:cubicBezTo>
                  <a:cubicBezTo>
                    <a:pt x="544" y="726"/>
                    <a:pt x="543" y="709"/>
                    <a:pt x="549" y="702"/>
                  </a:cubicBezTo>
                  <a:cubicBezTo>
                    <a:pt x="555" y="695"/>
                    <a:pt x="566" y="692"/>
                    <a:pt x="579" y="690"/>
                  </a:cubicBezTo>
                  <a:cubicBezTo>
                    <a:pt x="592" y="688"/>
                    <a:pt x="617" y="691"/>
                    <a:pt x="630" y="690"/>
                  </a:cubicBezTo>
                  <a:cubicBezTo>
                    <a:pt x="643" y="689"/>
                    <a:pt x="652" y="696"/>
                    <a:pt x="657" y="687"/>
                  </a:cubicBezTo>
                  <a:cubicBezTo>
                    <a:pt x="662" y="678"/>
                    <a:pt x="662" y="649"/>
                    <a:pt x="663" y="633"/>
                  </a:cubicBezTo>
                  <a:cubicBezTo>
                    <a:pt x="664" y="617"/>
                    <a:pt x="663" y="598"/>
                    <a:pt x="663" y="588"/>
                  </a:cubicBezTo>
                  <a:cubicBezTo>
                    <a:pt x="663" y="578"/>
                    <a:pt x="667" y="574"/>
                    <a:pt x="660" y="570"/>
                  </a:cubicBezTo>
                  <a:cubicBezTo>
                    <a:pt x="653" y="566"/>
                    <a:pt x="636" y="562"/>
                    <a:pt x="621" y="561"/>
                  </a:cubicBezTo>
                  <a:cubicBezTo>
                    <a:pt x="606" y="560"/>
                    <a:pt x="581" y="561"/>
                    <a:pt x="567" y="561"/>
                  </a:cubicBezTo>
                  <a:cubicBezTo>
                    <a:pt x="553" y="561"/>
                    <a:pt x="545" y="561"/>
                    <a:pt x="537" y="561"/>
                  </a:cubicBezTo>
                  <a:cubicBezTo>
                    <a:pt x="529" y="561"/>
                    <a:pt x="522" y="565"/>
                    <a:pt x="519" y="561"/>
                  </a:cubicBezTo>
                  <a:cubicBezTo>
                    <a:pt x="516" y="557"/>
                    <a:pt x="519" y="545"/>
                    <a:pt x="519" y="537"/>
                  </a:cubicBezTo>
                  <a:cubicBezTo>
                    <a:pt x="519" y="529"/>
                    <a:pt x="515" y="517"/>
                    <a:pt x="519" y="510"/>
                  </a:cubicBezTo>
                  <a:cubicBezTo>
                    <a:pt x="523" y="503"/>
                    <a:pt x="541" y="505"/>
                    <a:pt x="546" y="495"/>
                  </a:cubicBezTo>
                  <a:cubicBezTo>
                    <a:pt x="551" y="485"/>
                    <a:pt x="542" y="457"/>
                    <a:pt x="546" y="447"/>
                  </a:cubicBezTo>
                  <a:cubicBezTo>
                    <a:pt x="550" y="437"/>
                    <a:pt x="566" y="446"/>
                    <a:pt x="570" y="435"/>
                  </a:cubicBezTo>
                  <a:cubicBezTo>
                    <a:pt x="574" y="424"/>
                    <a:pt x="559" y="391"/>
                    <a:pt x="570" y="381"/>
                  </a:cubicBezTo>
                  <a:cubicBezTo>
                    <a:pt x="581" y="371"/>
                    <a:pt x="625" y="380"/>
                    <a:pt x="639" y="378"/>
                  </a:cubicBezTo>
                  <a:cubicBezTo>
                    <a:pt x="653" y="376"/>
                    <a:pt x="654" y="380"/>
                    <a:pt x="657" y="369"/>
                  </a:cubicBezTo>
                  <a:cubicBezTo>
                    <a:pt x="660" y="358"/>
                    <a:pt x="652" y="322"/>
                    <a:pt x="660" y="312"/>
                  </a:cubicBezTo>
                  <a:cubicBezTo>
                    <a:pt x="668" y="302"/>
                    <a:pt x="694" y="310"/>
                    <a:pt x="705" y="309"/>
                  </a:cubicBezTo>
                  <a:cubicBezTo>
                    <a:pt x="716" y="308"/>
                    <a:pt x="724" y="311"/>
                    <a:pt x="729" y="303"/>
                  </a:cubicBezTo>
                  <a:cubicBezTo>
                    <a:pt x="734" y="295"/>
                    <a:pt x="734" y="273"/>
                    <a:pt x="735" y="258"/>
                  </a:cubicBezTo>
                  <a:cubicBezTo>
                    <a:pt x="736" y="243"/>
                    <a:pt x="735" y="224"/>
                    <a:pt x="735" y="213"/>
                  </a:cubicBezTo>
                  <a:cubicBezTo>
                    <a:pt x="735" y="202"/>
                    <a:pt x="731" y="197"/>
                    <a:pt x="735" y="192"/>
                  </a:cubicBezTo>
                  <a:cubicBezTo>
                    <a:pt x="739" y="187"/>
                    <a:pt x="751" y="187"/>
                    <a:pt x="759" y="186"/>
                  </a:cubicBezTo>
                  <a:cubicBezTo>
                    <a:pt x="767" y="185"/>
                    <a:pt x="782" y="191"/>
                    <a:pt x="786" y="186"/>
                  </a:cubicBezTo>
                  <a:cubicBezTo>
                    <a:pt x="790" y="181"/>
                    <a:pt x="786" y="161"/>
                    <a:pt x="786" y="153"/>
                  </a:cubicBezTo>
                  <a:cubicBezTo>
                    <a:pt x="786" y="145"/>
                    <a:pt x="786" y="139"/>
                    <a:pt x="789" y="135"/>
                  </a:cubicBezTo>
                  <a:cubicBezTo>
                    <a:pt x="792" y="131"/>
                    <a:pt x="793" y="127"/>
                    <a:pt x="807" y="126"/>
                  </a:cubicBezTo>
                  <a:cubicBezTo>
                    <a:pt x="821" y="125"/>
                    <a:pt x="849" y="126"/>
                    <a:pt x="873" y="126"/>
                  </a:cubicBezTo>
                  <a:cubicBezTo>
                    <a:pt x="897" y="126"/>
                    <a:pt x="925" y="126"/>
                    <a:pt x="954" y="1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1" name="Freeform 78"/>
            <p:cNvSpPr>
              <a:spLocks/>
            </p:cNvSpPr>
            <p:nvPr/>
          </p:nvSpPr>
          <p:spPr bwMode="auto">
            <a:xfrm>
              <a:off x="2057" y="357"/>
              <a:ext cx="475" cy="61"/>
            </a:xfrm>
            <a:custGeom>
              <a:avLst/>
              <a:gdLst>
                <a:gd name="T0" fmla="*/ 475 w 475"/>
                <a:gd name="T1" fmla="*/ 57 h 61"/>
                <a:gd name="T2" fmla="*/ 382 w 475"/>
                <a:gd name="T3" fmla="*/ 57 h 61"/>
                <a:gd name="T4" fmla="*/ 217 w 475"/>
                <a:gd name="T5" fmla="*/ 57 h 61"/>
                <a:gd name="T6" fmla="*/ 115 w 475"/>
                <a:gd name="T7" fmla="*/ 57 h 61"/>
                <a:gd name="T8" fmla="*/ 64 w 475"/>
                <a:gd name="T9" fmla="*/ 57 h 61"/>
                <a:gd name="T10" fmla="*/ 28 w 475"/>
                <a:gd name="T11" fmla="*/ 60 h 61"/>
                <a:gd name="T12" fmla="*/ 4 w 475"/>
                <a:gd name="T13" fmla="*/ 48 h 61"/>
                <a:gd name="T14" fmla="*/ 4 w 475"/>
                <a:gd name="T15" fmla="*/ 24 h 61"/>
                <a:gd name="T16" fmla="*/ 4 w 475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5"/>
                <a:gd name="T28" fmla="*/ 0 h 61"/>
                <a:gd name="T29" fmla="*/ 475 w 475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5" h="61">
                  <a:moveTo>
                    <a:pt x="475" y="57"/>
                  </a:moveTo>
                  <a:cubicBezTo>
                    <a:pt x="450" y="57"/>
                    <a:pt x="425" y="57"/>
                    <a:pt x="382" y="57"/>
                  </a:cubicBezTo>
                  <a:cubicBezTo>
                    <a:pt x="339" y="57"/>
                    <a:pt x="261" y="57"/>
                    <a:pt x="217" y="57"/>
                  </a:cubicBezTo>
                  <a:cubicBezTo>
                    <a:pt x="173" y="57"/>
                    <a:pt x="140" y="57"/>
                    <a:pt x="115" y="57"/>
                  </a:cubicBezTo>
                  <a:cubicBezTo>
                    <a:pt x="90" y="57"/>
                    <a:pt x="78" y="57"/>
                    <a:pt x="64" y="57"/>
                  </a:cubicBezTo>
                  <a:cubicBezTo>
                    <a:pt x="50" y="57"/>
                    <a:pt x="38" y="61"/>
                    <a:pt x="28" y="60"/>
                  </a:cubicBezTo>
                  <a:cubicBezTo>
                    <a:pt x="18" y="59"/>
                    <a:pt x="8" y="54"/>
                    <a:pt x="4" y="48"/>
                  </a:cubicBezTo>
                  <a:cubicBezTo>
                    <a:pt x="0" y="42"/>
                    <a:pt x="4" y="32"/>
                    <a:pt x="4" y="24"/>
                  </a:cubicBezTo>
                  <a:cubicBezTo>
                    <a:pt x="4" y="16"/>
                    <a:pt x="4" y="8"/>
                    <a:pt x="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2" name="Line 79"/>
            <p:cNvSpPr>
              <a:spLocks noChangeShapeType="1"/>
            </p:cNvSpPr>
            <p:nvPr/>
          </p:nvSpPr>
          <p:spPr bwMode="auto">
            <a:xfrm flipV="1">
              <a:off x="1684" y="354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3" name="Line 80"/>
            <p:cNvSpPr>
              <a:spLocks noChangeShapeType="1"/>
            </p:cNvSpPr>
            <p:nvPr/>
          </p:nvSpPr>
          <p:spPr bwMode="auto">
            <a:xfrm flipV="1">
              <a:off x="1962" y="354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4" name="Line 81"/>
            <p:cNvSpPr>
              <a:spLocks noChangeShapeType="1"/>
            </p:cNvSpPr>
            <p:nvPr/>
          </p:nvSpPr>
          <p:spPr bwMode="auto">
            <a:xfrm flipV="1">
              <a:off x="2244" y="354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5" name="Line 82"/>
            <p:cNvSpPr>
              <a:spLocks noChangeShapeType="1"/>
            </p:cNvSpPr>
            <p:nvPr/>
          </p:nvSpPr>
          <p:spPr bwMode="auto">
            <a:xfrm flipV="1">
              <a:off x="1406" y="354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6" name="Line 83"/>
            <p:cNvSpPr>
              <a:spLocks noChangeShapeType="1"/>
            </p:cNvSpPr>
            <p:nvPr/>
          </p:nvSpPr>
          <p:spPr bwMode="auto">
            <a:xfrm flipV="1">
              <a:off x="1124" y="354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7" name="Line 84"/>
            <p:cNvSpPr>
              <a:spLocks noChangeShapeType="1"/>
            </p:cNvSpPr>
            <p:nvPr/>
          </p:nvSpPr>
          <p:spPr bwMode="auto">
            <a:xfrm>
              <a:off x="844" y="1246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8" name="Line 85"/>
            <p:cNvSpPr>
              <a:spLocks noChangeShapeType="1"/>
            </p:cNvSpPr>
            <p:nvPr/>
          </p:nvSpPr>
          <p:spPr bwMode="auto">
            <a:xfrm>
              <a:off x="844" y="1054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9" name="Line 86"/>
            <p:cNvSpPr>
              <a:spLocks noChangeShapeType="1"/>
            </p:cNvSpPr>
            <p:nvPr/>
          </p:nvSpPr>
          <p:spPr bwMode="auto">
            <a:xfrm>
              <a:off x="844" y="866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0" name="Line 87"/>
            <p:cNvSpPr>
              <a:spLocks noChangeShapeType="1"/>
            </p:cNvSpPr>
            <p:nvPr/>
          </p:nvSpPr>
          <p:spPr bwMode="auto">
            <a:xfrm>
              <a:off x="844" y="674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1" name="Line 88"/>
            <p:cNvSpPr>
              <a:spLocks noChangeShapeType="1"/>
            </p:cNvSpPr>
            <p:nvPr/>
          </p:nvSpPr>
          <p:spPr bwMode="auto">
            <a:xfrm>
              <a:off x="844" y="482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2" name="Freeform 89"/>
            <p:cNvSpPr>
              <a:spLocks/>
            </p:cNvSpPr>
            <p:nvPr/>
          </p:nvSpPr>
          <p:spPr bwMode="auto">
            <a:xfrm>
              <a:off x="843" y="1302"/>
              <a:ext cx="1686" cy="66"/>
            </a:xfrm>
            <a:custGeom>
              <a:avLst/>
              <a:gdLst>
                <a:gd name="T0" fmla="*/ 0 w 1686"/>
                <a:gd name="T1" fmla="*/ 63 h 66"/>
                <a:gd name="T2" fmla="*/ 129 w 1686"/>
                <a:gd name="T3" fmla="*/ 63 h 66"/>
                <a:gd name="T4" fmla="*/ 129 w 1686"/>
                <a:gd name="T5" fmla="*/ 0 h 66"/>
                <a:gd name="T6" fmla="*/ 504 w 1686"/>
                <a:gd name="T7" fmla="*/ 0 h 66"/>
                <a:gd name="T8" fmla="*/ 504 w 1686"/>
                <a:gd name="T9" fmla="*/ 66 h 66"/>
                <a:gd name="T10" fmla="*/ 606 w 1686"/>
                <a:gd name="T11" fmla="*/ 66 h 66"/>
                <a:gd name="T12" fmla="*/ 606 w 1686"/>
                <a:gd name="T13" fmla="*/ 3 h 66"/>
                <a:gd name="T14" fmla="*/ 1599 w 1686"/>
                <a:gd name="T15" fmla="*/ 3 h 66"/>
                <a:gd name="T16" fmla="*/ 1599 w 1686"/>
                <a:gd name="T17" fmla="*/ 66 h 66"/>
                <a:gd name="T18" fmla="*/ 1686 w 1686"/>
                <a:gd name="T19" fmla="*/ 6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6"/>
                <a:gd name="T31" fmla="*/ 0 h 66"/>
                <a:gd name="T32" fmla="*/ 1686 w 1686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6" h="66">
                  <a:moveTo>
                    <a:pt x="0" y="63"/>
                  </a:moveTo>
                  <a:lnTo>
                    <a:pt x="129" y="63"/>
                  </a:lnTo>
                  <a:lnTo>
                    <a:pt x="129" y="0"/>
                  </a:lnTo>
                  <a:lnTo>
                    <a:pt x="504" y="0"/>
                  </a:lnTo>
                  <a:lnTo>
                    <a:pt x="504" y="66"/>
                  </a:lnTo>
                  <a:lnTo>
                    <a:pt x="606" y="66"/>
                  </a:lnTo>
                  <a:lnTo>
                    <a:pt x="606" y="3"/>
                  </a:lnTo>
                  <a:lnTo>
                    <a:pt x="1599" y="3"/>
                  </a:lnTo>
                  <a:lnTo>
                    <a:pt x="1599" y="66"/>
                  </a:lnTo>
                  <a:lnTo>
                    <a:pt x="1686" y="6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6" name="Group 90"/>
          <p:cNvGrpSpPr>
            <a:grpSpLocks/>
          </p:cNvGrpSpPr>
          <p:nvPr/>
        </p:nvGrpSpPr>
        <p:grpSpPr bwMode="auto">
          <a:xfrm>
            <a:off x="4494213" y="354013"/>
            <a:ext cx="384175" cy="1420812"/>
            <a:chOff x="601" y="419"/>
            <a:chExt cx="242" cy="895"/>
          </a:xfrm>
        </p:grpSpPr>
        <p:sp>
          <p:nvSpPr>
            <p:cNvPr id="20691" name="Text Box 91"/>
            <p:cNvSpPr txBox="1">
              <a:spLocks noChangeArrowheads="1"/>
            </p:cNvSpPr>
            <p:nvPr/>
          </p:nvSpPr>
          <p:spPr bwMode="auto">
            <a:xfrm>
              <a:off x="612" y="1179"/>
              <a:ext cx="2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60S</a:t>
              </a:r>
            </a:p>
          </p:txBody>
        </p:sp>
        <p:sp>
          <p:nvSpPr>
            <p:cNvPr id="20692" name="Text Box 92"/>
            <p:cNvSpPr txBox="1">
              <a:spLocks noChangeArrowheads="1"/>
            </p:cNvSpPr>
            <p:nvPr/>
          </p:nvSpPr>
          <p:spPr bwMode="auto">
            <a:xfrm>
              <a:off x="601" y="419"/>
              <a:ext cx="23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60N</a:t>
              </a:r>
            </a:p>
          </p:txBody>
        </p:sp>
        <p:sp>
          <p:nvSpPr>
            <p:cNvPr id="20693" name="Text Box 93"/>
            <p:cNvSpPr txBox="1">
              <a:spLocks noChangeArrowheads="1"/>
            </p:cNvSpPr>
            <p:nvPr/>
          </p:nvSpPr>
          <p:spPr bwMode="auto">
            <a:xfrm>
              <a:off x="601" y="985"/>
              <a:ext cx="2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30S</a:t>
              </a:r>
            </a:p>
          </p:txBody>
        </p:sp>
        <p:sp>
          <p:nvSpPr>
            <p:cNvPr id="20694" name="Text Box 94"/>
            <p:cNvSpPr txBox="1">
              <a:spLocks noChangeArrowheads="1"/>
            </p:cNvSpPr>
            <p:nvPr/>
          </p:nvSpPr>
          <p:spPr bwMode="auto">
            <a:xfrm>
              <a:off x="601" y="608"/>
              <a:ext cx="23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30N</a:t>
              </a:r>
            </a:p>
          </p:txBody>
        </p:sp>
        <p:sp>
          <p:nvSpPr>
            <p:cNvPr id="20695" name="Text Box 95"/>
            <p:cNvSpPr txBox="1">
              <a:spLocks noChangeArrowheads="1"/>
            </p:cNvSpPr>
            <p:nvPr/>
          </p:nvSpPr>
          <p:spPr bwMode="auto">
            <a:xfrm>
              <a:off x="687" y="797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0</a:t>
              </a:r>
            </a:p>
          </p:txBody>
        </p:sp>
      </p:grpSp>
      <p:grpSp>
        <p:nvGrpSpPr>
          <p:cNvPr id="20497" name="Group 96"/>
          <p:cNvGrpSpPr>
            <a:grpSpLocks/>
          </p:cNvGrpSpPr>
          <p:nvPr/>
        </p:nvGrpSpPr>
        <p:grpSpPr bwMode="auto">
          <a:xfrm>
            <a:off x="4624388" y="1879600"/>
            <a:ext cx="3105150" cy="220663"/>
            <a:chOff x="711" y="1380"/>
            <a:chExt cx="1956" cy="139"/>
          </a:xfrm>
        </p:grpSpPr>
        <p:sp>
          <p:nvSpPr>
            <p:cNvPr id="20684" name="Text Box 97"/>
            <p:cNvSpPr txBox="1">
              <a:spLocks noChangeArrowheads="1"/>
            </p:cNvSpPr>
            <p:nvPr/>
          </p:nvSpPr>
          <p:spPr bwMode="auto">
            <a:xfrm>
              <a:off x="711" y="1384"/>
              <a:ext cx="2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180W</a:t>
              </a:r>
            </a:p>
          </p:txBody>
        </p:sp>
        <p:sp>
          <p:nvSpPr>
            <p:cNvPr id="20685" name="Text Box 98"/>
            <p:cNvSpPr txBox="1">
              <a:spLocks noChangeArrowheads="1"/>
            </p:cNvSpPr>
            <p:nvPr/>
          </p:nvSpPr>
          <p:spPr bwMode="auto">
            <a:xfrm>
              <a:off x="2400" y="1383"/>
              <a:ext cx="2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180E</a:t>
              </a:r>
            </a:p>
          </p:txBody>
        </p:sp>
        <p:sp>
          <p:nvSpPr>
            <p:cNvPr id="20686" name="Text Box 99"/>
            <p:cNvSpPr txBox="1">
              <a:spLocks noChangeArrowheads="1"/>
            </p:cNvSpPr>
            <p:nvPr/>
          </p:nvSpPr>
          <p:spPr bwMode="auto">
            <a:xfrm>
              <a:off x="993" y="1380"/>
              <a:ext cx="2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120W</a:t>
              </a:r>
            </a:p>
          </p:txBody>
        </p:sp>
        <p:sp>
          <p:nvSpPr>
            <p:cNvPr id="20687" name="Text Box 100"/>
            <p:cNvSpPr txBox="1">
              <a:spLocks noChangeArrowheads="1"/>
            </p:cNvSpPr>
            <p:nvPr/>
          </p:nvSpPr>
          <p:spPr bwMode="auto">
            <a:xfrm>
              <a:off x="1292" y="1384"/>
              <a:ext cx="24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60W</a:t>
              </a:r>
            </a:p>
          </p:txBody>
        </p:sp>
        <p:sp>
          <p:nvSpPr>
            <p:cNvPr id="20688" name="Text Box 101"/>
            <p:cNvSpPr txBox="1">
              <a:spLocks noChangeArrowheads="1"/>
            </p:cNvSpPr>
            <p:nvPr/>
          </p:nvSpPr>
          <p:spPr bwMode="auto">
            <a:xfrm>
              <a:off x="1609" y="1381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0</a:t>
              </a:r>
            </a:p>
          </p:txBody>
        </p:sp>
        <p:sp>
          <p:nvSpPr>
            <p:cNvPr id="20689" name="Text Box 102"/>
            <p:cNvSpPr txBox="1">
              <a:spLocks noChangeArrowheads="1"/>
            </p:cNvSpPr>
            <p:nvPr/>
          </p:nvSpPr>
          <p:spPr bwMode="auto">
            <a:xfrm>
              <a:off x="2117" y="1382"/>
              <a:ext cx="2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120E</a:t>
              </a:r>
            </a:p>
          </p:txBody>
        </p:sp>
        <p:sp>
          <p:nvSpPr>
            <p:cNvPr id="20690" name="Text Box 103"/>
            <p:cNvSpPr txBox="1">
              <a:spLocks noChangeArrowheads="1"/>
            </p:cNvSpPr>
            <p:nvPr/>
          </p:nvSpPr>
          <p:spPr bwMode="auto">
            <a:xfrm>
              <a:off x="1848" y="1382"/>
              <a:ext cx="2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60E</a:t>
              </a:r>
            </a:p>
          </p:txBody>
        </p:sp>
      </p:grpSp>
      <p:sp>
        <p:nvSpPr>
          <p:cNvPr id="20498" name="Freeform 178"/>
          <p:cNvSpPr>
            <a:spLocks/>
          </p:cNvSpPr>
          <p:nvPr/>
        </p:nvSpPr>
        <p:spPr bwMode="auto">
          <a:xfrm>
            <a:off x="3706813" y="903288"/>
            <a:ext cx="342900" cy="263525"/>
          </a:xfrm>
          <a:custGeom>
            <a:avLst/>
            <a:gdLst>
              <a:gd name="T0" fmla="*/ 157 w 216"/>
              <a:gd name="T1" fmla="*/ 19 h 166"/>
              <a:gd name="T2" fmla="*/ 201 w 216"/>
              <a:gd name="T3" fmla="*/ 67 h 166"/>
              <a:gd name="T4" fmla="*/ 213 w 216"/>
              <a:gd name="T5" fmla="*/ 119 h 166"/>
              <a:gd name="T6" fmla="*/ 185 w 216"/>
              <a:gd name="T7" fmla="*/ 151 h 166"/>
              <a:gd name="T8" fmla="*/ 129 w 216"/>
              <a:gd name="T9" fmla="*/ 155 h 166"/>
              <a:gd name="T10" fmla="*/ 93 w 216"/>
              <a:gd name="T11" fmla="*/ 163 h 166"/>
              <a:gd name="T12" fmla="*/ 33 w 216"/>
              <a:gd name="T13" fmla="*/ 139 h 166"/>
              <a:gd name="T14" fmla="*/ 5 w 216"/>
              <a:gd name="T15" fmla="*/ 115 h 166"/>
              <a:gd name="T16" fmla="*/ 1 w 216"/>
              <a:gd name="T17" fmla="*/ 83 h 166"/>
              <a:gd name="T18" fmla="*/ 9 w 216"/>
              <a:gd name="T19" fmla="*/ 47 h 166"/>
              <a:gd name="T20" fmla="*/ 57 w 216"/>
              <a:gd name="T21" fmla="*/ 7 h 166"/>
              <a:gd name="T22" fmla="*/ 109 w 216"/>
              <a:gd name="T23" fmla="*/ 7 h 166"/>
              <a:gd name="T24" fmla="*/ 157 w 216"/>
              <a:gd name="T25" fmla="*/ 19 h 1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"/>
              <a:gd name="T40" fmla="*/ 0 h 166"/>
              <a:gd name="T41" fmla="*/ 216 w 216"/>
              <a:gd name="T42" fmla="*/ 166 h 1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" h="166">
                <a:moveTo>
                  <a:pt x="157" y="19"/>
                </a:moveTo>
                <a:cubicBezTo>
                  <a:pt x="172" y="29"/>
                  <a:pt x="192" y="50"/>
                  <a:pt x="201" y="67"/>
                </a:cubicBezTo>
                <a:cubicBezTo>
                  <a:pt x="210" y="84"/>
                  <a:pt x="216" y="105"/>
                  <a:pt x="213" y="119"/>
                </a:cubicBezTo>
                <a:cubicBezTo>
                  <a:pt x="210" y="133"/>
                  <a:pt x="199" y="145"/>
                  <a:pt x="185" y="151"/>
                </a:cubicBezTo>
                <a:cubicBezTo>
                  <a:pt x="171" y="157"/>
                  <a:pt x="144" y="153"/>
                  <a:pt x="129" y="155"/>
                </a:cubicBezTo>
                <a:cubicBezTo>
                  <a:pt x="114" y="157"/>
                  <a:pt x="109" y="166"/>
                  <a:pt x="93" y="163"/>
                </a:cubicBezTo>
                <a:cubicBezTo>
                  <a:pt x="77" y="160"/>
                  <a:pt x="48" y="147"/>
                  <a:pt x="33" y="139"/>
                </a:cubicBezTo>
                <a:cubicBezTo>
                  <a:pt x="18" y="131"/>
                  <a:pt x="10" y="124"/>
                  <a:pt x="5" y="115"/>
                </a:cubicBezTo>
                <a:cubicBezTo>
                  <a:pt x="0" y="106"/>
                  <a:pt x="0" y="94"/>
                  <a:pt x="1" y="83"/>
                </a:cubicBezTo>
                <a:cubicBezTo>
                  <a:pt x="2" y="72"/>
                  <a:pt x="0" y="60"/>
                  <a:pt x="9" y="47"/>
                </a:cubicBezTo>
                <a:cubicBezTo>
                  <a:pt x="18" y="34"/>
                  <a:pt x="40" y="14"/>
                  <a:pt x="57" y="7"/>
                </a:cubicBezTo>
                <a:cubicBezTo>
                  <a:pt x="74" y="0"/>
                  <a:pt x="93" y="6"/>
                  <a:pt x="109" y="7"/>
                </a:cubicBezTo>
                <a:cubicBezTo>
                  <a:pt x="125" y="8"/>
                  <a:pt x="142" y="9"/>
                  <a:pt x="157" y="19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99" name="Freeform 179"/>
          <p:cNvSpPr>
            <a:spLocks/>
          </p:cNvSpPr>
          <p:nvPr/>
        </p:nvSpPr>
        <p:spPr bwMode="auto">
          <a:xfrm>
            <a:off x="4189413" y="725488"/>
            <a:ext cx="98425" cy="95250"/>
          </a:xfrm>
          <a:custGeom>
            <a:avLst/>
            <a:gdLst>
              <a:gd name="T0" fmla="*/ 5 w 62"/>
              <a:gd name="T1" fmla="*/ 51 h 60"/>
              <a:gd name="T2" fmla="*/ 53 w 62"/>
              <a:gd name="T3" fmla="*/ 55 h 60"/>
              <a:gd name="T4" fmla="*/ 57 w 62"/>
              <a:gd name="T5" fmla="*/ 19 h 60"/>
              <a:gd name="T6" fmla="*/ 21 w 62"/>
              <a:gd name="T7" fmla="*/ 3 h 60"/>
              <a:gd name="T8" fmla="*/ 5 w 62"/>
              <a:gd name="T9" fmla="*/ 51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0"/>
              <a:gd name="T17" fmla="*/ 62 w 62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0">
                <a:moveTo>
                  <a:pt x="5" y="51"/>
                </a:moveTo>
                <a:cubicBezTo>
                  <a:pt x="10" y="60"/>
                  <a:pt x="44" y="60"/>
                  <a:pt x="53" y="55"/>
                </a:cubicBezTo>
                <a:cubicBezTo>
                  <a:pt x="62" y="50"/>
                  <a:pt x="62" y="28"/>
                  <a:pt x="57" y="19"/>
                </a:cubicBezTo>
                <a:cubicBezTo>
                  <a:pt x="52" y="10"/>
                  <a:pt x="30" y="0"/>
                  <a:pt x="21" y="3"/>
                </a:cubicBezTo>
                <a:cubicBezTo>
                  <a:pt x="12" y="6"/>
                  <a:pt x="0" y="42"/>
                  <a:pt x="5" y="51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00" name="Freeform 180"/>
          <p:cNvSpPr>
            <a:spLocks/>
          </p:cNvSpPr>
          <p:nvPr/>
        </p:nvSpPr>
        <p:spPr bwMode="auto">
          <a:xfrm>
            <a:off x="4160838" y="1177925"/>
            <a:ext cx="161925" cy="120650"/>
          </a:xfrm>
          <a:custGeom>
            <a:avLst/>
            <a:gdLst>
              <a:gd name="T0" fmla="*/ 95 w 102"/>
              <a:gd name="T1" fmla="*/ 18 h 76"/>
              <a:gd name="T2" fmla="*/ 51 w 102"/>
              <a:gd name="T3" fmla="*/ 6 h 76"/>
              <a:gd name="T4" fmla="*/ 15 w 102"/>
              <a:gd name="T5" fmla="*/ 6 h 76"/>
              <a:gd name="T6" fmla="*/ 3 w 102"/>
              <a:gd name="T7" fmla="*/ 42 h 76"/>
              <a:gd name="T8" fmla="*/ 35 w 102"/>
              <a:gd name="T9" fmla="*/ 58 h 76"/>
              <a:gd name="T10" fmla="*/ 67 w 102"/>
              <a:gd name="T11" fmla="*/ 70 h 76"/>
              <a:gd name="T12" fmla="*/ 95 w 102"/>
              <a:gd name="T13" fmla="*/ 70 h 76"/>
              <a:gd name="T14" fmla="*/ 95 w 102"/>
              <a:gd name="T15" fmla="*/ 18 h 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2"/>
              <a:gd name="T25" fmla="*/ 0 h 76"/>
              <a:gd name="T26" fmla="*/ 102 w 102"/>
              <a:gd name="T27" fmla="*/ 76 h 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" h="76">
                <a:moveTo>
                  <a:pt x="95" y="18"/>
                </a:moveTo>
                <a:cubicBezTo>
                  <a:pt x="88" y="7"/>
                  <a:pt x="64" y="8"/>
                  <a:pt x="51" y="6"/>
                </a:cubicBezTo>
                <a:cubicBezTo>
                  <a:pt x="38" y="4"/>
                  <a:pt x="23" y="0"/>
                  <a:pt x="15" y="6"/>
                </a:cubicBezTo>
                <a:cubicBezTo>
                  <a:pt x="7" y="12"/>
                  <a:pt x="0" y="33"/>
                  <a:pt x="3" y="42"/>
                </a:cubicBezTo>
                <a:cubicBezTo>
                  <a:pt x="6" y="51"/>
                  <a:pt x="24" y="53"/>
                  <a:pt x="35" y="58"/>
                </a:cubicBezTo>
                <a:cubicBezTo>
                  <a:pt x="46" y="63"/>
                  <a:pt x="57" y="68"/>
                  <a:pt x="67" y="70"/>
                </a:cubicBezTo>
                <a:cubicBezTo>
                  <a:pt x="77" y="72"/>
                  <a:pt x="90" y="76"/>
                  <a:pt x="95" y="70"/>
                </a:cubicBezTo>
                <a:cubicBezTo>
                  <a:pt x="100" y="64"/>
                  <a:pt x="102" y="29"/>
                  <a:pt x="95" y="18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01" name="Freeform 181"/>
          <p:cNvSpPr>
            <a:spLocks/>
          </p:cNvSpPr>
          <p:nvPr/>
        </p:nvSpPr>
        <p:spPr bwMode="auto">
          <a:xfrm>
            <a:off x="2593975" y="1757363"/>
            <a:ext cx="271463" cy="122237"/>
          </a:xfrm>
          <a:custGeom>
            <a:avLst/>
            <a:gdLst>
              <a:gd name="T0" fmla="*/ 170 w 171"/>
              <a:gd name="T1" fmla="*/ 57 h 77"/>
              <a:gd name="T2" fmla="*/ 138 w 171"/>
              <a:gd name="T3" fmla="*/ 33 h 77"/>
              <a:gd name="T4" fmla="*/ 102 w 171"/>
              <a:gd name="T5" fmla="*/ 5 h 77"/>
              <a:gd name="T6" fmla="*/ 54 w 171"/>
              <a:gd name="T7" fmla="*/ 5 h 77"/>
              <a:gd name="T8" fmla="*/ 10 w 171"/>
              <a:gd name="T9" fmla="*/ 5 h 77"/>
              <a:gd name="T10" fmla="*/ 2 w 171"/>
              <a:gd name="T11" fmla="*/ 33 h 77"/>
              <a:gd name="T12" fmla="*/ 7 w 171"/>
              <a:gd name="T13" fmla="*/ 72 h 77"/>
              <a:gd name="T14" fmla="*/ 46 w 171"/>
              <a:gd name="T15" fmla="*/ 65 h 77"/>
              <a:gd name="T16" fmla="*/ 102 w 171"/>
              <a:gd name="T17" fmla="*/ 73 h 77"/>
              <a:gd name="T18" fmla="*/ 136 w 171"/>
              <a:gd name="T19" fmla="*/ 72 h 77"/>
              <a:gd name="T20" fmla="*/ 170 w 171"/>
              <a:gd name="T21" fmla="*/ 57 h 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1"/>
              <a:gd name="T34" fmla="*/ 0 h 77"/>
              <a:gd name="T35" fmla="*/ 171 w 171"/>
              <a:gd name="T36" fmla="*/ 77 h 7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1" h="77">
                <a:moveTo>
                  <a:pt x="170" y="57"/>
                </a:moveTo>
                <a:cubicBezTo>
                  <a:pt x="171" y="52"/>
                  <a:pt x="149" y="42"/>
                  <a:pt x="138" y="33"/>
                </a:cubicBezTo>
                <a:cubicBezTo>
                  <a:pt x="127" y="24"/>
                  <a:pt x="116" y="10"/>
                  <a:pt x="102" y="5"/>
                </a:cubicBezTo>
                <a:cubicBezTo>
                  <a:pt x="88" y="0"/>
                  <a:pt x="69" y="5"/>
                  <a:pt x="54" y="5"/>
                </a:cubicBezTo>
                <a:cubicBezTo>
                  <a:pt x="39" y="5"/>
                  <a:pt x="19" y="0"/>
                  <a:pt x="10" y="5"/>
                </a:cubicBezTo>
                <a:cubicBezTo>
                  <a:pt x="1" y="10"/>
                  <a:pt x="2" y="22"/>
                  <a:pt x="2" y="33"/>
                </a:cubicBezTo>
                <a:cubicBezTo>
                  <a:pt x="2" y="44"/>
                  <a:pt x="0" y="67"/>
                  <a:pt x="7" y="72"/>
                </a:cubicBezTo>
                <a:cubicBezTo>
                  <a:pt x="14" y="77"/>
                  <a:pt x="30" y="65"/>
                  <a:pt x="46" y="65"/>
                </a:cubicBezTo>
                <a:cubicBezTo>
                  <a:pt x="62" y="65"/>
                  <a:pt x="87" y="72"/>
                  <a:pt x="102" y="73"/>
                </a:cubicBezTo>
                <a:cubicBezTo>
                  <a:pt x="117" y="74"/>
                  <a:pt x="125" y="75"/>
                  <a:pt x="136" y="72"/>
                </a:cubicBezTo>
                <a:cubicBezTo>
                  <a:pt x="147" y="69"/>
                  <a:pt x="163" y="60"/>
                  <a:pt x="170" y="57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02" name="Freeform 182"/>
          <p:cNvSpPr>
            <a:spLocks/>
          </p:cNvSpPr>
          <p:nvPr/>
        </p:nvSpPr>
        <p:spPr bwMode="auto">
          <a:xfrm>
            <a:off x="1644650" y="1233488"/>
            <a:ext cx="69850" cy="57150"/>
          </a:xfrm>
          <a:custGeom>
            <a:avLst/>
            <a:gdLst>
              <a:gd name="T0" fmla="*/ 4 w 44"/>
              <a:gd name="T1" fmla="*/ 31 h 36"/>
              <a:gd name="T2" fmla="*/ 32 w 44"/>
              <a:gd name="T3" fmla="*/ 31 h 36"/>
              <a:gd name="T4" fmla="*/ 40 w 44"/>
              <a:gd name="T5" fmla="*/ 7 h 36"/>
              <a:gd name="T6" fmla="*/ 8 w 44"/>
              <a:gd name="T7" fmla="*/ 3 h 36"/>
              <a:gd name="T8" fmla="*/ 4 w 44"/>
              <a:gd name="T9" fmla="*/ 31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6"/>
              <a:gd name="T17" fmla="*/ 44 w 44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6">
                <a:moveTo>
                  <a:pt x="4" y="31"/>
                </a:moveTo>
                <a:cubicBezTo>
                  <a:pt x="8" y="36"/>
                  <a:pt x="26" y="35"/>
                  <a:pt x="32" y="31"/>
                </a:cubicBezTo>
                <a:cubicBezTo>
                  <a:pt x="38" y="27"/>
                  <a:pt x="44" y="12"/>
                  <a:pt x="40" y="7"/>
                </a:cubicBezTo>
                <a:cubicBezTo>
                  <a:pt x="36" y="2"/>
                  <a:pt x="14" y="0"/>
                  <a:pt x="8" y="3"/>
                </a:cubicBezTo>
                <a:cubicBezTo>
                  <a:pt x="2" y="6"/>
                  <a:pt x="0" y="26"/>
                  <a:pt x="4" y="31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03" name="Freeform 183"/>
          <p:cNvSpPr>
            <a:spLocks/>
          </p:cNvSpPr>
          <p:nvPr/>
        </p:nvSpPr>
        <p:spPr bwMode="auto">
          <a:xfrm>
            <a:off x="2813050" y="404813"/>
            <a:ext cx="774700" cy="469900"/>
          </a:xfrm>
          <a:custGeom>
            <a:avLst/>
            <a:gdLst>
              <a:gd name="T0" fmla="*/ 16 w 488"/>
              <a:gd name="T1" fmla="*/ 281 h 296"/>
              <a:gd name="T2" fmla="*/ 156 w 488"/>
              <a:gd name="T3" fmla="*/ 293 h 296"/>
              <a:gd name="T4" fmla="*/ 248 w 488"/>
              <a:gd name="T5" fmla="*/ 293 h 296"/>
              <a:gd name="T6" fmla="*/ 320 w 488"/>
              <a:gd name="T7" fmla="*/ 277 h 296"/>
              <a:gd name="T8" fmla="*/ 352 w 488"/>
              <a:gd name="T9" fmla="*/ 241 h 296"/>
              <a:gd name="T10" fmla="*/ 412 w 488"/>
              <a:gd name="T11" fmla="*/ 221 h 296"/>
              <a:gd name="T12" fmla="*/ 480 w 488"/>
              <a:gd name="T13" fmla="*/ 201 h 296"/>
              <a:gd name="T14" fmla="*/ 460 w 488"/>
              <a:gd name="T15" fmla="*/ 173 h 296"/>
              <a:gd name="T16" fmla="*/ 432 w 488"/>
              <a:gd name="T17" fmla="*/ 133 h 296"/>
              <a:gd name="T18" fmla="*/ 448 w 488"/>
              <a:gd name="T19" fmla="*/ 93 h 296"/>
              <a:gd name="T20" fmla="*/ 452 w 488"/>
              <a:gd name="T21" fmla="*/ 45 h 296"/>
              <a:gd name="T22" fmla="*/ 372 w 488"/>
              <a:gd name="T23" fmla="*/ 17 h 296"/>
              <a:gd name="T24" fmla="*/ 304 w 488"/>
              <a:gd name="T25" fmla="*/ 13 h 296"/>
              <a:gd name="T26" fmla="*/ 212 w 488"/>
              <a:gd name="T27" fmla="*/ 1 h 296"/>
              <a:gd name="T28" fmla="*/ 156 w 488"/>
              <a:gd name="T29" fmla="*/ 9 h 296"/>
              <a:gd name="T30" fmla="*/ 108 w 488"/>
              <a:gd name="T31" fmla="*/ 33 h 296"/>
              <a:gd name="T32" fmla="*/ 72 w 488"/>
              <a:gd name="T33" fmla="*/ 65 h 296"/>
              <a:gd name="T34" fmla="*/ 64 w 488"/>
              <a:gd name="T35" fmla="*/ 101 h 296"/>
              <a:gd name="T36" fmla="*/ 88 w 488"/>
              <a:gd name="T37" fmla="*/ 129 h 296"/>
              <a:gd name="T38" fmla="*/ 92 w 488"/>
              <a:gd name="T39" fmla="*/ 161 h 296"/>
              <a:gd name="T40" fmla="*/ 80 w 488"/>
              <a:gd name="T41" fmla="*/ 193 h 296"/>
              <a:gd name="T42" fmla="*/ 28 w 488"/>
              <a:gd name="T43" fmla="*/ 217 h 296"/>
              <a:gd name="T44" fmla="*/ 4 w 488"/>
              <a:gd name="T45" fmla="*/ 229 h 296"/>
              <a:gd name="T46" fmla="*/ 4 w 488"/>
              <a:gd name="T47" fmla="*/ 257 h 29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8"/>
              <a:gd name="T73" fmla="*/ 0 h 296"/>
              <a:gd name="T74" fmla="*/ 488 w 488"/>
              <a:gd name="T75" fmla="*/ 296 h 29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8" h="296">
                <a:moveTo>
                  <a:pt x="16" y="281"/>
                </a:moveTo>
                <a:cubicBezTo>
                  <a:pt x="66" y="286"/>
                  <a:pt x="117" y="291"/>
                  <a:pt x="156" y="293"/>
                </a:cubicBezTo>
                <a:cubicBezTo>
                  <a:pt x="195" y="295"/>
                  <a:pt x="221" y="296"/>
                  <a:pt x="248" y="293"/>
                </a:cubicBezTo>
                <a:cubicBezTo>
                  <a:pt x="275" y="290"/>
                  <a:pt x="303" y="286"/>
                  <a:pt x="320" y="277"/>
                </a:cubicBezTo>
                <a:cubicBezTo>
                  <a:pt x="337" y="268"/>
                  <a:pt x="337" y="250"/>
                  <a:pt x="352" y="241"/>
                </a:cubicBezTo>
                <a:cubicBezTo>
                  <a:pt x="367" y="232"/>
                  <a:pt x="391" y="228"/>
                  <a:pt x="412" y="221"/>
                </a:cubicBezTo>
                <a:cubicBezTo>
                  <a:pt x="433" y="214"/>
                  <a:pt x="472" y="209"/>
                  <a:pt x="480" y="201"/>
                </a:cubicBezTo>
                <a:cubicBezTo>
                  <a:pt x="488" y="193"/>
                  <a:pt x="468" y="184"/>
                  <a:pt x="460" y="173"/>
                </a:cubicBezTo>
                <a:cubicBezTo>
                  <a:pt x="452" y="162"/>
                  <a:pt x="434" y="146"/>
                  <a:pt x="432" y="133"/>
                </a:cubicBezTo>
                <a:cubicBezTo>
                  <a:pt x="430" y="120"/>
                  <a:pt x="445" y="108"/>
                  <a:pt x="448" y="93"/>
                </a:cubicBezTo>
                <a:cubicBezTo>
                  <a:pt x="451" y="78"/>
                  <a:pt x="465" y="58"/>
                  <a:pt x="452" y="45"/>
                </a:cubicBezTo>
                <a:cubicBezTo>
                  <a:pt x="439" y="32"/>
                  <a:pt x="397" y="22"/>
                  <a:pt x="372" y="17"/>
                </a:cubicBezTo>
                <a:cubicBezTo>
                  <a:pt x="347" y="12"/>
                  <a:pt x="331" y="16"/>
                  <a:pt x="304" y="13"/>
                </a:cubicBezTo>
                <a:cubicBezTo>
                  <a:pt x="277" y="10"/>
                  <a:pt x="237" y="2"/>
                  <a:pt x="212" y="1"/>
                </a:cubicBezTo>
                <a:cubicBezTo>
                  <a:pt x="187" y="0"/>
                  <a:pt x="173" y="4"/>
                  <a:pt x="156" y="9"/>
                </a:cubicBezTo>
                <a:cubicBezTo>
                  <a:pt x="139" y="14"/>
                  <a:pt x="122" y="24"/>
                  <a:pt x="108" y="33"/>
                </a:cubicBezTo>
                <a:cubicBezTo>
                  <a:pt x="94" y="42"/>
                  <a:pt x="79" y="54"/>
                  <a:pt x="72" y="65"/>
                </a:cubicBezTo>
                <a:cubicBezTo>
                  <a:pt x="65" y="76"/>
                  <a:pt x="61" y="90"/>
                  <a:pt x="64" y="101"/>
                </a:cubicBezTo>
                <a:cubicBezTo>
                  <a:pt x="67" y="112"/>
                  <a:pt x="83" y="119"/>
                  <a:pt x="88" y="129"/>
                </a:cubicBezTo>
                <a:cubicBezTo>
                  <a:pt x="93" y="139"/>
                  <a:pt x="93" y="150"/>
                  <a:pt x="92" y="161"/>
                </a:cubicBezTo>
                <a:cubicBezTo>
                  <a:pt x="91" y="172"/>
                  <a:pt x="91" y="184"/>
                  <a:pt x="80" y="193"/>
                </a:cubicBezTo>
                <a:cubicBezTo>
                  <a:pt x="69" y="202"/>
                  <a:pt x="41" y="211"/>
                  <a:pt x="28" y="217"/>
                </a:cubicBezTo>
                <a:cubicBezTo>
                  <a:pt x="15" y="223"/>
                  <a:pt x="8" y="222"/>
                  <a:pt x="4" y="229"/>
                </a:cubicBezTo>
                <a:cubicBezTo>
                  <a:pt x="0" y="236"/>
                  <a:pt x="3" y="250"/>
                  <a:pt x="4" y="257"/>
                </a:cubicBezTo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04" name="Freeform 184" descr="25%"/>
          <p:cNvSpPr>
            <a:spLocks/>
          </p:cNvSpPr>
          <p:nvPr/>
        </p:nvSpPr>
        <p:spPr bwMode="auto">
          <a:xfrm>
            <a:off x="1898650" y="973138"/>
            <a:ext cx="106363" cy="80962"/>
          </a:xfrm>
          <a:custGeom>
            <a:avLst/>
            <a:gdLst>
              <a:gd name="T0" fmla="*/ 20 w 67"/>
              <a:gd name="T1" fmla="*/ 47 h 51"/>
              <a:gd name="T2" fmla="*/ 60 w 67"/>
              <a:gd name="T3" fmla="*/ 47 h 51"/>
              <a:gd name="T4" fmla="*/ 60 w 67"/>
              <a:gd name="T5" fmla="*/ 23 h 51"/>
              <a:gd name="T6" fmla="*/ 44 w 67"/>
              <a:gd name="T7" fmla="*/ 3 h 51"/>
              <a:gd name="T8" fmla="*/ 16 w 67"/>
              <a:gd name="T9" fmla="*/ 7 h 51"/>
              <a:gd name="T10" fmla="*/ 0 w 67"/>
              <a:gd name="T11" fmla="*/ 31 h 51"/>
              <a:gd name="T12" fmla="*/ 20 w 67"/>
              <a:gd name="T13" fmla="*/ 47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"/>
              <a:gd name="T22" fmla="*/ 0 h 51"/>
              <a:gd name="T23" fmla="*/ 67 w 67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" h="51">
                <a:moveTo>
                  <a:pt x="20" y="47"/>
                </a:moveTo>
                <a:cubicBezTo>
                  <a:pt x="36" y="49"/>
                  <a:pt x="53" y="51"/>
                  <a:pt x="60" y="47"/>
                </a:cubicBezTo>
                <a:cubicBezTo>
                  <a:pt x="67" y="43"/>
                  <a:pt x="63" y="30"/>
                  <a:pt x="60" y="23"/>
                </a:cubicBezTo>
                <a:cubicBezTo>
                  <a:pt x="57" y="16"/>
                  <a:pt x="51" y="6"/>
                  <a:pt x="44" y="3"/>
                </a:cubicBezTo>
                <a:cubicBezTo>
                  <a:pt x="37" y="0"/>
                  <a:pt x="23" y="2"/>
                  <a:pt x="16" y="7"/>
                </a:cubicBezTo>
                <a:cubicBezTo>
                  <a:pt x="9" y="12"/>
                  <a:pt x="3" y="26"/>
                  <a:pt x="0" y="31"/>
                </a:cubicBezTo>
                <a:cubicBezTo>
                  <a:pt x="0" y="31"/>
                  <a:pt x="20" y="47"/>
                  <a:pt x="20" y="47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05" name="Freeform 185" descr="25%"/>
          <p:cNvSpPr>
            <a:spLocks/>
          </p:cNvSpPr>
          <p:nvPr/>
        </p:nvSpPr>
        <p:spPr bwMode="auto">
          <a:xfrm>
            <a:off x="2932113" y="925513"/>
            <a:ext cx="323850" cy="52387"/>
          </a:xfrm>
          <a:custGeom>
            <a:avLst/>
            <a:gdLst>
              <a:gd name="T0" fmla="*/ 25 w 204"/>
              <a:gd name="T1" fmla="*/ 29 h 33"/>
              <a:gd name="T2" fmla="*/ 113 w 204"/>
              <a:gd name="T3" fmla="*/ 29 h 33"/>
              <a:gd name="T4" fmla="*/ 193 w 204"/>
              <a:gd name="T5" fmla="*/ 25 h 33"/>
              <a:gd name="T6" fmla="*/ 177 w 204"/>
              <a:gd name="T7" fmla="*/ 5 h 33"/>
              <a:gd name="T8" fmla="*/ 113 w 204"/>
              <a:gd name="T9" fmla="*/ 1 h 33"/>
              <a:gd name="T10" fmla="*/ 57 w 204"/>
              <a:gd name="T11" fmla="*/ 1 h 33"/>
              <a:gd name="T12" fmla="*/ 9 w 204"/>
              <a:gd name="T13" fmla="*/ 5 h 33"/>
              <a:gd name="T14" fmla="*/ 25 w 204"/>
              <a:gd name="T15" fmla="*/ 29 h 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33"/>
              <a:gd name="T26" fmla="*/ 204 w 204"/>
              <a:gd name="T27" fmla="*/ 33 h 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33">
                <a:moveTo>
                  <a:pt x="25" y="29"/>
                </a:moveTo>
                <a:cubicBezTo>
                  <a:pt x="42" y="33"/>
                  <a:pt x="85" y="30"/>
                  <a:pt x="113" y="29"/>
                </a:cubicBezTo>
                <a:cubicBezTo>
                  <a:pt x="141" y="28"/>
                  <a:pt x="182" y="29"/>
                  <a:pt x="193" y="25"/>
                </a:cubicBezTo>
                <a:cubicBezTo>
                  <a:pt x="204" y="21"/>
                  <a:pt x="190" y="9"/>
                  <a:pt x="177" y="5"/>
                </a:cubicBezTo>
                <a:cubicBezTo>
                  <a:pt x="164" y="1"/>
                  <a:pt x="133" y="2"/>
                  <a:pt x="113" y="1"/>
                </a:cubicBezTo>
                <a:cubicBezTo>
                  <a:pt x="93" y="0"/>
                  <a:pt x="74" y="0"/>
                  <a:pt x="57" y="1"/>
                </a:cubicBezTo>
                <a:cubicBezTo>
                  <a:pt x="40" y="2"/>
                  <a:pt x="18" y="0"/>
                  <a:pt x="9" y="5"/>
                </a:cubicBezTo>
                <a:cubicBezTo>
                  <a:pt x="0" y="10"/>
                  <a:pt x="8" y="25"/>
                  <a:pt x="25" y="29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06" name="Freeform 186"/>
          <p:cNvSpPr>
            <a:spLocks/>
          </p:cNvSpPr>
          <p:nvPr/>
        </p:nvSpPr>
        <p:spPr bwMode="auto">
          <a:xfrm>
            <a:off x="1746250" y="1276350"/>
            <a:ext cx="268288" cy="133350"/>
          </a:xfrm>
          <a:custGeom>
            <a:avLst/>
            <a:gdLst>
              <a:gd name="T0" fmla="*/ 0 w 169"/>
              <a:gd name="T1" fmla="*/ 32 h 84"/>
              <a:gd name="T2" fmla="*/ 40 w 169"/>
              <a:gd name="T3" fmla="*/ 76 h 84"/>
              <a:gd name="T4" fmla="*/ 100 w 169"/>
              <a:gd name="T5" fmla="*/ 80 h 84"/>
              <a:gd name="T6" fmla="*/ 132 w 169"/>
              <a:gd name="T7" fmla="*/ 80 h 84"/>
              <a:gd name="T8" fmla="*/ 160 w 169"/>
              <a:gd name="T9" fmla="*/ 60 h 84"/>
              <a:gd name="T10" fmla="*/ 164 w 169"/>
              <a:gd name="T11" fmla="*/ 28 h 84"/>
              <a:gd name="T12" fmla="*/ 132 w 169"/>
              <a:gd name="T13" fmla="*/ 4 h 84"/>
              <a:gd name="T14" fmla="*/ 84 w 169"/>
              <a:gd name="T15" fmla="*/ 4 h 84"/>
              <a:gd name="T16" fmla="*/ 36 w 169"/>
              <a:gd name="T17" fmla="*/ 4 h 84"/>
              <a:gd name="T18" fmla="*/ 8 w 169"/>
              <a:gd name="T19" fmla="*/ 4 h 84"/>
              <a:gd name="T20" fmla="*/ 0 w 169"/>
              <a:gd name="T21" fmla="*/ 32 h 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9"/>
              <a:gd name="T34" fmla="*/ 0 h 84"/>
              <a:gd name="T35" fmla="*/ 169 w 169"/>
              <a:gd name="T36" fmla="*/ 84 h 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9" h="84">
                <a:moveTo>
                  <a:pt x="0" y="32"/>
                </a:moveTo>
                <a:cubicBezTo>
                  <a:pt x="11" y="50"/>
                  <a:pt x="23" y="68"/>
                  <a:pt x="40" y="76"/>
                </a:cubicBezTo>
                <a:cubicBezTo>
                  <a:pt x="57" y="84"/>
                  <a:pt x="85" y="79"/>
                  <a:pt x="100" y="80"/>
                </a:cubicBezTo>
                <a:cubicBezTo>
                  <a:pt x="115" y="81"/>
                  <a:pt x="122" y="83"/>
                  <a:pt x="132" y="80"/>
                </a:cubicBezTo>
                <a:cubicBezTo>
                  <a:pt x="142" y="77"/>
                  <a:pt x="155" y="69"/>
                  <a:pt x="160" y="60"/>
                </a:cubicBezTo>
                <a:cubicBezTo>
                  <a:pt x="165" y="51"/>
                  <a:pt x="169" y="37"/>
                  <a:pt x="164" y="28"/>
                </a:cubicBezTo>
                <a:cubicBezTo>
                  <a:pt x="159" y="19"/>
                  <a:pt x="145" y="8"/>
                  <a:pt x="132" y="4"/>
                </a:cubicBezTo>
                <a:cubicBezTo>
                  <a:pt x="119" y="0"/>
                  <a:pt x="100" y="4"/>
                  <a:pt x="84" y="4"/>
                </a:cubicBezTo>
                <a:cubicBezTo>
                  <a:pt x="68" y="4"/>
                  <a:pt x="49" y="4"/>
                  <a:pt x="36" y="4"/>
                </a:cubicBezTo>
                <a:cubicBezTo>
                  <a:pt x="23" y="4"/>
                  <a:pt x="15" y="3"/>
                  <a:pt x="8" y="4"/>
                </a:cubicBezTo>
                <a:cubicBezTo>
                  <a:pt x="8" y="4"/>
                  <a:pt x="0" y="32"/>
                  <a:pt x="0" y="32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07" name="Line 187"/>
          <p:cNvSpPr>
            <a:spLocks noChangeShapeType="1"/>
          </p:cNvSpPr>
          <p:nvPr/>
        </p:nvSpPr>
        <p:spPr bwMode="auto">
          <a:xfrm>
            <a:off x="1644650" y="1368425"/>
            <a:ext cx="267970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Freeform 188"/>
          <p:cNvSpPr>
            <a:spLocks/>
          </p:cNvSpPr>
          <p:nvPr/>
        </p:nvSpPr>
        <p:spPr bwMode="auto">
          <a:xfrm>
            <a:off x="1643063" y="1762125"/>
            <a:ext cx="2676525" cy="104775"/>
          </a:xfrm>
          <a:custGeom>
            <a:avLst/>
            <a:gdLst>
              <a:gd name="T0" fmla="*/ 0 w 1686"/>
              <a:gd name="T1" fmla="*/ 63 h 66"/>
              <a:gd name="T2" fmla="*/ 129 w 1686"/>
              <a:gd name="T3" fmla="*/ 63 h 66"/>
              <a:gd name="T4" fmla="*/ 129 w 1686"/>
              <a:gd name="T5" fmla="*/ 0 h 66"/>
              <a:gd name="T6" fmla="*/ 504 w 1686"/>
              <a:gd name="T7" fmla="*/ 0 h 66"/>
              <a:gd name="T8" fmla="*/ 504 w 1686"/>
              <a:gd name="T9" fmla="*/ 66 h 66"/>
              <a:gd name="T10" fmla="*/ 606 w 1686"/>
              <a:gd name="T11" fmla="*/ 66 h 66"/>
              <a:gd name="T12" fmla="*/ 606 w 1686"/>
              <a:gd name="T13" fmla="*/ 3 h 66"/>
              <a:gd name="T14" fmla="*/ 1599 w 1686"/>
              <a:gd name="T15" fmla="*/ 3 h 66"/>
              <a:gd name="T16" fmla="*/ 1599 w 1686"/>
              <a:gd name="T17" fmla="*/ 66 h 66"/>
              <a:gd name="T18" fmla="*/ 1686 w 1686"/>
              <a:gd name="T19" fmla="*/ 66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86"/>
              <a:gd name="T31" fmla="*/ 0 h 66"/>
              <a:gd name="T32" fmla="*/ 1686 w 1686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86" h="66">
                <a:moveTo>
                  <a:pt x="0" y="63"/>
                </a:moveTo>
                <a:lnTo>
                  <a:pt x="129" y="63"/>
                </a:lnTo>
                <a:lnTo>
                  <a:pt x="129" y="0"/>
                </a:lnTo>
                <a:lnTo>
                  <a:pt x="504" y="0"/>
                </a:lnTo>
                <a:lnTo>
                  <a:pt x="504" y="66"/>
                </a:lnTo>
                <a:lnTo>
                  <a:pt x="606" y="66"/>
                </a:lnTo>
                <a:lnTo>
                  <a:pt x="606" y="3"/>
                </a:lnTo>
                <a:lnTo>
                  <a:pt x="1599" y="3"/>
                </a:lnTo>
                <a:lnTo>
                  <a:pt x="1599" y="66"/>
                </a:lnTo>
                <a:lnTo>
                  <a:pt x="1686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189"/>
          <p:cNvSpPr>
            <a:spLocks noChangeShapeType="1"/>
          </p:cNvSpPr>
          <p:nvPr/>
        </p:nvSpPr>
        <p:spPr bwMode="auto">
          <a:xfrm flipV="1">
            <a:off x="2978150" y="257175"/>
            <a:ext cx="0" cy="1619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Freeform 190"/>
          <p:cNvSpPr>
            <a:spLocks/>
          </p:cNvSpPr>
          <p:nvPr/>
        </p:nvSpPr>
        <p:spPr bwMode="auto">
          <a:xfrm>
            <a:off x="2805113" y="261938"/>
            <a:ext cx="1514475" cy="1219200"/>
          </a:xfrm>
          <a:custGeom>
            <a:avLst/>
            <a:gdLst>
              <a:gd name="T0" fmla="*/ 408 w 954"/>
              <a:gd name="T1" fmla="*/ 39 h 768"/>
              <a:gd name="T2" fmla="*/ 333 w 954"/>
              <a:gd name="T3" fmla="*/ 60 h 768"/>
              <a:gd name="T4" fmla="*/ 147 w 954"/>
              <a:gd name="T5" fmla="*/ 63 h 768"/>
              <a:gd name="T6" fmla="*/ 114 w 954"/>
              <a:gd name="T7" fmla="*/ 108 h 768"/>
              <a:gd name="T8" fmla="*/ 51 w 954"/>
              <a:gd name="T9" fmla="*/ 123 h 768"/>
              <a:gd name="T10" fmla="*/ 3 w 954"/>
              <a:gd name="T11" fmla="*/ 141 h 768"/>
              <a:gd name="T12" fmla="*/ 3 w 954"/>
              <a:gd name="T13" fmla="*/ 243 h 768"/>
              <a:gd name="T14" fmla="*/ 87 w 954"/>
              <a:gd name="T15" fmla="*/ 255 h 768"/>
              <a:gd name="T16" fmla="*/ 123 w 954"/>
              <a:gd name="T17" fmla="*/ 291 h 768"/>
              <a:gd name="T18" fmla="*/ 72 w 954"/>
              <a:gd name="T19" fmla="*/ 312 h 768"/>
              <a:gd name="T20" fmla="*/ 12 w 954"/>
              <a:gd name="T21" fmla="*/ 330 h 768"/>
              <a:gd name="T22" fmla="*/ 12 w 954"/>
              <a:gd name="T23" fmla="*/ 438 h 768"/>
              <a:gd name="T24" fmla="*/ 111 w 954"/>
              <a:gd name="T25" fmla="*/ 450 h 768"/>
              <a:gd name="T26" fmla="*/ 117 w 954"/>
              <a:gd name="T27" fmla="*/ 639 h 768"/>
              <a:gd name="T28" fmla="*/ 147 w 954"/>
              <a:gd name="T29" fmla="*/ 696 h 768"/>
              <a:gd name="T30" fmla="*/ 249 w 954"/>
              <a:gd name="T31" fmla="*/ 678 h 768"/>
              <a:gd name="T32" fmla="*/ 249 w 954"/>
              <a:gd name="T33" fmla="*/ 474 h 768"/>
              <a:gd name="T34" fmla="*/ 249 w 954"/>
              <a:gd name="T35" fmla="*/ 375 h 768"/>
              <a:gd name="T36" fmla="*/ 303 w 954"/>
              <a:gd name="T37" fmla="*/ 378 h 768"/>
              <a:gd name="T38" fmla="*/ 315 w 954"/>
              <a:gd name="T39" fmla="*/ 444 h 768"/>
              <a:gd name="T40" fmla="*/ 378 w 954"/>
              <a:gd name="T41" fmla="*/ 438 h 768"/>
              <a:gd name="T42" fmla="*/ 384 w 954"/>
              <a:gd name="T43" fmla="*/ 390 h 768"/>
              <a:gd name="T44" fmla="*/ 441 w 954"/>
              <a:gd name="T45" fmla="*/ 369 h 768"/>
              <a:gd name="T46" fmla="*/ 495 w 954"/>
              <a:gd name="T47" fmla="*/ 393 h 768"/>
              <a:gd name="T48" fmla="*/ 492 w 954"/>
              <a:gd name="T49" fmla="*/ 705 h 768"/>
              <a:gd name="T50" fmla="*/ 540 w 954"/>
              <a:gd name="T51" fmla="*/ 759 h 768"/>
              <a:gd name="T52" fmla="*/ 549 w 954"/>
              <a:gd name="T53" fmla="*/ 702 h 768"/>
              <a:gd name="T54" fmla="*/ 630 w 954"/>
              <a:gd name="T55" fmla="*/ 690 h 768"/>
              <a:gd name="T56" fmla="*/ 663 w 954"/>
              <a:gd name="T57" fmla="*/ 633 h 768"/>
              <a:gd name="T58" fmla="*/ 660 w 954"/>
              <a:gd name="T59" fmla="*/ 570 h 768"/>
              <a:gd name="T60" fmla="*/ 567 w 954"/>
              <a:gd name="T61" fmla="*/ 561 h 768"/>
              <a:gd name="T62" fmla="*/ 519 w 954"/>
              <a:gd name="T63" fmla="*/ 561 h 768"/>
              <a:gd name="T64" fmla="*/ 519 w 954"/>
              <a:gd name="T65" fmla="*/ 510 h 768"/>
              <a:gd name="T66" fmla="*/ 546 w 954"/>
              <a:gd name="T67" fmla="*/ 447 h 768"/>
              <a:gd name="T68" fmla="*/ 570 w 954"/>
              <a:gd name="T69" fmla="*/ 381 h 768"/>
              <a:gd name="T70" fmla="*/ 657 w 954"/>
              <a:gd name="T71" fmla="*/ 369 h 768"/>
              <a:gd name="T72" fmla="*/ 705 w 954"/>
              <a:gd name="T73" fmla="*/ 309 h 768"/>
              <a:gd name="T74" fmla="*/ 735 w 954"/>
              <a:gd name="T75" fmla="*/ 258 h 768"/>
              <a:gd name="T76" fmla="*/ 735 w 954"/>
              <a:gd name="T77" fmla="*/ 192 h 768"/>
              <a:gd name="T78" fmla="*/ 786 w 954"/>
              <a:gd name="T79" fmla="*/ 186 h 768"/>
              <a:gd name="T80" fmla="*/ 789 w 954"/>
              <a:gd name="T81" fmla="*/ 135 h 768"/>
              <a:gd name="T82" fmla="*/ 873 w 954"/>
              <a:gd name="T83" fmla="*/ 126 h 76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4"/>
              <a:gd name="T127" fmla="*/ 0 h 768"/>
              <a:gd name="T128" fmla="*/ 954 w 954"/>
              <a:gd name="T129" fmla="*/ 768 h 76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4" h="768">
                <a:moveTo>
                  <a:pt x="408" y="0"/>
                </a:moveTo>
                <a:cubicBezTo>
                  <a:pt x="408" y="15"/>
                  <a:pt x="409" y="30"/>
                  <a:pt x="408" y="39"/>
                </a:cubicBezTo>
                <a:cubicBezTo>
                  <a:pt x="407" y="48"/>
                  <a:pt x="414" y="54"/>
                  <a:pt x="402" y="57"/>
                </a:cubicBezTo>
                <a:cubicBezTo>
                  <a:pt x="390" y="60"/>
                  <a:pt x="364" y="59"/>
                  <a:pt x="333" y="60"/>
                </a:cubicBezTo>
                <a:cubicBezTo>
                  <a:pt x="302" y="61"/>
                  <a:pt x="247" y="63"/>
                  <a:pt x="216" y="63"/>
                </a:cubicBezTo>
                <a:cubicBezTo>
                  <a:pt x="185" y="63"/>
                  <a:pt x="163" y="63"/>
                  <a:pt x="147" y="63"/>
                </a:cubicBezTo>
                <a:cubicBezTo>
                  <a:pt x="131" y="63"/>
                  <a:pt x="122" y="56"/>
                  <a:pt x="117" y="63"/>
                </a:cubicBezTo>
                <a:cubicBezTo>
                  <a:pt x="112" y="70"/>
                  <a:pt x="115" y="99"/>
                  <a:pt x="114" y="108"/>
                </a:cubicBezTo>
                <a:cubicBezTo>
                  <a:pt x="113" y="117"/>
                  <a:pt x="118" y="115"/>
                  <a:pt x="108" y="117"/>
                </a:cubicBezTo>
                <a:cubicBezTo>
                  <a:pt x="98" y="119"/>
                  <a:pt x="67" y="122"/>
                  <a:pt x="51" y="123"/>
                </a:cubicBezTo>
                <a:cubicBezTo>
                  <a:pt x="35" y="124"/>
                  <a:pt x="20" y="120"/>
                  <a:pt x="12" y="123"/>
                </a:cubicBezTo>
                <a:cubicBezTo>
                  <a:pt x="4" y="126"/>
                  <a:pt x="4" y="128"/>
                  <a:pt x="3" y="141"/>
                </a:cubicBezTo>
                <a:cubicBezTo>
                  <a:pt x="2" y="154"/>
                  <a:pt x="3" y="187"/>
                  <a:pt x="3" y="204"/>
                </a:cubicBezTo>
                <a:cubicBezTo>
                  <a:pt x="3" y="221"/>
                  <a:pt x="0" y="235"/>
                  <a:pt x="3" y="243"/>
                </a:cubicBezTo>
                <a:cubicBezTo>
                  <a:pt x="6" y="251"/>
                  <a:pt x="7" y="253"/>
                  <a:pt x="21" y="255"/>
                </a:cubicBezTo>
                <a:cubicBezTo>
                  <a:pt x="35" y="257"/>
                  <a:pt x="72" y="255"/>
                  <a:pt x="87" y="255"/>
                </a:cubicBezTo>
                <a:cubicBezTo>
                  <a:pt x="102" y="255"/>
                  <a:pt x="108" y="252"/>
                  <a:pt x="114" y="258"/>
                </a:cubicBezTo>
                <a:cubicBezTo>
                  <a:pt x="120" y="264"/>
                  <a:pt x="123" y="282"/>
                  <a:pt x="123" y="291"/>
                </a:cubicBezTo>
                <a:cubicBezTo>
                  <a:pt x="123" y="300"/>
                  <a:pt x="119" y="312"/>
                  <a:pt x="111" y="315"/>
                </a:cubicBezTo>
                <a:cubicBezTo>
                  <a:pt x="103" y="318"/>
                  <a:pt x="85" y="312"/>
                  <a:pt x="72" y="312"/>
                </a:cubicBezTo>
                <a:cubicBezTo>
                  <a:pt x="59" y="312"/>
                  <a:pt x="40" y="312"/>
                  <a:pt x="30" y="315"/>
                </a:cubicBezTo>
                <a:cubicBezTo>
                  <a:pt x="20" y="318"/>
                  <a:pt x="15" y="314"/>
                  <a:pt x="12" y="330"/>
                </a:cubicBezTo>
                <a:cubicBezTo>
                  <a:pt x="9" y="346"/>
                  <a:pt x="12" y="393"/>
                  <a:pt x="12" y="411"/>
                </a:cubicBezTo>
                <a:cubicBezTo>
                  <a:pt x="12" y="429"/>
                  <a:pt x="5" y="432"/>
                  <a:pt x="12" y="438"/>
                </a:cubicBezTo>
                <a:cubicBezTo>
                  <a:pt x="19" y="444"/>
                  <a:pt x="38" y="445"/>
                  <a:pt x="54" y="447"/>
                </a:cubicBezTo>
                <a:cubicBezTo>
                  <a:pt x="70" y="449"/>
                  <a:pt x="101" y="440"/>
                  <a:pt x="111" y="450"/>
                </a:cubicBezTo>
                <a:cubicBezTo>
                  <a:pt x="121" y="460"/>
                  <a:pt x="116" y="479"/>
                  <a:pt x="117" y="510"/>
                </a:cubicBezTo>
                <a:cubicBezTo>
                  <a:pt x="118" y="541"/>
                  <a:pt x="117" y="609"/>
                  <a:pt x="117" y="639"/>
                </a:cubicBezTo>
                <a:cubicBezTo>
                  <a:pt x="117" y="669"/>
                  <a:pt x="112" y="681"/>
                  <a:pt x="117" y="690"/>
                </a:cubicBezTo>
                <a:cubicBezTo>
                  <a:pt x="122" y="699"/>
                  <a:pt x="127" y="695"/>
                  <a:pt x="147" y="696"/>
                </a:cubicBezTo>
                <a:cubicBezTo>
                  <a:pt x="167" y="697"/>
                  <a:pt x="220" y="699"/>
                  <a:pt x="237" y="696"/>
                </a:cubicBezTo>
                <a:cubicBezTo>
                  <a:pt x="254" y="693"/>
                  <a:pt x="247" y="695"/>
                  <a:pt x="249" y="678"/>
                </a:cubicBezTo>
                <a:cubicBezTo>
                  <a:pt x="251" y="661"/>
                  <a:pt x="249" y="625"/>
                  <a:pt x="249" y="591"/>
                </a:cubicBezTo>
                <a:cubicBezTo>
                  <a:pt x="249" y="557"/>
                  <a:pt x="249" y="506"/>
                  <a:pt x="249" y="474"/>
                </a:cubicBezTo>
                <a:cubicBezTo>
                  <a:pt x="249" y="442"/>
                  <a:pt x="246" y="412"/>
                  <a:pt x="246" y="396"/>
                </a:cubicBezTo>
                <a:cubicBezTo>
                  <a:pt x="246" y="380"/>
                  <a:pt x="243" y="378"/>
                  <a:pt x="249" y="375"/>
                </a:cubicBezTo>
                <a:cubicBezTo>
                  <a:pt x="255" y="372"/>
                  <a:pt x="273" y="375"/>
                  <a:pt x="282" y="375"/>
                </a:cubicBezTo>
                <a:cubicBezTo>
                  <a:pt x="291" y="375"/>
                  <a:pt x="300" y="370"/>
                  <a:pt x="303" y="378"/>
                </a:cubicBezTo>
                <a:cubicBezTo>
                  <a:pt x="306" y="386"/>
                  <a:pt x="301" y="415"/>
                  <a:pt x="303" y="426"/>
                </a:cubicBezTo>
                <a:cubicBezTo>
                  <a:pt x="305" y="437"/>
                  <a:pt x="307" y="441"/>
                  <a:pt x="315" y="444"/>
                </a:cubicBezTo>
                <a:cubicBezTo>
                  <a:pt x="323" y="447"/>
                  <a:pt x="344" y="445"/>
                  <a:pt x="354" y="444"/>
                </a:cubicBezTo>
                <a:cubicBezTo>
                  <a:pt x="364" y="443"/>
                  <a:pt x="373" y="442"/>
                  <a:pt x="378" y="438"/>
                </a:cubicBezTo>
                <a:cubicBezTo>
                  <a:pt x="383" y="434"/>
                  <a:pt x="383" y="425"/>
                  <a:pt x="384" y="417"/>
                </a:cubicBezTo>
                <a:cubicBezTo>
                  <a:pt x="385" y="409"/>
                  <a:pt x="382" y="398"/>
                  <a:pt x="384" y="390"/>
                </a:cubicBezTo>
                <a:cubicBezTo>
                  <a:pt x="386" y="382"/>
                  <a:pt x="387" y="373"/>
                  <a:pt x="396" y="369"/>
                </a:cubicBezTo>
                <a:cubicBezTo>
                  <a:pt x="405" y="365"/>
                  <a:pt x="428" y="369"/>
                  <a:pt x="441" y="369"/>
                </a:cubicBezTo>
                <a:cubicBezTo>
                  <a:pt x="454" y="369"/>
                  <a:pt x="465" y="365"/>
                  <a:pt x="474" y="369"/>
                </a:cubicBezTo>
                <a:cubicBezTo>
                  <a:pt x="483" y="373"/>
                  <a:pt x="492" y="353"/>
                  <a:pt x="495" y="393"/>
                </a:cubicBezTo>
                <a:cubicBezTo>
                  <a:pt x="498" y="433"/>
                  <a:pt x="493" y="560"/>
                  <a:pt x="492" y="612"/>
                </a:cubicBezTo>
                <a:cubicBezTo>
                  <a:pt x="491" y="664"/>
                  <a:pt x="492" y="681"/>
                  <a:pt x="492" y="705"/>
                </a:cubicBezTo>
                <a:cubicBezTo>
                  <a:pt x="492" y="729"/>
                  <a:pt x="487" y="750"/>
                  <a:pt x="495" y="759"/>
                </a:cubicBezTo>
                <a:cubicBezTo>
                  <a:pt x="503" y="768"/>
                  <a:pt x="532" y="763"/>
                  <a:pt x="540" y="759"/>
                </a:cubicBezTo>
                <a:cubicBezTo>
                  <a:pt x="548" y="755"/>
                  <a:pt x="542" y="744"/>
                  <a:pt x="543" y="735"/>
                </a:cubicBezTo>
                <a:cubicBezTo>
                  <a:pt x="544" y="726"/>
                  <a:pt x="543" y="709"/>
                  <a:pt x="549" y="702"/>
                </a:cubicBezTo>
                <a:cubicBezTo>
                  <a:pt x="555" y="695"/>
                  <a:pt x="566" y="692"/>
                  <a:pt x="579" y="690"/>
                </a:cubicBezTo>
                <a:cubicBezTo>
                  <a:pt x="592" y="688"/>
                  <a:pt x="617" y="691"/>
                  <a:pt x="630" y="690"/>
                </a:cubicBezTo>
                <a:cubicBezTo>
                  <a:pt x="643" y="689"/>
                  <a:pt x="652" y="696"/>
                  <a:pt x="657" y="687"/>
                </a:cubicBezTo>
                <a:cubicBezTo>
                  <a:pt x="662" y="678"/>
                  <a:pt x="662" y="649"/>
                  <a:pt x="663" y="633"/>
                </a:cubicBezTo>
                <a:cubicBezTo>
                  <a:pt x="664" y="617"/>
                  <a:pt x="663" y="598"/>
                  <a:pt x="663" y="588"/>
                </a:cubicBezTo>
                <a:cubicBezTo>
                  <a:pt x="663" y="578"/>
                  <a:pt x="667" y="574"/>
                  <a:pt x="660" y="570"/>
                </a:cubicBezTo>
                <a:cubicBezTo>
                  <a:pt x="653" y="566"/>
                  <a:pt x="636" y="562"/>
                  <a:pt x="621" y="561"/>
                </a:cubicBezTo>
                <a:cubicBezTo>
                  <a:pt x="606" y="560"/>
                  <a:pt x="581" y="561"/>
                  <a:pt x="567" y="561"/>
                </a:cubicBezTo>
                <a:cubicBezTo>
                  <a:pt x="553" y="561"/>
                  <a:pt x="545" y="561"/>
                  <a:pt x="537" y="561"/>
                </a:cubicBezTo>
                <a:cubicBezTo>
                  <a:pt x="529" y="561"/>
                  <a:pt x="522" y="565"/>
                  <a:pt x="519" y="561"/>
                </a:cubicBezTo>
                <a:cubicBezTo>
                  <a:pt x="516" y="557"/>
                  <a:pt x="519" y="545"/>
                  <a:pt x="519" y="537"/>
                </a:cubicBezTo>
                <a:cubicBezTo>
                  <a:pt x="519" y="529"/>
                  <a:pt x="515" y="517"/>
                  <a:pt x="519" y="510"/>
                </a:cubicBezTo>
                <a:cubicBezTo>
                  <a:pt x="523" y="503"/>
                  <a:pt x="541" y="505"/>
                  <a:pt x="546" y="495"/>
                </a:cubicBezTo>
                <a:cubicBezTo>
                  <a:pt x="551" y="485"/>
                  <a:pt x="542" y="457"/>
                  <a:pt x="546" y="447"/>
                </a:cubicBezTo>
                <a:cubicBezTo>
                  <a:pt x="550" y="437"/>
                  <a:pt x="566" y="446"/>
                  <a:pt x="570" y="435"/>
                </a:cubicBezTo>
                <a:cubicBezTo>
                  <a:pt x="574" y="424"/>
                  <a:pt x="559" y="391"/>
                  <a:pt x="570" y="381"/>
                </a:cubicBezTo>
                <a:cubicBezTo>
                  <a:pt x="581" y="371"/>
                  <a:pt x="625" y="380"/>
                  <a:pt x="639" y="378"/>
                </a:cubicBezTo>
                <a:cubicBezTo>
                  <a:pt x="653" y="376"/>
                  <a:pt x="654" y="380"/>
                  <a:pt x="657" y="369"/>
                </a:cubicBezTo>
                <a:cubicBezTo>
                  <a:pt x="660" y="358"/>
                  <a:pt x="652" y="322"/>
                  <a:pt x="660" y="312"/>
                </a:cubicBezTo>
                <a:cubicBezTo>
                  <a:pt x="668" y="302"/>
                  <a:pt x="694" y="310"/>
                  <a:pt x="705" y="309"/>
                </a:cubicBezTo>
                <a:cubicBezTo>
                  <a:pt x="716" y="308"/>
                  <a:pt x="724" y="311"/>
                  <a:pt x="729" y="303"/>
                </a:cubicBezTo>
                <a:cubicBezTo>
                  <a:pt x="734" y="295"/>
                  <a:pt x="734" y="273"/>
                  <a:pt x="735" y="258"/>
                </a:cubicBezTo>
                <a:cubicBezTo>
                  <a:pt x="736" y="243"/>
                  <a:pt x="735" y="224"/>
                  <a:pt x="735" y="213"/>
                </a:cubicBezTo>
                <a:cubicBezTo>
                  <a:pt x="735" y="202"/>
                  <a:pt x="731" y="197"/>
                  <a:pt x="735" y="192"/>
                </a:cubicBezTo>
                <a:cubicBezTo>
                  <a:pt x="739" y="187"/>
                  <a:pt x="751" y="187"/>
                  <a:pt x="759" y="186"/>
                </a:cubicBezTo>
                <a:cubicBezTo>
                  <a:pt x="767" y="185"/>
                  <a:pt x="782" y="191"/>
                  <a:pt x="786" y="186"/>
                </a:cubicBezTo>
                <a:cubicBezTo>
                  <a:pt x="790" y="181"/>
                  <a:pt x="786" y="161"/>
                  <a:pt x="786" y="153"/>
                </a:cubicBezTo>
                <a:cubicBezTo>
                  <a:pt x="786" y="145"/>
                  <a:pt x="786" y="139"/>
                  <a:pt x="789" y="135"/>
                </a:cubicBezTo>
                <a:cubicBezTo>
                  <a:pt x="792" y="131"/>
                  <a:pt x="793" y="127"/>
                  <a:pt x="807" y="126"/>
                </a:cubicBezTo>
                <a:cubicBezTo>
                  <a:pt x="821" y="125"/>
                  <a:pt x="849" y="126"/>
                  <a:pt x="873" y="126"/>
                </a:cubicBezTo>
                <a:cubicBezTo>
                  <a:pt x="897" y="126"/>
                  <a:pt x="925" y="126"/>
                  <a:pt x="954" y="1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191"/>
          <p:cNvSpPr>
            <a:spLocks noChangeShapeType="1"/>
          </p:cNvSpPr>
          <p:nvPr/>
        </p:nvSpPr>
        <p:spPr bwMode="auto">
          <a:xfrm>
            <a:off x="1644650" y="765175"/>
            <a:ext cx="267970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Line 192"/>
          <p:cNvSpPr>
            <a:spLocks noChangeShapeType="1"/>
          </p:cNvSpPr>
          <p:nvPr/>
        </p:nvSpPr>
        <p:spPr bwMode="auto">
          <a:xfrm flipV="1">
            <a:off x="3419475" y="257175"/>
            <a:ext cx="0" cy="1619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Line 193"/>
          <p:cNvSpPr>
            <a:spLocks noChangeShapeType="1"/>
          </p:cNvSpPr>
          <p:nvPr/>
        </p:nvSpPr>
        <p:spPr bwMode="auto">
          <a:xfrm>
            <a:off x="1644650" y="460375"/>
            <a:ext cx="267970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Line 194"/>
          <p:cNvSpPr>
            <a:spLocks noChangeShapeType="1"/>
          </p:cNvSpPr>
          <p:nvPr/>
        </p:nvSpPr>
        <p:spPr bwMode="auto">
          <a:xfrm flipV="1">
            <a:off x="3867150" y="257175"/>
            <a:ext cx="0" cy="1619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195"/>
          <p:cNvSpPr>
            <a:spLocks noChangeShapeType="1"/>
          </p:cNvSpPr>
          <p:nvPr/>
        </p:nvSpPr>
        <p:spPr bwMode="auto">
          <a:xfrm>
            <a:off x="1644650" y="1069975"/>
            <a:ext cx="267970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16" name="Group 223"/>
          <p:cNvGrpSpPr>
            <a:grpSpLocks/>
          </p:cNvGrpSpPr>
          <p:nvPr/>
        </p:nvGrpSpPr>
        <p:grpSpPr bwMode="auto">
          <a:xfrm>
            <a:off x="7847013" y="2212975"/>
            <a:ext cx="623887" cy="1920875"/>
            <a:chOff x="4992" y="2112"/>
            <a:chExt cx="393" cy="1210"/>
          </a:xfrm>
        </p:grpSpPr>
        <p:sp>
          <p:nvSpPr>
            <p:cNvPr id="20672" name="Rectangle 224" descr="25%"/>
            <p:cNvSpPr>
              <a:spLocks noChangeArrowheads="1"/>
            </p:cNvSpPr>
            <p:nvPr/>
          </p:nvSpPr>
          <p:spPr bwMode="auto">
            <a:xfrm>
              <a:off x="4992" y="3072"/>
              <a:ext cx="96" cy="192"/>
            </a:xfrm>
            <a:prstGeom prst="rect">
              <a:avLst/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73" name="Rectangle 225" descr="10%"/>
            <p:cNvSpPr>
              <a:spLocks noChangeArrowheads="1"/>
            </p:cNvSpPr>
            <p:nvPr/>
          </p:nvSpPr>
          <p:spPr bwMode="auto">
            <a:xfrm>
              <a:off x="4992" y="2880"/>
              <a:ext cx="96" cy="192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74" name="Rectangle 226"/>
            <p:cNvSpPr>
              <a:spLocks noChangeArrowheads="1"/>
            </p:cNvSpPr>
            <p:nvPr/>
          </p:nvSpPr>
          <p:spPr bwMode="auto">
            <a:xfrm>
              <a:off x="4992" y="2688"/>
              <a:ext cx="96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75" name="Rectangle 227"/>
            <p:cNvSpPr>
              <a:spLocks noChangeArrowheads="1"/>
            </p:cNvSpPr>
            <p:nvPr/>
          </p:nvSpPr>
          <p:spPr bwMode="auto">
            <a:xfrm>
              <a:off x="4992" y="2496"/>
              <a:ext cx="96" cy="19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76" name="Rectangle 228"/>
            <p:cNvSpPr>
              <a:spLocks noChangeArrowheads="1"/>
            </p:cNvSpPr>
            <p:nvPr/>
          </p:nvSpPr>
          <p:spPr bwMode="auto">
            <a:xfrm>
              <a:off x="4992" y="2304"/>
              <a:ext cx="96" cy="192"/>
            </a:xfrm>
            <a:prstGeom prst="rect">
              <a:avLst/>
            </a:prstGeom>
            <a:solidFill>
              <a:srgbClr val="9696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77" name="Rectangle 229"/>
            <p:cNvSpPr>
              <a:spLocks noChangeArrowheads="1"/>
            </p:cNvSpPr>
            <p:nvPr/>
          </p:nvSpPr>
          <p:spPr bwMode="auto">
            <a:xfrm>
              <a:off x="4992" y="2112"/>
              <a:ext cx="96" cy="192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78" name="Text Box 230"/>
            <p:cNvSpPr txBox="1">
              <a:spLocks noChangeArrowheads="1"/>
            </p:cNvSpPr>
            <p:nvPr/>
          </p:nvSpPr>
          <p:spPr bwMode="auto">
            <a:xfrm>
              <a:off x="5088" y="2208"/>
              <a:ext cx="22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0.5</a:t>
              </a:r>
            </a:p>
          </p:txBody>
        </p:sp>
        <p:sp>
          <p:nvSpPr>
            <p:cNvPr id="20679" name="Text Box 231"/>
            <p:cNvSpPr txBox="1">
              <a:spLocks noChangeArrowheads="1"/>
            </p:cNvSpPr>
            <p:nvPr/>
          </p:nvSpPr>
          <p:spPr bwMode="auto">
            <a:xfrm>
              <a:off x="5088" y="2400"/>
              <a:ext cx="270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0.25</a:t>
              </a:r>
            </a:p>
          </p:txBody>
        </p:sp>
        <p:sp>
          <p:nvSpPr>
            <p:cNvPr id="20680" name="Text Box 232"/>
            <p:cNvSpPr txBox="1">
              <a:spLocks noChangeArrowheads="1"/>
            </p:cNvSpPr>
            <p:nvPr/>
          </p:nvSpPr>
          <p:spPr bwMode="auto">
            <a:xfrm>
              <a:off x="5088" y="2592"/>
              <a:ext cx="22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0.1</a:t>
              </a:r>
            </a:p>
          </p:txBody>
        </p:sp>
        <p:sp>
          <p:nvSpPr>
            <p:cNvPr id="20681" name="Text Box 233"/>
            <p:cNvSpPr txBox="1">
              <a:spLocks noChangeArrowheads="1"/>
            </p:cNvSpPr>
            <p:nvPr/>
          </p:nvSpPr>
          <p:spPr bwMode="auto">
            <a:xfrm>
              <a:off x="5088" y="2784"/>
              <a:ext cx="253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-0.1</a:t>
              </a:r>
            </a:p>
          </p:txBody>
        </p:sp>
        <p:sp>
          <p:nvSpPr>
            <p:cNvPr id="20682" name="Text Box 234"/>
            <p:cNvSpPr txBox="1">
              <a:spLocks noChangeArrowheads="1"/>
            </p:cNvSpPr>
            <p:nvPr/>
          </p:nvSpPr>
          <p:spPr bwMode="auto">
            <a:xfrm>
              <a:off x="5088" y="2976"/>
              <a:ext cx="297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-0.25</a:t>
              </a:r>
            </a:p>
          </p:txBody>
        </p:sp>
        <p:sp>
          <p:nvSpPr>
            <p:cNvPr id="20683" name="Text Box 235"/>
            <p:cNvSpPr txBox="1">
              <a:spLocks noChangeArrowheads="1"/>
            </p:cNvSpPr>
            <p:nvPr/>
          </p:nvSpPr>
          <p:spPr bwMode="auto">
            <a:xfrm>
              <a:off x="5088" y="3168"/>
              <a:ext cx="253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-0.5</a:t>
              </a:r>
            </a:p>
          </p:txBody>
        </p:sp>
      </p:grpSp>
      <p:sp>
        <p:nvSpPr>
          <p:cNvPr id="20517" name="Text Box 236"/>
          <p:cNvSpPr txBox="1">
            <a:spLocks noChangeArrowheads="1"/>
          </p:cNvSpPr>
          <p:nvPr/>
        </p:nvSpPr>
        <p:spPr bwMode="auto">
          <a:xfrm>
            <a:off x="7797800" y="1924050"/>
            <a:ext cx="6032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T (C)</a:t>
            </a:r>
          </a:p>
        </p:txBody>
      </p:sp>
      <p:sp>
        <p:nvSpPr>
          <p:cNvPr id="20518" name="Text Box 237"/>
          <p:cNvSpPr txBox="1">
            <a:spLocks noChangeArrowheads="1"/>
          </p:cNvSpPr>
          <p:nvPr/>
        </p:nvSpPr>
        <p:spPr bwMode="auto">
          <a:xfrm>
            <a:off x="176213" y="644683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29.17</a:t>
            </a:r>
          </a:p>
        </p:txBody>
      </p:sp>
      <p:sp>
        <p:nvSpPr>
          <p:cNvPr id="20519" name="Text Box 238"/>
          <p:cNvSpPr txBox="1">
            <a:spLocks noChangeArrowheads="1"/>
          </p:cNvSpPr>
          <p:nvPr/>
        </p:nvSpPr>
        <p:spPr bwMode="auto">
          <a:xfrm>
            <a:off x="1565275" y="19050"/>
            <a:ext cx="1208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A2 biogeophysical</a:t>
            </a:r>
          </a:p>
        </p:txBody>
      </p:sp>
      <p:sp>
        <p:nvSpPr>
          <p:cNvPr id="20520" name="Text Box 241"/>
          <p:cNvSpPr txBox="1">
            <a:spLocks noChangeArrowheads="1"/>
          </p:cNvSpPr>
          <p:nvPr/>
        </p:nvSpPr>
        <p:spPr bwMode="auto">
          <a:xfrm>
            <a:off x="4732338" y="17463"/>
            <a:ext cx="1208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B1 biogeophysical</a:t>
            </a:r>
          </a:p>
        </p:txBody>
      </p:sp>
      <p:grpSp>
        <p:nvGrpSpPr>
          <p:cNvPr id="20521" name="Group 245"/>
          <p:cNvGrpSpPr>
            <a:grpSpLocks/>
          </p:cNvGrpSpPr>
          <p:nvPr/>
        </p:nvGrpSpPr>
        <p:grpSpPr bwMode="auto">
          <a:xfrm>
            <a:off x="1303338" y="2082800"/>
            <a:ext cx="6445250" cy="2108200"/>
            <a:chOff x="821" y="1265"/>
            <a:chExt cx="4060" cy="1328"/>
          </a:xfrm>
        </p:grpSpPr>
        <p:sp>
          <p:nvSpPr>
            <p:cNvPr id="20602" name="Rectangle 13"/>
            <p:cNvSpPr>
              <a:spLocks noChangeArrowheads="1"/>
            </p:cNvSpPr>
            <p:nvPr/>
          </p:nvSpPr>
          <p:spPr bwMode="auto">
            <a:xfrm>
              <a:off x="3057" y="1422"/>
              <a:ext cx="1689" cy="102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Freeform 14"/>
            <p:cNvSpPr>
              <a:spLocks/>
            </p:cNvSpPr>
            <p:nvPr/>
          </p:nvSpPr>
          <p:spPr bwMode="auto">
            <a:xfrm>
              <a:off x="4622" y="1984"/>
              <a:ext cx="124" cy="267"/>
            </a:xfrm>
            <a:custGeom>
              <a:avLst/>
              <a:gdLst>
                <a:gd name="T0" fmla="*/ 118 w 124"/>
                <a:gd name="T1" fmla="*/ 2 h 267"/>
                <a:gd name="T2" fmla="*/ 82 w 124"/>
                <a:gd name="T3" fmla="*/ 14 h 267"/>
                <a:gd name="T4" fmla="*/ 37 w 124"/>
                <a:gd name="T5" fmla="*/ 29 h 267"/>
                <a:gd name="T6" fmla="*/ 16 w 124"/>
                <a:gd name="T7" fmla="*/ 56 h 267"/>
                <a:gd name="T8" fmla="*/ 1 w 124"/>
                <a:gd name="T9" fmla="*/ 77 h 267"/>
                <a:gd name="T10" fmla="*/ 13 w 124"/>
                <a:gd name="T11" fmla="*/ 116 h 267"/>
                <a:gd name="T12" fmla="*/ 28 w 124"/>
                <a:gd name="T13" fmla="*/ 140 h 267"/>
                <a:gd name="T14" fmla="*/ 40 w 124"/>
                <a:gd name="T15" fmla="*/ 158 h 267"/>
                <a:gd name="T16" fmla="*/ 37 w 124"/>
                <a:gd name="T17" fmla="*/ 194 h 267"/>
                <a:gd name="T18" fmla="*/ 22 w 124"/>
                <a:gd name="T19" fmla="*/ 209 h 267"/>
                <a:gd name="T20" fmla="*/ 19 w 124"/>
                <a:gd name="T21" fmla="*/ 230 h 267"/>
                <a:gd name="T22" fmla="*/ 46 w 124"/>
                <a:gd name="T23" fmla="*/ 245 h 267"/>
                <a:gd name="T24" fmla="*/ 85 w 124"/>
                <a:gd name="T25" fmla="*/ 260 h 267"/>
                <a:gd name="T26" fmla="*/ 106 w 124"/>
                <a:gd name="T27" fmla="*/ 260 h 267"/>
                <a:gd name="T28" fmla="*/ 121 w 124"/>
                <a:gd name="T29" fmla="*/ 218 h 267"/>
                <a:gd name="T30" fmla="*/ 121 w 124"/>
                <a:gd name="T31" fmla="*/ 152 h 267"/>
                <a:gd name="T32" fmla="*/ 121 w 124"/>
                <a:gd name="T33" fmla="*/ 95 h 267"/>
                <a:gd name="T34" fmla="*/ 121 w 124"/>
                <a:gd name="T35" fmla="*/ 53 h 267"/>
                <a:gd name="T36" fmla="*/ 121 w 124"/>
                <a:gd name="T37" fmla="*/ 29 h 267"/>
                <a:gd name="T38" fmla="*/ 118 w 124"/>
                <a:gd name="T39" fmla="*/ 2 h 2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267"/>
                <a:gd name="T62" fmla="*/ 124 w 124"/>
                <a:gd name="T63" fmla="*/ 267 h 2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267">
                  <a:moveTo>
                    <a:pt x="118" y="2"/>
                  </a:moveTo>
                  <a:cubicBezTo>
                    <a:pt x="112" y="0"/>
                    <a:pt x="95" y="10"/>
                    <a:pt x="82" y="14"/>
                  </a:cubicBezTo>
                  <a:cubicBezTo>
                    <a:pt x="69" y="18"/>
                    <a:pt x="48" y="22"/>
                    <a:pt x="37" y="29"/>
                  </a:cubicBezTo>
                  <a:cubicBezTo>
                    <a:pt x="26" y="36"/>
                    <a:pt x="22" y="48"/>
                    <a:pt x="16" y="56"/>
                  </a:cubicBezTo>
                  <a:cubicBezTo>
                    <a:pt x="10" y="64"/>
                    <a:pt x="2" y="67"/>
                    <a:pt x="1" y="77"/>
                  </a:cubicBezTo>
                  <a:cubicBezTo>
                    <a:pt x="0" y="87"/>
                    <a:pt x="8" y="106"/>
                    <a:pt x="13" y="116"/>
                  </a:cubicBezTo>
                  <a:cubicBezTo>
                    <a:pt x="18" y="126"/>
                    <a:pt x="24" y="133"/>
                    <a:pt x="28" y="140"/>
                  </a:cubicBezTo>
                  <a:cubicBezTo>
                    <a:pt x="32" y="147"/>
                    <a:pt x="39" y="149"/>
                    <a:pt x="40" y="158"/>
                  </a:cubicBezTo>
                  <a:cubicBezTo>
                    <a:pt x="41" y="167"/>
                    <a:pt x="40" y="186"/>
                    <a:pt x="37" y="194"/>
                  </a:cubicBezTo>
                  <a:cubicBezTo>
                    <a:pt x="34" y="202"/>
                    <a:pt x="25" y="203"/>
                    <a:pt x="22" y="209"/>
                  </a:cubicBezTo>
                  <a:cubicBezTo>
                    <a:pt x="19" y="215"/>
                    <a:pt x="15" y="224"/>
                    <a:pt x="19" y="230"/>
                  </a:cubicBezTo>
                  <a:cubicBezTo>
                    <a:pt x="23" y="236"/>
                    <a:pt x="35" y="240"/>
                    <a:pt x="46" y="245"/>
                  </a:cubicBezTo>
                  <a:cubicBezTo>
                    <a:pt x="57" y="250"/>
                    <a:pt x="75" y="257"/>
                    <a:pt x="85" y="260"/>
                  </a:cubicBezTo>
                  <a:cubicBezTo>
                    <a:pt x="95" y="263"/>
                    <a:pt x="100" y="267"/>
                    <a:pt x="106" y="260"/>
                  </a:cubicBezTo>
                  <a:cubicBezTo>
                    <a:pt x="112" y="253"/>
                    <a:pt x="119" y="236"/>
                    <a:pt x="121" y="218"/>
                  </a:cubicBezTo>
                  <a:cubicBezTo>
                    <a:pt x="123" y="200"/>
                    <a:pt x="121" y="172"/>
                    <a:pt x="121" y="152"/>
                  </a:cubicBezTo>
                  <a:cubicBezTo>
                    <a:pt x="121" y="132"/>
                    <a:pt x="121" y="111"/>
                    <a:pt x="121" y="95"/>
                  </a:cubicBezTo>
                  <a:cubicBezTo>
                    <a:pt x="121" y="79"/>
                    <a:pt x="121" y="64"/>
                    <a:pt x="121" y="53"/>
                  </a:cubicBezTo>
                  <a:cubicBezTo>
                    <a:pt x="121" y="42"/>
                    <a:pt x="121" y="36"/>
                    <a:pt x="121" y="29"/>
                  </a:cubicBezTo>
                  <a:cubicBezTo>
                    <a:pt x="121" y="22"/>
                    <a:pt x="124" y="4"/>
                    <a:pt x="118" y="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604" name="Freeform 15"/>
            <p:cNvSpPr>
              <a:spLocks/>
            </p:cNvSpPr>
            <p:nvPr/>
          </p:nvSpPr>
          <p:spPr bwMode="auto">
            <a:xfrm>
              <a:off x="4116" y="1713"/>
              <a:ext cx="631" cy="190"/>
            </a:xfrm>
            <a:custGeom>
              <a:avLst/>
              <a:gdLst>
                <a:gd name="T0" fmla="*/ 438 w 631"/>
                <a:gd name="T1" fmla="*/ 57 h 190"/>
                <a:gd name="T2" fmla="*/ 342 w 631"/>
                <a:gd name="T3" fmla="*/ 69 h 190"/>
                <a:gd name="T4" fmla="*/ 240 w 631"/>
                <a:gd name="T5" fmla="*/ 75 h 190"/>
                <a:gd name="T6" fmla="*/ 192 w 631"/>
                <a:gd name="T7" fmla="*/ 75 h 190"/>
                <a:gd name="T8" fmla="*/ 138 w 631"/>
                <a:gd name="T9" fmla="*/ 75 h 190"/>
                <a:gd name="T10" fmla="*/ 90 w 631"/>
                <a:gd name="T11" fmla="*/ 75 h 190"/>
                <a:gd name="T12" fmla="*/ 51 w 631"/>
                <a:gd name="T13" fmla="*/ 90 h 190"/>
                <a:gd name="T14" fmla="*/ 12 w 631"/>
                <a:gd name="T15" fmla="*/ 120 h 190"/>
                <a:gd name="T16" fmla="*/ 6 w 631"/>
                <a:gd name="T17" fmla="*/ 150 h 190"/>
                <a:gd name="T18" fmla="*/ 51 w 631"/>
                <a:gd name="T19" fmla="*/ 180 h 190"/>
                <a:gd name="T20" fmla="*/ 120 w 631"/>
                <a:gd name="T21" fmla="*/ 189 h 190"/>
                <a:gd name="T22" fmla="*/ 192 w 631"/>
                <a:gd name="T23" fmla="*/ 171 h 190"/>
                <a:gd name="T24" fmla="*/ 267 w 631"/>
                <a:gd name="T25" fmla="*/ 162 h 190"/>
                <a:gd name="T26" fmla="*/ 336 w 631"/>
                <a:gd name="T27" fmla="*/ 138 h 190"/>
                <a:gd name="T28" fmla="*/ 402 w 631"/>
                <a:gd name="T29" fmla="*/ 135 h 190"/>
                <a:gd name="T30" fmla="*/ 501 w 631"/>
                <a:gd name="T31" fmla="*/ 135 h 190"/>
                <a:gd name="T32" fmla="*/ 561 w 631"/>
                <a:gd name="T33" fmla="*/ 135 h 190"/>
                <a:gd name="T34" fmla="*/ 603 w 631"/>
                <a:gd name="T35" fmla="*/ 135 h 190"/>
                <a:gd name="T36" fmla="*/ 627 w 631"/>
                <a:gd name="T37" fmla="*/ 135 h 190"/>
                <a:gd name="T38" fmla="*/ 627 w 631"/>
                <a:gd name="T39" fmla="*/ 111 h 190"/>
                <a:gd name="T40" fmla="*/ 627 w 631"/>
                <a:gd name="T41" fmla="*/ 87 h 190"/>
                <a:gd name="T42" fmla="*/ 624 w 631"/>
                <a:gd name="T43" fmla="*/ 69 h 190"/>
                <a:gd name="T44" fmla="*/ 624 w 631"/>
                <a:gd name="T45" fmla="*/ 48 h 190"/>
                <a:gd name="T46" fmla="*/ 618 w 631"/>
                <a:gd name="T47" fmla="*/ 24 h 190"/>
                <a:gd name="T48" fmla="*/ 591 w 631"/>
                <a:gd name="T49" fmla="*/ 12 h 190"/>
                <a:gd name="T50" fmla="*/ 564 w 631"/>
                <a:gd name="T51" fmla="*/ 3 h 190"/>
                <a:gd name="T52" fmla="*/ 525 w 631"/>
                <a:gd name="T53" fmla="*/ 30 h 190"/>
                <a:gd name="T54" fmla="*/ 483 w 631"/>
                <a:gd name="T55" fmla="*/ 42 h 190"/>
                <a:gd name="T56" fmla="*/ 438 w 631"/>
                <a:gd name="T57" fmla="*/ 57 h 1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1"/>
                <a:gd name="T88" fmla="*/ 0 h 190"/>
                <a:gd name="T89" fmla="*/ 631 w 631"/>
                <a:gd name="T90" fmla="*/ 190 h 1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1" h="190">
                  <a:moveTo>
                    <a:pt x="438" y="57"/>
                  </a:moveTo>
                  <a:cubicBezTo>
                    <a:pt x="415" y="61"/>
                    <a:pt x="375" y="66"/>
                    <a:pt x="342" y="69"/>
                  </a:cubicBezTo>
                  <a:cubicBezTo>
                    <a:pt x="309" y="72"/>
                    <a:pt x="265" y="74"/>
                    <a:pt x="240" y="75"/>
                  </a:cubicBezTo>
                  <a:cubicBezTo>
                    <a:pt x="215" y="76"/>
                    <a:pt x="209" y="75"/>
                    <a:pt x="192" y="75"/>
                  </a:cubicBezTo>
                  <a:cubicBezTo>
                    <a:pt x="175" y="75"/>
                    <a:pt x="155" y="75"/>
                    <a:pt x="138" y="75"/>
                  </a:cubicBezTo>
                  <a:cubicBezTo>
                    <a:pt x="121" y="75"/>
                    <a:pt x="104" y="73"/>
                    <a:pt x="90" y="75"/>
                  </a:cubicBezTo>
                  <a:cubicBezTo>
                    <a:pt x="76" y="77"/>
                    <a:pt x="64" y="83"/>
                    <a:pt x="51" y="90"/>
                  </a:cubicBezTo>
                  <a:cubicBezTo>
                    <a:pt x="38" y="97"/>
                    <a:pt x="19" y="110"/>
                    <a:pt x="12" y="120"/>
                  </a:cubicBezTo>
                  <a:cubicBezTo>
                    <a:pt x="5" y="130"/>
                    <a:pt x="0" y="140"/>
                    <a:pt x="6" y="150"/>
                  </a:cubicBezTo>
                  <a:cubicBezTo>
                    <a:pt x="12" y="160"/>
                    <a:pt x="32" y="173"/>
                    <a:pt x="51" y="180"/>
                  </a:cubicBezTo>
                  <a:cubicBezTo>
                    <a:pt x="70" y="187"/>
                    <a:pt x="97" y="190"/>
                    <a:pt x="120" y="189"/>
                  </a:cubicBezTo>
                  <a:cubicBezTo>
                    <a:pt x="143" y="188"/>
                    <a:pt x="168" y="175"/>
                    <a:pt x="192" y="171"/>
                  </a:cubicBezTo>
                  <a:cubicBezTo>
                    <a:pt x="216" y="167"/>
                    <a:pt x="243" y="167"/>
                    <a:pt x="267" y="162"/>
                  </a:cubicBezTo>
                  <a:cubicBezTo>
                    <a:pt x="291" y="157"/>
                    <a:pt x="314" y="142"/>
                    <a:pt x="336" y="138"/>
                  </a:cubicBezTo>
                  <a:cubicBezTo>
                    <a:pt x="358" y="134"/>
                    <a:pt x="375" y="135"/>
                    <a:pt x="402" y="135"/>
                  </a:cubicBezTo>
                  <a:cubicBezTo>
                    <a:pt x="429" y="135"/>
                    <a:pt x="475" y="135"/>
                    <a:pt x="501" y="135"/>
                  </a:cubicBezTo>
                  <a:cubicBezTo>
                    <a:pt x="527" y="135"/>
                    <a:pt x="544" y="135"/>
                    <a:pt x="561" y="135"/>
                  </a:cubicBezTo>
                  <a:cubicBezTo>
                    <a:pt x="578" y="135"/>
                    <a:pt x="592" y="135"/>
                    <a:pt x="603" y="135"/>
                  </a:cubicBezTo>
                  <a:cubicBezTo>
                    <a:pt x="614" y="135"/>
                    <a:pt x="623" y="139"/>
                    <a:pt x="627" y="135"/>
                  </a:cubicBezTo>
                  <a:cubicBezTo>
                    <a:pt x="631" y="131"/>
                    <a:pt x="627" y="119"/>
                    <a:pt x="627" y="111"/>
                  </a:cubicBezTo>
                  <a:cubicBezTo>
                    <a:pt x="627" y="103"/>
                    <a:pt x="628" y="94"/>
                    <a:pt x="627" y="87"/>
                  </a:cubicBezTo>
                  <a:cubicBezTo>
                    <a:pt x="626" y="80"/>
                    <a:pt x="624" y="75"/>
                    <a:pt x="624" y="69"/>
                  </a:cubicBezTo>
                  <a:cubicBezTo>
                    <a:pt x="624" y="63"/>
                    <a:pt x="625" y="55"/>
                    <a:pt x="624" y="48"/>
                  </a:cubicBezTo>
                  <a:cubicBezTo>
                    <a:pt x="623" y="41"/>
                    <a:pt x="623" y="30"/>
                    <a:pt x="618" y="24"/>
                  </a:cubicBezTo>
                  <a:cubicBezTo>
                    <a:pt x="613" y="18"/>
                    <a:pt x="600" y="16"/>
                    <a:pt x="591" y="12"/>
                  </a:cubicBezTo>
                  <a:cubicBezTo>
                    <a:pt x="582" y="8"/>
                    <a:pt x="575" y="0"/>
                    <a:pt x="564" y="3"/>
                  </a:cubicBezTo>
                  <a:cubicBezTo>
                    <a:pt x="553" y="6"/>
                    <a:pt x="538" y="24"/>
                    <a:pt x="525" y="30"/>
                  </a:cubicBezTo>
                  <a:cubicBezTo>
                    <a:pt x="512" y="36"/>
                    <a:pt x="495" y="39"/>
                    <a:pt x="483" y="42"/>
                  </a:cubicBezTo>
                  <a:cubicBezTo>
                    <a:pt x="471" y="45"/>
                    <a:pt x="461" y="53"/>
                    <a:pt x="438" y="5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605" name="Freeform 16"/>
            <p:cNvSpPr>
              <a:spLocks/>
            </p:cNvSpPr>
            <p:nvPr/>
          </p:nvSpPr>
          <p:spPr bwMode="auto">
            <a:xfrm>
              <a:off x="3057" y="1727"/>
              <a:ext cx="791" cy="518"/>
            </a:xfrm>
            <a:custGeom>
              <a:avLst/>
              <a:gdLst>
                <a:gd name="T0" fmla="*/ 102 w 791"/>
                <a:gd name="T1" fmla="*/ 511 h 518"/>
                <a:gd name="T2" fmla="*/ 195 w 791"/>
                <a:gd name="T3" fmla="*/ 511 h 518"/>
                <a:gd name="T4" fmla="*/ 222 w 791"/>
                <a:gd name="T5" fmla="*/ 469 h 518"/>
                <a:gd name="T6" fmla="*/ 216 w 791"/>
                <a:gd name="T7" fmla="*/ 436 h 518"/>
                <a:gd name="T8" fmla="*/ 180 w 791"/>
                <a:gd name="T9" fmla="*/ 400 h 518"/>
                <a:gd name="T10" fmla="*/ 147 w 791"/>
                <a:gd name="T11" fmla="*/ 379 h 518"/>
                <a:gd name="T12" fmla="*/ 210 w 791"/>
                <a:gd name="T13" fmla="*/ 322 h 518"/>
                <a:gd name="T14" fmla="*/ 351 w 791"/>
                <a:gd name="T15" fmla="*/ 271 h 518"/>
                <a:gd name="T16" fmla="*/ 474 w 791"/>
                <a:gd name="T17" fmla="*/ 253 h 518"/>
                <a:gd name="T18" fmla="*/ 576 w 791"/>
                <a:gd name="T19" fmla="*/ 229 h 518"/>
                <a:gd name="T20" fmla="*/ 633 w 791"/>
                <a:gd name="T21" fmla="*/ 190 h 518"/>
                <a:gd name="T22" fmla="*/ 744 w 791"/>
                <a:gd name="T23" fmla="*/ 154 h 518"/>
                <a:gd name="T24" fmla="*/ 783 w 791"/>
                <a:gd name="T25" fmla="*/ 130 h 518"/>
                <a:gd name="T26" fmla="*/ 783 w 791"/>
                <a:gd name="T27" fmla="*/ 106 h 518"/>
                <a:gd name="T28" fmla="*/ 735 w 791"/>
                <a:gd name="T29" fmla="*/ 70 h 518"/>
                <a:gd name="T30" fmla="*/ 699 w 791"/>
                <a:gd name="T31" fmla="*/ 28 h 518"/>
                <a:gd name="T32" fmla="*/ 663 w 791"/>
                <a:gd name="T33" fmla="*/ 13 h 518"/>
                <a:gd name="T34" fmla="*/ 582 w 791"/>
                <a:gd name="T35" fmla="*/ 19 h 518"/>
                <a:gd name="T36" fmla="*/ 483 w 791"/>
                <a:gd name="T37" fmla="*/ 37 h 518"/>
                <a:gd name="T38" fmla="*/ 387 w 791"/>
                <a:gd name="T39" fmla="*/ 43 h 518"/>
                <a:gd name="T40" fmla="*/ 288 w 791"/>
                <a:gd name="T41" fmla="*/ 43 h 518"/>
                <a:gd name="T42" fmla="*/ 207 w 791"/>
                <a:gd name="T43" fmla="*/ 46 h 518"/>
                <a:gd name="T44" fmla="*/ 159 w 791"/>
                <a:gd name="T45" fmla="*/ 43 h 518"/>
                <a:gd name="T46" fmla="*/ 96 w 791"/>
                <a:gd name="T47" fmla="*/ 31 h 518"/>
                <a:gd name="T48" fmla="*/ 39 w 791"/>
                <a:gd name="T49" fmla="*/ 10 h 518"/>
                <a:gd name="T50" fmla="*/ 15 w 791"/>
                <a:gd name="T51" fmla="*/ 7 h 518"/>
                <a:gd name="T52" fmla="*/ 3 w 791"/>
                <a:gd name="T53" fmla="*/ 7 h 518"/>
                <a:gd name="T54" fmla="*/ 3 w 791"/>
                <a:gd name="T55" fmla="*/ 47 h 518"/>
                <a:gd name="T56" fmla="*/ 3 w 791"/>
                <a:gd name="T57" fmla="*/ 87 h 518"/>
                <a:gd name="T58" fmla="*/ 7 w 791"/>
                <a:gd name="T59" fmla="*/ 127 h 518"/>
                <a:gd name="T60" fmla="*/ 24 w 791"/>
                <a:gd name="T61" fmla="*/ 154 h 518"/>
                <a:gd name="T62" fmla="*/ 51 w 791"/>
                <a:gd name="T63" fmla="*/ 169 h 518"/>
                <a:gd name="T64" fmla="*/ 57 w 791"/>
                <a:gd name="T65" fmla="*/ 214 h 518"/>
                <a:gd name="T66" fmla="*/ 33 w 791"/>
                <a:gd name="T67" fmla="*/ 238 h 518"/>
                <a:gd name="T68" fmla="*/ 9 w 791"/>
                <a:gd name="T69" fmla="*/ 265 h 518"/>
                <a:gd name="T70" fmla="*/ 3 w 791"/>
                <a:gd name="T71" fmla="*/ 316 h 518"/>
                <a:gd name="T72" fmla="*/ 3 w 791"/>
                <a:gd name="T73" fmla="*/ 361 h 518"/>
                <a:gd name="T74" fmla="*/ 3 w 791"/>
                <a:gd name="T75" fmla="*/ 412 h 518"/>
                <a:gd name="T76" fmla="*/ 3 w 791"/>
                <a:gd name="T77" fmla="*/ 460 h 518"/>
                <a:gd name="T78" fmla="*/ 5 w 791"/>
                <a:gd name="T79" fmla="*/ 485 h 518"/>
                <a:gd name="T80" fmla="*/ 3 w 791"/>
                <a:gd name="T81" fmla="*/ 505 h 518"/>
                <a:gd name="T82" fmla="*/ 21 w 791"/>
                <a:gd name="T83" fmla="*/ 505 h 518"/>
                <a:gd name="T84" fmla="*/ 72 w 791"/>
                <a:gd name="T85" fmla="*/ 505 h 518"/>
                <a:gd name="T86" fmla="*/ 102 w 791"/>
                <a:gd name="T87" fmla="*/ 511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91"/>
                <a:gd name="T133" fmla="*/ 0 h 518"/>
                <a:gd name="T134" fmla="*/ 791 w 791"/>
                <a:gd name="T135" fmla="*/ 518 h 5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91" h="518">
                  <a:moveTo>
                    <a:pt x="102" y="511"/>
                  </a:moveTo>
                  <a:cubicBezTo>
                    <a:pt x="122" y="512"/>
                    <a:pt x="175" y="518"/>
                    <a:pt x="195" y="511"/>
                  </a:cubicBezTo>
                  <a:cubicBezTo>
                    <a:pt x="215" y="504"/>
                    <a:pt x="219" y="481"/>
                    <a:pt x="222" y="469"/>
                  </a:cubicBezTo>
                  <a:cubicBezTo>
                    <a:pt x="225" y="457"/>
                    <a:pt x="223" y="447"/>
                    <a:pt x="216" y="436"/>
                  </a:cubicBezTo>
                  <a:cubicBezTo>
                    <a:pt x="209" y="425"/>
                    <a:pt x="191" y="409"/>
                    <a:pt x="180" y="400"/>
                  </a:cubicBezTo>
                  <a:cubicBezTo>
                    <a:pt x="169" y="391"/>
                    <a:pt x="142" y="392"/>
                    <a:pt x="147" y="379"/>
                  </a:cubicBezTo>
                  <a:cubicBezTo>
                    <a:pt x="152" y="366"/>
                    <a:pt x="176" y="340"/>
                    <a:pt x="210" y="322"/>
                  </a:cubicBezTo>
                  <a:cubicBezTo>
                    <a:pt x="244" y="304"/>
                    <a:pt x="307" y="282"/>
                    <a:pt x="351" y="271"/>
                  </a:cubicBezTo>
                  <a:cubicBezTo>
                    <a:pt x="395" y="260"/>
                    <a:pt x="437" y="260"/>
                    <a:pt x="474" y="253"/>
                  </a:cubicBezTo>
                  <a:cubicBezTo>
                    <a:pt x="511" y="246"/>
                    <a:pt x="550" y="239"/>
                    <a:pt x="576" y="229"/>
                  </a:cubicBezTo>
                  <a:cubicBezTo>
                    <a:pt x="602" y="219"/>
                    <a:pt x="605" y="202"/>
                    <a:pt x="633" y="190"/>
                  </a:cubicBezTo>
                  <a:cubicBezTo>
                    <a:pt x="661" y="178"/>
                    <a:pt x="719" y="164"/>
                    <a:pt x="744" y="154"/>
                  </a:cubicBezTo>
                  <a:cubicBezTo>
                    <a:pt x="769" y="144"/>
                    <a:pt x="776" y="138"/>
                    <a:pt x="783" y="130"/>
                  </a:cubicBezTo>
                  <a:cubicBezTo>
                    <a:pt x="790" y="122"/>
                    <a:pt x="791" y="116"/>
                    <a:pt x="783" y="106"/>
                  </a:cubicBezTo>
                  <a:cubicBezTo>
                    <a:pt x="775" y="96"/>
                    <a:pt x="749" y="83"/>
                    <a:pt x="735" y="70"/>
                  </a:cubicBezTo>
                  <a:cubicBezTo>
                    <a:pt x="721" y="57"/>
                    <a:pt x="711" y="37"/>
                    <a:pt x="699" y="28"/>
                  </a:cubicBezTo>
                  <a:cubicBezTo>
                    <a:pt x="687" y="19"/>
                    <a:pt x="682" y="14"/>
                    <a:pt x="663" y="13"/>
                  </a:cubicBezTo>
                  <a:cubicBezTo>
                    <a:pt x="644" y="12"/>
                    <a:pt x="612" y="15"/>
                    <a:pt x="582" y="19"/>
                  </a:cubicBezTo>
                  <a:cubicBezTo>
                    <a:pt x="552" y="23"/>
                    <a:pt x="515" y="33"/>
                    <a:pt x="483" y="37"/>
                  </a:cubicBezTo>
                  <a:cubicBezTo>
                    <a:pt x="451" y="41"/>
                    <a:pt x="419" y="42"/>
                    <a:pt x="387" y="43"/>
                  </a:cubicBezTo>
                  <a:cubicBezTo>
                    <a:pt x="355" y="44"/>
                    <a:pt x="318" y="43"/>
                    <a:pt x="288" y="43"/>
                  </a:cubicBezTo>
                  <a:cubicBezTo>
                    <a:pt x="258" y="43"/>
                    <a:pt x="228" y="46"/>
                    <a:pt x="207" y="46"/>
                  </a:cubicBezTo>
                  <a:cubicBezTo>
                    <a:pt x="186" y="46"/>
                    <a:pt x="177" y="45"/>
                    <a:pt x="159" y="43"/>
                  </a:cubicBezTo>
                  <a:cubicBezTo>
                    <a:pt x="141" y="41"/>
                    <a:pt x="116" y="37"/>
                    <a:pt x="96" y="31"/>
                  </a:cubicBezTo>
                  <a:cubicBezTo>
                    <a:pt x="76" y="25"/>
                    <a:pt x="52" y="14"/>
                    <a:pt x="39" y="10"/>
                  </a:cubicBezTo>
                  <a:cubicBezTo>
                    <a:pt x="26" y="6"/>
                    <a:pt x="21" y="7"/>
                    <a:pt x="15" y="7"/>
                  </a:cubicBezTo>
                  <a:cubicBezTo>
                    <a:pt x="9" y="7"/>
                    <a:pt x="5" y="0"/>
                    <a:pt x="3" y="7"/>
                  </a:cubicBezTo>
                  <a:cubicBezTo>
                    <a:pt x="1" y="14"/>
                    <a:pt x="3" y="34"/>
                    <a:pt x="3" y="47"/>
                  </a:cubicBezTo>
                  <a:cubicBezTo>
                    <a:pt x="3" y="60"/>
                    <a:pt x="2" y="74"/>
                    <a:pt x="3" y="87"/>
                  </a:cubicBezTo>
                  <a:cubicBezTo>
                    <a:pt x="4" y="100"/>
                    <a:pt x="4" y="116"/>
                    <a:pt x="7" y="127"/>
                  </a:cubicBezTo>
                  <a:cubicBezTo>
                    <a:pt x="10" y="138"/>
                    <a:pt x="17" y="147"/>
                    <a:pt x="24" y="154"/>
                  </a:cubicBezTo>
                  <a:cubicBezTo>
                    <a:pt x="31" y="161"/>
                    <a:pt x="46" y="159"/>
                    <a:pt x="51" y="169"/>
                  </a:cubicBezTo>
                  <a:cubicBezTo>
                    <a:pt x="56" y="179"/>
                    <a:pt x="60" y="203"/>
                    <a:pt x="57" y="214"/>
                  </a:cubicBezTo>
                  <a:cubicBezTo>
                    <a:pt x="54" y="225"/>
                    <a:pt x="41" y="229"/>
                    <a:pt x="33" y="238"/>
                  </a:cubicBezTo>
                  <a:cubicBezTo>
                    <a:pt x="25" y="247"/>
                    <a:pt x="14" y="252"/>
                    <a:pt x="9" y="265"/>
                  </a:cubicBezTo>
                  <a:cubicBezTo>
                    <a:pt x="4" y="278"/>
                    <a:pt x="4" y="300"/>
                    <a:pt x="3" y="316"/>
                  </a:cubicBezTo>
                  <a:cubicBezTo>
                    <a:pt x="2" y="332"/>
                    <a:pt x="3" y="345"/>
                    <a:pt x="3" y="361"/>
                  </a:cubicBezTo>
                  <a:cubicBezTo>
                    <a:pt x="3" y="377"/>
                    <a:pt x="3" y="396"/>
                    <a:pt x="3" y="412"/>
                  </a:cubicBezTo>
                  <a:cubicBezTo>
                    <a:pt x="3" y="428"/>
                    <a:pt x="3" y="448"/>
                    <a:pt x="3" y="460"/>
                  </a:cubicBezTo>
                  <a:cubicBezTo>
                    <a:pt x="3" y="472"/>
                    <a:pt x="5" y="478"/>
                    <a:pt x="5" y="485"/>
                  </a:cubicBezTo>
                  <a:cubicBezTo>
                    <a:pt x="5" y="492"/>
                    <a:pt x="0" y="502"/>
                    <a:pt x="3" y="505"/>
                  </a:cubicBezTo>
                  <a:cubicBezTo>
                    <a:pt x="6" y="508"/>
                    <a:pt x="10" y="505"/>
                    <a:pt x="21" y="505"/>
                  </a:cubicBezTo>
                  <a:cubicBezTo>
                    <a:pt x="32" y="505"/>
                    <a:pt x="59" y="505"/>
                    <a:pt x="72" y="505"/>
                  </a:cubicBezTo>
                  <a:cubicBezTo>
                    <a:pt x="85" y="505"/>
                    <a:pt x="82" y="510"/>
                    <a:pt x="102" y="51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606" name="Rectangle 17"/>
            <p:cNvSpPr>
              <a:spLocks noChangeArrowheads="1"/>
            </p:cNvSpPr>
            <p:nvPr/>
          </p:nvSpPr>
          <p:spPr bwMode="auto">
            <a:xfrm>
              <a:off x="1035" y="1428"/>
              <a:ext cx="1689" cy="102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" name="Freeform 18"/>
            <p:cNvSpPr>
              <a:spLocks/>
            </p:cNvSpPr>
            <p:nvPr/>
          </p:nvSpPr>
          <p:spPr bwMode="auto">
            <a:xfrm>
              <a:off x="1027" y="1414"/>
              <a:ext cx="1702" cy="404"/>
            </a:xfrm>
            <a:custGeom>
              <a:avLst/>
              <a:gdLst>
                <a:gd name="T0" fmla="*/ 92 w 1702"/>
                <a:gd name="T1" fmla="*/ 242 h 404"/>
                <a:gd name="T2" fmla="*/ 182 w 1702"/>
                <a:gd name="T3" fmla="*/ 227 h 404"/>
                <a:gd name="T4" fmla="*/ 296 w 1702"/>
                <a:gd name="T5" fmla="*/ 263 h 404"/>
                <a:gd name="T6" fmla="*/ 386 w 1702"/>
                <a:gd name="T7" fmla="*/ 287 h 404"/>
                <a:gd name="T8" fmla="*/ 470 w 1702"/>
                <a:gd name="T9" fmla="*/ 287 h 404"/>
                <a:gd name="T10" fmla="*/ 554 w 1702"/>
                <a:gd name="T11" fmla="*/ 254 h 404"/>
                <a:gd name="T12" fmla="*/ 602 w 1702"/>
                <a:gd name="T13" fmla="*/ 173 h 404"/>
                <a:gd name="T14" fmla="*/ 644 w 1702"/>
                <a:gd name="T15" fmla="*/ 119 h 404"/>
                <a:gd name="T16" fmla="*/ 713 w 1702"/>
                <a:gd name="T17" fmla="*/ 110 h 404"/>
                <a:gd name="T18" fmla="*/ 776 w 1702"/>
                <a:gd name="T19" fmla="*/ 122 h 404"/>
                <a:gd name="T20" fmla="*/ 797 w 1702"/>
                <a:gd name="T21" fmla="*/ 176 h 404"/>
                <a:gd name="T22" fmla="*/ 839 w 1702"/>
                <a:gd name="T23" fmla="*/ 236 h 404"/>
                <a:gd name="T24" fmla="*/ 902 w 1702"/>
                <a:gd name="T25" fmla="*/ 263 h 404"/>
                <a:gd name="T26" fmla="*/ 944 w 1702"/>
                <a:gd name="T27" fmla="*/ 275 h 404"/>
                <a:gd name="T28" fmla="*/ 965 w 1702"/>
                <a:gd name="T29" fmla="*/ 281 h 404"/>
                <a:gd name="T30" fmla="*/ 932 w 1702"/>
                <a:gd name="T31" fmla="*/ 299 h 404"/>
                <a:gd name="T32" fmla="*/ 848 w 1702"/>
                <a:gd name="T33" fmla="*/ 332 h 404"/>
                <a:gd name="T34" fmla="*/ 815 w 1702"/>
                <a:gd name="T35" fmla="*/ 350 h 404"/>
                <a:gd name="T36" fmla="*/ 821 w 1702"/>
                <a:gd name="T37" fmla="*/ 380 h 404"/>
                <a:gd name="T38" fmla="*/ 893 w 1702"/>
                <a:gd name="T39" fmla="*/ 395 h 404"/>
                <a:gd name="T40" fmla="*/ 983 w 1702"/>
                <a:gd name="T41" fmla="*/ 395 h 404"/>
                <a:gd name="T42" fmla="*/ 1100 w 1702"/>
                <a:gd name="T43" fmla="*/ 341 h 404"/>
                <a:gd name="T44" fmla="*/ 1205 w 1702"/>
                <a:gd name="T45" fmla="*/ 332 h 404"/>
                <a:gd name="T46" fmla="*/ 1379 w 1702"/>
                <a:gd name="T47" fmla="*/ 332 h 404"/>
                <a:gd name="T48" fmla="*/ 1502 w 1702"/>
                <a:gd name="T49" fmla="*/ 302 h 404"/>
                <a:gd name="T50" fmla="*/ 1613 w 1702"/>
                <a:gd name="T51" fmla="*/ 257 h 404"/>
                <a:gd name="T52" fmla="*/ 1667 w 1702"/>
                <a:gd name="T53" fmla="*/ 251 h 404"/>
                <a:gd name="T54" fmla="*/ 1697 w 1702"/>
                <a:gd name="T55" fmla="*/ 242 h 404"/>
                <a:gd name="T56" fmla="*/ 1697 w 1702"/>
                <a:gd name="T57" fmla="*/ 194 h 404"/>
                <a:gd name="T58" fmla="*/ 1697 w 1702"/>
                <a:gd name="T59" fmla="*/ 161 h 404"/>
                <a:gd name="T60" fmla="*/ 1694 w 1702"/>
                <a:gd name="T61" fmla="*/ 92 h 404"/>
                <a:gd name="T62" fmla="*/ 1694 w 1702"/>
                <a:gd name="T63" fmla="*/ 59 h 404"/>
                <a:gd name="T64" fmla="*/ 1694 w 1702"/>
                <a:gd name="T65" fmla="*/ 38 h 404"/>
                <a:gd name="T66" fmla="*/ 1694 w 1702"/>
                <a:gd name="T67" fmla="*/ 20 h 404"/>
                <a:gd name="T68" fmla="*/ 1667 w 1702"/>
                <a:gd name="T69" fmla="*/ 14 h 404"/>
                <a:gd name="T70" fmla="*/ 1565 w 1702"/>
                <a:gd name="T71" fmla="*/ 11 h 404"/>
                <a:gd name="T72" fmla="*/ 1403 w 1702"/>
                <a:gd name="T73" fmla="*/ 17 h 404"/>
                <a:gd name="T74" fmla="*/ 1157 w 1702"/>
                <a:gd name="T75" fmla="*/ 17 h 404"/>
                <a:gd name="T76" fmla="*/ 923 w 1702"/>
                <a:gd name="T77" fmla="*/ 14 h 404"/>
                <a:gd name="T78" fmla="*/ 665 w 1702"/>
                <a:gd name="T79" fmla="*/ 17 h 404"/>
                <a:gd name="T80" fmla="*/ 500 w 1702"/>
                <a:gd name="T81" fmla="*/ 14 h 404"/>
                <a:gd name="T82" fmla="*/ 224 w 1702"/>
                <a:gd name="T83" fmla="*/ 11 h 404"/>
                <a:gd name="T84" fmla="*/ 128 w 1702"/>
                <a:gd name="T85" fmla="*/ 11 h 404"/>
                <a:gd name="T86" fmla="*/ 71 w 1702"/>
                <a:gd name="T87" fmla="*/ 11 h 404"/>
                <a:gd name="T88" fmla="*/ 38 w 1702"/>
                <a:gd name="T89" fmla="*/ 11 h 404"/>
                <a:gd name="T90" fmla="*/ 8 w 1702"/>
                <a:gd name="T91" fmla="*/ 11 h 404"/>
                <a:gd name="T92" fmla="*/ 11 w 1702"/>
                <a:gd name="T93" fmla="*/ 80 h 404"/>
                <a:gd name="T94" fmla="*/ 8 w 1702"/>
                <a:gd name="T95" fmla="*/ 152 h 404"/>
                <a:gd name="T96" fmla="*/ 8 w 1702"/>
                <a:gd name="T97" fmla="*/ 185 h 404"/>
                <a:gd name="T98" fmla="*/ 8 w 1702"/>
                <a:gd name="T99" fmla="*/ 203 h 404"/>
                <a:gd name="T100" fmla="*/ 8 w 1702"/>
                <a:gd name="T101" fmla="*/ 227 h 404"/>
                <a:gd name="T102" fmla="*/ 8 w 1702"/>
                <a:gd name="T103" fmla="*/ 245 h 404"/>
                <a:gd name="T104" fmla="*/ 59 w 1702"/>
                <a:gd name="T105" fmla="*/ 245 h 404"/>
                <a:gd name="T106" fmla="*/ 92 w 1702"/>
                <a:gd name="T107" fmla="*/ 242 h 4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02"/>
                <a:gd name="T163" fmla="*/ 0 h 404"/>
                <a:gd name="T164" fmla="*/ 1702 w 1702"/>
                <a:gd name="T165" fmla="*/ 404 h 4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02" h="404">
                  <a:moveTo>
                    <a:pt x="92" y="242"/>
                  </a:moveTo>
                  <a:cubicBezTo>
                    <a:pt x="112" y="239"/>
                    <a:pt x="148" y="224"/>
                    <a:pt x="182" y="227"/>
                  </a:cubicBezTo>
                  <a:cubicBezTo>
                    <a:pt x="216" y="230"/>
                    <a:pt x="262" y="253"/>
                    <a:pt x="296" y="263"/>
                  </a:cubicBezTo>
                  <a:cubicBezTo>
                    <a:pt x="330" y="273"/>
                    <a:pt x="357" y="283"/>
                    <a:pt x="386" y="287"/>
                  </a:cubicBezTo>
                  <a:cubicBezTo>
                    <a:pt x="415" y="291"/>
                    <a:pt x="442" y="292"/>
                    <a:pt x="470" y="287"/>
                  </a:cubicBezTo>
                  <a:cubicBezTo>
                    <a:pt x="498" y="282"/>
                    <a:pt x="532" y="273"/>
                    <a:pt x="554" y="254"/>
                  </a:cubicBezTo>
                  <a:cubicBezTo>
                    <a:pt x="576" y="235"/>
                    <a:pt x="587" y="195"/>
                    <a:pt x="602" y="173"/>
                  </a:cubicBezTo>
                  <a:cubicBezTo>
                    <a:pt x="617" y="151"/>
                    <a:pt x="626" y="129"/>
                    <a:pt x="644" y="119"/>
                  </a:cubicBezTo>
                  <a:cubicBezTo>
                    <a:pt x="662" y="109"/>
                    <a:pt x="691" y="110"/>
                    <a:pt x="713" y="110"/>
                  </a:cubicBezTo>
                  <a:cubicBezTo>
                    <a:pt x="735" y="110"/>
                    <a:pt x="762" y="111"/>
                    <a:pt x="776" y="122"/>
                  </a:cubicBezTo>
                  <a:cubicBezTo>
                    <a:pt x="790" y="133"/>
                    <a:pt x="787" y="157"/>
                    <a:pt x="797" y="176"/>
                  </a:cubicBezTo>
                  <a:cubicBezTo>
                    <a:pt x="807" y="195"/>
                    <a:pt x="821" y="222"/>
                    <a:pt x="839" y="236"/>
                  </a:cubicBezTo>
                  <a:cubicBezTo>
                    <a:pt x="857" y="250"/>
                    <a:pt x="885" y="257"/>
                    <a:pt x="902" y="263"/>
                  </a:cubicBezTo>
                  <a:cubicBezTo>
                    <a:pt x="919" y="269"/>
                    <a:pt x="934" y="272"/>
                    <a:pt x="944" y="275"/>
                  </a:cubicBezTo>
                  <a:cubicBezTo>
                    <a:pt x="954" y="278"/>
                    <a:pt x="967" y="277"/>
                    <a:pt x="965" y="281"/>
                  </a:cubicBezTo>
                  <a:cubicBezTo>
                    <a:pt x="963" y="285"/>
                    <a:pt x="951" y="291"/>
                    <a:pt x="932" y="299"/>
                  </a:cubicBezTo>
                  <a:cubicBezTo>
                    <a:pt x="913" y="307"/>
                    <a:pt x="867" y="324"/>
                    <a:pt x="848" y="332"/>
                  </a:cubicBezTo>
                  <a:cubicBezTo>
                    <a:pt x="829" y="340"/>
                    <a:pt x="819" y="342"/>
                    <a:pt x="815" y="350"/>
                  </a:cubicBezTo>
                  <a:cubicBezTo>
                    <a:pt x="811" y="358"/>
                    <a:pt x="808" y="373"/>
                    <a:pt x="821" y="380"/>
                  </a:cubicBezTo>
                  <a:cubicBezTo>
                    <a:pt x="834" y="387"/>
                    <a:pt x="866" y="392"/>
                    <a:pt x="893" y="395"/>
                  </a:cubicBezTo>
                  <a:cubicBezTo>
                    <a:pt x="920" y="398"/>
                    <a:pt x="949" y="404"/>
                    <a:pt x="983" y="395"/>
                  </a:cubicBezTo>
                  <a:cubicBezTo>
                    <a:pt x="1017" y="386"/>
                    <a:pt x="1063" y="351"/>
                    <a:pt x="1100" y="341"/>
                  </a:cubicBezTo>
                  <a:cubicBezTo>
                    <a:pt x="1137" y="331"/>
                    <a:pt x="1159" y="333"/>
                    <a:pt x="1205" y="332"/>
                  </a:cubicBezTo>
                  <a:cubicBezTo>
                    <a:pt x="1251" y="331"/>
                    <a:pt x="1330" y="337"/>
                    <a:pt x="1379" y="332"/>
                  </a:cubicBezTo>
                  <a:cubicBezTo>
                    <a:pt x="1428" y="327"/>
                    <a:pt x="1463" y="314"/>
                    <a:pt x="1502" y="302"/>
                  </a:cubicBezTo>
                  <a:cubicBezTo>
                    <a:pt x="1541" y="290"/>
                    <a:pt x="1586" y="265"/>
                    <a:pt x="1613" y="257"/>
                  </a:cubicBezTo>
                  <a:cubicBezTo>
                    <a:pt x="1640" y="249"/>
                    <a:pt x="1653" y="253"/>
                    <a:pt x="1667" y="251"/>
                  </a:cubicBezTo>
                  <a:cubicBezTo>
                    <a:pt x="1681" y="249"/>
                    <a:pt x="1692" y="251"/>
                    <a:pt x="1697" y="242"/>
                  </a:cubicBezTo>
                  <a:cubicBezTo>
                    <a:pt x="1702" y="233"/>
                    <a:pt x="1697" y="207"/>
                    <a:pt x="1697" y="194"/>
                  </a:cubicBezTo>
                  <a:cubicBezTo>
                    <a:pt x="1697" y="181"/>
                    <a:pt x="1697" y="178"/>
                    <a:pt x="1697" y="161"/>
                  </a:cubicBezTo>
                  <a:cubicBezTo>
                    <a:pt x="1697" y="144"/>
                    <a:pt x="1695" y="109"/>
                    <a:pt x="1694" y="92"/>
                  </a:cubicBezTo>
                  <a:cubicBezTo>
                    <a:pt x="1693" y="75"/>
                    <a:pt x="1694" y="68"/>
                    <a:pt x="1694" y="59"/>
                  </a:cubicBezTo>
                  <a:cubicBezTo>
                    <a:pt x="1694" y="50"/>
                    <a:pt x="1694" y="44"/>
                    <a:pt x="1694" y="38"/>
                  </a:cubicBezTo>
                  <a:cubicBezTo>
                    <a:pt x="1694" y="32"/>
                    <a:pt x="1699" y="24"/>
                    <a:pt x="1694" y="20"/>
                  </a:cubicBezTo>
                  <a:cubicBezTo>
                    <a:pt x="1689" y="16"/>
                    <a:pt x="1688" y="15"/>
                    <a:pt x="1667" y="14"/>
                  </a:cubicBezTo>
                  <a:cubicBezTo>
                    <a:pt x="1646" y="13"/>
                    <a:pt x="1609" y="10"/>
                    <a:pt x="1565" y="11"/>
                  </a:cubicBezTo>
                  <a:cubicBezTo>
                    <a:pt x="1521" y="12"/>
                    <a:pt x="1471" y="16"/>
                    <a:pt x="1403" y="17"/>
                  </a:cubicBezTo>
                  <a:cubicBezTo>
                    <a:pt x="1335" y="18"/>
                    <a:pt x="1237" y="18"/>
                    <a:pt x="1157" y="17"/>
                  </a:cubicBezTo>
                  <a:cubicBezTo>
                    <a:pt x="1077" y="16"/>
                    <a:pt x="1005" y="14"/>
                    <a:pt x="923" y="14"/>
                  </a:cubicBezTo>
                  <a:cubicBezTo>
                    <a:pt x="841" y="14"/>
                    <a:pt x="735" y="17"/>
                    <a:pt x="665" y="17"/>
                  </a:cubicBezTo>
                  <a:cubicBezTo>
                    <a:pt x="595" y="17"/>
                    <a:pt x="573" y="15"/>
                    <a:pt x="500" y="14"/>
                  </a:cubicBezTo>
                  <a:cubicBezTo>
                    <a:pt x="427" y="13"/>
                    <a:pt x="286" y="12"/>
                    <a:pt x="224" y="11"/>
                  </a:cubicBezTo>
                  <a:cubicBezTo>
                    <a:pt x="162" y="10"/>
                    <a:pt x="153" y="11"/>
                    <a:pt x="128" y="11"/>
                  </a:cubicBezTo>
                  <a:cubicBezTo>
                    <a:pt x="103" y="11"/>
                    <a:pt x="86" y="11"/>
                    <a:pt x="71" y="11"/>
                  </a:cubicBezTo>
                  <a:cubicBezTo>
                    <a:pt x="56" y="11"/>
                    <a:pt x="48" y="11"/>
                    <a:pt x="38" y="11"/>
                  </a:cubicBezTo>
                  <a:cubicBezTo>
                    <a:pt x="28" y="11"/>
                    <a:pt x="12" y="0"/>
                    <a:pt x="8" y="11"/>
                  </a:cubicBezTo>
                  <a:cubicBezTo>
                    <a:pt x="4" y="22"/>
                    <a:pt x="11" y="57"/>
                    <a:pt x="11" y="80"/>
                  </a:cubicBezTo>
                  <a:cubicBezTo>
                    <a:pt x="11" y="103"/>
                    <a:pt x="8" y="135"/>
                    <a:pt x="8" y="152"/>
                  </a:cubicBezTo>
                  <a:cubicBezTo>
                    <a:pt x="8" y="169"/>
                    <a:pt x="8" y="177"/>
                    <a:pt x="8" y="185"/>
                  </a:cubicBezTo>
                  <a:cubicBezTo>
                    <a:pt x="8" y="193"/>
                    <a:pt x="8" y="196"/>
                    <a:pt x="8" y="203"/>
                  </a:cubicBezTo>
                  <a:cubicBezTo>
                    <a:pt x="8" y="210"/>
                    <a:pt x="8" y="220"/>
                    <a:pt x="8" y="227"/>
                  </a:cubicBezTo>
                  <a:cubicBezTo>
                    <a:pt x="8" y="234"/>
                    <a:pt x="0" y="242"/>
                    <a:pt x="8" y="245"/>
                  </a:cubicBezTo>
                  <a:cubicBezTo>
                    <a:pt x="16" y="248"/>
                    <a:pt x="44" y="246"/>
                    <a:pt x="59" y="245"/>
                  </a:cubicBezTo>
                  <a:cubicBezTo>
                    <a:pt x="74" y="244"/>
                    <a:pt x="72" y="245"/>
                    <a:pt x="92" y="242"/>
                  </a:cubicBezTo>
                  <a:close/>
                </a:path>
              </a:pathLst>
            </a:custGeom>
            <a:solidFill>
              <a:srgbClr val="5F5F5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608" name="Freeform 19"/>
            <p:cNvSpPr>
              <a:spLocks/>
            </p:cNvSpPr>
            <p:nvPr/>
          </p:nvSpPr>
          <p:spPr bwMode="auto">
            <a:xfrm>
              <a:off x="1035" y="1431"/>
              <a:ext cx="263" cy="61"/>
            </a:xfrm>
            <a:custGeom>
              <a:avLst/>
              <a:gdLst>
                <a:gd name="T0" fmla="*/ 258 w 263"/>
                <a:gd name="T1" fmla="*/ 0 h 61"/>
                <a:gd name="T2" fmla="*/ 261 w 263"/>
                <a:gd name="T3" fmla="*/ 33 h 61"/>
                <a:gd name="T4" fmla="*/ 246 w 263"/>
                <a:gd name="T5" fmla="*/ 57 h 61"/>
                <a:gd name="T6" fmla="*/ 207 w 263"/>
                <a:gd name="T7" fmla="*/ 57 h 61"/>
                <a:gd name="T8" fmla="*/ 150 w 263"/>
                <a:gd name="T9" fmla="*/ 57 h 61"/>
                <a:gd name="T10" fmla="*/ 99 w 263"/>
                <a:gd name="T11" fmla="*/ 57 h 61"/>
                <a:gd name="T12" fmla="*/ 45 w 263"/>
                <a:gd name="T13" fmla="*/ 57 h 61"/>
                <a:gd name="T14" fmla="*/ 0 w 263"/>
                <a:gd name="T15" fmla="*/ 57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"/>
                <a:gd name="T25" fmla="*/ 0 h 61"/>
                <a:gd name="T26" fmla="*/ 263 w 263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" h="61">
                  <a:moveTo>
                    <a:pt x="258" y="0"/>
                  </a:moveTo>
                  <a:cubicBezTo>
                    <a:pt x="260" y="12"/>
                    <a:pt x="263" y="24"/>
                    <a:pt x="261" y="33"/>
                  </a:cubicBezTo>
                  <a:cubicBezTo>
                    <a:pt x="259" y="42"/>
                    <a:pt x="255" y="53"/>
                    <a:pt x="246" y="57"/>
                  </a:cubicBezTo>
                  <a:cubicBezTo>
                    <a:pt x="237" y="61"/>
                    <a:pt x="223" y="57"/>
                    <a:pt x="207" y="57"/>
                  </a:cubicBezTo>
                  <a:cubicBezTo>
                    <a:pt x="191" y="57"/>
                    <a:pt x="168" y="57"/>
                    <a:pt x="150" y="57"/>
                  </a:cubicBezTo>
                  <a:cubicBezTo>
                    <a:pt x="132" y="57"/>
                    <a:pt x="116" y="57"/>
                    <a:pt x="99" y="57"/>
                  </a:cubicBezTo>
                  <a:cubicBezTo>
                    <a:pt x="82" y="57"/>
                    <a:pt x="61" y="57"/>
                    <a:pt x="45" y="57"/>
                  </a:cubicBezTo>
                  <a:cubicBezTo>
                    <a:pt x="29" y="57"/>
                    <a:pt x="14" y="57"/>
                    <a:pt x="0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Freeform 20"/>
            <p:cNvSpPr>
              <a:spLocks/>
            </p:cNvSpPr>
            <p:nvPr/>
          </p:nvSpPr>
          <p:spPr bwMode="auto">
            <a:xfrm>
              <a:off x="1454" y="1425"/>
              <a:ext cx="222" cy="139"/>
            </a:xfrm>
            <a:custGeom>
              <a:avLst/>
              <a:gdLst>
                <a:gd name="T0" fmla="*/ 1 w 222"/>
                <a:gd name="T1" fmla="*/ 6 h 139"/>
                <a:gd name="T2" fmla="*/ 4 w 222"/>
                <a:gd name="T3" fmla="*/ 90 h 139"/>
                <a:gd name="T4" fmla="*/ 4 w 222"/>
                <a:gd name="T5" fmla="*/ 120 h 139"/>
                <a:gd name="T6" fmla="*/ 28 w 222"/>
                <a:gd name="T7" fmla="*/ 135 h 139"/>
                <a:gd name="T8" fmla="*/ 88 w 222"/>
                <a:gd name="T9" fmla="*/ 135 h 139"/>
                <a:gd name="T10" fmla="*/ 121 w 222"/>
                <a:gd name="T11" fmla="*/ 135 h 139"/>
                <a:gd name="T12" fmla="*/ 133 w 222"/>
                <a:gd name="T13" fmla="*/ 108 h 139"/>
                <a:gd name="T14" fmla="*/ 139 w 222"/>
                <a:gd name="T15" fmla="*/ 72 h 139"/>
                <a:gd name="T16" fmla="*/ 205 w 222"/>
                <a:gd name="T17" fmla="*/ 66 h 139"/>
                <a:gd name="T18" fmla="*/ 220 w 222"/>
                <a:gd name="T19" fmla="*/ 51 h 139"/>
                <a:gd name="T20" fmla="*/ 220 w 222"/>
                <a:gd name="T21" fmla="*/ 21 h 139"/>
                <a:gd name="T22" fmla="*/ 220 w 222"/>
                <a:gd name="T23" fmla="*/ 0 h 1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2"/>
                <a:gd name="T37" fmla="*/ 0 h 139"/>
                <a:gd name="T38" fmla="*/ 222 w 222"/>
                <a:gd name="T39" fmla="*/ 139 h 1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2" h="139">
                  <a:moveTo>
                    <a:pt x="1" y="6"/>
                  </a:moveTo>
                  <a:cubicBezTo>
                    <a:pt x="2" y="38"/>
                    <a:pt x="4" y="71"/>
                    <a:pt x="4" y="90"/>
                  </a:cubicBezTo>
                  <a:cubicBezTo>
                    <a:pt x="4" y="109"/>
                    <a:pt x="0" y="113"/>
                    <a:pt x="4" y="120"/>
                  </a:cubicBezTo>
                  <a:cubicBezTo>
                    <a:pt x="8" y="127"/>
                    <a:pt x="14" y="133"/>
                    <a:pt x="28" y="135"/>
                  </a:cubicBezTo>
                  <a:cubicBezTo>
                    <a:pt x="42" y="137"/>
                    <a:pt x="73" y="135"/>
                    <a:pt x="88" y="135"/>
                  </a:cubicBezTo>
                  <a:cubicBezTo>
                    <a:pt x="103" y="135"/>
                    <a:pt x="114" y="139"/>
                    <a:pt x="121" y="135"/>
                  </a:cubicBezTo>
                  <a:cubicBezTo>
                    <a:pt x="128" y="131"/>
                    <a:pt x="130" y="118"/>
                    <a:pt x="133" y="108"/>
                  </a:cubicBezTo>
                  <a:cubicBezTo>
                    <a:pt x="136" y="98"/>
                    <a:pt x="127" y="79"/>
                    <a:pt x="139" y="72"/>
                  </a:cubicBezTo>
                  <a:cubicBezTo>
                    <a:pt x="151" y="65"/>
                    <a:pt x="192" y="69"/>
                    <a:pt x="205" y="66"/>
                  </a:cubicBezTo>
                  <a:cubicBezTo>
                    <a:pt x="218" y="63"/>
                    <a:pt x="218" y="58"/>
                    <a:pt x="220" y="51"/>
                  </a:cubicBezTo>
                  <a:cubicBezTo>
                    <a:pt x="222" y="44"/>
                    <a:pt x="220" y="29"/>
                    <a:pt x="220" y="21"/>
                  </a:cubicBezTo>
                  <a:cubicBezTo>
                    <a:pt x="220" y="13"/>
                    <a:pt x="220" y="6"/>
                    <a:pt x="22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Freeform 21"/>
            <p:cNvSpPr>
              <a:spLocks/>
            </p:cNvSpPr>
            <p:nvPr/>
          </p:nvSpPr>
          <p:spPr bwMode="auto">
            <a:xfrm>
              <a:off x="1035" y="1428"/>
              <a:ext cx="508" cy="828"/>
            </a:xfrm>
            <a:custGeom>
              <a:avLst/>
              <a:gdLst>
                <a:gd name="T0" fmla="*/ 0 w 508"/>
                <a:gd name="T1" fmla="*/ 129 h 828"/>
                <a:gd name="T2" fmla="*/ 75 w 508"/>
                <a:gd name="T3" fmla="*/ 129 h 828"/>
                <a:gd name="T4" fmla="*/ 153 w 508"/>
                <a:gd name="T5" fmla="*/ 129 h 828"/>
                <a:gd name="T6" fmla="*/ 192 w 508"/>
                <a:gd name="T7" fmla="*/ 129 h 828"/>
                <a:gd name="T8" fmla="*/ 216 w 508"/>
                <a:gd name="T9" fmla="*/ 144 h 828"/>
                <a:gd name="T10" fmla="*/ 216 w 508"/>
                <a:gd name="T11" fmla="*/ 180 h 828"/>
                <a:gd name="T12" fmla="*/ 252 w 508"/>
                <a:gd name="T13" fmla="*/ 189 h 828"/>
                <a:gd name="T14" fmla="*/ 258 w 508"/>
                <a:gd name="T15" fmla="*/ 225 h 828"/>
                <a:gd name="T16" fmla="*/ 258 w 508"/>
                <a:gd name="T17" fmla="*/ 306 h 828"/>
                <a:gd name="T18" fmla="*/ 258 w 508"/>
                <a:gd name="T19" fmla="*/ 606 h 828"/>
                <a:gd name="T20" fmla="*/ 258 w 508"/>
                <a:gd name="T21" fmla="*/ 747 h 828"/>
                <a:gd name="T22" fmla="*/ 258 w 508"/>
                <a:gd name="T23" fmla="*/ 786 h 828"/>
                <a:gd name="T24" fmla="*/ 261 w 508"/>
                <a:gd name="T25" fmla="*/ 807 h 828"/>
                <a:gd name="T26" fmla="*/ 270 w 508"/>
                <a:gd name="T27" fmla="*/ 825 h 828"/>
                <a:gd name="T28" fmla="*/ 297 w 508"/>
                <a:gd name="T29" fmla="*/ 825 h 828"/>
                <a:gd name="T30" fmla="*/ 309 w 508"/>
                <a:gd name="T31" fmla="*/ 804 h 828"/>
                <a:gd name="T32" fmla="*/ 309 w 508"/>
                <a:gd name="T33" fmla="*/ 774 h 828"/>
                <a:gd name="T34" fmla="*/ 321 w 508"/>
                <a:gd name="T35" fmla="*/ 759 h 828"/>
                <a:gd name="T36" fmla="*/ 360 w 508"/>
                <a:gd name="T37" fmla="*/ 759 h 828"/>
                <a:gd name="T38" fmla="*/ 366 w 508"/>
                <a:gd name="T39" fmla="*/ 705 h 828"/>
                <a:gd name="T40" fmla="*/ 396 w 508"/>
                <a:gd name="T41" fmla="*/ 675 h 828"/>
                <a:gd name="T42" fmla="*/ 399 w 508"/>
                <a:gd name="T43" fmla="*/ 639 h 828"/>
                <a:gd name="T44" fmla="*/ 423 w 508"/>
                <a:gd name="T45" fmla="*/ 630 h 828"/>
                <a:gd name="T46" fmla="*/ 462 w 508"/>
                <a:gd name="T47" fmla="*/ 630 h 828"/>
                <a:gd name="T48" fmla="*/ 495 w 508"/>
                <a:gd name="T49" fmla="*/ 630 h 828"/>
                <a:gd name="T50" fmla="*/ 501 w 508"/>
                <a:gd name="T51" fmla="*/ 609 h 828"/>
                <a:gd name="T52" fmla="*/ 501 w 508"/>
                <a:gd name="T53" fmla="*/ 549 h 828"/>
                <a:gd name="T54" fmla="*/ 498 w 508"/>
                <a:gd name="T55" fmla="*/ 513 h 828"/>
                <a:gd name="T56" fmla="*/ 465 w 508"/>
                <a:gd name="T57" fmla="*/ 507 h 828"/>
                <a:gd name="T58" fmla="*/ 429 w 508"/>
                <a:gd name="T59" fmla="*/ 510 h 828"/>
                <a:gd name="T60" fmla="*/ 426 w 508"/>
                <a:gd name="T61" fmla="*/ 474 h 828"/>
                <a:gd name="T62" fmla="*/ 426 w 508"/>
                <a:gd name="T63" fmla="*/ 444 h 828"/>
                <a:gd name="T64" fmla="*/ 393 w 508"/>
                <a:gd name="T65" fmla="*/ 441 h 828"/>
                <a:gd name="T66" fmla="*/ 348 w 508"/>
                <a:gd name="T67" fmla="*/ 444 h 828"/>
                <a:gd name="T68" fmla="*/ 324 w 508"/>
                <a:gd name="T69" fmla="*/ 438 h 828"/>
                <a:gd name="T70" fmla="*/ 312 w 508"/>
                <a:gd name="T71" fmla="*/ 414 h 828"/>
                <a:gd name="T72" fmla="*/ 315 w 508"/>
                <a:gd name="T73" fmla="*/ 396 h 828"/>
                <a:gd name="T74" fmla="*/ 339 w 508"/>
                <a:gd name="T75" fmla="*/ 372 h 828"/>
                <a:gd name="T76" fmla="*/ 345 w 508"/>
                <a:gd name="T77" fmla="*/ 345 h 828"/>
                <a:gd name="T78" fmla="*/ 345 w 508"/>
                <a:gd name="T79" fmla="*/ 318 h 828"/>
                <a:gd name="T80" fmla="*/ 369 w 508"/>
                <a:gd name="T81" fmla="*/ 312 h 828"/>
                <a:gd name="T82" fmla="*/ 432 w 508"/>
                <a:gd name="T83" fmla="*/ 315 h 828"/>
                <a:gd name="T84" fmla="*/ 483 w 508"/>
                <a:gd name="T85" fmla="*/ 315 h 828"/>
                <a:gd name="T86" fmla="*/ 504 w 508"/>
                <a:gd name="T87" fmla="*/ 315 h 828"/>
                <a:gd name="T88" fmla="*/ 507 w 508"/>
                <a:gd name="T89" fmla="*/ 246 h 828"/>
                <a:gd name="T90" fmla="*/ 507 w 508"/>
                <a:gd name="T91" fmla="*/ 0 h 8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8"/>
                <a:gd name="T139" fmla="*/ 0 h 828"/>
                <a:gd name="T140" fmla="*/ 508 w 508"/>
                <a:gd name="T141" fmla="*/ 828 h 8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8" h="828">
                  <a:moveTo>
                    <a:pt x="0" y="129"/>
                  </a:moveTo>
                  <a:cubicBezTo>
                    <a:pt x="25" y="129"/>
                    <a:pt x="50" y="129"/>
                    <a:pt x="75" y="129"/>
                  </a:cubicBezTo>
                  <a:cubicBezTo>
                    <a:pt x="100" y="129"/>
                    <a:pt x="134" y="129"/>
                    <a:pt x="153" y="129"/>
                  </a:cubicBezTo>
                  <a:cubicBezTo>
                    <a:pt x="172" y="129"/>
                    <a:pt x="182" y="127"/>
                    <a:pt x="192" y="129"/>
                  </a:cubicBezTo>
                  <a:cubicBezTo>
                    <a:pt x="202" y="131"/>
                    <a:pt x="212" y="136"/>
                    <a:pt x="216" y="144"/>
                  </a:cubicBezTo>
                  <a:cubicBezTo>
                    <a:pt x="220" y="152"/>
                    <a:pt x="210" y="173"/>
                    <a:pt x="216" y="180"/>
                  </a:cubicBezTo>
                  <a:cubicBezTo>
                    <a:pt x="222" y="187"/>
                    <a:pt x="245" y="182"/>
                    <a:pt x="252" y="189"/>
                  </a:cubicBezTo>
                  <a:cubicBezTo>
                    <a:pt x="259" y="196"/>
                    <a:pt x="257" y="206"/>
                    <a:pt x="258" y="225"/>
                  </a:cubicBezTo>
                  <a:cubicBezTo>
                    <a:pt x="259" y="244"/>
                    <a:pt x="258" y="243"/>
                    <a:pt x="258" y="306"/>
                  </a:cubicBezTo>
                  <a:cubicBezTo>
                    <a:pt x="258" y="369"/>
                    <a:pt x="258" y="533"/>
                    <a:pt x="258" y="606"/>
                  </a:cubicBezTo>
                  <a:cubicBezTo>
                    <a:pt x="258" y="679"/>
                    <a:pt x="258" y="717"/>
                    <a:pt x="258" y="747"/>
                  </a:cubicBezTo>
                  <a:cubicBezTo>
                    <a:pt x="258" y="777"/>
                    <a:pt x="257" y="776"/>
                    <a:pt x="258" y="786"/>
                  </a:cubicBezTo>
                  <a:cubicBezTo>
                    <a:pt x="259" y="796"/>
                    <a:pt x="259" y="800"/>
                    <a:pt x="261" y="807"/>
                  </a:cubicBezTo>
                  <a:cubicBezTo>
                    <a:pt x="263" y="814"/>
                    <a:pt x="264" y="822"/>
                    <a:pt x="270" y="825"/>
                  </a:cubicBezTo>
                  <a:cubicBezTo>
                    <a:pt x="276" y="828"/>
                    <a:pt x="291" y="828"/>
                    <a:pt x="297" y="825"/>
                  </a:cubicBezTo>
                  <a:cubicBezTo>
                    <a:pt x="303" y="822"/>
                    <a:pt x="307" y="812"/>
                    <a:pt x="309" y="804"/>
                  </a:cubicBezTo>
                  <a:cubicBezTo>
                    <a:pt x="311" y="796"/>
                    <a:pt x="307" y="781"/>
                    <a:pt x="309" y="774"/>
                  </a:cubicBezTo>
                  <a:cubicBezTo>
                    <a:pt x="311" y="767"/>
                    <a:pt x="313" y="761"/>
                    <a:pt x="321" y="759"/>
                  </a:cubicBezTo>
                  <a:cubicBezTo>
                    <a:pt x="329" y="757"/>
                    <a:pt x="353" y="768"/>
                    <a:pt x="360" y="759"/>
                  </a:cubicBezTo>
                  <a:cubicBezTo>
                    <a:pt x="367" y="750"/>
                    <a:pt x="360" y="719"/>
                    <a:pt x="366" y="705"/>
                  </a:cubicBezTo>
                  <a:cubicBezTo>
                    <a:pt x="372" y="691"/>
                    <a:pt x="391" y="686"/>
                    <a:pt x="396" y="675"/>
                  </a:cubicBezTo>
                  <a:cubicBezTo>
                    <a:pt x="401" y="664"/>
                    <a:pt x="395" y="646"/>
                    <a:pt x="399" y="639"/>
                  </a:cubicBezTo>
                  <a:cubicBezTo>
                    <a:pt x="403" y="632"/>
                    <a:pt x="413" y="631"/>
                    <a:pt x="423" y="630"/>
                  </a:cubicBezTo>
                  <a:cubicBezTo>
                    <a:pt x="433" y="629"/>
                    <a:pt x="450" y="630"/>
                    <a:pt x="462" y="630"/>
                  </a:cubicBezTo>
                  <a:cubicBezTo>
                    <a:pt x="474" y="630"/>
                    <a:pt x="489" y="633"/>
                    <a:pt x="495" y="630"/>
                  </a:cubicBezTo>
                  <a:cubicBezTo>
                    <a:pt x="501" y="627"/>
                    <a:pt x="500" y="622"/>
                    <a:pt x="501" y="609"/>
                  </a:cubicBezTo>
                  <a:cubicBezTo>
                    <a:pt x="502" y="596"/>
                    <a:pt x="501" y="565"/>
                    <a:pt x="501" y="549"/>
                  </a:cubicBezTo>
                  <a:cubicBezTo>
                    <a:pt x="501" y="533"/>
                    <a:pt x="504" y="520"/>
                    <a:pt x="498" y="513"/>
                  </a:cubicBezTo>
                  <a:cubicBezTo>
                    <a:pt x="492" y="506"/>
                    <a:pt x="476" y="507"/>
                    <a:pt x="465" y="507"/>
                  </a:cubicBezTo>
                  <a:cubicBezTo>
                    <a:pt x="454" y="507"/>
                    <a:pt x="435" y="515"/>
                    <a:pt x="429" y="510"/>
                  </a:cubicBezTo>
                  <a:cubicBezTo>
                    <a:pt x="423" y="505"/>
                    <a:pt x="427" y="485"/>
                    <a:pt x="426" y="474"/>
                  </a:cubicBezTo>
                  <a:cubicBezTo>
                    <a:pt x="425" y="463"/>
                    <a:pt x="431" y="449"/>
                    <a:pt x="426" y="444"/>
                  </a:cubicBezTo>
                  <a:cubicBezTo>
                    <a:pt x="421" y="439"/>
                    <a:pt x="406" y="441"/>
                    <a:pt x="393" y="441"/>
                  </a:cubicBezTo>
                  <a:cubicBezTo>
                    <a:pt x="380" y="441"/>
                    <a:pt x="359" y="444"/>
                    <a:pt x="348" y="444"/>
                  </a:cubicBezTo>
                  <a:cubicBezTo>
                    <a:pt x="337" y="444"/>
                    <a:pt x="330" y="443"/>
                    <a:pt x="324" y="438"/>
                  </a:cubicBezTo>
                  <a:cubicBezTo>
                    <a:pt x="318" y="433"/>
                    <a:pt x="313" y="421"/>
                    <a:pt x="312" y="414"/>
                  </a:cubicBezTo>
                  <a:cubicBezTo>
                    <a:pt x="311" y="407"/>
                    <a:pt x="311" y="403"/>
                    <a:pt x="315" y="396"/>
                  </a:cubicBezTo>
                  <a:cubicBezTo>
                    <a:pt x="319" y="389"/>
                    <a:pt x="334" y="380"/>
                    <a:pt x="339" y="372"/>
                  </a:cubicBezTo>
                  <a:cubicBezTo>
                    <a:pt x="344" y="364"/>
                    <a:pt x="344" y="354"/>
                    <a:pt x="345" y="345"/>
                  </a:cubicBezTo>
                  <a:cubicBezTo>
                    <a:pt x="346" y="336"/>
                    <a:pt x="341" y="323"/>
                    <a:pt x="345" y="318"/>
                  </a:cubicBezTo>
                  <a:cubicBezTo>
                    <a:pt x="349" y="313"/>
                    <a:pt x="355" y="312"/>
                    <a:pt x="369" y="312"/>
                  </a:cubicBezTo>
                  <a:cubicBezTo>
                    <a:pt x="383" y="312"/>
                    <a:pt x="413" y="314"/>
                    <a:pt x="432" y="315"/>
                  </a:cubicBezTo>
                  <a:cubicBezTo>
                    <a:pt x="451" y="316"/>
                    <a:pt x="471" y="315"/>
                    <a:pt x="483" y="315"/>
                  </a:cubicBezTo>
                  <a:cubicBezTo>
                    <a:pt x="495" y="315"/>
                    <a:pt x="500" y="326"/>
                    <a:pt x="504" y="315"/>
                  </a:cubicBezTo>
                  <a:cubicBezTo>
                    <a:pt x="508" y="304"/>
                    <a:pt x="507" y="298"/>
                    <a:pt x="507" y="246"/>
                  </a:cubicBezTo>
                  <a:cubicBezTo>
                    <a:pt x="507" y="194"/>
                    <a:pt x="507" y="97"/>
                    <a:pt x="50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Freeform 22"/>
            <p:cNvSpPr>
              <a:spLocks/>
            </p:cNvSpPr>
            <p:nvPr/>
          </p:nvSpPr>
          <p:spPr bwMode="auto">
            <a:xfrm>
              <a:off x="1767" y="1431"/>
              <a:ext cx="954" cy="768"/>
            </a:xfrm>
            <a:custGeom>
              <a:avLst/>
              <a:gdLst>
                <a:gd name="T0" fmla="*/ 408 w 954"/>
                <a:gd name="T1" fmla="*/ 39 h 768"/>
                <a:gd name="T2" fmla="*/ 333 w 954"/>
                <a:gd name="T3" fmla="*/ 60 h 768"/>
                <a:gd name="T4" fmla="*/ 147 w 954"/>
                <a:gd name="T5" fmla="*/ 63 h 768"/>
                <a:gd name="T6" fmla="*/ 114 w 954"/>
                <a:gd name="T7" fmla="*/ 108 h 768"/>
                <a:gd name="T8" fmla="*/ 51 w 954"/>
                <a:gd name="T9" fmla="*/ 123 h 768"/>
                <a:gd name="T10" fmla="*/ 3 w 954"/>
                <a:gd name="T11" fmla="*/ 141 h 768"/>
                <a:gd name="T12" fmla="*/ 3 w 954"/>
                <a:gd name="T13" fmla="*/ 243 h 768"/>
                <a:gd name="T14" fmla="*/ 87 w 954"/>
                <a:gd name="T15" fmla="*/ 255 h 768"/>
                <a:gd name="T16" fmla="*/ 123 w 954"/>
                <a:gd name="T17" fmla="*/ 291 h 768"/>
                <a:gd name="T18" fmla="*/ 72 w 954"/>
                <a:gd name="T19" fmla="*/ 312 h 768"/>
                <a:gd name="T20" fmla="*/ 12 w 954"/>
                <a:gd name="T21" fmla="*/ 330 h 768"/>
                <a:gd name="T22" fmla="*/ 12 w 954"/>
                <a:gd name="T23" fmla="*/ 438 h 768"/>
                <a:gd name="T24" fmla="*/ 111 w 954"/>
                <a:gd name="T25" fmla="*/ 450 h 768"/>
                <a:gd name="T26" fmla="*/ 117 w 954"/>
                <a:gd name="T27" fmla="*/ 639 h 768"/>
                <a:gd name="T28" fmla="*/ 147 w 954"/>
                <a:gd name="T29" fmla="*/ 696 h 768"/>
                <a:gd name="T30" fmla="*/ 249 w 954"/>
                <a:gd name="T31" fmla="*/ 678 h 768"/>
                <a:gd name="T32" fmla="*/ 249 w 954"/>
                <a:gd name="T33" fmla="*/ 474 h 768"/>
                <a:gd name="T34" fmla="*/ 249 w 954"/>
                <a:gd name="T35" fmla="*/ 375 h 768"/>
                <a:gd name="T36" fmla="*/ 303 w 954"/>
                <a:gd name="T37" fmla="*/ 378 h 768"/>
                <a:gd name="T38" fmla="*/ 315 w 954"/>
                <a:gd name="T39" fmla="*/ 444 h 768"/>
                <a:gd name="T40" fmla="*/ 378 w 954"/>
                <a:gd name="T41" fmla="*/ 438 h 768"/>
                <a:gd name="T42" fmla="*/ 384 w 954"/>
                <a:gd name="T43" fmla="*/ 390 h 768"/>
                <a:gd name="T44" fmla="*/ 441 w 954"/>
                <a:gd name="T45" fmla="*/ 369 h 768"/>
                <a:gd name="T46" fmla="*/ 495 w 954"/>
                <a:gd name="T47" fmla="*/ 393 h 768"/>
                <a:gd name="T48" fmla="*/ 492 w 954"/>
                <a:gd name="T49" fmla="*/ 705 h 768"/>
                <a:gd name="T50" fmla="*/ 540 w 954"/>
                <a:gd name="T51" fmla="*/ 759 h 768"/>
                <a:gd name="T52" fmla="*/ 549 w 954"/>
                <a:gd name="T53" fmla="*/ 702 h 768"/>
                <a:gd name="T54" fmla="*/ 630 w 954"/>
                <a:gd name="T55" fmla="*/ 690 h 768"/>
                <a:gd name="T56" fmla="*/ 663 w 954"/>
                <a:gd name="T57" fmla="*/ 633 h 768"/>
                <a:gd name="T58" fmla="*/ 660 w 954"/>
                <a:gd name="T59" fmla="*/ 570 h 768"/>
                <a:gd name="T60" fmla="*/ 567 w 954"/>
                <a:gd name="T61" fmla="*/ 561 h 768"/>
                <a:gd name="T62" fmla="*/ 519 w 954"/>
                <a:gd name="T63" fmla="*/ 561 h 768"/>
                <a:gd name="T64" fmla="*/ 519 w 954"/>
                <a:gd name="T65" fmla="*/ 510 h 768"/>
                <a:gd name="T66" fmla="*/ 546 w 954"/>
                <a:gd name="T67" fmla="*/ 447 h 768"/>
                <a:gd name="T68" fmla="*/ 570 w 954"/>
                <a:gd name="T69" fmla="*/ 381 h 768"/>
                <a:gd name="T70" fmla="*/ 657 w 954"/>
                <a:gd name="T71" fmla="*/ 369 h 768"/>
                <a:gd name="T72" fmla="*/ 705 w 954"/>
                <a:gd name="T73" fmla="*/ 309 h 768"/>
                <a:gd name="T74" fmla="*/ 735 w 954"/>
                <a:gd name="T75" fmla="*/ 258 h 768"/>
                <a:gd name="T76" fmla="*/ 735 w 954"/>
                <a:gd name="T77" fmla="*/ 192 h 768"/>
                <a:gd name="T78" fmla="*/ 786 w 954"/>
                <a:gd name="T79" fmla="*/ 186 h 768"/>
                <a:gd name="T80" fmla="*/ 789 w 954"/>
                <a:gd name="T81" fmla="*/ 135 h 768"/>
                <a:gd name="T82" fmla="*/ 873 w 954"/>
                <a:gd name="T83" fmla="*/ 126 h 7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4"/>
                <a:gd name="T127" fmla="*/ 0 h 768"/>
                <a:gd name="T128" fmla="*/ 954 w 954"/>
                <a:gd name="T129" fmla="*/ 768 h 7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4" h="768">
                  <a:moveTo>
                    <a:pt x="408" y="0"/>
                  </a:moveTo>
                  <a:cubicBezTo>
                    <a:pt x="408" y="15"/>
                    <a:pt x="409" y="30"/>
                    <a:pt x="408" y="39"/>
                  </a:cubicBezTo>
                  <a:cubicBezTo>
                    <a:pt x="407" y="48"/>
                    <a:pt x="414" y="54"/>
                    <a:pt x="402" y="57"/>
                  </a:cubicBezTo>
                  <a:cubicBezTo>
                    <a:pt x="390" y="60"/>
                    <a:pt x="364" y="59"/>
                    <a:pt x="333" y="60"/>
                  </a:cubicBezTo>
                  <a:cubicBezTo>
                    <a:pt x="302" y="61"/>
                    <a:pt x="247" y="63"/>
                    <a:pt x="216" y="63"/>
                  </a:cubicBezTo>
                  <a:cubicBezTo>
                    <a:pt x="185" y="63"/>
                    <a:pt x="163" y="63"/>
                    <a:pt x="147" y="63"/>
                  </a:cubicBezTo>
                  <a:cubicBezTo>
                    <a:pt x="131" y="63"/>
                    <a:pt x="122" y="56"/>
                    <a:pt x="117" y="63"/>
                  </a:cubicBezTo>
                  <a:cubicBezTo>
                    <a:pt x="112" y="70"/>
                    <a:pt x="115" y="99"/>
                    <a:pt x="114" y="108"/>
                  </a:cubicBezTo>
                  <a:cubicBezTo>
                    <a:pt x="113" y="117"/>
                    <a:pt x="118" y="115"/>
                    <a:pt x="108" y="117"/>
                  </a:cubicBezTo>
                  <a:cubicBezTo>
                    <a:pt x="98" y="119"/>
                    <a:pt x="67" y="122"/>
                    <a:pt x="51" y="123"/>
                  </a:cubicBezTo>
                  <a:cubicBezTo>
                    <a:pt x="35" y="124"/>
                    <a:pt x="20" y="120"/>
                    <a:pt x="12" y="123"/>
                  </a:cubicBezTo>
                  <a:cubicBezTo>
                    <a:pt x="4" y="126"/>
                    <a:pt x="4" y="128"/>
                    <a:pt x="3" y="141"/>
                  </a:cubicBezTo>
                  <a:cubicBezTo>
                    <a:pt x="2" y="154"/>
                    <a:pt x="3" y="187"/>
                    <a:pt x="3" y="204"/>
                  </a:cubicBezTo>
                  <a:cubicBezTo>
                    <a:pt x="3" y="221"/>
                    <a:pt x="0" y="235"/>
                    <a:pt x="3" y="243"/>
                  </a:cubicBezTo>
                  <a:cubicBezTo>
                    <a:pt x="6" y="251"/>
                    <a:pt x="7" y="253"/>
                    <a:pt x="21" y="255"/>
                  </a:cubicBezTo>
                  <a:cubicBezTo>
                    <a:pt x="35" y="257"/>
                    <a:pt x="72" y="255"/>
                    <a:pt x="87" y="255"/>
                  </a:cubicBezTo>
                  <a:cubicBezTo>
                    <a:pt x="102" y="255"/>
                    <a:pt x="108" y="252"/>
                    <a:pt x="114" y="258"/>
                  </a:cubicBezTo>
                  <a:cubicBezTo>
                    <a:pt x="120" y="264"/>
                    <a:pt x="123" y="282"/>
                    <a:pt x="123" y="291"/>
                  </a:cubicBezTo>
                  <a:cubicBezTo>
                    <a:pt x="123" y="300"/>
                    <a:pt x="119" y="312"/>
                    <a:pt x="111" y="315"/>
                  </a:cubicBezTo>
                  <a:cubicBezTo>
                    <a:pt x="103" y="318"/>
                    <a:pt x="85" y="312"/>
                    <a:pt x="72" y="312"/>
                  </a:cubicBezTo>
                  <a:cubicBezTo>
                    <a:pt x="59" y="312"/>
                    <a:pt x="40" y="312"/>
                    <a:pt x="30" y="315"/>
                  </a:cubicBezTo>
                  <a:cubicBezTo>
                    <a:pt x="20" y="318"/>
                    <a:pt x="15" y="314"/>
                    <a:pt x="12" y="330"/>
                  </a:cubicBezTo>
                  <a:cubicBezTo>
                    <a:pt x="9" y="346"/>
                    <a:pt x="12" y="393"/>
                    <a:pt x="12" y="411"/>
                  </a:cubicBezTo>
                  <a:cubicBezTo>
                    <a:pt x="12" y="429"/>
                    <a:pt x="5" y="432"/>
                    <a:pt x="12" y="438"/>
                  </a:cubicBezTo>
                  <a:cubicBezTo>
                    <a:pt x="19" y="444"/>
                    <a:pt x="38" y="445"/>
                    <a:pt x="54" y="447"/>
                  </a:cubicBezTo>
                  <a:cubicBezTo>
                    <a:pt x="70" y="449"/>
                    <a:pt x="101" y="440"/>
                    <a:pt x="111" y="450"/>
                  </a:cubicBezTo>
                  <a:cubicBezTo>
                    <a:pt x="121" y="460"/>
                    <a:pt x="116" y="479"/>
                    <a:pt x="117" y="510"/>
                  </a:cubicBezTo>
                  <a:cubicBezTo>
                    <a:pt x="118" y="541"/>
                    <a:pt x="117" y="609"/>
                    <a:pt x="117" y="639"/>
                  </a:cubicBezTo>
                  <a:cubicBezTo>
                    <a:pt x="117" y="669"/>
                    <a:pt x="112" y="681"/>
                    <a:pt x="117" y="690"/>
                  </a:cubicBezTo>
                  <a:cubicBezTo>
                    <a:pt x="122" y="699"/>
                    <a:pt x="127" y="695"/>
                    <a:pt x="147" y="696"/>
                  </a:cubicBezTo>
                  <a:cubicBezTo>
                    <a:pt x="167" y="697"/>
                    <a:pt x="220" y="699"/>
                    <a:pt x="237" y="696"/>
                  </a:cubicBezTo>
                  <a:cubicBezTo>
                    <a:pt x="254" y="693"/>
                    <a:pt x="247" y="695"/>
                    <a:pt x="249" y="678"/>
                  </a:cubicBezTo>
                  <a:cubicBezTo>
                    <a:pt x="251" y="661"/>
                    <a:pt x="249" y="625"/>
                    <a:pt x="249" y="591"/>
                  </a:cubicBezTo>
                  <a:cubicBezTo>
                    <a:pt x="249" y="557"/>
                    <a:pt x="249" y="506"/>
                    <a:pt x="249" y="474"/>
                  </a:cubicBezTo>
                  <a:cubicBezTo>
                    <a:pt x="249" y="442"/>
                    <a:pt x="246" y="412"/>
                    <a:pt x="246" y="396"/>
                  </a:cubicBezTo>
                  <a:cubicBezTo>
                    <a:pt x="246" y="380"/>
                    <a:pt x="243" y="378"/>
                    <a:pt x="249" y="375"/>
                  </a:cubicBezTo>
                  <a:cubicBezTo>
                    <a:pt x="255" y="372"/>
                    <a:pt x="273" y="375"/>
                    <a:pt x="282" y="375"/>
                  </a:cubicBezTo>
                  <a:cubicBezTo>
                    <a:pt x="291" y="375"/>
                    <a:pt x="300" y="370"/>
                    <a:pt x="303" y="378"/>
                  </a:cubicBezTo>
                  <a:cubicBezTo>
                    <a:pt x="306" y="386"/>
                    <a:pt x="301" y="415"/>
                    <a:pt x="303" y="426"/>
                  </a:cubicBezTo>
                  <a:cubicBezTo>
                    <a:pt x="305" y="437"/>
                    <a:pt x="307" y="441"/>
                    <a:pt x="315" y="444"/>
                  </a:cubicBezTo>
                  <a:cubicBezTo>
                    <a:pt x="323" y="447"/>
                    <a:pt x="344" y="445"/>
                    <a:pt x="354" y="444"/>
                  </a:cubicBezTo>
                  <a:cubicBezTo>
                    <a:pt x="364" y="443"/>
                    <a:pt x="373" y="442"/>
                    <a:pt x="378" y="438"/>
                  </a:cubicBezTo>
                  <a:cubicBezTo>
                    <a:pt x="383" y="434"/>
                    <a:pt x="383" y="425"/>
                    <a:pt x="384" y="417"/>
                  </a:cubicBezTo>
                  <a:cubicBezTo>
                    <a:pt x="385" y="409"/>
                    <a:pt x="382" y="398"/>
                    <a:pt x="384" y="390"/>
                  </a:cubicBezTo>
                  <a:cubicBezTo>
                    <a:pt x="386" y="382"/>
                    <a:pt x="387" y="373"/>
                    <a:pt x="396" y="369"/>
                  </a:cubicBezTo>
                  <a:cubicBezTo>
                    <a:pt x="405" y="365"/>
                    <a:pt x="428" y="369"/>
                    <a:pt x="441" y="369"/>
                  </a:cubicBezTo>
                  <a:cubicBezTo>
                    <a:pt x="454" y="369"/>
                    <a:pt x="465" y="365"/>
                    <a:pt x="474" y="369"/>
                  </a:cubicBezTo>
                  <a:cubicBezTo>
                    <a:pt x="483" y="373"/>
                    <a:pt x="492" y="353"/>
                    <a:pt x="495" y="393"/>
                  </a:cubicBezTo>
                  <a:cubicBezTo>
                    <a:pt x="498" y="433"/>
                    <a:pt x="493" y="560"/>
                    <a:pt x="492" y="612"/>
                  </a:cubicBezTo>
                  <a:cubicBezTo>
                    <a:pt x="491" y="664"/>
                    <a:pt x="492" y="681"/>
                    <a:pt x="492" y="705"/>
                  </a:cubicBezTo>
                  <a:cubicBezTo>
                    <a:pt x="492" y="729"/>
                    <a:pt x="487" y="750"/>
                    <a:pt x="495" y="759"/>
                  </a:cubicBezTo>
                  <a:cubicBezTo>
                    <a:pt x="503" y="768"/>
                    <a:pt x="532" y="763"/>
                    <a:pt x="540" y="759"/>
                  </a:cubicBezTo>
                  <a:cubicBezTo>
                    <a:pt x="548" y="755"/>
                    <a:pt x="542" y="744"/>
                    <a:pt x="543" y="735"/>
                  </a:cubicBezTo>
                  <a:cubicBezTo>
                    <a:pt x="544" y="726"/>
                    <a:pt x="543" y="709"/>
                    <a:pt x="549" y="702"/>
                  </a:cubicBezTo>
                  <a:cubicBezTo>
                    <a:pt x="555" y="695"/>
                    <a:pt x="566" y="692"/>
                    <a:pt x="579" y="690"/>
                  </a:cubicBezTo>
                  <a:cubicBezTo>
                    <a:pt x="592" y="688"/>
                    <a:pt x="617" y="691"/>
                    <a:pt x="630" y="690"/>
                  </a:cubicBezTo>
                  <a:cubicBezTo>
                    <a:pt x="643" y="689"/>
                    <a:pt x="652" y="696"/>
                    <a:pt x="657" y="687"/>
                  </a:cubicBezTo>
                  <a:cubicBezTo>
                    <a:pt x="662" y="678"/>
                    <a:pt x="662" y="649"/>
                    <a:pt x="663" y="633"/>
                  </a:cubicBezTo>
                  <a:cubicBezTo>
                    <a:pt x="664" y="617"/>
                    <a:pt x="663" y="598"/>
                    <a:pt x="663" y="588"/>
                  </a:cubicBezTo>
                  <a:cubicBezTo>
                    <a:pt x="663" y="578"/>
                    <a:pt x="667" y="574"/>
                    <a:pt x="660" y="570"/>
                  </a:cubicBezTo>
                  <a:cubicBezTo>
                    <a:pt x="653" y="566"/>
                    <a:pt x="636" y="562"/>
                    <a:pt x="621" y="561"/>
                  </a:cubicBezTo>
                  <a:cubicBezTo>
                    <a:pt x="606" y="560"/>
                    <a:pt x="581" y="561"/>
                    <a:pt x="567" y="561"/>
                  </a:cubicBezTo>
                  <a:cubicBezTo>
                    <a:pt x="553" y="561"/>
                    <a:pt x="545" y="561"/>
                    <a:pt x="537" y="561"/>
                  </a:cubicBezTo>
                  <a:cubicBezTo>
                    <a:pt x="529" y="561"/>
                    <a:pt x="522" y="565"/>
                    <a:pt x="519" y="561"/>
                  </a:cubicBezTo>
                  <a:cubicBezTo>
                    <a:pt x="516" y="557"/>
                    <a:pt x="519" y="545"/>
                    <a:pt x="519" y="537"/>
                  </a:cubicBezTo>
                  <a:cubicBezTo>
                    <a:pt x="519" y="529"/>
                    <a:pt x="515" y="517"/>
                    <a:pt x="519" y="510"/>
                  </a:cubicBezTo>
                  <a:cubicBezTo>
                    <a:pt x="523" y="503"/>
                    <a:pt x="541" y="505"/>
                    <a:pt x="546" y="495"/>
                  </a:cubicBezTo>
                  <a:cubicBezTo>
                    <a:pt x="551" y="485"/>
                    <a:pt x="542" y="457"/>
                    <a:pt x="546" y="447"/>
                  </a:cubicBezTo>
                  <a:cubicBezTo>
                    <a:pt x="550" y="437"/>
                    <a:pt x="566" y="446"/>
                    <a:pt x="570" y="435"/>
                  </a:cubicBezTo>
                  <a:cubicBezTo>
                    <a:pt x="574" y="424"/>
                    <a:pt x="559" y="391"/>
                    <a:pt x="570" y="381"/>
                  </a:cubicBezTo>
                  <a:cubicBezTo>
                    <a:pt x="581" y="371"/>
                    <a:pt x="625" y="380"/>
                    <a:pt x="639" y="378"/>
                  </a:cubicBezTo>
                  <a:cubicBezTo>
                    <a:pt x="653" y="376"/>
                    <a:pt x="654" y="380"/>
                    <a:pt x="657" y="369"/>
                  </a:cubicBezTo>
                  <a:cubicBezTo>
                    <a:pt x="660" y="358"/>
                    <a:pt x="652" y="322"/>
                    <a:pt x="660" y="312"/>
                  </a:cubicBezTo>
                  <a:cubicBezTo>
                    <a:pt x="668" y="302"/>
                    <a:pt x="694" y="310"/>
                    <a:pt x="705" y="309"/>
                  </a:cubicBezTo>
                  <a:cubicBezTo>
                    <a:pt x="716" y="308"/>
                    <a:pt x="724" y="311"/>
                    <a:pt x="729" y="303"/>
                  </a:cubicBezTo>
                  <a:cubicBezTo>
                    <a:pt x="734" y="295"/>
                    <a:pt x="734" y="273"/>
                    <a:pt x="735" y="258"/>
                  </a:cubicBezTo>
                  <a:cubicBezTo>
                    <a:pt x="736" y="243"/>
                    <a:pt x="735" y="224"/>
                    <a:pt x="735" y="213"/>
                  </a:cubicBezTo>
                  <a:cubicBezTo>
                    <a:pt x="735" y="202"/>
                    <a:pt x="731" y="197"/>
                    <a:pt x="735" y="192"/>
                  </a:cubicBezTo>
                  <a:cubicBezTo>
                    <a:pt x="739" y="187"/>
                    <a:pt x="751" y="187"/>
                    <a:pt x="759" y="186"/>
                  </a:cubicBezTo>
                  <a:cubicBezTo>
                    <a:pt x="767" y="185"/>
                    <a:pt x="782" y="191"/>
                    <a:pt x="786" y="186"/>
                  </a:cubicBezTo>
                  <a:cubicBezTo>
                    <a:pt x="790" y="181"/>
                    <a:pt x="786" y="161"/>
                    <a:pt x="786" y="153"/>
                  </a:cubicBezTo>
                  <a:cubicBezTo>
                    <a:pt x="786" y="145"/>
                    <a:pt x="786" y="139"/>
                    <a:pt x="789" y="135"/>
                  </a:cubicBezTo>
                  <a:cubicBezTo>
                    <a:pt x="792" y="131"/>
                    <a:pt x="793" y="127"/>
                    <a:pt x="807" y="126"/>
                  </a:cubicBezTo>
                  <a:cubicBezTo>
                    <a:pt x="821" y="125"/>
                    <a:pt x="849" y="126"/>
                    <a:pt x="873" y="126"/>
                  </a:cubicBezTo>
                  <a:cubicBezTo>
                    <a:pt x="897" y="126"/>
                    <a:pt x="925" y="126"/>
                    <a:pt x="954" y="1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Freeform 23"/>
            <p:cNvSpPr>
              <a:spLocks/>
            </p:cNvSpPr>
            <p:nvPr/>
          </p:nvSpPr>
          <p:spPr bwMode="auto">
            <a:xfrm>
              <a:off x="2249" y="1431"/>
              <a:ext cx="475" cy="61"/>
            </a:xfrm>
            <a:custGeom>
              <a:avLst/>
              <a:gdLst>
                <a:gd name="T0" fmla="*/ 475 w 475"/>
                <a:gd name="T1" fmla="*/ 57 h 61"/>
                <a:gd name="T2" fmla="*/ 382 w 475"/>
                <a:gd name="T3" fmla="*/ 57 h 61"/>
                <a:gd name="T4" fmla="*/ 217 w 475"/>
                <a:gd name="T5" fmla="*/ 57 h 61"/>
                <a:gd name="T6" fmla="*/ 115 w 475"/>
                <a:gd name="T7" fmla="*/ 57 h 61"/>
                <a:gd name="T8" fmla="*/ 64 w 475"/>
                <a:gd name="T9" fmla="*/ 57 h 61"/>
                <a:gd name="T10" fmla="*/ 28 w 475"/>
                <a:gd name="T11" fmla="*/ 60 h 61"/>
                <a:gd name="T12" fmla="*/ 4 w 475"/>
                <a:gd name="T13" fmla="*/ 48 h 61"/>
                <a:gd name="T14" fmla="*/ 4 w 475"/>
                <a:gd name="T15" fmla="*/ 24 h 61"/>
                <a:gd name="T16" fmla="*/ 4 w 475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5"/>
                <a:gd name="T28" fmla="*/ 0 h 61"/>
                <a:gd name="T29" fmla="*/ 475 w 475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5" h="61">
                  <a:moveTo>
                    <a:pt x="475" y="57"/>
                  </a:moveTo>
                  <a:cubicBezTo>
                    <a:pt x="450" y="57"/>
                    <a:pt x="425" y="57"/>
                    <a:pt x="382" y="57"/>
                  </a:cubicBezTo>
                  <a:cubicBezTo>
                    <a:pt x="339" y="57"/>
                    <a:pt x="261" y="57"/>
                    <a:pt x="217" y="57"/>
                  </a:cubicBezTo>
                  <a:cubicBezTo>
                    <a:pt x="173" y="57"/>
                    <a:pt x="140" y="57"/>
                    <a:pt x="115" y="57"/>
                  </a:cubicBezTo>
                  <a:cubicBezTo>
                    <a:pt x="90" y="57"/>
                    <a:pt x="78" y="57"/>
                    <a:pt x="64" y="57"/>
                  </a:cubicBezTo>
                  <a:cubicBezTo>
                    <a:pt x="50" y="57"/>
                    <a:pt x="38" y="61"/>
                    <a:pt x="28" y="60"/>
                  </a:cubicBezTo>
                  <a:cubicBezTo>
                    <a:pt x="18" y="59"/>
                    <a:pt x="8" y="54"/>
                    <a:pt x="4" y="48"/>
                  </a:cubicBezTo>
                  <a:cubicBezTo>
                    <a:pt x="0" y="42"/>
                    <a:pt x="4" y="32"/>
                    <a:pt x="4" y="24"/>
                  </a:cubicBezTo>
                  <a:cubicBezTo>
                    <a:pt x="4" y="16"/>
                    <a:pt x="4" y="8"/>
                    <a:pt x="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" name="Line 24"/>
            <p:cNvSpPr>
              <a:spLocks noChangeShapeType="1"/>
            </p:cNvSpPr>
            <p:nvPr/>
          </p:nvSpPr>
          <p:spPr bwMode="auto">
            <a:xfrm flipV="1">
              <a:off x="1876" y="1428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4" name="Line 25"/>
            <p:cNvSpPr>
              <a:spLocks noChangeShapeType="1"/>
            </p:cNvSpPr>
            <p:nvPr/>
          </p:nvSpPr>
          <p:spPr bwMode="auto">
            <a:xfrm flipV="1">
              <a:off x="1598" y="1428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5" name="Line 26"/>
            <p:cNvSpPr>
              <a:spLocks noChangeShapeType="1"/>
            </p:cNvSpPr>
            <p:nvPr/>
          </p:nvSpPr>
          <p:spPr bwMode="auto">
            <a:xfrm flipV="1">
              <a:off x="1316" y="1428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6" name="Line 27"/>
            <p:cNvSpPr>
              <a:spLocks noChangeShapeType="1"/>
            </p:cNvSpPr>
            <p:nvPr/>
          </p:nvSpPr>
          <p:spPr bwMode="auto">
            <a:xfrm>
              <a:off x="1036" y="2320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7" name="Line 28"/>
            <p:cNvSpPr>
              <a:spLocks noChangeShapeType="1"/>
            </p:cNvSpPr>
            <p:nvPr/>
          </p:nvSpPr>
          <p:spPr bwMode="auto">
            <a:xfrm>
              <a:off x="1036" y="2128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8" name="Line 29"/>
            <p:cNvSpPr>
              <a:spLocks noChangeShapeType="1"/>
            </p:cNvSpPr>
            <p:nvPr/>
          </p:nvSpPr>
          <p:spPr bwMode="auto">
            <a:xfrm>
              <a:off x="1036" y="1940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Line 30"/>
            <p:cNvSpPr>
              <a:spLocks noChangeShapeType="1"/>
            </p:cNvSpPr>
            <p:nvPr/>
          </p:nvSpPr>
          <p:spPr bwMode="auto">
            <a:xfrm>
              <a:off x="1036" y="1748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0" name="Line 31"/>
            <p:cNvSpPr>
              <a:spLocks noChangeShapeType="1"/>
            </p:cNvSpPr>
            <p:nvPr/>
          </p:nvSpPr>
          <p:spPr bwMode="auto">
            <a:xfrm>
              <a:off x="1036" y="1556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1" name="Freeform 32"/>
            <p:cNvSpPr>
              <a:spLocks/>
            </p:cNvSpPr>
            <p:nvPr/>
          </p:nvSpPr>
          <p:spPr bwMode="auto">
            <a:xfrm>
              <a:off x="1035" y="2376"/>
              <a:ext cx="1686" cy="66"/>
            </a:xfrm>
            <a:custGeom>
              <a:avLst/>
              <a:gdLst>
                <a:gd name="T0" fmla="*/ 0 w 1686"/>
                <a:gd name="T1" fmla="*/ 63 h 66"/>
                <a:gd name="T2" fmla="*/ 129 w 1686"/>
                <a:gd name="T3" fmla="*/ 63 h 66"/>
                <a:gd name="T4" fmla="*/ 129 w 1686"/>
                <a:gd name="T5" fmla="*/ 0 h 66"/>
                <a:gd name="T6" fmla="*/ 504 w 1686"/>
                <a:gd name="T7" fmla="*/ 0 h 66"/>
                <a:gd name="T8" fmla="*/ 504 w 1686"/>
                <a:gd name="T9" fmla="*/ 66 h 66"/>
                <a:gd name="T10" fmla="*/ 606 w 1686"/>
                <a:gd name="T11" fmla="*/ 66 h 66"/>
                <a:gd name="T12" fmla="*/ 606 w 1686"/>
                <a:gd name="T13" fmla="*/ 3 h 66"/>
                <a:gd name="T14" fmla="*/ 1599 w 1686"/>
                <a:gd name="T15" fmla="*/ 3 h 66"/>
                <a:gd name="T16" fmla="*/ 1599 w 1686"/>
                <a:gd name="T17" fmla="*/ 66 h 66"/>
                <a:gd name="T18" fmla="*/ 1686 w 1686"/>
                <a:gd name="T19" fmla="*/ 6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6"/>
                <a:gd name="T31" fmla="*/ 0 h 66"/>
                <a:gd name="T32" fmla="*/ 1686 w 1686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6" h="66">
                  <a:moveTo>
                    <a:pt x="0" y="63"/>
                  </a:moveTo>
                  <a:lnTo>
                    <a:pt x="129" y="63"/>
                  </a:lnTo>
                  <a:lnTo>
                    <a:pt x="129" y="0"/>
                  </a:lnTo>
                  <a:lnTo>
                    <a:pt x="504" y="0"/>
                  </a:lnTo>
                  <a:lnTo>
                    <a:pt x="504" y="66"/>
                  </a:lnTo>
                  <a:lnTo>
                    <a:pt x="606" y="66"/>
                  </a:lnTo>
                  <a:lnTo>
                    <a:pt x="606" y="3"/>
                  </a:lnTo>
                  <a:lnTo>
                    <a:pt x="1599" y="3"/>
                  </a:lnTo>
                  <a:lnTo>
                    <a:pt x="1599" y="66"/>
                  </a:lnTo>
                  <a:lnTo>
                    <a:pt x="1686" y="6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22" name="Group 58"/>
            <p:cNvGrpSpPr>
              <a:grpSpLocks/>
            </p:cNvGrpSpPr>
            <p:nvPr/>
          </p:nvGrpSpPr>
          <p:grpSpPr bwMode="auto">
            <a:xfrm>
              <a:off x="821" y="1493"/>
              <a:ext cx="242" cy="895"/>
              <a:chOff x="601" y="419"/>
              <a:chExt cx="242" cy="895"/>
            </a:xfrm>
          </p:grpSpPr>
          <p:sp>
            <p:nvSpPr>
              <p:cNvPr id="20667" name="Text Box 59"/>
              <p:cNvSpPr txBox="1">
                <a:spLocks noChangeArrowheads="1"/>
              </p:cNvSpPr>
              <p:nvPr/>
            </p:nvSpPr>
            <p:spPr bwMode="auto">
              <a:xfrm>
                <a:off x="612" y="1179"/>
                <a:ext cx="23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60S</a:t>
                </a:r>
              </a:p>
            </p:txBody>
          </p:sp>
          <p:sp>
            <p:nvSpPr>
              <p:cNvPr id="20668" name="Text Box 60"/>
              <p:cNvSpPr txBox="1">
                <a:spLocks noChangeArrowheads="1"/>
              </p:cNvSpPr>
              <p:nvPr/>
            </p:nvSpPr>
            <p:spPr bwMode="auto">
              <a:xfrm>
                <a:off x="601" y="419"/>
                <a:ext cx="23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60N</a:t>
                </a:r>
              </a:p>
            </p:txBody>
          </p:sp>
          <p:sp>
            <p:nvSpPr>
              <p:cNvPr id="20669" name="Text Box 61"/>
              <p:cNvSpPr txBox="1">
                <a:spLocks noChangeArrowheads="1"/>
              </p:cNvSpPr>
              <p:nvPr/>
            </p:nvSpPr>
            <p:spPr bwMode="auto">
              <a:xfrm>
                <a:off x="601" y="985"/>
                <a:ext cx="23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30S</a:t>
                </a:r>
              </a:p>
            </p:txBody>
          </p:sp>
          <p:sp>
            <p:nvSpPr>
              <p:cNvPr id="20670" name="Text Box 62"/>
              <p:cNvSpPr txBox="1">
                <a:spLocks noChangeArrowheads="1"/>
              </p:cNvSpPr>
              <p:nvPr/>
            </p:nvSpPr>
            <p:spPr bwMode="auto">
              <a:xfrm>
                <a:off x="601" y="608"/>
                <a:ext cx="23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30N</a:t>
                </a:r>
              </a:p>
            </p:txBody>
          </p:sp>
          <p:sp>
            <p:nvSpPr>
              <p:cNvPr id="20671" name="Text Box 63"/>
              <p:cNvSpPr txBox="1">
                <a:spLocks noChangeArrowheads="1"/>
              </p:cNvSpPr>
              <p:nvPr/>
            </p:nvSpPr>
            <p:spPr bwMode="auto">
              <a:xfrm>
                <a:off x="687" y="797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0</a:t>
                </a:r>
              </a:p>
            </p:txBody>
          </p:sp>
        </p:grpSp>
        <p:grpSp>
          <p:nvGrpSpPr>
            <p:cNvPr id="20623" name="Group 64"/>
            <p:cNvGrpSpPr>
              <a:grpSpLocks/>
            </p:cNvGrpSpPr>
            <p:nvPr/>
          </p:nvGrpSpPr>
          <p:grpSpPr bwMode="auto">
            <a:xfrm>
              <a:off x="903" y="2454"/>
              <a:ext cx="1956" cy="139"/>
              <a:chOff x="711" y="1380"/>
              <a:chExt cx="1956" cy="139"/>
            </a:xfrm>
          </p:grpSpPr>
          <p:sp>
            <p:nvSpPr>
              <p:cNvPr id="20660" name="Text Box 65"/>
              <p:cNvSpPr txBox="1">
                <a:spLocks noChangeArrowheads="1"/>
              </p:cNvSpPr>
              <p:nvPr/>
            </p:nvSpPr>
            <p:spPr bwMode="auto">
              <a:xfrm>
                <a:off x="711" y="1384"/>
                <a:ext cx="28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180W</a:t>
                </a:r>
              </a:p>
            </p:txBody>
          </p:sp>
          <p:sp>
            <p:nvSpPr>
              <p:cNvPr id="20661" name="Text Box 66"/>
              <p:cNvSpPr txBox="1">
                <a:spLocks noChangeArrowheads="1"/>
              </p:cNvSpPr>
              <p:nvPr/>
            </p:nvSpPr>
            <p:spPr bwMode="auto">
              <a:xfrm>
                <a:off x="2400" y="1383"/>
                <a:ext cx="267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180E</a:t>
                </a:r>
              </a:p>
            </p:txBody>
          </p:sp>
          <p:sp>
            <p:nvSpPr>
              <p:cNvPr id="20662" name="Text Box 67"/>
              <p:cNvSpPr txBox="1">
                <a:spLocks noChangeArrowheads="1"/>
              </p:cNvSpPr>
              <p:nvPr/>
            </p:nvSpPr>
            <p:spPr bwMode="auto">
              <a:xfrm>
                <a:off x="993" y="1380"/>
                <a:ext cx="28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120W</a:t>
                </a:r>
              </a:p>
            </p:txBody>
          </p:sp>
          <p:sp>
            <p:nvSpPr>
              <p:cNvPr id="20663" name="Text Box 68"/>
              <p:cNvSpPr txBox="1">
                <a:spLocks noChangeArrowheads="1"/>
              </p:cNvSpPr>
              <p:nvPr/>
            </p:nvSpPr>
            <p:spPr bwMode="auto">
              <a:xfrm>
                <a:off x="1292" y="1384"/>
                <a:ext cx="24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60W</a:t>
                </a:r>
              </a:p>
            </p:txBody>
          </p:sp>
          <p:sp>
            <p:nvSpPr>
              <p:cNvPr id="20664" name="Text Box 69"/>
              <p:cNvSpPr txBox="1">
                <a:spLocks noChangeArrowheads="1"/>
              </p:cNvSpPr>
              <p:nvPr/>
            </p:nvSpPr>
            <p:spPr bwMode="auto">
              <a:xfrm>
                <a:off x="1609" y="1381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0</a:t>
                </a:r>
              </a:p>
            </p:txBody>
          </p:sp>
          <p:sp>
            <p:nvSpPr>
              <p:cNvPr id="20665" name="Text Box 70"/>
              <p:cNvSpPr txBox="1">
                <a:spLocks noChangeArrowheads="1"/>
              </p:cNvSpPr>
              <p:nvPr/>
            </p:nvSpPr>
            <p:spPr bwMode="auto">
              <a:xfrm>
                <a:off x="2117" y="1382"/>
                <a:ext cx="267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120E</a:t>
                </a:r>
              </a:p>
            </p:txBody>
          </p:sp>
          <p:sp>
            <p:nvSpPr>
              <p:cNvPr id="20666" name="Text Box 71"/>
              <p:cNvSpPr txBox="1">
                <a:spLocks noChangeArrowheads="1"/>
              </p:cNvSpPr>
              <p:nvPr/>
            </p:nvSpPr>
            <p:spPr bwMode="auto">
              <a:xfrm>
                <a:off x="1848" y="1382"/>
                <a:ext cx="23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60E</a:t>
                </a:r>
              </a:p>
            </p:txBody>
          </p:sp>
        </p:grpSp>
        <p:sp>
          <p:nvSpPr>
            <p:cNvPr id="20624" name="Freeform 104"/>
            <p:cNvSpPr>
              <a:spLocks/>
            </p:cNvSpPr>
            <p:nvPr/>
          </p:nvSpPr>
          <p:spPr bwMode="auto">
            <a:xfrm>
              <a:off x="3057" y="1425"/>
              <a:ext cx="263" cy="61"/>
            </a:xfrm>
            <a:custGeom>
              <a:avLst/>
              <a:gdLst>
                <a:gd name="T0" fmla="*/ 258 w 263"/>
                <a:gd name="T1" fmla="*/ 0 h 61"/>
                <a:gd name="T2" fmla="*/ 261 w 263"/>
                <a:gd name="T3" fmla="*/ 33 h 61"/>
                <a:gd name="T4" fmla="*/ 246 w 263"/>
                <a:gd name="T5" fmla="*/ 57 h 61"/>
                <a:gd name="T6" fmla="*/ 207 w 263"/>
                <a:gd name="T7" fmla="*/ 57 h 61"/>
                <a:gd name="T8" fmla="*/ 150 w 263"/>
                <a:gd name="T9" fmla="*/ 57 h 61"/>
                <a:gd name="T10" fmla="*/ 99 w 263"/>
                <a:gd name="T11" fmla="*/ 57 h 61"/>
                <a:gd name="T12" fmla="*/ 45 w 263"/>
                <a:gd name="T13" fmla="*/ 57 h 61"/>
                <a:gd name="T14" fmla="*/ 0 w 263"/>
                <a:gd name="T15" fmla="*/ 57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"/>
                <a:gd name="T25" fmla="*/ 0 h 61"/>
                <a:gd name="T26" fmla="*/ 263 w 263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" h="61">
                  <a:moveTo>
                    <a:pt x="258" y="0"/>
                  </a:moveTo>
                  <a:cubicBezTo>
                    <a:pt x="260" y="12"/>
                    <a:pt x="263" y="24"/>
                    <a:pt x="261" y="33"/>
                  </a:cubicBezTo>
                  <a:cubicBezTo>
                    <a:pt x="259" y="42"/>
                    <a:pt x="255" y="53"/>
                    <a:pt x="246" y="57"/>
                  </a:cubicBezTo>
                  <a:cubicBezTo>
                    <a:pt x="237" y="61"/>
                    <a:pt x="223" y="57"/>
                    <a:pt x="207" y="57"/>
                  </a:cubicBezTo>
                  <a:cubicBezTo>
                    <a:pt x="191" y="57"/>
                    <a:pt x="168" y="57"/>
                    <a:pt x="150" y="57"/>
                  </a:cubicBezTo>
                  <a:cubicBezTo>
                    <a:pt x="132" y="57"/>
                    <a:pt x="116" y="57"/>
                    <a:pt x="99" y="57"/>
                  </a:cubicBezTo>
                  <a:cubicBezTo>
                    <a:pt x="82" y="57"/>
                    <a:pt x="61" y="57"/>
                    <a:pt x="45" y="57"/>
                  </a:cubicBezTo>
                  <a:cubicBezTo>
                    <a:pt x="29" y="57"/>
                    <a:pt x="14" y="57"/>
                    <a:pt x="0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5" name="Freeform 105"/>
            <p:cNvSpPr>
              <a:spLocks/>
            </p:cNvSpPr>
            <p:nvPr/>
          </p:nvSpPr>
          <p:spPr bwMode="auto">
            <a:xfrm>
              <a:off x="3476" y="1419"/>
              <a:ext cx="222" cy="139"/>
            </a:xfrm>
            <a:custGeom>
              <a:avLst/>
              <a:gdLst>
                <a:gd name="T0" fmla="*/ 1 w 222"/>
                <a:gd name="T1" fmla="*/ 6 h 139"/>
                <a:gd name="T2" fmla="*/ 4 w 222"/>
                <a:gd name="T3" fmla="*/ 90 h 139"/>
                <a:gd name="T4" fmla="*/ 4 w 222"/>
                <a:gd name="T5" fmla="*/ 120 h 139"/>
                <a:gd name="T6" fmla="*/ 28 w 222"/>
                <a:gd name="T7" fmla="*/ 135 h 139"/>
                <a:gd name="T8" fmla="*/ 88 w 222"/>
                <a:gd name="T9" fmla="*/ 135 h 139"/>
                <a:gd name="T10" fmla="*/ 121 w 222"/>
                <a:gd name="T11" fmla="*/ 135 h 139"/>
                <a:gd name="T12" fmla="*/ 133 w 222"/>
                <a:gd name="T13" fmla="*/ 108 h 139"/>
                <a:gd name="T14" fmla="*/ 139 w 222"/>
                <a:gd name="T15" fmla="*/ 72 h 139"/>
                <a:gd name="T16" fmla="*/ 205 w 222"/>
                <a:gd name="T17" fmla="*/ 66 h 139"/>
                <a:gd name="T18" fmla="*/ 220 w 222"/>
                <a:gd name="T19" fmla="*/ 51 h 139"/>
                <a:gd name="T20" fmla="*/ 220 w 222"/>
                <a:gd name="T21" fmla="*/ 21 h 139"/>
                <a:gd name="T22" fmla="*/ 220 w 222"/>
                <a:gd name="T23" fmla="*/ 0 h 1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2"/>
                <a:gd name="T37" fmla="*/ 0 h 139"/>
                <a:gd name="T38" fmla="*/ 222 w 222"/>
                <a:gd name="T39" fmla="*/ 139 h 1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2" h="139">
                  <a:moveTo>
                    <a:pt x="1" y="6"/>
                  </a:moveTo>
                  <a:cubicBezTo>
                    <a:pt x="2" y="38"/>
                    <a:pt x="4" y="71"/>
                    <a:pt x="4" y="90"/>
                  </a:cubicBezTo>
                  <a:cubicBezTo>
                    <a:pt x="4" y="109"/>
                    <a:pt x="0" y="113"/>
                    <a:pt x="4" y="120"/>
                  </a:cubicBezTo>
                  <a:cubicBezTo>
                    <a:pt x="8" y="127"/>
                    <a:pt x="14" y="133"/>
                    <a:pt x="28" y="135"/>
                  </a:cubicBezTo>
                  <a:cubicBezTo>
                    <a:pt x="42" y="137"/>
                    <a:pt x="73" y="135"/>
                    <a:pt x="88" y="135"/>
                  </a:cubicBezTo>
                  <a:cubicBezTo>
                    <a:pt x="103" y="135"/>
                    <a:pt x="114" y="139"/>
                    <a:pt x="121" y="135"/>
                  </a:cubicBezTo>
                  <a:cubicBezTo>
                    <a:pt x="128" y="131"/>
                    <a:pt x="130" y="118"/>
                    <a:pt x="133" y="108"/>
                  </a:cubicBezTo>
                  <a:cubicBezTo>
                    <a:pt x="136" y="98"/>
                    <a:pt x="127" y="79"/>
                    <a:pt x="139" y="72"/>
                  </a:cubicBezTo>
                  <a:cubicBezTo>
                    <a:pt x="151" y="65"/>
                    <a:pt x="192" y="69"/>
                    <a:pt x="205" y="66"/>
                  </a:cubicBezTo>
                  <a:cubicBezTo>
                    <a:pt x="218" y="63"/>
                    <a:pt x="218" y="58"/>
                    <a:pt x="220" y="51"/>
                  </a:cubicBezTo>
                  <a:cubicBezTo>
                    <a:pt x="222" y="44"/>
                    <a:pt x="220" y="29"/>
                    <a:pt x="220" y="21"/>
                  </a:cubicBezTo>
                  <a:cubicBezTo>
                    <a:pt x="220" y="13"/>
                    <a:pt x="220" y="6"/>
                    <a:pt x="22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6" name="Freeform 106"/>
            <p:cNvSpPr>
              <a:spLocks/>
            </p:cNvSpPr>
            <p:nvPr/>
          </p:nvSpPr>
          <p:spPr bwMode="auto">
            <a:xfrm>
              <a:off x="3057" y="1422"/>
              <a:ext cx="508" cy="828"/>
            </a:xfrm>
            <a:custGeom>
              <a:avLst/>
              <a:gdLst>
                <a:gd name="T0" fmla="*/ 0 w 508"/>
                <a:gd name="T1" fmla="*/ 129 h 828"/>
                <a:gd name="T2" fmla="*/ 75 w 508"/>
                <a:gd name="T3" fmla="*/ 129 h 828"/>
                <a:gd name="T4" fmla="*/ 153 w 508"/>
                <a:gd name="T5" fmla="*/ 129 h 828"/>
                <a:gd name="T6" fmla="*/ 192 w 508"/>
                <a:gd name="T7" fmla="*/ 129 h 828"/>
                <a:gd name="T8" fmla="*/ 216 w 508"/>
                <a:gd name="T9" fmla="*/ 144 h 828"/>
                <a:gd name="T10" fmla="*/ 216 w 508"/>
                <a:gd name="T11" fmla="*/ 180 h 828"/>
                <a:gd name="T12" fmla="*/ 252 w 508"/>
                <a:gd name="T13" fmla="*/ 189 h 828"/>
                <a:gd name="T14" fmla="*/ 258 w 508"/>
                <a:gd name="T15" fmla="*/ 225 h 828"/>
                <a:gd name="T16" fmla="*/ 258 w 508"/>
                <a:gd name="T17" fmla="*/ 306 h 828"/>
                <a:gd name="T18" fmla="*/ 258 w 508"/>
                <a:gd name="T19" fmla="*/ 606 h 828"/>
                <a:gd name="T20" fmla="*/ 258 w 508"/>
                <a:gd name="T21" fmla="*/ 747 h 828"/>
                <a:gd name="T22" fmla="*/ 258 w 508"/>
                <a:gd name="T23" fmla="*/ 786 h 828"/>
                <a:gd name="T24" fmla="*/ 261 w 508"/>
                <a:gd name="T25" fmla="*/ 807 h 828"/>
                <a:gd name="T26" fmla="*/ 270 w 508"/>
                <a:gd name="T27" fmla="*/ 825 h 828"/>
                <a:gd name="T28" fmla="*/ 297 w 508"/>
                <a:gd name="T29" fmla="*/ 825 h 828"/>
                <a:gd name="T30" fmla="*/ 309 w 508"/>
                <a:gd name="T31" fmla="*/ 804 h 828"/>
                <a:gd name="T32" fmla="*/ 309 w 508"/>
                <a:gd name="T33" fmla="*/ 774 h 828"/>
                <a:gd name="T34" fmla="*/ 321 w 508"/>
                <a:gd name="T35" fmla="*/ 759 h 828"/>
                <a:gd name="T36" fmla="*/ 360 w 508"/>
                <a:gd name="T37" fmla="*/ 759 h 828"/>
                <a:gd name="T38" fmla="*/ 366 w 508"/>
                <a:gd name="T39" fmla="*/ 705 h 828"/>
                <a:gd name="T40" fmla="*/ 396 w 508"/>
                <a:gd name="T41" fmla="*/ 675 h 828"/>
                <a:gd name="T42" fmla="*/ 399 w 508"/>
                <a:gd name="T43" fmla="*/ 639 h 828"/>
                <a:gd name="T44" fmla="*/ 423 w 508"/>
                <a:gd name="T45" fmla="*/ 630 h 828"/>
                <a:gd name="T46" fmla="*/ 462 w 508"/>
                <a:gd name="T47" fmla="*/ 630 h 828"/>
                <a:gd name="T48" fmla="*/ 495 w 508"/>
                <a:gd name="T49" fmla="*/ 630 h 828"/>
                <a:gd name="T50" fmla="*/ 501 w 508"/>
                <a:gd name="T51" fmla="*/ 609 h 828"/>
                <a:gd name="T52" fmla="*/ 501 w 508"/>
                <a:gd name="T53" fmla="*/ 549 h 828"/>
                <a:gd name="T54" fmla="*/ 498 w 508"/>
                <a:gd name="T55" fmla="*/ 513 h 828"/>
                <a:gd name="T56" fmla="*/ 465 w 508"/>
                <a:gd name="T57" fmla="*/ 507 h 828"/>
                <a:gd name="T58" fmla="*/ 429 w 508"/>
                <a:gd name="T59" fmla="*/ 510 h 828"/>
                <a:gd name="T60" fmla="*/ 426 w 508"/>
                <a:gd name="T61" fmla="*/ 474 h 828"/>
                <a:gd name="T62" fmla="*/ 426 w 508"/>
                <a:gd name="T63" fmla="*/ 444 h 828"/>
                <a:gd name="T64" fmla="*/ 393 w 508"/>
                <a:gd name="T65" fmla="*/ 441 h 828"/>
                <a:gd name="T66" fmla="*/ 348 w 508"/>
                <a:gd name="T67" fmla="*/ 444 h 828"/>
                <a:gd name="T68" fmla="*/ 324 w 508"/>
                <a:gd name="T69" fmla="*/ 438 h 828"/>
                <a:gd name="T70" fmla="*/ 312 w 508"/>
                <a:gd name="T71" fmla="*/ 414 h 828"/>
                <a:gd name="T72" fmla="*/ 315 w 508"/>
                <a:gd name="T73" fmla="*/ 396 h 828"/>
                <a:gd name="T74" fmla="*/ 339 w 508"/>
                <a:gd name="T75" fmla="*/ 372 h 828"/>
                <a:gd name="T76" fmla="*/ 345 w 508"/>
                <a:gd name="T77" fmla="*/ 345 h 828"/>
                <a:gd name="T78" fmla="*/ 345 w 508"/>
                <a:gd name="T79" fmla="*/ 318 h 828"/>
                <a:gd name="T80" fmla="*/ 369 w 508"/>
                <a:gd name="T81" fmla="*/ 312 h 828"/>
                <a:gd name="T82" fmla="*/ 432 w 508"/>
                <a:gd name="T83" fmla="*/ 315 h 828"/>
                <a:gd name="T84" fmla="*/ 483 w 508"/>
                <a:gd name="T85" fmla="*/ 315 h 828"/>
                <a:gd name="T86" fmla="*/ 504 w 508"/>
                <a:gd name="T87" fmla="*/ 315 h 828"/>
                <a:gd name="T88" fmla="*/ 507 w 508"/>
                <a:gd name="T89" fmla="*/ 246 h 828"/>
                <a:gd name="T90" fmla="*/ 507 w 508"/>
                <a:gd name="T91" fmla="*/ 0 h 8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8"/>
                <a:gd name="T139" fmla="*/ 0 h 828"/>
                <a:gd name="T140" fmla="*/ 508 w 508"/>
                <a:gd name="T141" fmla="*/ 828 h 8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8" h="828">
                  <a:moveTo>
                    <a:pt x="0" y="129"/>
                  </a:moveTo>
                  <a:cubicBezTo>
                    <a:pt x="25" y="129"/>
                    <a:pt x="50" y="129"/>
                    <a:pt x="75" y="129"/>
                  </a:cubicBezTo>
                  <a:cubicBezTo>
                    <a:pt x="100" y="129"/>
                    <a:pt x="134" y="129"/>
                    <a:pt x="153" y="129"/>
                  </a:cubicBezTo>
                  <a:cubicBezTo>
                    <a:pt x="172" y="129"/>
                    <a:pt x="182" y="127"/>
                    <a:pt x="192" y="129"/>
                  </a:cubicBezTo>
                  <a:cubicBezTo>
                    <a:pt x="202" y="131"/>
                    <a:pt x="212" y="136"/>
                    <a:pt x="216" y="144"/>
                  </a:cubicBezTo>
                  <a:cubicBezTo>
                    <a:pt x="220" y="152"/>
                    <a:pt x="210" y="173"/>
                    <a:pt x="216" y="180"/>
                  </a:cubicBezTo>
                  <a:cubicBezTo>
                    <a:pt x="222" y="187"/>
                    <a:pt x="245" y="182"/>
                    <a:pt x="252" y="189"/>
                  </a:cubicBezTo>
                  <a:cubicBezTo>
                    <a:pt x="259" y="196"/>
                    <a:pt x="257" y="206"/>
                    <a:pt x="258" y="225"/>
                  </a:cubicBezTo>
                  <a:cubicBezTo>
                    <a:pt x="259" y="244"/>
                    <a:pt x="258" y="243"/>
                    <a:pt x="258" y="306"/>
                  </a:cubicBezTo>
                  <a:cubicBezTo>
                    <a:pt x="258" y="369"/>
                    <a:pt x="258" y="533"/>
                    <a:pt x="258" y="606"/>
                  </a:cubicBezTo>
                  <a:cubicBezTo>
                    <a:pt x="258" y="679"/>
                    <a:pt x="258" y="717"/>
                    <a:pt x="258" y="747"/>
                  </a:cubicBezTo>
                  <a:cubicBezTo>
                    <a:pt x="258" y="777"/>
                    <a:pt x="257" y="776"/>
                    <a:pt x="258" y="786"/>
                  </a:cubicBezTo>
                  <a:cubicBezTo>
                    <a:pt x="259" y="796"/>
                    <a:pt x="259" y="800"/>
                    <a:pt x="261" y="807"/>
                  </a:cubicBezTo>
                  <a:cubicBezTo>
                    <a:pt x="263" y="814"/>
                    <a:pt x="264" y="822"/>
                    <a:pt x="270" y="825"/>
                  </a:cubicBezTo>
                  <a:cubicBezTo>
                    <a:pt x="276" y="828"/>
                    <a:pt x="291" y="828"/>
                    <a:pt x="297" y="825"/>
                  </a:cubicBezTo>
                  <a:cubicBezTo>
                    <a:pt x="303" y="822"/>
                    <a:pt x="307" y="812"/>
                    <a:pt x="309" y="804"/>
                  </a:cubicBezTo>
                  <a:cubicBezTo>
                    <a:pt x="311" y="796"/>
                    <a:pt x="307" y="781"/>
                    <a:pt x="309" y="774"/>
                  </a:cubicBezTo>
                  <a:cubicBezTo>
                    <a:pt x="311" y="767"/>
                    <a:pt x="313" y="761"/>
                    <a:pt x="321" y="759"/>
                  </a:cubicBezTo>
                  <a:cubicBezTo>
                    <a:pt x="329" y="757"/>
                    <a:pt x="353" y="768"/>
                    <a:pt x="360" y="759"/>
                  </a:cubicBezTo>
                  <a:cubicBezTo>
                    <a:pt x="367" y="750"/>
                    <a:pt x="360" y="719"/>
                    <a:pt x="366" y="705"/>
                  </a:cubicBezTo>
                  <a:cubicBezTo>
                    <a:pt x="372" y="691"/>
                    <a:pt x="391" y="686"/>
                    <a:pt x="396" y="675"/>
                  </a:cubicBezTo>
                  <a:cubicBezTo>
                    <a:pt x="401" y="664"/>
                    <a:pt x="395" y="646"/>
                    <a:pt x="399" y="639"/>
                  </a:cubicBezTo>
                  <a:cubicBezTo>
                    <a:pt x="403" y="632"/>
                    <a:pt x="413" y="631"/>
                    <a:pt x="423" y="630"/>
                  </a:cubicBezTo>
                  <a:cubicBezTo>
                    <a:pt x="433" y="629"/>
                    <a:pt x="450" y="630"/>
                    <a:pt x="462" y="630"/>
                  </a:cubicBezTo>
                  <a:cubicBezTo>
                    <a:pt x="474" y="630"/>
                    <a:pt x="489" y="633"/>
                    <a:pt x="495" y="630"/>
                  </a:cubicBezTo>
                  <a:cubicBezTo>
                    <a:pt x="501" y="627"/>
                    <a:pt x="500" y="622"/>
                    <a:pt x="501" y="609"/>
                  </a:cubicBezTo>
                  <a:cubicBezTo>
                    <a:pt x="502" y="596"/>
                    <a:pt x="501" y="565"/>
                    <a:pt x="501" y="549"/>
                  </a:cubicBezTo>
                  <a:cubicBezTo>
                    <a:pt x="501" y="533"/>
                    <a:pt x="504" y="520"/>
                    <a:pt x="498" y="513"/>
                  </a:cubicBezTo>
                  <a:cubicBezTo>
                    <a:pt x="492" y="506"/>
                    <a:pt x="476" y="507"/>
                    <a:pt x="465" y="507"/>
                  </a:cubicBezTo>
                  <a:cubicBezTo>
                    <a:pt x="454" y="507"/>
                    <a:pt x="435" y="515"/>
                    <a:pt x="429" y="510"/>
                  </a:cubicBezTo>
                  <a:cubicBezTo>
                    <a:pt x="423" y="505"/>
                    <a:pt x="427" y="485"/>
                    <a:pt x="426" y="474"/>
                  </a:cubicBezTo>
                  <a:cubicBezTo>
                    <a:pt x="425" y="463"/>
                    <a:pt x="431" y="449"/>
                    <a:pt x="426" y="444"/>
                  </a:cubicBezTo>
                  <a:cubicBezTo>
                    <a:pt x="421" y="439"/>
                    <a:pt x="406" y="441"/>
                    <a:pt x="393" y="441"/>
                  </a:cubicBezTo>
                  <a:cubicBezTo>
                    <a:pt x="380" y="441"/>
                    <a:pt x="359" y="444"/>
                    <a:pt x="348" y="444"/>
                  </a:cubicBezTo>
                  <a:cubicBezTo>
                    <a:pt x="337" y="444"/>
                    <a:pt x="330" y="443"/>
                    <a:pt x="324" y="438"/>
                  </a:cubicBezTo>
                  <a:cubicBezTo>
                    <a:pt x="318" y="433"/>
                    <a:pt x="313" y="421"/>
                    <a:pt x="312" y="414"/>
                  </a:cubicBezTo>
                  <a:cubicBezTo>
                    <a:pt x="311" y="407"/>
                    <a:pt x="311" y="403"/>
                    <a:pt x="315" y="396"/>
                  </a:cubicBezTo>
                  <a:cubicBezTo>
                    <a:pt x="319" y="389"/>
                    <a:pt x="334" y="380"/>
                    <a:pt x="339" y="372"/>
                  </a:cubicBezTo>
                  <a:cubicBezTo>
                    <a:pt x="344" y="364"/>
                    <a:pt x="344" y="354"/>
                    <a:pt x="345" y="345"/>
                  </a:cubicBezTo>
                  <a:cubicBezTo>
                    <a:pt x="346" y="336"/>
                    <a:pt x="341" y="323"/>
                    <a:pt x="345" y="318"/>
                  </a:cubicBezTo>
                  <a:cubicBezTo>
                    <a:pt x="349" y="313"/>
                    <a:pt x="355" y="312"/>
                    <a:pt x="369" y="312"/>
                  </a:cubicBezTo>
                  <a:cubicBezTo>
                    <a:pt x="383" y="312"/>
                    <a:pt x="413" y="314"/>
                    <a:pt x="432" y="315"/>
                  </a:cubicBezTo>
                  <a:cubicBezTo>
                    <a:pt x="451" y="316"/>
                    <a:pt x="471" y="315"/>
                    <a:pt x="483" y="315"/>
                  </a:cubicBezTo>
                  <a:cubicBezTo>
                    <a:pt x="495" y="315"/>
                    <a:pt x="500" y="326"/>
                    <a:pt x="504" y="315"/>
                  </a:cubicBezTo>
                  <a:cubicBezTo>
                    <a:pt x="508" y="304"/>
                    <a:pt x="507" y="298"/>
                    <a:pt x="507" y="246"/>
                  </a:cubicBezTo>
                  <a:cubicBezTo>
                    <a:pt x="507" y="194"/>
                    <a:pt x="507" y="97"/>
                    <a:pt x="50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7" name="Freeform 107"/>
            <p:cNvSpPr>
              <a:spLocks/>
            </p:cNvSpPr>
            <p:nvPr/>
          </p:nvSpPr>
          <p:spPr bwMode="auto">
            <a:xfrm>
              <a:off x="3789" y="1425"/>
              <a:ext cx="954" cy="768"/>
            </a:xfrm>
            <a:custGeom>
              <a:avLst/>
              <a:gdLst>
                <a:gd name="T0" fmla="*/ 408 w 954"/>
                <a:gd name="T1" fmla="*/ 39 h 768"/>
                <a:gd name="T2" fmla="*/ 333 w 954"/>
                <a:gd name="T3" fmla="*/ 60 h 768"/>
                <a:gd name="T4" fmla="*/ 147 w 954"/>
                <a:gd name="T5" fmla="*/ 63 h 768"/>
                <a:gd name="T6" fmla="*/ 114 w 954"/>
                <a:gd name="T7" fmla="*/ 108 h 768"/>
                <a:gd name="T8" fmla="*/ 51 w 954"/>
                <a:gd name="T9" fmla="*/ 123 h 768"/>
                <a:gd name="T10" fmla="*/ 3 w 954"/>
                <a:gd name="T11" fmla="*/ 141 h 768"/>
                <a:gd name="T12" fmla="*/ 3 w 954"/>
                <a:gd name="T13" fmla="*/ 243 h 768"/>
                <a:gd name="T14" fmla="*/ 87 w 954"/>
                <a:gd name="T15" fmla="*/ 255 h 768"/>
                <a:gd name="T16" fmla="*/ 123 w 954"/>
                <a:gd name="T17" fmla="*/ 291 h 768"/>
                <a:gd name="T18" fmla="*/ 72 w 954"/>
                <a:gd name="T19" fmla="*/ 312 h 768"/>
                <a:gd name="T20" fmla="*/ 12 w 954"/>
                <a:gd name="T21" fmla="*/ 330 h 768"/>
                <a:gd name="T22" fmla="*/ 12 w 954"/>
                <a:gd name="T23" fmla="*/ 438 h 768"/>
                <a:gd name="T24" fmla="*/ 111 w 954"/>
                <a:gd name="T25" fmla="*/ 450 h 768"/>
                <a:gd name="T26" fmla="*/ 117 w 954"/>
                <a:gd name="T27" fmla="*/ 639 h 768"/>
                <a:gd name="T28" fmla="*/ 147 w 954"/>
                <a:gd name="T29" fmla="*/ 696 h 768"/>
                <a:gd name="T30" fmla="*/ 249 w 954"/>
                <a:gd name="T31" fmla="*/ 678 h 768"/>
                <a:gd name="T32" fmla="*/ 249 w 954"/>
                <a:gd name="T33" fmla="*/ 474 h 768"/>
                <a:gd name="T34" fmla="*/ 249 w 954"/>
                <a:gd name="T35" fmla="*/ 375 h 768"/>
                <a:gd name="T36" fmla="*/ 303 w 954"/>
                <a:gd name="T37" fmla="*/ 378 h 768"/>
                <a:gd name="T38" fmla="*/ 315 w 954"/>
                <a:gd name="T39" fmla="*/ 444 h 768"/>
                <a:gd name="T40" fmla="*/ 378 w 954"/>
                <a:gd name="T41" fmla="*/ 438 h 768"/>
                <a:gd name="T42" fmla="*/ 384 w 954"/>
                <a:gd name="T43" fmla="*/ 390 h 768"/>
                <a:gd name="T44" fmla="*/ 441 w 954"/>
                <a:gd name="T45" fmla="*/ 369 h 768"/>
                <a:gd name="T46" fmla="*/ 495 w 954"/>
                <a:gd name="T47" fmla="*/ 393 h 768"/>
                <a:gd name="T48" fmla="*/ 492 w 954"/>
                <a:gd name="T49" fmla="*/ 705 h 768"/>
                <a:gd name="T50" fmla="*/ 540 w 954"/>
                <a:gd name="T51" fmla="*/ 759 h 768"/>
                <a:gd name="T52" fmla="*/ 549 w 954"/>
                <a:gd name="T53" fmla="*/ 702 h 768"/>
                <a:gd name="T54" fmla="*/ 630 w 954"/>
                <a:gd name="T55" fmla="*/ 690 h 768"/>
                <a:gd name="T56" fmla="*/ 663 w 954"/>
                <a:gd name="T57" fmla="*/ 633 h 768"/>
                <a:gd name="T58" fmla="*/ 660 w 954"/>
                <a:gd name="T59" fmla="*/ 570 h 768"/>
                <a:gd name="T60" fmla="*/ 567 w 954"/>
                <a:gd name="T61" fmla="*/ 561 h 768"/>
                <a:gd name="T62" fmla="*/ 519 w 954"/>
                <a:gd name="T63" fmla="*/ 561 h 768"/>
                <a:gd name="T64" fmla="*/ 519 w 954"/>
                <a:gd name="T65" fmla="*/ 510 h 768"/>
                <a:gd name="T66" fmla="*/ 546 w 954"/>
                <a:gd name="T67" fmla="*/ 447 h 768"/>
                <a:gd name="T68" fmla="*/ 570 w 954"/>
                <a:gd name="T69" fmla="*/ 381 h 768"/>
                <a:gd name="T70" fmla="*/ 657 w 954"/>
                <a:gd name="T71" fmla="*/ 369 h 768"/>
                <a:gd name="T72" fmla="*/ 705 w 954"/>
                <a:gd name="T73" fmla="*/ 309 h 768"/>
                <a:gd name="T74" fmla="*/ 735 w 954"/>
                <a:gd name="T75" fmla="*/ 258 h 768"/>
                <a:gd name="T76" fmla="*/ 735 w 954"/>
                <a:gd name="T77" fmla="*/ 192 h 768"/>
                <a:gd name="T78" fmla="*/ 786 w 954"/>
                <a:gd name="T79" fmla="*/ 186 h 768"/>
                <a:gd name="T80" fmla="*/ 789 w 954"/>
                <a:gd name="T81" fmla="*/ 135 h 768"/>
                <a:gd name="T82" fmla="*/ 873 w 954"/>
                <a:gd name="T83" fmla="*/ 126 h 7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4"/>
                <a:gd name="T127" fmla="*/ 0 h 768"/>
                <a:gd name="T128" fmla="*/ 954 w 954"/>
                <a:gd name="T129" fmla="*/ 768 h 7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4" h="768">
                  <a:moveTo>
                    <a:pt x="408" y="0"/>
                  </a:moveTo>
                  <a:cubicBezTo>
                    <a:pt x="408" y="15"/>
                    <a:pt x="409" y="30"/>
                    <a:pt x="408" y="39"/>
                  </a:cubicBezTo>
                  <a:cubicBezTo>
                    <a:pt x="407" y="48"/>
                    <a:pt x="414" y="54"/>
                    <a:pt x="402" y="57"/>
                  </a:cubicBezTo>
                  <a:cubicBezTo>
                    <a:pt x="390" y="60"/>
                    <a:pt x="364" y="59"/>
                    <a:pt x="333" y="60"/>
                  </a:cubicBezTo>
                  <a:cubicBezTo>
                    <a:pt x="302" y="61"/>
                    <a:pt x="247" y="63"/>
                    <a:pt x="216" y="63"/>
                  </a:cubicBezTo>
                  <a:cubicBezTo>
                    <a:pt x="185" y="63"/>
                    <a:pt x="163" y="63"/>
                    <a:pt x="147" y="63"/>
                  </a:cubicBezTo>
                  <a:cubicBezTo>
                    <a:pt x="131" y="63"/>
                    <a:pt x="122" y="56"/>
                    <a:pt x="117" y="63"/>
                  </a:cubicBezTo>
                  <a:cubicBezTo>
                    <a:pt x="112" y="70"/>
                    <a:pt x="115" y="99"/>
                    <a:pt x="114" y="108"/>
                  </a:cubicBezTo>
                  <a:cubicBezTo>
                    <a:pt x="113" y="117"/>
                    <a:pt x="118" y="115"/>
                    <a:pt x="108" y="117"/>
                  </a:cubicBezTo>
                  <a:cubicBezTo>
                    <a:pt x="98" y="119"/>
                    <a:pt x="67" y="122"/>
                    <a:pt x="51" y="123"/>
                  </a:cubicBezTo>
                  <a:cubicBezTo>
                    <a:pt x="35" y="124"/>
                    <a:pt x="20" y="120"/>
                    <a:pt x="12" y="123"/>
                  </a:cubicBezTo>
                  <a:cubicBezTo>
                    <a:pt x="4" y="126"/>
                    <a:pt x="4" y="128"/>
                    <a:pt x="3" y="141"/>
                  </a:cubicBezTo>
                  <a:cubicBezTo>
                    <a:pt x="2" y="154"/>
                    <a:pt x="3" y="187"/>
                    <a:pt x="3" y="204"/>
                  </a:cubicBezTo>
                  <a:cubicBezTo>
                    <a:pt x="3" y="221"/>
                    <a:pt x="0" y="235"/>
                    <a:pt x="3" y="243"/>
                  </a:cubicBezTo>
                  <a:cubicBezTo>
                    <a:pt x="6" y="251"/>
                    <a:pt x="7" y="253"/>
                    <a:pt x="21" y="255"/>
                  </a:cubicBezTo>
                  <a:cubicBezTo>
                    <a:pt x="35" y="257"/>
                    <a:pt x="72" y="255"/>
                    <a:pt x="87" y="255"/>
                  </a:cubicBezTo>
                  <a:cubicBezTo>
                    <a:pt x="102" y="255"/>
                    <a:pt x="108" y="252"/>
                    <a:pt x="114" y="258"/>
                  </a:cubicBezTo>
                  <a:cubicBezTo>
                    <a:pt x="120" y="264"/>
                    <a:pt x="123" y="282"/>
                    <a:pt x="123" y="291"/>
                  </a:cubicBezTo>
                  <a:cubicBezTo>
                    <a:pt x="123" y="300"/>
                    <a:pt x="119" y="312"/>
                    <a:pt x="111" y="315"/>
                  </a:cubicBezTo>
                  <a:cubicBezTo>
                    <a:pt x="103" y="318"/>
                    <a:pt x="85" y="312"/>
                    <a:pt x="72" y="312"/>
                  </a:cubicBezTo>
                  <a:cubicBezTo>
                    <a:pt x="59" y="312"/>
                    <a:pt x="40" y="312"/>
                    <a:pt x="30" y="315"/>
                  </a:cubicBezTo>
                  <a:cubicBezTo>
                    <a:pt x="20" y="318"/>
                    <a:pt x="15" y="314"/>
                    <a:pt x="12" y="330"/>
                  </a:cubicBezTo>
                  <a:cubicBezTo>
                    <a:pt x="9" y="346"/>
                    <a:pt x="12" y="393"/>
                    <a:pt x="12" y="411"/>
                  </a:cubicBezTo>
                  <a:cubicBezTo>
                    <a:pt x="12" y="429"/>
                    <a:pt x="5" y="432"/>
                    <a:pt x="12" y="438"/>
                  </a:cubicBezTo>
                  <a:cubicBezTo>
                    <a:pt x="19" y="444"/>
                    <a:pt x="38" y="445"/>
                    <a:pt x="54" y="447"/>
                  </a:cubicBezTo>
                  <a:cubicBezTo>
                    <a:pt x="70" y="449"/>
                    <a:pt x="101" y="440"/>
                    <a:pt x="111" y="450"/>
                  </a:cubicBezTo>
                  <a:cubicBezTo>
                    <a:pt x="121" y="460"/>
                    <a:pt x="116" y="479"/>
                    <a:pt x="117" y="510"/>
                  </a:cubicBezTo>
                  <a:cubicBezTo>
                    <a:pt x="118" y="541"/>
                    <a:pt x="117" y="609"/>
                    <a:pt x="117" y="639"/>
                  </a:cubicBezTo>
                  <a:cubicBezTo>
                    <a:pt x="117" y="669"/>
                    <a:pt x="112" y="681"/>
                    <a:pt x="117" y="690"/>
                  </a:cubicBezTo>
                  <a:cubicBezTo>
                    <a:pt x="122" y="699"/>
                    <a:pt x="127" y="695"/>
                    <a:pt x="147" y="696"/>
                  </a:cubicBezTo>
                  <a:cubicBezTo>
                    <a:pt x="167" y="697"/>
                    <a:pt x="220" y="699"/>
                    <a:pt x="237" y="696"/>
                  </a:cubicBezTo>
                  <a:cubicBezTo>
                    <a:pt x="254" y="693"/>
                    <a:pt x="247" y="695"/>
                    <a:pt x="249" y="678"/>
                  </a:cubicBezTo>
                  <a:cubicBezTo>
                    <a:pt x="251" y="661"/>
                    <a:pt x="249" y="625"/>
                    <a:pt x="249" y="591"/>
                  </a:cubicBezTo>
                  <a:cubicBezTo>
                    <a:pt x="249" y="557"/>
                    <a:pt x="249" y="506"/>
                    <a:pt x="249" y="474"/>
                  </a:cubicBezTo>
                  <a:cubicBezTo>
                    <a:pt x="249" y="442"/>
                    <a:pt x="246" y="412"/>
                    <a:pt x="246" y="396"/>
                  </a:cubicBezTo>
                  <a:cubicBezTo>
                    <a:pt x="246" y="380"/>
                    <a:pt x="243" y="378"/>
                    <a:pt x="249" y="375"/>
                  </a:cubicBezTo>
                  <a:cubicBezTo>
                    <a:pt x="255" y="372"/>
                    <a:pt x="273" y="375"/>
                    <a:pt x="282" y="375"/>
                  </a:cubicBezTo>
                  <a:cubicBezTo>
                    <a:pt x="291" y="375"/>
                    <a:pt x="300" y="370"/>
                    <a:pt x="303" y="378"/>
                  </a:cubicBezTo>
                  <a:cubicBezTo>
                    <a:pt x="306" y="386"/>
                    <a:pt x="301" y="415"/>
                    <a:pt x="303" y="426"/>
                  </a:cubicBezTo>
                  <a:cubicBezTo>
                    <a:pt x="305" y="437"/>
                    <a:pt x="307" y="441"/>
                    <a:pt x="315" y="444"/>
                  </a:cubicBezTo>
                  <a:cubicBezTo>
                    <a:pt x="323" y="447"/>
                    <a:pt x="344" y="445"/>
                    <a:pt x="354" y="444"/>
                  </a:cubicBezTo>
                  <a:cubicBezTo>
                    <a:pt x="364" y="443"/>
                    <a:pt x="373" y="442"/>
                    <a:pt x="378" y="438"/>
                  </a:cubicBezTo>
                  <a:cubicBezTo>
                    <a:pt x="383" y="434"/>
                    <a:pt x="383" y="425"/>
                    <a:pt x="384" y="417"/>
                  </a:cubicBezTo>
                  <a:cubicBezTo>
                    <a:pt x="385" y="409"/>
                    <a:pt x="382" y="398"/>
                    <a:pt x="384" y="390"/>
                  </a:cubicBezTo>
                  <a:cubicBezTo>
                    <a:pt x="386" y="382"/>
                    <a:pt x="387" y="373"/>
                    <a:pt x="396" y="369"/>
                  </a:cubicBezTo>
                  <a:cubicBezTo>
                    <a:pt x="405" y="365"/>
                    <a:pt x="428" y="369"/>
                    <a:pt x="441" y="369"/>
                  </a:cubicBezTo>
                  <a:cubicBezTo>
                    <a:pt x="454" y="369"/>
                    <a:pt x="465" y="365"/>
                    <a:pt x="474" y="369"/>
                  </a:cubicBezTo>
                  <a:cubicBezTo>
                    <a:pt x="483" y="373"/>
                    <a:pt x="492" y="353"/>
                    <a:pt x="495" y="393"/>
                  </a:cubicBezTo>
                  <a:cubicBezTo>
                    <a:pt x="498" y="433"/>
                    <a:pt x="493" y="560"/>
                    <a:pt x="492" y="612"/>
                  </a:cubicBezTo>
                  <a:cubicBezTo>
                    <a:pt x="491" y="664"/>
                    <a:pt x="492" y="681"/>
                    <a:pt x="492" y="705"/>
                  </a:cubicBezTo>
                  <a:cubicBezTo>
                    <a:pt x="492" y="729"/>
                    <a:pt x="487" y="750"/>
                    <a:pt x="495" y="759"/>
                  </a:cubicBezTo>
                  <a:cubicBezTo>
                    <a:pt x="503" y="768"/>
                    <a:pt x="532" y="763"/>
                    <a:pt x="540" y="759"/>
                  </a:cubicBezTo>
                  <a:cubicBezTo>
                    <a:pt x="548" y="755"/>
                    <a:pt x="542" y="744"/>
                    <a:pt x="543" y="735"/>
                  </a:cubicBezTo>
                  <a:cubicBezTo>
                    <a:pt x="544" y="726"/>
                    <a:pt x="543" y="709"/>
                    <a:pt x="549" y="702"/>
                  </a:cubicBezTo>
                  <a:cubicBezTo>
                    <a:pt x="555" y="695"/>
                    <a:pt x="566" y="692"/>
                    <a:pt x="579" y="690"/>
                  </a:cubicBezTo>
                  <a:cubicBezTo>
                    <a:pt x="592" y="688"/>
                    <a:pt x="617" y="691"/>
                    <a:pt x="630" y="690"/>
                  </a:cubicBezTo>
                  <a:cubicBezTo>
                    <a:pt x="643" y="689"/>
                    <a:pt x="652" y="696"/>
                    <a:pt x="657" y="687"/>
                  </a:cubicBezTo>
                  <a:cubicBezTo>
                    <a:pt x="662" y="678"/>
                    <a:pt x="662" y="649"/>
                    <a:pt x="663" y="633"/>
                  </a:cubicBezTo>
                  <a:cubicBezTo>
                    <a:pt x="664" y="617"/>
                    <a:pt x="663" y="598"/>
                    <a:pt x="663" y="588"/>
                  </a:cubicBezTo>
                  <a:cubicBezTo>
                    <a:pt x="663" y="578"/>
                    <a:pt x="667" y="574"/>
                    <a:pt x="660" y="570"/>
                  </a:cubicBezTo>
                  <a:cubicBezTo>
                    <a:pt x="653" y="566"/>
                    <a:pt x="636" y="562"/>
                    <a:pt x="621" y="561"/>
                  </a:cubicBezTo>
                  <a:cubicBezTo>
                    <a:pt x="606" y="560"/>
                    <a:pt x="581" y="561"/>
                    <a:pt x="567" y="561"/>
                  </a:cubicBezTo>
                  <a:cubicBezTo>
                    <a:pt x="553" y="561"/>
                    <a:pt x="545" y="561"/>
                    <a:pt x="537" y="561"/>
                  </a:cubicBezTo>
                  <a:cubicBezTo>
                    <a:pt x="529" y="561"/>
                    <a:pt x="522" y="565"/>
                    <a:pt x="519" y="561"/>
                  </a:cubicBezTo>
                  <a:cubicBezTo>
                    <a:pt x="516" y="557"/>
                    <a:pt x="519" y="545"/>
                    <a:pt x="519" y="537"/>
                  </a:cubicBezTo>
                  <a:cubicBezTo>
                    <a:pt x="519" y="529"/>
                    <a:pt x="515" y="517"/>
                    <a:pt x="519" y="510"/>
                  </a:cubicBezTo>
                  <a:cubicBezTo>
                    <a:pt x="523" y="503"/>
                    <a:pt x="541" y="505"/>
                    <a:pt x="546" y="495"/>
                  </a:cubicBezTo>
                  <a:cubicBezTo>
                    <a:pt x="551" y="485"/>
                    <a:pt x="542" y="457"/>
                    <a:pt x="546" y="447"/>
                  </a:cubicBezTo>
                  <a:cubicBezTo>
                    <a:pt x="550" y="437"/>
                    <a:pt x="566" y="446"/>
                    <a:pt x="570" y="435"/>
                  </a:cubicBezTo>
                  <a:cubicBezTo>
                    <a:pt x="574" y="424"/>
                    <a:pt x="559" y="391"/>
                    <a:pt x="570" y="381"/>
                  </a:cubicBezTo>
                  <a:cubicBezTo>
                    <a:pt x="581" y="371"/>
                    <a:pt x="625" y="380"/>
                    <a:pt x="639" y="378"/>
                  </a:cubicBezTo>
                  <a:cubicBezTo>
                    <a:pt x="653" y="376"/>
                    <a:pt x="654" y="380"/>
                    <a:pt x="657" y="369"/>
                  </a:cubicBezTo>
                  <a:cubicBezTo>
                    <a:pt x="660" y="358"/>
                    <a:pt x="652" y="322"/>
                    <a:pt x="660" y="312"/>
                  </a:cubicBezTo>
                  <a:cubicBezTo>
                    <a:pt x="668" y="302"/>
                    <a:pt x="694" y="310"/>
                    <a:pt x="705" y="309"/>
                  </a:cubicBezTo>
                  <a:cubicBezTo>
                    <a:pt x="716" y="308"/>
                    <a:pt x="724" y="311"/>
                    <a:pt x="729" y="303"/>
                  </a:cubicBezTo>
                  <a:cubicBezTo>
                    <a:pt x="734" y="295"/>
                    <a:pt x="734" y="273"/>
                    <a:pt x="735" y="258"/>
                  </a:cubicBezTo>
                  <a:cubicBezTo>
                    <a:pt x="736" y="243"/>
                    <a:pt x="735" y="224"/>
                    <a:pt x="735" y="213"/>
                  </a:cubicBezTo>
                  <a:cubicBezTo>
                    <a:pt x="735" y="202"/>
                    <a:pt x="731" y="197"/>
                    <a:pt x="735" y="192"/>
                  </a:cubicBezTo>
                  <a:cubicBezTo>
                    <a:pt x="739" y="187"/>
                    <a:pt x="751" y="187"/>
                    <a:pt x="759" y="186"/>
                  </a:cubicBezTo>
                  <a:cubicBezTo>
                    <a:pt x="767" y="185"/>
                    <a:pt x="782" y="191"/>
                    <a:pt x="786" y="186"/>
                  </a:cubicBezTo>
                  <a:cubicBezTo>
                    <a:pt x="790" y="181"/>
                    <a:pt x="786" y="161"/>
                    <a:pt x="786" y="153"/>
                  </a:cubicBezTo>
                  <a:cubicBezTo>
                    <a:pt x="786" y="145"/>
                    <a:pt x="786" y="139"/>
                    <a:pt x="789" y="135"/>
                  </a:cubicBezTo>
                  <a:cubicBezTo>
                    <a:pt x="792" y="131"/>
                    <a:pt x="793" y="127"/>
                    <a:pt x="807" y="126"/>
                  </a:cubicBezTo>
                  <a:cubicBezTo>
                    <a:pt x="821" y="125"/>
                    <a:pt x="849" y="126"/>
                    <a:pt x="873" y="126"/>
                  </a:cubicBezTo>
                  <a:cubicBezTo>
                    <a:pt x="897" y="126"/>
                    <a:pt x="925" y="126"/>
                    <a:pt x="954" y="1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8" name="Freeform 108"/>
            <p:cNvSpPr>
              <a:spLocks/>
            </p:cNvSpPr>
            <p:nvPr/>
          </p:nvSpPr>
          <p:spPr bwMode="auto">
            <a:xfrm>
              <a:off x="4271" y="1425"/>
              <a:ext cx="475" cy="61"/>
            </a:xfrm>
            <a:custGeom>
              <a:avLst/>
              <a:gdLst>
                <a:gd name="T0" fmla="*/ 475 w 475"/>
                <a:gd name="T1" fmla="*/ 57 h 61"/>
                <a:gd name="T2" fmla="*/ 382 w 475"/>
                <a:gd name="T3" fmla="*/ 57 h 61"/>
                <a:gd name="T4" fmla="*/ 217 w 475"/>
                <a:gd name="T5" fmla="*/ 57 h 61"/>
                <a:gd name="T6" fmla="*/ 115 w 475"/>
                <a:gd name="T7" fmla="*/ 57 h 61"/>
                <a:gd name="T8" fmla="*/ 64 w 475"/>
                <a:gd name="T9" fmla="*/ 57 h 61"/>
                <a:gd name="T10" fmla="*/ 28 w 475"/>
                <a:gd name="T11" fmla="*/ 60 h 61"/>
                <a:gd name="T12" fmla="*/ 4 w 475"/>
                <a:gd name="T13" fmla="*/ 48 h 61"/>
                <a:gd name="T14" fmla="*/ 4 w 475"/>
                <a:gd name="T15" fmla="*/ 24 h 61"/>
                <a:gd name="T16" fmla="*/ 4 w 475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5"/>
                <a:gd name="T28" fmla="*/ 0 h 61"/>
                <a:gd name="T29" fmla="*/ 475 w 475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5" h="61">
                  <a:moveTo>
                    <a:pt x="475" y="57"/>
                  </a:moveTo>
                  <a:cubicBezTo>
                    <a:pt x="450" y="57"/>
                    <a:pt x="425" y="57"/>
                    <a:pt x="382" y="57"/>
                  </a:cubicBezTo>
                  <a:cubicBezTo>
                    <a:pt x="339" y="57"/>
                    <a:pt x="261" y="57"/>
                    <a:pt x="217" y="57"/>
                  </a:cubicBezTo>
                  <a:cubicBezTo>
                    <a:pt x="173" y="57"/>
                    <a:pt x="140" y="57"/>
                    <a:pt x="115" y="57"/>
                  </a:cubicBezTo>
                  <a:cubicBezTo>
                    <a:pt x="90" y="57"/>
                    <a:pt x="78" y="57"/>
                    <a:pt x="64" y="57"/>
                  </a:cubicBezTo>
                  <a:cubicBezTo>
                    <a:pt x="50" y="57"/>
                    <a:pt x="38" y="61"/>
                    <a:pt x="28" y="60"/>
                  </a:cubicBezTo>
                  <a:cubicBezTo>
                    <a:pt x="18" y="59"/>
                    <a:pt x="8" y="54"/>
                    <a:pt x="4" y="48"/>
                  </a:cubicBezTo>
                  <a:cubicBezTo>
                    <a:pt x="0" y="42"/>
                    <a:pt x="4" y="32"/>
                    <a:pt x="4" y="24"/>
                  </a:cubicBezTo>
                  <a:cubicBezTo>
                    <a:pt x="4" y="16"/>
                    <a:pt x="4" y="8"/>
                    <a:pt x="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9" name="Line 109"/>
            <p:cNvSpPr>
              <a:spLocks noChangeShapeType="1"/>
            </p:cNvSpPr>
            <p:nvPr/>
          </p:nvSpPr>
          <p:spPr bwMode="auto">
            <a:xfrm flipV="1">
              <a:off x="4176" y="1422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0" name="Line 110"/>
            <p:cNvSpPr>
              <a:spLocks noChangeShapeType="1"/>
            </p:cNvSpPr>
            <p:nvPr/>
          </p:nvSpPr>
          <p:spPr bwMode="auto">
            <a:xfrm flipV="1">
              <a:off x="4458" y="1422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Line 111"/>
            <p:cNvSpPr>
              <a:spLocks noChangeShapeType="1"/>
            </p:cNvSpPr>
            <p:nvPr/>
          </p:nvSpPr>
          <p:spPr bwMode="auto">
            <a:xfrm flipV="1">
              <a:off x="3338" y="1422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Line 112"/>
            <p:cNvSpPr>
              <a:spLocks noChangeShapeType="1"/>
            </p:cNvSpPr>
            <p:nvPr/>
          </p:nvSpPr>
          <p:spPr bwMode="auto">
            <a:xfrm>
              <a:off x="3058" y="2122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3" name="Line 113"/>
            <p:cNvSpPr>
              <a:spLocks noChangeShapeType="1"/>
            </p:cNvSpPr>
            <p:nvPr/>
          </p:nvSpPr>
          <p:spPr bwMode="auto">
            <a:xfrm>
              <a:off x="3058" y="1934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4" name="Line 114"/>
            <p:cNvSpPr>
              <a:spLocks noChangeShapeType="1"/>
            </p:cNvSpPr>
            <p:nvPr/>
          </p:nvSpPr>
          <p:spPr bwMode="auto">
            <a:xfrm>
              <a:off x="3058" y="1742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5" name="Line 115"/>
            <p:cNvSpPr>
              <a:spLocks noChangeShapeType="1"/>
            </p:cNvSpPr>
            <p:nvPr/>
          </p:nvSpPr>
          <p:spPr bwMode="auto">
            <a:xfrm>
              <a:off x="3058" y="1550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6" name="Freeform 116"/>
            <p:cNvSpPr>
              <a:spLocks/>
            </p:cNvSpPr>
            <p:nvPr/>
          </p:nvSpPr>
          <p:spPr bwMode="auto">
            <a:xfrm>
              <a:off x="3057" y="2370"/>
              <a:ext cx="1686" cy="66"/>
            </a:xfrm>
            <a:custGeom>
              <a:avLst/>
              <a:gdLst>
                <a:gd name="T0" fmla="*/ 0 w 1686"/>
                <a:gd name="T1" fmla="*/ 63 h 66"/>
                <a:gd name="T2" fmla="*/ 129 w 1686"/>
                <a:gd name="T3" fmla="*/ 63 h 66"/>
                <a:gd name="T4" fmla="*/ 129 w 1686"/>
                <a:gd name="T5" fmla="*/ 0 h 66"/>
                <a:gd name="T6" fmla="*/ 504 w 1686"/>
                <a:gd name="T7" fmla="*/ 0 h 66"/>
                <a:gd name="T8" fmla="*/ 504 w 1686"/>
                <a:gd name="T9" fmla="*/ 66 h 66"/>
                <a:gd name="T10" fmla="*/ 606 w 1686"/>
                <a:gd name="T11" fmla="*/ 66 h 66"/>
                <a:gd name="T12" fmla="*/ 606 w 1686"/>
                <a:gd name="T13" fmla="*/ 3 h 66"/>
                <a:gd name="T14" fmla="*/ 1599 w 1686"/>
                <a:gd name="T15" fmla="*/ 3 h 66"/>
                <a:gd name="T16" fmla="*/ 1599 w 1686"/>
                <a:gd name="T17" fmla="*/ 66 h 66"/>
                <a:gd name="T18" fmla="*/ 1686 w 1686"/>
                <a:gd name="T19" fmla="*/ 6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6"/>
                <a:gd name="T31" fmla="*/ 0 h 66"/>
                <a:gd name="T32" fmla="*/ 1686 w 1686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6" h="66">
                  <a:moveTo>
                    <a:pt x="0" y="63"/>
                  </a:moveTo>
                  <a:lnTo>
                    <a:pt x="129" y="63"/>
                  </a:lnTo>
                  <a:lnTo>
                    <a:pt x="129" y="0"/>
                  </a:lnTo>
                  <a:lnTo>
                    <a:pt x="504" y="0"/>
                  </a:lnTo>
                  <a:lnTo>
                    <a:pt x="504" y="66"/>
                  </a:lnTo>
                  <a:lnTo>
                    <a:pt x="606" y="66"/>
                  </a:lnTo>
                  <a:lnTo>
                    <a:pt x="606" y="3"/>
                  </a:lnTo>
                  <a:lnTo>
                    <a:pt x="1599" y="3"/>
                  </a:lnTo>
                  <a:lnTo>
                    <a:pt x="1599" y="66"/>
                  </a:lnTo>
                  <a:lnTo>
                    <a:pt x="1686" y="6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37" name="Group 117"/>
            <p:cNvGrpSpPr>
              <a:grpSpLocks/>
            </p:cNvGrpSpPr>
            <p:nvPr/>
          </p:nvGrpSpPr>
          <p:grpSpPr bwMode="auto">
            <a:xfrm>
              <a:off x="2843" y="1487"/>
              <a:ext cx="242" cy="895"/>
              <a:chOff x="601" y="419"/>
              <a:chExt cx="242" cy="895"/>
            </a:xfrm>
          </p:grpSpPr>
          <p:sp>
            <p:nvSpPr>
              <p:cNvPr id="20655" name="Text Box 118"/>
              <p:cNvSpPr txBox="1">
                <a:spLocks noChangeArrowheads="1"/>
              </p:cNvSpPr>
              <p:nvPr/>
            </p:nvSpPr>
            <p:spPr bwMode="auto">
              <a:xfrm>
                <a:off x="612" y="1179"/>
                <a:ext cx="23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60S</a:t>
                </a:r>
              </a:p>
            </p:txBody>
          </p:sp>
          <p:sp>
            <p:nvSpPr>
              <p:cNvPr id="20656" name="Text Box 119"/>
              <p:cNvSpPr txBox="1">
                <a:spLocks noChangeArrowheads="1"/>
              </p:cNvSpPr>
              <p:nvPr/>
            </p:nvSpPr>
            <p:spPr bwMode="auto">
              <a:xfrm>
                <a:off x="601" y="419"/>
                <a:ext cx="23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60N</a:t>
                </a:r>
              </a:p>
            </p:txBody>
          </p:sp>
          <p:sp>
            <p:nvSpPr>
              <p:cNvPr id="20657" name="Text Box 120"/>
              <p:cNvSpPr txBox="1">
                <a:spLocks noChangeArrowheads="1"/>
              </p:cNvSpPr>
              <p:nvPr/>
            </p:nvSpPr>
            <p:spPr bwMode="auto">
              <a:xfrm>
                <a:off x="601" y="985"/>
                <a:ext cx="23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30S</a:t>
                </a:r>
              </a:p>
            </p:txBody>
          </p:sp>
          <p:sp>
            <p:nvSpPr>
              <p:cNvPr id="20658" name="Text Box 121"/>
              <p:cNvSpPr txBox="1">
                <a:spLocks noChangeArrowheads="1"/>
              </p:cNvSpPr>
              <p:nvPr/>
            </p:nvSpPr>
            <p:spPr bwMode="auto">
              <a:xfrm>
                <a:off x="601" y="608"/>
                <a:ext cx="23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30N</a:t>
                </a:r>
              </a:p>
            </p:txBody>
          </p:sp>
          <p:sp>
            <p:nvSpPr>
              <p:cNvPr id="20659" name="Text Box 122"/>
              <p:cNvSpPr txBox="1">
                <a:spLocks noChangeArrowheads="1"/>
              </p:cNvSpPr>
              <p:nvPr/>
            </p:nvSpPr>
            <p:spPr bwMode="auto">
              <a:xfrm>
                <a:off x="687" y="797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0</a:t>
                </a:r>
              </a:p>
            </p:txBody>
          </p:sp>
        </p:grpSp>
        <p:grpSp>
          <p:nvGrpSpPr>
            <p:cNvPr id="20638" name="Group 123"/>
            <p:cNvGrpSpPr>
              <a:grpSpLocks/>
            </p:cNvGrpSpPr>
            <p:nvPr/>
          </p:nvGrpSpPr>
          <p:grpSpPr bwMode="auto">
            <a:xfrm>
              <a:off x="2925" y="2448"/>
              <a:ext cx="1956" cy="139"/>
              <a:chOff x="711" y="1380"/>
              <a:chExt cx="1956" cy="139"/>
            </a:xfrm>
          </p:grpSpPr>
          <p:sp>
            <p:nvSpPr>
              <p:cNvPr id="20648" name="Text Box 124"/>
              <p:cNvSpPr txBox="1">
                <a:spLocks noChangeArrowheads="1"/>
              </p:cNvSpPr>
              <p:nvPr/>
            </p:nvSpPr>
            <p:spPr bwMode="auto">
              <a:xfrm>
                <a:off x="711" y="1384"/>
                <a:ext cx="28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180W</a:t>
                </a:r>
              </a:p>
            </p:txBody>
          </p:sp>
          <p:sp>
            <p:nvSpPr>
              <p:cNvPr id="20649" name="Text Box 125"/>
              <p:cNvSpPr txBox="1">
                <a:spLocks noChangeArrowheads="1"/>
              </p:cNvSpPr>
              <p:nvPr/>
            </p:nvSpPr>
            <p:spPr bwMode="auto">
              <a:xfrm>
                <a:off x="2400" y="1383"/>
                <a:ext cx="267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180E</a:t>
                </a:r>
              </a:p>
            </p:txBody>
          </p:sp>
          <p:sp>
            <p:nvSpPr>
              <p:cNvPr id="20650" name="Text Box 126"/>
              <p:cNvSpPr txBox="1">
                <a:spLocks noChangeArrowheads="1"/>
              </p:cNvSpPr>
              <p:nvPr/>
            </p:nvSpPr>
            <p:spPr bwMode="auto">
              <a:xfrm>
                <a:off x="993" y="1380"/>
                <a:ext cx="28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120W</a:t>
                </a:r>
              </a:p>
            </p:txBody>
          </p:sp>
          <p:sp>
            <p:nvSpPr>
              <p:cNvPr id="20651" name="Text Box 127"/>
              <p:cNvSpPr txBox="1">
                <a:spLocks noChangeArrowheads="1"/>
              </p:cNvSpPr>
              <p:nvPr/>
            </p:nvSpPr>
            <p:spPr bwMode="auto">
              <a:xfrm>
                <a:off x="1292" y="1384"/>
                <a:ext cx="24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60W</a:t>
                </a:r>
              </a:p>
            </p:txBody>
          </p:sp>
          <p:sp>
            <p:nvSpPr>
              <p:cNvPr id="20652" name="Text Box 128"/>
              <p:cNvSpPr txBox="1">
                <a:spLocks noChangeArrowheads="1"/>
              </p:cNvSpPr>
              <p:nvPr/>
            </p:nvSpPr>
            <p:spPr bwMode="auto">
              <a:xfrm>
                <a:off x="1609" y="1381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0</a:t>
                </a:r>
              </a:p>
            </p:txBody>
          </p:sp>
          <p:sp>
            <p:nvSpPr>
              <p:cNvPr id="20653" name="Text Box 129"/>
              <p:cNvSpPr txBox="1">
                <a:spLocks noChangeArrowheads="1"/>
              </p:cNvSpPr>
              <p:nvPr/>
            </p:nvSpPr>
            <p:spPr bwMode="auto">
              <a:xfrm>
                <a:off x="2117" y="1382"/>
                <a:ext cx="267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120E</a:t>
                </a:r>
              </a:p>
            </p:txBody>
          </p:sp>
          <p:sp>
            <p:nvSpPr>
              <p:cNvPr id="20654" name="Text Box 130"/>
              <p:cNvSpPr txBox="1">
                <a:spLocks noChangeArrowheads="1"/>
              </p:cNvSpPr>
              <p:nvPr/>
            </p:nvSpPr>
            <p:spPr bwMode="auto">
              <a:xfrm>
                <a:off x="1848" y="1382"/>
                <a:ext cx="23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60E</a:t>
                </a:r>
              </a:p>
            </p:txBody>
          </p:sp>
        </p:grpSp>
        <p:sp>
          <p:nvSpPr>
            <p:cNvPr id="20639" name="Freeform 196"/>
            <p:cNvSpPr>
              <a:spLocks/>
            </p:cNvSpPr>
            <p:nvPr/>
          </p:nvSpPr>
          <p:spPr bwMode="auto">
            <a:xfrm>
              <a:off x="1932" y="2376"/>
              <a:ext cx="547" cy="72"/>
            </a:xfrm>
            <a:custGeom>
              <a:avLst/>
              <a:gdLst>
                <a:gd name="T0" fmla="*/ 3 w 547"/>
                <a:gd name="T1" fmla="*/ 60 h 72"/>
                <a:gd name="T2" fmla="*/ 18 w 547"/>
                <a:gd name="T3" fmla="*/ 30 h 72"/>
                <a:gd name="T4" fmla="*/ 114 w 547"/>
                <a:gd name="T5" fmla="*/ 30 h 72"/>
                <a:gd name="T6" fmla="*/ 195 w 547"/>
                <a:gd name="T7" fmla="*/ 30 h 72"/>
                <a:gd name="T8" fmla="*/ 252 w 547"/>
                <a:gd name="T9" fmla="*/ 48 h 72"/>
                <a:gd name="T10" fmla="*/ 276 w 547"/>
                <a:gd name="T11" fmla="*/ 24 h 72"/>
                <a:gd name="T12" fmla="*/ 318 w 547"/>
                <a:gd name="T13" fmla="*/ 3 h 72"/>
                <a:gd name="T14" fmla="*/ 411 w 547"/>
                <a:gd name="T15" fmla="*/ 9 h 72"/>
                <a:gd name="T16" fmla="*/ 486 w 547"/>
                <a:gd name="T17" fmla="*/ 9 h 72"/>
                <a:gd name="T18" fmla="*/ 516 w 547"/>
                <a:gd name="T19" fmla="*/ 9 h 72"/>
                <a:gd name="T20" fmla="*/ 546 w 547"/>
                <a:gd name="T21" fmla="*/ 18 h 72"/>
                <a:gd name="T22" fmla="*/ 525 w 547"/>
                <a:gd name="T23" fmla="*/ 51 h 72"/>
                <a:gd name="T24" fmla="*/ 504 w 547"/>
                <a:gd name="T25" fmla="*/ 66 h 72"/>
                <a:gd name="T26" fmla="*/ 477 w 547"/>
                <a:gd name="T27" fmla="*/ 66 h 72"/>
                <a:gd name="T28" fmla="*/ 294 w 547"/>
                <a:gd name="T29" fmla="*/ 69 h 72"/>
                <a:gd name="T30" fmla="*/ 156 w 547"/>
                <a:gd name="T31" fmla="*/ 72 h 72"/>
                <a:gd name="T32" fmla="*/ 75 w 547"/>
                <a:gd name="T33" fmla="*/ 66 h 72"/>
                <a:gd name="T34" fmla="*/ 30 w 547"/>
                <a:gd name="T35" fmla="*/ 66 h 72"/>
                <a:gd name="T36" fmla="*/ 3 w 547"/>
                <a:gd name="T37" fmla="*/ 6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7"/>
                <a:gd name="T58" fmla="*/ 0 h 72"/>
                <a:gd name="T59" fmla="*/ 547 w 547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7" h="72">
                  <a:moveTo>
                    <a:pt x="3" y="60"/>
                  </a:moveTo>
                  <a:cubicBezTo>
                    <a:pt x="1" y="54"/>
                    <a:pt x="0" y="35"/>
                    <a:pt x="18" y="30"/>
                  </a:cubicBezTo>
                  <a:cubicBezTo>
                    <a:pt x="36" y="25"/>
                    <a:pt x="85" y="30"/>
                    <a:pt x="114" y="30"/>
                  </a:cubicBezTo>
                  <a:cubicBezTo>
                    <a:pt x="143" y="30"/>
                    <a:pt x="172" y="27"/>
                    <a:pt x="195" y="30"/>
                  </a:cubicBezTo>
                  <a:cubicBezTo>
                    <a:pt x="218" y="33"/>
                    <a:pt x="239" y="49"/>
                    <a:pt x="252" y="48"/>
                  </a:cubicBezTo>
                  <a:cubicBezTo>
                    <a:pt x="265" y="47"/>
                    <a:pt x="265" y="31"/>
                    <a:pt x="276" y="24"/>
                  </a:cubicBezTo>
                  <a:cubicBezTo>
                    <a:pt x="287" y="17"/>
                    <a:pt x="296" y="6"/>
                    <a:pt x="318" y="3"/>
                  </a:cubicBezTo>
                  <a:cubicBezTo>
                    <a:pt x="340" y="0"/>
                    <a:pt x="383" y="8"/>
                    <a:pt x="411" y="9"/>
                  </a:cubicBezTo>
                  <a:cubicBezTo>
                    <a:pt x="439" y="10"/>
                    <a:pt x="469" y="9"/>
                    <a:pt x="486" y="9"/>
                  </a:cubicBezTo>
                  <a:cubicBezTo>
                    <a:pt x="503" y="9"/>
                    <a:pt x="506" y="8"/>
                    <a:pt x="516" y="9"/>
                  </a:cubicBezTo>
                  <a:cubicBezTo>
                    <a:pt x="526" y="10"/>
                    <a:pt x="545" y="11"/>
                    <a:pt x="546" y="18"/>
                  </a:cubicBezTo>
                  <a:cubicBezTo>
                    <a:pt x="547" y="25"/>
                    <a:pt x="532" y="43"/>
                    <a:pt x="525" y="51"/>
                  </a:cubicBezTo>
                  <a:cubicBezTo>
                    <a:pt x="518" y="59"/>
                    <a:pt x="512" y="64"/>
                    <a:pt x="504" y="66"/>
                  </a:cubicBezTo>
                  <a:cubicBezTo>
                    <a:pt x="496" y="68"/>
                    <a:pt x="512" y="66"/>
                    <a:pt x="477" y="66"/>
                  </a:cubicBezTo>
                  <a:cubicBezTo>
                    <a:pt x="442" y="66"/>
                    <a:pt x="347" y="68"/>
                    <a:pt x="294" y="69"/>
                  </a:cubicBezTo>
                  <a:cubicBezTo>
                    <a:pt x="241" y="70"/>
                    <a:pt x="192" y="72"/>
                    <a:pt x="156" y="72"/>
                  </a:cubicBezTo>
                  <a:cubicBezTo>
                    <a:pt x="120" y="72"/>
                    <a:pt x="96" y="67"/>
                    <a:pt x="75" y="66"/>
                  </a:cubicBezTo>
                  <a:cubicBezTo>
                    <a:pt x="54" y="65"/>
                    <a:pt x="40" y="66"/>
                    <a:pt x="30" y="66"/>
                  </a:cubicBezTo>
                  <a:cubicBezTo>
                    <a:pt x="20" y="66"/>
                    <a:pt x="5" y="66"/>
                    <a:pt x="3" y="60"/>
                  </a:cubicBezTo>
                  <a:close/>
                </a:path>
              </a:pathLst>
            </a:custGeom>
            <a:solidFill>
              <a:srgbClr val="5F5F5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640" name="Freeform 197"/>
            <p:cNvSpPr>
              <a:spLocks/>
            </p:cNvSpPr>
            <p:nvPr/>
          </p:nvSpPr>
          <p:spPr bwMode="auto">
            <a:xfrm>
              <a:off x="3385" y="2225"/>
              <a:ext cx="745" cy="123"/>
            </a:xfrm>
            <a:custGeom>
              <a:avLst/>
              <a:gdLst>
                <a:gd name="T0" fmla="*/ 170 w 745"/>
                <a:gd name="T1" fmla="*/ 7 h 123"/>
                <a:gd name="T2" fmla="*/ 359 w 745"/>
                <a:gd name="T3" fmla="*/ 1 h 123"/>
                <a:gd name="T4" fmla="*/ 515 w 745"/>
                <a:gd name="T5" fmla="*/ 1 h 123"/>
                <a:gd name="T6" fmla="*/ 608 w 745"/>
                <a:gd name="T7" fmla="*/ 7 h 123"/>
                <a:gd name="T8" fmla="*/ 698 w 745"/>
                <a:gd name="T9" fmla="*/ 13 h 123"/>
                <a:gd name="T10" fmla="*/ 740 w 745"/>
                <a:gd name="T11" fmla="*/ 40 h 123"/>
                <a:gd name="T12" fmla="*/ 728 w 745"/>
                <a:gd name="T13" fmla="*/ 76 h 123"/>
                <a:gd name="T14" fmla="*/ 656 w 745"/>
                <a:gd name="T15" fmla="*/ 106 h 123"/>
                <a:gd name="T16" fmla="*/ 557 w 745"/>
                <a:gd name="T17" fmla="*/ 121 h 123"/>
                <a:gd name="T18" fmla="*/ 326 w 745"/>
                <a:gd name="T19" fmla="*/ 115 h 123"/>
                <a:gd name="T20" fmla="*/ 188 w 745"/>
                <a:gd name="T21" fmla="*/ 115 h 123"/>
                <a:gd name="T22" fmla="*/ 119 w 745"/>
                <a:gd name="T23" fmla="*/ 115 h 123"/>
                <a:gd name="T24" fmla="*/ 44 w 745"/>
                <a:gd name="T25" fmla="*/ 94 h 123"/>
                <a:gd name="T26" fmla="*/ 8 w 745"/>
                <a:gd name="T27" fmla="*/ 76 h 123"/>
                <a:gd name="T28" fmla="*/ 5 w 745"/>
                <a:gd name="T29" fmla="*/ 52 h 123"/>
                <a:gd name="T30" fmla="*/ 38 w 745"/>
                <a:gd name="T31" fmla="*/ 28 h 123"/>
                <a:gd name="T32" fmla="*/ 104 w 745"/>
                <a:gd name="T33" fmla="*/ 16 h 123"/>
                <a:gd name="T34" fmla="*/ 170 w 745"/>
                <a:gd name="T35" fmla="*/ 7 h 1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5"/>
                <a:gd name="T55" fmla="*/ 0 h 123"/>
                <a:gd name="T56" fmla="*/ 745 w 745"/>
                <a:gd name="T57" fmla="*/ 123 h 1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5" h="123">
                  <a:moveTo>
                    <a:pt x="170" y="7"/>
                  </a:moveTo>
                  <a:cubicBezTo>
                    <a:pt x="212" y="5"/>
                    <a:pt x="302" y="2"/>
                    <a:pt x="359" y="1"/>
                  </a:cubicBezTo>
                  <a:cubicBezTo>
                    <a:pt x="416" y="0"/>
                    <a:pt x="474" y="0"/>
                    <a:pt x="515" y="1"/>
                  </a:cubicBezTo>
                  <a:cubicBezTo>
                    <a:pt x="556" y="2"/>
                    <a:pt x="578" y="5"/>
                    <a:pt x="608" y="7"/>
                  </a:cubicBezTo>
                  <a:cubicBezTo>
                    <a:pt x="638" y="9"/>
                    <a:pt x="676" y="7"/>
                    <a:pt x="698" y="13"/>
                  </a:cubicBezTo>
                  <a:cubicBezTo>
                    <a:pt x="720" y="19"/>
                    <a:pt x="735" y="30"/>
                    <a:pt x="740" y="40"/>
                  </a:cubicBezTo>
                  <a:cubicBezTo>
                    <a:pt x="745" y="50"/>
                    <a:pt x="742" y="65"/>
                    <a:pt x="728" y="76"/>
                  </a:cubicBezTo>
                  <a:cubicBezTo>
                    <a:pt x="714" y="87"/>
                    <a:pt x="684" y="99"/>
                    <a:pt x="656" y="106"/>
                  </a:cubicBezTo>
                  <a:cubicBezTo>
                    <a:pt x="628" y="113"/>
                    <a:pt x="612" y="119"/>
                    <a:pt x="557" y="121"/>
                  </a:cubicBezTo>
                  <a:cubicBezTo>
                    <a:pt x="502" y="123"/>
                    <a:pt x="387" y="116"/>
                    <a:pt x="326" y="115"/>
                  </a:cubicBezTo>
                  <a:cubicBezTo>
                    <a:pt x="265" y="114"/>
                    <a:pt x="222" y="115"/>
                    <a:pt x="188" y="115"/>
                  </a:cubicBezTo>
                  <a:cubicBezTo>
                    <a:pt x="154" y="115"/>
                    <a:pt x="143" y="118"/>
                    <a:pt x="119" y="115"/>
                  </a:cubicBezTo>
                  <a:cubicBezTo>
                    <a:pt x="95" y="112"/>
                    <a:pt x="62" y="100"/>
                    <a:pt x="44" y="94"/>
                  </a:cubicBezTo>
                  <a:cubicBezTo>
                    <a:pt x="26" y="88"/>
                    <a:pt x="14" y="83"/>
                    <a:pt x="8" y="76"/>
                  </a:cubicBezTo>
                  <a:cubicBezTo>
                    <a:pt x="2" y="69"/>
                    <a:pt x="0" y="60"/>
                    <a:pt x="5" y="52"/>
                  </a:cubicBezTo>
                  <a:cubicBezTo>
                    <a:pt x="10" y="44"/>
                    <a:pt x="22" y="34"/>
                    <a:pt x="38" y="28"/>
                  </a:cubicBezTo>
                  <a:cubicBezTo>
                    <a:pt x="54" y="22"/>
                    <a:pt x="83" y="19"/>
                    <a:pt x="104" y="16"/>
                  </a:cubicBezTo>
                  <a:cubicBezTo>
                    <a:pt x="125" y="13"/>
                    <a:pt x="128" y="9"/>
                    <a:pt x="170" y="7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641" name="Line 198"/>
            <p:cNvSpPr>
              <a:spLocks noChangeShapeType="1"/>
            </p:cNvSpPr>
            <p:nvPr/>
          </p:nvSpPr>
          <p:spPr bwMode="auto">
            <a:xfrm flipV="1">
              <a:off x="2154" y="1428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2" name="Line 199"/>
            <p:cNvSpPr>
              <a:spLocks noChangeShapeType="1"/>
            </p:cNvSpPr>
            <p:nvPr/>
          </p:nvSpPr>
          <p:spPr bwMode="auto">
            <a:xfrm flipV="1">
              <a:off x="2436" y="1428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3" name="Line 200"/>
            <p:cNvSpPr>
              <a:spLocks noChangeShapeType="1"/>
            </p:cNvSpPr>
            <p:nvPr/>
          </p:nvSpPr>
          <p:spPr bwMode="auto">
            <a:xfrm>
              <a:off x="3058" y="2314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4" name="Line 201"/>
            <p:cNvSpPr>
              <a:spLocks noChangeShapeType="1"/>
            </p:cNvSpPr>
            <p:nvPr/>
          </p:nvSpPr>
          <p:spPr bwMode="auto">
            <a:xfrm flipV="1">
              <a:off x="3620" y="1422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5" name="Line 202"/>
            <p:cNvSpPr>
              <a:spLocks noChangeShapeType="1"/>
            </p:cNvSpPr>
            <p:nvPr/>
          </p:nvSpPr>
          <p:spPr bwMode="auto">
            <a:xfrm flipV="1">
              <a:off x="3898" y="1422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6" name="Text Box 239"/>
            <p:cNvSpPr txBox="1">
              <a:spLocks noChangeArrowheads="1"/>
            </p:cNvSpPr>
            <p:nvPr/>
          </p:nvSpPr>
          <p:spPr bwMode="auto">
            <a:xfrm>
              <a:off x="986" y="1265"/>
              <a:ext cx="7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A2 biogeochemical</a:t>
              </a:r>
            </a:p>
          </p:txBody>
        </p:sp>
        <p:sp>
          <p:nvSpPr>
            <p:cNvPr id="20647" name="Text Box 242"/>
            <p:cNvSpPr txBox="1">
              <a:spLocks noChangeArrowheads="1"/>
            </p:cNvSpPr>
            <p:nvPr/>
          </p:nvSpPr>
          <p:spPr bwMode="auto">
            <a:xfrm>
              <a:off x="2997" y="1265"/>
              <a:ext cx="7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B1 biogeochemical</a:t>
              </a:r>
            </a:p>
          </p:txBody>
        </p:sp>
      </p:grpSp>
      <p:grpSp>
        <p:nvGrpSpPr>
          <p:cNvPr id="20522" name="Group 244"/>
          <p:cNvGrpSpPr>
            <a:grpSpLocks/>
          </p:cNvGrpSpPr>
          <p:nvPr/>
        </p:nvGrpSpPr>
        <p:grpSpPr bwMode="auto">
          <a:xfrm>
            <a:off x="1303338" y="4159250"/>
            <a:ext cx="6445250" cy="2089150"/>
            <a:chOff x="821" y="2537"/>
            <a:chExt cx="4060" cy="1316"/>
          </a:xfrm>
        </p:grpSpPr>
        <p:sp>
          <p:nvSpPr>
            <p:cNvPr id="20524" name="Rectangle 4"/>
            <p:cNvSpPr>
              <a:spLocks noChangeArrowheads="1"/>
            </p:cNvSpPr>
            <p:nvPr/>
          </p:nvSpPr>
          <p:spPr bwMode="auto">
            <a:xfrm>
              <a:off x="3057" y="2682"/>
              <a:ext cx="1689" cy="102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Freeform 5"/>
            <p:cNvSpPr>
              <a:spLocks/>
            </p:cNvSpPr>
            <p:nvPr/>
          </p:nvSpPr>
          <p:spPr bwMode="auto">
            <a:xfrm>
              <a:off x="3302" y="3446"/>
              <a:ext cx="1143" cy="259"/>
            </a:xfrm>
            <a:custGeom>
              <a:avLst/>
              <a:gdLst>
                <a:gd name="T0" fmla="*/ 79 w 1143"/>
                <a:gd name="T1" fmla="*/ 64 h 259"/>
                <a:gd name="T2" fmla="*/ 181 w 1143"/>
                <a:gd name="T3" fmla="*/ 16 h 259"/>
                <a:gd name="T4" fmla="*/ 313 w 1143"/>
                <a:gd name="T5" fmla="*/ 16 h 259"/>
                <a:gd name="T6" fmla="*/ 517 w 1143"/>
                <a:gd name="T7" fmla="*/ 7 h 259"/>
                <a:gd name="T8" fmla="*/ 640 w 1143"/>
                <a:gd name="T9" fmla="*/ 1 h 259"/>
                <a:gd name="T10" fmla="*/ 763 w 1143"/>
                <a:gd name="T11" fmla="*/ 16 h 259"/>
                <a:gd name="T12" fmla="*/ 868 w 1143"/>
                <a:gd name="T13" fmla="*/ 28 h 259"/>
                <a:gd name="T14" fmla="*/ 988 w 1143"/>
                <a:gd name="T15" fmla="*/ 52 h 259"/>
                <a:gd name="T16" fmla="*/ 1075 w 1143"/>
                <a:gd name="T17" fmla="*/ 52 h 259"/>
                <a:gd name="T18" fmla="*/ 1129 w 1143"/>
                <a:gd name="T19" fmla="*/ 67 h 259"/>
                <a:gd name="T20" fmla="*/ 1135 w 1143"/>
                <a:gd name="T21" fmla="*/ 88 h 259"/>
                <a:gd name="T22" fmla="*/ 1078 w 1143"/>
                <a:gd name="T23" fmla="*/ 133 h 259"/>
                <a:gd name="T24" fmla="*/ 994 w 1143"/>
                <a:gd name="T25" fmla="*/ 178 h 259"/>
                <a:gd name="T26" fmla="*/ 922 w 1143"/>
                <a:gd name="T27" fmla="*/ 208 h 259"/>
                <a:gd name="T28" fmla="*/ 880 w 1143"/>
                <a:gd name="T29" fmla="*/ 226 h 259"/>
                <a:gd name="T30" fmla="*/ 850 w 1143"/>
                <a:gd name="T31" fmla="*/ 244 h 259"/>
                <a:gd name="T32" fmla="*/ 808 w 1143"/>
                <a:gd name="T33" fmla="*/ 253 h 259"/>
                <a:gd name="T34" fmla="*/ 754 w 1143"/>
                <a:gd name="T35" fmla="*/ 250 h 259"/>
                <a:gd name="T36" fmla="*/ 691 w 1143"/>
                <a:gd name="T37" fmla="*/ 253 h 259"/>
                <a:gd name="T38" fmla="*/ 661 w 1143"/>
                <a:gd name="T39" fmla="*/ 250 h 259"/>
                <a:gd name="T40" fmla="*/ 634 w 1143"/>
                <a:gd name="T41" fmla="*/ 250 h 259"/>
                <a:gd name="T42" fmla="*/ 604 w 1143"/>
                <a:gd name="T43" fmla="*/ 244 h 259"/>
                <a:gd name="T44" fmla="*/ 574 w 1143"/>
                <a:gd name="T45" fmla="*/ 208 h 259"/>
                <a:gd name="T46" fmla="*/ 529 w 1143"/>
                <a:gd name="T47" fmla="*/ 196 h 259"/>
                <a:gd name="T48" fmla="*/ 439 w 1143"/>
                <a:gd name="T49" fmla="*/ 181 h 259"/>
                <a:gd name="T50" fmla="*/ 352 w 1143"/>
                <a:gd name="T51" fmla="*/ 178 h 259"/>
                <a:gd name="T52" fmla="*/ 280 w 1143"/>
                <a:gd name="T53" fmla="*/ 190 h 259"/>
                <a:gd name="T54" fmla="*/ 247 w 1143"/>
                <a:gd name="T55" fmla="*/ 199 h 259"/>
                <a:gd name="T56" fmla="*/ 238 w 1143"/>
                <a:gd name="T57" fmla="*/ 217 h 259"/>
                <a:gd name="T58" fmla="*/ 226 w 1143"/>
                <a:gd name="T59" fmla="*/ 232 h 259"/>
                <a:gd name="T60" fmla="*/ 214 w 1143"/>
                <a:gd name="T61" fmla="*/ 253 h 259"/>
                <a:gd name="T62" fmla="*/ 193 w 1143"/>
                <a:gd name="T63" fmla="*/ 253 h 259"/>
                <a:gd name="T64" fmla="*/ 154 w 1143"/>
                <a:gd name="T65" fmla="*/ 253 h 259"/>
                <a:gd name="T66" fmla="*/ 130 w 1143"/>
                <a:gd name="T67" fmla="*/ 250 h 259"/>
                <a:gd name="T68" fmla="*/ 112 w 1143"/>
                <a:gd name="T69" fmla="*/ 199 h 259"/>
                <a:gd name="T70" fmla="*/ 70 w 1143"/>
                <a:gd name="T71" fmla="*/ 175 h 259"/>
                <a:gd name="T72" fmla="*/ 19 w 1143"/>
                <a:gd name="T73" fmla="*/ 148 h 259"/>
                <a:gd name="T74" fmla="*/ 4 w 1143"/>
                <a:gd name="T75" fmla="*/ 118 h 259"/>
                <a:gd name="T76" fmla="*/ 13 w 1143"/>
                <a:gd name="T77" fmla="*/ 94 h 259"/>
                <a:gd name="T78" fmla="*/ 79 w 1143"/>
                <a:gd name="T79" fmla="*/ 64 h 2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43"/>
                <a:gd name="T121" fmla="*/ 0 h 259"/>
                <a:gd name="T122" fmla="*/ 1143 w 1143"/>
                <a:gd name="T123" fmla="*/ 259 h 2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43" h="259">
                  <a:moveTo>
                    <a:pt x="79" y="64"/>
                  </a:moveTo>
                  <a:cubicBezTo>
                    <a:pt x="107" y="51"/>
                    <a:pt x="142" y="24"/>
                    <a:pt x="181" y="16"/>
                  </a:cubicBezTo>
                  <a:cubicBezTo>
                    <a:pt x="220" y="8"/>
                    <a:pt x="257" y="18"/>
                    <a:pt x="313" y="16"/>
                  </a:cubicBezTo>
                  <a:cubicBezTo>
                    <a:pt x="369" y="14"/>
                    <a:pt x="463" y="9"/>
                    <a:pt x="517" y="7"/>
                  </a:cubicBezTo>
                  <a:cubicBezTo>
                    <a:pt x="571" y="5"/>
                    <a:pt x="599" y="0"/>
                    <a:pt x="640" y="1"/>
                  </a:cubicBezTo>
                  <a:cubicBezTo>
                    <a:pt x="681" y="2"/>
                    <a:pt x="725" y="12"/>
                    <a:pt x="763" y="16"/>
                  </a:cubicBezTo>
                  <a:cubicBezTo>
                    <a:pt x="801" y="20"/>
                    <a:pt x="831" y="22"/>
                    <a:pt x="868" y="28"/>
                  </a:cubicBezTo>
                  <a:cubicBezTo>
                    <a:pt x="905" y="34"/>
                    <a:pt x="954" y="48"/>
                    <a:pt x="988" y="52"/>
                  </a:cubicBezTo>
                  <a:cubicBezTo>
                    <a:pt x="1022" y="56"/>
                    <a:pt x="1052" y="50"/>
                    <a:pt x="1075" y="52"/>
                  </a:cubicBezTo>
                  <a:cubicBezTo>
                    <a:pt x="1098" y="54"/>
                    <a:pt x="1119" y="61"/>
                    <a:pt x="1129" y="67"/>
                  </a:cubicBezTo>
                  <a:cubicBezTo>
                    <a:pt x="1139" y="73"/>
                    <a:pt x="1143" y="77"/>
                    <a:pt x="1135" y="88"/>
                  </a:cubicBezTo>
                  <a:cubicBezTo>
                    <a:pt x="1127" y="99"/>
                    <a:pt x="1102" y="118"/>
                    <a:pt x="1078" y="133"/>
                  </a:cubicBezTo>
                  <a:cubicBezTo>
                    <a:pt x="1054" y="148"/>
                    <a:pt x="1020" y="166"/>
                    <a:pt x="994" y="178"/>
                  </a:cubicBezTo>
                  <a:cubicBezTo>
                    <a:pt x="968" y="190"/>
                    <a:pt x="941" y="200"/>
                    <a:pt x="922" y="208"/>
                  </a:cubicBezTo>
                  <a:cubicBezTo>
                    <a:pt x="903" y="216"/>
                    <a:pt x="892" y="220"/>
                    <a:pt x="880" y="226"/>
                  </a:cubicBezTo>
                  <a:cubicBezTo>
                    <a:pt x="868" y="232"/>
                    <a:pt x="862" y="240"/>
                    <a:pt x="850" y="244"/>
                  </a:cubicBezTo>
                  <a:cubicBezTo>
                    <a:pt x="838" y="248"/>
                    <a:pt x="824" y="252"/>
                    <a:pt x="808" y="253"/>
                  </a:cubicBezTo>
                  <a:cubicBezTo>
                    <a:pt x="792" y="254"/>
                    <a:pt x="773" y="250"/>
                    <a:pt x="754" y="250"/>
                  </a:cubicBezTo>
                  <a:cubicBezTo>
                    <a:pt x="735" y="250"/>
                    <a:pt x="706" y="253"/>
                    <a:pt x="691" y="253"/>
                  </a:cubicBezTo>
                  <a:cubicBezTo>
                    <a:pt x="676" y="253"/>
                    <a:pt x="670" y="250"/>
                    <a:pt x="661" y="250"/>
                  </a:cubicBezTo>
                  <a:cubicBezTo>
                    <a:pt x="652" y="250"/>
                    <a:pt x="643" y="251"/>
                    <a:pt x="634" y="250"/>
                  </a:cubicBezTo>
                  <a:cubicBezTo>
                    <a:pt x="625" y="249"/>
                    <a:pt x="614" y="251"/>
                    <a:pt x="604" y="244"/>
                  </a:cubicBezTo>
                  <a:cubicBezTo>
                    <a:pt x="594" y="237"/>
                    <a:pt x="586" y="216"/>
                    <a:pt x="574" y="208"/>
                  </a:cubicBezTo>
                  <a:cubicBezTo>
                    <a:pt x="562" y="200"/>
                    <a:pt x="551" y="200"/>
                    <a:pt x="529" y="196"/>
                  </a:cubicBezTo>
                  <a:cubicBezTo>
                    <a:pt x="507" y="192"/>
                    <a:pt x="468" y="184"/>
                    <a:pt x="439" y="181"/>
                  </a:cubicBezTo>
                  <a:cubicBezTo>
                    <a:pt x="410" y="178"/>
                    <a:pt x="378" y="177"/>
                    <a:pt x="352" y="178"/>
                  </a:cubicBezTo>
                  <a:cubicBezTo>
                    <a:pt x="326" y="179"/>
                    <a:pt x="297" y="187"/>
                    <a:pt x="280" y="190"/>
                  </a:cubicBezTo>
                  <a:cubicBezTo>
                    <a:pt x="263" y="193"/>
                    <a:pt x="254" y="195"/>
                    <a:pt x="247" y="199"/>
                  </a:cubicBezTo>
                  <a:cubicBezTo>
                    <a:pt x="240" y="203"/>
                    <a:pt x="241" y="212"/>
                    <a:pt x="238" y="217"/>
                  </a:cubicBezTo>
                  <a:cubicBezTo>
                    <a:pt x="235" y="222"/>
                    <a:pt x="230" y="226"/>
                    <a:pt x="226" y="232"/>
                  </a:cubicBezTo>
                  <a:cubicBezTo>
                    <a:pt x="222" y="238"/>
                    <a:pt x="219" y="250"/>
                    <a:pt x="214" y="253"/>
                  </a:cubicBezTo>
                  <a:cubicBezTo>
                    <a:pt x="209" y="256"/>
                    <a:pt x="203" y="253"/>
                    <a:pt x="193" y="253"/>
                  </a:cubicBezTo>
                  <a:cubicBezTo>
                    <a:pt x="183" y="253"/>
                    <a:pt x="164" y="253"/>
                    <a:pt x="154" y="253"/>
                  </a:cubicBezTo>
                  <a:cubicBezTo>
                    <a:pt x="144" y="253"/>
                    <a:pt x="137" y="259"/>
                    <a:pt x="130" y="250"/>
                  </a:cubicBezTo>
                  <a:cubicBezTo>
                    <a:pt x="123" y="241"/>
                    <a:pt x="122" y="211"/>
                    <a:pt x="112" y="199"/>
                  </a:cubicBezTo>
                  <a:cubicBezTo>
                    <a:pt x="102" y="187"/>
                    <a:pt x="86" y="184"/>
                    <a:pt x="70" y="175"/>
                  </a:cubicBezTo>
                  <a:cubicBezTo>
                    <a:pt x="54" y="166"/>
                    <a:pt x="30" y="158"/>
                    <a:pt x="19" y="148"/>
                  </a:cubicBezTo>
                  <a:cubicBezTo>
                    <a:pt x="8" y="138"/>
                    <a:pt x="5" y="127"/>
                    <a:pt x="4" y="118"/>
                  </a:cubicBezTo>
                  <a:cubicBezTo>
                    <a:pt x="3" y="109"/>
                    <a:pt x="0" y="103"/>
                    <a:pt x="13" y="94"/>
                  </a:cubicBezTo>
                  <a:cubicBezTo>
                    <a:pt x="26" y="85"/>
                    <a:pt x="51" y="77"/>
                    <a:pt x="79" y="64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26" name="Freeform 6"/>
            <p:cNvSpPr>
              <a:spLocks/>
            </p:cNvSpPr>
            <p:nvPr/>
          </p:nvSpPr>
          <p:spPr bwMode="auto">
            <a:xfrm>
              <a:off x="3054" y="2676"/>
              <a:ext cx="1692" cy="393"/>
            </a:xfrm>
            <a:custGeom>
              <a:avLst/>
              <a:gdLst>
                <a:gd name="T0" fmla="*/ 57 w 1692"/>
                <a:gd name="T1" fmla="*/ 279 h 393"/>
                <a:gd name="T2" fmla="*/ 150 w 1692"/>
                <a:gd name="T3" fmla="*/ 279 h 393"/>
                <a:gd name="T4" fmla="*/ 216 w 1692"/>
                <a:gd name="T5" fmla="*/ 306 h 393"/>
                <a:gd name="T6" fmla="*/ 336 w 1692"/>
                <a:gd name="T7" fmla="*/ 318 h 393"/>
                <a:gd name="T8" fmla="*/ 456 w 1692"/>
                <a:gd name="T9" fmla="*/ 318 h 393"/>
                <a:gd name="T10" fmla="*/ 543 w 1692"/>
                <a:gd name="T11" fmla="*/ 318 h 393"/>
                <a:gd name="T12" fmla="*/ 612 w 1692"/>
                <a:gd name="T13" fmla="*/ 288 h 393"/>
                <a:gd name="T14" fmla="*/ 648 w 1692"/>
                <a:gd name="T15" fmla="*/ 270 h 393"/>
                <a:gd name="T16" fmla="*/ 669 w 1692"/>
                <a:gd name="T17" fmla="*/ 252 h 393"/>
                <a:gd name="T18" fmla="*/ 708 w 1692"/>
                <a:gd name="T19" fmla="*/ 264 h 393"/>
                <a:gd name="T20" fmla="*/ 783 w 1692"/>
                <a:gd name="T21" fmla="*/ 288 h 393"/>
                <a:gd name="T22" fmla="*/ 804 w 1692"/>
                <a:gd name="T23" fmla="*/ 324 h 393"/>
                <a:gd name="T24" fmla="*/ 798 w 1692"/>
                <a:gd name="T25" fmla="*/ 357 h 393"/>
                <a:gd name="T26" fmla="*/ 840 w 1692"/>
                <a:gd name="T27" fmla="*/ 381 h 393"/>
                <a:gd name="T28" fmla="*/ 924 w 1692"/>
                <a:gd name="T29" fmla="*/ 393 h 393"/>
                <a:gd name="T30" fmla="*/ 990 w 1692"/>
                <a:gd name="T31" fmla="*/ 372 h 393"/>
                <a:gd name="T32" fmla="*/ 1065 w 1692"/>
                <a:gd name="T33" fmla="*/ 372 h 393"/>
                <a:gd name="T34" fmla="*/ 1155 w 1692"/>
                <a:gd name="T35" fmla="*/ 357 h 393"/>
                <a:gd name="T36" fmla="*/ 1272 w 1692"/>
                <a:gd name="T37" fmla="*/ 357 h 393"/>
                <a:gd name="T38" fmla="*/ 1353 w 1692"/>
                <a:gd name="T39" fmla="*/ 360 h 393"/>
                <a:gd name="T40" fmla="*/ 1461 w 1692"/>
                <a:gd name="T41" fmla="*/ 351 h 393"/>
                <a:gd name="T42" fmla="*/ 1581 w 1692"/>
                <a:gd name="T43" fmla="*/ 321 h 393"/>
                <a:gd name="T44" fmla="*/ 1629 w 1692"/>
                <a:gd name="T45" fmla="*/ 285 h 393"/>
                <a:gd name="T46" fmla="*/ 1665 w 1692"/>
                <a:gd name="T47" fmla="*/ 285 h 393"/>
                <a:gd name="T48" fmla="*/ 1692 w 1692"/>
                <a:gd name="T49" fmla="*/ 279 h 393"/>
                <a:gd name="T50" fmla="*/ 1689 w 1692"/>
                <a:gd name="T51" fmla="*/ 0 h 393"/>
                <a:gd name="T52" fmla="*/ 0 w 1692"/>
                <a:gd name="T53" fmla="*/ 9 h 393"/>
                <a:gd name="T54" fmla="*/ 3 w 1692"/>
                <a:gd name="T55" fmla="*/ 288 h 393"/>
                <a:gd name="T56" fmla="*/ 57 w 1692"/>
                <a:gd name="T57" fmla="*/ 279 h 3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2"/>
                <a:gd name="T88" fmla="*/ 0 h 393"/>
                <a:gd name="T89" fmla="*/ 1692 w 1692"/>
                <a:gd name="T90" fmla="*/ 393 h 3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2" h="393">
                  <a:moveTo>
                    <a:pt x="57" y="279"/>
                  </a:moveTo>
                  <a:lnTo>
                    <a:pt x="150" y="279"/>
                  </a:lnTo>
                  <a:lnTo>
                    <a:pt x="216" y="306"/>
                  </a:lnTo>
                  <a:lnTo>
                    <a:pt x="336" y="318"/>
                  </a:lnTo>
                  <a:lnTo>
                    <a:pt x="456" y="318"/>
                  </a:lnTo>
                  <a:lnTo>
                    <a:pt x="543" y="318"/>
                  </a:lnTo>
                  <a:lnTo>
                    <a:pt x="612" y="288"/>
                  </a:lnTo>
                  <a:lnTo>
                    <a:pt x="648" y="270"/>
                  </a:lnTo>
                  <a:lnTo>
                    <a:pt x="669" y="252"/>
                  </a:lnTo>
                  <a:lnTo>
                    <a:pt x="708" y="264"/>
                  </a:lnTo>
                  <a:lnTo>
                    <a:pt x="783" y="288"/>
                  </a:lnTo>
                  <a:lnTo>
                    <a:pt x="804" y="324"/>
                  </a:lnTo>
                  <a:lnTo>
                    <a:pt x="798" y="357"/>
                  </a:lnTo>
                  <a:lnTo>
                    <a:pt x="840" y="381"/>
                  </a:lnTo>
                  <a:lnTo>
                    <a:pt x="924" y="393"/>
                  </a:lnTo>
                  <a:lnTo>
                    <a:pt x="990" y="372"/>
                  </a:lnTo>
                  <a:lnTo>
                    <a:pt x="1065" y="372"/>
                  </a:lnTo>
                  <a:lnTo>
                    <a:pt x="1155" y="357"/>
                  </a:lnTo>
                  <a:lnTo>
                    <a:pt x="1272" y="357"/>
                  </a:lnTo>
                  <a:lnTo>
                    <a:pt x="1353" y="360"/>
                  </a:lnTo>
                  <a:lnTo>
                    <a:pt x="1461" y="351"/>
                  </a:lnTo>
                  <a:lnTo>
                    <a:pt x="1581" y="321"/>
                  </a:lnTo>
                  <a:lnTo>
                    <a:pt x="1629" y="285"/>
                  </a:lnTo>
                  <a:lnTo>
                    <a:pt x="1665" y="285"/>
                  </a:lnTo>
                  <a:lnTo>
                    <a:pt x="1692" y="279"/>
                  </a:lnTo>
                  <a:lnTo>
                    <a:pt x="1689" y="0"/>
                  </a:lnTo>
                  <a:lnTo>
                    <a:pt x="0" y="9"/>
                  </a:lnTo>
                  <a:lnTo>
                    <a:pt x="3" y="288"/>
                  </a:lnTo>
                  <a:lnTo>
                    <a:pt x="57" y="279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27" name="Rectangle 7"/>
            <p:cNvSpPr>
              <a:spLocks noChangeArrowheads="1"/>
            </p:cNvSpPr>
            <p:nvPr/>
          </p:nvSpPr>
          <p:spPr bwMode="auto">
            <a:xfrm>
              <a:off x="1035" y="2688"/>
              <a:ext cx="1689" cy="102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Freeform 8"/>
            <p:cNvSpPr>
              <a:spLocks/>
            </p:cNvSpPr>
            <p:nvPr/>
          </p:nvSpPr>
          <p:spPr bwMode="auto">
            <a:xfrm>
              <a:off x="2118" y="2944"/>
              <a:ext cx="126" cy="40"/>
            </a:xfrm>
            <a:custGeom>
              <a:avLst/>
              <a:gdLst>
                <a:gd name="T0" fmla="*/ 9 w 126"/>
                <a:gd name="T1" fmla="*/ 23 h 40"/>
                <a:gd name="T2" fmla="*/ 78 w 126"/>
                <a:gd name="T3" fmla="*/ 38 h 40"/>
                <a:gd name="T4" fmla="*/ 123 w 126"/>
                <a:gd name="T5" fmla="*/ 14 h 40"/>
                <a:gd name="T6" fmla="*/ 96 w 126"/>
                <a:gd name="T7" fmla="*/ 2 h 40"/>
                <a:gd name="T8" fmla="*/ 54 w 126"/>
                <a:gd name="T9" fmla="*/ 2 h 40"/>
                <a:gd name="T10" fmla="*/ 27 w 126"/>
                <a:gd name="T11" fmla="*/ 2 h 40"/>
                <a:gd name="T12" fmla="*/ 9 w 126"/>
                <a:gd name="T13" fmla="*/ 23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"/>
                <a:gd name="T22" fmla="*/ 0 h 40"/>
                <a:gd name="T23" fmla="*/ 126 w 12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" h="40">
                  <a:moveTo>
                    <a:pt x="9" y="23"/>
                  </a:moveTo>
                  <a:cubicBezTo>
                    <a:pt x="18" y="29"/>
                    <a:pt x="59" y="40"/>
                    <a:pt x="78" y="38"/>
                  </a:cubicBezTo>
                  <a:cubicBezTo>
                    <a:pt x="97" y="36"/>
                    <a:pt x="120" y="20"/>
                    <a:pt x="123" y="14"/>
                  </a:cubicBezTo>
                  <a:cubicBezTo>
                    <a:pt x="126" y="8"/>
                    <a:pt x="107" y="4"/>
                    <a:pt x="96" y="2"/>
                  </a:cubicBezTo>
                  <a:cubicBezTo>
                    <a:pt x="85" y="0"/>
                    <a:pt x="65" y="2"/>
                    <a:pt x="54" y="2"/>
                  </a:cubicBezTo>
                  <a:cubicBezTo>
                    <a:pt x="43" y="2"/>
                    <a:pt x="36" y="0"/>
                    <a:pt x="27" y="2"/>
                  </a:cubicBezTo>
                  <a:cubicBezTo>
                    <a:pt x="18" y="4"/>
                    <a:pt x="0" y="17"/>
                    <a:pt x="9" y="23"/>
                  </a:cubicBezTo>
                  <a:close/>
                </a:path>
              </a:pathLst>
            </a:custGeom>
            <a:solidFill>
              <a:srgbClr val="5F5F5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29" name="Freeform 9"/>
            <p:cNvSpPr>
              <a:spLocks/>
            </p:cNvSpPr>
            <p:nvPr/>
          </p:nvSpPr>
          <p:spPr bwMode="auto">
            <a:xfrm>
              <a:off x="1872" y="2984"/>
              <a:ext cx="176" cy="80"/>
            </a:xfrm>
            <a:custGeom>
              <a:avLst/>
              <a:gdLst>
                <a:gd name="T0" fmla="*/ 30 w 176"/>
                <a:gd name="T1" fmla="*/ 76 h 80"/>
                <a:gd name="T2" fmla="*/ 120 w 176"/>
                <a:gd name="T3" fmla="*/ 70 h 80"/>
                <a:gd name="T4" fmla="*/ 174 w 176"/>
                <a:gd name="T5" fmla="*/ 40 h 80"/>
                <a:gd name="T6" fmla="*/ 129 w 176"/>
                <a:gd name="T7" fmla="*/ 4 h 80"/>
                <a:gd name="T8" fmla="*/ 69 w 176"/>
                <a:gd name="T9" fmla="*/ 13 h 80"/>
                <a:gd name="T10" fmla="*/ 21 w 176"/>
                <a:gd name="T11" fmla="*/ 19 h 80"/>
                <a:gd name="T12" fmla="*/ 0 w 176"/>
                <a:gd name="T13" fmla="*/ 43 h 80"/>
                <a:gd name="T14" fmla="*/ 30 w 176"/>
                <a:gd name="T15" fmla="*/ 76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6"/>
                <a:gd name="T25" fmla="*/ 0 h 80"/>
                <a:gd name="T26" fmla="*/ 176 w 17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6" h="80">
                  <a:moveTo>
                    <a:pt x="30" y="76"/>
                  </a:moveTo>
                  <a:cubicBezTo>
                    <a:pt x="50" y="80"/>
                    <a:pt x="96" y="76"/>
                    <a:pt x="120" y="70"/>
                  </a:cubicBezTo>
                  <a:cubicBezTo>
                    <a:pt x="144" y="64"/>
                    <a:pt x="172" y="51"/>
                    <a:pt x="174" y="40"/>
                  </a:cubicBezTo>
                  <a:cubicBezTo>
                    <a:pt x="176" y="29"/>
                    <a:pt x="146" y="8"/>
                    <a:pt x="129" y="4"/>
                  </a:cubicBezTo>
                  <a:cubicBezTo>
                    <a:pt x="112" y="0"/>
                    <a:pt x="87" y="11"/>
                    <a:pt x="69" y="13"/>
                  </a:cubicBezTo>
                  <a:cubicBezTo>
                    <a:pt x="51" y="15"/>
                    <a:pt x="32" y="14"/>
                    <a:pt x="21" y="19"/>
                  </a:cubicBezTo>
                  <a:cubicBezTo>
                    <a:pt x="10" y="24"/>
                    <a:pt x="0" y="36"/>
                    <a:pt x="0" y="43"/>
                  </a:cubicBezTo>
                  <a:cubicBezTo>
                    <a:pt x="0" y="50"/>
                    <a:pt x="10" y="72"/>
                    <a:pt x="30" y="76"/>
                  </a:cubicBezTo>
                  <a:close/>
                </a:path>
              </a:pathLst>
            </a:custGeom>
            <a:solidFill>
              <a:srgbClr val="5F5F5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30" name="Freeform 10"/>
            <p:cNvSpPr>
              <a:spLocks/>
            </p:cNvSpPr>
            <p:nvPr/>
          </p:nvSpPr>
          <p:spPr bwMode="auto">
            <a:xfrm>
              <a:off x="1029" y="2691"/>
              <a:ext cx="639" cy="87"/>
            </a:xfrm>
            <a:custGeom>
              <a:avLst/>
              <a:gdLst>
                <a:gd name="T0" fmla="*/ 324 w 639"/>
                <a:gd name="T1" fmla="*/ 84 h 87"/>
                <a:gd name="T2" fmla="*/ 435 w 639"/>
                <a:gd name="T3" fmla="*/ 87 h 87"/>
                <a:gd name="T4" fmla="*/ 528 w 639"/>
                <a:gd name="T5" fmla="*/ 54 h 87"/>
                <a:gd name="T6" fmla="*/ 609 w 639"/>
                <a:gd name="T7" fmla="*/ 27 h 87"/>
                <a:gd name="T8" fmla="*/ 639 w 639"/>
                <a:gd name="T9" fmla="*/ 9 h 87"/>
                <a:gd name="T10" fmla="*/ 618 w 639"/>
                <a:gd name="T11" fmla="*/ 0 h 87"/>
                <a:gd name="T12" fmla="*/ 207 w 639"/>
                <a:gd name="T13" fmla="*/ 0 h 87"/>
                <a:gd name="T14" fmla="*/ 75 w 639"/>
                <a:gd name="T15" fmla="*/ 0 h 87"/>
                <a:gd name="T16" fmla="*/ 30 w 639"/>
                <a:gd name="T17" fmla="*/ 0 h 87"/>
                <a:gd name="T18" fmla="*/ 3 w 639"/>
                <a:gd name="T19" fmla="*/ 0 h 87"/>
                <a:gd name="T20" fmla="*/ 3 w 639"/>
                <a:gd name="T21" fmla="*/ 33 h 87"/>
                <a:gd name="T22" fmla="*/ 0 w 639"/>
                <a:gd name="T23" fmla="*/ 87 h 87"/>
                <a:gd name="T24" fmla="*/ 72 w 639"/>
                <a:gd name="T25" fmla="*/ 87 h 87"/>
                <a:gd name="T26" fmla="*/ 255 w 639"/>
                <a:gd name="T27" fmla="*/ 87 h 87"/>
                <a:gd name="T28" fmla="*/ 324 w 639"/>
                <a:gd name="T29" fmla="*/ 84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9"/>
                <a:gd name="T46" fmla="*/ 0 h 87"/>
                <a:gd name="T47" fmla="*/ 639 w 639"/>
                <a:gd name="T48" fmla="*/ 87 h 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9" h="87">
                  <a:moveTo>
                    <a:pt x="324" y="84"/>
                  </a:moveTo>
                  <a:lnTo>
                    <a:pt x="435" y="87"/>
                  </a:lnTo>
                  <a:lnTo>
                    <a:pt x="528" y="54"/>
                  </a:lnTo>
                  <a:lnTo>
                    <a:pt x="609" y="27"/>
                  </a:lnTo>
                  <a:lnTo>
                    <a:pt x="639" y="9"/>
                  </a:lnTo>
                  <a:lnTo>
                    <a:pt x="618" y="0"/>
                  </a:lnTo>
                  <a:lnTo>
                    <a:pt x="207" y="0"/>
                  </a:lnTo>
                  <a:lnTo>
                    <a:pt x="75" y="0"/>
                  </a:lnTo>
                  <a:lnTo>
                    <a:pt x="3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0" y="87"/>
                  </a:lnTo>
                  <a:lnTo>
                    <a:pt x="72" y="87"/>
                  </a:lnTo>
                  <a:lnTo>
                    <a:pt x="255" y="87"/>
                  </a:lnTo>
                  <a:lnTo>
                    <a:pt x="324" y="84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31" name="Freeform 11"/>
            <p:cNvSpPr>
              <a:spLocks/>
            </p:cNvSpPr>
            <p:nvPr/>
          </p:nvSpPr>
          <p:spPr bwMode="auto">
            <a:xfrm>
              <a:off x="1764" y="2688"/>
              <a:ext cx="960" cy="192"/>
            </a:xfrm>
            <a:custGeom>
              <a:avLst/>
              <a:gdLst>
                <a:gd name="T0" fmla="*/ 204 w 960"/>
                <a:gd name="T1" fmla="*/ 192 h 192"/>
                <a:gd name="T2" fmla="*/ 357 w 960"/>
                <a:gd name="T3" fmla="*/ 180 h 192"/>
                <a:gd name="T4" fmla="*/ 444 w 960"/>
                <a:gd name="T5" fmla="*/ 162 h 192"/>
                <a:gd name="T6" fmla="*/ 504 w 960"/>
                <a:gd name="T7" fmla="*/ 114 h 192"/>
                <a:gd name="T8" fmla="*/ 657 w 960"/>
                <a:gd name="T9" fmla="*/ 99 h 192"/>
                <a:gd name="T10" fmla="*/ 840 w 960"/>
                <a:gd name="T11" fmla="*/ 96 h 192"/>
                <a:gd name="T12" fmla="*/ 957 w 960"/>
                <a:gd name="T13" fmla="*/ 93 h 192"/>
                <a:gd name="T14" fmla="*/ 960 w 960"/>
                <a:gd name="T15" fmla="*/ 0 h 192"/>
                <a:gd name="T16" fmla="*/ 228 w 960"/>
                <a:gd name="T17" fmla="*/ 0 h 192"/>
                <a:gd name="T18" fmla="*/ 0 w 960"/>
                <a:gd name="T19" fmla="*/ 0 h 192"/>
                <a:gd name="T20" fmla="*/ 30 w 960"/>
                <a:gd name="T21" fmla="*/ 30 h 192"/>
                <a:gd name="T22" fmla="*/ 117 w 960"/>
                <a:gd name="T23" fmla="*/ 48 h 192"/>
                <a:gd name="T24" fmla="*/ 225 w 960"/>
                <a:gd name="T25" fmla="*/ 75 h 192"/>
                <a:gd name="T26" fmla="*/ 300 w 960"/>
                <a:gd name="T27" fmla="*/ 93 h 192"/>
                <a:gd name="T28" fmla="*/ 342 w 960"/>
                <a:gd name="T29" fmla="*/ 105 h 192"/>
                <a:gd name="T30" fmla="*/ 276 w 960"/>
                <a:gd name="T31" fmla="*/ 132 h 192"/>
                <a:gd name="T32" fmla="*/ 204 w 960"/>
                <a:gd name="T33" fmla="*/ 138 h 192"/>
                <a:gd name="T34" fmla="*/ 168 w 960"/>
                <a:gd name="T35" fmla="*/ 150 h 192"/>
                <a:gd name="T36" fmla="*/ 168 w 960"/>
                <a:gd name="T37" fmla="*/ 180 h 192"/>
                <a:gd name="T38" fmla="*/ 204 w 960"/>
                <a:gd name="T39" fmla="*/ 192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0"/>
                <a:gd name="T61" fmla="*/ 0 h 192"/>
                <a:gd name="T62" fmla="*/ 960 w 960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0" h="192">
                  <a:moveTo>
                    <a:pt x="204" y="192"/>
                  </a:moveTo>
                  <a:lnTo>
                    <a:pt x="357" y="180"/>
                  </a:lnTo>
                  <a:lnTo>
                    <a:pt x="444" y="162"/>
                  </a:lnTo>
                  <a:lnTo>
                    <a:pt x="504" y="114"/>
                  </a:lnTo>
                  <a:lnTo>
                    <a:pt x="657" y="99"/>
                  </a:lnTo>
                  <a:lnTo>
                    <a:pt x="840" y="96"/>
                  </a:lnTo>
                  <a:lnTo>
                    <a:pt x="957" y="93"/>
                  </a:lnTo>
                  <a:lnTo>
                    <a:pt x="960" y="0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30" y="30"/>
                  </a:lnTo>
                  <a:lnTo>
                    <a:pt x="117" y="48"/>
                  </a:lnTo>
                  <a:lnTo>
                    <a:pt x="225" y="75"/>
                  </a:lnTo>
                  <a:lnTo>
                    <a:pt x="300" y="93"/>
                  </a:lnTo>
                  <a:lnTo>
                    <a:pt x="342" y="105"/>
                  </a:lnTo>
                  <a:lnTo>
                    <a:pt x="276" y="132"/>
                  </a:lnTo>
                  <a:lnTo>
                    <a:pt x="204" y="138"/>
                  </a:lnTo>
                  <a:lnTo>
                    <a:pt x="168" y="150"/>
                  </a:lnTo>
                  <a:lnTo>
                    <a:pt x="168" y="180"/>
                  </a:lnTo>
                  <a:lnTo>
                    <a:pt x="204" y="192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32" name="Freeform 12"/>
            <p:cNvSpPr>
              <a:spLocks/>
            </p:cNvSpPr>
            <p:nvPr/>
          </p:nvSpPr>
          <p:spPr bwMode="auto">
            <a:xfrm>
              <a:off x="1033" y="2897"/>
              <a:ext cx="1700" cy="624"/>
            </a:xfrm>
            <a:custGeom>
              <a:avLst/>
              <a:gdLst>
                <a:gd name="T0" fmla="*/ 407 w 1700"/>
                <a:gd name="T1" fmla="*/ 565 h 624"/>
                <a:gd name="T2" fmla="*/ 608 w 1700"/>
                <a:gd name="T3" fmla="*/ 604 h 624"/>
                <a:gd name="T4" fmla="*/ 806 w 1700"/>
                <a:gd name="T5" fmla="*/ 622 h 624"/>
                <a:gd name="T6" fmla="*/ 1022 w 1700"/>
                <a:gd name="T7" fmla="*/ 592 h 624"/>
                <a:gd name="T8" fmla="*/ 1280 w 1700"/>
                <a:gd name="T9" fmla="*/ 580 h 624"/>
                <a:gd name="T10" fmla="*/ 1481 w 1700"/>
                <a:gd name="T11" fmla="*/ 559 h 624"/>
                <a:gd name="T12" fmla="*/ 1610 w 1700"/>
                <a:gd name="T13" fmla="*/ 538 h 624"/>
                <a:gd name="T14" fmla="*/ 1664 w 1700"/>
                <a:gd name="T15" fmla="*/ 538 h 624"/>
                <a:gd name="T16" fmla="*/ 1688 w 1700"/>
                <a:gd name="T17" fmla="*/ 517 h 624"/>
                <a:gd name="T18" fmla="*/ 1688 w 1700"/>
                <a:gd name="T19" fmla="*/ 289 h 624"/>
                <a:gd name="T20" fmla="*/ 1688 w 1700"/>
                <a:gd name="T21" fmla="*/ 217 h 624"/>
                <a:gd name="T22" fmla="*/ 1688 w 1700"/>
                <a:gd name="T23" fmla="*/ 178 h 624"/>
                <a:gd name="T24" fmla="*/ 1688 w 1700"/>
                <a:gd name="T25" fmla="*/ 157 h 624"/>
                <a:gd name="T26" fmla="*/ 1688 w 1700"/>
                <a:gd name="T27" fmla="*/ 139 h 624"/>
                <a:gd name="T28" fmla="*/ 1691 w 1700"/>
                <a:gd name="T29" fmla="*/ 124 h 624"/>
                <a:gd name="T30" fmla="*/ 1631 w 1700"/>
                <a:gd name="T31" fmla="*/ 148 h 624"/>
                <a:gd name="T32" fmla="*/ 1505 w 1700"/>
                <a:gd name="T33" fmla="*/ 124 h 624"/>
                <a:gd name="T34" fmla="*/ 1376 w 1700"/>
                <a:gd name="T35" fmla="*/ 124 h 624"/>
                <a:gd name="T36" fmla="*/ 1190 w 1700"/>
                <a:gd name="T37" fmla="*/ 127 h 624"/>
                <a:gd name="T38" fmla="*/ 1118 w 1700"/>
                <a:gd name="T39" fmla="*/ 133 h 624"/>
                <a:gd name="T40" fmla="*/ 1046 w 1700"/>
                <a:gd name="T41" fmla="*/ 178 h 624"/>
                <a:gd name="T42" fmla="*/ 914 w 1700"/>
                <a:gd name="T43" fmla="*/ 178 h 624"/>
                <a:gd name="T44" fmla="*/ 800 w 1700"/>
                <a:gd name="T45" fmla="*/ 187 h 624"/>
                <a:gd name="T46" fmla="*/ 743 w 1700"/>
                <a:gd name="T47" fmla="*/ 154 h 624"/>
                <a:gd name="T48" fmla="*/ 734 w 1700"/>
                <a:gd name="T49" fmla="*/ 127 h 624"/>
                <a:gd name="T50" fmla="*/ 743 w 1700"/>
                <a:gd name="T51" fmla="*/ 70 h 624"/>
                <a:gd name="T52" fmla="*/ 749 w 1700"/>
                <a:gd name="T53" fmla="*/ 52 h 624"/>
                <a:gd name="T54" fmla="*/ 707 w 1700"/>
                <a:gd name="T55" fmla="*/ 31 h 624"/>
                <a:gd name="T56" fmla="*/ 677 w 1700"/>
                <a:gd name="T57" fmla="*/ 1 h 624"/>
                <a:gd name="T58" fmla="*/ 632 w 1700"/>
                <a:gd name="T59" fmla="*/ 22 h 624"/>
                <a:gd name="T60" fmla="*/ 461 w 1700"/>
                <a:gd name="T61" fmla="*/ 70 h 624"/>
                <a:gd name="T62" fmla="*/ 356 w 1700"/>
                <a:gd name="T63" fmla="*/ 91 h 624"/>
                <a:gd name="T64" fmla="*/ 245 w 1700"/>
                <a:gd name="T65" fmla="*/ 82 h 624"/>
                <a:gd name="T66" fmla="*/ 158 w 1700"/>
                <a:gd name="T67" fmla="*/ 88 h 624"/>
                <a:gd name="T68" fmla="*/ 62 w 1700"/>
                <a:gd name="T69" fmla="*/ 100 h 624"/>
                <a:gd name="T70" fmla="*/ 26 w 1700"/>
                <a:gd name="T71" fmla="*/ 109 h 624"/>
                <a:gd name="T72" fmla="*/ 5 w 1700"/>
                <a:gd name="T73" fmla="*/ 112 h 624"/>
                <a:gd name="T74" fmla="*/ 5 w 1700"/>
                <a:gd name="T75" fmla="*/ 193 h 624"/>
                <a:gd name="T76" fmla="*/ 5 w 1700"/>
                <a:gd name="T77" fmla="*/ 301 h 624"/>
                <a:gd name="T78" fmla="*/ 5 w 1700"/>
                <a:gd name="T79" fmla="*/ 355 h 624"/>
                <a:gd name="T80" fmla="*/ 5 w 1700"/>
                <a:gd name="T81" fmla="*/ 424 h 624"/>
                <a:gd name="T82" fmla="*/ 5 w 1700"/>
                <a:gd name="T83" fmla="*/ 487 h 624"/>
                <a:gd name="T84" fmla="*/ 5 w 1700"/>
                <a:gd name="T85" fmla="*/ 520 h 624"/>
                <a:gd name="T86" fmla="*/ 38 w 1700"/>
                <a:gd name="T87" fmla="*/ 526 h 624"/>
                <a:gd name="T88" fmla="*/ 110 w 1700"/>
                <a:gd name="T89" fmla="*/ 511 h 624"/>
                <a:gd name="T90" fmla="*/ 185 w 1700"/>
                <a:gd name="T91" fmla="*/ 511 h 624"/>
                <a:gd name="T92" fmla="*/ 236 w 1700"/>
                <a:gd name="T93" fmla="*/ 514 h 624"/>
                <a:gd name="T94" fmla="*/ 308 w 1700"/>
                <a:gd name="T95" fmla="*/ 544 h 624"/>
                <a:gd name="T96" fmla="*/ 407 w 1700"/>
                <a:gd name="T97" fmla="*/ 565 h 6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00"/>
                <a:gd name="T148" fmla="*/ 0 h 624"/>
                <a:gd name="T149" fmla="*/ 1700 w 1700"/>
                <a:gd name="T150" fmla="*/ 624 h 6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00" h="624">
                  <a:moveTo>
                    <a:pt x="407" y="565"/>
                  </a:moveTo>
                  <a:cubicBezTo>
                    <a:pt x="457" y="575"/>
                    <a:pt x="542" y="595"/>
                    <a:pt x="608" y="604"/>
                  </a:cubicBezTo>
                  <a:cubicBezTo>
                    <a:pt x="674" y="613"/>
                    <a:pt x="737" y="624"/>
                    <a:pt x="806" y="622"/>
                  </a:cubicBezTo>
                  <a:cubicBezTo>
                    <a:pt x="875" y="620"/>
                    <a:pt x="943" y="599"/>
                    <a:pt x="1022" y="592"/>
                  </a:cubicBezTo>
                  <a:cubicBezTo>
                    <a:pt x="1101" y="585"/>
                    <a:pt x="1204" y="585"/>
                    <a:pt x="1280" y="580"/>
                  </a:cubicBezTo>
                  <a:cubicBezTo>
                    <a:pt x="1356" y="575"/>
                    <a:pt x="1426" y="566"/>
                    <a:pt x="1481" y="559"/>
                  </a:cubicBezTo>
                  <a:cubicBezTo>
                    <a:pt x="1536" y="552"/>
                    <a:pt x="1580" y="541"/>
                    <a:pt x="1610" y="538"/>
                  </a:cubicBezTo>
                  <a:cubicBezTo>
                    <a:pt x="1640" y="535"/>
                    <a:pt x="1651" y="541"/>
                    <a:pt x="1664" y="538"/>
                  </a:cubicBezTo>
                  <a:cubicBezTo>
                    <a:pt x="1677" y="535"/>
                    <a:pt x="1684" y="558"/>
                    <a:pt x="1688" y="517"/>
                  </a:cubicBezTo>
                  <a:cubicBezTo>
                    <a:pt x="1692" y="476"/>
                    <a:pt x="1688" y="339"/>
                    <a:pt x="1688" y="289"/>
                  </a:cubicBezTo>
                  <a:cubicBezTo>
                    <a:pt x="1688" y="239"/>
                    <a:pt x="1688" y="235"/>
                    <a:pt x="1688" y="217"/>
                  </a:cubicBezTo>
                  <a:cubicBezTo>
                    <a:pt x="1688" y="199"/>
                    <a:pt x="1688" y="188"/>
                    <a:pt x="1688" y="178"/>
                  </a:cubicBezTo>
                  <a:cubicBezTo>
                    <a:pt x="1688" y="168"/>
                    <a:pt x="1688" y="163"/>
                    <a:pt x="1688" y="157"/>
                  </a:cubicBezTo>
                  <a:cubicBezTo>
                    <a:pt x="1688" y="151"/>
                    <a:pt x="1688" y="144"/>
                    <a:pt x="1688" y="139"/>
                  </a:cubicBezTo>
                  <a:cubicBezTo>
                    <a:pt x="1688" y="134"/>
                    <a:pt x="1700" y="123"/>
                    <a:pt x="1691" y="124"/>
                  </a:cubicBezTo>
                  <a:cubicBezTo>
                    <a:pt x="1682" y="125"/>
                    <a:pt x="1662" y="148"/>
                    <a:pt x="1631" y="148"/>
                  </a:cubicBezTo>
                  <a:cubicBezTo>
                    <a:pt x="1600" y="148"/>
                    <a:pt x="1547" y="128"/>
                    <a:pt x="1505" y="124"/>
                  </a:cubicBezTo>
                  <a:cubicBezTo>
                    <a:pt x="1463" y="120"/>
                    <a:pt x="1428" y="124"/>
                    <a:pt x="1376" y="124"/>
                  </a:cubicBezTo>
                  <a:cubicBezTo>
                    <a:pt x="1324" y="124"/>
                    <a:pt x="1233" y="125"/>
                    <a:pt x="1190" y="127"/>
                  </a:cubicBezTo>
                  <a:cubicBezTo>
                    <a:pt x="1147" y="129"/>
                    <a:pt x="1142" y="125"/>
                    <a:pt x="1118" y="133"/>
                  </a:cubicBezTo>
                  <a:cubicBezTo>
                    <a:pt x="1094" y="141"/>
                    <a:pt x="1080" y="171"/>
                    <a:pt x="1046" y="178"/>
                  </a:cubicBezTo>
                  <a:cubicBezTo>
                    <a:pt x="1012" y="185"/>
                    <a:pt x="955" y="177"/>
                    <a:pt x="914" y="178"/>
                  </a:cubicBezTo>
                  <a:cubicBezTo>
                    <a:pt x="873" y="179"/>
                    <a:pt x="828" y="191"/>
                    <a:pt x="800" y="187"/>
                  </a:cubicBezTo>
                  <a:cubicBezTo>
                    <a:pt x="772" y="183"/>
                    <a:pt x="754" y="164"/>
                    <a:pt x="743" y="154"/>
                  </a:cubicBezTo>
                  <a:cubicBezTo>
                    <a:pt x="732" y="144"/>
                    <a:pt x="734" y="141"/>
                    <a:pt x="734" y="127"/>
                  </a:cubicBezTo>
                  <a:cubicBezTo>
                    <a:pt x="734" y="113"/>
                    <a:pt x="741" y="82"/>
                    <a:pt x="743" y="70"/>
                  </a:cubicBezTo>
                  <a:cubicBezTo>
                    <a:pt x="745" y="58"/>
                    <a:pt x="755" y="59"/>
                    <a:pt x="749" y="52"/>
                  </a:cubicBezTo>
                  <a:cubicBezTo>
                    <a:pt x="743" y="45"/>
                    <a:pt x="719" y="39"/>
                    <a:pt x="707" y="31"/>
                  </a:cubicBezTo>
                  <a:cubicBezTo>
                    <a:pt x="695" y="23"/>
                    <a:pt x="689" y="2"/>
                    <a:pt x="677" y="1"/>
                  </a:cubicBezTo>
                  <a:cubicBezTo>
                    <a:pt x="665" y="0"/>
                    <a:pt x="668" y="11"/>
                    <a:pt x="632" y="22"/>
                  </a:cubicBezTo>
                  <a:cubicBezTo>
                    <a:pt x="596" y="33"/>
                    <a:pt x="507" y="59"/>
                    <a:pt x="461" y="70"/>
                  </a:cubicBezTo>
                  <a:cubicBezTo>
                    <a:pt x="415" y="81"/>
                    <a:pt x="392" y="89"/>
                    <a:pt x="356" y="91"/>
                  </a:cubicBezTo>
                  <a:cubicBezTo>
                    <a:pt x="320" y="93"/>
                    <a:pt x="278" y="83"/>
                    <a:pt x="245" y="82"/>
                  </a:cubicBezTo>
                  <a:cubicBezTo>
                    <a:pt x="212" y="81"/>
                    <a:pt x="188" y="85"/>
                    <a:pt x="158" y="88"/>
                  </a:cubicBezTo>
                  <a:cubicBezTo>
                    <a:pt x="128" y="91"/>
                    <a:pt x="84" y="97"/>
                    <a:pt x="62" y="100"/>
                  </a:cubicBezTo>
                  <a:cubicBezTo>
                    <a:pt x="40" y="103"/>
                    <a:pt x="35" y="107"/>
                    <a:pt x="26" y="109"/>
                  </a:cubicBezTo>
                  <a:cubicBezTo>
                    <a:pt x="17" y="111"/>
                    <a:pt x="9" y="98"/>
                    <a:pt x="5" y="112"/>
                  </a:cubicBezTo>
                  <a:cubicBezTo>
                    <a:pt x="1" y="126"/>
                    <a:pt x="5" y="162"/>
                    <a:pt x="5" y="193"/>
                  </a:cubicBezTo>
                  <a:cubicBezTo>
                    <a:pt x="5" y="224"/>
                    <a:pt x="5" y="274"/>
                    <a:pt x="5" y="301"/>
                  </a:cubicBezTo>
                  <a:cubicBezTo>
                    <a:pt x="5" y="328"/>
                    <a:pt x="5" y="335"/>
                    <a:pt x="5" y="355"/>
                  </a:cubicBezTo>
                  <a:cubicBezTo>
                    <a:pt x="5" y="375"/>
                    <a:pt x="5" y="402"/>
                    <a:pt x="5" y="424"/>
                  </a:cubicBezTo>
                  <a:cubicBezTo>
                    <a:pt x="5" y="446"/>
                    <a:pt x="5" y="471"/>
                    <a:pt x="5" y="487"/>
                  </a:cubicBezTo>
                  <a:cubicBezTo>
                    <a:pt x="5" y="503"/>
                    <a:pt x="0" y="514"/>
                    <a:pt x="5" y="520"/>
                  </a:cubicBezTo>
                  <a:cubicBezTo>
                    <a:pt x="10" y="526"/>
                    <a:pt x="21" y="527"/>
                    <a:pt x="38" y="526"/>
                  </a:cubicBezTo>
                  <a:cubicBezTo>
                    <a:pt x="55" y="525"/>
                    <a:pt x="85" y="513"/>
                    <a:pt x="110" y="511"/>
                  </a:cubicBezTo>
                  <a:cubicBezTo>
                    <a:pt x="135" y="509"/>
                    <a:pt x="164" y="511"/>
                    <a:pt x="185" y="511"/>
                  </a:cubicBezTo>
                  <a:cubicBezTo>
                    <a:pt x="206" y="511"/>
                    <a:pt x="216" y="509"/>
                    <a:pt x="236" y="514"/>
                  </a:cubicBezTo>
                  <a:cubicBezTo>
                    <a:pt x="256" y="519"/>
                    <a:pt x="279" y="537"/>
                    <a:pt x="308" y="544"/>
                  </a:cubicBezTo>
                  <a:cubicBezTo>
                    <a:pt x="337" y="551"/>
                    <a:pt x="357" y="555"/>
                    <a:pt x="407" y="565"/>
                  </a:cubicBez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33" name="Freeform 131"/>
            <p:cNvSpPr>
              <a:spLocks/>
            </p:cNvSpPr>
            <p:nvPr/>
          </p:nvSpPr>
          <p:spPr bwMode="auto">
            <a:xfrm>
              <a:off x="3057" y="2685"/>
              <a:ext cx="263" cy="61"/>
            </a:xfrm>
            <a:custGeom>
              <a:avLst/>
              <a:gdLst>
                <a:gd name="T0" fmla="*/ 258 w 263"/>
                <a:gd name="T1" fmla="*/ 0 h 61"/>
                <a:gd name="T2" fmla="*/ 261 w 263"/>
                <a:gd name="T3" fmla="*/ 33 h 61"/>
                <a:gd name="T4" fmla="*/ 246 w 263"/>
                <a:gd name="T5" fmla="*/ 57 h 61"/>
                <a:gd name="T6" fmla="*/ 207 w 263"/>
                <a:gd name="T7" fmla="*/ 57 h 61"/>
                <a:gd name="T8" fmla="*/ 150 w 263"/>
                <a:gd name="T9" fmla="*/ 57 h 61"/>
                <a:gd name="T10" fmla="*/ 99 w 263"/>
                <a:gd name="T11" fmla="*/ 57 h 61"/>
                <a:gd name="T12" fmla="*/ 45 w 263"/>
                <a:gd name="T13" fmla="*/ 57 h 61"/>
                <a:gd name="T14" fmla="*/ 0 w 263"/>
                <a:gd name="T15" fmla="*/ 57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"/>
                <a:gd name="T25" fmla="*/ 0 h 61"/>
                <a:gd name="T26" fmla="*/ 263 w 263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" h="61">
                  <a:moveTo>
                    <a:pt x="258" y="0"/>
                  </a:moveTo>
                  <a:cubicBezTo>
                    <a:pt x="260" y="12"/>
                    <a:pt x="263" y="24"/>
                    <a:pt x="261" y="33"/>
                  </a:cubicBezTo>
                  <a:cubicBezTo>
                    <a:pt x="259" y="42"/>
                    <a:pt x="255" y="53"/>
                    <a:pt x="246" y="57"/>
                  </a:cubicBezTo>
                  <a:cubicBezTo>
                    <a:pt x="237" y="61"/>
                    <a:pt x="223" y="57"/>
                    <a:pt x="207" y="57"/>
                  </a:cubicBezTo>
                  <a:cubicBezTo>
                    <a:pt x="191" y="57"/>
                    <a:pt x="168" y="57"/>
                    <a:pt x="150" y="57"/>
                  </a:cubicBezTo>
                  <a:cubicBezTo>
                    <a:pt x="132" y="57"/>
                    <a:pt x="116" y="57"/>
                    <a:pt x="99" y="57"/>
                  </a:cubicBezTo>
                  <a:cubicBezTo>
                    <a:pt x="82" y="57"/>
                    <a:pt x="61" y="57"/>
                    <a:pt x="45" y="57"/>
                  </a:cubicBezTo>
                  <a:cubicBezTo>
                    <a:pt x="29" y="57"/>
                    <a:pt x="14" y="57"/>
                    <a:pt x="0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132"/>
            <p:cNvSpPr>
              <a:spLocks/>
            </p:cNvSpPr>
            <p:nvPr/>
          </p:nvSpPr>
          <p:spPr bwMode="auto">
            <a:xfrm>
              <a:off x="3476" y="2679"/>
              <a:ext cx="222" cy="139"/>
            </a:xfrm>
            <a:custGeom>
              <a:avLst/>
              <a:gdLst>
                <a:gd name="T0" fmla="*/ 1 w 222"/>
                <a:gd name="T1" fmla="*/ 6 h 139"/>
                <a:gd name="T2" fmla="*/ 4 w 222"/>
                <a:gd name="T3" fmla="*/ 90 h 139"/>
                <a:gd name="T4" fmla="*/ 4 w 222"/>
                <a:gd name="T5" fmla="*/ 120 h 139"/>
                <a:gd name="T6" fmla="*/ 28 w 222"/>
                <a:gd name="T7" fmla="*/ 135 h 139"/>
                <a:gd name="T8" fmla="*/ 88 w 222"/>
                <a:gd name="T9" fmla="*/ 135 h 139"/>
                <a:gd name="T10" fmla="*/ 121 w 222"/>
                <a:gd name="T11" fmla="*/ 135 h 139"/>
                <a:gd name="T12" fmla="*/ 133 w 222"/>
                <a:gd name="T13" fmla="*/ 108 h 139"/>
                <a:gd name="T14" fmla="*/ 139 w 222"/>
                <a:gd name="T15" fmla="*/ 72 h 139"/>
                <a:gd name="T16" fmla="*/ 205 w 222"/>
                <a:gd name="T17" fmla="*/ 66 h 139"/>
                <a:gd name="T18" fmla="*/ 220 w 222"/>
                <a:gd name="T19" fmla="*/ 51 h 139"/>
                <a:gd name="T20" fmla="*/ 220 w 222"/>
                <a:gd name="T21" fmla="*/ 21 h 139"/>
                <a:gd name="T22" fmla="*/ 220 w 222"/>
                <a:gd name="T23" fmla="*/ 0 h 1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2"/>
                <a:gd name="T37" fmla="*/ 0 h 139"/>
                <a:gd name="T38" fmla="*/ 222 w 222"/>
                <a:gd name="T39" fmla="*/ 139 h 1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2" h="139">
                  <a:moveTo>
                    <a:pt x="1" y="6"/>
                  </a:moveTo>
                  <a:cubicBezTo>
                    <a:pt x="2" y="38"/>
                    <a:pt x="4" y="71"/>
                    <a:pt x="4" y="90"/>
                  </a:cubicBezTo>
                  <a:cubicBezTo>
                    <a:pt x="4" y="109"/>
                    <a:pt x="0" y="113"/>
                    <a:pt x="4" y="120"/>
                  </a:cubicBezTo>
                  <a:cubicBezTo>
                    <a:pt x="8" y="127"/>
                    <a:pt x="14" y="133"/>
                    <a:pt x="28" y="135"/>
                  </a:cubicBezTo>
                  <a:cubicBezTo>
                    <a:pt x="42" y="137"/>
                    <a:pt x="73" y="135"/>
                    <a:pt x="88" y="135"/>
                  </a:cubicBezTo>
                  <a:cubicBezTo>
                    <a:pt x="103" y="135"/>
                    <a:pt x="114" y="139"/>
                    <a:pt x="121" y="135"/>
                  </a:cubicBezTo>
                  <a:cubicBezTo>
                    <a:pt x="128" y="131"/>
                    <a:pt x="130" y="118"/>
                    <a:pt x="133" y="108"/>
                  </a:cubicBezTo>
                  <a:cubicBezTo>
                    <a:pt x="136" y="98"/>
                    <a:pt x="127" y="79"/>
                    <a:pt x="139" y="72"/>
                  </a:cubicBezTo>
                  <a:cubicBezTo>
                    <a:pt x="151" y="65"/>
                    <a:pt x="192" y="69"/>
                    <a:pt x="205" y="66"/>
                  </a:cubicBezTo>
                  <a:cubicBezTo>
                    <a:pt x="218" y="63"/>
                    <a:pt x="218" y="58"/>
                    <a:pt x="220" y="51"/>
                  </a:cubicBezTo>
                  <a:cubicBezTo>
                    <a:pt x="222" y="44"/>
                    <a:pt x="220" y="29"/>
                    <a:pt x="220" y="21"/>
                  </a:cubicBezTo>
                  <a:cubicBezTo>
                    <a:pt x="220" y="13"/>
                    <a:pt x="220" y="6"/>
                    <a:pt x="22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133"/>
            <p:cNvSpPr>
              <a:spLocks/>
            </p:cNvSpPr>
            <p:nvPr/>
          </p:nvSpPr>
          <p:spPr bwMode="auto">
            <a:xfrm>
              <a:off x="3057" y="2682"/>
              <a:ext cx="508" cy="828"/>
            </a:xfrm>
            <a:custGeom>
              <a:avLst/>
              <a:gdLst>
                <a:gd name="T0" fmla="*/ 0 w 508"/>
                <a:gd name="T1" fmla="*/ 129 h 828"/>
                <a:gd name="T2" fmla="*/ 75 w 508"/>
                <a:gd name="T3" fmla="*/ 129 h 828"/>
                <a:gd name="T4" fmla="*/ 153 w 508"/>
                <a:gd name="T5" fmla="*/ 129 h 828"/>
                <a:gd name="T6" fmla="*/ 192 w 508"/>
                <a:gd name="T7" fmla="*/ 129 h 828"/>
                <a:gd name="T8" fmla="*/ 216 w 508"/>
                <a:gd name="T9" fmla="*/ 144 h 828"/>
                <a:gd name="T10" fmla="*/ 216 w 508"/>
                <a:gd name="T11" fmla="*/ 180 h 828"/>
                <a:gd name="T12" fmla="*/ 252 w 508"/>
                <a:gd name="T13" fmla="*/ 189 h 828"/>
                <a:gd name="T14" fmla="*/ 258 w 508"/>
                <a:gd name="T15" fmla="*/ 225 h 828"/>
                <a:gd name="T16" fmla="*/ 258 w 508"/>
                <a:gd name="T17" fmla="*/ 306 h 828"/>
                <a:gd name="T18" fmla="*/ 258 w 508"/>
                <a:gd name="T19" fmla="*/ 606 h 828"/>
                <a:gd name="T20" fmla="*/ 258 w 508"/>
                <a:gd name="T21" fmla="*/ 747 h 828"/>
                <a:gd name="T22" fmla="*/ 258 w 508"/>
                <a:gd name="T23" fmla="*/ 786 h 828"/>
                <a:gd name="T24" fmla="*/ 261 w 508"/>
                <a:gd name="T25" fmla="*/ 807 h 828"/>
                <a:gd name="T26" fmla="*/ 270 w 508"/>
                <a:gd name="T27" fmla="*/ 825 h 828"/>
                <a:gd name="T28" fmla="*/ 297 w 508"/>
                <a:gd name="T29" fmla="*/ 825 h 828"/>
                <a:gd name="T30" fmla="*/ 309 w 508"/>
                <a:gd name="T31" fmla="*/ 804 h 828"/>
                <a:gd name="T32" fmla="*/ 309 w 508"/>
                <a:gd name="T33" fmla="*/ 774 h 828"/>
                <a:gd name="T34" fmla="*/ 321 w 508"/>
                <a:gd name="T35" fmla="*/ 759 h 828"/>
                <a:gd name="T36" fmla="*/ 360 w 508"/>
                <a:gd name="T37" fmla="*/ 759 h 828"/>
                <a:gd name="T38" fmla="*/ 366 w 508"/>
                <a:gd name="T39" fmla="*/ 705 h 828"/>
                <a:gd name="T40" fmla="*/ 396 w 508"/>
                <a:gd name="T41" fmla="*/ 675 h 828"/>
                <a:gd name="T42" fmla="*/ 399 w 508"/>
                <a:gd name="T43" fmla="*/ 639 h 828"/>
                <a:gd name="T44" fmla="*/ 423 w 508"/>
                <a:gd name="T45" fmla="*/ 630 h 828"/>
                <a:gd name="T46" fmla="*/ 462 w 508"/>
                <a:gd name="T47" fmla="*/ 630 h 828"/>
                <a:gd name="T48" fmla="*/ 495 w 508"/>
                <a:gd name="T49" fmla="*/ 630 h 828"/>
                <a:gd name="T50" fmla="*/ 501 w 508"/>
                <a:gd name="T51" fmla="*/ 609 h 828"/>
                <a:gd name="T52" fmla="*/ 501 w 508"/>
                <a:gd name="T53" fmla="*/ 549 h 828"/>
                <a:gd name="T54" fmla="*/ 498 w 508"/>
                <a:gd name="T55" fmla="*/ 513 h 828"/>
                <a:gd name="T56" fmla="*/ 465 w 508"/>
                <a:gd name="T57" fmla="*/ 507 h 828"/>
                <a:gd name="T58" fmla="*/ 429 w 508"/>
                <a:gd name="T59" fmla="*/ 510 h 828"/>
                <a:gd name="T60" fmla="*/ 426 w 508"/>
                <a:gd name="T61" fmla="*/ 474 h 828"/>
                <a:gd name="T62" fmla="*/ 426 w 508"/>
                <a:gd name="T63" fmla="*/ 444 h 828"/>
                <a:gd name="T64" fmla="*/ 393 w 508"/>
                <a:gd name="T65" fmla="*/ 441 h 828"/>
                <a:gd name="T66" fmla="*/ 348 w 508"/>
                <a:gd name="T67" fmla="*/ 444 h 828"/>
                <a:gd name="T68" fmla="*/ 324 w 508"/>
                <a:gd name="T69" fmla="*/ 438 h 828"/>
                <a:gd name="T70" fmla="*/ 312 w 508"/>
                <a:gd name="T71" fmla="*/ 414 h 828"/>
                <a:gd name="T72" fmla="*/ 315 w 508"/>
                <a:gd name="T73" fmla="*/ 396 h 828"/>
                <a:gd name="T74" fmla="*/ 339 w 508"/>
                <a:gd name="T75" fmla="*/ 372 h 828"/>
                <a:gd name="T76" fmla="*/ 345 w 508"/>
                <a:gd name="T77" fmla="*/ 345 h 828"/>
                <a:gd name="T78" fmla="*/ 345 w 508"/>
                <a:gd name="T79" fmla="*/ 318 h 828"/>
                <a:gd name="T80" fmla="*/ 369 w 508"/>
                <a:gd name="T81" fmla="*/ 312 h 828"/>
                <a:gd name="T82" fmla="*/ 432 w 508"/>
                <a:gd name="T83" fmla="*/ 315 h 828"/>
                <a:gd name="T84" fmla="*/ 483 w 508"/>
                <a:gd name="T85" fmla="*/ 315 h 828"/>
                <a:gd name="T86" fmla="*/ 504 w 508"/>
                <a:gd name="T87" fmla="*/ 315 h 828"/>
                <a:gd name="T88" fmla="*/ 507 w 508"/>
                <a:gd name="T89" fmla="*/ 246 h 828"/>
                <a:gd name="T90" fmla="*/ 507 w 508"/>
                <a:gd name="T91" fmla="*/ 0 h 8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8"/>
                <a:gd name="T139" fmla="*/ 0 h 828"/>
                <a:gd name="T140" fmla="*/ 508 w 508"/>
                <a:gd name="T141" fmla="*/ 828 h 8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8" h="828">
                  <a:moveTo>
                    <a:pt x="0" y="129"/>
                  </a:moveTo>
                  <a:cubicBezTo>
                    <a:pt x="25" y="129"/>
                    <a:pt x="50" y="129"/>
                    <a:pt x="75" y="129"/>
                  </a:cubicBezTo>
                  <a:cubicBezTo>
                    <a:pt x="100" y="129"/>
                    <a:pt x="134" y="129"/>
                    <a:pt x="153" y="129"/>
                  </a:cubicBezTo>
                  <a:cubicBezTo>
                    <a:pt x="172" y="129"/>
                    <a:pt x="182" y="127"/>
                    <a:pt x="192" y="129"/>
                  </a:cubicBezTo>
                  <a:cubicBezTo>
                    <a:pt x="202" y="131"/>
                    <a:pt x="212" y="136"/>
                    <a:pt x="216" y="144"/>
                  </a:cubicBezTo>
                  <a:cubicBezTo>
                    <a:pt x="220" y="152"/>
                    <a:pt x="210" y="173"/>
                    <a:pt x="216" y="180"/>
                  </a:cubicBezTo>
                  <a:cubicBezTo>
                    <a:pt x="222" y="187"/>
                    <a:pt x="245" y="182"/>
                    <a:pt x="252" y="189"/>
                  </a:cubicBezTo>
                  <a:cubicBezTo>
                    <a:pt x="259" y="196"/>
                    <a:pt x="257" y="206"/>
                    <a:pt x="258" y="225"/>
                  </a:cubicBezTo>
                  <a:cubicBezTo>
                    <a:pt x="259" y="244"/>
                    <a:pt x="258" y="243"/>
                    <a:pt x="258" y="306"/>
                  </a:cubicBezTo>
                  <a:cubicBezTo>
                    <a:pt x="258" y="369"/>
                    <a:pt x="258" y="533"/>
                    <a:pt x="258" y="606"/>
                  </a:cubicBezTo>
                  <a:cubicBezTo>
                    <a:pt x="258" y="679"/>
                    <a:pt x="258" y="717"/>
                    <a:pt x="258" y="747"/>
                  </a:cubicBezTo>
                  <a:cubicBezTo>
                    <a:pt x="258" y="777"/>
                    <a:pt x="257" y="776"/>
                    <a:pt x="258" y="786"/>
                  </a:cubicBezTo>
                  <a:cubicBezTo>
                    <a:pt x="259" y="796"/>
                    <a:pt x="259" y="800"/>
                    <a:pt x="261" y="807"/>
                  </a:cubicBezTo>
                  <a:cubicBezTo>
                    <a:pt x="263" y="814"/>
                    <a:pt x="264" y="822"/>
                    <a:pt x="270" y="825"/>
                  </a:cubicBezTo>
                  <a:cubicBezTo>
                    <a:pt x="276" y="828"/>
                    <a:pt x="291" y="828"/>
                    <a:pt x="297" y="825"/>
                  </a:cubicBezTo>
                  <a:cubicBezTo>
                    <a:pt x="303" y="822"/>
                    <a:pt x="307" y="812"/>
                    <a:pt x="309" y="804"/>
                  </a:cubicBezTo>
                  <a:cubicBezTo>
                    <a:pt x="311" y="796"/>
                    <a:pt x="307" y="781"/>
                    <a:pt x="309" y="774"/>
                  </a:cubicBezTo>
                  <a:cubicBezTo>
                    <a:pt x="311" y="767"/>
                    <a:pt x="313" y="761"/>
                    <a:pt x="321" y="759"/>
                  </a:cubicBezTo>
                  <a:cubicBezTo>
                    <a:pt x="329" y="757"/>
                    <a:pt x="353" y="768"/>
                    <a:pt x="360" y="759"/>
                  </a:cubicBezTo>
                  <a:cubicBezTo>
                    <a:pt x="367" y="750"/>
                    <a:pt x="360" y="719"/>
                    <a:pt x="366" y="705"/>
                  </a:cubicBezTo>
                  <a:cubicBezTo>
                    <a:pt x="372" y="691"/>
                    <a:pt x="391" y="686"/>
                    <a:pt x="396" y="675"/>
                  </a:cubicBezTo>
                  <a:cubicBezTo>
                    <a:pt x="401" y="664"/>
                    <a:pt x="395" y="646"/>
                    <a:pt x="399" y="639"/>
                  </a:cubicBezTo>
                  <a:cubicBezTo>
                    <a:pt x="403" y="632"/>
                    <a:pt x="413" y="631"/>
                    <a:pt x="423" y="630"/>
                  </a:cubicBezTo>
                  <a:cubicBezTo>
                    <a:pt x="433" y="629"/>
                    <a:pt x="450" y="630"/>
                    <a:pt x="462" y="630"/>
                  </a:cubicBezTo>
                  <a:cubicBezTo>
                    <a:pt x="474" y="630"/>
                    <a:pt x="489" y="633"/>
                    <a:pt x="495" y="630"/>
                  </a:cubicBezTo>
                  <a:cubicBezTo>
                    <a:pt x="501" y="627"/>
                    <a:pt x="500" y="622"/>
                    <a:pt x="501" y="609"/>
                  </a:cubicBezTo>
                  <a:cubicBezTo>
                    <a:pt x="502" y="596"/>
                    <a:pt x="501" y="565"/>
                    <a:pt x="501" y="549"/>
                  </a:cubicBezTo>
                  <a:cubicBezTo>
                    <a:pt x="501" y="533"/>
                    <a:pt x="504" y="520"/>
                    <a:pt x="498" y="513"/>
                  </a:cubicBezTo>
                  <a:cubicBezTo>
                    <a:pt x="492" y="506"/>
                    <a:pt x="476" y="507"/>
                    <a:pt x="465" y="507"/>
                  </a:cubicBezTo>
                  <a:cubicBezTo>
                    <a:pt x="454" y="507"/>
                    <a:pt x="435" y="515"/>
                    <a:pt x="429" y="510"/>
                  </a:cubicBezTo>
                  <a:cubicBezTo>
                    <a:pt x="423" y="505"/>
                    <a:pt x="427" y="485"/>
                    <a:pt x="426" y="474"/>
                  </a:cubicBezTo>
                  <a:cubicBezTo>
                    <a:pt x="425" y="463"/>
                    <a:pt x="431" y="449"/>
                    <a:pt x="426" y="444"/>
                  </a:cubicBezTo>
                  <a:cubicBezTo>
                    <a:pt x="421" y="439"/>
                    <a:pt x="406" y="441"/>
                    <a:pt x="393" y="441"/>
                  </a:cubicBezTo>
                  <a:cubicBezTo>
                    <a:pt x="380" y="441"/>
                    <a:pt x="359" y="444"/>
                    <a:pt x="348" y="444"/>
                  </a:cubicBezTo>
                  <a:cubicBezTo>
                    <a:pt x="337" y="444"/>
                    <a:pt x="330" y="443"/>
                    <a:pt x="324" y="438"/>
                  </a:cubicBezTo>
                  <a:cubicBezTo>
                    <a:pt x="318" y="433"/>
                    <a:pt x="313" y="421"/>
                    <a:pt x="312" y="414"/>
                  </a:cubicBezTo>
                  <a:cubicBezTo>
                    <a:pt x="311" y="407"/>
                    <a:pt x="311" y="403"/>
                    <a:pt x="315" y="396"/>
                  </a:cubicBezTo>
                  <a:cubicBezTo>
                    <a:pt x="319" y="389"/>
                    <a:pt x="334" y="380"/>
                    <a:pt x="339" y="372"/>
                  </a:cubicBezTo>
                  <a:cubicBezTo>
                    <a:pt x="344" y="364"/>
                    <a:pt x="344" y="354"/>
                    <a:pt x="345" y="345"/>
                  </a:cubicBezTo>
                  <a:cubicBezTo>
                    <a:pt x="346" y="336"/>
                    <a:pt x="341" y="323"/>
                    <a:pt x="345" y="318"/>
                  </a:cubicBezTo>
                  <a:cubicBezTo>
                    <a:pt x="349" y="313"/>
                    <a:pt x="355" y="312"/>
                    <a:pt x="369" y="312"/>
                  </a:cubicBezTo>
                  <a:cubicBezTo>
                    <a:pt x="383" y="312"/>
                    <a:pt x="413" y="314"/>
                    <a:pt x="432" y="315"/>
                  </a:cubicBezTo>
                  <a:cubicBezTo>
                    <a:pt x="451" y="316"/>
                    <a:pt x="471" y="315"/>
                    <a:pt x="483" y="315"/>
                  </a:cubicBezTo>
                  <a:cubicBezTo>
                    <a:pt x="495" y="315"/>
                    <a:pt x="500" y="326"/>
                    <a:pt x="504" y="315"/>
                  </a:cubicBezTo>
                  <a:cubicBezTo>
                    <a:pt x="508" y="304"/>
                    <a:pt x="507" y="298"/>
                    <a:pt x="507" y="246"/>
                  </a:cubicBezTo>
                  <a:cubicBezTo>
                    <a:pt x="507" y="194"/>
                    <a:pt x="507" y="97"/>
                    <a:pt x="50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134"/>
            <p:cNvSpPr>
              <a:spLocks noChangeShapeType="1"/>
            </p:cNvSpPr>
            <p:nvPr/>
          </p:nvSpPr>
          <p:spPr bwMode="auto">
            <a:xfrm flipV="1">
              <a:off x="3898" y="2682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135"/>
            <p:cNvSpPr>
              <a:spLocks noChangeShapeType="1"/>
            </p:cNvSpPr>
            <p:nvPr/>
          </p:nvSpPr>
          <p:spPr bwMode="auto">
            <a:xfrm flipV="1">
              <a:off x="3620" y="2682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136"/>
            <p:cNvSpPr>
              <a:spLocks noChangeShapeType="1"/>
            </p:cNvSpPr>
            <p:nvPr/>
          </p:nvSpPr>
          <p:spPr bwMode="auto">
            <a:xfrm flipV="1">
              <a:off x="3338" y="2682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Line 137"/>
            <p:cNvSpPr>
              <a:spLocks noChangeShapeType="1"/>
            </p:cNvSpPr>
            <p:nvPr/>
          </p:nvSpPr>
          <p:spPr bwMode="auto">
            <a:xfrm>
              <a:off x="3058" y="3574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Line 138"/>
            <p:cNvSpPr>
              <a:spLocks noChangeShapeType="1"/>
            </p:cNvSpPr>
            <p:nvPr/>
          </p:nvSpPr>
          <p:spPr bwMode="auto">
            <a:xfrm>
              <a:off x="3058" y="3382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Line 139"/>
            <p:cNvSpPr>
              <a:spLocks noChangeShapeType="1"/>
            </p:cNvSpPr>
            <p:nvPr/>
          </p:nvSpPr>
          <p:spPr bwMode="auto">
            <a:xfrm>
              <a:off x="3058" y="3194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140"/>
            <p:cNvSpPr>
              <a:spLocks noChangeShapeType="1"/>
            </p:cNvSpPr>
            <p:nvPr/>
          </p:nvSpPr>
          <p:spPr bwMode="auto">
            <a:xfrm>
              <a:off x="3058" y="3002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141"/>
            <p:cNvSpPr>
              <a:spLocks/>
            </p:cNvSpPr>
            <p:nvPr/>
          </p:nvSpPr>
          <p:spPr bwMode="auto">
            <a:xfrm>
              <a:off x="3057" y="3630"/>
              <a:ext cx="1686" cy="66"/>
            </a:xfrm>
            <a:custGeom>
              <a:avLst/>
              <a:gdLst>
                <a:gd name="T0" fmla="*/ 0 w 1686"/>
                <a:gd name="T1" fmla="*/ 63 h 66"/>
                <a:gd name="T2" fmla="*/ 129 w 1686"/>
                <a:gd name="T3" fmla="*/ 63 h 66"/>
                <a:gd name="T4" fmla="*/ 129 w 1686"/>
                <a:gd name="T5" fmla="*/ 0 h 66"/>
                <a:gd name="T6" fmla="*/ 504 w 1686"/>
                <a:gd name="T7" fmla="*/ 0 h 66"/>
                <a:gd name="T8" fmla="*/ 504 w 1686"/>
                <a:gd name="T9" fmla="*/ 66 h 66"/>
                <a:gd name="T10" fmla="*/ 606 w 1686"/>
                <a:gd name="T11" fmla="*/ 66 h 66"/>
                <a:gd name="T12" fmla="*/ 606 w 1686"/>
                <a:gd name="T13" fmla="*/ 3 h 66"/>
                <a:gd name="T14" fmla="*/ 1599 w 1686"/>
                <a:gd name="T15" fmla="*/ 3 h 66"/>
                <a:gd name="T16" fmla="*/ 1599 w 1686"/>
                <a:gd name="T17" fmla="*/ 66 h 66"/>
                <a:gd name="T18" fmla="*/ 1686 w 1686"/>
                <a:gd name="T19" fmla="*/ 6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6"/>
                <a:gd name="T31" fmla="*/ 0 h 66"/>
                <a:gd name="T32" fmla="*/ 1686 w 1686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6" h="66">
                  <a:moveTo>
                    <a:pt x="0" y="63"/>
                  </a:moveTo>
                  <a:lnTo>
                    <a:pt x="129" y="63"/>
                  </a:lnTo>
                  <a:lnTo>
                    <a:pt x="129" y="0"/>
                  </a:lnTo>
                  <a:lnTo>
                    <a:pt x="504" y="0"/>
                  </a:lnTo>
                  <a:lnTo>
                    <a:pt x="504" y="66"/>
                  </a:lnTo>
                  <a:lnTo>
                    <a:pt x="606" y="66"/>
                  </a:lnTo>
                  <a:lnTo>
                    <a:pt x="606" y="3"/>
                  </a:lnTo>
                  <a:lnTo>
                    <a:pt x="1599" y="3"/>
                  </a:lnTo>
                  <a:lnTo>
                    <a:pt x="1599" y="66"/>
                  </a:lnTo>
                  <a:lnTo>
                    <a:pt x="1686" y="6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44" name="Group 142"/>
            <p:cNvGrpSpPr>
              <a:grpSpLocks/>
            </p:cNvGrpSpPr>
            <p:nvPr/>
          </p:nvGrpSpPr>
          <p:grpSpPr bwMode="auto">
            <a:xfrm>
              <a:off x="2843" y="2747"/>
              <a:ext cx="242" cy="895"/>
              <a:chOff x="601" y="419"/>
              <a:chExt cx="242" cy="895"/>
            </a:xfrm>
          </p:grpSpPr>
          <p:sp>
            <p:nvSpPr>
              <p:cNvPr id="20597" name="Text Box 143"/>
              <p:cNvSpPr txBox="1">
                <a:spLocks noChangeArrowheads="1"/>
              </p:cNvSpPr>
              <p:nvPr/>
            </p:nvSpPr>
            <p:spPr bwMode="auto">
              <a:xfrm>
                <a:off x="612" y="1179"/>
                <a:ext cx="23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60S</a:t>
                </a:r>
              </a:p>
            </p:txBody>
          </p:sp>
          <p:sp>
            <p:nvSpPr>
              <p:cNvPr id="20598" name="Text Box 144"/>
              <p:cNvSpPr txBox="1">
                <a:spLocks noChangeArrowheads="1"/>
              </p:cNvSpPr>
              <p:nvPr/>
            </p:nvSpPr>
            <p:spPr bwMode="auto">
              <a:xfrm>
                <a:off x="601" y="419"/>
                <a:ext cx="23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60N</a:t>
                </a:r>
              </a:p>
            </p:txBody>
          </p:sp>
          <p:sp>
            <p:nvSpPr>
              <p:cNvPr id="20599" name="Text Box 145"/>
              <p:cNvSpPr txBox="1">
                <a:spLocks noChangeArrowheads="1"/>
              </p:cNvSpPr>
              <p:nvPr/>
            </p:nvSpPr>
            <p:spPr bwMode="auto">
              <a:xfrm>
                <a:off x="601" y="985"/>
                <a:ext cx="23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30S</a:t>
                </a:r>
              </a:p>
            </p:txBody>
          </p:sp>
          <p:sp>
            <p:nvSpPr>
              <p:cNvPr id="20600" name="Text Box 146"/>
              <p:cNvSpPr txBox="1">
                <a:spLocks noChangeArrowheads="1"/>
              </p:cNvSpPr>
              <p:nvPr/>
            </p:nvSpPr>
            <p:spPr bwMode="auto">
              <a:xfrm>
                <a:off x="601" y="608"/>
                <a:ext cx="23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30N</a:t>
                </a:r>
              </a:p>
            </p:txBody>
          </p:sp>
          <p:sp>
            <p:nvSpPr>
              <p:cNvPr id="20601" name="Text Box 147"/>
              <p:cNvSpPr txBox="1">
                <a:spLocks noChangeArrowheads="1"/>
              </p:cNvSpPr>
              <p:nvPr/>
            </p:nvSpPr>
            <p:spPr bwMode="auto">
              <a:xfrm>
                <a:off x="687" y="797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0</a:t>
                </a:r>
              </a:p>
            </p:txBody>
          </p:sp>
        </p:grpSp>
        <p:grpSp>
          <p:nvGrpSpPr>
            <p:cNvPr id="20545" name="Group 148"/>
            <p:cNvGrpSpPr>
              <a:grpSpLocks/>
            </p:cNvGrpSpPr>
            <p:nvPr/>
          </p:nvGrpSpPr>
          <p:grpSpPr bwMode="auto">
            <a:xfrm>
              <a:off x="2925" y="3708"/>
              <a:ext cx="1956" cy="139"/>
              <a:chOff x="711" y="1380"/>
              <a:chExt cx="1956" cy="139"/>
            </a:xfrm>
          </p:grpSpPr>
          <p:sp>
            <p:nvSpPr>
              <p:cNvPr id="20590" name="Text Box 149"/>
              <p:cNvSpPr txBox="1">
                <a:spLocks noChangeArrowheads="1"/>
              </p:cNvSpPr>
              <p:nvPr/>
            </p:nvSpPr>
            <p:spPr bwMode="auto">
              <a:xfrm>
                <a:off x="711" y="1384"/>
                <a:ext cx="28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180W</a:t>
                </a:r>
              </a:p>
            </p:txBody>
          </p:sp>
          <p:sp>
            <p:nvSpPr>
              <p:cNvPr id="20591" name="Text Box 150"/>
              <p:cNvSpPr txBox="1">
                <a:spLocks noChangeArrowheads="1"/>
              </p:cNvSpPr>
              <p:nvPr/>
            </p:nvSpPr>
            <p:spPr bwMode="auto">
              <a:xfrm>
                <a:off x="2400" y="1383"/>
                <a:ext cx="267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180E</a:t>
                </a:r>
              </a:p>
            </p:txBody>
          </p:sp>
          <p:sp>
            <p:nvSpPr>
              <p:cNvPr id="20592" name="Text Box 151"/>
              <p:cNvSpPr txBox="1">
                <a:spLocks noChangeArrowheads="1"/>
              </p:cNvSpPr>
              <p:nvPr/>
            </p:nvSpPr>
            <p:spPr bwMode="auto">
              <a:xfrm>
                <a:off x="993" y="1380"/>
                <a:ext cx="28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120W</a:t>
                </a:r>
              </a:p>
            </p:txBody>
          </p:sp>
          <p:sp>
            <p:nvSpPr>
              <p:cNvPr id="20593" name="Text Box 152"/>
              <p:cNvSpPr txBox="1">
                <a:spLocks noChangeArrowheads="1"/>
              </p:cNvSpPr>
              <p:nvPr/>
            </p:nvSpPr>
            <p:spPr bwMode="auto">
              <a:xfrm>
                <a:off x="1292" y="1384"/>
                <a:ext cx="24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60W</a:t>
                </a:r>
              </a:p>
            </p:txBody>
          </p:sp>
          <p:sp>
            <p:nvSpPr>
              <p:cNvPr id="20594" name="Text Box 153"/>
              <p:cNvSpPr txBox="1">
                <a:spLocks noChangeArrowheads="1"/>
              </p:cNvSpPr>
              <p:nvPr/>
            </p:nvSpPr>
            <p:spPr bwMode="auto">
              <a:xfrm>
                <a:off x="1609" y="1381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0</a:t>
                </a:r>
              </a:p>
            </p:txBody>
          </p:sp>
          <p:sp>
            <p:nvSpPr>
              <p:cNvPr id="20595" name="Text Box 154"/>
              <p:cNvSpPr txBox="1">
                <a:spLocks noChangeArrowheads="1"/>
              </p:cNvSpPr>
              <p:nvPr/>
            </p:nvSpPr>
            <p:spPr bwMode="auto">
              <a:xfrm>
                <a:off x="2117" y="1382"/>
                <a:ext cx="267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120E</a:t>
                </a:r>
              </a:p>
            </p:txBody>
          </p:sp>
          <p:sp>
            <p:nvSpPr>
              <p:cNvPr id="20596" name="Text Box 155"/>
              <p:cNvSpPr txBox="1">
                <a:spLocks noChangeArrowheads="1"/>
              </p:cNvSpPr>
              <p:nvPr/>
            </p:nvSpPr>
            <p:spPr bwMode="auto">
              <a:xfrm>
                <a:off x="1848" y="1382"/>
                <a:ext cx="23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60E</a:t>
                </a:r>
              </a:p>
            </p:txBody>
          </p:sp>
        </p:grpSp>
        <p:sp>
          <p:nvSpPr>
            <p:cNvPr id="20546" name="Freeform 156"/>
            <p:cNvSpPr>
              <a:spLocks/>
            </p:cNvSpPr>
            <p:nvPr/>
          </p:nvSpPr>
          <p:spPr bwMode="auto">
            <a:xfrm>
              <a:off x="1035" y="2691"/>
              <a:ext cx="263" cy="61"/>
            </a:xfrm>
            <a:custGeom>
              <a:avLst/>
              <a:gdLst>
                <a:gd name="T0" fmla="*/ 258 w 263"/>
                <a:gd name="T1" fmla="*/ 0 h 61"/>
                <a:gd name="T2" fmla="*/ 261 w 263"/>
                <a:gd name="T3" fmla="*/ 33 h 61"/>
                <a:gd name="T4" fmla="*/ 246 w 263"/>
                <a:gd name="T5" fmla="*/ 57 h 61"/>
                <a:gd name="T6" fmla="*/ 207 w 263"/>
                <a:gd name="T7" fmla="*/ 57 h 61"/>
                <a:gd name="T8" fmla="*/ 150 w 263"/>
                <a:gd name="T9" fmla="*/ 57 h 61"/>
                <a:gd name="T10" fmla="*/ 99 w 263"/>
                <a:gd name="T11" fmla="*/ 57 h 61"/>
                <a:gd name="T12" fmla="*/ 45 w 263"/>
                <a:gd name="T13" fmla="*/ 57 h 61"/>
                <a:gd name="T14" fmla="*/ 0 w 263"/>
                <a:gd name="T15" fmla="*/ 57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"/>
                <a:gd name="T25" fmla="*/ 0 h 61"/>
                <a:gd name="T26" fmla="*/ 263 w 263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" h="61">
                  <a:moveTo>
                    <a:pt x="258" y="0"/>
                  </a:moveTo>
                  <a:cubicBezTo>
                    <a:pt x="260" y="12"/>
                    <a:pt x="263" y="24"/>
                    <a:pt x="261" y="33"/>
                  </a:cubicBezTo>
                  <a:cubicBezTo>
                    <a:pt x="259" y="42"/>
                    <a:pt x="255" y="53"/>
                    <a:pt x="246" y="57"/>
                  </a:cubicBezTo>
                  <a:cubicBezTo>
                    <a:pt x="237" y="61"/>
                    <a:pt x="223" y="57"/>
                    <a:pt x="207" y="57"/>
                  </a:cubicBezTo>
                  <a:cubicBezTo>
                    <a:pt x="191" y="57"/>
                    <a:pt x="168" y="57"/>
                    <a:pt x="150" y="57"/>
                  </a:cubicBezTo>
                  <a:cubicBezTo>
                    <a:pt x="132" y="57"/>
                    <a:pt x="116" y="57"/>
                    <a:pt x="99" y="57"/>
                  </a:cubicBezTo>
                  <a:cubicBezTo>
                    <a:pt x="82" y="57"/>
                    <a:pt x="61" y="57"/>
                    <a:pt x="45" y="57"/>
                  </a:cubicBezTo>
                  <a:cubicBezTo>
                    <a:pt x="29" y="57"/>
                    <a:pt x="14" y="57"/>
                    <a:pt x="0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157"/>
            <p:cNvSpPr>
              <a:spLocks/>
            </p:cNvSpPr>
            <p:nvPr/>
          </p:nvSpPr>
          <p:spPr bwMode="auto">
            <a:xfrm>
              <a:off x="1454" y="2685"/>
              <a:ext cx="222" cy="139"/>
            </a:xfrm>
            <a:custGeom>
              <a:avLst/>
              <a:gdLst>
                <a:gd name="T0" fmla="*/ 1 w 222"/>
                <a:gd name="T1" fmla="*/ 6 h 139"/>
                <a:gd name="T2" fmla="*/ 4 w 222"/>
                <a:gd name="T3" fmla="*/ 90 h 139"/>
                <a:gd name="T4" fmla="*/ 4 w 222"/>
                <a:gd name="T5" fmla="*/ 120 h 139"/>
                <a:gd name="T6" fmla="*/ 28 w 222"/>
                <a:gd name="T7" fmla="*/ 135 h 139"/>
                <a:gd name="T8" fmla="*/ 88 w 222"/>
                <a:gd name="T9" fmla="*/ 135 h 139"/>
                <a:gd name="T10" fmla="*/ 121 w 222"/>
                <a:gd name="T11" fmla="*/ 135 h 139"/>
                <a:gd name="T12" fmla="*/ 133 w 222"/>
                <a:gd name="T13" fmla="*/ 108 h 139"/>
                <a:gd name="T14" fmla="*/ 139 w 222"/>
                <a:gd name="T15" fmla="*/ 72 h 139"/>
                <a:gd name="T16" fmla="*/ 205 w 222"/>
                <a:gd name="T17" fmla="*/ 66 h 139"/>
                <a:gd name="T18" fmla="*/ 220 w 222"/>
                <a:gd name="T19" fmla="*/ 51 h 139"/>
                <a:gd name="T20" fmla="*/ 220 w 222"/>
                <a:gd name="T21" fmla="*/ 21 h 139"/>
                <a:gd name="T22" fmla="*/ 220 w 222"/>
                <a:gd name="T23" fmla="*/ 0 h 1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2"/>
                <a:gd name="T37" fmla="*/ 0 h 139"/>
                <a:gd name="T38" fmla="*/ 222 w 222"/>
                <a:gd name="T39" fmla="*/ 139 h 1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2" h="139">
                  <a:moveTo>
                    <a:pt x="1" y="6"/>
                  </a:moveTo>
                  <a:cubicBezTo>
                    <a:pt x="2" y="38"/>
                    <a:pt x="4" y="71"/>
                    <a:pt x="4" y="90"/>
                  </a:cubicBezTo>
                  <a:cubicBezTo>
                    <a:pt x="4" y="109"/>
                    <a:pt x="0" y="113"/>
                    <a:pt x="4" y="120"/>
                  </a:cubicBezTo>
                  <a:cubicBezTo>
                    <a:pt x="8" y="127"/>
                    <a:pt x="14" y="133"/>
                    <a:pt x="28" y="135"/>
                  </a:cubicBezTo>
                  <a:cubicBezTo>
                    <a:pt x="42" y="137"/>
                    <a:pt x="73" y="135"/>
                    <a:pt x="88" y="135"/>
                  </a:cubicBezTo>
                  <a:cubicBezTo>
                    <a:pt x="103" y="135"/>
                    <a:pt x="114" y="139"/>
                    <a:pt x="121" y="135"/>
                  </a:cubicBezTo>
                  <a:cubicBezTo>
                    <a:pt x="128" y="131"/>
                    <a:pt x="130" y="118"/>
                    <a:pt x="133" y="108"/>
                  </a:cubicBezTo>
                  <a:cubicBezTo>
                    <a:pt x="136" y="98"/>
                    <a:pt x="127" y="79"/>
                    <a:pt x="139" y="72"/>
                  </a:cubicBezTo>
                  <a:cubicBezTo>
                    <a:pt x="151" y="65"/>
                    <a:pt x="192" y="69"/>
                    <a:pt x="205" y="66"/>
                  </a:cubicBezTo>
                  <a:cubicBezTo>
                    <a:pt x="218" y="63"/>
                    <a:pt x="218" y="58"/>
                    <a:pt x="220" y="51"/>
                  </a:cubicBezTo>
                  <a:cubicBezTo>
                    <a:pt x="222" y="44"/>
                    <a:pt x="220" y="29"/>
                    <a:pt x="220" y="21"/>
                  </a:cubicBezTo>
                  <a:cubicBezTo>
                    <a:pt x="220" y="13"/>
                    <a:pt x="220" y="6"/>
                    <a:pt x="22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158"/>
            <p:cNvSpPr>
              <a:spLocks/>
            </p:cNvSpPr>
            <p:nvPr/>
          </p:nvSpPr>
          <p:spPr bwMode="auto">
            <a:xfrm>
              <a:off x="2249" y="2691"/>
              <a:ext cx="475" cy="61"/>
            </a:xfrm>
            <a:custGeom>
              <a:avLst/>
              <a:gdLst>
                <a:gd name="T0" fmla="*/ 475 w 475"/>
                <a:gd name="T1" fmla="*/ 57 h 61"/>
                <a:gd name="T2" fmla="*/ 382 w 475"/>
                <a:gd name="T3" fmla="*/ 57 h 61"/>
                <a:gd name="T4" fmla="*/ 217 w 475"/>
                <a:gd name="T5" fmla="*/ 57 h 61"/>
                <a:gd name="T6" fmla="*/ 115 w 475"/>
                <a:gd name="T7" fmla="*/ 57 h 61"/>
                <a:gd name="T8" fmla="*/ 64 w 475"/>
                <a:gd name="T9" fmla="*/ 57 h 61"/>
                <a:gd name="T10" fmla="*/ 28 w 475"/>
                <a:gd name="T11" fmla="*/ 60 h 61"/>
                <a:gd name="T12" fmla="*/ 4 w 475"/>
                <a:gd name="T13" fmla="*/ 48 h 61"/>
                <a:gd name="T14" fmla="*/ 4 w 475"/>
                <a:gd name="T15" fmla="*/ 24 h 61"/>
                <a:gd name="T16" fmla="*/ 4 w 475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5"/>
                <a:gd name="T28" fmla="*/ 0 h 61"/>
                <a:gd name="T29" fmla="*/ 475 w 475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5" h="61">
                  <a:moveTo>
                    <a:pt x="475" y="57"/>
                  </a:moveTo>
                  <a:cubicBezTo>
                    <a:pt x="450" y="57"/>
                    <a:pt x="425" y="57"/>
                    <a:pt x="382" y="57"/>
                  </a:cubicBezTo>
                  <a:cubicBezTo>
                    <a:pt x="339" y="57"/>
                    <a:pt x="261" y="57"/>
                    <a:pt x="217" y="57"/>
                  </a:cubicBezTo>
                  <a:cubicBezTo>
                    <a:pt x="173" y="57"/>
                    <a:pt x="140" y="57"/>
                    <a:pt x="115" y="57"/>
                  </a:cubicBezTo>
                  <a:cubicBezTo>
                    <a:pt x="90" y="57"/>
                    <a:pt x="78" y="57"/>
                    <a:pt x="64" y="57"/>
                  </a:cubicBezTo>
                  <a:cubicBezTo>
                    <a:pt x="50" y="57"/>
                    <a:pt x="38" y="61"/>
                    <a:pt x="28" y="60"/>
                  </a:cubicBezTo>
                  <a:cubicBezTo>
                    <a:pt x="18" y="59"/>
                    <a:pt x="8" y="54"/>
                    <a:pt x="4" y="48"/>
                  </a:cubicBezTo>
                  <a:cubicBezTo>
                    <a:pt x="0" y="42"/>
                    <a:pt x="4" y="32"/>
                    <a:pt x="4" y="24"/>
                  </a:cubicBezTo>
                  <a:cubicBezTo>
                    <a:pt x="4" y="16"/>
                    <a:pt x="4" y="8"/>
                    <a:pt x="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159"/>
            <p:cNvSpPr>
              <a:spLocks noChangeShapeType="1"/>
            </p:cNvSpPr>
            <p:nvPr/>
          </p:nvSpPr>
          <p:spPr bwMode="auto">
            <a:xfrm flipV="1">
              <a:off x="2154" y="2688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160"/>
            <p:cNvSpPr>
              <a:spLocks noChangeShapeType="1"/>
            </p:cNvSpPr>
            <p:nvPr/>
          </p:nvSpPr>
          <p:spPr bwMode="auto">
            <a:xfrm>
              <a:off x="1036" y="3580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161"/>
            <p:cNvSpPr>
              <a:spLocks noChangeShapeType="1"/>
            </p:cNvSpPr>
            <p:nvPr/>
          </p:nvSpPr>
          <p:spPr bwMode="auto">
            <a:xfrm>
              <a:off x="1036" y="3388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162"/>
            <p:cNvSpPr>
              <a:spLocks noChangeShapeType="1"/>
            </p:cNvSpPr>
            <p:nvPr/>
          </p:nvSpPr>
          <p:spPr bwMode="auto">
            <a:xfrm>
              <a:off x="1036" y="3008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163"/>
            <p:cNvSpPr>
              <a:spLocks noChangeShapeType="1"/>
            </p:cNvSpPr>
            <p:nvPr/>
          </p:nvSpPr>
          <p:spPr bwMode="auto">
            <a:xfrm>
              <a:off x="1036" y="2816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54" name="Group 164"/>
            <p:cNvGrpSpPr>
              <a:grpSpLocks/>
            </p:cNvGrpSpPr>
            <p:nvPr/>
          </p:nvGrpSpPr>
          <p:grpSpPr bwMode="auto">
            <a:xfrm>
              <a:off x="821" y="2753"/>
              <a:ext cx="242" cy="895"/>
              <a:chOff x="601" y="419"/>
              <a:chExt cx="242" cy="895"/>
            </a:xfrm>
          </p:grpSpPr>
          <p:sp>
            <p:nvSpPr>
              <p:cNvPr id="20585" name="Text Box 165"/>
              <p:cNvSpPr txBox="1">
                <a:spLocks noChangeArrowheads="1"/>
              </p:cNvSpPr>
              <p:nvPr/>
            </p:nvSpPr>
            <p:spPr bwMode="auto">
              <a:xfrm>
                <a:off x="612" y="1179"/>
                <a:ext cx="23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60S</a:t>
                </a:r>
              </a:p>
            </p:txBody>
          </p:sp>
          <p:sp>
            <p:nvSpPr>
              <p:cNvPr id="20586" name="Text Box 166"/>
              <p:cNvSpPr txBox="1">
                <a:spLocks noChangeArrowheads="1"/>
              </p:cNvSpPr>
              <p:nvPr/>
            </p:nvSpPr>
            <p:spPr bwMode="auto">
              <a:xfrm>
                <a:off x="601" y="419"/>
                <a:ext cx="23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60N</a:t>
                </a:r>
              </a:p>
            </p:txBody>
          </p:sp>
          <p:sp>
            <p:nvSpPr>
              <p:cNvPr id="20587" name="Text Box 167"/>
              <p:cNvSpPr txBox="1">
                <a:spLocks noChangeArrowheads="1"/>
              </p:cNvSpPr>
              <p:nvPr/>
            </p:nvSpPr>
            <p:spPr bwMode="auto">
              <a:xfrm>
                <a:off x="601" y="985"/>
                <a:ext cx="23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30S</a:t>
                </a:r>
              </a:p>
            </p:txBody>
          </p:sp>
          <p:sp>
            <p:nvSpPr>
              <p:cNvPr id="20588" name="Text Box 168"/>
              <p:cNvSpPr txBox="1">
                <a:spLocks noChangeArrowheads="1"/>
              </p:cNvSpPr>
              <p:nvPr/>
            </p:nvSpPr>
            <p:spPr bwMode="auto">
              <a:xfrm>
                <a:off x="601" y="608"/>
                <a:ext cx="23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30N</a:t>
                </a:r>
              </a:p>
            </p:txBody>
          </p:sp>
          <p:sp>
            <p:nvSpPr>
              <p:cNvPr id="20589" name="Text Box 169"/>
              <p:cNvSpPr txBox="1">
                <a:spLocks noChangeArrowheads="1"/>
              </p:cNvSpPr>
              <p:nvPr/>
            </p:nvSpPr>
            <p:spPr bwMode="auto">
              <a:xfrm>
                <a:off x="687" y="797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0</a:t>
                </a:r>
              </a:p>
            </p:txBody>
          </p:sp>
        </p:grpSp>
        <p:grpSp>
          <p:nvGrpSpPr>
            <p:cNvPr id="20555" name="Group 170"/>
            <p:cNvGrpSpPr>
              <a:grpSpLocks/>
            </p:cNvGrpSpPr>
            <p:nvPr/>
          </p:nvGrpSpPr>
          <p:grpSpPr bwMode="auto">
            <a:xfrm>
              <a:off x="903" y="3714"/>
              <a:ext cx="1956" cy="139"/>
              <a:chOff x="711" y="1380"/>
              <a:chExt cx="1956" cy="139"/>
            </a:xfrm>
          </p:grpSpPr>
          <p:sp>
            <p:nvSpPr>
              <p:cNvPr id="20578" name="Text Box 171"/>
              <p:cNvSpPr txBox="1">
                <a:spLocks noChangeArrowheads="1"/>
              </p:cNvSpPr>
              <p:nvPr/>
            </p:nvSpPr>
            <p:spPr bwMode="auto">
              <a:xfrm>
                <a:off x="711" y="1384"/>
                <a:ext cx="28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180W</a:t>
                </a:r>
              </a:p>
            </p:txBody>
          </p:sp>
          <p:sp>
            <p:nvSpPr>
              <p:cNvPr id="20579" name="Text Box 172"/>
              <p:cNvSpPr txBox="1">
                <a:spLocks noChangeArrowheads="1"/>
              </p:cNvSpPr>
              <p:nvPr/>
            </p:nvSpPr>
            <p:spPr bwMode="auto">
              <a:xfrm>
                <a:off x="2400" y="1383"/>
                <a:ext cx="267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180E</a:t>
                </a:r>
              </a:p>
            </p:txBody>
          </p:sp>
          <p:sp>
            <p:nvSpPr>
              <p:cNvPr id="20580" name="Text Box 173"/>
              <p:cNvSpPr txBox="1">
                <a:spLocks noChangeArrowheads="1"/>
              </p:cNvSpPr>
              <p:nvPr/>
            </p:nvSpPr>
            <p:spPr bwMode="auto">
              <a:xfrm>
                <a:off x="993" y="1380"/>
                <a:ext cx="28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120W</a:t>
                </a:r>
              </a:p>
            </p:txBody>
          </p:sp>
          <p:sp>
            <p:nvSpPr>
              <p:cNvPr id="20581" name="Text Box 174"/>
              <p:cNvSpPr txBox="1">
                <a:spLocks noChangeArrowheads="1"/>
              </p:cNvSpPr>
              <p:nvPr/>
            </p:nvSpPr>
            <p:spPr bwMode="auto">
              <a:xfrm>
                <a:off x="1292" y="1384"/>
                <a:ext cx="24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60W</a:t>
                </a:r>
              </a:p>
            </p:txBody>
          </p:sp>
          <p:sp>
            <p:nvSpPr>
              <p:cNvPr id="20582" name="Text Box 175"/>
              <p:cNvSpPr txBox="1">
                <a:spLocks noChangeArrowheads="1"/>
              </p:cNvSpPr>
              <p:nvPr/>
            </p:nvSpPr>
            <p:spPr bwMode="auto">
              <a:xfrm>
                <a:off x="1609" y="1381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0</a:t>
                </a:r>
              </a:p>
            </p:txBody>
          </p:sp>
          <p:sp>
            <p:nvSpPr>
              <p:cNvPr id="20583" name="Text Box 176"/>
              <p:cNvSpPr txBox="1">
                <a:spLocks noChangeArrowheads="1"/>
              </p:cNvSpPr>
              <p:nvPr/>
            </p:nvSpPr>
            <p:spPr bwMode="auto">
              <a:xfrm>
                <a:off x="2117" y="1382"/>
                <a:ext cx="267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120E</a:t>
                </a:r>
              </a:p>
            </p:txBody>
          </p:sp>
          <p:sp>
            <p:nvSpPr>
              <p:cNvPr id="20584" name="Text Box 177"/>
              <p:cNvSpPr txBox="1">
                <a:spLocks noChangeArrowheads="1"/>
              </p:cNvSpPr>
              <p:nvPr/>
            </p:nvSpPr>
            <p:spPr bwMode="auto">
              <a:xfrm>
                <a:off x="1848" y="1382"/>
                <a:ext cx="23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60E</a:t>
                </a:r>
              </a:p>
            </p:txBody>
          </p:sp>
        </p:grpSp>
        <p:sp>
          <p:nvSpPr>
            <p:cNvPr id="20556" name="Freeform 203"/>
            <p:cNvSpPr>
              <a:spLocks/>
            </p:cNvSpPr>
            <p:nvPr/>
          </p:nvSpPr>
          <p:spPr bwMode="auto">
            <a:xfrm>
              <a:off x="3923" y="2799"/>
              <a:ext cx="582" cy="159"/>
            </a:xfrm>
            <a:custGeom>
              <a:avLst/>
              <a:gdLst>
                <a:gd name="T0" fmla="*/ 142 w 582"/>
                <a:gd name="T1" fmla="*/ 12 h 159"/>
                <a:gd name="T2" fmla="*/ 280 w 582"/>
                <a:gd name="T3" fmla="*/ 0 h 159"/>
                <a:gd name="T4" fmla="*/ 397 w 582"/>
                <a:gd name="T5" fmla="*/ 9 h 159"/>
                <a:gd name="T6" fmla="*/ 493 w 582"/>
                <a:gd name="T7" fmla="*/ 30 h 159"/>
                <a:gd name="T8" fmla="*/ 541 w 582"/>
                <a:gd name="T9" fmla="*/ 57 h 159"/>
                <a:gd name="T10" fmla="*/ 574 w 582"/>
                <a:gd name="T11" fmla="*/ 78 h 159"/>
                <a:gd name="T12" fmla="*/ 574 w 582"/>
                <a:gd name="T13" fmla="*/ 120 h 159"/>
                <a:gd name="T14" fmla="*/ 526 w 582"/>
                <a:gd name="T15" fmla="*/ 153 h 159"/>
                <a:gd name="T16" fmla="*/ 484 w 582"/>
                <a:gd name="T17" fmla="*/ 150 h 159"/>
                <a:gd name="T18" fmla="*/ 391 w 582"/>
                <a:gd name="T19" fmla="*/ 96 h 159"/>
                <a:gd name="T20" fmla="*/ 313 w 582"/>
                <a:gd name="T21" fmla="*/ 90 h 159"/>
                <a:gd name="T22" fmla="*/ 202 w 582"/>
                <a:gd name="T23" fmla="*/ 72 h 159"/>
                <a:gd name="T24" fmla="*/ 85 w 582"/>
                <a:gd name="T25" fmla="*/ 72 h 159"/>
                <a:gd name="T26" fmla="*/ 31 w 582"/>
                <a:gd name="T27" fmla="*/ 69 h 159"/>
                <a:gd name="T28" fmla="*/ 4 w 582"/>
                <a:gd name="T29" fmla="*/ 48 h 159"/>
                <a:gd name="T30" fmla="*/ 10 w 582"/>
                <a:gd name="T31" fmla="*/ 27 h 159"/>
                <a:gd name="T32" fmla="*/ 67 w 582"/>
                <a:gd name="T33" fmla="*/ 24 h 159"/>
                <a:gd name="T34" fmla="*/ 142 w 582"/>
                <a:gd name="T35" fmla="*/ 12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2"/>
                <a:gd name="T55" fmla="*/ 0 h 159"/>
                <a:gd name="T56" fmla="*/ 582 w 582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2" h="159">
                  <a:moveTo>
                    <a:pt x="142" y="12"/>
                  </a:moveTo>
                  <a:cubicBezTo>
                    <a:pt x="177" y="8"/>
                    <a:pt x="238" y="0"/>
                    <a:pt x="280" y="0"/>
                  </a:cubicBezTo>
                  <a:cubicBezTo>
                    <a:pt x="322" y="0"/>
                    <a:pt x="362" y="4"/>
                    <a:pt x="397" y="9"/>
                  </a:cubicBezTo>
                  <a:cubicBezTo>
                    <a:pt x="432" y="14"/>
                    <a:pt x="469" y="22"/>
                    <a:pt x="493" y="30"/>
                  </a:cubicBezTo>
                  <a:cubicBezTo>
                    <a:pt x="517" y="38"/>
                    <a:pt x="527" y="49"/>
                    <a:pt x="541" y="57"/>
                  </a:cubicBezTo>
                  <a:cubicBezTo>
                    <a:pt x="555" y="65"/>
                    <a:pt x="569" y="68"/>
                    <a:pt x="574" y="78"/>
                  </a:cubicBezTo>
                  <a:cubicBezTo>
                    <a:pt x="579" y="88"/>
                    <a:pt x="582" y="108"/>
                    <a:pt x="574" y="120"/>
                  </a:cubicBezTo>
                  <a:cubicBezTo>
                    <a:pt x="566" y="132"/>
                    <a:pt x="541" y="148"/>
                    <a:pt x="526" y="153"/>
                  </a:cubicBezTo>
                  <a:cubicBezTo>
                    <a:pt x="511" y="158"/>
                    <a:pt x="506" y="159"/>
                    <a:pt x="484" y="150"/>
                  </a:cubicBezTo>
                  <a:cubicBezTo>
                    <a:pt x="462" y="141"/>
                    <a:pt x="419" y="106"/>
                    <a:pt x="391" y="96"/>
                  </a:cubicBezTo>
                  <a:cubicBezTo>
                    <a:pt x="363" y="86"/>
                    <a:pt x="344" y="94"/>
                    <a:pt x="313" y="90"/>
                  </a:cubicBezTo>
                  <a:cubicBezTo>
                    <a:pt x="282" y="86"/>
                    <a:pt x="240" y="75"/>
                    <a:pt x="202" y="72"/>
                  </a:cubicBezTo>
                  <a:cubicBezTo>
                    <a:pt x="164" y="69"/>
                    <a:pt x="113" y="72"/>
                    <a:pt x="85" y="72"/>
                  </a:cubicBezTo>
                  <a:cubicBezTo>
                    <a:pt x="57" y="72"/>
                    <a:pt x="44" y="73"/>
                    <a:pt x="31" y="69"/>
                  </a:cubicBezTo>
                  <a:cubicBezTo>
                    <a:pt x="18" y="65"/>
                    <a:pt x="7" y="55"/>
                    <a:pt x="4" y="48"/>
                  </a:cubicBezTo>
                  <a:cubicBezTo>
                    <a:pt x="1" y="41"/>
                    <a:pt x="0" y="31"/>
                    <a:pt x="10" y="27"/>
                  </a:cubicBezTo>
                  <a:cubicBezTo>
                    <a:pt x="20" y="23"/>
                    <a:pt x="45" y="27"/>
                    <a:pt x="67" y="24"/>
                  </a:cubicBezTo>
                  <a:cubicBezTo>
                    <a:pt x="89" y="21"/>
                    <a:pt x="107" y="16"/>
                    <a:pt x="142" y="12"/>
                  </a:cubicBezTo>
                  <a:close/>
                </a:path>
              </a:pathLst>
            </a:custGeom>
            <a:solidFill>
              <a:srgbClr val="5F5F5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57" name="Freeform 204"/>
            <p:cNvSpPr>
              <a:spLocks/>
            </p:cNvSpPr>
            <p:nvPr/>
          </p:nvSpPr>
          <p:spPr bwMode="auto">
            <a:xfrm>
              <a:off x="4054" y="2684"/>
              <a:ext cx="566" cy="64"/>
            </a:xfrm>
            <a:custGeom>
              <a:avLst/>
              <a:gdLst>
                <a:gd name="T0" fmla="*/ 8 w 566"/>
                <a:gd name="T1" fmla="*/ 7 h 64"/>
                <a:gd name="T2" fmla="*/ 74 w 566"/>
                <a:gd name="T3" fmla="*/ 46 h 64"/>
                <a:gd name="T4" fmla="*/ 197 w 566"/>
                <a:gd name="T5" fmla="*/ 58 h 64"/>
                <a:gd name="T6" fmla="*/ 293 w 566"/>
                <a:gd name="T7" fmla="*/ 61 h 64"/>
                <a:gd name="T8" fmla="*/ 425 w 566"/>
                <a:gd name="T9" fmla="*/ 61 h 64"/>
                <a:gd name="T10" fmla="*/ 506 w 566"/>
                <a:gd name="T11" fmla="*/ 43 h 64"/>
                <a:gd name="T12" fmla="*/ 545 w 566"/>
                <a:gd name="T13" fmla="*/ 28 h 64"/>
                <a:gd name="T14" fmla="*/ 563 w 566"/>
                <a:gd name="T15" fmla="*/ 19 h 64"/>
                <a:gd name="T16" fmla="*/ 530 w 566"/>
                <a:gd name="T17" fmla="*/ 4 h 64"/>
                <a:gd name="T18" fmla="*/ 452 w 566"/>
                <a:gd name="T19" fmla="*/ 4 h 64"/>
                <a:gd name="T20" fmla="*/ 359 w 566"/>
                <a:gd name="T21" fmla="*/ 4 h 64"/>
                <a:gd name="T22" fmla="*/ 272 w 566"/>
                <a:gd name="T23" fmla="*/ 4 h 64"/>
                <a:gd name="T24" fmla="*/ 206 w 566"/>
                <a:gd name="T25" fmla="*/ 1 h 64"/>
                <a:gd name="T26" fmla="*/ 122 w 566"/>
                <a:gd name="T27" fmla="*/ 1 h 64"/>
                <a:gd name="T28" fmla="*/ 59 w 566"/>
                <a:gd name="T29" fmla="*/ 1 h 64"/>
                <a:gd name="T30" fmla="*/ 26 w 566"/>
                <a:gd name="T31" fmla="*/ 1 h 64"/>
                <a:gd name="T32" fmla="*/ 8 w 566"/>
                <a:gd name="T33" fmla="*/ 7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6"/>
                <a:gd name="T52" fmla="*/ 0 h 64"/>
                <a:gd name="T53" fmla="*/ 566 w 5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6" h="64">
                  <a:moveTo>
                    <a:pt x="8" y="7"/>
                  </a:moveTo>
                  <a:cubicBezTo>
                    <a:pt x="16" y="14"/>
                    <a:pt x="43" y="38"/>
                    <a:pt x="74" y="46"/>
                  </a:cubicBezTo>
                  <a:cubicBezTo>
                    <a:pt x="105" y="54"/>
                    <a:pt x="161" y="56"/>
                    <a:pt x="197" y="58"/>
                  </a:cubicBezTo>
                  <a:cubicBezTo>
                    <a:pt x="233" y="60"/>
                    <a:pt x="255" y="60"/>
                    <a:pt x="293" y="61"/>
                  </a:cubicBezTo>
                  <a:cubicBezTo>
                    <a:pt x="331" y="62"/>
                    <a:pt x="390" y="64"/>
                    <a:pt x="425" y="61"/>
                  </a:cubicBezTo>
                  <a:cubicBezTo>
                    <a:pt x="460" y="58"/>
                    <a:pt x="486" y="49"/>
                    <a:pt x="506" y="43"/>
                  </a:cubicBezTo>
                  <a:cubicBezTo>
                    <a:pt x="526" y="37"/>
                    <a:pt x="536" y="32"/>
                    <a:pt x="545" y="28"/>
                  </a:cubicBezTo>
                  <a:cubicBezTo>
                    <a:pt x="554" y="24"/>
                    <a:pt x="566" y="23"/>
                    <a:pt x="563" y="19"/>
                  </a:cubicBezTo>
                  <a:cubicBezTo>
                    <a:pt x="560" y="15"/>
                    <a:pt x="548" y="6"/>
                    <a:pt x="530" y="4"/>
                  </a:cubicBezTo>
                  <a:cubicBezTo>
                    <a:pt x="512" y="2"/>
                    <a:pt x="480" y="4"/>
                    <a:pt x="452" y="4"/>
                  </a:cubicBezTo>
                  <a:cubicBezTo>
                    <a:pt x="424" y="4"/>
                    <a:pt x="389" y="4"/>
                    <a:pt x="359" y="4"/>
                  </a:cubicBezTo>
                  <a:cubicBezTo>
                    <a:pt x="329" y="4"/>
                    <a:pt x="297" y="4"/>
                    <a:pt x="272" y="4"/>
                  </a:cubicBezTo>
                  <a:cubicBezTo>
                    <a:pt x="247" y="4"/>
                    <a:pt x="231" y="2"/>
                    <a:pt x="206" y="1"/>
                  </a:cubicBezTo>
                  <a:cubicBezTo>
                    <a:pt x="181" y="0"/>
                    <a:pt x="146" y="1"/>
                    <a:pt x="122" y="1"/>
                  </a:cubicBezTo>
                  <a:cubicBezTo>
                    <a:pt x="98" y="1"/>
                    <a:pt x="75" y="1"/>
                    <a:pt x="59" y="1"/>
                  </a:cubicBezTo>
                  <a:cubicBezTo>
                    <a:pt x="43" y="1"/>
                    <a:pt x="35" y="1"/>
                    <a:pt x="26" y="1"/>
                  </a:cubicBezTo>
                  <a:cubicBezTo>
                    <a:pt x="17" y="1"/>
                    <a:pt x="0" y="0"/>
                    <a:pt x="8" y="7"/>
                  </a:cubicBezTo>
                  <a:close/>
                </a:path>
              </a:pathLst>
            </a:custGeom>
            <a:solidFill>
              <a:srgbClr val="5F5F5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58" name="Freeform 205"/>
            <p:cNvSpPr>
              <a:spLocks/>
            </p:cNvSpPr>
            <p:nvPr/>
          </p:nvSpPr>
          <p:spPr bwMode="auto">
            <a:xfrm>
              <a:off x="1527" y="3620"/>
              <a:ext cx="324" cy="78"/>
            </a:xfrm>
            <a:custGeom>
              <a:avLst/>
              <a:gdLst>
                <a:gd name="T0" fmla="*/ 12 w 324"/>
                <a:gd name="T1" fmla="*/ 43 h 78"/>
                <a:gd name="T2" fmla="*/ 105 w 324"/>
                <a:gd name="T3" fmla="*/ 7 h 78"/>
                <a:gd name="T4" fmla="*/ 198 w 324"/>
                <a:gd name="T5" fmla="*/ 1 h 78"/>
                <a:gd name="T6" fmla="*/ 264 w 324"/>
                <a:gd name="T7" fmla="*/ 13 h 78"/>
                <a:gd name="T8" fmla="*/ 318 w 324"/>
                <a:gd name="T9" fmla="*/ 46 h 78"/>
                <a:gd name="T10" fmla="*/ 303 w 324"/>
                <a:gd name="T11" fmla="*/ 67 h 78"/>
                <a:gd name="T12" fmla="*/ 282 w 324"/>
                <a:gd name="T13" fmla="*/ 76 h 78"/>
                <a:gd name="T14" fmla="*/ 195 w 324"/>
                <a:gd name="T15" fmla="*/ 76 h 78"/>
                <a:gd name="T16" fmla="*/ 108 w 324"/>
                <a:gd name="T17" fmla="*/ 76 h 78"/>
                <a:gd name="T18" fmla="*/ 54 w 324"/>
                <a:gd name="T19" fmla="*/ 76 h 78"/>
                <a:gd name="T20" fmla="*/ 33 w 324"/>
                <a:gd name="T21" fmla="*/ 64 h 78"/>
                <a:gd name="T22" fmla="*/ 12 w 324"/>
                <a:gd name="T23" fmla="*/ 43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4"/>
                <a:gd name="T37" fmla="*/ 0 h 78"/>
                <a:gd name="T38" fmla="*/ 324 w 324"/>
                <a:gd name="T39" fmla="*/ 78 h 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4" h="78">
                  <a:moveTo>
                    <a:pt x="12" y="43"/>
                  </a:moveTo>
                  <a:cubicBezTo>
                    <a:pt x="24" y="34"/>
                    <a:pt x="74" y="14"/>
                    <a:pt x="105" y="7"/>
                  </a:cubicBezTo>
                  <a:cubicBezTo>
                    <a:pt x="136" y="0"/>
                    <a:pt x="172" y="0"/>
                    <a:pt x="198" y="1"/>
                  </a:cubicBezTo>
                  <a:cubicBezTo>
                    <a:pt x="224" y="2"/>
                    <a:pt x="244" y="6"/>
                    <a:pt x="264" y="13"/>
                  </a:cubicBezTo>
                  <a:cubicBezTo>
                    <a:pt x="284" y="20"/>
                    <a:pt x="312" y="37"/>
                    <a:pt x="318" y="46"/>
                  </a:cubicBezTo>
                  <a:cubicBezTo>
                    <a:pt x="324" y="55"/>
                    <a:pt x="309" y="62"/>
                    <a:pt x="303" y="67"/>
                  </a:cubicBezTo>
                  <a:cubicBezTo>
                    <a:pt x="297" y="72"/>
                    <a:pt x="300" y="74"/>
                    <a:pt x="282" y="76"/>
                  </a:cubicBezTo>
                  <a:cubicBezTo>
                    <a:pt x="264" y="78"/>
                    <a:pt x="224" y="76"/>
                    <a:pt x="195" y="76"/>
                  </a:cubicBezTo>
                  <a:cubicBezTo>
                    <a:pt x="166" y="76"/>
                    <a:pt x="131" y="76"/>
                    <a:pt x="108" y="76"/>
                  </a:cubicBezTo>
                  <a:cubicBezTo>
                    <a:pt x="85" y="76"/>
                    <a:pt x="66" y="78"/>
                    <a:pt x="54" y="76"/>
                  </a:cubicBezTo>
                  <a:cubicBezTo>
                    <a:pt x="42" y="74"/>
                    <a:pt x="39" y="69"/>
                    <a:pt x="33" y="64"/>
                  </a:cubicBezTo>
                  <a:cubicBezTo>
                    <a:pt x="27" y="59"/>
                    <a:pt x="0" y="52"/>
                    <a:pt x="12" y="43"/>
                  </a:cubicBez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59" name="Freeform 206"/>
            <p:cNvSpPr>
              <a:spLocks/>
            </p:cNvSpPr>
            <p:nvPr/>
          </p:nvSpPr>
          <p:spPr bwMode="auto">
            <a:xfrm>
              <a:off x="1780" y="3099"/>
              <a:ext cx="297" cy="47"/>
            </a:xfrm>
            <a:custGeom>
              <a:avLst/>
              <a:gdLst>
                <a:gd name="T0" fmla="*/ 41 w 297"/>
                <a:gd name="T1" fmla="*/ 30 h 47"/>
                <a:gd name="T2" fmla="*/ 185 w 297"/>
                <a:gd name="T3" fmla="*/ 45 h 47"/>
                <a:gd name="T4" fmla="*/ 281 w 297"/>
                <a:gd name="T5" fmla="*/ 42 h 47"/>
                <a:gd name="T6" fmla="*/ 281 w 297"/>
                <a:gd name="T7" fmla="*/ 21 h 47"/>
                <a:gd name="T8" fmla="*/ 200 w 297"/>
                <a:gd name="T9" fmla="*/ 3 h 47"/>
                <a:gd name="T10" fmla="*/ 116 w 297"/>
                <a:gd name="T11" fmla="*/ 3 h 47"/>
                <a:gd name="T12" fmla="*/ 38 w 297"/>
                <a:gd name="T13" fmla="*/ 3 h 47"/>
                <a:gd name="T14" fmla="*/ 14 w 297"/>
                <a:gd name="T15" fmla="*/ 3 h 47"/>
                <a:gd name="T16" fmla="*/ 2 w 297"/>
                <a:gd name="T17" fmla="*/ 24 h 47"/>
                <a:gd name="T18" fmla="*/ 41 w 297"/>
                <a:gd name="T19" fmla="*/ 3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7"/>
                <a:gd name="T31" fmla="*/ 0 h 47"/>
                <a:gd name="T32" fmla="*/ 297 w 29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7" h="47">
                  <a:moveTo>
                    <a:pt x="41" y="30"/>
                  </a:moveTo>
                  <a:cubicBezTo>
                    <a:pt x="71" y="33"/>
                    <a:pt x="145" y="43"/>
                    <a:pt x="185" y="45"/>
                  </a:cubicBezTo>
                  <a:cubicBezTo>
                    <a:pt x="225" y="47"/>
                    <a:pt x="265" y="46"/>
                    <a:pt x="281" y="42"/>
                  </a:cubicBezTo>
                  <a:cubicBezTo>
                    <a:pt x="297" y="38"/>
                    <a:pt x="294" y="27"/>
                    <a:pt x="281" y="21"/>
                  </a:cubicBezTo>
                  <a:cubicBezTo>
                    <a:pt x="268" y="15"/>
                    <a:pt x="227" y="6"/>
                    <a:pt x="200" y="3"/>
                  </a:cubicBezTo>
                  <a:cubicBezTo>
                    <a:pt x="173" y="0"/>
                    <a:pt x="143" y="3"/>
                    <a:pt x="116" y="3"/>
                  </a:cubicBezTo>
                  <a:cubicBezTo>
                    <a:pt x="89" y="3"/>
                    <a:pt x="55" y="3"/>
                    <a:pt x="38" y="3"/>
                  </a:cubicBezTo>
                  <a:cubicBezTo>
                    <a:pt x="21" y="3"/>
                    <a:pt x="20" y="0"/>
                    <a:pt x="14" y="3"/>
                  </a:cubicBezTo>
                  <a:cubicBezTo>
                    <a:pt x="8" y="6"/>
                    <a:pt x="0" y="20"/>
                    <a:pt x="2" y="24"/>
                  </a:cubicBezTo>
                  <a:cubicBezTo>
                    <a:pt x="4" y="28"/>
                    <a:pt x="11" y="27"/>
                    <a:pt x="41" y="3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60" name="Freeform 207"/>
            <p:cNvSpPr>
              <a:spLocks/>
            </p:cNvSpPr>
            <p:nvPr/>
          </p:nvSpPr>
          <p:spPr bwMode="auto">
            <a:xfrm>
              <a:off x="1130" y="3083"/>
              <a:ext cx="260" cy="160"/>
            </a:xfrm>
            <a:custGeom>
              <a:avLst/>
              <a:gdLst>
                <a:gd name="T0" fmla="*/ 97 w 260"/>
                <a:gd name="T1" fmla="*/ 160 h 160"/>
                <a:gd name="T2" fmla="*/ 190 w 260"/>
                <a:gd name="T3" fmla="*/ 118 h 160"/>
                <a:gd name="T4" fmla="*/ 253 w 260"/>
                <a:gd name="T5" fmla="*/ 79 h 160"/>
                <a:gd name="T6" fmla="*/ 232 w 260"/>
                <a:gd name="T7" fmla="*/ 49 h 160"/>
                <a:gd name="T8" fmla="*/ 190 w 260"/>
                <a:gd name="T9" fmla="*/ 46 h 160"/>
                <a:gd name="T10" fmla="*/ 130 w 260"/>
                <a:gd name="T11" fmla="*/ 19 h 160"/>
                <a:gd name="T12" fmla="*/ 94 w 260"/>
                <a:gd name="T13" fmla="*/ 1 h 160"/>
                <a:gd name="T14" fmla="*/ 34 w 260"/>
                <a:gd name="T15" fmla="*/ 25 h 160"/>
                <a:gd name="T16" fmla="*/ 4 w 260"/>
                <a:gd name="T17" fmla="*/ 76 h 160"/>
                <a:gd name="T18" fmla="*/ 13 w 260"/>
                <a:gd name="T19" fmla="*/ 121 h 160"/>
                <a:gd name="T20" fmla="*/ 76 w 260"/>
                <a:gd name="T21" fmla="*/ 160 h 160"/>
                <a:gd name="T22" fmla="*/ 97 w 260"/>
                <a:gd name="T23" fmla="*/ 160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160"/>
                <a:gd name="T38" fmla="*/ 260 w 260"/>
                <a:gd name="T39" fmla="*/ 160 h 1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160">
                  <a:moveTo>
                    <a:pt x="97" y="160"/>
                  </a:moveTo>
                  <a:cubicBezTo>
                    <a:pt x="130" y="145"/>
                    <a:pt x="164" y="131"/>
                    <a:pt x="190" y="118"/>
                  </a:cubicBezTo>
                  <a:cubicBezTo>
                    <a:pt x="216" y="105"/>
                    <a:pt x="246" y="91"/>
                    <a:pt x="253" y="79"/>
                  </a:cubicBezTo>
                  <a:cubicBezTo>
                    <a:pt x="260" y="67"/>
                    <a:pt x="242" y="54"/>
                    <a:pt x="232" y="49"/>
                  </a:cubicBezTo>
                  <a:cubicBezTo>
                    <a:pt x="222" y="44"/>
                    <a:pt x="207" y="51"/>
                    <a:pt x="190" y="46"/>
                  </a:cubicBezTo>
                  <a:cubicBezTo>
                    <a:pt x="173" y="41"/>
                    <a:pt x="146" y="26"/>
                    <a:pt x="130" y="19"/>
                  </a:cubicBezTo>
                  <a:cubicBezTo>
                    <a:pt x="114" y="12"/>
                    <a:pt x="110" y="0"/>
                    <a:pt x="94" y="1"/>
                  </a:cubicBezTo>
                  <a:cubicBezTo>
                    <a:pt x="78" y="2"/>
                    <a:pt x="49" y="13"/>
                    <a:pt x="34" y="25"/>
                  </a:cubicBezTo>
                  <a:cubicBezTo>
                    <a:pt x="19" y="37"/>
                    <a:pt x="8" y="60"/>
                    <a:pt x="4" y="76"/>
                  </a:cubicBezTo>
                  <a:cubicBezTo>
                    <a:pt x="0" y="92"/>
                    <a:pt x="1" y="107"/>
                    <a:pt x="13" y="121"/>
                  </a:cubicBezTo>
                  <a:cubicBezTo>
                    <a:pt x="25" y="135"/>
                    <a:pt x="64" y="154"/>
                    <a:pt x="76" y="160"/>
                  </a:cubicBezTo>
                  <a:cubicBezTo>
                    <a:pt x="76" y="160"/>
                    <a:pt x="97" y="160"/>
                    <a:pt x="97" y="16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61" name="Freeform 208"/>
            <p:cNvSpPr>
              <a:spLocks/>
            </p:cNvSpPr>
            <p:nvPr/>
          </p:nvSpPr>
          <p:spPr bwMode="auto">
            <a:xfrm>
              <a:off x="1035" y="2688"/>
              <a:ext cx="508" cy="828"/>
            </a:xfrm>
            <a:custGeom>
              <a:avLst/>
              <a:gdLst>
                <a:gd name="T0" fmla="*/ 0 w 508"/>
                <a:gd name="T1" fmla="*/ 129 h 828"/>
                <a:gd name="T2" fmla="*/ 75 w 508"/>
                <a:gd name="T3" fmla="*/ 129 h 828"/>
                <a:gd name="T4" fmla="*/ 153 w 508"/>
                <a:gd name="T5" fmla="*/ 129 h 828"/>
                <a:gd name="T6" fmla="*/ 192 w 508"/>
                <a:gd name="T7" fmla="*/ 129 h 828"/>
                <a:gd name="T8" fmla="*/ 216 w 508"/>
                <a:gd name="T9" fmla="*/ 144 h 828"/>
                <a:gd name="T10" fmla="*/ 216 w 508"/>
                <a:gd name="T11" fmla="*/ 180 h 828"/>
                <a:gd name="T12" fmla="*/ 252 w 508"/>
                <a:gd name="T13" fmla="*/ 189 h 828"/>
                <a:gd name="T14" fmla="*/ 258 w 508"/>
                <a:gd name="T15" fmla="*/ 225 h 828"/>
                <a:gd name="T16" fmla="*/ 258 w 508"/>
                <a:gd name="T17" fmla="*/ 306 h 828"/>
                <a:gd name="T18" fmla="*/ 258 w 508"/>
                <a:gd name="T19" fmla="*/ 606 h 828"/>
                <a:gd name="T20" fmla="*/ 258 w 508"/>
                <a:gd name="T21" fmla="*/ 747 h 828"/>
                <a:gd name="T22" fmla="*/ 258 w 508"/>
                <a:gd name="T23" fmla="*/ 786 h 828"/>
                <a:gd name="T24" fmla="*/ 261 w 508"/>
                <a:gd name="T25" fmla="*/ 807 h 828"/>
                <a:gd name="T26" fmla="*/ 270 w 508"/>
                <a:gd name="T27" fmla="*/ 825 h 828"/>
                <a:gd name="T28" fmla="*/ 297 w 508"/>
                <a:gd name="T29" fmla="*/ 825 h 828"/>
                <a:gd name="T30" fmla="*/ 309 w 508"/>
                <a:gd name="T31" fmla="*/ 804 h 828"/>
                <a:gd name="T32" fmla="*/ 309 w 508"/>
                <a:gd name="T33" fmla="*/ 774 h 828"/>
                <a:gd name="T34" fmla="*/ 321 w 508"/>
                <a:gd name="T35" fmla="*/ 759 h 828"/>
                <a:gd name="T36" fmla="*/ 360 w 508"/>
                <a:gd name="T37" fmla="*/ 759 h 828"/>
                <a:gd name="T38" fmla="*/ 366 w 508"/>
                <a:gd name="T39" fmla="*/ 705 h 828"/>
                <a:gd name="T40" fmla="*/ 396 w 508"/>
                <a:gd name="T41" fmla="*/ 675 h 828"/>
                <a:gd name="T42" fmla="*/ 399 w 508"/>
                <a:gd name="T43" fmla="*/ 639 h 828"/>
                <a:gd name="T44" fmla="*/ 423 w 508"/>
                <a:gd name="T45" fmla="*/ 630 h 828"/>
                <a:gd name="T46" fmla="*/ 462 w 508"/>
                <a:gd name="T47" fmla="*/ 630 h 828"/>
                <a:gd name="T48" fmla="*/ 495 w 508"/>
                <a:gd name="T49" fmla="*/ 630 h 828"/>
                <a:gd name="T50" fmla="*/ 501 w 508"/>
                <a:gd name="T51" fmla="*/ 609 h 828"/>
                <a:gd name="T52" fmla="*/ 501 w 508"/>
                <a:gd name="T53" fmla="*/ 549 h 828"/>
                <a:gd name="T54" fmla="*/ 498 w 508"/>
                <a:gd name="T55" fmla="*/ 513 h 828"/>
                <a:gd name="T56" fmla="*/ 465 w 508"/>
                <a:gd name="T57" fmla="*/ 507 h 828"/>
                <a:gd name="T58" fmla="*/ 429 w 508"/>
                <a:gd name="T59" fmla="*/ 510 h 828"/>
                <a:gd name="T60" fmla="*/ 426 w 508"/>
                <a:gd name="T61" fmla="*/ 474 h 828"/>
                <a:gd name="T62" fmla="*/ 426 w 508"/>
                <a:gd name="T63" fmla="*/ 444 h 828"/>
                <a:gd name="T64" fmla="*/ 393 w 508"/>
                <a:gd name="T65" fmla="*/ 441 h 828"/>
                <a:gd name="T66" fmla="*/ 348 w 508"/>
                <a:gd name="T67" fmla="*/ 444 h 828"/>
                <a:gd name="T68" fmla="*/ 324 w 508"/>
                <a:gd name="T69" fmla="*/ 438 h 828"/>
                <a:gd name="T70" fmla="*/ 312 w 508"/>
                <a:gd name="T71" fmla="*/ 414 h 828"/>
                <a:gd name="T72" fmla="*/ 315 w 508"/>
                <a:gd name="T73" fmla="*/ 396 h 828"/>
                <a:gd name="T74" fmla="*/ 339 w 508"/>
                <a:gd name="T75" fmla="*/ 372 h 828"/>
                <a:gd name="T76" fmla="*/ 345 w 508"/>
                <a:gd name="T77" fmla="*/ 345 h 828"/>
                <a:gd name="T78" fmla="*/ 345 w 508"/>
                <a:gd name="T79" fmla="*/ 318 h 828"/>
                <a:gd name="T80" fmla="*/ 369 w 508"/>
                <a:gd name="T81" fmla="*/ 312 h 828"/>
                <a:gd name="T82" fmla="*/ 432 w 508"/>
                <a:gd name="T83" fmla="*/ 315 h 828"/>
                <a:gd name="T84" fmla="*/ 483 w 508"/>
                <a:gd name="T85" fmla="*/ 315 h 828"/>
                <a:gd name="T86" fmla="*/ 504 w 508"/>
                <a:gd name="T87" fmla="*/ 315 h 828"/>
                <a:gd name="T88" fmla="*/ 507 w 508"/>
                <a:gd name="T89" fmla="*/ 246 h 828"/>
                <a:gd name="T90" fmla="*/ 507 w 508"/>
                <a:gd name="T91" fmla="*/ 0 h 8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8"/>
                <a:gd name="T139" fmla="*/ 0 h 828"/>
                <a:gd name="T140" fmla="*/ 508 w 508"/>
                <a:gd name="T141" fmla="*/ 828 h 8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8" h="828">
                  <a:moveTo>
                    <a:pt x="0" y="129"/>
                  </a:moveTo>
                  <a:cubicBezTo>
                    <a:pt x="25" y="129"/>
                    <a:pt x="50" y="129"/>
                    <a:pt x="75" y="129"/>
                  </a:cubicBezTo>
                  <a:cubicBezTo>
                    <a:pt x="100" y="129"/>
                    <a:pt x="134" y="129"/>
                    <a:pt x="153" y="129"/>
                  </a:cubicBezTo>
                  <a:cubicBezTo>
                    <a:pt x="172" y="129"/>
                    <a:pt x="182" y="127"/>
                    <a:pt x="192" y="129"/>
                  </a:cubicBezTo>
                  <a:cubicBezTo>
                    <a:pt x="202" y="131"/>
                    <a:pt x="212" y="136"/>
                    <a:pt x="216" y="144"/>
                  </a:cubicBezTo>
                  <a:cubicBezTo>
                    <a:pt x="220" y="152"/>
                    <a:pt x="210" y="173"/>
                    <a:pt x="216" y="180"/>
                  </a:cubicBezTo>
                  <a:cubicBezTo>
                    <a:pt x="222" y="187"/>
                    <a:pt x="245" y="182"/>
                    <a:pt x="252" y="189"/>
                  </a:cubicBezTo>
                  <a:cubicBezTo>
                    <a:pt x="259" y="196"/>
                    <a:pt x="257" y="206"/>
                    <a:pt x="258" y="225"/>
                  </a:cubicBezTo>
                  <a:cubicBezTo>
                    <a:pt x="259" y="244"/>
                    <a:pt x="258" y="243"/>
                    <a:pt x="258" y="306"/>
                  </a:cubicBezTo>
                  <a:cubicBezTo>
                    <a:pt x="258" y="369"/>
                    <a:pt x="258" y="533"/>
                    <a:pt x="258" y="606"/>
                  </a:cubicBezTo>
                  <a:cubicBezTo>
                    <a:pt x="258" y="679"/>
                    <a:pt x="258" y="717"/>
                    <a:pt x="258" y="747"/>
                  </a:cubicBezTo>
                  <a:cubicBezTo>
                    <a:pt x="258" y="777"/>
                    <a:pt x="257" y="776"/>
                    <a:pt x="258" y="786"/>
                  </a:cubicBezTo>
                  <a:cubicBezTo>
                    <a:pt x="259" y="796"/>
                    <a:pt x="259" y="800"/>
                    <a:pt x="261" y="807"/>
                  </a:cubicBezTo>
                  <a:cubicBezTo>
                    <a:pt x="263" y="814"/>
                    <a:pt x="264" y="822"/>
                    <a:pt x="270" y="825"/>
                  </a:cubicBezTo>
                  <a:cubicBezTo>
                    <a:pt x="276" y="828"/>
                    <a:pt x="291" y="828"/>
                    <a:pt x="297" y="825"/>
                  </a:cubicBezTo>
                  <a:cubicBezTo>
                    <a:pt x="303" y="822"/>
                    <a:pt x="307" y="812"/>
                    <a:pt x="309" y="804"/>
                  </a:cubicBezTo>
                  <a:cubicBezTo>
                    <a:pt x="311" y="796"/>
                    <a:pt x="307" y="781"/>
                    <a:pt x="309" y="774"/>
                  </a:cubicBezTo>
                  <a:cubicBezTo>
                    <a:pt x="311" y="767"/>
                    <a:pt x="313" y="761"/>
                    <a:pt x="321" y="759"/>
                  </a:cubicBezTo>
                  <a:cubicBezTo>
                    <a:pt x="329" y="757"/>
                    <a:pt x="353" y="768"/>
                    <a:pt x="360" y="759"/>
                  </a:cubicBezTo>
                  <a:cubicBezTo>
                    <a:pt x="367" y="750"/>
                    <a:pt x="360" y="719"/>
                    <a:pt x="366" y="705"/>
                  </a:cubicBezTo>
                  <a:cubicBezTo>
                    <a:pt x="372" y="691"/>
                    <a:pt x="391" y="686"/>
                    <a:pt x="396" y="675"/>
                  </a:cubicBezTo>
                  <a:cubicBezTo>
                    <a:pt x="401" y="664"/>
                    <a:pt x="395" y="646"/>
                    <a:pt x="399" y="639"/>
                  </a:cubicBezTo>
                  <a:cubicBezTo>
                    <a:pt x="403" y="632"/>
                    <a:pt x="413" y="631"/>
                    <a:pt x="423" y="630"/>
                  </a:cubicBezTo>
                  <a:cubicBezTo>
                    <a:pt x="433" y="629"/>
                    <a:pt x="450" y="630"/>
                    <a:pt x="462" y="630"/>
                  </a:cubicBezTo>
                  <a:cubicBezTo>
                    <a:pt x="474" y="630"/>
                    <a:pt x="489" y="633"/>
                    <a:pt x="495" y="630"/>
                  </a:cubicBezTo>
                  <a:cubicBezTo>
                    <a:pt x="501" y="627"/>
                    <a:pt x="500" y="622"/>
                    <a:pt x="501" y="609"/>
                  </a:cubicBezTo>
                  <a:cubicBezTo>
                    <a:pt x="502" y="596"/>
                    <a:pt x="501" y="565"/>
                    <a:pt x="501" y="549"/>
                  </a:cubicBezTo>
                  <a:cubicBezTo>
                    <a:pt x="501" y="533"/>
                    <a:pt x="504" y="520"/>
                    <a:pt x="498" y="513"/>
                  </a:cubicBezTo>
                  <a:cubicBezTo>
                    <a:pt x="492" y="506"/>
                    <a:pt x="476" y="507"/>
                    <a:pt x="465" y="507"/>
                  </a:cubicBezTo>
                  <a:cubicBezTo>
                    <a:pt x="454" y="507"/>
                    <a:pt x="435" y="515"/>
                    <a:pt x="429" y="510"/>
                  </a:cubicBezTo>
                  <a:cubicBezTo>
                    <a:pt x="423" y="505"/>
                    <a:pt x="427" y="485"/>
                    <a:pt x="426" y="474"/>
                  </a:cubicBezTo>
                  <a:cubicBezTo>
                    <a:pt x="425" y="463"/>
                    <a:pt x="431" y="449"/>
                    <a:pt x="426" y="444"/>
                  </a:cubicBezTo>
                  <a:cubicBezTo>
                    <a:pt x="421" y="439"/>
                    <a:pt x="406" y="441"/>
                    <a:pt x="393" y="441"/>
                  </a:cubicBezTo>
                  <a:cubicBezTo>
                    <a:pt x="380" y="441"/>
                    <a:pt x="359" y="444"/>
                    <a:pt x="348" y="444"/>
                  </a:cubicBezTo>
                  <a:cubicBezTo>
                    <a:pt x="337" y="444"/>
                    <a:pt x="330" y="443"/>
                    <a:pt x="324" y="438"/>
                  </a:cubicBezTo>
                  <a:cubicBezTo>
                    <a:pt x="318" y="433"/>
                    <a:pt x="313" y="421"/>
                    <a:pt x="312" y="414"/>
                  </a:cubicBezTo>
                  <a:cubicBezTo>
                    <a:pt x="311" y="407"/>
                    <a:pt x="311" y="403"/>
                    <a:pt x="315" y="396"/>
                  </a:cubicBezTo>
                  <a:cubicBezTo>
                    <a:pt x="319" y="389"/>
                    <a:pt x="334" y="380"/>
                    <a:pt x="339" y="372"/>
                  </a:cubicBezTo>
                  <a:cubicBezTo>
                    <a:pt x="344" y="364"/>
                    <a:pt x="344" y="354"/>
                    <a:pt x="345" y="345"/>
                  </a:cubicBezTo>
                  <a:cubicBezTo>
                    <a:pt x="346" y="336"/>
                    <a:pt x="341" y="323"/>
                    <a:pt x="345" y="318"/>
                  </a:cubicBezTo>
                  <a:cubicBezTo>
                    <a:pt x="349" y="313"/>
                    <a:pt x="355" y="312"/>
                    <a:pt x="369" y="312"/>
                  </a:cubicBezTo>
                  <a:cubicBezTo>
                    <a:pt x="383" y="312"/>
                    <a:pt x="413" y="314"/>
                    <a:pt x="432" y="315"/>
                  </a:cubicBezTo>
                  <a:cubicBezTo>
                    <a:pt x="451" y="316"/>
                    <a:pt x="471" y="315"/>
                    <a:pt x="483" y="315"/>
                  </a:cubicBezTo>
                  <a:cubicBezTo>
                    <a:pt x="495" y="315"/>
                    <a:pt x="500" y="326"/>
                    <a:pt x="504" y="315"/>
                  </a:cubicBezTo>
                  <a:cubicBezTo>
                    <a:pt x="508" y="304"/>
                    <a:pt x="507" y="298"/>
                    <a:pt x="507" y="246"/>
                  </a:cubicBezTo>
                  <a:cubicBezTo>
                    <a:pt x="507" y="194"/>
                    <a:pt x="507" y="97"/>
                    <a:pt x="50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Line 209"/>
            <p:cNvSpPr>
              <a:spLocks noChangeShapeType="1"/>
            </p:cNvSpPr>
            <p:nvPr/>
          </p:nvSpPr>
          <p:spPr bwMode="auto">
            <a:xfrm flipV="1">
              <a:off x="1316" y="2688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Line 210"/>
            <p:cNvSpPr>
              <a:spLocks noChangeShapeType="1"/>
            </p:cNvSpPr>
            <p:nvPr/>
          </p:nvSpPr>
          <p:spPr bwMode="auto">
            <a:xfrm flipV="1">
              <a:off x="1598" y="2688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211"/>
            <p:cNvSpPr>
              <a:spLocks/>
            </p:cNvSpPr>
            <p:nvPr/>
          </p:nvSpPr>
          <p:spPr bwMode="auto">
            <a:xfrm>
              <a:off x="1035" y="3636"/>
              <a:ext cx="1686" cy="66"/>
            </a:xfrm>
            <a:custGeom>
              <a:avLst/>
              <a:gdLst>
                <a:gd name="T0" fmla="*/ 0 w 1686"/>
                <a:gd name="T1" fmla="*/ 63 h 66"/>
                <a:gd name="T2" fmla="*/ 129 w 1686"/>
                <a:gd name="T3" fmla="*/ 63 h 66"/>
                <a:gd name="T4" fmla="*/ 129 w 1686"/>
                <a:gd name="T5" fmla="*/ 0 h 66"/>
                <a:gd name="T6" fmla="*/ 504 w 1686"/>
                <a:gd name="T7" fmla="*/ 0 h 66"/>
                <a:gd name="T8" fmla="*/ 504 w 1686"/>
                <a:gd name="T9" fmla="*/ 66 h 66"/>
                <a:gd name="T10" fmla="*/ 606 w 1686"/>
                <a:gd name="T11" fmla="*/ 66 h 66"/>
                <a:gd name="T12" fmla="*/ 606 w 1686"/>
                <a:gd name="T13" fmla="*/ 3 h 66"/>
                <a:gd name="T14" fmla="*/ 1599 w 1686"/>
                <a:gd name="T15" fmla="*/ 3 h 66"/>
                <a:gd name="T16" fmla="*/ 1599 w 1686"/>
                <a:gd name="T17" fmla="*/ 66 h 66"/>
                <a:gd name="T18" fmla="*/ 1686 w 1686"/>
                <a:gd name="T19" fmla="*/ 6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6"/>
                <a:gd name="T31" fmla="*/ 0 h 66"/>
                <a:gd name="T32" fmla="*/ 1686 w 1686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6" h="66">
                  <a:moveTo>
                    <a:pt x="0" y="63"/>
                  </a:moveTo>
                  <a:lnTo>
                    <a:pt x="129" y="63"/>
                  </a:lnTo>
                  <a:lnTo>
                    <a:pt x="129" y="0"/>
                  </a:lnTo>
                  <a:lnTo>
                    <a:pt x="504" y="0"/>
                  </a:lnTo>
                  <a:lnTo>
                    <a:pt x="504" y="66"/>
                  </a:lnTo>
                  <a:lnTo>
                    <a:pt x="606" y="66"/>
                  </a:lnTo>
                  <a:lnTo>
                    <a:pt x="606" y="3"/>
                  </a:lnTo>
                  <a:lnTo>
                    <a:pt x="1599" y="3"/>
                  </a:lnTo>
                  <a:lnTo>
                    <a:pt x="1599" y="66"/>
                  </a:lnTo>
                  <a:lnTo>
                    <a:pt x="1686" y="6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Line 212"/>
            <p:cNvSpPr>
              <a:spLocks noChangeShapeType="1"/>
            </p:cNvSpPr>
            <p:nvPr/>
          </p:nvSpPr>
          <p:spPr bwMode="auto">
            <a:xfrm flipV="1">
              <a:off x="1876" y="2688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213"/>
            <p:cNvSpPr>
              <a:spLocks/>
            </p:cNvSpPr>
            <p:nvPr/>
          </p:nvSpPr>
          <p:spPr bwMode="auto">
            <a:xfrm>
              <a:off x="2340" y="3087"/>
              <a:ext cx="234" cy="183"/>
            </a:xfrm>
            <a:custGeom>
              <a:avLst/>
              <a:gdLst>
                <a:gd name="T0" fmla="*/ 92 w 234"/>
                <a:gd name="T1" fmla="*/ 177 h 183"/>
                <a:gd name="T2" fmla="*/ 200 w 234"/>
                <a:gd name="T3" fmla="*/ 177 h 183"/>
                <a:gd name="T4" fmla="*/ 232 w 234"/>
                <a:gd name="T5" fmla="*/ 141 h 183"/>
                <a:gd name="T6" fmla="*/ 188 w 234"/>
                <a:gd name="T7" fmla="*/ 57 h 183"/>
                <a:gd name="T8" fmla="*/ 156 w 234"/>
                <a:gd name="T9" fmla="*/ 9 h 183"/>
                <a:gd name="T10" fmla="*/ 88 w 234"/>
                <a:gd name="T11" fmla="*/ 5 h 183"/>
                <a:gd name="T12" fmla="*/ 24 w 234"/>
                <a:gd name="T13" fmla="*/ 41 h 183"/>
                <a:gd name="T14" fmla="*/ 4 w 234"/>
                <a:gd name="T15" fmla="*/ 97 h 183"/>
                <a:gd name="T16" fmla="*/ 4 w 234"/>
                <a:gd name="T17" fmla="*/ 133 h 183"/>
                <a:gd name="T18" fmla="*/ 28 w 234"/>
                <a:gd name="T19" fmla="*/ 157 h 183"/>
                <a:gd name="T20" fmla="*/ 92 w 234"/>
                <a:gd name="T21" fmla="*/ 177 h 1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4"/>
                <a:gd name="T34" fmla="*/ 0 h 183"/>
                <a:gd name="T35" fmla="*/ 234 w 234"/>
                <a:gd name="T36" fmla="*/ 183 h 1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4" h="183">
                  <a:moveTo>
                    <a:pt x="92" y="177"/>
                  </a:moveTo>
                  <a:cubicBezTo>
                    <a:pt x="121" y="180"/>
                    <a:pt x="177" y="183"/>
                    <a:pt x="200" y="177"/>
                  </a:cubicBezTo>
                  <a:cubicBezTo>
                    <a:pt x="223" y="171"/>
                    <a:pt x="234" y="161"/>
                    <a:pt x="232" y="141"/>
                  </a:cubicBezTo>
                  <a:cubicBezTo>
                    <a:pt x="230" y="121"/>
                    <a:pt x="201" y="79"/>
                    <a:pt x="188" y="57"/>
                  </a:cubicBezTo>
                  <a:cubicBezTo>
                    <a:pt x="175" y="35"/>
                    <a:pt x="173" y="18"/>
                    <a:pt x="156" y="9"/>
                  </a:cubicBezTo>
                  <a:cubicBezTo>
                    <a:pt x="139" y="0"/>
                    <a:pt x="110" y="0"/>
                    <a:pt x="88" y="5"/>
                  </a:cubicBezTo>
                  <a:cubicBezTo>
                    <a:pt x="66" y="10"/>
                    <a:pt x="38" y="26"/>
                    <a:pt x="24" y="41"/>
                  </a:cubicBezTo>
                  <a:cubicBezTo>
                    <a:pt x="10" y="56"/>
                    <a:pt x="7" y="82"/>
                    <a:pt x="4" y="97"/>
                  </a:cubicBezTo>
                  <a:cubicBezTo>
                    <a:pt x="1" y="112"/>
                    <a:pt x="0" y="123"/>
                    <a:pt x="4" y="133"/>
                  </a:cubicBezTo>
                  <a:cubicBezTo>
                    <a:pt x="8" y="143"/>
                    <a:pt x="16" y="151"/>
                    <a:pt x="28" y="157"/>
                  </a:cubicBezTo>
                  <a:cubicBezTo>
                    <a:pt x="40" y="163"/>
                    <a:pt x="63" y="174"/>
                    <a:pt x="92" y="177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67" name="Freeform 214"/>
            <p:cNvSpPr>
              <a:spLocks/>
            </p:cNvSpPr>
            <p:nvPr/>
          </p:nvSpPr>
          <p:spPr bwMode="auto">
            <a:xfrm>
              <a:off x="2620" y="3262"/>
              <a:ext cx="72" cy="57"/>
            </a:xfrm>
            <a:custGeom>
              <a:avLst/>
              <a:gdLst>
                <a:gd name="T0" fmla="*/ 12 w 72"/>
                <a:gd name="T1" fmla="*/ 38 h 57"/>
                <a:gd name="T2" fmla="*/ 60 w 72"/>
                <a:gd name="T3" fmla="*/ 54 h 57"/>
                <a:gd name="T4" fmla="*/ 64 w 72"/>
                <a:gd name="T5" fmla="*/ 18 h 57"/>
                <a:gd name="T6" fmla="*/ 12 w 72"/>
                <a:gd name="T7" fmla="*/ 2 h 57"/>
                <a:gd name="T8" fmla="*/ 12 w 72"/>
                <a:gd name="T9" fmla="*/ 3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57"/>
                <a:gd name="T17" fmla="*/ 72 w 72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57">
                  <a:moveTo>
                    <a:pt x="12" y="38"/>
                  </a:moveTo>
                  <a:cubicBezTo>
                    <a:pt x="20" y="47"/>
                    <a:pt x="51" y="57"/>
                    <a:pt x="60" y="54"/>
                  </a:cubicBezTo>
                  <a:cubicBezTo>
                    <a:pt x="69" y="51"/>
                    <a:pt x="72" y="27"/>
                    <a:pt x="64" y="18"/>
                  </a:cubicBezTo>
                  <a:cubicBezTo>
                    <a:pt x="56" y="9"/>
                    <a:pt x="24" y="0"/>
                    <a:pt x="12" y="2"/>
                  </a:cubicBezTo>
                  <a:cubicBezTo>
                    <a:pt x="0" y="4"/>
                    <a:pt x="4" y="29"/>
                    <a:pt x="12" y="38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68" name="Line 215"/>
            <p:cNvSpPr>
              <a:spLocks noChangeShapeType="1"/>
            </p:cNvSpPr>
            <p:nvPr/>
          </p:nvSpPr>
          <p:spPr bwMode="auto">
            <a:xfrm flipV="1">
              <a:off x="2436" y="2688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Line 216"/>
            <p:cNvSpPr>
              <a:spLocks noChangeShapeType="1"/>
            </p:cNvSpPr>
            <p:nvPr/>
          </p:nvSpPr>
          <p:spPr bwMode="auto">
            <a:xfrm>
              <a:off x="1036" y="3200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217"/>
            <p:cNvSpPr>
              <a:spLocks/>
            </p:cNvSpPr>
            <p:nvPr/>
          </p:nvSpPr>
          <p:spPr bwMode="auto">
            <a:xfrm>
              <a:off x="1767" y="2691"/>
              <a:ext cx="954" cy="768"/>
            </a:xfrm>
            <a:custGeom>
              <a:avLst/>
              <a:gdLst>
                <a:gd name="T0" fmla="*/ 408 w 954"/>
                <a:gd name="T1" fmla="*/ 39 h 768"/>
                <a:gd name="T2" fmla="*/ 333 w 954"/>
                <a:gd name="T3" fmla="*/ 60 h 768"/>
                <a:gd name="T4" fmla="*/ 147 w 954"/>
                <a:gd name="T5" fmla="*/ 63 h 768"/>
                <a:gd name="T6" fmla="*/ 114 w 954"/>
                <a:gd name="T7" fmla="*/ 108 h 768"/>
                <a:gd name="T8" fmla="*/ 51 w 954"/>
                <a:gd name="T9" fmla="*/ 123 h 768"/>
                <a:gd name="T10" fmla="*/ 3 w 954"/>
                <a:gd name="T11" fmla="*/ 141 h 768"/>
                <a:gd name="T12" fmla="*/ 3 w 954"/>
                <a:gd name="T13" fmla="*/ 243 h 768"/>
                <a:gd name="T14" fmla="*/ 87 w 954"/>
                <a:gd name="T15" fmla="*/ 255 h 768"/>
                <a:gd name="T16" fmla="*/ 123 w 954"/>
                <a:gd name="T17" fmla="*/ 291 h 768"/>
                <a:gd name="T18" fmla="*/ 72 w 954"/>
                <a:gd name="T19" fmla="*/ 312 h 768"/>
                <a:gd name="T20" fmla="*/ 12 w 954"/>
                <a:gd name="T21" fmla="*/ 330 h 768"/>
                <a:gd name="T22" fmla="*/ 12 w 954"/>
                <a:gd name="T23" fmla="*/ 438 h 768"/>
                <a:gd name="T24" fmla="*/ 111 w 954"/>
                <a:gd name="T25" fmla="*/ 450 h 768"/>
                <a:gd name="T26" fmla="*/ 117 w 954"/>
                <a:gd name="T27" fmla="*/ 639 h 768"/>
                <a:gd name="T28" fmla="*/ 147 w 954"/>
                <a:gd name="T29" fmla="*/ 696 h 768"/>
                <a:gd name="T30" fmla="*/ 249 w 954"/>
                <a:gd name="T31" fmla="*/ 678 h 768"/>
                <a:gd name="T32" fmla="*/ 249 w 954"/>
                <a:gd name="T33" fmla="*/ 474 h 768"/>
                <a:gd name="T34" fmla="*/ 249 w 954"/>
                <a:gd name="T35" fmla="*/ 375 h 768"/>
                <a:gd name="T36" fmla="*/ 303 w 954"/>
                <a:gd name="T37" fmla="*/ 378 h 768"/>
                <a:gd name="T38" fmla="*/ 315 w 954"/>
                <a:gd name="T39" fmla="*/ 444 h 768"/>
                <a:gd name="T40" fmla="*/ 378 w 954"/>
                <a:gd name="T41" fmla="*/ 438 h 768"/>
                <a:gd name="T42" fmla="*/ 384 w 954"/>
                <a:gd name="T43" fmla="*/ 390 h 768"/>
                <a:gd name="T44" fmla="*/ 441 w 954"/>
                <a:gd name="T45" fmla="*/ 369 h 768"/>
                <a:gd name="T46" fmla="*/ 495 w 954"/>
                <a:gd name="T47" fmla="*/ 393 h 768"/>
                <a:gd name="T48" fmla="*/ 492 w 954"/>
                <a:gd name="T49" fmla="*/ 705 h 768"/>
                <a:gd name="T50" fmla="*/ 540 w 954"/>
                <a:gd name="T51" fmla="*/ 759 h 768"/>
                <a:gd name="T52" fmla="*/ 549 w 954"/>
                <a:gd name="T53" fmla="*/ 702 h 768"/>
                <a:gd name="T54" fmla="*/ 630 w 954"/>
                <a:gd name="T55" fmla="*/ 690 h 768"/>
                <a:gd name="T56" fmla="*/ 663 w 954"/>
                <a:gd name="T57" fmla="*/ 633 h 768"/>
                <a:gd name="T58" fmla="*/ 660 w 954"/>
                <a:gd name="T59" fmla="*/ 570 h 768"/>
                <a:gd name="T60" fmla="*/ 567 w 954"/>
                <a:gd name="T61" fmla="*/ 561 h 768"/>
                <a:gd name="T62" fmla="*/ 519 w 954"/>
                <a:gd name="T63" fmla="*/ 561 h 768"/>
                <a:gd name="T64" fmla="*/ 519 w 954"/>
                <a:gd name="T65" fmla="*/ 510 h 768"/>
                <a:gd name="T66" fmla="*/ 546 w 954"/>
                <a:gd name="T67" fmla="*/ 447 h 768"/>
                <a:gd name="T68" fmla="*/ 570 w 954"/>
                <a:gd name="T69" fmla="*/ 381 h 768"/>
                <a:gd name="T70" fmla="*/ 657 w 954"/>
                <a:gd name="T71" fmla="*/ 369 h 768"/>
                <a:gd name="T72" fmla="*/ 705 w 954"/>
                <a:gd name="T73" fmla="*/ 309 h 768"/>
                <a:gd name="T74" fmla="*/ 735 w 954"/>
                <a:gd name="T75" fmla="*/ 258 h 768"/>
                <a:gd name="T76" fmla="*/ 735 w 954"/>
                <a:gd name="T77" fmla="*/ 192 h 768"/>
                <a:gd name="T78" fmla="*/ 786 w 954"/>
                <a:gd name="T79" fmla="*/ 186 h 768"/>
                <a:gd name="T80" fmla="*/ 789 w 954"/>
                <a:gd name="T81" fmla="*/ 135 h 768"/>
                <a:gd name="T82" fmla="*/ 873 w 954"/>
                <a:gd name="T83" fmla="*/ 126 h 7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4"/>
                <a:gd name="T127" fmla="*/ 0 h 768"/>
                <a:gd name="T128" fmla="*/ 954 w 954"/>
                <a:gd name="T129" fmla="*/ 768 h 7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4" h="768">
                  <a:moveTo>
                    <a:pt x="408" y="0"/>
                  </a:moveTo>
                  <a:cubicBezTo>
                    <a:pt x="408" y="15"/>
                    <a:pt x="409" y="30"/>
                    <a:pt x="408" y="39"/>
                  </a:cubicBezTo>
                  <a:cubicBezTo>
                    <a:pt x="407" y="48"/>
                    <a:pt x="414" y="54"/>
                    <a:pt x="402" y="57"/>
                  </a:cubicBezTo>
                  <a:cubicBezTo>
                    <a:pt x="390" y="60"/>
                    <a:pt x="364" y="59"/>
                    <a:pt x="333" y="60"/>
                  </a:cubicBezTo>
                  <a:cubicBezTo>
                    <a:pt x="302" y="61"/>
                    <a:pt x="247" y="63"/>
                    <a:pt x="216" y="63"/>
                  </a:cubicBezTo>
                  <a:cubicBezTo>
                    <a:pt x="185" y="63"/>
                    <a:pt x="163" y="63"/>
                    <a:pt x="147" y="63"/>
                  </a:cubicBezTo>
                  <a:cubicBezTo>
                    <a:pt x="131" y="63"/>
                    <a:pt x="122" y="56"/>
                    <a:pt x="117" y="63"/>
                  </a:cubicBezTo>
                  <a:cubicBezTo>
                    <a:pt x="112" y="70"/>
                    <a:pt x="115" y="99"/>
                    <a:pt x="114" y="108"/>
                  </a:cubicBezTo>
                  <a:cubicBezTo>
                    <a:pt x="113" y="117"/>
                    <a:pt x="118" y="115"/>
                    <a:pt x="108" y="117"/>
                  </a:cubicBezTo>
                  <a:cubicBezTo>
                    <a:pt x="98" y="119"/>
                    <a:pt x="67" y="122"/>
                    <a:pt x="51" y="123"/>
                  </a:cubicBezTo>
                  <a:cubicBezTo>
                    <a:pt x="35" y="124"/>
                    <a:pt x="20" y="120"/>
                    <a:pt x="12" y="123"/>
                  </a:cubicBezTo>
                  <a:cubicBezTo>
                    <a:pt x="4" y="126"/>
                    <a:pt x="4" y="128"/>
                    <a:pt x="3" y="141"/>
                  </a:cubicBezTo>
                  <a:cubicBezTo>
                    <a:pt x="2" y="154"/>
                    <a:pt x="3" y="187"/>
                    <a:pt x="3" y="204"/>
                  </a:cubicBezTo>
                  <a:cubicBezTo>
                    <a:pt x="3" y="221"/>
                    <a:pt x="0" y="235"/>
                    <a:pt x="3" y="243"/>
                  </a:cubicBezTo>
                  <a:cubicBezTo>
                    <a:pt x="6" y="251"/>
                    <a:pt x="7" y="253"/>
                    <a:pt x="21" y="255"/>
                  </a:cubicBezTo>
                  <a:cubicBezTo>
                    <a:pt x="35" y="257"/>
                    <a:pt x="72" y="255"/>
                    <a:pt x="87" y="255"/>
                  </a:cubicBezTo>
                  <a:cubicBezTo>
                    <a:pt x="102" y="255"/>
                    <a:pt x="108" y="252"/>
                    <a:pt x="114" y="258"/>
                  </a:cubicBezTo>
                  <a:cubicBezTo>
                    <a:pt x="120" y="264"/>
                    <a:pt x="123" y="282"/>
                    <a:pt x="123" y="291"/>
                  </a:cubicBezTo>
                  <a:cubicBezTo>
                    <a:pt x="123" y="300"/>
                    <a:pt x="119" y="312"/>
                    <a:pt x="111" y="315"/>
                  </a:cubicBezTo>
                  <a:cubicBezTo>
                    <a:pt x="103" y="318"/>
                    <a:pt x="85" y="312"/>
                    <a:pt x="72" y="312"/>
                  </a:cubicBezTo>
                  <a:cubicBezTo>
                    <a:pt x="59" y="312"/>
                    <a:pt x="40" y="312"/>
                    <a:pt x="30" y="315"/>
                  </a:cubicBezTo>
                  <a:cubicBezTo>
                    <a:pt x="20" y="318"/>
                    <a:pt x="15" y="314"/>
                    <a:pt x="12" y="330"/>
                  </a:cubicBezTo>
                  <a:cubicBezTo>
                    <a:pt x="9" y="346"/>
                    <a:pt x="12" y="393"/>
                    <a:pt x="12" y="411"/>
                  </a:cubicBezTo>
                  <a:cubicBezTo>
                    <a:pt x="12" y="429"/>
                    <a:pt x="5" y="432"/>
                    <a:pt x="12" y="438"/>
                  </a:cubicBezTo>
                  <a:cubicBezTo>
                    <a:pt x="19" y="444"/>
                    <a:pt x="38" y="445"/>
                    <a:pt x="54" y="447"/>
                  </a:cubicBezTo>
                  <a:cubicBezTo>
                    <a:pt x="70" y="449"/>
                    <a:pt x="101" y="440"/>
                    <a:pt x="111" y="450"/>
                  </a:cubicBezTo>
                  <a:cubicBezTo>
                    <a:pt x="121" y="460"/>
                    <a:pt x="116" y="479"/>
                    <a:pt x="117" y="510"/>
                  </a:cubicBezTo>
                  <a:cubicBezTo>
                    <a:pt x="118" y="541"/>
                    <a:pt x="117" y="609"/>
                    <a:pt x="117" y="639"/>
                  </a:cubicBezTo>
                  <a:cubicBezTo>
                    <a:pt x="117" y="669"/>
                    <a:pt x="112" y="681"/>
                    <a:pt x="117" y="690"/>
                  </a:cubicBezTo>
                  <a:cubicBezTo>
                    <a:pt x="122" y="699"/>
                    <a:pt x="127" y="695"/>
                    <a:pt x="147" y="696"/>
                  </a:cubicBezTo>
                  <a:cubicBezTo>
                    <a:pt x="167" y="697"/>
                    <a:pt x="220" y="699"/>
                    <a:pt x="237" y="696"/>
                  </a:cubicBezTo>
                  <a:cubicBezTo>
                    <a:pt x="254" y="693"/>
                    <a:pt x="247" y="695"/>
                    <a:pt x="249" y="678"/>
                  </a:cubicBezTo>
                  <a:cubicBezTo>
                    <a:pt x="251" y="661"/>
                    <a:pt x="249" y="625"/>
                    <a:pt x="249" y="591"/>
                  </a:cubicBezTo>
                  <a:cubicBezTo>
                    <a:pt x="249" y="557"/>
                    <a:pt x="249" y="506"/>
                    <a:pt x="249" y="474"/>
                  </a:cubicBezTo>
                  <a:cubicBezTo>
                    <a:pt x="249" y="442"/>
                    <a:pt x="246" y="412"/>
                    <a:pt x="246" y="396"/>
                  </a:cubicBezTo>
                  <a:cubicBezTo>
                    <a:pt x="246" y="380"/>
                    <a:pt x="243" y="378"/>
                    <a:pt x="249" y="375"/>
                  </a:cubicBezTo>
                  <a:cubicBezTo>
                    <a:pt x="255" y="372"/>
                    <a:pt x="273" y="375"/>
                    <a:pt x="282" y="375"/>
                  </a:cubicBezTo>
                  <a:cubicBezTo>
                    <a:pt x="291" y="375"/>
                    <a:pt x="300" y="370"/>
                    <a:pt x="303" y="378"/>
                  </a:cubicBezTo>
                  <a:cubicBezTo>
                    <a:pt x="306" y="386"/>
                    <a:pt x="301" y="415"/>
                    <a:pt x="303" y="426"/>
                  </a:cubicBezTo>
                  <a:cubicBezTo>
                    <a:pt x="305" y="437"/>
                    <a:pt x="307" y="441"/>
                    <a:pt x="315" y="444"/>
                  </a:cubicBezTo>
                  <a:cubicBezTo>
                    <a:pt x="323" y="447"/>
                    <a:pt x="344" y="445"/>
                    <a:pt x="354" y="444"/>
                  </a:cubicBezTo>
                  <a:cubicBezTo>
                    <a:pt x="364" y="443"/>
                    <a:pt x="373" y="442"/>
                    <a:pt x="378" y="438"/>
                  </a:cubicBezTo>
                  <a:cubicBezTo>
                    <a:pt x="383" y="434"/>
                    <a:pt x="383" y="425"/>
                    <a:pt x="384" y="417"/>
                  </a:cubicBezTo>
                  <a:cubicBezTo>
                    <a:pt x="385" y="409"/>
                    <a:pt x="382" y="398"/>
                    <a:pt x="384" y="390"/>
                  </a:cubicBezTo>
                  <a:cubicBezTo>
                    <a:pt x="386" y="382"/>
                    <a:pt x="387" y="373"/>
                    <a:pt x="396" y="369"/>
                  </a:cubicBezTo>
                  <a:cubicBezTo>
                    <a:pt x="405" y="365"/>
                    <a:pt x="428" y="369"/>
                    <a:pt x="441" y="369"/>
                  </a:cubicBezTo>
                  <a:cubicBezTo>
                    <a:pt x="454" y="369"/>
                    <a:pt x="465" y="365"/>
                    <a:pt x="474" y="369"/>
                  </a:cubicBezTo>
                  <a:cubicBezTo>
                    <a:pt x="483" y="373"/>
                    <a:pt x="492" y="353"/>
                    <a:pt x="495" y="393"/>
                  </a:cubicBezTo>
                  <a:cubicBezTo>
                    <a:pt x="498" y="433"/>
                    <a:pt x="493" y="560"/>
                    <a:pt x="492" y="612"/>
                  </a:cubicBezTo>
                  <a:cubicBezTo>
                    <a:pt x="491" y="664"/>
                    <a:pt x="492" y="681"/>
                    <a:pt x="492" y="705"/>
                  </a:cubicBezTo>
                  <a:cubicBezTo>
                    <a:pt x="492" y="729"/>
                    <a:pt x="487" y="750"/>
                    <a:pt x="495" y="759"/>
                  </a:cubicBezTo>
                  <a:cubicBezTo>
                    <a:pt x="503" y="768"/>
                    <a:pt x="532" y="763"/>
                    <a:pt x="540" y="759"/>
                  </a:cubicBezTo>
                  <a:cubicBezTo>
                    <a:pt x="548" y="755"/>
                    <a:pt x="542" y="744"/>
                    <a:pt x="543" y="735"/>
                  </a:cubicBezTo>
                  <a:cubicBezTo>
                    <a:pt x="544" y="726"/>
                    <a:pt x="543" y="709"/>
                    <a:pt x="549" y="702"/>
                  </a:cubicBezTo>
                  <a:cubicBezTo>
                    <a:pt x="555" y="695"/>
                    <a:pt x="566" y="692"/>
                    <a:pt x="579" y="690"/>
                  </a:cubicBezTo>
                  <a:cubicBezTo>
                    <a:pt x="592" y="688"/>
                    <a:pt x="617" y="691"/>
                    <a:pt x="630" y="690"/>
                  </a:cubicBezTo>
                  <a:cubicBezTo>
                    <a:pt x="643" y="689"/>
                    <a:pt x="652" y="696"/>
                    <a:pt x="657" y="687"/>
                  </a:cubicBezTo>
                  <a:cubicBezTo>
                    <a:pt x="662" y="678"/>
                    <a:pt x="662" y="649"/>
                    <a:pt x="663" y="633"/>
                  </a:cubicBezTo>
                  <a:cubicBezTo>
                    <a:pt x="664" y="617"/>
                    <a:pt x="663" y="598"/>
                    <a:pt x="663" y="588"/>
                  </a:cubicBezTo>
                  <a:cubicBezTo>
                    <a:pt x="663" y="578"/>
                    <a:pt x="667" y="574"/>
                    <a:pt x="660" y="570"/>
                  </a:cubicBezTo>
                  <a:cubicBezTo>
                    <a:pt x="653" y="566"/>
                    <a:pt x="636" y="562"/>
                    <a:pt x="621" y="561"/>
                  </a:cubicBezTo>
                  <a:cubicBezTo>
                    <a:pt x="606" y="560"/>
                    <a:pt x="581" y="561"/>
                    <a:pt x="567" y="561"/>
                  </a:cubicBezTo>
                  <a:cubicBezTo>
                    <a:pt x="553" y="561"/>
                    <a:pt x="545" y="561"/>
                    <a:pt x="537" y="561"/>
                  </a:cubicBezTo>
                  <a:cubicBezTo>
                    <a:pt x="529" y="561"/>
                    <a:pt x="522" y="565"/>
                    <a:pt x="519" y="561"/>
                  </a:cubicBezTo>
                  <a:cubicBezTo>
                    <a:pt x="516" y="557"/>
                    <a:pt x="519" y="545"/>
                    <a:pt x="519" y="537"/>
                  </a:cubicBezTo>
                  <a:cubicBezTo>
                    <a:pt x="519" y="529"/>
                    <a:pt x="515" y="517"/>
                    <a:pt x="519" y="510"/>
                  </a:cubicBezTo>
                  <a:cubicBezTo>
                    <a:pt x="523" y="503"/>
                    <a:pt x="541" y="505"/>
                    <a:pt x="546" y="495"/>
                  </a:cubicBezTo>
                  <a:cubicBezTo>
                    <a:pt x="551" y="485"/>
                    <a:pt x="542" y="457"/>
                    <a:pt x="546" y="447"/>
                  </a:cubicBezTo>
                  <a:cubicBezTo>
                    <a:pt x="550" y="437"/>
                    <a:pt x="566" y="446"/>
                    <a:pt x="570" y="435"/>
                  </a:cubicBezTo>
                  <a:cubicBezTo>
                    <a:pt x="574" y="424"/>
                    <a:pt x="559" y="391"/>
                    <a:pt x="570" y="381"/>
                  </a:cubicBezTo>
                  <a:cubicBezTo>
                    <a:pt x="581" y="371"/>
                    <a:pt x="625" y="380"/>
                    <a:pt x="639" y="378"/>
                  </a:cubicBezTo>
                  <a:cubicBezTo>
                    <a:pt x="653" y="376"/>
                    <a:pt x="654" y="380"/>
                    <a:pt x="657" y="369"/>
                  </a:cubicBezTo>
                  <a:cubicBezTo>
                    <a:pt x="660" y="358"/>
                    <a:pt x="652" y="322"/>
                    <a:pt x="660" y="312"/>
                  </a:cubicBezTo>
                  <a:cubicBezTo>
                    <a:pt x="668" y="302"/>
                    <a:pt x="694" y="310"/>
                    <a:pt x="705" y="309"/>
                  </a:cubicBezTo>
                  <a:cubicBezTo>
                    <a:pt x="716" y="308"/>
                    <a:pt x="724" y="311"/>
                    <a:pt x="729" y="303"/>
                  </a:cubicBezTo>
                  <a:cubicBezTo>
                    <a:pt x="734" y="295"/>
                    <a:pt x="734" y="273"/>
                    <a:pt x="735" y="258"/>
                  </a:cubicBezTo>
                  <a:cubicBezTo>
                    <a:pt x="736" y="243"/>
                    <a:pt x="735" y="224"/>
                    <a:pt x="735" y="213"/>
                  </a:cubicBezTo>
                  <a:cubicBezTo>
                    <a:pt x="735" y="202"/>
                    <a:pt x="731" y="197"/>
                    <a:pt x="735" y="192"/>
                  </a:cubicBezTo>
                  <a:cubicBezTo>
                    <a:pt x="739" y="187"/>
                    <a:pt x="751" y="187"/>
                    <a:pt x="759" y="186"/>
                  </a:cubicBezTo>
                  <a:cubicBezTo>
                    <a:pt x="767" y="185"/>
                    <a:pt x="782" y="191"/>
                    <a:pt x="786" y="186"/>
                  </a:cubicBezTo>
                  <a:cubicBezTo>
                    <a:pt x="790" y="181"/>
                    <a:pt x="786" y="161"/>
                    <a:pt x="786" y="153"/>
                  </a:cubicBezTo>
                  <a:cubicBezTo>
                    <a:pt x="786" y="145"/>
                    <a:pt x="786" y="139"/>
                    <a:pt x="789" y="135"/>
                  </a:cubicBezTo>
                  <a:cubicBezTo>
                    <a:pt x="792" y="131"/>
                    <a:pt x="793" y="127"/>
                    <a:pt x="807" y="126"/>
                  </a:cubicBezTo>
                  <a:cubicBezTo>
                    <a:pt x="821" y="125"/>
                    <a:pt x="849" y="126"/>
                    <a:pt x="873" y="126"/>
                  </a:cubicBezTo>
                  <a:cubicBezTo>
                    <a:pt x="897" y="126"/>
                    <a:pt x="925" y="126"/>
                    <a:pt x="954" y="1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Line 218"/>
            <p:cNvSpPr>
              <a:spLocks noChangeShapeType="1"/>
            </p:cNvSpPr>
            <p:nvPr/>
          </p:nvSpPr>
          <p:spPr bwMode="auto">
            <a:xfrm flipV="1">
              <a:off x="4458" y="2682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Line 219"/>
            <p:cNvSpPr>
              <a:spLocks noChangeShapeType="1"/>
            </p:cNvSpPr>
            <p:nvPr/>
          </p:nvSpPr>
          <p:spPr bwMode="auto">
            <a:xfrm flipV="1">
              <a:off x="4176" y="2682"/>
              <a:ext cx="0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220"/>
            <p:cNvSpPr>
              <a:spLocks/>
            </p:cNvSpPr>
            <p:nvPr/>
          </p:nvSpPr>
          <p:spPr bwMode="auto">
            <a:xfrm>
              <a:off x="4271" y="2685"/>
              <a:ext cx="475" cy="61"/>
            </a:xfrm>
            <a:custGeom>
              <a:avLst/>
              <a:gdLst>
                <a:gd name="T0" fmla="*/ 475 w 475"/>
                <a:gd name="T1" fmla="*/ 57 h 61"/>
                <a:gd name="T2" fmla="*/ 382 w 475"/>
                <a:gd name="T3" fmla="*/ 57 h 61"/>
                <a:gd name="T4" fmla="*/ 217 w 475"/>
                <a:gd name="T5" fmla="*/ 57 h 61"/>
                <a:gd name="T6" fmla="*/ 115 w 475"/>
                <a:gd name="T7" fmla="*/ 57 h 61"/>
                <a:gd name="T8" fmla="*/ 64 w 475"/>
                <a:gd name="T9" fmla="*/ 57 h 61"/>
                <a:gd name="T10" fmla="*/ 28 w 475"/>
                <a:gd name="T11" fmla="*/ 60 h 61"/>
                <a:gd name="T12" fmla="*/ 4 w 475"/>
                <a:gd name="T13" fmla="*/ 48 h 61"/>
                <a:gd name="T14" fmla="*/ 4 w 475"/>
                <a:gd name="T15" fmla="*/ 24 h 61"/>
                <a:gd name="T16" fmla="*/ 4 w 475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5"/>
                <a:gd name="T28" fmla="*/ 0 h 61"/>
                <a:gd name="T29" fmla="*/ 475 w 475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5" h="61">
                  <a:moveTo>
                    <a:pt x="475" y="57"/>
                  </a:moveTo>
                  <a:cubicBezTo>
                    <a:pt x="450" y="57"/>
                    <a:pt x="425" y="57"/>
                    <a:pt x="382" y="57"/>
                  </a:cubicBezTo>
                  <a:cubicBezTo>
                    <a:pt x="339" y="57"/>
                    <a:pt x="261" y="57"/>
                    <a:pt x="217" y="57"/>
                  </a:cubicBezTo>
                  <a:cubicBezTo>
                    <a:pt x="173" y="57"/>
                    <a:pt x="140" y="57"/>
                    <a:pt x="115" y="57"/>
                  </a:cubicBezTo>
                  <a:cubicBezTo>
                    <a:pt x="90" y="57"/>
                    <a:pt x="78" y="57"/>
                    <a:pt x="64" y="57"/>
                  </a:cubicBezTo>
                  <a:cubicBezTo>
                    <a:pt x="50" y="57"/>
                    <a:pt x="38" y="61"/>
                    <a:pt x="28" y="60"/>
                  </a:cubicBezTo>
                  <a:cubicBezTo>
                    <a:pt x="18" y="59"/>
                    <a:pt x="8" y="54"/>
                    <a:pt x="4" y="48"/>
                  </a:cubicBezTo>
                  <a:cubicBezTo>
                    <a:pt x="0" y="42"/>
                    <a:pt x="4" y="32"/>
                    <a:pt x="4" y="24"/>
                  </a:cubicBezTo>
                  <a:cubicBezTo>
                    <a:pt x="4" y="16"/>
                    <a:pt x="4" y="8"/>
                    <a:pt x="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Freeform 221"/>
            <p:cNvSpPr>
              <a:spLocks/>
            </p:cNvSpPr>
            <p:nvPr/>
          </p:nvSpPr>
          <p:spPr bwMode="auto">
            <a:xfrm>
              <a:off x="3789" y="2685"/>
              <a:ext cx="954" cy="768"/>
            </a:xfrm>
            <a:custGeom>
              <a:avLst/>
              <a:gdLst>
                <a:gd name="T0" fmla="*/ 408 w 954"/>
                <a:gd name="T1" fmla="*/ 39 h 768"/>
                <a:gd name="T2" fmla="*/ 333 w 954"/>
                <a:gd name="T3" fmla="*/ 60 h 768"/>
                <a:gd name="T4" fmla="*/ 147 w 954"/>
                <a:gd name="T5" fmla="*/ 63 h 768"/>
                <a:gd name="T6" fmla="*/ 114 w 954"/>
                <a:gd name="T7" fmla="*/ 108 h 768"/>
                <a:gd name="T8" fmla="*/ 51 w 954"/>
                <a:gd name="T9" fmla="*/ 123 h 768"/>
                <a:gd name="T10" fmla="*/ 3 w 954"/>
                <a:gd name="T11" fmla="*/ 141 h 768"/>
                <a:gd name="T12" fmla="*/ 3 w 954"/>
                <a:gd name="T13" fmla="*/ 243 h 768"/>
                <a:gd name="T14" fmla="*/ 87 w 954"/>
                <a:gd name="T15" fmla="*/ 255 h 768"/>
                <a:gd name="T16" fmla="*/ 123 w 954"/>
                <a:gd name="T17" fmla="*/ 291 h 768"/>
                <a:gd name="T18" fmla="*/ 72 w 954"/>
                <a:gd name="T19" fmla="*/ 312 h 768"/>
                <a:gd name="T20" fmla="*/ 12 w 954"/>
                <a:gd name="T21" fmla="*/ 330 h 768"/>
                <a:gd name="T22" fmla="*/ 12 w 954"/>
                <a:gd name="T23" fmla="*/ 438 h 768"/>
                <a:gd name="T24" fmla="*/ 111 w 954"/>
                <a:gd name="T25" fmla="*/ 450 h 768"/>
                <a:gd name="T26" fmla="*/ 117 w 954"/>
                <a:gd name="T27" fmla="*/ 639 h 768"/>
                <a:gd name="T28" fmla="*/ 147 w 954"/>
                <a:gd name="T29" fmla="*/ 696 h 768"/>
                <a:gd name="T30" fmla="*/ 249 w 954"/>
                <a:gd name="T31" fmla="*/ 678 h 768"/>
                <a:gd name="T32" fmla="*/ 249 w 954"/>
                <a:gd name="T33" fmla="*/ 474 h 768"/>
                <a:gd name="T34" fmla="*/ 249 w 954"/>
                <a:gd name="T35" fmla="*/ 375 h 768"/>
                <a:gd name="T36" fmla="*/ 303 w 954"/>
                <a:gd name="T37" fmla="*/ 378 h 768"/>
                <a:gd name="T38" fmla="*/ 315 w 954"/>
                <a:gd name="T39" fmla="*/ 444 h 768"/>
                <a:gd name="T40" fmla="*/ 378 w 954"/>
                <a:gd name="T41" fmla="*/ 438 h 768"/>
                <a:gd name="T42" fmla="*/ 384 w 954"/>
                <a:gd name="T43" fmla="*/ 390 h 768"/>
                <a:gd name="T44" fmla="*/ 441 w 954"/>
                <a:gd name="T45" fmla="*/ 369 h 768"/>
                <a:gd name="T46" fmla="*/ 495 w 954"/>
                <a:gd name="T47" fmla="*/ 393 h 768"/>
                <a:gd name="T48" fmla="*/ 492 w 954"/>
                <a:gd name="T49" fmla="*/ 705 h 768"/>
                <a:gd name="T50" fmla="*/ 540 w 954"/>
                <a:gd name="T51" fmla="*/ 759 h 768"/>
                <a:gd name="T52" fmla="*/ 549 w 954"/>
                <a:gd name="T53" fmla="*/ 702 h 768"/>
                <a:gd name="T54" fmla="*/ 630 w 954"/>
                <a:gd name="T55" fmla="*/ 690 h 768"/>
                <a:gd name="T56" fmla="*/ 663 w 954"/>
                <a:gd name="T57" fmla="*/ 633 h 768"/>
                <a:gd name="T58" fmla="*/ 660 w 954"/>
                <a:gd name="T59" fmla="*/ 570 h 768"/>
                <a:gd name="T60" fmla="*/ 567 w 954"/>
                <a:gd name="T61" fmla="*/ 561 h 768"/>
                <a:gd name="T62" fmla="*/ 519 w 954"/>
                <a:gd name="T63" fmla="*/ 561 h 768"/>
                <a:gd name="T64" fmla="*/ 519 w 954"/>
                <a:gd name="T65" fmla="*/ 510 h 768"/>
                <a:gd name="T66" fmla="*/ 546 w 954"/>
                <a:gd name="T67" fmla="*/ 447 h 768"/>
                <a:gd name="T68" fmla="*/ 570 w 954"/>
                <a:gd name="T69" fmla="*/ 381 h 768"/>
                <a:gd name="T70" fmla="*/ 657 w 954"/>
                <a:gd name="T71" fmla="*/ 369 h 768"/>
                <a:gd name="T72" fmla="*/ 705 w 954"/>
                <a:gd name="T73" fmla="*/ 309 h 768"/>
                <a:gd name="T74" fmla="*/ 735 w 954"/>
                <a:gd name="T75" fmla="*/ 258 h 768"/>
                <a:gd name="T76" fmla="*/ 735 w 954"/>
                <a:gd name="T77" fmla="*/ 192 h 768"/>
                <a:gd name="T78" fmla="*/ 786 w 954"/>
                <a:gd name="T79" fmla="*/ 186 h 768"/>
                <a:gd name="T80" fmla="*/ 789 w 954"/>
                <a:gd name="T81" fmla="*/ 135 h 768"/>
                <a:gd name="T82" fmla="*/ 873 w 954"/>
                <a:gd name="T83" fmla="*/ 126 h 7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4"/>
                <a:gd name="T127" fmla="*/ 0 h 768"/>
                <a:gd name="T128" fmla="*/ 954 w 954"/>
                <a:gd name="T129" fmla="*/ 768 h 7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4" h="768">
                  <a:moveTo>
                    <a:pt x="408" y="0"/>
                  </a:moveTo>
                  <a:cubicBezTo>
                    <a:pt x="408" y="15"/>
                    <a:pt x="409" y="30"/>
                    <a:pt x="408" y="39"/>
                  </a:cubicBezTo>
                  <a:cubicBezTo>
                    <a:pt x="407" y="48"/>
                    <a:pt x="414" y="54"/>
                    <a:pt x="402" y="57"/>
                  </a:cubicBezTo>
                  <a:cubicBezTo>
                    <a:pt x="390" y="60"/>
                    <a:pt x="364" y="59"/>
                    <a:pt x="333" y="60"/>
                  </a:cubicBezTo>
                  <a:cubicBezTo>
                    <a:pt x="302" y="61"/>
                    <a:pt x="247" y="63"/>
                    <a:pt x="216" y="63"/>
                  </a:cubicBezTo>
                  <a:cubicBezTo>
                    <a:pt x="185" y="63"/>
                    <a:pt x="163" y="63"/>
                    <a:pt x="147" y="63"/>
                  </a:cubicBezTo>
                  <a:cubicBezTo>
                    <a:pt x="131" y="63"/>
                    <a:pt x="122" y="56"/>
                    <a:pt x="117" y="63"/>
                  </a:cubicBezTo>
                  <a:cubicBezTo>
                    <a:pt x="112" y="70"/>
                    <a:pt x="115" y="99"/>
                    <a:pt x="114" y="108"/>
                  </a:cubicBezTo>
                  <a:cubicBezTo>
                    <a:pt x="113" y="117"/>
                    <a:pt x="118" y="115"/>
                    <a:pt x="108" y="117"/>
                  </a:cubicBezTo>
                  <a:cubicBezTo>
                    <a:pt x="98" y="119"/>
                    <a:pt x="67" y="122"/>
                    <a:pt x="51" y="123"/>
                  </a:cubicBezTo>
                  <a:cubicBezTo>
                    <a:pt x="35" y="124"/>
                    <a:pt x="20" y="120"/>
                    <a:pt x="12" y="123"/>
                  </a:cubicBezTo>
                  <a:cubicBezTo>
                    <a:pt x="4" y="126"/>
                    <a:pt x="4" y="128"/>
                    <a:pt x="3" y="141"/>
                  </a:cubicBezTo>
                  <a:cubicBezTo>
                    <a:pt x="2" y="154"/>
                    <a:pt x="3" y="187"/>
                    <a:pt x="3" y="204"/>
                  </a:cubicBezTo>
                  <a:cubicBezTo>
                    <a:pt x="3" y="221"/>
                    <a:pt x="0" y="235"/>
                    <a:pt x="3" y="243"/>
                  </a:cubicBezTo>
                  <a:cubicBezTo>
                    <a:pt x="6" y="251"/>
                    <a:pt x="7" y="253"/>
                    <a:pt x="21" y="255"/>
                  </a:cubicBezTo>
                  <a:cubicBezTo>
                    <a:pt x="35" y="257"/>
                    <a:pt x="72" y="255"/>
                    <a:pt x="87" y="255"/>
                  </a:cubicBezTo>
                  <a:cubicBezTo>
                    <a:pt x="102" y="255"/>
                    <a:pt x="108" y="252"/>
                    <a:pt x="114" y="258"/>
                  </a:cubicBezTo>
                  <a:cubicBezTo>
                    <a:pt x="120" y="264"/>
                    <a:pt x="123" y="282"/>
                    <a:pt x="123" y="291"/>
                  </a:cubicBezTo>
                  <a:cubicBezTo>
                    <a:pt x="123" y="300"/>
                    <a:pt x="119" y="312"/>
                    <a:pt x="111" y="315"/>
                  </a:cubicBezTo>
                  <a:cubicBezTo>
                    <a:pt x="103" y="318"/>
                    <a:pt x="85" y="312"/>
                    <a:pt x="72" y="312"/>
                  </a:cubicBezTo>
                  <a:cubicBezTo>
                    <a:pt x="59" y="312"/>
                    <a:pt x="40" y="312"/>
                    <a:pt x="30" y="315"/>
                  </a:cubicBezTo>
                  <a:cubicBezTo>
                    <a:pt x="20" y="318"/>
                    <a:pt x="15" y="314"/>
                    <a:pt x="12" y="330"/>
                  </a:cubicBezTo>
                  <a:cubicBezTo>
                    <a:pt x="9" y="346"/>
                    <a:pt x="12" y="393"/>
                    <a:pt x="12" y="411"/>
                  </a:cubicBezTo>
                  <a:cubicBezTo>
                    <a:pt x="12" y="429"/>
                    <a:pt x="5" y="432"/>
                    <a:pt x="12" y="438"/>
                  </a:cubicBezTo>
                  <a:cubicBezTo>
                    <a:pt x="19" y="444"/>
                    <a:pt x="38" y="445"/>
                    <a:pt x="54" y="447"/>
                  </a:cubicBezTo>
                  <a:cubicBezTo>
                    <a:pt x="70" y="449"/>
                    <a:pt x="101" y="440"/>
                    <a:pt x="111" y="450"/>
                  </a:cubicBezTo>
                  <a:cubicBezTo>
                    <a:pt x="121" y="460"/>
                    <a:pt x="116" y="479"/>
                    <a:pt x="117" y="510"/>
                  </a:cubicBezTo>
                  <a:cubicBezTo>
                    <a:pt x="118" y="541"/>
                    <a:pt x="117" y="609"/>
                    <a:pt x="117" y="639"/>
                  </a:cubicBezTo>
                  <a:cubicBezTo>
                    <a:pt x="117" y="669"/>
                    <a:pt x="112" y="681"/>
                    <a:pt x="117" y="690"/>
                  </a:cubicBezTo>
                  <a:cubicBezTo>
                    <a:pt x="122" y="699"/>
                    <a:pt x="127" y="695"/>
                    <a:pt x="147" y="696"/>
                  </a:cubicBezTo>
                  <a:cubicBezTo>
                    <a:pt x="167" y="697"/>
                    <a:pt x="220" y="699"/>
                    <a:pt x="237" y="696"/>
                  </a:cubicBezTo>
                  <a:cubicBezTo>
                    <a:pt x="254" y="693"/>
                    <a:pt x="247" y="695"/>
                    <a:pt x="249" y="678"/>
                  </a:cubicBezTo>
                  <a:cubicBezTo>
                    <a:pt x="251" y="661"/>
                    <a:pt x="249" y="625"/>
                    <a:pt x="249" y="591"/>
                  </a:cubicBezTo>
                  <a:cubicBezTo>
                    <a:pt x="249" y="557"/>
                    <a:pt x="249" y="506"/>
                    <a:pt x="249" y="474"/>
                  </a:cubicBezTo>
                  <a:cubicBezTo>
                    <a:pt x="249" y="442"/>
                    <a:pt x="246" y="412"/>
                    <a:pt x="246" y="396"/>
                  </a:cubicBezTo>
                  <a:cubicBezTo>
                    <a:pt x="246" y="380"/>
                    <a:pt x="243" y="378"/>
                    <a:pt x="249" y="375"/>
                  </a:cubicBezTo>
                  <a:cubicBezTo>
                    <a:pt x="255" y="372"/>
                    <a:pt x="273" y="375"/>
                    <a:pt x="282" y="375"/>
                  </a:cubicBezTo>
                  <a:cubicBezTo>
                    <a:pt x="291" y="375"/>
                    <a:pt x="300" y="370"/>
                    <a:pt x="303" y="378"/>
                  </a:cubicBezTo>
                  <a:cubicBezTo>
                    <a:pt x="306" y="386"/>
                    <a:pt x="301" y="415"/>
                    <a:pt x="303" y="426"/>
                  </a:cubicBezTo>
                  <a:cubicBezTo>
                    <a:pt x="305" y="437"/>
                    <a:pt x="307" y="441"/>
                    <a:pt x="315" y="444"/>
                  </a:cubicBezTo>
                  <a:cubicBezTo>
                    <a:pt x="323" y="447"/>
                    <a:pt x="344" y="445"/>
                    <a:pt x="354" y="444"/>
                  </a:cubicBezTo>
                  <a:cubicBezTo>
                    <a:pt x="364" y="443"/>
                    <a:pt x="373" y="442"/>
                    <a:pt x="378" y="438"/>
                  </a:cubicBezTo>
                  <a:cubicBezTo>
                    <a:pt x="383" y="434"/>
                    <a:pt x="383" y="425"/>
                    <a:pt x="384" y="417"/>
                  </a:cubicBezTo>
                  <a:cubicBezTo>
                    <a:pt x="385" y="409"/>
                    <a:pt x="382" y="398"/>
                    <a:pt x="384" y="390"/>
                  </a:cubicBezTo>
                  <a:cubicBezTo>
                    <a:pt x="386" y="382"/>
                    <a:pt x="387" y="373"/>
                    <a:pt x="396" y="369"/>
                  </a:cubicBezTo>
                  <a:cubicBezTo>
                    <a:pt x="405" y="365"/>
                    <a:pt x="428" y="369"/>
                    <a:pt x="441" y="369"/>
                  </a:cubicBezTo>
                  <a:cubicBezTo>
                    <a:pt x="454" y="369"/>
                    <a:pt x="465" y="365"/>
                    <a:pt x="474" y="369"/>
                  </a:cubicBezTo>
                  <a:cubicBezTo>
                    <a:pt x="483" y="373"/>
                    <a:pt x="492" y="353"/>
                    <a:pt x="495" y="393"/>
                  </a:cubicBezTo>
                  <a:cubicBezTo>
                    <a:pt x="498" y="433"/>
                    <a:pt x="493" y="560"/>
                    <a:pt x="492" y="612"/>
                  </a:cubicBezTo>
                  <a:cubicBezTo>
                    <a:pt x="491" y="664"/>
                    <a:pt x="492" y="681"/>
                    <a:pt x="492" y="705"/>
                  </a:cubicBezTo>
                  <a:cubicBezTo>
                    <a:pt x="492" y="729"/>
                    <a:pt x="487" y="750"/>
                    <a:pt x="495" y="759"/>
                  </a:cubicBezTo>
                  <a:cubicBezTo>
                    <a:pt x="503" y="768"/>
                    <a:pt x="532" y="763"/>
                    <a:pt x="540" y="759"/>
                  </a:cubicBezTo>
                  <a:cubicBezTo>
                    <a:pt x="548" y="755"/>
                    <a:pt x="542" y="744"/>
                    <a:pt x="543" y="735"/>
                  </a:cubicBezTo>
                  <a:cubicBezTo>
                    <a:pt x="544" y="726"/>
                    <a:pt x="543" y="709"/>
                    <a:pt x="549" y="702"/>
                  </a:cubicBezTo>
                  <a:cubicBezTo>
                    <a:pt x="555" y="695"/>
                    <a:pt x="566" y="692"/>
                    <a:pt x="579" y="690"/>
                  </a:cubicBezTo>
                  <a:cubicBezTo>
                    <a:pt x="592" y="688"/>
                    <a:pt x="617" y="691"/>
                    <a:pt x="630" y="690"/>
                  </a:cubicBezTo>
                  <a:cubicBezTo>
                    <a:pt x="643" y="689"/>
                    <a:pt x="652" y="696"/>
                    <a:pt x="657" y="687"/>
                  </a:cubicBezTo>
                  <a:cubicBezTo>
                    <a:pt x="662" y="678"/>
                    <a:pt x="662" y="649"/>
                    <a:pt x="663" y="633"/>
                  </a:cubicBezTo>
                  <a:cubicBezTo>
                    <a:pt x="664" y="617"/>
                    <a:pt x="663" y="598"/>
                    <a:pt x="663" y="588"/>
                  </a:cubicBezTo>
                  <a:cubicBezTo>
                    <a:pt x="663" y="578"/>
                    <a:pt x="667" y="574"/>
                    <a:pt x="660" y="570"/>
                  </a:cubicBezTo>
                  <a:cubicBezTo>
                    <a:pt x="653" y="566"/>
                    <a:pt x="636" y="562"/>
                    <a:pt x="621" y="561"/>
                  </a:cubicBezTo>
                  <a:cubicBezTo>
                    <a:pt x="606" y="560"/>
                    <a:pt x="581" y="561"/>
                    <a:pt x="567" y="561"/>
                  </a:cubicBezTo>
                  <a:cubicBezTo>
                    <a:pt x="553" y="561"/>
                    <a:pt x="545" y="561"/>
                    <a:pt x="537" y="561"/>
                  </a:cubicBezTo>
                  <a:cubicBezTo>
                    <a:pt x="529" y="561"/>
                    <a:pt x="522" y="565"/>
                    <a:pt x="519" y="561"/>
                  </a:cubicBezTo>
                  <a:cubicBezTo>
                    <a:pt x="516" y="557"/>
                    <a:pt x="519" y="545"/>
                    <a:pt x="519" y="537"/>
                  </a:cubicBezTo>
                  <a:cubicBezTo>
                    <a:pt x="519" y="529"/>
                    <a:pt x="515" y="517"/>
                    <a:pt x="519" y="510"/>
                  </a:cubicBezTo>
                  <a:cubicBezTo>
                    <a:pt x="523" y="503"/>
                    <a:pt x="541" y="505"/>
                    <a:pt x="546" y="495"/>
                  </a:cubicBezTo>
                  <a:cubicBezTo>
                    <a:pt x="551" y="485"/>
                    <a:pt x="542" y="457"/>
                    <a:pt x="546" y="447"/>
                  </a:cubicBezTo>
                  <a:cubicBezTo>
                    <a:pt x="550" y="437"/>
                    <a:pt x="566" y="446"/>
                    <a:pt x="570" y="435"/>
                  </a:cubicBezTo>
                  <a:cubicBezTo>
                    <a:pt x="574" y="424"/>
                    <a:pt x="559" y="391"/>
                    <a:pt x="570" y="381"/>
                  </a:cubicBezTo>
                  <a:cubicBezTo>
                    <a:pt x="581" y="371"/>
                    <a:pt x="625" y="380"/>
                    <a:pt x="639" y="378"/>
                  </a:cubicBezTo>
                  <a:cubicBezTo>
                    <a:pt x="653" y="376"/>
                    <a:pt x="654" y="380"/>
                    <a:pt x="657" y="369"/>
                  </a:cubicBezTo>
                  <a:cubicBezTo>
                    <a:pt x="660" y="358"/>
                    <a:pt x="652" y="322"/>
                    <a:pt x="660" y="312"/>
                  </a:cubicBezTo>
                  <a:cubicBezTo>
                    <a:pt x="668" y="302"/>
                    <a:pt x="694" y="310"/>
                    <a:pt x="705" y="309"/>
                  </a:cubicBezTo>
                  <a:cubicBezTo>
                    <a:pt x="716" y="308"/>
                    <a:pt x="724" y="311"/>
                    <a:pt x="729" y="303"/>
                  </a:cubicBezTo>
                  <a:cubicBezTo>
                    <a:pt x="734" y="295"/>
                    <a:pt x="734" y="273"/>
                    <a:pt x="735" y="258"/>
                  </a:cubicBezTo>
                  <a:cubicBezTo>
                    <a:pt x="736" y="243"/>
                    <a:pt x="735" y="224"/>
                    <a:pt x="735" y="213"/>
                  </a:cubicBezTo>
                  <a:cubicBezTo>
                    <a:pt x="735" y="202"/>
                    <a:pt x="731" y="197"/>
                    <a:pt x="735" y="192"/>
                  </a:cubicBezTo>
                  <a:cubicBezTo>
                    <a:pt x="739" y="187"/>
                    <a:pt x="751" y="187"/>
                    <a:pt x="759" y="186"/>
                  </a:cubicBezTo>
                  <a:cubicBezTo>
                    <a:pt x="767" y="185"/>
                    <a:pt x="782" y="191"/>
                    <a:pt x="786" y="186"/>
                  </a:cubicBezTo>
                  <a:cubicBezTo>
                    <a:pt x="790" y="181"/>
                    <a:pt x="786" y="161"/>
                    <a:pt x="786" y="153"/>
                  </a:cubicBezTo>
                  <a:cubicBezTo>
                    <a:pt x="786" y="145"/>
                    <a:pt x="786" y="139"/>
                    <a:pt x="789" y="135"/>
                  </a:cubicBezTo>
                  <a:cubicBezTo>
                    <a:pt x="792" y="131"/>
                    <a:pt x="793" y="127"/>
                    <a:pt x="807" y="126"/>
                  </a:cubicBezTo>
                  <a:cubicBezTo>
                    <a:pt x="821" y="125"/>
                    <a:pt x="849" y="126"/>
                    <a:pt x="873" y="126"/>
                  </a:cubicBezTo>
                  <a:cubicBezTo>
                    <a:pt x="897" y="126"/>
                    <a:pt x="925" y="126"/>
                    <a:pt x="954" y="1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Line 222"/>
            <p:cNvSpPr>
              <a:spLocks noChangeShapeType="1"/>
            </p:cNvSpPr>
            <p:nvPr/>
          </p:nvSpPr>
          <p:spPr bwMode="auto">
            <a:xfrm>
              <a:off x="3058" y="2810"/>
              <a:ext cx="168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Text Box 240"/>
            <p:cNvSpPr txBox="1">
              <a:spLocks noChangeArrowheads="1"/>
            </p:cNvSpPr>
            <p:nvPr/>
          </p:nvSpPr>
          <p:spPr bwMode="auto">
            <a:xfrm>
              <a:off x="978" y="2537"/>
              <a:ext cx="3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A2 net</a:t>
              </a:r>
            </a:p>
          </p:txBody>
        </p:sp>
        <p:sp>
          <p:nvSpPr>
            <p:cNvPr id="20577" name="Text Box 243"/>
            <p:cNvSpPr txBox="1">
              <a:spLocks noChangeArrowheads="1"/>
            </p:cNvSpPr>
            <p:nvPr/>
          </p:nvSpPr>
          <p:spPr bwMode="auto">
            <a:xfrm>
              <a:off x="2995" y="2537"/>
              <a:ext cx="3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B1 net</a:t>
              </a:r>
            </a:p>
          </p:txBody>
        </p:sp>
      </p:grpSp>
      <p:sp>
        <p:nvSpPr>
          <p:cNvPr id="20523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47938" y="1143000"/>
            <a:ext cx="3951287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2547938" y="3325813"/>
            <a:ext cx="3951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547938" y="2963863"/>
            <a:ext cx="3951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547938" y="2601913"/>
            <a:ext cx="3951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547938" y="2228850"/>
            <a:ext cx="3951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547938" y="1866900"/>
            <a:ext cx="3951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547938" y="1504950"/>
            <a:ext cx="3951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547938" y="1143000"/>
            <a:ext cx="3951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5840413" y="1143000"/>
            <a:ext cx="1587" cy="254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5181600" y="1143000"/>
            <a:ext cx="1588" cy="254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522788" y="1143000"/>
            <a:ext cx="1587" cy="254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865563" y="1143000"/>
            <a:ext cx="1587" cy="254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3206750" y="1143000"/>
            <a:ext cx="1588" cy="254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2547938" y="1143000"/>
            <a:ext cx="1587" cy="254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>
            <a:off x="6499225" y="1143000"/>
            <a:ext cx="1588" cy="254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>
            <a:off x="6499225" y="36877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23"/>
          <p:cNvSpPr>
            <a:spLocks noChangeShapeType="1"/>
          </p:cNvSpPr>
          <p:nvPr/>
        </p:nvSpPr>
        <p:spPr bwMode="auto">
          <a:xfrm>
            <a:off x="6499225" y="33258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28"/>
          <p:cNvSpPr>
            <a:spLocks noChangeShapeType="1"/>
          </p:cNvSpPr>
          <p:nvPr/>
        </p:nvSpPr>
        <p:spPr bwMode="auto">
          <a:xfrm>
            <a:off x="6499225" y="29638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33"/>
          <p:cNvSpPr>
            <a:spLocks noChangeShapeType="1"/>
          </p:cNvSpPr>
          <p:nvPr/>
        </p:nvSpPr>
        <p:spPr bwMode="auto">
          <a:xfrm>
            <a:off x="6499225" y="26019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38"/>
          <p:cNvSpPr>
            <a:spLocks noChangeShapeType="1"/>
          </p:cNvSpPr>
          <p:nvPr/>
        </p:nvSpPr>
        <p:spPr bwMode="auto">
          <a:xfrm>
            <a:off x="6499225" y="22288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43"/>
          <p:cNvSpPr>
            <a:spLocks noChangeShapeType="1"/>
          </p:cNvSpPr>
          <p:nvPr/>
        </p:nvSpPr>
        <p:spPr bwMode="auto">
          <a:xfrm>
            <a:off x="6499225" y="18669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Line 48"/>
          <p:cNvSpPr>
            <a:spLocks noChangeShapeType="1"/>
          </p:cNvSpPr>
          <p:nvPr/>
        </p:nvSpPr>
        <p:spPr bwMode="auto">
          <a:xfrm>
            <a:off x="6499225" y="15049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Line 53"/>
          <p:cNvSpPr>
            <a:spLocks noChangeShapeType="1"/>
          </p:cNvSpPr>
          <p:nvPr/>
        </p:nvSpPr>
        <p:spPr bwMode="auto">
          <a:xfrm>
            <a:off x="6499225" y="11430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Line 54"/>
          <p:cNvSpPr>
            <a:spLocks noChangeShapeType="1"/>
          </p:cNvSpPr>
          <p:nvPr/>
        </p:nvSpPr>
        <p:spPr bwMode="auto">
          <a:xfrm>
            <a:off x="6499225" y="36877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Line 55"/>
          <p:cNvSpPr>
            <a:spLocks noChangeShapeType="1"/>
          </p:cNvSpPr>
          <p:nvPr/>
        </p:nvSpPr>
        <p:spPr bwMode="auto">
          <a:xfrm>
            <a:off x="6499225" y="332581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Line 56"/>
          <p:cNvSpPr>
            <a:spLocks noChangeShapeType="1"/>
          </p:cNvSpPr>
          <p:nvPr/>
        </p:nvSpPr>
        <p:spPr bwMode="auto">
          <a:xfrm>
            <a:off x="6499225" y="29638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Line 57"/>
          <p:cNvSpPr>
            <a:spLocks noChangeShapeType="1"/>
          </p:cNvSpPr>
          <p:nvPr/>
        </p:nvSpPr>
        <p:spPr bwMode="auto">
          <a:xfrm>
            <a:off x="6499225" y="260191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Line 58"/>
          <p:cNvSpPr>
            <a:spLocks noChangeShapeType="1"/>
          </p:cNvSpPr>
          <p:nvPr/>
        </p:nvSpPr>
        <p:spPr bwMode="auto">
          <a:xfrm>
            <a:off x="6499225" y="222885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Line 59"/>
          <p:cNvSpPr>
            <a:spLocks noChangeShapeType="1"/>
          </p:cNvSpPr>
          <p:nvPr/>
        </p:nvSpPr>
        <p:spPr bwMode="auto">
          <a:xfrm>
            <a:off x="6499225" y="18669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Line 60"/>
          <p:cNvSpPr>
            <a:spLocks noChangeShapeType="1"/>
          </p:cNvSpPr>
          <p:nvPr/>
        </p:nvSpPr>
        <p:spPr bwMode="auto">
          <a:xfrm>
            <a:off x="6499225" y="150495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Line 61"/>
          <p:cNvSpPr>
            <a:spLocks noChangeShapeType="1"/>
          </p:cNvSpPr>
          <p:nvPr/>
        </p:nvSpPr>
        <p:spPr bwMode="auto">
          <a:xfrm>
            <a:off x="6499225" y="11430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Line 62"/>
          <p:cNvSpPr>
            <a:spLocks noChangeShapeType="1"/>
          </p:cNvSpPr>
          <p:nvPr/>
        </p:nvSpPr>
        <p:spPr bwMode="auto">
          <a:xfrm>
            <a:off x="2547938" y="3687763"/>
            <a:ext cx="39512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Line 63"/>
          <p:cNvSpPr>
            <a:spLocks noChangeShapeType="1"/>
          </p:cNvSpPr>
          <p:nvPr/>
        </p:nvSpPr>
        <p:spPr bwMode="auto">
          <a:xfrm flipV="1">
            <a:off x="6499225" y="36877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Line 64"/>
          <p:cNvSpPr>
            <a:spLocks noChangeShapeType="1"/>
          </p:cNvSpPr>
          <p:nvPr/>
        </p:nvSpPr>
        <p:spPr bwMode="auto">
          <a:xfrm flipV="1">
            <a:off x="6280150" y="36877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Line 65"/>
          <p:cNvSpPr>
            <a:spLocks noChangeShapeType="1"/>
          </p:cNvSpPr>
          <p:nvPr/>
        </p:nvSpPr>
        <p:spPr bwMode="auto">
          <a:xfrm flipV="1">
            <a:off x="6059488" y="36877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Line 66"/>
          <p:cNvSpPr>
            <a:spLocks noChangeShapeType="1"/>
          </p:cNvSpPr>
          <p:nvPr/>
        </p:nvSpPr>
        <p:spPr bwMode="auto">
          <a:xfrm flipV="1">
            <a:off x="5840413" y="36877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4" name="Line 67"/>
          <p:cNvSpPr>
            <a:spLocks noChangeShapeType="1"/>
          </p:cNvSpPr>
          <p:nvPr/>
        </p:nvSpPr>
        <p:spPr bwMode="auto">
          <a:xfrm flipV="1">
            <a:off x="5621338" y="36877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Line 68"/>
          <p:cNvSpPr>
            <a:spLocks noChangeShapeType="1"/>
          </p:cNvSpPr>
          <p:nvPr/>
        </p:nvSpPr>
        <p:spPr bwMode="auto">
          <a:xfrm flipV="1">
            <a:off x="5402263" y="36877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6" name="Line 69"/>
          <p:cNvSpPr>
            <a:spLocks noChangeShapeType="1"/>
          </p:cNvSpPr>
          <p:nvPr/>
        </p:nvSpPr>
        <p:spPr bwMode="auto">
          <a:xfrm flipV="1">
            <a:off x="5181600" y="36877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" name="Line 70"/>
          <p:cNvSpPr>
            <a:spLocks noChangeShapeType="1"/>
          </p:cNvSpPr>
          <p:nvPr/>
        </p:nvSpPr>
        <p:spPr bwMode="auto">
          <a:xfrm flipV="1">
            <a:off x="4962525" y="36877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Line 71"/>
          <p:cNvSpPr>
            <a:spLocks noChangeShapeType="1"/>
          </p:cNvSpPr>
          <p:nvPr/>
        </p:nvSpPr>
        <p:spPr bwMode="auto">
          <a:xfrm flipV="1">
            <a:off x="4743450" y="36877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Line 72"/>
          <p:cNvSpPr>
            <a:spLocks noChangeShapeType="1"/>
          </p:cNvSpPr>
          <p:nvPr/>
        </p:nvSpPr>
        <p:spPr bwMode="auto">
          <a:xfrm flipV="1">
            <a:off x="4522788" y="36877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0" name="Line 73"/>
          <p:cNvSpPr>
            <a:spLocks noChangeShapeType="1"/>
          </p:cNvSpPr>
          <p:nvPr/>
        </p:nvSpPr>
        <p:spPr bwMode="auto">
          <a:xfrm flipV="1">
            <a:off x="4303713" y="36877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Line 74"/>
          <p:cNvSpPr>
            <a:spLocks noChangeShapeType="1"/>
          </p:cNvSpPr>
          <p:nvPr/>
        </p:nvSpPr>
        <p:spPr bwMode="auto">
          <a:xfrm flipV="1">
            <a:off x="4084638" y="36877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2" name="Line 75"/>
          <p:cNvSpPr>
            <a:spLocks noChangeShapeType="1"/>
          </p:cNvSpPr>
          <p:nvPr/>
        </p:nvSpPr>
        <p:spPr bwMode="auto">
          <a:xfrm flipV="1">
            <a:off x="3865563" y="36877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3" name="Line 76"/>
          <p:cNvSpPr>
            <a:spLocks noChangeShapeType="1"/>
          </p:cNvSpPr>
          <p:nvPr/>
        </p:nvSpPr>
        <p:spPr bwMode="auto">
          <a:xfrm flipV="1">
            <a:off x="3644900" y="36877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4" name="Line 77"/>
          <p:cNvSpPr>
            <a:spLocks noChangeShapeType="1"/>
          </p:cNvSpPr>
          <p:nvPr/>
        </p:nvSpPr>
        <p:spPr bwMode="auto">
          <a:xfrm flipV="1">
            <a:off x="3425825" y="36877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5" name="Line 78"/>
          <p:cNvSpPr>
            <a:spLocks noChangeShapeType="1"/>
          </p:cNvSpPr>
          <p:nvPr/>
        </p:nvSpPr>
        <p:spPr bwMode="auto">
          <a:xfrm flipV="1">
            <a:off x="3206750" y="36877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6" name="Line 79"/>
          <p:cNvSpPr>
            <a:spLocks noChangeShapeType="1"/>
          </p:cNvSpPr>
          <p:nvPr/>
        </p:nvSpPr>
        <p:spPr bwMode="auto">
          <a:xfrm flipV="1">
            <a:off x="2986088" y="36877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7" name="Line 80"/>
          <p:cNvSpPr>
            <a:spLocks noChangeShapeType="1"/>
          </p:cNvSpPr>
          <p:nvPr/>
        </p:nvSpPr>
        <p:spPr bwMode="auto">
          <a:xfrm flipV="1">
            <a:off x="2767013" y="36877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8" name="Line 81"/>
          <p:cNvSpPr>
            <a:spLocks noChangeShapeType="1"/>
          </p:cNvSpPr>
          <p:nvPr/>
        </p:nvSpPr>
        <p:spPr bwMode="auto">
          <a:xfrm flipV="1">
            <a:off x="2547938" y="36877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9" name="Line 82"/>
          <p:cNvSpPr>
            <a:spLocks noChangeShapeType="1"/>
          </p:cNvSpPr>
          <p:nvPr/>
        </p:nvSpPr>
        <p:spPr bwMode="auto">
          <a:xfrm flipV="1">
            <a:off x="6499225" y="368776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0" name="Line 83"/>
          <p:cNvSpPr>
            <a:spLocks noChangeShapeType="1"/>
          </p:cNvSpPr>
          <p:nvPr/>
        </p:nvSpPr>
        <p:spPr bwMode="auto">
          <a:xfrm flipV="1">
            <a:off x="5840413" y="3687763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1" name="Line 84"/>
          <p:cNvSpPr>
            <a:spLocks noChangeShapeType="1"/>
          </p:cNvSpPr>
          <p:nvPr/>
        </p:nvSpPr>
        <p:spPr bwMode="auto">
          <a:xfrm flipV="1">
            <a:off x="5181600" y="368776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2" name="Line 85"/>
          <p:cNvSpPr>
            <a:spLocks noChangeShapeType="1"/>
          </p:cNvSpPr>
          <p:nvPr/>
        </p:nvSpPr>
        <p:spPr bwMode="auto">
          <a:xfrm flipV="1">
            <a:off x="4522788" y="3687763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3" name="Line 86"/>
          <p:cNvSpPr>
            <a:spLocks noChangeShapeType="1"/>
          </p:cNvSpPr>
          <p:nvPr/>
        </p:nvSpPr>
        <p:spPr bwMode="auto">
          <a:xfrm flipV="1">
            <a:off x="3865563" y="3687763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4" name="Line 87"/>
          <p:cNvSpPr>
            <a:spLocks noChangeShapeType="1"/>
          </p:cNvSpPr>
          <p:nvPr/>
        </p:nvSpPr>
        <p:spPr bwMode="auto">
          <a:xfrm flipV="1">
            <a:off x="3206750" y="368776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5" name="Line 88"/>
          <p:cNvSpPr>
            <a:spLocks noChangeShapeType="1"/>
          </p:cNvSpPr>
          <p:nvPr/>
        </p:nvSpPr>
        <p:spPr bwMode="auto">
          <a:xfrm flipV="1">
            <a:off x="2547938" y="3687763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6" name="Line 89"/>
          <p:cNvSpPr>
            <a:spLocks noChangeShapeType="1"/>
          </p:cNvSpPr>
          <p:nvPr/>
        </p:nvSpPr>
        <p:spPr bwMode="auto">
          <a:xfrm flipV="1">
            <a:off x="2719388" y="1428750"/>
            <a:ext cx="13335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" name="Line 90"/>
          <p:cNvSpPr>
            <a:spLocks noChangeShapeType="1"/>
          </p:cNvSpPr>
          <p:nvPr/>
        </p:nvSpPr>
        <p:spPr bwMode="auto">
          <a:xfrm>
            <a:off x="2852738" y="1428750"/>
            <a:ext cx="1143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8" name="Line 91"/>
          <p:cNvSpPr>
            <a:spLocks noChangeShapeType="1"/>
          </p:cNvSpPr>
          <p:nvPr/>
        </p:nvSpPr>
        <p:spPr bwMode="auto">
          <a:xfrm>
            <a:off x="2967038" y="1466850"/>
            <a:ext cx="106362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9" name="Line 92"/>
          <p:cNvSpPr>
            <a:spLocks noChangeShapeType="1"/>
          </p:cNvSpPr>
          <p:nvPr/>
        </p:nvSpPr>
        <p:spPr bwMode="auto">
          <a:xfrm flipV="1">
            <a:off x="3073400" y="1628775"/>
            <a:ext cx="24765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0" name="Line 93"/>
          <p:cNvSpPr>
            <a:spLocks noChangeShapeType="1"/>
          </p:cNvSpPr>
          <p:nvPr/>
        </p:nvSpPr>
        <p:spPr bwMode="auto">
          <a:xfrm>
            <a:off x="3321050" y="1628775"/>
            <a:ext cx="3810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1" name="Line 94"/>
          <p:cNvSpPr>
            <a:spLocks noChangeShapeType="1"/>
          </p:cNvSpPr>
          <p:nvPr/>
        </p:nvSpPr>
        <p:spPr bwMode="auto">
          <a:xfrm flipV="1">
            <a:off x="3359150" y="1524000"/>
            <a:ext cx="18097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2" name="Line 95"/>
          <p:cNvSpPr>
            <a:spLocks noChangeShapeType="1"/>
          </p:cNvSpPr>
          <p:nvPr/>
        </p:nvSpPr>
        <p:spPr bwMode="auto">
          <a:xfrm flipV="1">
            <a:off x="3540125" y="1514475"/>
            <a:ext cx="10477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3" name="Line 96"/>
          <p:cNvSpPr>
            <a:spLocks noChangeShapeType="1"/>
          </p:cNvSpPr>
          <p:nvPr/>
        </p:nvSpPr>
        <p:spPr bwMode="auto">
          <a:xfrm>
            <a:off x="3644900" y="1514475"/>
            <a:ext cx="268288" cy="590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4" name="Line 97"/>
          <p:cNvSpPr>
            <a:spLocks noChangeShapeType="1"/>
          </p:cNvSpPr>
          <p:nvPr/>
        </p:nvSpPr>
        <p:spPr bwMode="auto">
          <a:xfrm flipV="1">
            <a:off x="3913188" y="1895475"/>
            <a:ext cx="66675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5" name="Line 98"/>
          <p:cNvSpPr>
            <a:spLocks noChangeShapeType="1"/>
          </p:cNvSpPr>
          <p:nvPr/>
        </p:nvSpPr>
        <p:spPr bwMode="auto">
          <a:xfrm flipV="1">
            <a:off x="3979863" y="1809750"/>
            <a:ext cx="104775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6" name="Line 99"/>
          <p:cNvSpPr>
            <a:spLocks noChangeShapeType="1"/>
          </p:cNvSpPr>
          <p:nvPr/>
        </p:nvSpPr>
        <p:spPr bwMode="auto">
          <a:xfrm flipV="1">
            <a:off x="4084638" y="180022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" name="Line 100"/>
          <p:cNvSpPr>
            <a:spLocks noChangeShapeType="1"/>
          </p:cNvSpPr>
          <p:nvPr/>
        </p:nvSpPr>
        <p:spPr bwMode="auto">
          <a:xfrm>
            <a:off x="4084638" y="1800225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" name="Line 101"/>
          <p:cNvSpPr>
            <a:spLocks noChangeShapeType="1"/>
          </p:cNvSpPr>
          <p:nvPr/>
        </p:nvSpPr>
        <p:spPr bwMode="auto">
          <a:xfrm>
            <a:off x="4237038" y="1876425"/>
            <a:ext cx="2381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9" name="Line 102"/>
          <p:cNvSpPr>
            <a:spLocks noChangeShapeType="1"/>
          </p:cNvSpPr>
          <p:nvPr/>
        </p:nvSpPr>
        <p:spPr bwMode="auto">
          <a:xfrm>
            <a:off x="4475163" y="2171700"/>
            <a:ext cx="163512" cy="830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0" name="Line 103"/>
          <p:cNvSpPr>
            <a:spLocks noChangeShapeType="1"/>
          </p:cNvSpPr>
          <p:nvPr/>
        </p:nvSpPr>
        <p:spPr bwMode="auto">
          <a:xfrm flipV="1">
            <a:off x="4638675" y="2630488"/>
            <a:ext cx="57150" cy="371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1" name="Line 104"/>
          <p:cNvSpPr>
            <a:spLocks noChangeShapeType="1"/>
          </p:cNvSpPr>
          <p:nvPr/>
        </p:nvSpPr>
        <p:spPr bwMode="auto">
          <a:xfrm>
            <a:off x="4695825" y="2630488"/>
            <a:ext cx="133350" cy="447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2" name="Line 105"/>
          <p:cNvSpPr>
            <a:spLocks noChangeShapeType="1"/>
          </p:cNvSpPr>
          <p:nvPr/>
        </p:nvSpPr>
        <p:spPr bwMode="auto">
          <a:xfrm>
            <a:off x="4829175" y="3078163"/>
            <a:ext cx="592138" cy="476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3" name="Line 106"/>
          <p:cNvSpPr>
            <a:spLocks noChangeShapeType="1"/>
          </p:cNvSpPr>
          <p:nvPr/>
        </p:nvSpPr>
        <p:spPr bwMode="auto">
          <a:xfrm flipV="1">
            <a:off x="5421313" y="3211513"/>
            <a:ext cx="1077912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4" name="Rectangle 107"/>
          <p:cNvSpPr>
            <a:spLocks noChangeArrowheads="1"/>
          </p:cNvSpPr>
          <p:nvPr/>
        </p:nvSpPr>
        <p:spPr bwMode="auto">
          <a:xfrm>
            <a:off x="2690813" y="14668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5" name="Rectangle 108"/>
          <p:cNvSpPr>
            <a:spLocks noChangeArrowheads="1"/>
          </p:cNvSpPr>
          <p:nvPr/>
        </p:nvSpPr>
        <p:spPr bwMode="auto">
          <a:xfrm>
            <a:off x="2824163" y="14001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6" name="Rectangle 109"/>
          <p:cNvSpPr>
            <a:spLocks noChangeArrowheads="1"/>
          </p:cNvSpPr>
          <p:nvPr/>
        </p:nvSpPr>
        <p:spPr bwMode="auto">
          <a:xfrm>
            <a:off x="2938463" y="14382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7" name="Rectangle 110"/>
          <p:cNvSpPr>
            <a:spLocks noChangeArrowheads="1"/>
          </p:cNvSpPr>
          <p:nvPr/>
        </p:nvSpPr>
        <p:spPr bwMode="auto">
          <a:xfrm>
            <a:off x="3044825" y="17145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" name="Rectangle 111"/>
          <p:cNvSpPr>
            <a:spLocks noChangeArrowheads="1"/>
          </p:cNvSpPr>
          <p:nvPr/>
        </p:nvSpPr>
        <p:spPr bwMode="auto">
          <a:xfrm>
            <a:off x="3292475" y="16002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9" name="Rectangle 112"/>
          <p:cNvSpPr>
            <a:spLocks noChangeArrowheads="1"/>
          </p:cNvSpPr>
          <p:nvPr/>
        </p:nvSpPr>
        <p:spPr bwMode="auto">
          <a:xfrm>
            <a:off x="3330575" y="17907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0" name="Rectangle 113"/>
          <p:cNvSpPr>
            <a:spLocks noChangeArrowheads="1"/>
          </p:cNvSpPr>
          <p:nvPr/>
        </p:nvSpPr>
        <p:spPr bwMode="auto">
          <a:xfrm>
            <a:off x="3511550" y="14954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1" name="Rectangle 114"/>
          <p:cNvSpPr>
            <a:spLocks noChangeArrowheads="1"/>
          </p:cNvSpPr>
          <p:nvPr/>
        </p:nvSpPr>
        <p:spPr bwMode="auto">
          <a:xfrm>
            <a:off x="3616325" y="14859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2" name="Rectangle 115"/>
          <p:cNvSpPr>
            <a:spLocks noChangeArrowheads="1"/>
          </p:cNvSpPr>
          <p:nvPr/>
        </p:nvSpPr>
        <p:spPr bwMode="auto">
          <a:xfrm>
            <a:off x="3884613" y="20764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3" name="Rectangle 116"/>
          <p:cNvSpPr>
            <a:spLocks noChangeArrowheads="1"/>
          </p:cNvSpPr>
          <p:nvPr/>
        </p:nvSpPr>
        <p:spPr bwMode="auto">
          <a:xfrm>
            <a:off x="3951288" y="18669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4" name="Rectangle 117"/>
          <p:cNvSpPr>
            <a:spLocks noChangeArrowheads="1"/>
          </p:cNvSpPr>
          <p:nvPr/>
        </p:nvSpPr>
        <p:spPr bwMode="auto">
          <a:xfrm>
            <a:off x="4056063" y="17811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5" name="Rectangle 118"/>
          <p:cNvSpPr>
            <a:spLocks noChangeArrowheads="1"/>
          </p:cNvSpPr>
          <p:nvPr/>
        </p:nvSpPr>
        <p:spPr bwMode="auto">
          <a:xfrm>
            <a:off x="4056063" y="17716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6" name="Rectangle 119"/>
          <p:cNvSpPr>
            <a:spLocks noChangeArrowheads="1"/>
          </p:cNvSpPr>
          <p:nvPr/>
        </p:nvSpPr>
        <p:spPr bwMode="auto">
          <a:xfrm>
            <a:off x="4208463" y="18478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7" name="Rectangle 120"/>
          <p:cNvSpPr>
            <a:spLocks noChangeArrowheads="1"/>
          </p:cNvSpPr>
          <p:nvPr/>
        </p:nvSpPr>
        <p:spPr bwMode="auto">
          <a:xfrm>
            <a:off x="4446588" y="21431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8" name="Rectangle 121"/>
          <p:cNvSpPr>
            <a:spLocks noChangeArrowheads="1"/>
          </p:cNvSpPr>
          <p:nvPr/>
        </p:nvSpPr>
        <p:spPr bwMode="auto">
          <a:xfrm>
            <a:off x="4610100" y="29733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9" name="Rectangle 122"/>
          <p:cNvSpPr>
            <a:spLocks noChangeArrowheads="1"/>
          </p:cNvSpPr>
          <p:nvPr/>
        </p:nvSpPr>
        <p:spPr bwMode="auto">
          <a:xfrm>
            <a:off x="4667250" y="26019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0" name="Rectangle 123"/>
          <p:cNvSpPr>
            <a:spLocks noChangeArrowheads="1"/>
          </p:cNvSpPr>
          <p:nvPr/>
        </p:nvSpPr>
        <p:spPr bwMode="auto">
          <a:xfrm>
            <a:off x="4800600" y="30495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1" name="Rectangle 124"/>
          <p:cNvSpPr>
            <a:spLocks noChangeArrowheads="1"/>
          </p:cNvSpPr>
          <p:nvPr/>
        </p:nvSpPr>
        <p:spPr bwMode="auto">
          <a:xfrm>
            <a:off x="5392738" y="35258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2" name="Rectangle 125"/>
          <p:cNvSpPr>
            <a:spLocks noChangeArrowheads="1"/>
          </p:cNvSpPr>
          <p:nvPr/>
        </p:nvSpPr>
        <p:spPr bwMode="auto">
          <a:xfrm>
            <a:off x="6470650" y="31829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3" name="Line 126"/>
          <p:cNvSpPr>
            <a:spLocks noChangeShapeType="1"/>
          </p:cNvSpPr>
          <p:nvPr/>
        </p:nvSpPr>
        <p:spPr bwMode="auto">
          <a:xfrm>
            <a:off x="2547938" y="1143000"/>
            <a:ext cx="1587" cy="254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4" name="Line 127"/>
          <p:cNvSpPr>
            <a:spLocks noChangeShapeType="1"/>
          </p:cNvSpPr>
          <p:nvPr/>
        </p:nvSpPr>
        <p:spPr bwMode="auto">
          <a:xfrm>
            <a:off x="2509838" y="36877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5" name="Line 131"/>
          <p:cNvSpPr>
            <a:spLocks noChangeShapeType="1"/>
          </p:cNvSpPr>
          <p:nvPr/>
        </p:nvSpPr>
        <p:spPr bwMode="auto">
          <a:xfrm>
            <a:off x="2509838" y="33258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6" name="Line 135"/>
          <p:cNvSpPr>
            <a:spLocks noChangeShapeType="1"/>
          </p:cNvSpPr>
          <p:nvPr/>
        </p:nvSpPr>
        <p:spPr bwMode="auto">
          <a:xfrm>
            <a:off x="2509838" y="29638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7" name="Line 139"/>
          <p:cNvSpPr>
            <a:spLocks noChangeShapeType="1"/>
          </p:cNvSpPr>
          <p:nvPr/>
        </p:nvSpPr>
        <p:spPr bwMode="auto">
          <a:xfrm>
            <a:off x="2509838" y="26019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" name="Line 143"/>
          <p:cNvSpPr>
            <a:spLocks noChangeShapeType="1"/>
          </p:cNvSpPr>
          <p:nvPr/>
        </p:nvSpPr>
        <p:spPr bwMode="auto">
          <a:xfrm>
            <a:off x="2509838" y="22288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" name="Line 147"/>
          <p:cNvSpPr>
            <a:spLocks noChangeShapeType="1"/>
          </p:cNvSpPr>
          <p:nvPr/>
        </p:nvSpPr>
        <p:spPr bwMode="auto">
          <a:xfrm>
            <a:off x="2509838" y="18669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" name="Line 151"/>
          <p:cNvSpPr>
            <a:spLocks noChangeShapeType="1"/>
          </p:cNvSpPr>
          <p:nvPr/>
        </p:nvSpPr>
        <p:spPr bwMode="auto">
          <a:xfrm>
            <a:off x="2509838" y="15049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" name="Line 155"/>
          <p:cNvSpPr>
            <a:spLocks noChangeShapeType="1"/>
          </p:cNvSpPr>
          <p:nvPr/>
        </p:nvSpPr>
        <p:spPr bwMode="auto">
          <a:xfrm>
            <a:off x="2509838" y="11430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" name="Line 156"/>
          <p:cNvSpPr>
            <a:spLocks noChangeShapeType="1"/>
          </p:cNvSpPr>
          <p:nvPr/>
        </p:nvSpPr>
        <p:spPr bwMode="auto">
          <a:xfrm>
            <a:off x="2500313" y="36877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" name="Line 157"/>
          <p:cNvSpPr>
            <a:spLocks noChangeShapeType="1"/>
          </p:cNvSpPr>
          <p:nvPr/>
        </p:nvSpPr>
        <p:spPr bwMode="auto">
          <a:xfrm>
            <a:off x="2500313" y="332581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" name="Line 158"/>
          <p:cNvSpPr>
            <a:spLocks noChangeShapeType="1"/>
          </p:cNvSpPr>
          <p:nvPr/>
        </p:nvSpPr>
        <p:spPr bwMode="auto">
          <a:xfrm>
            <a:off x="2500313" y="29638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" name="Line 159"/>
          <p:cNvSpPr>
            <a:spLocks noChangeShapeType="1"/>
          </p:cNvSpPr>
          <p:nvPr/>
        </p:nvSpPr>
        <p:spPr bwMode="auto">
          <a:xfrm>
            <a:off x="2500313" y="260191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" name="Line 160"/>
          <p:cNvSpPr>
            <a:spLocks noChangeShapeType="1"/>
          </p:cNvSpPr>
          <p:nvPr/>
        </p:nvSpPr>
        <p:spPr bwMode="auto">
          <a:xfrm>
            <a:off x="2500313" y="222885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" name="Line 161"/>
          <p:cNvSpPr>
            <a:spLocks noChangeShapeType="1"/>
          </p:cNvSpPr>
          <p:nvPr/>
        </p:nvSpPr>
        <p:spPr bwMode="auto">
          <a:xfrm>
            <a:off x="2500313" y="18669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8" name="Line 162"/>
          <p:cNvSpPr>
            <a:spLocks noChangeShapeType="1"/>
          </p:cNvSpPr>
          <p:nvPr/>
        </p:nvSpPr>
        <p:spPr bwMode="auto">
          <a:xfrm>
            <a:off x="2500313" y="150495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9" name="Line 163"/>
          <p:cNvSpPr>
            <a:spLocks noChangeShapeType="1"/>
          </p:cNvSpPr>
          <p:nvPr/>
        </p:nvSpPr>
        <p:spPr bwMode="auto">
          <a:xfrm>
            <a:off x="2500313" y="11430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0" name="Line 164"/>
          <p:cNvSpPr>
            <a:spLocks noChangeShapeType="1"/>
          </p:cNvSpPr>
          <p:nvPr/>
        </p:nvSpPr>
        <p:spPr bwMode="auto">
          <a:xfrm flipV="1">
            <a:off x="2719388" y="1266825"/>
            <a:ext cx="133350" cy="3524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1" name="Line 165"/>
          <p:cNvSpPr>
            <a:spLocks noChangeShapeType="1"/>
          </p:cNvSpPr>
          <p:nvPr/>
        </p:nvSpPr>
        <p:spPr bwMode="auto">
          <a:xfrm>
            <a:off x="2852738" y="1266825"/>
            <a:ext cx="1143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" name="Line 166"/>
          <p:cNvSpPr>
            <a:spLocks noChangeShapeType="1"/>
          </p:cNvSpPr>
          <p:nvPr/>
        </p:nvSpPr>
        <p:spPr bwMode="auto">
          <a:xfrm>
            <a:off x="2967038" y="1266825"/>
            <a:ext cx="106362" cy="4000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" name="Line 167"/>
          <p:cNvSpPr>
            <a:spLocks noChangeShapeType="1"/>
          </p:cNvSpPr>
          <p:nvPr/>
        </p:nvSpPr>
        <p:spPr bwMode="auto">
          <a:xfrm>
            <a:off x="3073400" y="1666875"/>
            <a:ext cx="247650" cy="152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4" name="Line 168"/>
          <p:cNvSpPr>
            <a:spLocks noChangeShapeType="1"/>
          </p:cNvSpPr>
          <p:nvPr/>
        </p:nvSpPr>
        <p:spPr bwMode="auto">
          <a:xfrm flipV="1">
            <a:off x="3321050" y="1743075"/>
            <a:ext cx="381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5" name="Line 169"/>
          <p:cNvSpPr>
            <a:spLocks noChangeShapeType="1"/>
          </p:cNvSpPr>
          <p:nvPr/>
        </p:nvSpPr>
        <p:spPr bwMode="auto">
          <a:xfrm>
            <a:off x="3359150" y="1743075"/>
            <a:ext cx="180975" cy="2000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6" name="Line 170"/>
          <p:cNvSpPr>
            <a:spLocks noChangeShapeType="1"/>
          </p:cNvSpPr>
          <p:nvPr/>
        </p:nvSpPr>
        <p:spPr bwMode="auto">
          <a:xfrm>
            <a:off x="3540125" y="1943100"/>
            <a:ext cx="104775" cy="1047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7" name="Line 171"/>
          <p:cNvSpPr>
            <a:spLocks noChangeShapeType="1"/>
          </p:cNvSpPr>
          <p:nvPr/>
        </p:nvSpPr>
        <p:spPr bwMode="auto">
          <a:xfrm>
            <a:off x="3644900" y="2047875"/>
            <a:ext cx="268288" cy="2952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" name="Line 172"/>
          <p:cNvSpPr>
            <a:spLocks noChangeShapeType="1"/>
          </p:cNvSpPr>
          <p:nvPr/>
        </p:nvSpPr>
        <p:spPr bwMode="auto">
          <a:xfrm>
            <a:off x="3913188" y="2343150"/>
            <a:ext cx="66675" cy="85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9" name="Line 173"/>
          <p:cNvSpPr>
            <a:spLocks noChangeShapeType="1"/>
          </p:cNvSpPr>
          <p:nvPr/>
        </p:nvSpPr>
        <p:spPr bwMode="auto">
          <a:xfrm>
            <a:off x="3979863" y="2428875"/>
            <a:ext cx="104775" cy="2016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0" name="Line 174"/>
          <p:cNvSpPr>
            <a:spLocks noChangeShapeType="1"/>
          </p:cNvSpPr>
          <p:nvPr/>
        </p:nvSpPr>
        <p:spPr bwMode="auto">
          <a:xfrm flipV="1">
            <a:off x="4084638" y="2582863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1" name="Line 175"/>
          <p:cNvSpPr>
            <a:spLocks noChangeShapeType="1"/>
          </p:cNvSpPr>
          <p:nvPr/>
        </p:nvSpPr>
        <p:spPr bwMode="auto">
          <a:xfrm>
            <a:off x="4084638" y="2582863"/>
            <a:ext cx="152400" cy="4857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2" name="Line 176"/>
          <p:cNvSpPr>
            <a:spLocks noChangeShapeType="1"/>
          </p:cNvSpPr>
          <p:nvPr/>
        </p:nvSpPr>
        <p:spPr bwMode="auto">
          <a:xfrm>
            <a:off x="4237038" y="3068638"/>
            <a:ext cx="238125" cy="952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3" name="Line 177"/>
          <p:cNvSpPr>
            <a:spLocks noChangeShapeType="1"/>
          </p:cNvSpPr>
          <p:nvPr/>
        </p:nvSpPr>
        <p:spPr bwMode="auto">
          <a:xfrm>
            <a:off x="4475163" y="3163888"/>
            <a:ext cx="163512" cy="3619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4" name="Line 178"/>
          <p:cNvSpPr>
            <a:spLocks noChangeShapeType="1"/>
          </p:cNvSpPr>
          <p:nvPr/>
        </p:nvSpPr>
        <p:spPr bwMode="auto">
          <a:xfrm flipV="1">
            <a:off x="4638675" y="3287713"/>
            <a:ext cx="57150" cy="2381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5" name="Line 179"/>
          <p:cNvSpPr>
            <a:spLocks noChangeShapeType="1"/>
          </p:cNvSpPr>
          <p:nvPr/>
        </p:nvSpPr>
        <p:spPr bwMode="auto">
          <a:xfrm>
            <a:off x="4695825" y="3287713"/>
            <a:ext cx="133350" cy="1809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6" name="Line 180"/>
          <p:cNvSpPr>
            <a:spLocks noChangeShapeType="1"/>
          </p:cNvSpPr>
          <p:nvPr/>
        </p:nvSpPr>
        <p:spPr bwMode="auto">
          <a:xfrm flipV="1">
            <a:off x="4829175" y="3430588"/>
            <a:ext cx="592138" cy="381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7" name="Line 181"/>
          <p:cNvSpPr>
            <a:spLocks noChangeShapeType="1"/>
          </p:cNvSpPr>
          <p:nvPr/>
        </p:nvSpPr>
        <p:spPr bwMode="auto">
          <a:xfrm flipV="1">
            <a:off x="5421313" y="3344863"/>
            <a:ext cx="1077912" cy="85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8" name="Freeform 182"/>
          <p:cNvSpPr>
            <a:spLocks/>
          </p:cNvSpPr>
          <p:nvPr/>
        </p:nvSpPr>
        <p:spPr bwMode="auto">
          <a:xfrm>
            <a:off x="2690813" y="15906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9" name="Freeform 183"/>
          <p:cNvSpPr>
            <a:spLocks/>
          </p:cNvSpPr>
          <p:nvPr/>
        </p:nvSpPr>
        <p:spPr bwMode="auto">
          <a:xfrm>
            <a:off x="2824163" y="12382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0" name="Freeform 184"/>
          <p:cNvSpPr>
            <a:spLocks/>
          </p:cNvSpPr>
          <p:nvPr/>
        </p:nvSpPr>
        <p:spPr bwMode="auto">
          <a:xfrm>
            <a:off x="2938463" y="1238250"/>
            <a:ext cx="58737" cy="57150"/>
          </a:xfrm>
          <a:custGeom>
            <a:avLst/>
            <a:gdLst>
              <a:gd name="T0" fmla="*/ 18 w 37"/>
              <a:gd name="T1" fmla="*/ 0 h 36"/>
              <a:gd name="T2" fmla="*/ 37 w 37"/>
              <a:gd name="T3" fmla="*/ 18 h 36"/>
              <a:gd name="T4" fmla="*/ 18 w 37"/>
              <a:gd name="T5" fmla="*/ 36 h 36"/>
              <a:gd name="T6" fmla="*/ 0 w 37"/>
              <a:gd name="T7" fmla="*/ 18 h 36"/>
              <a:gd name="T8" fmla="*/ 18 w 37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6"/>
              <a:gd name="T17" fmla="*/ 37 w 37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6">
                <a:moveTo>
                  <a:pt x="18" y="0"/>
                </a:moveTo>
                <a:lnTo>
                  <a:pt x="37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1" name="Freeform 185"/>
          <p:cNvSpPr>
            <a:spLocks/>
          </p:cNvSpPr>
          <p:nvPr/>
        </p:nvSpPr>
        <p:spPr bwMode="auto">
          <a:xfrm>
            <a:off x="3044825" y="16383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2" name="Freeform 186"/>
          <p:cNvSpPr>
            <a:spLocks/>
          </p:cNvSpPr>
          <p:nvPr/>
        </p:nvSpPr>
        <p:spPr bwMode="auto">
          <a:xfrm>
            <a:off x="3292475" y="17907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3" name="Freeform 187"/>
          <p:cNvSpPr>
            <a:spLocks/>
          </p:cNvSpPr>
          <p:nvPr/>
        </p:nvSpPr>
        <p:spPr bwMode="auto">
          <a:xfrm>
            <a:off x="3330575" y="17145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4" name="Freeform 188"/>
          <p:cNvSpPr>
            <a:spLocks/>
          </p:cNvSpPr>
          <p:nvPr/>
        </p:nvSpPr>
        <p:spPr bwMode="auto">
          <a:xfrm>
            <a:off x="3511550" y="19145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5" name="Freeform 189"/>
          <p:cNvSpPr>
            <a:spLocks/>
          </p:cNvSpPr>
          <p:nvPr/>
        </p:nvSpPr>
        <p:spPr bwMode="auto">
          <a:xfrm>
            <a:off x="3616325" y="20193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6" name="Freeform 190"/>
          <p:cNvSpPr>
            <a:spLocks/>
          </p:cNvSpPr>
          <p:nvPr/>
        </p:nvSpPr>
        <p:spPr bwMode="auto">
          <a:xfrm>
            <a:off x="3884613" y="23145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7" name="Freeform 191"/>
          <p:cNvSpPr>
            <a:spLocks/>
          </p:cNvSpPr>
          <p:nvPr/>
        </p:nvSpPr>
        <p:spPr bwMode="auto">
          <a:xfrm>
            <a:off x="3951288" y="24003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8" name="Freeform 192"/>
          <p:cNvSpPr>
            <a:spLocks/>
          </p:cNvSpPr>
          <p:nvPr/>
        </p:nvSpPr>
        <p:spPr bwMode="auto">
          <a:xfrm>
            <a:off x="4056063" y="26019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9" name="Freeform 193"/>
          <p:cNvSpPr>
            <a:spLocks/>
          </p:cNvSpPr>
          <p:nvPr/>
        </p:nvSpPr>
        <p:spPr bwMode="auto">
          <a:xfrm>
            <a:off x="4056063" y="2552700"/>
            <a:ext cx="57150" cy="58738"/>
          </a:xfrm>
          <a:custGeom>
            <a:avLst/>
            <a:gdLst>
              <a:gd name="T0" fmla="*/ 18 w 36"/>
              <a:gd name="T1" fmla="*/ 0 h 37"/>
              <a:gd name="T2" fmla="*/ 36 w 36"/>
              <a:gd name="T3" fmla="*/ 19 h 37"/>
              <a:gd name="T4" fmla="*/ 18 w 36"/>
              <a:gd name="T5" fmla="*/ 37 h 37"/>
              <a:gd name="T6" fmla="*/ 0 w 36"/>
              <a:gd name="T7" fmla="*/ 19 h 37"/>
              <a:gd name="T8" fmla="*/ 18 w 36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7"/>
              <a:gd name="T17" fmla="*/ 36 w 36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7">
                <a:moveTo>
                  <a:pt x="18" y="0"/>
                </a:moveTo>
                <a:lnTo>
                  <a:pt x="36" y="19"/>
                </a:lnTo>
                <a:lnTo>
                  <a:pt x="18" y="37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0" name="Freeform 194"/>
          <p:cNvSpPr>
            <a:spLocks/>
          </p:cNvSpPr>
          <p:nvPr/>
        </p:nvSpPr>
        <p:spPr bwMode="auto">
          <a:xfrm>
            <a:off x="4208463" y="30400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1" name="Freeform 195"/>
          <p:cNvSpPr>
            <a:spLocks/>
          </p:cNvSpPr>
          <p:nvPr/>
        </p:nvSpPr>
        <p:spPr bwMode="auto">
          <a:xfrm>
            <a:off x="4446588" y="31353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2" name="Freeform 196"/>
          <p:cNvSpPr>
            <a:spLocks/>
          </p:cNvSpPr>
          <p:nvPr/>
        </p:nvSpPr>
        <p:spPr bwMode="auto">
          <a:xfrm>
            <a:off x="4610100" y="34972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3" name="Freeform 197"/>
          <p:cNvSpPr>
            <a:spLocks/>
          </p:cNvSpPr>
          <p:nvPr/>
        </p:nvSpPr>
        <p:spPr bwMode="auto">
          <a:xfrm>
            <a:off x="4667250" y="32591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4" name="Freeform 198"/>
          <p:cNvSpPr>
            <a:spLocks/>
          </p:cNvSpPr>
          <p:nvPr/>
        </p:nvSpPr>
        <p:spPr bwMode="auto">
          <a:xfrm>
            <a:off x="4800600" y="34401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5" name="Freeform 199"/>
          <p:cNvSpPr>
            <a:spLocks/>
          </p:cNvSpPr>
          <p:nvPr/>
        </p:nvSpPr>
        <p:spPr bwMode="auto">
          <a:xfrm>
            <a:off x="5392738" y="34020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6" name="Freeform 200"/>
          <p:cNvSpPr>
            <a:spLocks/>
          </p:cNvSpPr>
          <p:nvPr/>
        </p:nvSpPr>
        <p:spPr bwMode="auto">
          <a:xfrm>
            <a:off x="6470650" y="33162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7" name="Rectangle 201"/>
          <p:cNvSpPr>
            <a:spLocks noChangeArrowheads="1"/>
          </p:cNvSpPr>
          <p:nvPr/>
        </p:nvSpPr>
        <p:spPr bwMode="auto">
          <a:xfrm>
            <a:off x="6623050" y="360203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30</a:t>
            </a:r>
            <a:endParaRPr lang="en-US" sz="1200"/>
          </a:p>
        </p:txBody>
      </p:sp>
      <p:sp>
        <p:nvSpPr>
          <p:cNvPr id="4248" name="Rectangle 202"/>
          <p:cNvSpPr>
            <a:spLocks noChangeArrowheads="1"/>
          </p:cNvSpPr>
          <p:nvPr/>
        </p:nvSpPr>
        <p:spPr bwMode="auto">
          <a:xfrm>
            <a:off x="6623050" y="324008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40</a:t>
            </a:r>
            <a:endParaRPr lang="en-US" sz="1200"/>
          </a:p>
        </p:txBody>
      </p:sp>
      <p:sp>
        <p:nvSpPr>
          <p:cNvPr id="4249" name="Rectangle 203"/>
          <p:cNvSpPr>
            <a:spLocks noChangeArrowheads="1"/>
          </p:cNvSpPr>
          <p:nvPr/>
        </p:nvSpPr>
        <p:spPr bwMode="auto">
          <a:xfrm>
            <a:off x="6623050" y="287813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50</a:t>
            </a:r>
            <a:endParaRPr lang="en-US" sz="1200"/>
          </a:p>
        </p:txBody>
      </p:sp>
      <p:sp>
        <p:nvSpPr>
          <p:cNvPr id="4250" name="Rectangle 204"/>
          <p:cNvSpPr>
            <a:spLocks noChangeArrowheads="1"/>
          </p:cNvSpPr>
          <p:nvPr/>
        </p:nvSpPr>
        <p:spPr bwMode="auto">
          <a:xfrm>
            <a:off x="6623050" y="25146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60</a:t>
            </a:r>
            <a:endParaRPr lang="en-US" sz="1200"/>
          </a:p>
        </p:txBody>
      </p:sp>
      <p:sp>
        <p:nvSpPr>
          <p:cNvPr id="4251" name="Rectangle 205"/>
          <p:cNvSpPr>
            <a:spLocks noChangeArrowheads="1"/>
          </p:cNvSpPr>
          <p:nvPr/>
        </p:nvSpPr>
        <p:spPr bwMode="auto">
          <a:xfrm>
            <a:off x="6623050" y="214312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70</a:t>
            </a:r>
            <a:endParaRPr lang="en-US" sz="1200"/>
          </a:p>
        </p:txBody>
      </p:sp>
      <p:sp>
        <p:nvSpPr>
          <p:cNvPr id="4252" name="Rectangle 206"/>
          <p:cNvSpPr>
            <a:spLocks noChangeArrowheads="1"/>
          </p:cNvSpPr>
          <p:nvPr/>
        </p:nvSpPr>
        <p:spPr bwMode="auto">
          <a:xfrm>
            <a:off x="6623050" y="17811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80</a:t>
            </a:r>
            <a:endParaRPr lang="en-US" sz="1200"/>
          </a:p>
        </p:txBody>
      </p:sp>
      <p:sp>
        <p:nvSpPr>
          <p:cNvPr id="4253" name="Rectangle 207"/>
          <p:cNvSpPr>
            <a:spLocks noChangeArrowheads="1"/>
          </p:cNvSpPr>
          <p:nvPr/>
        </p:nvSpPr>
        <p:spPr bwMode="auto">
          <a:xfrm>
            <a:off x="6623050" y="141922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90</a:t>
            </a:r>
            <a:endParaRPr lang="en-US" sz="1200"/>
          </a:p>
        </p:txBody>
      </p:sp>
      <p:sp>
        <p:nvSpPr>
          <p:cNvPr id="4254" name="Rectangle 208"/>
          <p:cNvSpPr>
            <a:spLocks noChangeArrowheads="1"/>
          </p:cNvSpPr>
          <p:nvPr/>
        </p:nvSpPr>
        <p:spPr bwMode="auto">
          <a:xfrm>
            <a:off x="6623050" y="1057275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100</a:t>
            </a:r>
            <a:endParaRPr lang="en-US" sz="1200"/>
          </a:p>
        </p:txBody>
      </p:sp>
      <p:sp>
        <p:nvSpPr>
          <p:cNvPr id="4255" name="Rectangle 209"/>
          <p:cNvSpPr>
            <a:spLocks noChangeArrowheads="1"/>
          </p:cNvSpPr>
          <p:nvPr/>
        </p:nvSpPr>
        <p:spPr bwMode="auto">
          <a:xfrm>
            <a:off x="6394450" y="3821113"/>
            <a:ext cx="219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-90</a:t>
            </a:r>
            <a:endParaRPr lang="en-US" sz="1200"/>
          </a:p>
        </p:txBody>
      </p:sp>
      <p:sp>
        <p:nvSpPr>
          <p:cNvPr id="4256" name="Rectangle 210"/>
          <p:cNvSpPr>
            <a:spLocks noChangeArrowheads="1"/>
          </p:cNvSpPr>
          <p:nvPr/>
        </p:nvSpPr>
        <p:spPr bwMode="auto">
          <a:xfrm>
            <a:off x="5735638" y="3821113"/>
            <a:ext cx="219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-60</a:t>
            </a:r>
            <a:endParaRPr lang="en-US" sz="1200"/>
          </a:p>
        </p:txBody>
      </p:sp>
      <p:sp>
        <p:nvSpPr>
          <p:cNvPr id="4257" name="Rectangle 211"/>
          <p:cNvSpPr>
            <a:spLocks noChangeArrowheads="1"/>
          </p:cNvSpPr>
          <p:nvPr/>
        </p:nvSpPr>
        <p:spPr bwMode="auto">
          <a:xfrm>
            <a:off x="5076825" y="3821113"/>
            <a:ext cx="219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-30</a:t>
            </a:r>
            <a:endParaRPr lang="en-US" sz="1200"/>
          </a:p>
        </p:txBody>
      </p:sp>
      <p:sp>
        <p:nvSpPr>
          <p:cNvPr id="4258" name="Rectangle 212"/>
          <p:cNvSpPr>
            <a:spLocks noChangeArrowheads="1"/>
          </p:cNvSpPr>
          <p:nvPr/>
        </p:nvSpPr>
        <p:spPr bwMode="auto">
          <a:xfrm>
            <a:off x="4484688" y="38211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 sz="1200"/>
          </a:p>
        </p:txBody>
      </p:sp>
      <p:sp>
        <p:nvSpPr>
          <p:cNvPr id="4259" name="Rectangle 213"/>
          <p:cNvSpPr>
            <a:spLocks noChangeArrowheads="1"/>
          </p:cNvSpPr>
          <p:nvPr/>
        </p:nvSpPr>
        <p:spPr bwMode="auto">
          <a:xfrm>
            <a:off x="3779838" y="382111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30</a:t>
            </a:r>
            <a:endParaRPr lang="en-US" sz="1200"/>
          </a:p>
        </p:txBody>
      </p:sp>
      <p:sp>
        <p:nvSpPr>
          <p:cNvPr id="4260" name="Rectangle 214"/>
          <p:cNvSpPr>
            <a:spLocks noChangeArrowheads="1"/>
          </p:cNvSpPr>
          <p:nvPr/>
        </p:nvSpPr>
        <p:spPr bwMode="auto">
          <a:xfrm>
            <a:off x="3121025" y="382111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60</a:t>
            </a:r>
            <a:endParaRPr lang="en-US" sz="1200"/>
          </a:p>
        </p:txBody>
      </p:sp>
      <p:sp>
        <p:nvSpPr>
          <p:cNvPr id="4261" name="Rectangle 215"/>
          <p:cNvSpPr>
            <a:spLocks noChangeArrowheads="1"/>
          </p:cNvSpPr>
          <p:nvPr/>
        </p:nvSpPr>
        <p:spPr bwMode="auto">
          <a:xfrm>
            <a:off x="2462213" y="382111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90</a:t>
            </a:r>
            <a:endParaRPr lang="en-US" sz="1200"/>
          </a:p>
        </p:txBody>
      </p:sp>
      <p:sp>
        <p:nvSpPr>
          <p:cNvPr id="4262" name="Rectangle 216"/>
          <p:cNvSpPr>
            <a:spLocks noChangeArrowheads="1"/>
          </p:cNvSpPr>
          <p:nvPr/>
        </p:nvSpPr>
        <p:spPr bwMode="auto">
          <a:xfrm>
            <a:off x="3721100" y="4068763"/>
            <a:ext cx="16462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Latitude (degrees North)</a:t>
            </a:r>
            <a:endParaRPr lang="en-US" sz="1200"/>
          </a:p>
        </p:txBody>
      </p:sp>
      <p:sp>
        <p:nvSpPr>
          <p:cNvPr id="4263" name="Rectangle 217"/>
          <p:cNvSpPr>
            <a:spLocks noChangeArrowheads="1"/>
          </p:cNvSpPr>
          <p:nvPr/>
        </p:nvSpPr>
        <p:spPr bwMode="auto">
          <a:xfrm rot="-5400000">
            <a:off x="6009481" y="2288382"/>
            <a:ext cx="20351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Contribution To Amplitude (%)</a:t>
            </a:r>
            <a:endParaRPr lang="en-US" sz="1200"/>
          </a:p>
        </p:txBody>
      </p:sp>
      <p:sp>
        <p:nvSpPr>
          <p:cNvPr id="4264" name="Rectangle 218"/>
          <p:cNvSpPr>
            <a:spLocks noChangeArrowheads="1"/>
          </p:cNvSpPr>
          <p:nvPr/>
        </p:nvSpPr>
        <p:spPr bwMode="auto">
          <a:xfrm>
            <a:off x="2338388" y="360203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 sz="1200"/>
          </a:p>
        </p:txBody>
      </p:sp>
      <p:sp>
        <p:nvSpPr>
          <p:cNvPr id="4265" name="Rectangle 219"/>
          <p:cNvSpPr>
            <a:spLocks noChangeArrowheads="1"/>
          </p:cNvSpPr>
          <p:nvPr/>
        </p:nvSpPr>
        <p:spPr bwMode="auto">
          <a:xfrm>
            <a:off x="2338388" y="32400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</a:t>
            </a:r>
            <a:endParaRPr lang="en-US" sz="1200"/>
          </a:p>
        </p:txBody>
      </p:sp>
      <p:sp>
        <p:nvSpPr>
          <p:cNvPr id="4266" name="Rectangle 220"/>
          <p:cNvSpPr>
            <a:spLocks noChangeArrowheads="1"/>
          </p:cNvSpPr>
          <p:nvPr/>
        </p:nvSpPr>
        <p:spPr bwMode="auto">
          <a:xfrm>
            <a:off x="2338388" y="287813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</a:t>
            </a:r>
            <a:endParaRPr lang="en-US" sz="1200"/>
          </a:p>
        </p:txBody>
      </p:sp>
      <p:sp>
        <p:nvSpPr>
          <p:cNvPr id="4267" name="Rectangle 221"/>
          <p:cNvSpPr>
            <a:spLocks noChangeArrowheads="1"/>
          </p:cNvSpPr>
          <p:nvPr/>
        </p:nvSpPr>
        <p:spPr bwMode="auto">
          <a:xfrm>
            <a:off x="2338388" y="251460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</a:t>
            </a:r>
            <a:endParaRPr lang="en-US" sz="1200"/>
          </a:p>
        </p:txBody>
      </p:sp>
      <p:sp>
        <p:nvSpPr>
          <p:cNvPr id="4268" name="Rectangle 222"/>
          <p:cNvSpPr>
            <a:spLocks noChangeArrowheads="1"/>
          </p:cNvSpPr>
          <p:nvPr/>
        </p:nvSpPr>
        <p:spPr bwMode="auto">
          <a:xfrm>
            <a:off x="2338388" y="21431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8</a:t>
            </a:r>
            <a:endParaRPr lang="en-US" sz="1200"/>
          </a:p>
        </p:txBody>
      </p:sp>
      <p:sp>
        <p:nvSpPr>
          <p:cNvPr id="4269" name="Rectangle 223"/>
          <p:cNvSpPr>
            <a:spLocks noChangeArrowheads="1"/>
          </p:cNvSpPr>
          <p:nvPr/>
        </p:nvSpPr>
        <p:spPr bwMode="auto">
          <a:xfrm>
            <a:off x="2252663" y="17811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</a:t>
            </a:r>
            <a:endParaRPr lang="en-US" sz="1200"/>
          </a:p>
        </p:txBody>
      </p:sp>
      <p:sp>
        <p:nvSpPr>
          <p:cNvPr id="4270" name="Rectangle 224"/>
          <p:cNvSpPr>
            <a:spLocks noChangeArrowheads="1"/>
          </p:cNvSpPr>
          <p:nvPr/>
        </p:nvSpPr>
        <p:spPr bwMode="auto">
          <a:xfrm>
            <a:off x="2252663" y="141922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12</a:t>
            </a:r>
            <a:endParaRPr lang="en-US" sz="1200"/>
          </a:p>
        </p:txBody>
      </p:sp>
      <p:sp>
        <p:nvSpPr>
          <p:cNvPr id="4271" name="Rectangle 225"/>
          <p:cNvSpPr>
            <a:spLocks noChangeArrowheads="1"/>
          </p:cNvSpPr>
          <p:nvPr/>
        </p:nvSpPr>
        <p:spPr bwMode="auto">
          <a:xfrm>
            <a:off x="2252663" y="10572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14</a:t>
            </a:r>
            <a:endParaRPr lang="en-US" sz="1200"/>
          </a:p>
        </p:txBody>
      </p:sp>
      <p:sp>
        <p:nvSpPr>
          <p:cNvPr id="4272" name="Rectangle 226"/>
          <p:cNvSpPr>
            <a:spLocks noChangeArrowheads="1"/>
          </p:cNvSpPr>
          <p:nvPr/>
        </p:nvSpPr>
        <p:spPr bwMode="auto">
          <a:xfrm rot="-5400000">
            <a:off x="1534319" y="2312194"/>
            <a:ext cx="11144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Amplitude (ppm)</a:t>
            </a:r>
            <a:endParaRPr lang="en-US" sz="1200"/>
          </a:p>
        </p:txBody>
      </p:sp>
      <p:sp>
        <p:nvSpPr>
          <p:cNvPr id="4273" name="Rectangle 227"/>
          <p:cNvSpPr>
            <a:spLocks noChangeArrowheads="1"/>
          </p:cNvSpPr>
          <p:nvPr/>
        </p:nvSpPr>
        <p:spPr bwMode="auto">
          <a:xfrm>
            <a:off x="2646363" y="3390900"/>
            <a:ext cx="1709737" cy="2190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4" name="Line 228"/>
          <p:cNvSpPr>
            <a:spLocks noChangeShapeType="1"/>
          </p:cNvSpPr>
          <p:nvPr/>
        </p:nvSpPr>
        <p:spPr bwMode="auto">
          <a:xfrm>
            <a:off x="2693988" y="3505200"/>
            <a:ext cx="2587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5" name="Rectangle 229"/>
          <p:cNvSpPr>
            <a:spLocks noChangeArrowheads="1"/>
          </p:cNvSpPr>
          <p:nvPr/>
        </p:nvSpPr>
        <p:spPr bwMode="auto">
          <a:xfrm>
            <a:off x="2790825" y="34766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6" name="Rectangle 230"/>
          <p:cNvSpPr>
            <a:spLocks noChangeArrowheads="1"/>
          </p:cNvSpPr>
          <p:nvPr/>
        </p:nvSpPr>
        <p:spPr bwMode="auto">
          <a:xfrm>
            <a:off x="2981325" y="3419475"/>
            <a:ext cx="434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Percent</a:t>
            </a:r>
            <a:endParaRPr lang="en-US" sz="1200"/>
          </a:p>
        </p:txBody>
      </p:sp>
      <p:sp>
        <p:nvSpPr>
          <p:cNvPr id="4277" name="Line 231"/>
          <p:cNvSpPr>
            <a:spLocks noChangeShapeType="1"/>
          </p:cNvSpPr>
          <p:nvPr/>
        </p:nvSpPr>
        <p:spPr bwMode="auto">
          <a:xfrm>
            <a:off x="3467100" y="3505200"/>
            <a:ext cx="258763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8" name="Freeform 232"/>
          <p:cNvSpPr>
            <a:spLocks/>
          </p:cNvSpPr>
          <p:nvPr/>
        </p:nvSpPr>
        <p:spPr bwMode="auto">
          <a:xfrm>
            <a:off x="3563938" y="34766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9" name="Rectangle 233"/>
          <p:cNvSpPr>
            <a:spLocks noChangeArrowheads="1"/>
          </p:cNvSpPr>
          <p:nvPr/>
        </p:nvSpPr>
        <p:spPr bwMode="auto">
          <a:xfrm>
            <a:off x="3754438" y="3419475"/>
            <a:ext cx="561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Amplitude</a:t>
            </a:r>
            <a:endParaRPr lang="en-US" sz="1200"/>
          </a:p>
        </p:txBody>
      </p:sp>
      <p:sp>
        <p:nvSpPr>
          <p:cNvPr id="4280" name="Text Box 234"/>
          <p:cNvSpPr txBox="1">
            <a:spLocks noChangeArrowheads="1"/>
          </p:cNvSpPr>
          <p:nvPr/>
        </p:nvSpPr>
        <p:spPr bwMode="auto">
          <a:xfrm>
            <a:off x="176213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29.2</a:t>
            </a:r>
          </a:p>
        </p:txBody>
      </p:sp>
      <p:sp>
        <p:nvSpPr>
          <p:cNvPr id="4281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84"/>
          <p:cNvGrpSpPr>
            <a:grpSpLocks/>
          </p:cNvGrpSpPr>
          <p:nvPr/>
        </p:nvGrpSpPr>
        <p:grpSpPr bwMode="auto">
          <a:xfrm>
            <a:off x="4786313" y="1017588"/>
            <a:ext cx="3849687" cy="3098800"/>
            <a:chOff x="3030" y="641"/>
            <a:chExt cx="2425" cy="1952"/>
          </a:xfrm>
        </p:grpSpPr>
        <p:sp>
          <p:nvSpPr>
            <p:cNvPr id="5320" name="Rectangle 217"/>
            <p:cNvSpPr>
              <a:spLocks noChangeArrowheads="1"/>
            </p:cNvSpPr>
            <p:nvPr/>
          </p:nvSpPr>
          <p:spPr bwMode="auto">
            <a:xfrm>
              <a:off x="3209" y="641"/>
              <a:ext cx="2171" cy="1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" name="Line 218"/>
            <p:cNvSpPr>
              <a:spLocks noChangeShapeType="1"/>
            </p:cNvSpPr>
            <p:nvPr/>
          </p:nvSpPr>
          <p:spPr bwMode="auto">
            <a:xfrm>
              <a:off x="3209" y="1980"/>
              <a:ext cx="21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" name="Line 219"/>
            <p:cNvSpPr>
              <a:spLocks noChangeShapeType="1"/>
            </p:cNvSpPr>
            <p:nvPr/>
          </p:nvSpPr>
          <p:spPr bwMode="auto">
            <a:xfrm>
              <a:off x="3209" y="1722"/>
              <a:ext cx="21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" name="Line 220"/>
            <p:cNvSpPr>
              <a:spLocks noChangeShapeType="1"/>
            </p:cNvSpPr>
            <p:nvPr/>
          </p:nvSpPr>
          <p:spPr bwMode="auto">
            <a:xfrm>
              <a:off x="3209" y="1464"/>
              <a:ext cx="21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" name="Line 221"/>
            <p:cNvSpPr>
              <a:spLocks noChangeShapeType="1"/>
            </p:cNvSpPr>
            <p:nvPr/>
          </p:nvSpPr>
          <p:spPr bwMode="auto">
            <a:xfrm>
              <a:off x="3209" y="1205"/>
              <a:ext cx="21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" name="Line 222"/>
            <p:cNvSpPr>
              <a:spLocks noChangeShapeType="1"/>
            </p:cNvSpPr>
            <p:nvPr/>
          </p:nvSpPr>
          <p:spPr bwMode="auto">
            <a:xfrm>
              <a:off x="3209" y="947"/>
              <a:ext cx="21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" name="Line 223"/>
            <p:cNvSpPr>
              <a:spLocks noChangeShapeType="1"/>
            </p:cNvSpPr>
            <p:nvPr/>
          </p:nvSpPr>
          <p:spPr bwMode="auto">
            <a:xfrm>
              <a:off x="3209" y="695"/>
              <a:ext cx="21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" name="Line 224"/>
            <p:cNvSpPr>
              <a:spLocks noChangeShapeType="1"/>
            </p:cNvSpPr>
            <p:nvPr/>
          </p:nvSpPr>
          <p:spPr bwMode="auto">
            <a:xfrm>
              <a:off x="5380" y="641"/>
              <a:ext cx="1" cy="15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" name="Line 225"/>
            <p:cNvSpPr>
              <a:spLocks noChangeShapeType="1"/>
            </p:cNvSpPr>
            <p:nvPr/>
          </p:nvSpPr>
          <p:spPr bwMode="auto">
            <a:xfrm>
              <a:off x="5017" y="641"/>
              <a:ext cx="1" cy="15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" name="Line 226"/>
            <p:cNvSpPr>
              <a:spLocks noChangeShapeType="1"/>
            </p:cNvSpPr>
            <p:nvPr/>
          </p:nvSpPr>
          <p:spPr bwMode="auto">
            <a:xfrm>
              <a:off x="4659" y="641"/>
              <a:ext cx="1" cy="15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" name="Line 227"/>
            <p:cNvSpPr>
              <a:spLocks noChangeShapeType="1"/>
            </p:cNvSpPr>
            <p:nvPr/>
          </p:nvSpPr>
          <p:spPr bwMode="auto">
            <a:xfrm>
              <a:off x="4295" y="641"/>
              <a:ext cx="1" cy="15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" name="Line 228"/>
            <p:cNvSpPr>
              <a:spLocks noChangeShapeType="1"/>
            </p:cNvSpPr>
            <p:nvPr/>
          </p:nvSpPr>
          <p:spPr bwMode="auto">
            <a:xfrm>
              <a:off x="3931" y="641"/>
              <a:ext cx="1" cy="15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" name="Line 229"/>
            <p:cNvSpPr>
              <a:spLocks noChangeShapeType="1"/>
            </p:cNvSpPr>
            <p:nvPr/>
          </p:nvSpPr>
          <p:spPr bwMode="auto">
            <a:xfrm>
              <a:off x="3573" y="641"/>
              <a:ext cx="1" cy="15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" name="Rectangle 230"/>
            <p:cNvSpPr>
              <a:spLocks noChangeArrowheads="1"/>
            </p:cNvSpPr>
            <p:nvPr/>
          </p:nvSpPr>
          <p:spPr bwMode="auto">
            <a:xfrm>
              <a:off x="3209" y="641"/>
              <a:ext cx="2171" cy="15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" name="Line 231"/>
            <p:cNvSpPr>
              <a:spLocks noChangeShapeType="1"/>
            </p:cNvSpPr>
            <p:nvPr/>
          </p:nvSpPr>
          <p:spPr bwMode="auto">
            <a:xfrm>
              <a:off x="3209" y="641"/>
              <a:ext cx="1" cy="15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" name="Line 232"/>
            <p:cNvSpPr>
              <a:spLocks noChangeShapeType="1"/>
            </p:cNvSpPr>
            <p:nvPr/>
          </p:nvSpPr>
          <p:spPr bwMode="auto">
            <a:xfrm>
              <a:off x="3186" y="2238"/>
              <a:ext cx="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" name="Line 237"/>
            <p:cNvSpPr>
              <a:spLocks noChangeShapeType="1"/>
            </p:cNvSpPr>
            <p:nvPr/>
          </p:nvSpPr>
          <p:spPr bwMode="auto">
            <a:xfrm>
              <a:off x="3186" y="1980"/>
              <a:ext cx="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" name="Line 242"/>
            <p:cNvSpPr>
              <a:spLocks noChangeShapeType="1"/>
            </p:cNvSpPr>
            <p:nvPr/>
          </p:nvSpPr>
          <p:spPr bwMode="auto">
            <a:xfrm>
              <a:off x="3186" y="1722"/>
              <a:ext cx="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" name="Line 247"/>
            <p:cNvSpPr>
              <a:spLocks noChangeShapeType="1"/>
            </p:cNvSpPr>
            <p:nvPr/>
          </p:nvSpPr>
          <p:spPr bwMode="auto">
            <a:xfrm>
              <a:off x="3186" y="1464"/>
              <a:ext cx="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9" name="Line 252"/>
            <p:cNvSpPr>
              <a:spLocks noChangeShapeType="1"/>
            </p:cNvSpPr>
            <p:nvPr/>
          </p:nvSpPr>
          <p:spPr bwMode="auto">
            <a:xfrm>
              <a:off x="3186" y="1205"/>
              <a:ext cx="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0" name="Line 257"/>
            <p:cNvSpPr>
              <a:spLocks noChangeShapeType="1"/>
            </p:cNvSpPr>
            <p:nvPr/>
          </p:nvSpPr>
          <p:spPr bwMode="auto">
            <a:xfrm>
              <a:off x="3186" y="947"/>
              <a:ext cx="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1" name="Line 262"/>
            <p:cNvSpPr>
              <a:spLocks noChangeShapeType="1"/>
            </p:cNvSpPr>
            <p:nvPr/>
          </p:nvSpPr>
          <p:spPr bwMode="auto">
            <a:xfrm>
              <a:off x="3186" y="695"/>
              <a:ext cx="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" name="Line 263"/>
            <p:cNvSpPr>
              <a:spLocks noChangeShapeType="1"/>
            </p:cNvSpPr>
            <p:nvPr/>
          </p:nvSpPr>
          <p:spPr bwMode="auto">
            <a:xfrm>
              <a:off x="3186" y="641"/>
              <a:ext cx="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" name="Line 264"/>
            <p:cNvSpPr>
              <a:spLocks noChangeShapeType="1"/>
            </p:cNvSpPr>
            <p:nvPr/>
          </p:nvSpPr>
          <p:spPr bwMode="auto">
            <a:xfrm>
              <a:off x="3180" y="2238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4" name="Line 265"/>
            <p:cNvSpPr>
              <a:spLocks noChangeShapeType="1"/>
            </p:cNvSpPr>
            <p:nvPr/>
          </p:nvSpPr>
          <p:spPr bwMode="auto">
            <a:xfrm>
              <a:off x="3180" y="1980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" name="Line 266"/>
            <p:cNvSpPr>
              <a:spLocks noChangeShapeType="1"/>
            </p:cNvSpPr>
            <p:nvPr/>
          </p:nvSpPr>
          <p:spPr bwMode="auto">
            <a:xfrm>
              <a:off x="3180" y="1722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" name="Line 267"/>
            <p:cNvSpPr>
              <a:spLocks noChangeShapeType="1"/>
            </p:cNvSpPr>
            <p:nvPr/>
          </p:nvSpPr>
          <p:spPr bwMode="auto">
            <a:xfrm>
              <a:off x="3180" y="1464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7" name="Line 268"/>
            <p:cNvSpPr>
              <a:spLocks noChangeShapeType="1"/>
            </p:cNvSpPr>
            <p:nvPr/>
          </p:nvSpPr>
          <p:spPr bwMode="auto">
            <a:xfrm>
              <a:off x="3180" y="1205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8" name="Line 269"/>
            <p:cNvSpPr>
              <a:spLocks noChangeShapeType="1"/>
            </p:cNvSpPr>
            <p:nvPr/>
          </p:nvSpPr>
          <p:spPr bwMode="auto">
            <a:xfrm>
              <a:off x="3180" y="947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9" name="Line 270"/>
            <p:cNvSpPr>
              <a:spLocks noChangeShapeType="1"/>
            </p:cNvSpPr>
            <p:nvPr/>
          </p:nvSpPr>
          <p:spPr bwMode="auto">
            <a:xfrm>
              <a:off x="3180" y="695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0" name="Line 271"/>
            <p:cNvSpPr>
              <a:spLocks noChangeShapeType="1"/>
            </p:cNvSpPr>
            <p:nvPr/>
          </p:nvSpPr>
          <p:spPr bwMode="auto">
            <a:xfrm>
              <a:off x="3209" y="2238"/>
              <a:ext cx="217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1" name="Line 272"/>
            <p:cNvSpPr>
              <a:spLocks noChangeShapeType="1"/>
            </p:cNvSpPr>
            <p:nvPr/>
          </p:nvSpPr>
          <p:spPr bwMode="auto">
            <a:xfrm flipV="1">
              <a:off x="5380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2" name="Line 273"/>
            <p:cNvSpPr>
              <a:spLocks noChangeShapeType="1"/>
            </p:cNvSpPr>
            <p:nvPr/>
          </p:nvSpPr>
          <p:spPr bwMode="auto">
            <a:xfrm flipV="1">
              <a:off x="5259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3" name="Line 274"/>
            <p:cNvSpPr>
              <a:spLocks noChangeShapeType="1"/>
            </p:cNvSpPr>
            <p:nvPr/>
          </p:nvSpPr>
          <p:spPr bwMode="auto">
            <a:xfrm flipV="1">
              <a:off x="5138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4" name="Line 275"/>
            <p:cNvSpPr>
              <a:spLocks noChangeShapeType="1"/>
            </p:cNvSpPr>
            <p:nvPr/>
          </p:nvSpPr>
          <p:spPr bwMode="auto">
            <a:xfrm flipV="1">
              <a:off x="5017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5" name="Line 276"/>
            <p:cNvSpPr>
              <a:spLocks noChangeShapeType="1"/>
            </p:cNvSpPr>
            <p:nvPr/>
          </p:nvSpPr>
          <p:spPr bwMode="auto">
            <a:xfrm flipV="1">
              <a:off x="4895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6" name="Line 277"/>
            <p:cNvSpPr>
              <a:spLocks noChangeShapeType="1"/>
            </p:cNvSpPr>
            <p:nvPr/>
          </p:nvSpPr>
          <p:spPr bwMode="auto">
            <a:xfrm flipV="1">
              <a:off x="4780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7" name="Line 278"/>
            <p:cNvSpPr>
              <a:spLocks noChangeShapeType="1"/>
            </p:cNvSpPr>
            <p:nvPr/>
          </p:nvSpPr>
          <p:spPr bwMode="auto">
            <a:xfrm flipV="1">
              <a:off x="4659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8" name="Line 279"/>
            <p:cNvSpPr>
              <a:spLocks noChangeShapeType="1"/>
            </p:cNvSpPr>
            <p:nvPr/>
          </p:nvSpPr>
          <p:spPr bwMode="auto">
            <a:xfrm flipV="1">
              <a:off x="4537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9" name="Line 280"/>
            <p:cNvSpPr>
              <a:spLocks noChangeShapeType="1"/>
            </p:cNvSpPr>
            <p:nvPr/>
          </p:nvSpPr>
          <p:spPr bwMode="auto">
            <a:xfrm flipV="1">
              <a:off x="4416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0" name="Line 281"/>
            <p:cNvSpPr>
              <a:spLocks noChangeShapeType="1"/>
            </p:cNvSpPr>
            <p:nvPr/>
          </p:nvSpPr>
          <p:spPr bwMode="auto">
            <a:xfrm flipV="1">
              <a:off x="4295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1" name="Line 282"/>
            <p:cNvSpPr>
              <a:spLocks noChangeShapeType="1"/>
            </p:cNvSpPr>
            <p:nvPr/>
          </p:nvSpPr>
          <p:spPr bwMode="auto">
            <a:xfrm flipV="1">
              <a:off x="4173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2" name="Line 283"/>
            <p:cNvSpPr>
              <a:spLocks noChangeShapeType="1"/>
            </p:cNvSpPr>
            <p:nvPr/>
          </p:nvSpPr>
          <p:spPr bwMode="auto">
            <a:xfrm flipV="1">
              <a:off x="4052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3" name="Line 284"/>
            <p:cNvSpPr>
              <a:spLocks noChangeShapeType="1"/>
            </p:cNvSpPr>
            <p:nvPr/>
          </p:nvSpPr>
          <p:spPr bwMode="auto">
            <a:xfrm flipV="1">
              <a:off x="3931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4" name="Line 285"/>
            <p:cNvSpPr>
              <a:spLocks noChangeShapeType="1"/>
            </p:cNvSpPr>
            <p:nvPr/>
          </p:nvSpPr>
          <p:spPr bwMode="auto">
            <a:xfrm flipV="1">
              <a:off x="3810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5" name="Line 286"/>
            <p:cNvSpPr>
              <a:spLocks noChangeShapeType="1"/>
            </p:cNvSpPr>
            <p:nvPr/>
          </p:nvSpPr>
          <p:spPr bwMode="auto">
            <a:xfrm flipV="1">
              <a:off x="3694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6" name="Line 287"/>
            <p:cNvSpPr>
              <a:spLocks noChangeShapeType="1"/>
            </p:cNvSpPr>
            <p:nvPr/>
          </p:nvSpPr>
          <p:spPr bwMode="auto">
            <a:xfrm flipV="1">
              <a:off x="3573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7" name="Line 288"/>
            <p:cNvSpPr>
              <a:spLocks noChangeShapeType="1"/>
            </p:cNvSpPr>
            <p:nvPr/>
          </p:nvSpPr>
          <p:spPr bwMode="auto">
            <a:xfrm flipV="1">
              <a:off x="3451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8" name="Line 289"/>
            <p:cNvSpPr>
              <a:spLocks noChangeShapeType="1"/>
            </p:cNvSpPr>
            <p:nvPr/>
          </p:nvSpPr>
          <p:spPr bwMode="auto">
            <a:xfrm flipV="1">
              <a:off x="3330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9" name="Line 290"/>
            <p:cNvSpPr>
              <a:spLocks noChangeShapeType="1"/>
            </p:cNvSpPr>
            <p:nvPr/>
          </p:nvSpPr>
          <p:spPr bwMode="auto">
            <a:xfrm flipV="1">
              <a:off x="3209" y="22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0" name="Line 291"/>
            <p:cNvSpPr>
              <a:spLocks noChangeShapeType="1"/>
            </p:cNvSpPr>
            <p:nvPr/>
          </p:nvSpPr>
          <p:spPr bwMode="auto">
            <a:xfrm flipV="1">
              <a:off x="5380" y="223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1" name="Line 292"/>
            <p:cNvSpPr>
              <a:spLocks noChangeShapeType="1"/>
            </p:cNvSpPr>
            <p:nvPr/>
          </p:nvSpPr>
          <p:spPr bwMode="auto">
            <a:xfrm flipV="1">
              <a:off x="5017" y="223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2" name="Line 293"/>
            <p:cNvSpPr>
              <a:spLocks noChangeShapeType="1"/>
            </p:cNvSpPr>
            <p:nvPr/>
          </p:nvSpPr>
          <p:spPr bwMode="auto">
            <a:xfrm flipV="1">
              <a:off x="4659" y="223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3" name="Line 294"/>
            <p:cNvSpPr>
              <a:spLocks noChangeShapeType="1"/>
            </p:cNvSpPr>
            <p:nvPr/>
          </p:nvSpPr>
          <p:spPr bwMode="auto">
            <a:xfrm flipV="1">
              <a:off x="4295" y="223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4" name="Line 295"/>
            <p:cNvSpPr>
              <a:spLocks noChangeShapeType="1"/>
            </p:cNvSpPr>
            <p:nvPr/>
          </p:nvSpPr>
          <p:spPr bwMode="auto">
            <a:xfrm flipV="1">
              <a:off x="3931" y="223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5" name="Line 296"/>
            <p:cNvSpPr>
              <a:spLocks noChangeShapeType="1"/>
            </p:cNvSpPr>
            <p:nvPr/>
          </p:nvSpPr>
          <p:spPr bwMode="auto">
            <a:xfrm flipV="1">
              <a:off x="3573" y="223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" name="Line 297"/>
            <p:cNvSpPr>
              <a:spLocks noChangeShapeType="1"/>
            </p:cNvSpPr>
            <p:nvPr/>
          </p:nvSpPr>
          <p:spPr bwMode="auto">
            <a:xfrm flipV="1">
              <a:off x="3209" y="223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7" name="Line 298"/>
            <p:cNvSpPr>
              <a:spLocks noChangeShapeType="1"/>
            </p:cNvSpPr>
            <p:nvPr/>
          </p:nvSpPr>
          <p:spPr bwMode="auto">
            <a:xfrm>
              <a:off x="3307" y="1800"/>
              <a:ext cx="69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8" name="Line 299"/>
            <p:cNvSpPr>
              <a:spLocks noChangeShapeType="1"/>
            </p:cNvSpPr>
            <p:nvPr/>
          </p:nvSpPr>
          <p:spPr bwMode="auto">
            <a:xfrm>
              <a:off x="3376" y="1836"/>
              <a:ext cx="64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9" name="Line 300"/>
            <p:cNvSpPr>
              <a:spLocks noChangeShapeType="1"/>
            </p:cNvSpPr>
            <p:nvPr/>
          </p:nvSpPr>
          <p:spPr bwMode="auto">
            <a:xfrm flipV="1">
              <a:off x="3440" y="1800"/>
              <a:ext cx="58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0" name="Line 301"/>
            <p:cNvSpPr>
              <a:spLocks noChangeShapeType="1"/>
            </p:cNvSpPr>
            <p:nvPr/>
          </p:nvSpPr>
          <p:spPr bwMode="auto">
            <a:xfrm flipV="1">
              <a:off x="3498" y="1710"/>
              <a:ext cx="133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1" name="Line 302"/>
            <p:cNvSpPr>
              <a:spLocks noChangeShapeType="1"/>
            </p:cNvSpPr>
            <p:nvPr/>
          </p:nvSpPr>
          <p:spPr bwMode="auto">
            <a:xfrm>
              <a:off x="3631" y="1710"/>
              <a:ext cx="23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2" name="Line 303"/>
            <p:cNvSpPr>
              <a:spLocks noChangeShapeType="1"/>
            </p:cNvSpPr>
            <p:nvPr/>
          </p:nvSpPr>
          <p:spPr bwMode="auto">
            <a:xfrm flipV="1">
              <a:off x="3654" y="1536"/>
              <a:ext cx="98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3" name="Line 304"/>
            <p:cNvSpPr>
              <a:spLocks noChangeShapeType="1"/>
            </p:cNvSpPr>
            <p:nvPr/>
          </p:nvSpPr>
          <p:spPr bwMode="auto">
            <a:xfrm>
              <a:off x="3752" y="1536"/>
              <a:ext cx="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4" name="Line 305"/>
            <p:cNvSpPr>
              <a:spLocks noChangeShapeType="1"/>
            </p:cNvSpPr>
            <p:nvPr/>
          </p:nvSpPr>
          <p:spPr bwMode="auto">
            <a:xfrm>
              <a:off x="3810" y="1536"/>
              <a:ext cx="15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5" name="Line 306"/>
            <p:cNvSpPr>
              <a:spLocks noChangeShapeType="1"/>
            </p:cNvSpPr>
            <p:nvPr/>
          </p:nvSpPr>
          <p:spPr bwMode="auto">
            <a:xfrm>
              <a:off x="3960" y="1548"/>
              <a:ext cx="34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6" name="Line 307"/>
            <p:cNvSpPr>
              <a:spLocks noChangeShapeType="1"/>
            </p:cNvSpPr>
            <p:nvPr/>
          </p:nvSpPr>
          <p:spPr bwMode="auto">
            <a:xfrm flipV="1">
              <a:off x="3994" y="1476"/>
              <a:ext cx="58" cy="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7" name="Line 308"/>
            <p:cNvSpPr>
              <a:spLocks noChangeShapeType="1"/>
            </p:cNvSpPr>
            <p:nvPr/>
          </p:nvSpPr>
          <p:spPr bwMode="auto">
            <a:xfrm>
              <a:off x="4052" y="147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8" name="Line 309"/>
            <p:cNvSpPr>
              <a:spLocks noChangeShapeType="1"/>
            </p:cNvSpPr>
            <p:nvPr/>
          </p:nvSpPr>
          <p:spPr bwMode="auto">
            <a:xfrm flipV="1">
              <a:off x="4052" y="1343"/>
              <a:ext cx="87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9" name="Line 310"/>
            <p:cNvSpPr>
              <a:spLocks noChangeShapeType="1"/>
            </p:cNvSpPr>
            <p:nvPr/>
          </p:nvSpPr>
          <p:spPr bwMode="auto">
            <a:xfrm>
              <a:off x="4139" y="1343"/>
              <a:ext cx="13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0" name="Line 311"/>
            <p:cNvSpPr>
              <a:spLocks noChangeShapeType="1"/>
            </p:cNvSpPr>
            <p:nvPr/>
          </p:nvSpPr>
          <p:spPr bwMode="auto">
            <a:xfrm flipV="1">
              <a:off x="4272" y="1343"/>
              <a:ext cx="80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1" name="Line 312"/>
            <p:cNvSpPr>
              <a:spLocks noChangeShapeType="1"/>
            </p:cNvSpPr>
            <p:nvPr/>
          </p:nvSpPr>
          <p:spPr bwMode="auto">
            <a:xfrm flipV="1">
              <a:off x="4352" y="665"/>
              <a:ext cx="41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2" name="Line 313"/>
            <p:cNvSpPr>
              <a:spLocks noChangeShapeType="1"/>
            </p:cNvSpPr>
            <p:nvPr/>
          </p:nvSpPr>
          <p:spPr bwMode="auto">
            <a:xfrm>
              <a:off x="4393" y="665"/>
              <a:ext cx="69" cy="8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3" name="Line 314"/>
            <p:cNvSpPr>
              <a:spLocks noChangeShapeType="1"/>
            </p:cNvSpPr>
            <p:nvPr/>
          </p:nvSpPr>
          <p:spPr bwMode="auto">
            <a:xfrm flipV="1">
              <a:off x="4462" y="917"/>
              <a:ext cx="329" cy="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4" name="Line 315"/>
            <p:cNvSpPr>
              <a:spLocks noChangeShapeType="1"/>
            </p:cNvSpPr>
            <p:nvPr/>
          </p:nvSpPr>
          <p:spPr bwMode="auto">
            <a:xfrm>
              <a:off x="4791" y="917"/>
              <a:ext cx="589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5" name="Line 316"/>
            <p:cNvSpPr>
              <a:spLocks noChangeShapeType="1"/>
            </p:cNvSpPr>
            <p:nvPr/>
          </p:nvSpPr>
          <p:spPr bwMode="auto">
            <a:xfrm>
              <a:off x="3307" y="1770"/>
              <a:ext cx="69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" name="Line 317"/>
            <p:cNvSpPr>
              <a:spLocks noChangeShapeType="1"/>
            </p:cNvSpPr>
            <p:nvPr/>
          </p:nvSpPr>
          <p:spPr bwMode="auto">
            <a:xfrm>
              <a:off x="3376" y="1824"/>
              <a:ext cx="64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" name="Line 318"/>
            <p:cNvSpPr>
              <a:spLocks noChangeShapeType="1"/>
            </p:cNvSpPr>
            <p:nvPr/>
          </p:nvSpPr>
          <p:spPr bwMode="auto">
            <a:xfrm flipV="1">
              <a:off x="3440" y="1794"/>
              <a:ext cx="58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8" name="Line 319"/>
            <p:cNvSpPr>
              <a:spLocks noChangeShapeType="1"/>
            </p:cNvSpPr>
            <p:nvPr/>
          </p:nvSpPr>
          <p:spPr bwMode="auto">
            <a:xfrm>
              <a:off x="3498" y="1794"/>
              <a:ext cx="1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9" name="Line 320"/>
            <p:cNvSpPr>
              <a:spLocks noChangeShapeType="1"/>
            </p:cNvSpPr>
            <p:nvPr/>
          </p:nvSpPr>
          <p:spPr bwMode="auto">
            <a:xfrm>
              <a:off x="3631" y="1794"/>
              <a:ext cx="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0" name="Line 321"/>
            <p:cNvSpPr>
              <a:spLocks noChangeShapeType="1"/>
            </p:cNvSpPr>
            <p:nvPr/>
          </p:nvSpPr>
          <p:spPr bwMode="auto">
            <a:xfrm>
              <a:off x="3654" y="1794"/>
              <a:ext cx="98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1" name="Line 322"/>
            <p:cNvSpPr>
              <a:spLocks noChangeShapeType="1"/>
            </p:cNvSpPr>
            <p:nvPr/>
          </p:nvSpPr>
          <p:spPr bwMode="auto">
            <a:xfrm flipV="1">
              <a:off x="3752" y="1638"/>
              <a:ext cx="58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2" name="Line 323"/>
            <p:cNvSpPr>
              <a:spLocks noChangeShapeType="1"/>
            </p:cNvSpPr>
            <p:nvPr/>
          </p:nvSpPr>
          <p:spPr bwMode="auto">
            <a:xfrm>
              <a:off x="3810" y="1638"/>
              <a:ext cx="15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3" name="Line 324"/>
            <p:cNvSpPr>
              <a:spLocks noChangeShapeType="1"/>
            </p:cNvSpPr>
            <p:nvPr/>
          </p:nvSpPr>
          <p:spPr bwMode="auto">
            <a:xfrm flipV="1">
              <a:off x="3960" y="1512"/>
              <a:ext cx="34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4" name="Line 325"/>
            <p:cNvSpPr>
              <a:spLocks noChangeShapeType="1"/>
            </p:cNvSpPr>
            <p:nvPr/>
          </p:nvSpPr>
          <p:spPr bwMode="auto">
            <a:xfrm>
              <a:off x="3994" y="1512"/>
              <a:ext cx="58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5" name="Line 326"/>
            <p:cNvSpPr>
              <a:spLocks noChangeShapeType="1"/>
            </p:cNvSpPr>
            <p:nvPr/>
          </p:nvSpPr>
          <p:spPr bwMode="auto">
            <a:xfrm>
              <a:off x="4052" y="171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6" name="Line 327"/>
            <p:cNvSpPr>
              <a:spLocks noChangeShapeType="1"/>
            </p:cNvSpPr>
            <p:nvPr/>
          </p:nvSpPr>
          <p:spPr bwMode="auto">
            <a:xfrm flipV="1">
              <a:off x="4052" y="1656"/>
              <a:ext cx="87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7" name="Line 328"/>
            <p:cNvSpPr>
              <a:spLocks noChangeShapeType="1"/>
            </p:cNvSpPr>
            <p:nvPr/>
          </p:nvSpPr>
          <p:spPr bwMode="auto">
            <a:xfrm>
              <a:off x="4139" y="1656"/>
              <a:ext cx="133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8" name="Line 329"/>
            <p:cNvSpPr>
              <a:spLocks noChangeShapeType="1"/>
            </p:cNvSpPr>
            <p:nvPr/>
          </p:nvSpPr>
          <p:spPr bwMode="auto">
            <a:xfrm flipV="1">
              <a:off x="4272" y="1343"/>
              <a:ext cx="80" cy="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9" name="Line 330"/>
            <p:cNvSpPr>
              <a:spLocks noChangeShapeType="1"/>
            </p:cNvSpPr>
            <p:nvPr/>
          </p:nvSpPr>
          <p:spPr bwMode="auto">
            <a:xfrm>
              <a:off x="4352" y="1343"/>
              <a:ext cx="41" cy="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0" name="Line 331"/>
            <p:cNvSpPr>
              <a:spLocks noChangeShapeType="1"/>
            </p:cNvSpPr>
            <p:nvPr/>
          </p:nvSpPr>
          <p:spPr bwMode="auto">
            <a:xfrm flipV="1">
              <a:off x="4393" y="1373"/>
              <a:ext cx="69" cy="3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1" name="Line 332"/>
            <p:cNvSpPr>
              <a:spLocks noChangeShapeType="1"/>
            </p:cNvSpPr>
            <p:nvPr/>
          </p:nvSpPr>
          <p:spPr bwMode="auto">
            <a:xfrm>
              <a:off x="4462" y="1373"/>
              <a:ext cx="329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2" name="Line 333"/>
            <p:cNvSpPr>
              <a:spLocks noChangeShapeType="1"/>
            </p:cNvSpPr>
            <p:nvPr/>
          </p:nvSpPr>
          <p:spPr bwMode="auto">
            <a:xfrm flipV="1">
              <a:off x="4791" y="1722"/>
              <a:ext cx="589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3" name="Line 334"/>
            <p:cNvSpPr>
              <a:spLocks noChangeShapeType="1"/>
            </p:cNvSpPr>
            <p:nvPr/>
          </p:nvSpPr>
          <p:spPr bwMode="auto">
            <a:xfrm flipV="1">
              <a:off x="3307" y="1878"/>
              <a:ext cx="69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4" name="Line 335"/>
            <p:cNvSpPr>
              <a:spLocks noChangeShapeType="1"/>
            </p:cNvSpPr>
            <p:nvPr/>
          </p:nvSpPr>
          <p:spPr bwMode="auto">
            <a:xfrm flipV="1">
              <a:off x="3376" y="1866"/>
              <a:ext cx="64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5" name="Line 336"/>
            <p:cNvSpPr>
              <a:spLocks noChangeShapeType="1"/>
            </p:cNvSpPr>
            <p:nvPr/>
          </p:nvSpPr>
          <p:spPr bwMode="auto">
            <a:xfrm>
              <a:off x="3440" y="1866"/>
              <a:ext cx="58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6" name="Line 337"/>
            <p:cNvSpPr>
              <a:spLocks noChangeShapeType="1"/>
            </p:cNvSpPr>
            <p:nvPr/>
          </p:nvSpPr>
          <p:spPr bwMode="auto">
            <a:xfrm>
              <a:off x="3498" y="1968"/>
              <a:ext cx="133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7" name="Line 338"/>
            <p:cNvSpPr>
              <a:spLocks noChangeShapeType="1"/>
            </p:cNvSpPr>
            <p:nvPr/>
          </p:nvSpPr>
          <p:spPr bwMode="auto">
            <a:xfrm flipV="1">
              <a:off x="3631" y="1992"/>
              <a:ext cx="23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8" name="Line 339"/>
            <p:cNvSpPr>
              <a:spLocks noChangeShapeType="1"/>
            </p:cNvSpPr>
            <p:nvPr/>
          </p:nvSpPr>
          <p:spPr bwMode="auto">
            <a:xfrm>
              <a:off x="3654" y="1992"/>
              <a:ext cx="98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9" name="Line 340"/>
            <p:cNvSpPr>
              <a:spLocks noChangeShapeType="1"/>
            </p:cNvSpPr>
            <p:nvPr/>
          </p:nvSpPr>
          <p:spPr bwMode="auto">
            <a:xfrm>
              <a:off x="3752" y="2070"/>
              <a:ext cx="58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0" name="Line 341"/>
            <p:cNvSpPr>
              <a:spLocks noChangeShapeType="1"/>
            </p:cNvSpPr>
            <p:nvPr/>
          </p:nvSpPr>
          <p:spPr bwMode="auto">
            <a:xfrm flipV="1">
              <a:off x="3810" y="2094"/>
              <a:ext cx="15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1" name="Line 342"/>
            <p:cNvSpPr>
              <a:spLocks noChangeShapeType="1"/>
            </p:cNvSpPr>
            <p:nvPr/>
          </p:nvSpPr>
          <p:spPr bwMode="auto">
            <a:xfrm>
              <a:off x="3960" y="2094"/>
              <a:ext cx="34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2" name="Line 343"/>
            <p:cNvSpPr>
              <a:spLocks noChangeShapeType="1"/>
            </p:cNvSpPr>
            <p:nvPr/>
          </p:nvSpPr>
          <p:spPr bwMode="auto">
            <a:xfrm>
              <a:off x="3994" y="2118"/>
              <a:ext cx="58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3" name="Line 344"/>
            <p:cNvSpPr>
              <a:spLocks noChangeShapeType="1"/>
            </p:cNvSpPr>
            <p:nvPr/>
          </p:nvSpPr>
          <p:spPr bwMode="auto">
            <a:xfrm flipV="1">
              <a:off x="4052" y="211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4" name="Line 345"/>
            <p:cNvSpPr>
              <a:spLocks noChangeShapeType="1"/>
            </p:cNvSpPr>
            <p:nvPr/>
          </p:nvSpPr>
          <p:spPr bwMode="auto">
            <a:xfrm>
              <a:off x="4052" y="2118"/>
              <a:ext cx="87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5" name="Line 346"/>
            <p:cNvSpPr>
              <a:spLocks noChangeShapeType="1"/>
            </p:cNvSpPr>
            <p:nvPr/>
          </p:nvSpPr>
          <p:spPr bwMode="auto">
            <a:xfrm>
              <a:off x="4139" y="2154"/>
              <a:ext cx="133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6" name="Line 347"/>
            <p:cNvSpPr>
              <a:spLocks noChangeShapeType="1"/>
            </p:cNvSpPr>
            <p:nvPr/>
          </p:nvSpPr>
          <p:spPr bwMode="auto">
            <a:xfrm>
              <a:off x="4272" y="2172"/>
              <a:ext cx="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7" name="Line 348"/>
            <p:cNvSpPr>
              <a:spLocks noChangeShapeType="1"/>
            </p:cNvSpPr>
            <p:nvPr/>
          </p:nvSpPr>
          <p:spPr bwMode="auto">
            <a:xfrm>
              <a:off x="4352" y="2172"/>
              <a:ext cx="4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" name="Line 349"/>
            <p:cNvSpPr>
              <a:spLocks noChangeShapeType="1"/>
            </p:cNvSpPr>
            <p:nvPr/>
          </p:nvSpPr>
          <p:spPr bwMode="auto">
            <a:xfrm flipV="1">
              <a:off x="4393" y="2184"/>
              <a:ext cx="69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" name="Line 350"/>
            <p:cNvSpPr>
              <a:spLocks noChangeShapeType="1"/>
            </p:cNvSpPr>
            <p:nvPr/>
          </p:nvSpPr>
          <p:spPr bwMode="auto">
            <a:xfrm>
              <a:off x="4462" y="2184"/>
              <a:ext cx="329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" name="Line 351"/>
            <p:cNvSpPr>
              <a:spLocks noChangeShapeType="1"/>
            </p:cNvSpPr>
            <p:nvPr/>
          </p:nvSpPr>
          <p:spPr bwMode="auto">
            <a:xfrm>
              <a:off x="4791" y="2190"/>
              <a:ext cx="58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" name="Line 352"/>
            <p:cNvSpPr>
              <a:spLocks noChangeShapeType="1"/>
            </p:cNvSpPr>
            <p:nvPr/>
          </p:nvSpPr>
          <p:spPr bwMode="auto">
            <a:xfrm>
              <a:off x="3307" y="2220"/>
              <a:ext cx="69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" name="Line 353"/>
            <p:cNvSpPr>
              <a:spLocks noChangeShapeType="1"/>
            </p:cNvSpPr>
            <p:nvPr/>
          </p:nvSpPr>
          <p:spPr bwMode="auto">
            <a:xfrm>
              <a:off x="3376" y="2226"/>
              <a:ext cx="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" name="Line 354"/>
            <p:cNvSpPr>
              <a:spLocks noChangeShapeType="1"/>
            </p:cNvSpPr>
            <p:nvPr/>
          </p:nvSpPr>
          <p:spPr bwMode="auto">
            <a:xfrm>
              <a:off x="3440" y="2226"/>
              <a:ext cx="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" name="Line 355"/>
            <p:cNvSpPr>
              <a:spLocks noChangeShapeType="1"/>
            </p:cNvSpPr>
            <p:nvPr/>
          </p:nvSpPr>
          <p:spPr bwMode="auto">
            <a:xfrm flipV="1">
              <a:off x="3498" y="2220"/>
              <a:ext cx="133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" name="Line 356"/>
            <p:cNvSpPr>
              <a:spLocks noChangeShapeType="1"/>
            </p:cNvSpPr>
            <p:nvPr/>
          </p:nvSpPr>
          <p:spPr bwMode="auto">
            <a:xfrm>
              <a:off x="3631" y="2220"/>
              <a:ext cx="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" name="Line 357"/>
            <p:cNvSpPr>
              <a:spLocks noChangeShapeType="1"/>
            </p:cNvSpPr>
            <p:nvPr/>
          </p:nvSpPr>
          <p:spPr bwMode="auto">
            <a:xfrm>
              <a:off x="3654" y="2220"/>
              <a:ext cx="9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" name="Line 358"/>
            <p:cNvSpPr>
              <a:spLocks noChangeShapeType="1"/>
            </p:cNvSpPr>
            <p:nvPr/>
          </p:nvSpPr>
          <p:spPr bwMode="auto">
            <a:xfrm flipV="1">
              <a:off x="3752" y="2214"/>
              <a:ext cx="58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" name="Line 359"/>
            <p:cNvSpPr>
              <a:spLocks noChangeShapeType="1"/>
            </p:cNvSpPr>
            <p:nvPr/>
          </p:nvSpPr>
          <p:spPr bwMode="auto">
            <a:xfrm>
              <a:off x="3810" y="2214"/>
              <a:ext cx="1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" name="Line 360"/>
            <p:cNvSpPr>
              <a:spLocks noChangeShapeType="1"/>
            </p:cNvSpPr>
            <p:nvPr/>
          </p:nvSpPr>
          <p:spPr bwMode="auto">
            <a:xfrm>
              <a:off x="3960" y="2214"/>
              <a:ext cx="34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" name="Line 361"/>
            <p:cNvSpPr>
              <a:spLocks noChangeShapeType="1"/>
            </p:cNvSpPr>
            <p:nvPr/>
          </p:nvSpPr>
          <p:spPr bwMode="auto">
            <a:xfrm flipV="1">
              <a:off x="3994" y="2214"/>
              <a:ext cx="58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" name="Line 362"/>
            <p:cNvSpPr>
              <a:spLocks noChangeShapeType="1"/>
            </p:cNvSpPr>
            <p:nvPr/>
          </p:nvSpPr>
          <p:spPr bwMode="auto">
            <a:xfrm>
              <a:off x="4052" y="221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" name="Line 363"/>
            <p:cNvSpPr>
              <a:spLocks noChangeShapeType="1"/>
            </p:cNvSpPr>
            <p:nvPr/>
          </p:nvSpPr>
          <p:spPr bwMode="auto">
            <a:xfrm>
              <a:off x="4052" y="2214"/>
              <a:ext cx="8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" name="Line 364"/>
            <p:cNvSpPr>
              <a:spLocks noChangeShapeType="1"/>
            </p:cNvSpPr>
            <p:nvPr/>
          </p:nvSpPr>
          <p:spPr bwMode="auto">
            <a:xfrm>
              <a:off x="4139" y="2220"/>
              <a:ext cx="133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" name="Line 365"/>
            <p:cNvSpPr>
              <a:spLocks noChangeShapeType="1"/>
            </p:cNvSpPr>
            <p:nvPr/>
          </p:nvSpPr>
          <p:spPr bwMode="auto">
            <a:xfrm flipV="1">
              <a:off x="4272" y="2220"/>
              <a:ext cx="80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" name="Line 366"/>
            <p:cNvSpPr>
              <a:spLocks noChangeShapeType="1"/>
            </p:cNvSpPr>
            <p:nvPr/>
          </p:nvSpPr>
          <p:spPr bwMode="auto">
            <a:xfrm>
              <a:off x="4352" y="2220"/>
              <a:ext cx="4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" name="Line 367"/>
            <p:cNvSpPr>
              <a:spLocks noChangeShapeType="1"/>
            </p:cNvSpPr>
            <p:nvPr/>
          </p:nvSpPr>
          <p:spPr bwMode="auto">
            <a:xfrm flipV="1">
              <a:off x="4393" y="2226"/>
              <a:ext cx="69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" name="Line 368"/>
            <p:cNvSpPr>
              <a:spLocks noChangeShapeType="1"/>
            </p:cNvSpPr>
            <p:nvPr/>
          </p:nvSpPr>
          <p:spPr bwMode="auto">
            <a:xfrm>
              <a:off x="4462" y="2226"/>
              <a:ext cx="329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" name="Line 369"/>
            <p:cNvSpPr>
              <a:spLocks noChangeShapeType="1"/>
            </p:cNvSpPr>
            <p:nvPr/>
          </p:nvSpPr>
          <p:spPr bwMode="auto">
            <a:xfrm>
              <a:off x="4791" y="2232"/>
              <a:ext cx="58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" name="Rectangle 370"/>
            <p:cNvSpPr>
              <a:spLocks noChangeArrowheads="1"/>
            </p:cNvSpPr>
            <p:nvPr/>
          </p:nvSpPr>
          <p:spPr bwMode="auto">
            <a:xfrm>
              <a:off x="3290" y="1782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" name="Rectangle 371"/>
            <p:cNvSpPr>
              <a:spLocks noChangeArrowheads="1"/>
            </p:cNvSpPr>
            <p:nvPr/>
          </p:nvSpPr>
          <p:spPr bwMode="auto">
            <a:xfrm>
              <a:off x="3359" y="1818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" name="Rectangle 372"/>
            <p:cNvSpPr>
              <a:spLocks noChangeArrowheads="1"/>
            </p:cNvSpPr>
            <p:nvPr/>
          </p:nvSpPr>
          <p:spPr bwMode="auto">
            <a:xfrm>
              <a:off x="3423" y="1842"/>
              <a:ext cx="28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" name="Rectangle 373"/>
            <p:cNvSpPr>
              <a:spLocks noChangeArrowheads="1"/>
            </p:cNvSpPr>
            <p:nvPr/>
          </p:nvSpPr>
          <p:spPr bwMode="auto">
            <a:xfrm>
              <a:off x="3480" y="1782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" name="Rectangle 374"/>
            <p:cNvSpPr>
              <a:spLocks noChangeArrowheads="1"/>
            </p:cNvSpPr>
            <p:nvPr/>
          </p:nvSpPr>
          <p:spPr bwMode="auto">
            <a:xfrm>
              <a:off x="3613" y="1692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" name="Rectangle 375"/>
            <p:cNvSpPr>
              <a:spLocks noChangeArrowheads="1"/>
            </p:cNvSpPr>
            <p:nvPr/>
          </p:nvSpPr>
          <p:spPr bwMode="auto">
            <a:xfrm>
              <a:off x="3636" y="1710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" name="Rectangle 376"/>
            <p:cNvSpPr>
              <a:spLocks noChangeArrowheads="1"/>
            </p:cNvSpPr>
            <p:nvPr/>
          </p:nvSpPr>
          <p:spPr bwMode="auto">
            <a:xfrm>
              <a:off x="3734" y="1518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" name="Rectangle 377"/>
            <p:cNvSpPr>
              <a:spLocks noChangeArrowheads="1"/>
            </p:cNvSpPr>
            <p:nvPr/>
          </p:nvSpPr>
          <p:spPr bwMode="auto">
            <a:xfrm>
              <a:off x="3792" y="1518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" name="Rectangle 378"/>
            <p:cNvSpPr>
              <a:spLocks noChangeArrowheads="1"/>
            </p:cNvSpPr>
            <p:nvPr/>
          </p:nvSpPr>
          <p:spPr bwMode="auto">
            <a:xfrm>
              <a:off x="3942" y="1530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" name="Rectangle 379"/>
            <p:cNvSpPr>
              <a:spLocks noChangeArrowheads="1"/>
            </p:cNvSpPr>
            <p:nvPr/>
          </p:nvSpPr>
          <p:spPr bwMode="auto">
            <a:xfrm>
              <a:off x="3977" y="1722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" name="Rectangle 380"/>
            <p:cNvSpPr>
              <a:spLocks noChangeArrowheads="1"/>
            </p:cNvSpPr>
            <p:nvPr/>
          </p:nvSpPr>
          <p:spPr bwMode="auto">
            <a:xfrm>
              <a:off x="4035" y="1457"/>
              <a:ext cx="29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" name="Rectangle 381"/>
            <p:cNvSpPr>
              <a:spLocks noChangeArrowheads="1"/>
            </p:cNvSpPr>
            <p:nvPr/>
          </p:nvSpPr>
          <p:spPr bwMode="auto">
            <a:xfrm>
              <a:off x="4035" y="1470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" name="Rectangle 382"/>
            <p:cNvSpPr>
              <a:spLocks noChangeArrowheads="1"/>
            </p:cNvSpPr>
            <p:nvPr/>
          </p:nvSpPr>
          <p:spPr bwMode="auto">
            <a:xfrm>
              <a:off x="4121" y="1325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2" name="Rectangle 383"/>
            <p:cNvSpPr>
              <a:spLocks noChangeArrowheads="1"/>
            </p:cNvSpPr>
            <p:nvPr/>
          </p:nvSpPr>
          <p:spPr bwMode="auto">
            <a:xfrm>
              <a:off x="4254" y="1349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3" name="Rectangle 384"/>
            <p:cNvSpPr>
              <a:spLocks noChangeArrowheads="1"/>
            </p:cNvSpPr>
            <p:nvPr/>
          </p:nvSpPr>
          <p:spPr bwMode="auto">
            <a:xfrm>
              <a:off x="4335" y="1325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4" name="Rectangle 385"/>
            <p:cNvSpPr>
              <a:spLocks noChangeArrowheads="1"/>
            </p:cNvSpPr>
            <p:nvPr/>
          </p:nvSpPr>
          <p:spPr bwMode="auto">
            <a:xfrm>
              <a:off x="4376" y="647"/>
              <a:ext cx="28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5" name="Rectangle 386"/>
            <p:cNvSpPr>
              <a:spLocks noChangeArrowheads="1"/>
            </p:cNvSpPr>
            <p:nvPr/>
          </p:nvSpPr>
          <p:spPr bwMode="auto">
            <a:xfrm>
              <a:off x="4445" y="1451"/>
              <a:ext cx="29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6" name="Rectangle 387"/>
            <p:cNvSpPr>
              <a:spLocks noChangeArrowheads="1"/>
            </p:cNvSpPr>
            <p:nvPr/>
          </p:nvSpPr>
          <p:spPr bwMode="auto">
            <a:xfrm>
              <a:off x="4774" y="899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7" name="Rectangle 388"/>
            <p:cNvSpPr>
              <a:spLocks noChangeArrowheads="1"/>
            </p:cNvSpPr>
            <p:nvPr/>
          </p:nvSpPr>
          <p:spPr bwMode="auto">
            <a:xfrm>
              <a:off x="5363" y="983"/>
              <a:ext cx="29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8" name="Rectangle 389"/>
            <p:cNvSpPr>
              <a:spLocks noChangeArrowheads="1"/>
            </p:cNvSpPr>
            <p:nvPr/>
          </p:nvSpPr>
          <p:spPr bwMode="auto">
            <a:xfrm>
              <a:off x="3290" y="1752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9" name="Rectangle 390"/>
            <p:cNvSpPr>
              <a:spLocks noChangeArrowheads="1"/>
            </p:cNvSpPr>
            <p:nvPr/>
          </p:nvSpPr>
          <p:spPr bwMode="auto">
            <a:xfrm>
              <a:off x="3359" y="1806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0" name="Rectangle 391"/>
            <p:cNvSpPr>
              <a:spLocks noChangeArrowheads="1"/>
            </p:cNvSpPr>
            <p:nvPr/>
          </p:nvSpPr>
          <p:spPr bwMode="auto">
            <a:xfrm>
              <a:off x="3423" y="1860"/>
              <a:ext cx="28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1" name="Rectangle 392"/>
            <p:cNvSpPr>
              <a:spLocks noChangeArrowheads="1"/>
            </p:cNvSpPr>
            <p:nvPr/>
          </p:nvSpPr>
          <p:spPr bwMode="auto">
            <a:xfrm>
              <a:off x="3480" y="1776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2" name="Rectangle 393"/>
            <p:cNvSpPr>
              <a:spLocks noChangeArrowheads="1"/>
            </p:cNvSpPr>
            <p:nvPr/>
          </p:nvSpPr>
          <p:spPr bwMode="auto">
            <a:xfrm>
              <a:off x="3613" y="1776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3" name="Rectangle 394"/>
            <p:cNvSpPr>
              <a:spLocks noChangeArrowheads="1"/>
            </p:cNvSpPr>
            <p:nvPr/>
          </p:nvSpPr>
          <p:spPr bwMode="auto">
            <a:xfrm>
              <a:off x="3636" y="1776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4" name="Rectangle 395"/>
            <p:cNvSpPr>
              <a:spLocks noChangeArrowheads="1"/>
            </p:cNvSpPr>
            <p:nvPr/>
          </p:nvSpPr>
          <p:spPr bwMode="auto">
            <a:xfrm>
              <a:off x="3734" y="1812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5" name="Rectangle 396"/>
            <p:cNvSpPr>
              <a:spLocks noChangeArrowheads="1"/>
            </p:cNvSpPr>
            <p:nvPr/>
          </p:nvSpPr>
          <p:spPr bwMode="auto">
            <a:xfrm>
              <a:off x="3792" y="1620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6" name="Rectangle 397"/>
            <p:cNvSpPr>
              <a:spLocks noChangeArrowheads="1"/>
            </p:cNvSpPr>
            <p:nvPr/>
          </p:nvSpPr>
          <p:spPr bwMode="auto">
            <a:xfrm>
              <a:off x="3942" y="1710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" name="Rectangle 398"/>
            <p:cNvSpPr>
              <a:spLocks noChangeArrowheads="1"/>
            </p:cNvSpPr>
            <p:nvPr/>
          </p:nvSpPr>
          <p:spPr bwMode="auto">
            <a:xfrm>
              <a:off x="3977" y="1494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" name="Rectangle 399"/>
            <p:cNvSpPr>
              <a:spLocks noChangeArrowheads="1"/>
            </p:cNvSpPr>
            <p:nvPr/>
          </p:nvSpPr>
          <p:spPr bwMode="auto">
            <a:xfrm>
              <a:off x="4035" y="1698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9" name="Rectangle 400"/>
            <p:cNvSpPr>
              <a:spLocks noChangeArrowheads="1"/>
            </p:cNvSpPr>
            <p:nvPr/>
          </p:nvSpPr>
          <p:spPr bwMode="auto">
            <a:xfrm>
              <a:off x="4035" y="1704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0" name="Rectangle 401"/>
            <p:cNvSpPr>
              <a:spLocks noChangeArrowheads="1"/>
            </p:cNvSpPr>
            <p:nvPr/>
          </p:nvSpPr>
          <p:spPr bwMode="auto">
            <a:xfrm>
              <a:off x="4121" y="1638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1" name="Rectangle 402"/>
            <p:cNvSpPr>
              <a:spLocks noChangeArrowheads="1"/>
            </p:cNvSpPr>
            <p:nvPr/>
          </p:nvSpPr>
          <p:spPr bwMode="auto">
            <a:xfrm>
              <a:off x="4254" y="1650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2" name="Rectangle 403"/>
            <p:cNvSpPr>
              <a:spLocks noChangeArrowheads="1"/>
            </p:cNvSpPr>
            <p:nvPr/>
          </p:nvSpPr>
          <p:spPr bwMode="auto">
            <a:xfrm>
              <a:off x="4335" y="1325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3" name="Rectangle 404"/>
            <p:cNvSpPr>
              <a:spLocks noChangeArrowheads="1"/>
            </p:cNvSpPr>
            <p:nvPr/>
          </p:nvSpPr>
          <p:spPr bwMode="auto">
            <a:xfrm>
              <a:off x="4376" y="1746"/>
              <a:ext cx="28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4" name="Rectangle 405"/>
            <p:cNvSpPr>
              <a:spLocks noChangeArrowheads="1"/>
            </p:cNvSpPr>
            <p:nvPr/>
          </p:nvSpPr>
          <p:spPr bwMode="auto">
            <a:xfrm>
              <a:off x="4445" y="1355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5" name="Rectangle 406"/>
            <p:cNvSpPr>
              <a:spLocks noChangeArrowheads="1"/>
            </p:cNvSpPr>
            <p:nvPr/>
          </p:nvSpPr>
          <p:spPr bwMode="auto">
            <a:xfrm>
              <a:off x="4774" y="1806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6" name="Rectangle 407"/>
            <p:cNvSpPr>
              <a:spLocks noChangeArrowheads="1"/>
            </p:cNvSpPr>
            <p:nvPr/>
          </p:nvSpPr>
          <p:spPr bwMode="auto">
            <a:xfrm>
              <a:off x="5363" y="1704"/>
              <a:ext cx="29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7" name="Freeform 408"/>
            <p:cNvSpPr>
              <a:spLocks/>
            </p:cNvSpPr>
            <p:nvPr/>
          </p:nvSpPr>
          <p:spPr bwMode="auto">
            <a:xfrm>
              <a:off x="3290" y="1956"/>
              <a:ext cx="34" cy="36"/>
            </a:xfrm>
            <a:custGeom>
              <a:avLst/>
              <a:gdLst>
                <a:gd name="T0" fmla="*/ 17 w 34"/>
                <a:gd name="T1" fmla="*/ 0 h 36"/>
                <a:gd name="T2" fmla="*/ 34 w 34"/>
                <a:gd name="T3" fmla="*/ 18 h 36"/>
                <a:gd name="T4" fmla="*/ 17 w 34"/>
                <a:gd name="T5" fmla="*/ 36 h 36"/>
                <a:gd name="T6" fmla="*/ 0 w 34"/>
                <a:gd name="T7" fmla="*/ 18 h 36"/>
                <a:gd name="T8" fmla="*/ 17 w 3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6"/>
                <a:gd name="T17" fmla="*/ 34 w 3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6">
                  <a:moveTo>
                    <a:pt x="17" y="0"/>
                  </a:moveTo>
                  <a:lnTo>
                    <a:pt x="34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8" name="Freeform 409"/>
            <p:cNvSpPr>
              <a:spLocks/>
            </p:cNvSpPr>
            <p:nvPr/>
          </p:nvSpPr>
          <p:spPr bwMode="auto">
            <a:xfrm>
              <a:off x="3359" y="1860"/>
              <a:ext cx="35" cy="36"/>
            </a:xfrm>
            <a:custGeom>
              <a:avLst/>
              <a:gdLst>
                <a:gd name="T0" fmla="*/ 17 w 35"/>
                <a:gd name="T1" fmla="*/ 0 h 36"/>
                <a:gd name="T2" fmla="*/ 35 w 35"/>
                <a:gd name="T3" fmla="*/ 18 h 36"/>
                <a:gd name="T4" fmla="*/ 17 w 35"/>
                <a:gd name="T5" fmla="*/ 36 h 36"/>
                <a:gd name="T6" fmla="*/ 0 w 35"/>
                <a:gd name="T7" fmla="*/ 18 h 36"/>
                <a:gd name="T8" fmla="*/ 17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9" name="Freeform 410"/>
            <p:cNvSpPr>
              <a:spLocks/>
            </p:cNvSpPr>
            <p:nvPr/>
          </p:nvSpPr>
          <p:spPr bwMode="auto">
            <a:xfrm>
              <a:off x="3423" y="1848"/>
              <a:ext cx="34" cy="36"/>
            </a:xfrm>
            <a:custGeom>
              <a:avLst/>
              <a:gdLst>
                <a:gd name="T0" fmla="*/ 17 w 34"/>
                <a:gd name="T1" fmla="*/ 0 h 36"/>
                <a:gd name="T2" fmla="*/ 34 w 34"/>
                <a:gd name="T3" fmla="*/ 18 h 36"/>
                <a:gd name="T4" fmla="*/ 17 w 34"/>
                <a:gd name="T5" fmla="*/ 36 h 36"/>
                <a:gd name="T6" fmla="*/ 0 w 34"/>
                <a:gd name="T7" fmla="*/ 18 h 36"/>
                <a:gd name="T8" fmla="*/ 17 w 3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6"/>
                <a:gd name="T17" fmla="*/ 34 w 3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6">
                  <a:moveTo>
                    <a:pt x="17" y="0"/>
                  </a:moveTo>
                  <a:lnTo>
                    <a:pt x="34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0" name="Freeform 411"/>
            <p:cNvSpPr>
              <a:spLocks/>
            </p:cNvSpPr>
            <p:nvPr/>
          </p:nvSpPr>
          <p:spPr bwMode="auto">
            <a:xfrm>
              <a:off x="3480" y="1950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18 h 36"/>
                <a:gd name="T4" fmla="*/ 18 w 35"/>
                <a:gd name="T5" fmla="*/ 36 h 36"/>
                <a:gd name="T6" fmla="*/ 0 w 35"/>
                <a:gd name="T7" fmla="*/ 18 h 36"/>
                <a:gd name="T8" fmla="*/ 18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1" name="Freeform 412"/>
            <p:cNvSpPr>
              <a:spLocks/>
            </p:cNvSpPr>
            <p:nvPr/>
          </p:nvSpPr>
          <p:spPr bwMode="auto">
            <a:xfrm>
              <a:off x="3613" y="1980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18 h 36"/>
                <a:gd name="T4" fmla="*/ 18 w 35"/>
                <a:gd name="T5" fmla="*/ 36 h 36"/>
                <a:gd name="T6" fmla="*/ 0 w 35"/>
                <a:gd name="T7" fmla="*/ 18 h 36"/>
                <a:gd name="T8" fmla="*/ 18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2" name="Freeform 413"/>
            <p:cNvSpPr>
              <a:spLocks/>
            </p:cNvSpPr>
            <p:nvPr/>
          </p:nvSpPr>
          <p:spPr bwMode="auto">
            <a:xfrm>
              <a:off x="3636" y="1974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18 h 36"/>
                <a:gd name="T4" fmla="*/ 18 w 35"/>
                <a:gd name="T5" fmla="*/ 36 h 36"/>
                <a:gd name="T6" fmla="*/ 0 w 35"/>
                <a:gd name="T7" fmla="*/ 18 h 36"/>
                <a:gd name="T8" fmla="*/ 18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3" name="Freeform 414"/>
            <p:cNvSpPr>
              <a:spLocks/>
            </p:cNvSpPr>
            <p:nvPr/>
          </p:nvSpPr>
          <p:spPr bwMode="auto">
            <a:xfrm>
              <a:off x="3734" y="2052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18 h 36"/>
                <a:gd name="T4" fmla="*/ 18 w 35"/>
                <a:gd name="T5" fmla="*/ 36 h 36"/>
                <a:gd name="T6" fmla="*/ 0 w 35"/>
                <a:gd name="T7" fmla="*/ 18 h 36"/>
                <a:gd name="T8" fmla="*/ 18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4" name="Freeform 415"/>
            <p:cNvSpPr>
              <a:spLocks/>
            </p:cNvSpPr>
            <p:nvPr/>
          </p:nvSpPr>
          <p:spPr bwMode="auto">
            <a:xfrm>
              <a:off x="3792" y="2094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18 h 36"/>
                <a:gd name="T4" fmla="*/ 18 w 35"/>
                <a:gd name="T5" fmla="*/ 36 h 36"/>
                <a:gd name="T6" fmla="*/ 0 w 35"/>
                <a:gd name="T7" fmla="*/ 18 h 36"/>
                <a:gd name="T8" fmla="*/ 18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5" name="Freeform 416"/>
            <p:cNvSpPr>
              <a:spLocks/>
            </p:cNvSpPr>
            <p:nvPr/>
          </p:nvSpPr>
          <p:spPr bwMode="auto">
            <a:xfrm>
              <a:off x="3942" y="2076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18 h 36"/>
                <a:gd name="T4" fmla="*/ 18 w 35"/>
                <a:gd name="T5" fmla="*/ 36 h 36"/>
                <a:gd name="T6" fmla="*/ 0 w 35"/>
                <a:gd name="T7" fmla="*/ 18 h 36"/>
                <a:gd name="T8" fmla="*/ 18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6" name="Freeform 417"/>
            <p:cNvSpPr>
              <a:spLocks/>
            </p:cNvSpPr>
            <p:nvPr/>
          </p:nvSpPr>
          <p:spPr bwMode="auto">
            <a:xfrm>
              <a:off x="3977" y="2100"/>
              <a:ext cx="35" cy="36"/>
            </a:xfrm>
            <a:custGeom>
              <a:avLst/>
              <a:gdLst>
                <a:gd name="T0" fmla="*/ 17 w 35"/>
                <a:gd name="T1" fmla="*/ 0 h 36"/>
                <a:gd name="T2" fmla="*/ 35 w 35"/>
                <a:gd name="T3" fmla="*/ 18 h 36"/>
                <a:gd name="T4" fmla="*/ 17 w 35"/>
                <a:gd name="T5" fmla="*/ 36 h 36"/>
                <a:gd name="T6" fmla="*/ 0 w 35"/>
                <a:gd name="T7" fmla="*/ 18 h 36"/>
                <a:gd name="T8" fmla="*/ 17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7" name="Freeform 418"/>
            <p:cNvSpPr>
              <a:spLocks/>
            </p:cNvSpPr>
            <p:nvPr/>
          </p:nvSpPr>
          <p:spPr bwMode="auto">
            <a:xfrm>
              <a:off x="4035" y="2106"/>
              <a:ext cx="34" cy="36"/>
            </a:xfrm>
            <a:custGeom>
              <a:avLst/>
              <a:gdLst>
                <a:gd name="T0" fmla="*/ 17 w 34"/>
                <a:gd name="T1" fmla="*/ 0 h 36"/>
                <a:gd name="T2" fmla="*/ 34 w 34"/>
                <a:gd name="T3" fmla="*/ 18 h 36"/>
                <a:gd name="T4" fmla="*/ 17 w 34"/>
                <a:gd name="T5" fmla="*/ 36 h 36"/>
                <a:gd name="T6" fmla="*/ 0 w 34"/>
                <a:gd name="T7" fmla="*/ 18 h 36"/>
                <a:gd name="T8" fmla="*/ 17 w 3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6"/>
                <a:gd name="T17" fmla="*/ 34 w 3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6">
                  <a:moveTo>
                    <a:pt x="17" y="0"/>
                  </a:moveTo>
                  <a:lnTo>
                    <a:pt x="34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8" name="Freeform 419"/>
            <p:cNvSpPr>
              <a:spLocks/>
            </p:cNvSpPr>
            <p:nvPr/>
          </p:nvSpPr>
          <p:spPr bwMode="auto">
            <a:xfrm>
              <a:off x="4035" y="2100"/>
              <a:ext cx="34" cy="36"/>
            </a:xfrm>
            <a:custGeom>
              <a:avLst/>
              <a:gdLst>
                <a:gd name="T0" fmla="*/ 17 w 34"/>
                <a:gd name="T1" fmla="*/ 0 h 36"/>
                <a:gd name="T2" fmla="*/ 34 w 34"/>
                <a:gd name="T3" fmla="*/ 18 h 36"/>
                <a:gd name="T4" fmla="*/ 17 w 34"/>
                <a:gd name="T5" fmla="*/ 36 h 36"/>
                <a:gd name="T6" fmla="*/ 0 w 34"/>
                <a:gd name="T7" fmla="*/ 18 h 36"/>
                <a:gd name="T8" fmla="*/ 17 w 3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6"/>
                <a:gd name="T17" fmla="*/ 34 w 3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6">
                  <a:moveTo>
                    <a:pt x="17" y="0"/>
                  </a:moveTo>
                  <a:lnTo>
                    <a:pt x="34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9" name="Freeform 420"/>
            <p:cNvSpPr>
              <a:spLocks/>
            </p:cNvSpPr>
            <p:nvPr/>
          </p:nvSpPr>
          <p:spPr bwMode="auto">
            <a:xfrm>
              <a:off x="4121" y="2136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18 h 36"/>
                <a:gd name="T4" fmla="*/ 18 w 35"/>
                <a:gd name="T5" fmla="*/ 36 h 36"/>
                <a:gd name="T6" fmla="*/ 0 w 35"/>
                <a:gd name="T7" fmla="*/ 18 h 36"/>
                <a:gd name="T8" fmla="*/ 18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0" name="Freeform 421"/>
            <p:cNvSpPr>
              <a:spLocks/>
            </p:cNvSpPr>
            <p:nvPr/>
          </p:nvSpPr>
          <p:spPr bwMode="auto">
            <a:xfrm>
              <a:off x="4254" y="2154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18 h 36"/>
                <a:gd name="T4" fmla="*/ 18 w 35"/>
                <a:gd name="T5" fmla="*/ 36 h 36"/>
                <a:gd name="T6" fmla="*/ 0 w 35"/>
                <a:gd name="T7" fmla="*/ 18 h 36"/>
                <a:gd name="T8" fmla="*/ 18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" name="Freeform 422"/>
            <p:cNvSpPr>
              <a:spLocks/>
            </p:cNvSpPr>
            <p:nvPr/>
          </p:nvSpPr>
          <p:spPr bwMode="auto">
            <a:xfrm>
              <a:off x="4335" y="2154"/>
              <a:ext cx="35" cy="36"/>
            </a:xfrm>
            <a:custGeom>
              <a:avLst/>
              <a:gdLst>
                <a:gd name="T0" fmla="*/ 17 w 35"/>
                <a:gd name="T1" fmla="*/ 0 h 36"/>
                <a:gd name="T2" fmla="*/ 35 w 35"/>
                <a:gd name="T3" fmla="*/ 18 h 36"/>
                <a:gd name="T4" fmla="*/ 17 w 35"/>
                <a:gd name="T5" fmla="*/ 36 h 36"/>
                <a:gd name="T6" fmla="*/ 0 w 35"/>
                <a:gd name="T7" fmla="*/ 18 h 36"/>
                <a:gd name="T8" fmla="*/ 17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" name="Freeform 423"/>
            <p:cNvSpPr>
              <a:spLocks/>
            </p:cNvSpPr>
            <p:nvPr/>
          </p:nvSpPr>
          <p:spPr bwMode="auto">
            <a:xfrm>
              <a:off x="4376" y="2184"/>
              <a:ext cx="34" cy="36"/>
            </a:xfrm>
            <a:custGeom>
              <a:avLst/>
              <a:gdLst>
                <a:gd name="T0" fmla="*/ 17 w 34"/>
                <a:gd name="T1" fmla="*/ 0 h 36"/>
                <a:gd name="T2" fmla="*/ 34 w 34"/>
                <a:gd name="T3" fmla="*/ 18 h 36"/>
                <a:gd name="T4" fmla="*/ 17 w 34"/>
                <a:gd name="T5" fmla="*/ 36 h 36"/>
                <a:gd name="T6" fmla="*/ 0 w 34"/>
                <a:gd name="T7" fmla="*/ 18 h 36"/>
                <a:gd name="T8" fmla="*/ 17 w 3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6"/>
                <a:gd name="T17" fmla="*/ 34 w 3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6">
                  <a:moveTo>
                    <a:pt x="17" y="0"/>
                  </a:moveTo>
                  <a:lnTo>
                    <a:pt x="34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" name="Freeform 424"/>
            <p:cNvSpPr>
              <a:spLocks/>
            </p:cNvSpPr>
            <p:nvPr/>
          </p:nvSpPr>
          <p:spPr bwMode="auto">
            <a:xfrm>
              <a:off x="4445" y="2166"/>
              <a:ext cx="35" cy="36"/>
            </a:xfrm>
            <a:custGeom>
              <a:avLst/>
              <a:gdLst>
                <a:gd name="T0" fmla="*/ 17 w 35"/>
                <a:gd name="T1" fmla="*/ 0 h 36"/>
                <a:gd name="T2" fmla="*/ 35 w 35"/>
                <a:gd name="T3" fmla="*/ 18 h 36"/>
                <a:gd name="T4" fmla="*/ 17 w 35"/>
                <a:gd name="T5" fmla="*/ 36 h 36"/>
                <a:gd name="T6" fmla="*/ 0 w 35"/>
                <a:gd name="T7" fmla="*/ 18 h 36"/>
                <a:gd name="T8" fmla="*/ 17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" name="Freeform 425"/>
            <p:cNvSpPr>
              <a:spLocks/>
            </p:cNvSpPr>
            <p:nvPr/>
          </p:nvSpPr>
          <p:spPr bwMode="auto">
            <a:xfrm>
              <a:off x="4774" y="2172"/>
              <a:ext cx="35" cy="36"/>
            </a:xfrm>
            <a:custGeom>
              <a:avLst/>
              <a:gdLst>
                <a:gd name="T0" fmla="*/ 17 w 35"/>
                <a:gd name="T1" fmla="*/ 0 h 36"/>
                <a:gd name="T2" fmla="*/ 35 w 35"/>
                <a:gd name="T3" fmla="*/ 18 h 36"/>
                <a:gd name="T4" fmla="*/ 17 w 35"/>
                <a:gd name="T5" fmla="*/ 36 h 36"/>
                <a:gd name="T6" fmla="*/ 0 w 35"/>
                <a:gd name="T7" fmla="*/ 18 h 36"/>
                <a:gd name="T8" fmla="*/ 17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5" name="Freeform 426"/>
            <p:cNvSpPr>
              <a:spLocks/>
            </p:cNvSpPr>
            <p:nvPr/>
          </p:nvSpPr>
          <p:spPr bwMode="auto">
            <a:xfrm>
              <a:off x="5363" y="2172"/>
              <a:ext cx="35" cy="36"/>
            </a:xfrm>
            <a:custGeom>
              <a:avLst/>
              <a:gdLst>
                <a:gd name="T0" fmla="*/ 17 w 35"/>
                <a:gd name="T1" fmla="*/ 0 h 36"/>
                <a:gd name="T2" fmla="*/ 35 w 35"/>
                <a:gd name="T3" fmla="*/ 18 h 36"/>
                <a:gd name="T4" fmla="*/ 17 w 35"/>
                <a:gd name="T5" fmla="*/ 36 h 36"/>
                <a:gd name="T6" fmla="*/ 0 w 35"/>
                <a:gd name="T7" fmla="*/ 18 h 36"/>
                <a:gd name="T8" fmla="*/ 17 w 3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6" name="Freeform 427"/>
            <p:cNvSpPr>
              <a:spLocks/>
            </p:cNvSpPr>
            <p:nvPr/>
          </p:nvSpPr>
          <p:spPr bwMode="auto">
            <a:xfrm>
              <a:off x="3290" y="2202"/>
              <a:ext cx="34" cy="36"/>
            </a:xfrm>
            <a:custGeom>
              <a:avLst/>
              <a:gdLst>
                <a:gd name="T0" fmla="*/ 17 w 34"/>
                <a:gd name="T1" fmla="*/ 0 h 36"/>
                <a:gd name="T2" fmla="*/ 34 w 34"/>
                <a:gd name="T3" fmla="*/ 36 h 36"/>
                <a:gd name="T4" fmla="*/ 0 w 34"/>
                <a:gd name="T5" fmla="*/ 36 h 36"/>
                <a:gd name="T6" fmla="*/ 17 w 34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6"/>
                <a:gd name="T14" fmla="*/ 34 w 34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6">
                  <a:moveTo>
                    <a:pt x="17" y="0"/>
                  </a:moveTo>
                  <a:lnTo>
                    <a:pt x="34" y="36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7" name="Freeform 428"/>
            <p:cNvSpPr>
              <a:spLocks/>
            </p:cNvSpPr>
            <p:nvPr/>
          </p:nvSpPr>
          <p:spPr bwMode="auto">
            <a:xfrm>
              <a:off x="3359" y="2208"/>
              <a:ext cx="35" cy="36"/>
            </a:xfrm>
            <a:custGeom>
              <a:avLst/>
              <a:gdLst>
                <a:gd name="T0" fmla="*/ 17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7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7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8" name="Freeform 429"/>
            <p:cNvSpPr>
              <a:spLocks/>
            </p:cNvSpPr>
            <p:nvPr/>
          </p:nvSpPr>
          <p:spPr bwMode="auto">
            <a:xfrm>
              <a:off x="3423" y="2208"/>
              <a:ext cx="34" cy="36"/>
            </a:xfrm>
            <a:custGeom>
              <a:avLst/>
              <a:gdLst>
                <a:gd name="T0" fmla="*/ 17 w 34"/>
                <a:gd name="T1" fmla="*/ 0 h 36"/>
                <a:gd name="T2" fmla="*/ 34 w 34"/>
                <a:gd name="T3" fmla="*/ 36 h 36"/>
                <a:gd name="T4" fmla="*/ 0 w 34"/>
                <a:gd name="T5" fmla="*/ 36 h 36"/>
                <a:gd name="T6" fmla="*/ 17 w 34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6"/>
                <a:gd name="T14" fmla="*/ 34 w 34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6">
                  <a:moveTo>
                    <a:pt x="17" y="0"/>
                  </a:moveTo>
                  <a:lnTo>
                    <a:pt x="34" y="36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9" name="Freeform 430"/>
            <p:cNvSpPr>
              <a:spLocks/>
            </p:cNvSpPr>
            <p:nvPr/>
          </p:nvSpPr>
          <p:spPr bwMode="auto">
            <a:xfrm>
              <a:off x="3480" y="2208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8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8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0" name="Freeform 431"/>
            <p:cNvSpPr>
              <a:spLocks/>
            </p:cNvSpPr>
            <p:nvPr/>
          </p:nvSpPr>
          <p:spPr bwMode="auto">
            <a:xfrm>
              <a:off x="3613" y="2202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8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8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1" name="Freeform 432"/>
            <p:cNvSpPr>
              <a:spLocks/>
            </p:cNvSpPr>
            <p:nvPr/>
          </p:nvSpPr>
          <p:spPr bwMode="auto">
            <a:xfrm>
              <a:off x="3636" y="2202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8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8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2" name="Freeform 433"/>
            <p:cNvSpPr>
              <a:spLocks/>
            </p:cNvSpPr>
            <p:nvPr/>
          </p:nvSpPr>
          <p:spPr bwMode="auto">
            <a:xfrm>
              <a:off x="3734" y="2202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8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8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3" name="Freeform 434"/>
            <p:cNvSpPr>
              <a:spLocks/>
            </p:cNvSpPr>
            <p:nvPr/>
          </p:nvSpPr>
          <p:spPr bwMode="auto">
            <a:xfrm>
              <a:off x="3792" y="2196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8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8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4" name="Freeform 435"/>
            <p:cNvSpPr>
              <a:spLocks/>
            </p:cNvSpPr>
            <p:nvPr/>
          </p:nvSpPr>
          <p:spPr bwMode="auto">
            <a:xfrm>
              <a:off x="3942" y="2196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8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8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5" name="Freeform 436"/>
            <p:cNvSpPr>
              <a:spLocks/>
            </p:cNvSpPr>
            <p:nvPr/>
          </p:nvSpPr>
          <p:spPr bwMode="auto">
            <a:xfrm>
              <a:off x="3977" y="2202"/>
              <a:ext cx="35" cy="36"/>
            </a:xfrm>
            <a:custGeom>
              <a:avLst/>
              <a:gdLst>
                <a:gd name="T0" fmla="*/ 17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7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7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6" name="Freeform 437"/>
            <p:cNvSpPr>
              <a:spLocks/>
            </p:cNvSpPr>
            <p:nvPr/>
          </p:nvSpPr>
          <p:spPr bwMode="auto">
            <a:xfrm>
              <a:off x="4035" y="2196"/>
              <a:ext cx="34" cy="36"/>
            </a:xfrm>
            <a:custGeom>
              <a:avLst/>
              <a:gdLst>
                <a:gd name="T0" fmla="*/ 17 w 34"/>
                <a:gd name="T1" fmla="*/ 0 h 36"/>
                <a:gd name="T2" fmla="*/ 34 w 34"/>
                <a:gd name="T3" fmla="*/ 36 h 36"/>
                <a:gd name="T4" fmla="*/ 0 w 34"/>
                <a:gd name="T5" fmla="*/ 36 h 36"/>
                <a:gd name="T6" fmla="*/ 17 w 34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6"/>
                <a:gd name="T14" fmla="*/ 34 w 34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6">
                  <a:moveTo>
                    <a:pt x="17" y="0"/>
                  </a:moveTo>
                  <a:lnTo>
                    <a:pt x="34" y="36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7" name="Freeform 438"/>
            <p:cNvSpPr>
              <a:spLocks/>
            </p:cNvSpPr>
            <p:nvPr/>
          </p:nvSpPr>
          <p:spPr bwMode="auto">
            <a:xfrm>
              <a:off x="4035" y="2196"/>
              <a:ext cx="34" cy="36"/>
            </a:xfrm>
            <a:custGeom>
              <a:avLst/>
              <a:gdLst>
                <a:gd name="T0" fmla="*/ 17 w 34"/>
                <a:gd name="T1" fmla="*/ 0 h 36"/>
                <a:gd name="T2" fmla="*/ 34 w 34"/>
                <a:gd name="T3" fmla="*/ 36 h 36"/>
                <a:gd name="T4" fmla="*/ 0 w 34"/>
                <a:gd name="T5" fmla="*/ 36 h 36"/>
                <a:gd name="T6" fmla="*/ 17 w 34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6"/>
                <a:gd name="T14" fmla="*/ 34 w 34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6">
                  <a:moveTo>
                    <a:pt x="17" y="0"/>
                  </a:moveTo>
                  <a:lnTo>
                    <a:pt x="34" y="36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8" name="Freeform 439"/>
            <p:cNvSpPr>
              <a:spLocks/>
            </p:cNvSpPr>
            <p:nvPr/>
          </p:nvSpPr>
          <p:spPr bwMode="auto">
            <a:xfrm>
              <a:off x="4121" y="2202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8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8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9" name="Freeform 440"/>
            <p:cNvSpPr>
              <a:spLocks/>
            </p:cNvSpPr>
            <p:nvPr/>
          </p:nvSpPr>
          <p:spPr bwMode="auto">
            <a:xfrm>
              <a:off x="4254" y="2208"/>
              <a:ext cx="35" cy="36"/>
            </a:xfrm>
            <a:custGeom>
              <a:avLst/>
              <a:gdLst>
                <a:gd name="T0" fmla="*/ 18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8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8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0" name="Freeform 441"/>
            <p:cNvSpPr>
              <a:spLocks/>
            </p:cNvSpPr>
            <p:nvPr/>
          </p:nvSpPr>
          <p:spPr bwMode="auto">
            <a:xfrm>
              <a:off x="4335" y="2202"/>
              <a:ext cx="35" cy="36"/>
            </a:xfrm>
            <a:custGeom>
              <a:avLst/>
              <a:gdLst>
                <a:gd name="T0" fmla="*/ 17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7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7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1" name="Freeform 442"/>
            <p:cNvSpPr>
              <a:spLocks/>
            </p:cNvSpPr>
            <p:nvPr/>
          </p:nvSpPr>
          <p:spPr bwMode="auto">
            <a:xfrm>
              <a:off x="4376" y="2214"/>
              <a:ext cx="34" cy="36"/>
            </a:xfrm>
            <a:custGeom>
              <a:avLst/>
              <a:gdLst>
                <a:gd name="T0" fmla="*/ 17 w 34"/>
                <a:gd name="T1" fmla="*/ 0 h 36"/>
                <a:gd name="T2" fmla="*/ 34 w 34"/>
                <a:gd name="T3" fmla="*/ 36 h 36"/>
                <a:gd name="T4" fmla="*/ 0 w 34"/>
                <a:gd name="T5" fmla="*/ 36 h 36"/>
                <a:gd name="T6" fmla="*/ 17 w 34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6"/>
                <a:gd name="T14" fmla="*/ 34 w 34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6">
                  <a:moveTo>
                    <a:pt x="17" y="0"/>
                  </a:moveTo>
                  <a:lnTo>
                    <a:pt x="34" y="36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2" name="Freeform 443"/>
            <p:cNvSpPr>
              <a:spLocks/>
            </p:cNvSpPr>
            <p:nvPr/>
          </p:nvSpPr>
          <p:spPr bwMode="auto">
            <a:xfrm>
              <a:off x="4445" y="2208"/>
              <a:ext cx="35" cy="36"/>
            </a:xfrm>
            <a:custGeom>
              <a:avLst/>
              <a:gdLst>
                <a:gd name="T0" fmla="*/ 17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7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7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3" name="Freeform 444"/>
            <p:cNvSpPr>
              <a:spLocks/>
            </p:cNvSpPr>
            <p:nvPr/>
          </p:nvSpPr>
          <p:spPr bwMode="auto">
            <a:xfrm>
              <a:off x="4774" y="2214"/>
              <a:ext cx="35" cy="36"/>
            </a:xfrm>
            <a:custGeom>
              <a:avLst/>
              <a:gdLst>
                <a:gd name="T0" fmla="*/ 17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7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7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4" name="Freeform 445"/>
            <p:cNvSpPr>
              <a:spLocks/>
            </p:cNvSpPr>
            <p:nvPr/>
          </p:nvSpPr>
          <p:spPr bwMode="auto">
            <a:xfrm>
              <a:off x="5363" y="2214"/>
              <a:ext cx="35" cy="36"/>
            </a:xfrm>
            <a:custGeom>
              <a:avLst/>
              <a:gdLst>
                <a:gd name="T0" fmla="*/ 17 w 35"/>
                <a:gd name="T1" fmla="*/ 0 h 36"/>
                <a:gd name="T2" fmla="*/ 35 w 35"/>
                <a:gd name="T3" fmla="*/ 36 h 36"/>
                <a:gd name="T4" fmla="*/ 0 w 35"/>
                <a:gd name="T5" fmla="*/ 36 h 36"/>
                <a:gd name="T6" fmla="*/ 17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17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5" name="Rectangle 446"/>
            <p:cNvSpPr>
              <a:spLocks noChangeArrowheads="1"/>
            </p:cNvSpPr>
            <p:nvPr/>
          </p:nvSpPr>
          <p:spPr bwMode="auto">
            <a:xfrm>
              <a:off x="3082" y="2184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/>
            </a:p>
          </p:txBody>
        </p:sp>
        <p:sp>
          <p:nvSpPr>
            <p:cNvPr id="5526" name="Rectangle 447"/>
            <p:cNvSpPr>
              <a:spLocks noChangeArrowheads="1"/>
            </p:cNvSpPr>
            <p:nvPr/>
          </p:nvSpPr>
          <p:spPr bwMode="auto">
            <a:xfrm>
              <a:off x="3030" y="192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</a:t>
              </a:r>
              <a:endParaRPr lang="en-US" sz="1200"/>
            </a:p>
          </p:txBody>
        </p:sp>
        <p:sp>
          <p:nvSpPr>
            <p:cNvPr id="5527" name="Rectangle 448"/>
            <p:cNvSpPr>
              <a:spLocks noChangeArrowheads="1"/>
            </p:cNvSpPr>
            <p:nvPr/>
          </p:nvSpPr>
          <p:spPr bwMode="auto">
            <a:xfrm>
              <a:off x="3030" y="166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20</a:t>
              </a:r>
              <a:endParaRPr lang="en-US" sz="1200"/>
            </a:p>
          </p:txBody>
        </p:sp>
        <p:sp>
          <p:nvSpPr>
            <p:cNvPr id="5528" name="Rectangle 449"/>
            <p:cNvSpPr>
              <a:spLocks noChangeArrowheads="1"/>
            </p:cNvSpPr>
            <p:nvPr/>
          </p:nvSpPr>
          <p:spPr bwMode="auto">
            <a:xfrm>
              <a:off x="3030" y="140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30</a:t>
              </a:r>
              <a:endParaRPr lang="en-US" sz="1200"/>
            </a:p>
          </p:txBody>
        </p:sp>
        <p:sp>
          <p:nvSpPr>
            <p:cNvPr id="5529" name="Rectangle 450"/>
            <p:cNvSpPr>
              <a:spLocks noChangeArrowheads="1"/>
            </p:cNvSpPr>
            <p:nvPr/>
          </p:nvSpPr>
          <p:spPr bwMode="auto">
            <a:xfrm>
              <a:off x="3030" y="11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40</a:t>
              </a:r>
              <a:endParaRPr lang="en-US" sz="1200"/>
            </a:p>
          </p:txBody>
        </p:sp>
        <p:sp>
          <p:nvSpPr>
            <p:cNvPr id="5530" name="Rectangle 451"/>
            <p:cNvSpPr>
              <a:spLocks noChangeArrowheads="1"/>
            </p:cNvSpPr>
            <p:nvPr/>
          </p:nvSpPr>
          <p:spPr bwMode="auto">
            <a:xfrm>
              <a:off x="3030" y="893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50</a:t>
              </a:r>
              <a:endParaRPr lang="en-US" sz="1200"/>
            </a:p>
          </p:txBody>
        </p:sp>
        <p:sp>
          <p:nvSpPr>
            <p:cNvPr id="5531" name="Rectangle 452"/>
            <p:cNvSpPr>
              <a:spLocks noChangeArrowheads="1"/>
            </p:cNvSpPr>
            <p:nvPr/>
          </p:nvSpPr>
          <p:spPr bwMode="auto">
            <a:xfrm>
              <a:off x="3030" y="64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60</a:t>
              </a:r>
              <a:endParaRPr lang="en-US" sz="1200"/>
            </a:p>
          </p:txBody>
        </p:sp>
        <p:sp>
          <p:nvSpPr>
            <p:cNvPr id="5532" name="Rectangle 453"/>
            <p:cNvSpPr>
              <a:spLocks noChangeArrowheads="1"/>
            </p:cNvSpPr>
            <p:nvPr/>
          </p:nvSpPr>
          <p:spPr bwMode="auto">
            <a:xfrm>
              <a:off x="5317" y="2322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-90</a:t>
              </a:r>
              <a:endParaRPr lang="en-US" sz="1200"/>
            </a:p>
          </p:txBody>
        </p:sp>
        <p:sp>
          <p:nvSpPr>
            <p:cNvPr id="5533" name="Rectangle 454"/>
            <p:cNvSpPr>
              <a:spLocks noChangeArrowheads="1"/>
            </p:cNvSpPr>
            <p:nvPr/>
          </p:nvSpPr>
          <p:spPr bwMode="auto">
            <a:xfrm>
              <a:off x="4953" y="2322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-60</a:t>
              </a:r>
              <a:endParaRPr lang="en-US" sz="1200"/>
            </a:p>
          </p:txBody>
        </p:sp>
        <p:sp>
          <p:nvSpPr>
            <p:cNvPr id="5534" name="Rectangle 455"/>
            <p:cNvSpPr>
              <a:spLocks noChangeArrowheads="1"/>
            </p:cNvSpPr>
            <p:nvPr/>
          </p:nvSpPr>
          <p:spPr bwMode="auto">
            <a:xfrm>
              <a:off x="4595" y="2322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-30</a:t>
              </a:r>
              <a:endParaRPr lang="en-US" sz="1200"/>
            </a:p>
          </p:txBody>
        </p:sp>
        <p:sp>
          <p:nvSpPr>
            <p:cNvPr id="5535" name="Rectangle 456"/>
            <p:cNvSpPr>
              <a:spLocks noChangeArrowheads="1"/>
            </p:cNvSpPr>
            <p:nvPr/>
          </p:nvSpPr>
          <p:spPr bwMode="auto">
            <a:xfrm>
              <a:off x="4272" y="2322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/>
            </a:p>
          </p:txBody>
        </p:sp>
        <p:sp>
          <p:nvSpPr>
            <p:cNvPr id="5536" name="Rectangle 457"/>
            <p:cNvSpPr>
              <a:spLocks noChangeArrowheads="1"/>
            </p:cNvSpPr>
            <p:nvPr/>
          </p:nvSpPr>
          <p:spPr bwMode="auto">
            <a:xfrm>
              <a:off x="3879" y="2322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30</a:t>
              </a:r>
              <a:endParaRPr lang="en-US" sz="1200"/>
            </a:p>
          </p:txBody>
        </p:sp>
        <p:sp>
          <p:nvSpPr>
            <p:cNvPr id="5537" name="Rectangle 458"/>
            <p:cNvSpPr>
              <a:spLocks noChangeArrowheads="1"/>
            </p:cNvSpPr>
            <p:nvPr/>
          </p:nvSpPr>
          <p:spPr bwMode="auto">
            <a:xfrm>
              <a:off x="3521" y="2322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60</a:t>
              </a:r>
              <a:endParaRPr lang="en-US" sz="1200"/>
            </a:p>
          </p:txBody>
        </p:sp>
        <p:sp>
          <p:nvSpPr>
            <p:cNvPr id="5538" name="Rectangle 459"/>
            <p:cNvSpPr>
              <a:spLocks noChangeArrowheads="1"/>
            </p:cNvSpPr>
            <p:nvPr/>
          </p:nvSpPr>
          <p:spPr bwMode="auto">
            <a:xfrm>
              <a:off x="3157" y="2322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90</a:t>
              </a:r>
              <a:endParaRPr lang="en-US" sz="1200"/>
            </a:p>
          </p:txBody>
        </p:sp>
        <p:sp>
          <p:nvSpPr>
            <p:cNvPr id="5539" name="Rectangle 460"/>
            <p:cNvSpPr>
              <a:spLocks noChangeArrowheads="1"/>
            </p:cNvSpPr>
            <p:nvPr/>
          </p:nvSpPr>
          <p:spPr bwMode="auto">
            <a:xfrm>
              <a:off x="3885" y="2478"/>
              <a:ext cx="8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Latitude (degrees N)</a:t>
              </a:r>
              <a:endParaRPr lang="en-US" sz="1200"/>
            </a:p>
          </p:txBody>
        </p:sp>
        <p:grpSp>
          <p:nvGrpSpPr>
            <p:cNvPr id="5540" name="Group 481"/>
            <p:cNvGrpSpPr>
              <a:grpSpLocks/>
            </p:cNvGrpSpPr>
            <p:nvPr/>
          </p:nvGrpSpPr>
          <p:grpSpPr bwMode="auto">
            <a:xfrm>
              <a:off x="3261" y="667"/>
              <a:ext cx="762" cy="505"/>
              <a:chOff x="2136" y="2294"/>
              <a:chExt cx="762" cy="505"/>
            </a:xfrm>
          </p:grpSpPr>
          <p:sp>
            <p:nvSpPr>
              <p:cNvPr id="5541" name="Rectangle 463"/>
              <p:cNvSpPr>
                <a:spLocks noChangeArrowheads="1"/>
              </p:cNvSpPr>
              <p:nvPr/>
            </p:nvSpPr>
            <p:spPr bwMode="auto">
              <a:xfrm>
                <a:off x="2136" y="2294"/>
                <a:ext cx="762" cy="50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" name="Line 464"/>
              <p:cNvSpPr>
                <a:spLocks noChangeShapeType="1"/>
              </p:cNvSpPr>
              <p:nvPr/>
            </p:nvSpPr>
            <p:spPr bwMode="auto">
              <a:xfrm>
                <a:off x="2165" y="2366"/>
                <a:ext cx="15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" name="Rectangle 465"/>
              <p:cNvSpPr>
                <a:spLocks noChangeArrowheads="1"/>
              </p:cNvSpPr>
              <p:nvPr/>
            </p:nvSpPr>
            <p:spPr bwMode="auto">
              <a:xfrm>
                <a:off x="2223" y="2348"/>
                <a:ext cx="28" cy="3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" name="Rectangle 466"/>
              <p:cNvSpPr>
                <a:spLocks noChangeArrowheads="1"/>
              </p:cNvSpPr>
              <p:nvPr/>
            </p:nvSpPr>
            <p:spPr bwMode="auto">
              <a:xfrm>
                <a:off x="2338" y="2312"/>
                <a:ext cx="53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Grass/savanna</a:t>
                </a:r>
                <a:endParaRPr lang="en-US" sz="1200"/>
              </a:p>
            </p:txBody>
          </p:sp>
          <p:sp>
            <p:nvSpPr>
              <p:cNvPr id="5545" name="Line 467"/>
              <p:cNvSpPr>
                <a:spLocks noChangeShapeType="1"/>
              </p:cNvSpPr>
              <p:nvPr/>
            </p:nvSpPr>
            <p:spPr bwMode="auto">
              <a:xfrm>
                <a:off x="2165" y="2492"/>
                <a:ext cx="15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" name="Rectangle 468"/>
              <p:cNvSpPr>
                <a:spLocks noChangeArrowheads="1"/>
              </p:cNvSpPr>
              <p:nvPr/>
            </p:nvSpPr>
            <p:spPr bwMode="auto">
              <a:xfrm>
                <a:off x="2223" y="2474"/>
                <a:ext cx="28" cy="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" name="Rectangle 469"/>
              <p:cNvSpPr>
                <a:spLocks noChangeArrowheads="1"/>
              </p:cNvSpPr>
              <p:nvPr/>
            </p:nvSpPr>
            <p:spPr bwMode="auto">
              <a:xfrm>
                <a:off x="2338" y="2438"/>
                <a:ext cx="17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Crop</a:t>
                </a:r>
                <a:endParaRPr lang="en-US" sz="1200"/>
              </a:p>
            </p:txBody>
          </p:sp>
          <p:sp>
            <p:nvSpPr>
              <p:cNvPr id="5548" name="Line 470"/>
              <p:cNvSpPr>
                <a:spLocks noChangeShapeType="1"/>
              </p:cNvSpPr>
              <p:nvPr/>
            </p:nvSpPr>
            <p:spPr bwMode="auto">
              <a:xfrm>
                <a:off x="2165" y="2619"/>
                <a:ext cx="15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" name="Freeform 471"/>
              <p:cNvSpPr>
                <a:spLocks/>
              </p:cNvSpPr>
              <p:nvPr/>
            </p:nvSpPr>
            <p:spPr bwMode="auto">
              <a:xfrm>
                <a:off x="2223" y="2601"/>
                <a:ext cx="34" cy="36"/>
              </a:xfrm>
              <a:custGeom>
                <a:avLst/>
                <a:gdLst>
                  <a:gd name="T0" fmla="*/ 17 w 34"/>
                  <a:gd name="T1" fmla="*/ 0 h 36"/>
                  <a:gd name="T2" fmla="*/ 34 w 34"/>
                  <a:gd name="T3" fmla="*/ 18 h 36"/>
                  <a:gd name="T4" fmla="*/ 17 w 34"/>
                  <a:gd name="T5" fmla="*/ 36 h 36"/>
                  <a:gd name="T6" fmla="*/ 0 w 34"/>
                  <a:gd name="T7" fmla="*/ 18 h 36"/>
                  <a:gd name="T8" fmla="*/ 17 w 34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6"/>
                  <a:gd name="T17" fmla="*/ 34 w 3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6">
                    <a:moveTo>
                      <a:pt x="17" y="0"/>
                    </a:moveTo>
                    <a:lnTo>
                      <a:pt x="34" y="18"/>
                    </a:lnTo>
                    <a:lnTo>
                      <a:pt x="17" y="36"/>
                    </a:lnTo>
                    <a:lnTo>
                      <a:pt x="0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" name="Rectangle 472"/>
              <p:cNvSpPr>
                <a:spLocks noChangeArrowheads="1"/>
              </p:cNvSpPr>
              <p:nvPr/>
            </p:nvSpPr>
            <p:spPr bwMode="auto">
              <a:xfrm>
                <a:off x="2338" y="2564"/>
                <a:ext cx="25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Tundra</a:t>
                </a:r>
                <a:endParaRPr lang="en-US" sz="1200"/>
              </a:p>
            </p:txBody>
          </p:sp>
          <p:sp>
            <p:nvSpPr>
              <p:cNvPr id="5551" name="Line 473"/>
              <p:cNvSpPr>
                <a:spLocks noChangeShapeType="1"/>
              </p:cNvSpPr>
              <p:nvPr/>
            </p:nvSpPr>
            <p:spPr bwMode="auto">
              <a:xfrm>
                <a:off x="2165" y="2745"/>
                <a:ext cx="15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" name="Freeform 474"/>
              <p:cNvSpPr>
                <a:spLocks/>
              </p:cNvSpPr>
              <p:nvPr/>
            </p:nvSpPr>
            <p:spPr bwMode="auto">
              <a:xfrm>
                <a:off x="2223" y="2727"/>
                <a:ext cx="34" cy="36"/>
              </a:xfrm>
              <a:custGeom>
                <a:avLst/>
                <a:gdLst>
                  <a:gd name="T0" fmla="*/ 17 w 34"/>
                  <a:gd name="T1" fmla="*/ 0 h 36"/>
                  <a:gd name="T2" fmla="*/ 34 w 34"/>
                  <a:gd name="T3" fmla="*/ 36 h 36"/>
                  <a:gd name="T4" fmla="*/ 0 w 34"/>
                  <a:gd name="T5" fmla="*/ 36 h 36"/>
                  <a:gd name="T6" fmla="*/ 17 w 34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6"/>
                  <a:gd name="T14" fmla="*/ 34 w 34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6">
                    <a:moveTo>
                      <a:pt x="17" y="0"/>
                    </a:moveTo>
                    <a:lnTo>
                      <a:pt x="34" y="36"/>
                    </a:lnTo>
                    <a:lnTo>
                      <a:pt x="0" y="3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" name="Rectangle 475"/>
              <p:cNvSpPr>
                <a:spLocks noChangeArrowheads="1"/>
              </p:cNvSpPr>
              <p:nvPr/>
            </p:nvSpPr>
            <p:spPr bwMode="auto">
              <a:xfrm>
                <a:off x="2338" y="2691"/>
                <a:ext cx="45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Shrub/desert</a:t>
                </a:r>
                <a:endParaRPr lang="en-US" sz="1200"/>
              </a:p>
            </p:txBody>
          </p:sp>
        </p:grpSp>
      </p:grpSp>
      <p:grpSp>
        <p:nvGrpSpPr>
          <p:cNvPr id="5123" name="Group 482"/>
          <p:cNvGrpSpPr>
            <a:grpSpLocks/>
          </p:cNvGrpSpPr>
          <p:nvPr/>
        </p:nvGrpSpPr>
        <p:grpSpPr bwMode="auto">
          <a:xfrm>
            <a:off x="668338" y="862013"/>
            <a:ext cx="4124325" cy="3241675"/>
            <a:chOff x="1736" y="95"/>
            <a:chExt cx="2598" cy="2042"/>
          </a:xfrm>
        </p:grpSpPr>
        <p:sp>
          <p:nvSpPr>
            <p:cNvPr id="5126" name="Rectangle 2"/>
            <p:cNvSpPr>
              <a:spLocks noChangeArrowheads="1"/>
            </p:cNvSpPr>
            <p:nvPr/>
          </p:nvSpPr>
          <p:spPr bwMode="auto">
            <a:xfrm>
              <a:off x="2083" y="191"/>
              <a:ext cx="2179" cy="1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3"/>
            <p:cNvSpPr>
              <a:spLocks noChangeShapeType="1"/>
            </p:cNvSpPr>
            <p:nvPr/>
          </p:nvSpPr>
          <p:spPr bwMode="auto">
            <a:xfrm>
              <a:off x="2083" y="1524"/>
              <a:ext cx="21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4"/>
            <p:cNvSpPr>
              <a:spLocks noChangeShapeType="1"/>
            </p:cNvSpPr>
            <p:nvPr/>
          </p:nvSpPr>
          <p:spPr bwMode="auto">
            <a:xfrm>
              <a:off x="2083" y="1272"/>
              <a:ext cx="21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5"/>
            <p:cNvSpPr>
              <a:spLocks noChangeShapeType="1"/>
            </p:cNvSpPr>
            <p:nvPr/>
          </p:nvSpPr>
          <p:spPr bwMode="auto">
            <a:xfrm>
              <a:off x="2083" y="1014"/>
              <a:ext cx="21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6"/>
            <p:cNvSpPr>
              <a:spLocks noChangeShapeType="1"/>
            </p:cNvSpPr>
            <p:nvPr/>
          </p:nvSpPr>
          <p:spPr bwMode="auto">
            <a:xfrm>
              <a:off x="2083" y="755"/>
              <a:ext cx="21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7"/>
            <p:cNvSpPr>
              <a:spLocks noChangeShapeType="1"/>
            </p:cNvSpPr>
            <p:nvPr/>
          </p:nvSpPr>
          <p:spPr bwMode="auto">
            <a:xfrm>
              <a:off x="2083" y="497"/>
              <a:ext cx="21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8"/>
            <p:cNvSpPr>
              <a:spLocks noChangeShapeType="1"/>
            </p:cNvSpPr>
            <p:nvPr/>
          </p:nvSpPr>
          <p:spPr bwMode="auto">
            <a:xfrm>
              <a:off x="2083" y="245"/>
              <a:ext cx="21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9"/>
            <p:cNvSpPr>
              <a:spLocks noChangeShapeType="1"/>
            </p:cNvSpPr>
            <p:nvPr/>
          </p:nvSpPr>
          <p:spPr bwMode="auto">
            <a:xfrm>
              <a:off x="4262" y="191"/>
              <a:ext cx="1" cy="15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10"/>
            <p:cNvSpPr>
              <a:spLocks noChangeShapeType="1"/>
            </p:cNvSpPr>
            <p:nvPr/>
          </p:nvSpPr>
          <p:spPr bwMode="auto">
            <a:xfrm>
              <a:off x="3902" y="191"/>
              <a:ext cx="1" cy="15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1"/>
            <p:cNvSpPr>
              <a:spLocks noChangeShapeType="1"/>
            </p:cNvSpPr>
            <p:nvPr/>
          </p:nvSpPr>
          <p:spPr bwMode="auto">
            <a:xfrm>
              <a:off x="3535" y="191"/>
              <a:ext cx="1" cy="15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12"/>
            <p:cNvSpPr>
              <a:spLocks noChangeShapeType="1"/>
            </p:cNvSpPr>
            <p:nvPr/>
          </p:nvSpPr>
          <p:spPr bwMode="auto">
            <a:xfrm>
              <a:off x="3175" y="191"/>
              <a:ext cx="1" cy="15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3"/>
            <p:cNvSpPr>
              <a:spLocks noChangeShapeType="1"/>
            </p:cNvSpPr>
            <p:nvPr/>
          </p:nvSpPr>
          <p:spPr bwMode="auto">
            <a:xfrm>
              <a:off x="2809" y="191"/>
              <a:ext cx="1" cy="15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4"/>
            <p:cNvSpPr>
              <a:spLocks noChangeShapeType="1"/>
            </p:cNvSpPr>
            <p:nvPr/>
          </p:nvSpPr>
          <p:spPr bwMode="auto">
            <a:xfrm>
              <a:off x="2449" y="191"/>
              <a:ext cx="1" cy="15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Rectangle 15"/>
            <p:cNvSpPr>
              <a:spLocks noChangeArrowheads="1"/>
            </p:cNvSpPr>
            <p:nvPr/>
          </p:nvSpPr>
          <p:spPr bwMode="auto">
            <a:xfrm>
              <a:off x="2083" y="191"/>
              <a:ext cx="2179" cy="159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16"/>
            <p:cNvSpPr>
              <a:spLocks noChangeShapeType="1"/>
            </p:cNvSpPr>
            <p:nvPr/>
          </p:nvSpPr>
          <p:spPr bwMode="auto">
            <a:xfrm>
              <a:off x="2083" y="191"/>
              <a:ext cx="1" cy="15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17"/>
            <p:cNvSpPr>
              <a:spLocks noChangeShapeType="1"/>
            </p:cNvSpPr>
            <p:nvPr/>
          </p:nvSpPr>
          <p:spPr bwMode="auto">
            <a:xfrm>
              <a:off x="2059" y="178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2059" y="152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7"/>
            <p:cNvSpPr>
              <a:spLocks noChangeShapeType="1"/>
            </p:cNvSpPr>
            <p:nvPr/>
          </p:nvSpPr>
          <p:spPr bwMode="auto">
            <a:xfrm>
              <a:off x="2059" y="127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32"/>
            <p:cNvSpPr>
              <a:spLocks noChangeShapeType="1"/>
            </p:cNvSpPr>
            <p:nvPr/>
          </p:nvSpPr>
          <p:spPr bwMode="auto">
            <a:xfrm>
              <a:off x="2059" y="101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37"/>
            <p:cNvSpPr>
              <a:spLocks noChangeShapeType="1"/>
            </p:cNvSpPr>
            <p:nvPr/>
          </p:nvSpPr>
          <p:spPr bwMode="auto">
            <a:xfrm>
              <a:off x="2059" y="75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42"/>
            <p:cNvSpPr>
              <a:spLocks noChangeShapeType="1"/>
            </p:cNvSpPr>
            <p:nvPr/>
          </p:nvSpPr>
          <p:spPr bwMode="auto">
            <a:xfrm>
              <a:off x="2059" y="49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47"/>
            <p:cNvSpPr>
              <a:spLocks noChangeShapeType="1"/>
            </p:cNvSpPr>
            <p:nvPr/>
          </p:nvSpPr>
          <p:spPr bwMode="auto">
            <a:xfrm>
              <a:off x="2059" y="24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48"/>
            <p:cNvSpPr>
              <a:spLocks noChangeShapeType="1"/>
            </p:cNvSpPr>
            <p:nvPr/>
          </p:nvSpPr>
          <p:spPr bwMode="auto">
            <a:xfrm>
              <a:off x="2059" y="19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49"/>
            <p:cNvSpPr>
              <a:spLocks noChangeShapeType="1"/>
            </p:cNvSpPr>
            <p:nvPr/>
          </p:nvSpPr>
          <p:spPr bwMode="auto">
            <a:xfrm>
              <a:off x="2053" y="178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50"/>
            <p:cNvSpPr>
              <a:spLocks noChangeShapeType="1"/>
            </p:cNvSpPr>
            <p:nvPr/>
          </p:nvSpPr>
          <p:spPr bwMode="auto">
            <a:xfrm>
              <a:off x="2053" y="152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51"/>
            <p:cNvSpPr>
              <a:spLocks noChangeShapeType="1"/>
            </p:cNvSpPr>
            <p:nvPr/>
          </p:nvSpPr>
          <p:spPr bwMode="auto">
            <a:xfrm>
              <a:off x="2053" y="127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52"/>
            <p:cNvSpPr>
              <a:spLocks noChangeShapeType="1"/>
            </p:cNvSpPr>
            <p:nvPr/>
          </p:nvSpPr>
          <p:spPr bwMode="auto">
            <a:xfrm>
              <a:off x="2053" y="101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53"/>
            <p:cNvSpPr>
              <a:spLocks noChangeShapeType="1"/>
            </p:cNvSpPr>
            <p:nvPr/>
          </p:nvSpPr>
          <p:spPr bwMode="auto">
            <a:xfrm>
              <a:off x="2053" y="755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54"/>
            <p:cNvSpPr>
              <a:spLocks noChangeShapeType="1"/>
            </p:cNvSpPr>
            <p:nvPr/>
          </p:nvSpPr>
          <p:spPr bwMode="auto">
            <a:xfrm>
              <a:off x="2053" y="497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55"/>
            <p:cNvSpPr>
              <a:spLocks noChangeShapeType="1"/>
            </p:cNvSpPr>
            <p:nvPr/>
          </p:nvSpPr>
          <p:spPr bwMode="auto">
            <a:xfrm>
              <a:off x="2053" y="245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56"/>
            <p:cNvSpPr>
              <a:spLocks noChangeShapeType="1"/>
            </p:cNvSpPr>
            <p:nvPr/>
          </p:nvSpPr>
          <p:spPr bwMode="auto">
            <a:xfrm>
              <a:off x="2083" y="1782"/>
              <a:ext cx="217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57"/>
            <p:cNvSpPr>
              <a:spLocks noChangeShapeType="1"/>
            </p:cNvSpPr>
            <p:nvPr/>
          </p:nvSpPr>
          <p:spPr bwMode="auto">
            <a:xfrm flipV="1">
              <a:off x="4262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58"/>
            <p:cNvSpPr>
              <a:spLocks noChangeShapeType="1"/>
            </p:cNvSpPr>
            <p:nvPr/>
          </p:nvSpPr>
          <p:spPr bwMode="auto">
            <a:xfrm flipV="1">
              <a:off x="4142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59"/>
            <p:cNvSpPr>
              <a:spLocks noChangeShapeType="1"/>
            </p:cNvSpPr>
            <p:nvPr/>
          </p:nvSpPr>
          <p:spPr bwMode="auto">
            <a:xfrm flipV="1">
              <a:off x="4022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60"/>
            <p:cNvSpPr>
              <a:spLocks noChangeShapeType="1"/>
            </p:cNvSpPr>
            <p:nvPr/>
          </p:nvSpPr>
          <p:spPr bwMode="auto">
            <a:xfrm flipV="1">
              <a:off x="3902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61"/>
            <p:cNvSpPr>
              <a:spLocks noChangeShapeType="1"/>
            </p:cNvSpPr>
            <p:nvPr/>
          </p:nvSpPr>
          <p:spPr bwMode="auto">
            <a:xfrm flipV="1">
              <a:off x="3776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62"/>
            <p:cNvSpPr>
              <a:spLocks noChangeShapeType="1"/>
            </p:cNvSpPr>
            <p:nvPr/>
          </p:nvSpPr>
          <p:spPr bwMode="auto">
            <a:xfrm flipV="1">
              <a:off x="3656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63"/>
            <p:cNvSpPr>
              <a:spLocks noChangeShapeType="1"/>
            </p:cNvSpPr>
            <p:nvPr/>
          </p:nvSpPr>
          <p:spPr bwMode="auto">
            <a:xfrm flipV="1">
              <a:off x="3535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64"/>
            <p:cNvSpPr>
              <a:spLocks noChangeShapeType="1"/>
            </p:cNvSpPr>
            <p:nvPr/>
          </p:nvSpPr>
          <p:spPr bwMode="auto">
            <a:xfrm flipV="1">
              <a:off x="3415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65"/>
            <p:cNvSpPr>
              <a:spLocks noChangeShapeType="1"/>
            </p:cNvSpPr>
            <p:nvPr/>
          </p:nvSpPr>
          <p:spPr bwMode="auto">
            <a:xfrm flipV="1">
              <a:off x="3295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66"/>
            <p:cNvSpPr>
              <a:spLocks noChangeShapeType="1"/>
            </p:cNvSpPr>
            <p:nvPr/>
          </p:nvSpPr>
          <p:spPr bwMode="auto">
            <a:xfrm flipV="1">
              <a:off x="3175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67"/>
            <p:cNvSpPr>
              <a:spLocks noChangeShapeType="1"/>
            </p:cNvSpPr>
            <p:nvPr/>
          </p:nvSpPr>
          <p:spPr bwMode="auto">
            <a:xfrm flipV="1">
              <a:off x="3049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68"/>
            <p:cNvSpPr>
              <a:spLocks noChangeShapeType="1"/>
            </p:cNvSpPr>
            <p:nvPr/>
          </p:nvSpPr>
          <p:spPr bwMode="auto">
            <a:xfrm flipV="1">
              <a:off x="2929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69"/>
            <p:cNvSpPr>
              <a:spLocks noChangeShapeType="1"/>
            </p:cNvSpPr>
            <p:nvPr/>
          </p:nvSpPr>
          <p:spPr bwMode="auto">
            <a:xfrm flipV="1">
              <a:off x="2809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Line 70"/>
            <p:cNvSpPr>
              <a:spLocks noChangeShapeType="1"/>
            </p:cNvSpPr>
            <p:nvPr/>
          </p:nvSpPr>
          <p:spPr bwMode="auto">
            <a:xfrm flipV="1">
              <a:off x="2689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71"/>
            <p:cNvSpPr>
              <a:spLocks noChangeShapeType="1"/>
            </p:cNvSpPr>
            <p:nvPr/>
          </p:nvSpPr>
          <p:spPr bwMode="auto">
            <a:xfrm flipV="1">
              <a:off x="2569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72"/>
            <p:cNvSpPr>
              <a:spLocks noChangeShapeType="1"/>
            </p:cNvSpPr>
            <p:nvPr/>
          </p:nvSpPr>
          <p:spPr bwMode="auto">
            <a:xfrm flipV="1">
              <a:off x="2449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Line 73"/>
            <p:cNvSpPr>
              <a:spLocks noChangeShapeType="1"/>
            </p:cNvSpPr>
            <p:nvPr/>
          </p:nvSpPr>
          <p:spPr bwMode="auto">
            <a:xfrm flipV="1">
              <a:off x="2323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Line 74"/>
            <p:cNvSpPr>
              <a:spLocks noChangeShapeType="1"/>
            </p:cNvSpPr>
            <p:nvPr/>
          </p:nvSpPr>
          <p:spPr bwMode="auto">
            <a:xfrm flipV="1">
              <a:off x="2203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Line 75"/>
            <p:cNvSpPr>
              <a:spLocks noChangeShapeType="1"/>
            </p:cNvSpPr>
            <p:nvPr/>
          </p:nvSpPr>
          <p:spPr bwMode="auto">
            <a:xfrm flipV="1">
              <a:off x="2083" y="1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Line 76"/>
            <p:cNvSpPr>
              <a:spLocks noChangeShapeType="1"/>
            </p:cNvSpPr>
            <p:nvPr/>
          </p:nvSpPr>
          <p:spPr bwMode="auto">
            <a:xfrm flipV="1">
              <a:off x="4262" y="178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Line 77"/>
            <p:cNvSpPr>
              <a:spLocks noChangeShapeType="1"/>
            </p:cNvSpPr>
            <p:nvPr/>
          </p:nvSpPr>
          <p:spPr bwMode="auto">
            <a:xfrm flipV="1">
              <a:off x="3902" y="178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Line 78"/>
            <p:cNvSpPr>
              <a:spLocks noChangeShapeType="1"/>
            </p:cNvSpPr>
            <p:nvPr/>
          </p:nvSpPr>
          <p:spPr bwMode="auto">
            <a:xfrm flipV="1">
              <a:off x="3535" y="178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Line 79"/>
            <p:cNvSpPr>
              <a:spLocks noChangeShapeType="1"/>
            </p:cNvSpPr>
            <p:nvPr/>
          </p:nvSpPr>
          <p:spPr bwMode="auto">
            <a:xfrm flipV="1">
              <a:off x="3175" y="178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Line 80"/>
            <p:cNvSpPr>
              <a:spLocks noChangeShapeType="1"/>
            </p:cNvSpPr>
            <p:nvPr/>
          </p:nvSpPr>
          <p:spPr bwMode="auto">
            <a:xfrm flipV="1">
              <a:off x="2809" y="178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Line 81"/>
            <p:cNvSpPr>
              <a:spLocks noChangeShapeType="1"/>
            </p:cNvSpPr>
            <p:nvPr/>
          </p:nvSpPr>
          <p:spPr bwMode="auto">
            <a:xfrm flipV="1">
              <a:off x="2449" y="178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Line 82"/>
            <p:cNvSpPr>
              <a:spLocks noChangeShapeType="1"/>
            </p:cNvSpPr>
            <p:nvPr/>
          </p:nvSpPr>
          <p:spPr bwMode="auto">
            <a:xfrm flipV="1">
              <a:off x="2083" y="178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Line 83"/>
            <p:cNvSpPr>
              <a:spLocks noChangeShapeType="1"/>
            </p:cNvSpPr>
            <p:nvPr/>
          </p:nvSpPr>
          <p:spPr bwMode="auto">
            <a:xfrm flipV="1">
              <a:off x="2179" y="809"/>
              <a:ext cx="72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Line 84"/>
            <p:cNvSpPr>
              <a:spLocks noChangeShapeType="1"/>
            </p:cNvSpPr>
            <p:nvPr/>
          </p:nvSpPr>
          <p:spPr bwMode="auto">
            <a:xfrm flipV="1">
              <a:off x="2251" y="701"/>
              <a:ext cx="6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85"/>
            <p:cNvSpPr>
              <a:spLocks noChangeShapeType="1"/>
            </p:cNvSpPr>
            <p:nvPr/>
          </p:nvSpPr>
          <p:spPr bwMode="auto">
            <a:xfrm>
              <a:off x="2311" y="701"/>
              <a:ext cx="6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86"/>
            <p:cNvSpPr>
              <a:spLocks noChangeShapeType="1"/>
            </p:cNvSpPr>
            <p:nvPr/>
          </p:nvSpPr>
          <p:spPr bwMode="auto">
            <a:xfrm>
              <a:off x="2371" y="845"/>
              <a:ext cx="138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87"/>
            <p:cNvSpPr>
              <a:spLocks noChangeShapeType="1"/>
            </p:cNvSpPr>
            <p:nvPr/>
          </p:nvSpPr>
          <p:spPr bwMode="auto">
            <a:xfrm>
              <a:off x="2509" y="899"/>
              <a:ext cx="24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Line 88"/>
            <p:cNvSpPr>
              <a:spLocks noChangeShapeType="1"/>
            </p:cNvSpPr>
            <p:nvPr/>
          </p:nvSpPr>
          <p:spPr bwMode="auto">
            <a:xfrm>
              <a:off x="2533" y="911"/>
              <a:ext cx="9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Line 89"/>
            <p:cNvSpPr>
              <a:spLocks noChangeShapeType="1"/>
            </p:cNvSpPr>
            <p:nvPr/>
          </p:nvSpPr>
          <p:spPr bwMode="auto">
            <a:xfrm>
              <a:off x="2629" y="917"/>
              <a:ext cx="60" cy="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Line 90"/>
            <p:cNvSpPr>
              <a:spLocks noChangeShapeType="1"/>
            </p:cNvSpPr>
            <p:nvPr/>
          </p:nvSpPr>
          <p:spPr bwMode="auto">
            <a:xfrm flipV="1">
              <a:off x="2689" y="1056"/>
              <a:ext cx="144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Line 91"/>
            <p:cNvSpPr>
              <a:spLocks noChangeShapeType="1"/>
            </p:cNvSpPr>
            <p:nvPr/>
          </p:nvSpPr>
          <p:spPr bwMode="auto">
            <a:xfrm>
              <a:off x="2833" y="1056"/>
              <a:ext cx="36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Line 92"/>
            <p:cNvSpPr>
              <a:spLocks noChangeShapeType="1"/>
            </p:cNvSpPr>
            <p:nvPr/>
          </p:nvSpPr>
          <p:spPr bwMode="auto">
            <a:xfrm>
              <a:off x="2869" y="1158"/>
              <a:ext cx="6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93"/>
            <p:cNvSpPr>
              <a:spLocks noChangeShapeType="1"/>
            </p:cNvSpPr>
            <p:nvPr/>
          </p:nvSpPr>
          <p:spPr bwMode="auto">
            <a:xfrm flipV="1">
              <a:off x="2929" y="11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Line 94"/>
            <p:cNvSpPr>
              <a:spLocks noChangeShapeType="1"/>
            </p:cNvSpPr>
            <p:nvPr/>
          </p:nvSpPr>
          <p:spPr bwMode="auto">
            <a:xfrm>
              <a:off x="2929" y="1146"/>
              <a:ext cx="84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Line 95"/>
            <p:cNvSpPr>
              <a:spLocks noChangeShapeType="1"/>
            </p:cNvSpPr>
            <p:nvPr/>
          </p:nvSpPr>
          <p:spPr bwMode="auto">
            <a:xfrm>
              <a:off x="3013" y="1362"/>
              <a:ext cx="132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96"/>
            <p:cNvSpPr>
              <a:spLocks noChangeShapeType="1"/>
            </p:cNvSpPr>
            <p:nvPr/>
          </p:nvSpPr>
          <p:spPr bwMode="auto">
            <a:xfrm>
              <a:off x="3145" y="1434"/>
              <a:ext cx="90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Line 97"/>
            <p:cNvSpPr>
              <a:spLocks noChangeShapeType="1"/>
            </p:cNvSpPr>
            <p:nvPr/>
          </p:nvSpPr>
          <p:spPr bwMode="auto">
            <a:xfrm>
              <a:off x="3235" y="1470"/>
              <a:ext cx="36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98"/>
            <p:cNvSpPr>
              <a:spLocks noChangeShapeType="1"/>
            </p:cNvSpPr>
            <p:nvPr/>
          </p:nvSpPr>
          <p:spPr bwMode="auto">
            <a:xfrm flipV="1">
              <a:off x="3271" y="1518"/>
              <a:ext cx="72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99"/>
            <p:cNvSpPr>
              <a:spLocks noChangeShapeType="1"/>
            </p:cNvSpPr>
            <p:nvPr/>
          </p:nvSpPr>
          <p:spPr bwMode="auto">
            <a:xfrm>
              <a:off x="3343" y="1518"/>
              <a:ext cx="325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Line 100"/>
            <p:cNvSpPr>
              <a:spLocks noChangeShapeType="1"/>
            </p:cNvSpPr>
            <p:nvPr/>
          </p:nvSpPr>
          <p:spPr bwMode="auto">
            <a:xfrm flipV="1">
              <a:off x="3668" y="1524"/>
              <a:ext cx="594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101"/>
            <p:cNvSpPr>
              <a:spLocks noChangeShapeType="1"/>
            </p:cNvSpPr>
            <p:nvPr/>
          </p:nvSpPr>
          <p:spPr bwMode="auto">
            <a:xfrm>
              <a:off x="2179" y="1398"/>
              <a:ext cx="7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102"/>
            <p:cNvSpPr>
              <a:spLocks noChangeShapeType="1"/>
            </p:cNvSpPr>
            <p:nvPr/>
          </p:nvSpPr>
          <p:spPr bwMode="auto">
            <a:xfrm>
              <a:off x="2251" y="1446"/>
              <a:ext cx="60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103"/>
            <p:cNvSpPr>
              <a:spLocks noChangeShapeType="1"/>
            </p:cNvSpPr>
            <p:nvPr/>
          </p:nvSpPr>
          <p:spPr bwMode="auto">
            <a:xfrm flipV="1">
              <a:off x="2311" y="1386"/>
              <a:ext cx="6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104"/>
            <p:cNvSpPr>
              <a:spLocks noChangeShapeType="1"/>
            </p:cNvSpPr>
            <p:nvPr/>
          </p:nvSpPr>
          <p:spPr bwMode="auto">
            <a:xfrm>
              <a:off x="2371" y="1386"/>
              <a:ext cx="138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105"/>
            <p:cNvSpPr>
              <a:spLocks noChangeShapeType="1"/>
            </p:cNvSpPr>
            <p:nvPr/>
          </p:nvSpPr>
          <p:spPr bwMode="auto">
            <a:xfrm flipV="1">
              <a:off x="2509" y="1392"/>
              <a:ext cx="24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106"/>
            <p:cNvSpPr>
              <a:spLocks noChangeShapeType="1"/>
            </p:cNvSpPr>
            <p:nvPr/>
          </p:nvSpPr>
          <p:spPr bwMode="auto">
            <a:xfrm>
              <a:off x="2533" y="1392"/>
              <a:ext cx="96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107"/>
            <p:cNvSpPr>
              <a:spLocks noChangeShapeType="1"/>
            </p:cNvSpPr>
            <p:nvPr/>
          </p:nvSpPr>
          <p:spPr bwMode="auto">
            <a:xfrm>
              <a:off x="2629" y="1464"/>
              <a:ext cx="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108"/>
            <p:cNvSpPr>
              <a:spLocks noChangeShapeType="1"/>
            </p:cNvSpPr>
            <p:nvPr/>
          </p:nvSpPr>
          <p:spPr bwMode="auto">
            <a:xfrm flipV="1">
              <a:off x="2689" y="1416"/>
              <a:ext cx="14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Line 109"/>
            <p:cNvSpPr>
              <a:spLocks noChangeShapeType="1"/>
            </p:cNvSpPr>
            <p:nvPr/>
          </p:nvSpPr>
          <p:spPr bwMode="auto">
            <a:xfrm flipV="1">
              <a:off x="2833" y="1320"/>
              <a:ext cx="3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110"/>
            <p:cNvSpPr>
              <a:spLocks noChangeShapeType="1"/>
            </p:cNvSpPr>
            <p:nvPr/>
          </p:nvSpPr>
          <p:spPr bwMode="auto">
            <a:xfrm>
              <a:off x="2869" y="1320"/>
              <a:ext cx="6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111"/>
            <p:cNvSpPr>
              <a:spLocks noChangeShapeType="1"/>
            </p:cNvSpPr>
            <p:nvPr/>
          </p:nvSpPr>
          <p:spPr bwMode="auto">
            <a:xfrm flipV="1">
              <a:off x="2929" y="144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112"/>
            <p:cNvSpPr>
              <a:spLocks noChangeShapeType="1"/>
            </p:cNvSpPr>
            <p:nvPr/>
          </p:nvSpPr>
          <p:spPr bwMode="auto">
            <a:xfrm>
              <a:off x="2929" y="1440"/>
              <a:ext cx="8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Line 113"/>
            <p:cNvSpPr>
              <a:spLocks noChangeShapeType="1"/>
            </p:cNvSpPr>
            <p:nvPr/>
          </p:nvSpPr>
          <p:spPr bwMode="auto">
            <a:xfrm>
              <a:off x="3013" y="1512"/>
              <a:ext cx="132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Line 114"/>
            <p:cNvSpPr>
              <a:spLocks noChangeShapeType="1"/>
            </p:cNvSpPr>
            <p:nvPr/>
          </p:nvSpPr>
          <p:spPr bwMode="auto">
            <a:xfrm>
              <a:off x="3145" y="1572"/>
              <a:ext cx="9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Line 115"/>
            <p:cNvSpPr>
              <a:spLocks noChangeShapeType="1"/>
            </p:cNvSpPr>
            <p:nvPr/>
          </p:nvSpPr>
          <p:spPr bwMode="auto">
            <a:xfrm>
              <a:off x="3235" y="1584"/>
              <a:ext cx="36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Line 116"/>
            <p:cNvSpPr>
              <a:spLocks noChangeShapeType="1"/>
            </p:cNvSpPr>
            <p:nvPr/>
          </p:nvSpPr>
          <p:spPr bwMode="auto">
            <a:xfrm flipV="1">
              <a:off x="3271" y="1614"/>
              <a:ext cx="72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Line 117"/>
            <p:cNvSpPr>
              <a:spLocks noChangeShapeType="1"/>
            </p:cNvSpPr>
            <p:nvPr/>
          </p:nvSpPr>
          <p:spPr bwMode="auto">
            <a:xfrm>
              <a:off x="3343" y="1614"/>
              <a:ext cx="325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Line 118"/>
            <p:cNvSpPr>
              <a:spLocks noChangeShapeType="1"/>
            </p:cNvSpPr>
            <p:nvPr/>
          </p:nvSpPr>
          <p:spPr bwMode="auto">
            <a:xfrm flipV="1">
              <a:off x="3668" y="1620"/>
              <a:ext cx="594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9" name="Line 119"/>
            <p:cNvSpPr>
              <a:spLocks noChangeShapeType="1"/>
            </p:cNvSpPr>
            <p:nvPr/>
          </p:nvSpPr>
          <p:spPr bwMode="auto">
            <a:xfrm>
              <a:off x="2179" y="1710"/>
              <a:ext cx="7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Line 120"/>
            <p:cNvSpPr>
              <a:spLocks noChangeShapeType="1"/>
            </p:cNvSpPr>
            <p:nvPr/>
          </p:nvSpPr>
          <p:spPr bwMode="auto">
            <a:xfrm>
              <a:off x="2251" y="1716"/>
              <a:ext cx="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Line 121"/>
            <p:cNvSpPr>
              <a:spLocks noChangeShapeType="1"/>
            </p:cNvSpPr>
            <p:nvPr/>
          </p:nvSpPr>
          <p:spPr bwMode="auto">
            <a:xfrm flipV="1">
              <a:off x="2311" y="1710"/>
              <a:ext cx="60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Line 122"/>
            <p:cNvSpPr>
              <a:spLocks noChangeShapeType="1"/>
            </p:cNvSpPr>
            <p:nvPr/>
          </p:nvSpPr>
          <p:spPr bwMode="auto">
            <a:xfrm flipV="1">
              <a:off x="2371" y="1692"/>
              <a:ext cx="13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Line 123"/>
            <p:cNvSpPr>
              <a:spLocks noChangeShapeType="1"/>
            </p:cNvSpPr>
            <p:nvPr/>
          </p:nvSpPr>
          <p:spPr bwMode="auto">
            <a:xfrm>
              <a:off x="2509" y="169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Line 124"/>
            <p:cNvSpPr>
              <a:spLocks noChangeShapeType="1"/>
            </p:cNvSpPr>
            <p:nvPr/>
          </p:nvSpPr>
          <p:spPr bwMode="auto">
            <a:xfrm>
              <a:off x="2533" y="1692"/>
              <a:ext cx="9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" name="Line 125"/>
            <p:cNvSpPr>
              <a:spLocks noChangeShapeType="1"/>
            </p:cNvSpPr>
            <p:nvPr/>
          </p:nvSpPr>
          <p:spPr bwMode="auto">
            <a:xfrm>
              <a:off x="2629" y="1698"/>
              <a:ext cx="60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Line 126"/>
            <p:cNvSpPr>
              <a:spLocks noChangeShapeType="1"/>
            </p:cNvSpPr>
            <p:nvPr/>
          </p:nvSpPr>
          <p:spPr bwMode="auto">
            <a:xfrm flipV="1">
              <a:off x="2689" y="1668"/>
              <a:ext cx="144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Line 127"/>
            <p:cNvSpPr>
              <a:spLocks noChangeShapeType="1"/>
            </p:cNvSpPr>
            <p:nvPr/>
          </p:nvSpPr>
          <p:spPr bwMode="auto">
            <a:xfrm>
              <a:off x="2833" y="1668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" name="Line 128"/>
            <p:cNvSpPr>
              <a:spLocks noChangeShapeType="1"/>
            </p:cNvSpPr>
            <p:nvPr/>
          </p:nvSpPr>
          <p:spPr bwMode="auto">
            <a:xfrm flipV="1">
              <a:off x="2869" y="1590"/>
              <a:ext cx="60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Line 129"/>
            <p:cNvSpPr>
              <a:spLocks noChangeShapeType="1"/>
            </p:cNvSpPr>
            <p:nvPr/>
          </p:nvSpPr>
          <p:spPr bwMode="auto">
            <a:xfrm>
              <a:off x="2929" y="159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Line 130"/>
            <p:cNvSpPr>
              <a:spLocks noChangeShapeType="1"/>
            </p:cNvSpPr>
            <p:nvPr/>
          </p:nvSpPr>
          <p:spPr bwMode="auto">
            <a:xfrm flipV="1">
              <a:off x="2929" y="1500"/>
              <a:ext cx="84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Line 131"/>
            <p:cNvSpPr>
              <a:spLocks noChangeShapeType="1"/>
            </p:cNvSpPr>
            <p:nvPr/>
          </p:nvSpPr>
          <p:spPr bwMode="auto">
            <a:xfrm flipV="1">
              <a:off x="3013" y="1320"/>
              <a:ext cx="132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Line 132"/>
            <p:cNvSpPr>
              <a:spLocks noChangeShapeType="1"/>
            </p:cNvSpPr>
            <p:nvPr/>
          </p:nvSpPr>
          <p:spPr bwMode="auto">
            <a:xfrm>
              <a:off x="3145" y="1320"/>
              <a:ext cx="9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Line 133"/>
            <p:cNvSpPr>
              <a:spLocks noChangeShapeType="1"/>
            </p:cNvSpPr>
            <p:nvPr/>
          </p:nvSpPr>
          <p:spPr bwMode="auto">
            <a:xfrm>
              <a:off x="3235" y="1608"/>
              <a:ext cx="3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Line 134"/>
            <p:cNvSpPr>
              <a:spLocks noChangeShapeType="1"/>
            </p:cNvSpPr>
            <p:nvPr/>
          </p:nvSpPr>
          <p:spPr bwMode="auto">
            <a:xfrm flipV="1">
              <a:off x="3271" y="1356"/>
              <a:ext cx="72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Line 135"/>
            <p:cNvSpPr>
              <a:spLocks noChangeShapeType="1"/>
            </p:cNvSpPr>
            <p:nvPr/>
          </p:nvSpPr>
          <p:spPr bwMode="auto">
            <a:xfrm>
              <a:off x="3343" y="1356"/>
              <a:ext cx="325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Line 136"/>
            <p:cNvSpPr>
              <a:spLocks noChangeShapeType="1"/>
            </p:cNvSpPr>
            <p:nvPr/>
          </p:nvSpPr>
          <p:spPr bwMode="auto">
            <a:xfrm flipV="1">
              <a:off x="3668" y="1584"/>
              <a:ext cx="594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" name="Rectangle 137"/>
            <p:cNvSpPr>
              <a:spLocks noChangeArrowheads="1"/>
            </p:cNvSpPr>
            <p:nvPr/>
          </p:nvSpPr>
          <p:spPr bwMode="auto">
            <a:xfrm>
              <a:off x="2161" y="83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" name="Rectangle 138"/>
            <p:cNvSpPr>
              <a:spLocks noChangeArrowheads="1"/>
            </p:cNvSpPr>
            <p:nvPr/>
          </p:nvSpPr>
          <p:spPr bwMode="auto">
            <a:xfrm>
              <a:off x="2233" y="79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Rectangle 139"/>
            <p:cNvSpPr>
              <a:spLocks noChangeArrowheads="1"/>
            </p:cNvSpPr>
            <p:nvPr/>
          </p:nvSpPr>
          <p:spPr bwMode="auto">
            <a:xfrm>
              <a:off x="2293" y="68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Rectangle 140"/>
            <p:cNvSpPr>
              <a:spLocks noChangeArrowheads="1"/>
            </p:cNvSpPr>
            <p:nvPr/>
          </p:nvSpPr>
          <p:spPr bwMode="auto">
            <a:xfrm>
              <a:off x="2353" y="82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Rectangle 141"/>
            <p:cNvSpPr>
              <a:spLocks noChangeArrowheads="1"/>
            </p:cNvSpPr>
            <p:nvPr/>
          </p:nvSpPr>
          <p:spPr bwMode="auto">
            <a:xfrm>
              <a:off x="2491" y="88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Rectangle 142"/>
            <p:cNvSpPr>
              <a:spLocks noChangeArrowheads="1"/>
            </p:cNvSpPr>
            <p:nvPr/>
          </p:nvSpPr>
          <p:spPr bwMode="auto">
            <a:xfrm>
              <a:off x="2515" y="89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" name="Rectangle 143"/>
            <p:cNvSpPr>
              <a:spLocks noChangeArrowheads="1"/>
            </p:cNvSpPr>
            <p:nvPr/>
          </p:nvSpPr>
          <p:spPr bwMode="auto">
            <a:xfrm>
              <a:off x="2611" y="89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Rectangle 144"/>
            <p:cNvSpPr>
              <a:spLocks noChangeArrowheads="1"/>
            </p:cNvSpPr>
            <p:nvPr/>
          </p:nvSpPr>
          <p:spPr bwMode="auto">
            <a:xfrm>
              <a:off x="2671" y="105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Rectangle 145"/>
            <p:cNvSpPr>
              <a:spLocks noChangeArrowheads="1"/>
            </p:cNvSpPr>
            <p:nvPr/>
          </p:nvSpPr>
          <p:spPr bwMode="auto">
            <a:xfrm>
              <a:off x="2815" y="1038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" name="Rectangle 146"/>
            <p:cNvSpPr>
              <a:spLocks noChangeArrowheads="1"/>
            </p:cNvSpPr>
            <p:nvPr/>
          </p:nvSpPr>
          <p:spPr bwMode="auto">
            <a:xfrm>
              <a:off x="2851" y="114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" name="Rectangle 147"/>
            <p:cNvSpPr>
              <a:spLocks noChangeArrowheads="1"/>
            </p:cNvSpPr>
            <p:nvPr/>
          </p:nvSpPr>
          <p:spPr bwMode="auto">
            <a:xfrm>
              <a:off x="2911" y="115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" name="Rectangle 148"/>
            <p:cNvSpPr>
              <a:spLocks noChangeArrowheads="1"/>
            </p:cNvSpPr>
            <p:nvPr/>
          </p:nvSpPr>
          <p:spPr bwMode="auto">
            <a:xfrm>
              <a:off x="2911" y="1128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" name="Rectangle 149"/>
            <p:cNvSpPr>
              <a:spLocks noChangeArrowheads="1"/>
            </p:cNvSpPr>
            <p:nvPr/>
          </p:nvSpPr>
          <p:spPr bwMode="auto">
            <a:xfrm>
              <a:off x="2995" y="1344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" name="Rectangle 150"/>
            <p:cNvSpPr>
              <a:spLocks noChangeArrowheads="1"/>
            </p:cNvSpPr>
            <p:nvPr/>
          </p:nvSpPr>
          <p:spPr bwMode="auto">
            <a:xfrm>
              <a:off x="3127" y="1416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" name="Rectangle 151"/>
            <p:cNvSpPr>
              <a:spLocks noChangeArrowheads="1"/>
            </p:cNvSpPr>
            <p:nvPr/>
          </p:nvSpPr>
          <p:spPr bwMode="auto">
            <a:xfrm>
              <a:off x="3217" y="145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" name="Rectangle 152"/>
            <p:cNvSpPr>
              <a:spLocks noChangeArrowheads="1"/>
            </p:cNvSpPr>
            <p:nvPr/>
          </p:nvSpPr>
          <p:spPr bwMode="auto">
            <a:xfrm>
              <a:off x="3253" y="159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" name="Rectangle 153"/>
            <p:cNvSpPr>
              <a:spLocks noChangeArrowheads="1"/>
            </p:cNvSpPr>
            <p:nvPr/>
          </p:nvSpPr>
          <p:spPr bwMode="auto">
            <a:xfrm>
              <a:off x="3325" y="150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Rectangle 154"/>
            <p:cNvSpPr>
              <a:spLocks noChangeArrowheads="1"/>
            </p:cNvSpPr>
            <p:nvPr/>
          </p:nvSpPr>
          <p:spPr bwMode="auto">
            <a:xfrm>
              <a:off x="3650" y="153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" name="Rectangle 155"/>
            <p:cNvSpPr>
              <a:spLocks noChangeArrowheads="1"/>
            </p:cNvSpPr>
            <p:nvPr/>
          </p:nvSpPr>
          <p:spPr bwMode="auto">
            <a:xfrm>
              <a:off x="4244" y="1506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Freeform 156"/>
            <p:cNvSpPr>
              <a:spLocks/>
            </p:cNvSpPr>
            <p:nvPr/>
          </p:nvSpPr>
          <p:spPr bwMode="auto">
            <a:xfrm>
              <a:off x="2161" y="138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" name="Freeform 157"/>
            <p:cNvSpPr>
              <a:spLocks/>
            </p:cNvSpPr>
            <p:nvPr/>
          </p:nvSpPr>
          <p:spPr bwMode="auto">
            <a:xfrm>
              <a:off x="2233" y="142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" name="Freeform 158"/>
            <p:cNvSpPr>
              <a:spLocks/>
            </p:cNvSpPr>
            <p:nvPr/>
          </p:nvSpPr>
          <p:spPr bwMode="auto">
            <a:xfrm>
              <a:off x="2293" y="146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" name="Freeform 159"/>
            <p:cNvSpPr>
              <a:spLocks/>
            </p:cNvSpPr>
            <p:nvPr/>
          </p:nvSpPr>
          <p:spPr bwMode="auto">
            <a:xfrm>
              <a:off x="2353" y="136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0" name="Freeform 160"/>
            <p:cNvSpPr>
              <a:spLocks/>
            </p:cNvSpPr>
            <p:nvPr/>
          </p:nvSpPr>
          <p:spPr bwMode="auto">
            <a:xfrm>
              <a:off x="2491" y="139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1" name="Freeform 161"/>
            <p:cNvSpPr>
              <a:spLocks/>
            </p:cNvSpPr>
            <p:nvPr/>
          </p:nvSpPr>
          <p:spPr bwMode="auto">
            <a:xfrm>
              <a:off x="2515" y="137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Freeform 162"/>
            <p:cNvSpPr>
              <a:spLocks/>
            </p:cNvSpPr>
            <p:nvPr/>
          </p:nvSpPr>
          <p:spPr bwMode="auto">
            <a:xfrm>
              <a:off x="2611" y="144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Freeform 163"/>
            <p:cNvSpPr>
              <a:spLocks/>
            </p:cNvSpPr>
            <p:nvPr/>
          </p:nvSpPr>
          <p:spPr bwMode="auto">
            <a:xfrm>
              <a:off x="2671" y="144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Freeform 164"/>
            <p:cNvSpPr>
              <a:spLocks/>
            </p:cNvSpPr>
            <p:nvPr/>
          </p:nvSpPr>
          <p:spPr bwMode="auto">
            <a:xfrm>
              <a:off x="2815" y="139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Freeform 165"/>
            <p:cNvSpPr>
              <a:spLocks/>
            </p:cNvSpPr>
            <p:nvPr/>
          </p:nvSpPr>
          <p:spPr bwMode="auto">
            <a:xfrm>
              <a:off x="2851" y="130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Freeform 166"/>
            <p:cNvSpPr>
              <a:spLocks/>
            </p:cNvSpPr>
            <p:nvPr/>
          </p:nvSpPr>
          <p:spPr bwMode="auto">
            <a:xfrm>
              <a:off x="2911" y="142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Freeform 167"/>
            <p:cNvSpPr>
              <a:spLocks/>
            </p:cNvSpPr>
            <p:nvPr/>
          </p:nvSpPr>
          <p:spPr bwMode="auto">
            <a:xfrm>
              <a:off x="3127" y="155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Freeform 168"/>
            <p:cNvSpPr>
              <a:spLocks/>
            </p:cNvSpPr>
            <p:nvPr/>
          </p:nvSpPr>
          <p:spPr bwMode="auto">
            <a:xfrm>
              <a:off x="3253" y="165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Freeform 169"/>
            <p:cNvSpPr>
              <a:spLocks/>
            </p:cNvSpPr>
            <p:nvPr/>
          </p:nvSpPr>
          <p:spPr bwMode="auto">
            <a:xfrm>
              <a:off x="3325" y="159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" name="Freeform 170"/>
            <p:cNvSpPr>
              <a:spLocks/>
            </p:cNvSpPr>
            <p:nvPr/>
          </p:nvSpPr>
          <p:spPr bwMode="auto">
            <a:xfrm>
              <a:off x="3650" y="162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" name="Freeform 171"/>
            <p:cNvSpPr>
              <a:spLocks/>
            </p:cNvSpPr>
            <p:nvPr/>
          </p:nvSpPr>
          <p:spPr bwMode="auto">
            <a:xfrm>
              <a:off x="4244" y="160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Freeform 172"/>
            <p:cNvSpPr>
              <a:spLocks/>
            </p:cNvSpPr>
            <p:nvPr/>
          </p:nvSpPr>
          <p:spPr bwMode="auto">
            <a:xfrm>
              <a:off x="2161" y="169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" name="Freeform 173"/>
            <p:cNvSpPr>
              <a:spLocks/>
            </p:cNvSpPr>
            <p:nvPr/>
          </p:nvSpPr>
          <p:spPr bwMode="auto">
            <a:xfrm>
              <a:off x="2233" y="169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Freeform 174"/>
            <p:cNvSpPr>
              <a:spLocks/>
            </p:cNvSpPr>
            <p:nvPr/>
          </p:nvSpPr>
          <p:spPr bwMode="auto">
            <a:xfrm>
              <a:off x="2293" y="169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Freeform 175"/>
            <p:cNvSpPr>
              <a:spLocks/>
            </p:cNvSpPr>
            <p:nvPr/>
          </p:nvSpPr>
          <p:spPr bwMode="auto">
            <a:xfrm>
              <a:off x="2353" y="169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" name="Freeform 176"/>
            <p:cNvSpPr>
              <a:spLocks/>
            </p:cNvSpPr>
            <p:nvPr/>
          </p:nvSpPr>
          <p:spPr bwMode="auto">
            <a:xfrm>
              <a:off x="2491" y="167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Freeform 177"/>
            <p:cNvSpPr>
              <a:spLocks/>
            </p:cNvSpPr>
            <p:nvPr/>
          </p:nvSpPr>
          <p:spPr bwMode="auto">
            <a:xfrm>
              <a:off x="2515" y="167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Freeform 178"/>
            <p:cNvSpPr>
              <a:spLocks/>
            </p:cNvSpPr>
            <p:nvPr/>
          </p:nvSpPr>
          <p:spPr bwMode="auto">
            <a:xfrm>
              <a:off x="2611" y="168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" name="Freeform 179"/>
            <p:cNvSpPr>
              <a:spLocks/>
            </p:cNvSpPr>
            <p:nvPr/>
          </p:nvSpPr>
          <p:spPr bwMode="auto">
            <a:xfrm>
              <a:off x="2671" y="168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Freeform 180"/>
            <p:cNvSpPr>
              <a:spLocks/>
            </p:cNvSpPr>
            <p:nvPr/>
          </p:nvSpPr>
          <p:spPr bwMode="auto">
            <a:xfrm>
              <a:off x="2815" y="165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Freeform 181"/>
            <p:cNvSpPr>
              <a:spLocks/>
            </p:cNvSpPr>
            <p:nvPr/>
          </p:nvSpPr>
          <p:spPr bwMode="auto">
            <a:xfrm>
              <a:off x="2851" y="165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Freeform 182"/>
            <p:cNvSpPr>
              <a:spLocks/>
            </p:cNvSpPr>
            <p:nvPr/>
          </p:nvSpPr>
          <p:spPr bwMode="auto">
            <a:xfrm>
              <a:off x="2911" y="157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Freeform 183"/>
            <p:cNvSpPr>
              <a:spLocks/>
            </p:cNvSpPr>
            <p:nvPr/>
          </p:nvSpPr>
          <p:spPr bwMode="auto">
            <a:xfrm>
              <a:off x="2911" y="159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Freeform 184"/>
            <p:cNvSpPr>
              <a:spLocks/>
            </p:cNvSpPr>
            <p:nvPr/>
          </p:nvSpPr>
          <p:spPr bwMode="auto">
            <a:xfrm>
              <a:off x="2995" y="148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Freeform 185"/>
            <p:cNvSpPr>
              <a:spLocks/>
            </p:cNvSpPr>
            <p:nvPr/>
          </p:nvSpPr>
          <p:spPr bwMode="auto">
            <a:xfrm>
              <a:off x="3127" y="130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" name="Freeform 186"/>
            <p:cNvSpPr>
              <a:spLocks/>
            </p:cNvSpPr>
            <p:nvPr/>
          </p:nvSpPr>
          <p:spPr bwMode="auto">
            <a:xfrm>
              <a:off x="3217" y="159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Freeform 187"/>
            <p:cNvSpPr>
              <a:spLocks/>
            </p:cNvSpPr>
            <p:nvPr/>
          </p:nvSpPr>
          <p:spPr bwMode="auto">
            <a:xfrm>
              <a:off x="3253" y="162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Freeform 188"/>
            <p:cNvSpPr>
              <a:spLocks/>
            </p:cNvSpPr>
            <p:nvPr/>
          </p:nvSpPr>
          <p:spPr bwMode="auto">
            <a:xfrm>
              <a:off x="3325" y="133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Freeform 189"/>
            <p:cNvSpPr>
              <a:spLocks/>
            </p:cNvSpPr>
            <p:nvPr/>
          </p:nvSpPr>
          <p:spPr bwMode="auto">
            <a:xfrm>
              <a:off x="3650" y="157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Freeform 190"/>
            <p:cNvSpPr>
              <a:spLocks/>
            </p:cNvSpPr>
            <p:nvPr/>
          </p:nvSpPr>
          <p:spPr bwMode="auto">
            <a:xfrm>
              <a:off x="4244" y="156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" name="Rectangle 191"/>
            <p:cNvSpPr>
              <a:spLocks noChangeArrowheads="1"/>
            </p:cNvSpPr>
            <p:nvPr/>
          </p:nvSpPr>
          <p:spPr bwMode="auto">
            <a:xfrm>
              <a:off x="1951" y="172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/>
            </a:p>
          </p:txBody>
        </p:sp>
        <p:sp>
          <p:nvSpPr>
            <p:cNvPr id="5292" name="Rectangle 192"/>
            <p:cNvSpPr>
              <a:spLocks noChangeArrowheads="1"/>
            </p:cNvSpPr>
            <p:nvPr/>
          </p:nvSpPr>
          <p:spPr bwMode="auto">
            <a:xfrm>
              <a:off x="1897" y="147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</a:t>
              </a:r>
              <a:endParaRPr lang="en-US" sz="1200"/>
            </a:p>
          </p:txBody>
        </p:sp>
        <p:sp>
          <p:nvSpPr>
            <p:cNvPr id="5293" name="Rectangle 193"/>
            <p:cNvSpPr>
              <a:spLocks noChangeArrowheads="1"/>
            </p:cNvSpPr>
            <p:nvPr/>
          </p:nvSpPr>
          <p:spPr bwMode="auto">
            <a:xfrm>
              <a:off x="1897" y="121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20</a:t>
              </a:r>
              <a:endParaRPr lang="en-US" sz="1200"/>
            </a:p>
          </p:txBody>
        </p:sp>
        <p:sp>
          <p:nvSpPr>
            <p:cNvPr id="5294" name="Rectangle 194"/>
            <p:cNvSpPr>
              <a:spLocks noChangeArrowheads="1"/>
            </p:cNvSpPr>
            <p:nvPr/>
          </p:nvSpPr>
          <p:spPr bwMode="auto">
            <a:xfrm>
              <a:off x="1897" y="95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30</a:t>
              </a:r>
              <a:endParaRPr lang="en-US" sz="1200"/>
            </a:p>
          </p:txBody>
        </p:sp>
        <p:sp>
          <p:nvSpPr>
            <p:cNvPr id="5295" name="Rectangle 195"/>
            <p:cNvSpPr>
              <a:spLocks noChangeArrowheads="1"/>
            </p:cNvSpPr>
            <p:nvPr/>
          </p:nvSpPr>
          <p:spPr bwMode="auto">
            <a:xfrm>
              <a:off x="1897" y="70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40</a:t>
              </a:r>
              <a:endParaRPr lang="en-US" sz="1200"/>
            </a:p>
          </p:txBody>
        </p:sp>
        <p:sp>
          <p:nvSpPr>
            <p:cNvPr id="5296" name="Rectangle 196"/>
            <p:cNvSpPr>
              <a:spLocks noChangeArrowheads="1"/>
            </p:cNvSpPr>
            <p:nvPr/>
          </p:nvSpPr>
          <p:spPr bwMode="auto">
            <a:xfrm>
              <a:off x="1897" y="443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50</a:t>
              </a:r>
              <a:endParaRPr lang="en-US" sz="1200"/>
            </a:p>
          </p:txBody>
        </p:sp>
        <p:sp>
          <p:nvSpPr>
            <p:cNvPr id="5297" name="Rectangle 197"/>
            <p:cNvSpPr>
              <a:spLocks noChangeArrowheads="1"/>
            </p:cNvSpPr>
            <p:nvPr/>
          </p:nvSpPr>
          <p:spPr bwMode="auto">
            <a:xfrm>
              <a:off x="1897" y="19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60</a:t>
              </a:r>
              <a:endParaRPr lang="en-US" sz="1200"/>
            </a:p>
          </p:txBody>
        </p:sp>
        <p:sp>
          <p:nvSpPr>
            <p:cNvPr id="5298" name="Rectangle 198"/>
            <p:cNvSpPr>
              <a:spLocks noChangeArrowheads="1"/>
            </p:cNvSpPr>
            <p:nvPr/>
          </p:nvSpPr>
          <p:spPr bwMode="auto">
            <a:xfrm>
              <a:off x="4196" y="1866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-90</a:t>
              </a:r>
              <a:endParaRPr lang="en-US" sz="1200"/>
            </a:p>
          </p:txBody>
        </p:sp>
        <p:sp>
          <p:nvSpPr>
            <p:cNvPr id="5299" name="Rectangle 199"/>
            <p:cNvSpPr>
              <a:spLocks noChangeArrowheads="1"/>
            </p:cNvSpPr>
            <p:nvPr/>
          </p:nvSpPr>
          <p:spPr bwMode="auto">
            <a:xfrm>
              <a:off x="3836" y="1866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-60</a:t>
              </a:r>
              <a:endParaRPr lang="en-US" sz="1200"/>
            </a:p>
          </p:txBody>
        </p:sp>
        <p:sp>
          <p:nvSpPr>
            <p:cNvPr id="5300" name="Rectangle 200"/>
            <p:cNvSpPr>
              <a:spLocks noChangeArrowheads="1"/>
            </p:cNvSpPr>
            <p:nvPr/>
          </p:nvSpPr>
          <p:spPr bwMode="auto">
            <a:xfrm>
              <a:off x="3469" y="1866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-30</a:t>
              </a:r>
              <a:endParaRPr lang="en-US" sz="1200"/>
            </a:p>
          </p:txBody>
        </p:sp>
        <p:sp>
          <p:nvSpPr>
            <p:cNvPr id="5301" name="Rectangle 201"/>
            <p:cNvSpPr>
              <a:spLocks noChangeArrowheads="1"/>
            </p:cNvSpPr>
            <p:nvPr/>
          </p:nvSpPr>
          <p:spPr bwMode="auto">
            <a:xfrm>
              <a:off x="3151" y="186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/>
            </a:p>
          </p:txBody>
        </p:sp>
        <p:sp>
          <p:nvSpPr>
            <p:cNvPr id="5302" name="Rectangle 202"/>
            <p:cNvSpPr>
              <a:spLocks noChangeArrowheads="1"/>
            </p:cNvSpPr>
            <p:nvPr/>
          </p:nvSpPr>
          <p:spPr bwMode="auto">
            <a:xfrm>
              <a:off x="2755" y="186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30</a:t>
              </a:r>
              <a:endParaRPr lang="en-US" sz="1200"/>
            </a:p>
          </p:txBody>
        </p:sp>
        <p:sp>
          <p:nvSpPr>
            <p:cNvPr id="5303" name="Rectangle 203"/>
            <p:cNvSpPr>
              <a:spLocks noChangeArrowheads="1"/>
            </p:cNvSpPr>
            <p:nvPr/>
          </p:nvSpPr>
          <p:spPr bwMode="auto">
            <a:xfrm>
              <a:off x="2395" y="186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60</a:t>
              </a:r>
              <a:endParaRPr lang="en-US" sz="1200"/>
            </a:p>
          </p:txBody>
        </p:sp>
        <p:sp>
          <p:nvSpPr>
            <p:cNvPr id="5304" name="Rectangle 204"/>
            <p:cNvSpPr>
              <a:spLocks noChangeArrowheads="1"/>
            </p:cNvSpPr>
            <p:nvPr/>
          </p:nvSpPr>
          <p:spPr bwMode="auto">
            <a:xfrm>
              <a:off x="2029" y="186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90</a:t>
              </a:r>
              <a:endParaRPr lang="en-US" sz="1200"/>
            </a:p>
          </p:txBody>
        </p:sp>
        <p:sp>
          <p:nvSpPr>
            <p:cNvPr id="5305" name="Rectangle 205"/>
            <p:cNvSpPr>
              <a:spLocks noChangeArrowheads="1"/>
            </p:cNvSpPr>
            <p:nvPr/>
          </p:nvSpPr>
          <p:spPr bwMode="auto">
            <a:xfrm>
              <a:off x="2743" y="2022"/>
              <a:ext cx="8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Latitude (degrees N)</a:t>
              </a:r>
              <a:endParaRPr lang="en-US" sz="1200"/>
            </a:p>
          </p:txBody>
        </p:sp>
        <p:sp>
          <p:nvSpPr>
            <p:cNvPr id="5306" name="Rectangle 206"/>
            <p:cNvSpPr>
              <a:spLocks noChangeArrowheads="1"/>
            </p:cNvSpPr>
            <p:nvPr/>
          </p:nvSpPr>
          <p:spPr bwMode="auto">
            <a:xfrm rot="-5400000">
              <a:off x="889" y="942"/>
              <a:ext cx="180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Contribution To Terrestrial Component (%)</a:t>
              </a:r>
              <a:endParaRPr lang="en-US" sz="1200"/>
            </a:p>
          </p:txBody>
        </p:sp>
        <p:grpSp>
          <p:nvGrpSpPr>
            <p:cNvPr id="5307" name="Group 480"/>
            <p:cNvGrpSpPr>
              <a:grpSpLocks/>
            </p:cNvGrpSpPr>
            <p:nvPr/>
          </p:nvGrpSpPr>
          <p:grpSpPr bwMode="auto">
            <a:xfrm>
              <a:off x="3087" y="282"/>
              <a:ext cx="1085" cy="379"/>
              <a:chOff x="234" y="1922"/>
              <a:chExt cx="1085" cy="379"/>
            </a:xfrm>
          </p:grpSpPr>
          <p:sp>
            <p:nvSpPr>
              <p:cNvPr id="5310" name="Rectangle 207"/>
              <p:cNvSpPr>
                <a:spLocks noChangeArrowheads="1"/>
              </p:cNvSpPr>
              <p:nvPr/>
            </p:nvSpPr>
            <p:spPr bwMode="auto">
              <a:xfrm>
                <a:off x="234" y="1922"/>
                <a:ext cx="1085" cy="37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" name="Line 208"/>
              <p:cNvSpPr>
                <a:spLocks noChangeShapeType="1"/>
              </p:cNvSpPr>
              <p:nvPr/>
            </p:nvSpPr>
            <p:spPr bwMode="auto">
              <a:xfrm>
                <a:off x="264" y="1994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" name="Rectangle 209"/>
              <p:cNvSpPr>
                <a:spLocks noChangeArrowheads="1"/>
              </p:cNvSpPr>
              <p:nvPr/>
            </p:nvSpPr>
            <p:spPr bwMode="auto">
              <a:xfrm>
                <a:off x="324" y="1976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" name="Rectangle 210"/>
              <p:cNvSpPr>
                <a:spLocks noChangeArrowheads="1"/>
              </p:cNvSpPr>
              <p:nvPr/>
            </p:nvSpPr>
            <p:spPr bwMode="auto">
              <a:xfrm>
                <a:off x="444" y="1940"/>
                <a:ext cx="45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Boreal forest</a:t>
                </a:r>
                <a:endParaRPr lang="en-US" sz="1200"/>
              </a:p>
            </p:txBody>
          </p:sp>
          <p:sp>
            <p:nvSpPr>
              <p:cNvPr id="5314" name="Line 211"/>
              <p:cNvSpPr>
                <a:spLocks noChangeShapeType="1"/>
              </p:cNvSpPr>
              <p:nvPr/>
            </p:nvSpPr>
            <p:spPr bwMode="auto">
              <a:xfrm>
                <a:off x="264" y="2120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" name="Freeform 212"/>
              <p:cNvSpPr>
                <a:spLocks/>
              </p:cNvSpPr>
              <p:nvPr/>
            </p:nvSpPr>
            <p:spPr bwMode="auto">
              <a:xfrm>
                <a:off x="324" y="2102"/>
                <a:ext cx="36" cy="37"/>
              </a:xfrm>
              <a:custGeom>
                <a:avLst/>
                <a:gdLst>
                  <a:gd name="T0" fmla="*/ 18 w 36"/>
                  <a:gd name="T1" fmla="*/ 0 h 37"/>
                  <a:gd name="T2" fmla="*/ 36 w 36"/>
                  <a:gd name="T3" fmla="*/ 37 h 37"/>
                  <a:gd name="T4" fmla="*/ 0 w 36"/>
                  <a:gd name="T5" fmla="*/ 37 h 37"/>
                  <a:gd name="T6" fmla="*/ 18 w 36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7"/>
                  <a:gd name="T14" fmla="*/ 36 w 36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7">
                    <a:moveTo>
                      <a:pt x="18" y="0"/>
                    </a:moveTo>
                    <a:lnTo>
                      <a:pt x="36" y="37"/>
                    </a:lnTo>
                    <a:lnTo>
                      <a:pt x="0" y="3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" name="Rectangle 213"/>
              <p:cNvSpPr>
                <a:spLocks noChangeArrowheads="1"/>
              </p:cNvSpPr>
              <p:nvPr/>
            </p:nvSpPr>
            <p:spPr bwMode="auto">
              <a:xfrm>
                <a:off x="444" y="2066"/>
                <a:ext cx="83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Deciduous/mixed forest</a:t>
                </a:r>
                <a:endParaRPr lang="en-US" sz="1200"/>
              </a:p>
            </p:txBody>
          </p:sp>
          <p:sp>
            <p:nvSpPr>
              <p:cNvPr id="5317" name="Line 214"/>
              <p:cNvSpPr>
                <a:spLocks noChangeShapeType="1"/>
              </p:cNvSpPr>
              <p:nvPr/>
            </p:nvSpPr>
            <p:spPr bwMode="auto">
              <a:xfrm>
                <a:off x="264" y="2247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" name="Freeform 215"/>
              <p:cNvSpPr>
                <a:spLocks/>
              </p:cNvSpPr>
              <p:nvPr/>
            </p:nvSpPr>
            <p:spPr bwMode="auto">
              <a:xfrm>
                <a:off x="324" y="2229"/>
                <a:ext cx="36" cy="36"/>
              </a:xfrm>
              <a:custGeom>
                <a:avLst/>
                <a:gdLst>
                  <a:gd name="T0" fmla="*/ 18 w 36"/>
                  <a:gd name="T1" fmla="*/ 0 h 36"/>
                  <a:gd name="T2" fmla="*/ 36 w 36"/>
                  <a:gd name="T3" fmla="*/ 18 h 36"/>
                  <a:gd name="T4" fmla="*/ 18 w 36"/>
                  <a:gd name="T5" fmla="*/ 36 h 36"/>
                  <a:gd name="T6" fmla="*/ 0 w 36"/>
                  <a:gd name="T7" fmla="*/ 18 h 36"/>
                  <a:gd name="T8" fmla="*/ 18 w 3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18" y="0"/>
                    </a:moveTo>
                    <a:lnTo>
                      <a:pt x="36" y="18"/>
                    </a:lnTo>
                    <a:lnTo>
                      <a:pt x="18" y="36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" name="Rectangle 216"/>
              <p:cNvSpPr>
                <a:spLocks noChangeArrowheads="1"/>
              </p:cNvSpPr>
              <p:nvPr/>
            </p:nvSpPr>
            <p:spPr bwMode="auto">
              <a:xfrm>
                <a:off x="444" y="2193"/>
                <a:ext cx="50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Tropical forest</a:t>
                </a:r>
                <a:endParaRPr lang="en-US" sz="1200"/>
              </a:p>
            </p:txBody>
          </p:sp>
        </p:grpSp>
        <p:sp>
          <p:nvSpPr>
            <p:cNvPr id="5308" name="Freeform 476"/>
            <p:cNvSpPr>
              <a:spLocks/>
            </p:cNvSpPr>
            <p:nvPr/>
          </p:nvSpPr>
          <p:spPr bwMode="auto">
            <a:xfrm>
              <a:off x="2995" y="149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" name="Freeform 477"/>
            <p:cNvSpPr>
              <a:spLocks/>
            </p:cNvSpPr>
            <p:nvPr/>
          </p:nvSpPr>
          <p:spPr bwMode="auto">
            <a:xfrm>
              <a:off x="3217" y="156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Text Box 486"/>
          <p:cNvSpPr txBox="1">
            <a:spLocks noChangeArrowheads="1"/>
          </p:cNvSpPr>
          <p:nvPr/>
        </p:nvSpPr>
        <p:spPr bwMode="auto">
          <a:xfrm>
            <a:off x="176213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29.3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8"/>
          <p:cNvSpPr>
            <a:spLocks noChangeArrowheads="1"/>
          </p:cNvSpPr>
          <p:nvPr/>
        </p:nvSpPr>
        <p:spPr bwMode="auto">
          <a:xfrm>
            <a:off x="6381750" y="1774825"/>
            <a:ext cx="285750" cy="19494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81"/>
          <p:cNvSpPr>
            <a:spLocks noChangeArrowheads="1"/>
          </p:cNvSpPr>
          <p:nvPr/>
        </p:nvSpPr>
        <p:spPr bwMode="auto">
          <a:xfrm>
            <a:off x="5676900" y="1771650"/>
            <a:ext cx="209550" cy="19526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80"/>
          <p:cNvSpPr>
            <a:spLocks noChangeArrowheads="1"/>
          </p:cNvSpPr>
          <p:nvPr/>
        </p:nvSpPr>
        <p:spPr bwMode="auto">
          <a:xfrm>
            <a:off x="5391150" y="1768475"/>
            <a:ext cx="187325" cy="1955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79"/>
          <p:cNvSpPr>
            <a:spLocks noChangeArrowheads="1"/>
          </p:cNvSpPr>
          <p:nvPr/>
        </p:nvSpPr>
        <p:spPr bwMode="auto">
          <a:xfrm>
            <a:off x="4981575" y="1771650"/>
            <a:ext cx="266700" cy="19494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77"/>
          <p:cNvSpPr>
            <a:spLocks noChangeArrowheads="1"/>
          </p:cNvSpPr>
          <p:nvPr/>
        </p:nvSpPr>
        <p:spPr bwMode="auto">
          <a:xfrm>
            <a:off x="3857625" y="1774825"/>
            <a:ext cx="323850" cy="19462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5"/>
          <p:cNvSpPr>
            <a:spLocks noChangeArrowheads="1"/>
          </p:cNvSpPr>
          <p:nvPr/>
        </p:nvSpPr>
        <p:spPr bwMode="auto">
          <a:xfrm>
            <a:off x="2857500" y="1774825"/>
            <a:ext cx="314325" cy="19431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2781300" y="1774825"/>
            <a:ext cx="4222750" cy="194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6"/>
          <p:cNvSpPr>
            <a:spLocks noChangeShapeType="1"/>
          </p:cNvSpPr>
          <p:nvPr/>
        </p:nvSpPr>
        <p:spPr bwMode="auto">
          <a:xfrm flipV="1">
            <a:off x="2781300" y="3597275"/>
            <a:ext cx="4222750" cy="63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7"/>
          <p:cNvSpPr>
            <a:spLocks noChangeShapeType="1"/>
          </p:cNvSpPr>
          <p:nvPr/>
        </p:nvSpPr>
        <p:spPr bwMode="auto">
          <a:xfrm flipV="1">
            <a:off x="2787650" y="3311525"/>
            <a:ext cx="4222750" cy="63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8"/>
          <p:cNvSpPr>
            <a:spLocks noChangeShapeType="1"/>
          </p:cNvSpPr>
          <p:nvPr/>
        </p:nvSpPr>
        <p:spPr bwMode="auto">
          <a:xfrm flipV="1">
            <a:off x="2787650" y="1920875"/>
            <a:ext cx="4222750" cy="63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9"/>
          <p:cNvSpPr>
            <a:spLocks noChangeShapeType="1"/>
          </p:cNvSpPr>
          <p:nvPr/>
        </p:nvSpPr>
        <p:spPr bwMode="auto">
          <a:xfrm flipV="1">
            <a:off x="2787650" y="2200275"/>
            <a:ext cx="4222750" cy="63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0"/>
          <p:cNvSpPr>
            <a:spLocks noChangeShapeType="1"/>
          </p:cNvSpPr>
          <p:nvPr/>
        </p:nvSpPr>
        <p:spPr bwMode="auto">
          <a:xfrm flipV="1">
            <a:off x="2787650" y="2473325"/>
            <a:ext cx="4222750" cy="63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1"/>
          <p:cNvSpPr>
            <a:spLocks noChangeShapeType="1"/>
          </p:cNvSpPr>
          <p:nvPr/>
        </p:nvSpPr>
        <p:spPr bwMode="auto">
          <a:xfrm flipV="1">
            <a:off x="2787650" y="2752725"/>
            <a:ext cx="4222750" cy="63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2"/>
          <p:cNvSpPr>
            <a:spLocks noChangeShapeType="1"/>
          </p:cNvSpPr>
          <p:nvPr/>
        </p:nvSpPr>
        <p:spPr bwMode="auto">
          <a:xfrm flipV="1">
            <a:off x="2787650" y="3032125"/>
            <a:ext cx="4222750" cy="63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13"/>
          <p:cNvSpPr>
            <a:spLocks noChangeShapeType="1"/>
          </p:cNvSpPr>
          <p:nvPr/>
        </p:nvSpPr>
        <p:spPr bwMode="auto">
          <a:xfrm flipV="1">
            <a:off x="3251200" y="1781175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14"/>
          <p:cNvSpPr>
            <a:spLocks noChangeShapeType="1"/>
          </p:cNvSpPr>
          <p:nvPr/>
        </p:nvSpPr>
        <p:spPr bwMode="auto">
          <a:xfrm flipV="1">
            <a:off x="3016250" y="1787525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15"/>
          <p:cNvSpPr>
            <a:spLocks noChangeShapeType="1"/>
          </p:cNvSpPr>
          <p:nvPr/>
        </p:nvSpPr>
        <p:spPr bwMode="auto">
          <a:xfrm flipV="1">
            <a:off x="371475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16"/>
          <p:cNvSpPr>
            <a:spLocks noChangeShapeType="1"/>
          </p:cNvSpPr>
          <p:nvPr/>
        </p:nvSpPr>
        <p:spPr bwMode="auto">
          <a:xfrm flipV="1">
            <a:off x="419100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17"/>
          <p:cNvSpPr>
            <a:spLocks noChangeShapeType="1"/>
          </p:cNvSpPr>
          <p:nvPr/>
        </p:nvSpPr>
        <p:spPr bwMode="auto">
          <a:xfrm flipV="1">
            <a:off x="466090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18"/>
          <p:cNvSpPr>
            <a:spLocks noChangeShapeType="1"/>
          </p:cNvSpPr>
          <p:nvPr/>
        </p:nvSpPr>
        <p:spPr bwMode="auto">
          <a:xfrm flipV="1">
            <a:off x="513080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19"/>
          <p:cNvSpPr>
            <a:spLocks noChangeShapeType="1"/>
          </p:cNvSpPr>
          <p:nvPr/>
        </p:nvSpPr>
        <p:spPr bwMode="auto">
          <a:xfrm flipV="1">
            <a:off x="536575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20"/>
          <p:cNvSpPr>
            <a:spLocks noChangeShapeType="1"/>
          </p:cNvSpPr>
          <p:nvPr/>
        </p:nvSpPr>
        <p:spPr bwMode="auto">
          <a:xfrm flipV="1">
            <a:off x="560070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21"/>
          <p:cNvSpPr>
            <a:spLocks noChangeShapeType="1"/>
          </p:cNvSpPr>
          <p:nvPr/>
        </p:nvSpPr>
        <p:spPr bwMode="auto">
          <a:xfrm flipV="1">
            <a:off x="583565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22"/>
          <p:cNvSpPr>
            <a:spLocks noChangeShapeType="1"/>
          </p:cNvSpPr>
          <p:nvPr/>
        </p:nvSpPr>
        <p:spPr bwMode="auto">
          <a:xfrm flipV="1">
            <a:off x="607060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23"/>
          <p:cNvSpPr>
            <a:spLocks noChangeShapeType="1"/>
          </p:cNvSpPr>
          <p:nvPr/>
        </p:nvSpPr>
        <p:spPr bwMode="auto">
          <a:xfrm flipV="1">
            <a:off x="630555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24"/>
          <p:cNvSpPr>
            <a:spLocks noChangeShapeType="1"/>
          </p:cNvSpPr>
          <p:nvPr/>
        </p:nvSpPr>
        <p:spPr bwMode="auto">
          <a:xfrm flipV="1">
            <a:off x="654050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25"/>
          <p:cNvSpPr>
            <a:spLocks noChangeShapeType="1"/>
          </p:cNvSpPr>
          <p:nvPr/>
        </p:nvSpPr>
        <p:spPr bwMode="auto">
          <a:xfrm flipV="1">
            <a:off x="677545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26"/>
          <p:cNvSpPr>
            <a:spLocks noChangeShapeType="1"/>
          </p:cNvSpPr>
          <p:nvPr/>
        </p:nvSpPr>
        <p:spPr bwMode="auto">
          <a:xfrm flipV="1">
            <a:off x="489585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27"/>
          <p:cNvSpPr>
            <a:spLocks noChangeShapeType="1"/>
          </p:cNvSpPr>
          <p:nvPr/>
        </p:nvSpPr>
        <p:spPr bwMode="auto">
          <a:xfrm flipV="1">
            <a:off x="442595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28"/>
          <p:cNvSpPr>
            <a:spLocks noChangeShapeType="1"/>
          </p:cNvSpPr>
          <p:nvPr/>
        </p:nvSpPr>
        <p:spPr bwMode="auto">
          <a:xfrm flipV="1">
            <a:off x="395605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29"/>
          <p:cNvSpPr>
            <a:spLocks noChangeShapeType="1"/>
          </p:cNvSpPr>
          <p:nvPr/>
        </p:nvSpPr>
        <p:spPr bwMode="auto">
          <a:xfrm flipV="1">
            <a:off x="3486150" y="1785938"/>
            <a:ext cx="0" cy="19431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Freeform 31"/>
          <p:cNvSpPr>
            <a:spLocks/>
          </p:cNvSpPr>
          <p:nvPr/>
        </p:nvSpPr>
        <p:spPr bwMode="auto">
          <a:xfrm flipV="1">
            <a:off x="2813050" y="1800225"/>
            <a:ext cx="4152900" cy="1590675"/>
          </a:xfrm>
          <a:custGeom>
            <a:avLst/>
            <a:gdLst>
              <a:gd name="T0" fmla="*/ 8 w 2616"/>
              <a:gd name="T1" fmla="*/ 238 h 1002"/>
              <a:gd name="T2" fmla="*/ 68 w 2616"/>
              <a:gd name="T3" fmla="*/ 170 h 1002"/>
              <a:gd name="T4" fmla="*/ 124 w 2616"/>
              <a:gd name="T5" fmla="*/ 466 h 1002"/>
              <a:gd name="T6" fmla="*/ 160 w 2616"/>
              <a:gd name="T7" fmla="*/ 662 h 1002"/>
              <a:gd name="T8" fmla="*/ 236 w 2616"/>
              <a:gd name="T9" fmla="*/ 466 h 1002"/>
              <a:gd name="T10" fmla="*/ 344 w 2616"/>
              <a:gd name="T11" fmla="*/ 262 h 1002"/>
              <a:gd name="T12" fmla="*/ 440 w 2616"/>
              <a:gd name="T13" fmla="*/ 350 h 1002"/>
              <a:gd name="T14" fmla="*/ 512 w 2616"/>
              <a:gd name="T15" fmla="*/ 302 h 1002"/>
              <a:gd name="T16" fmla="*/ 572 w 2616"/>
              <a:gd name="T17" fmla="*/ 346 h 1002"/>
              <a:gd name="T18" fmla="*/ 644 w 2616"/>
              <a:gd name="T19" fmla="*/ 358 h 1002"/>
              <a:gd name="T20" fmla="*/ 708 w 2616"/>
              <a:gd name="T21" fmla="*/ 378 h 1002"/>
              <a:gd name="T22" fmla="*/ 776 w 2616"/>
              <a:gd name="T23" fmla="*/ 694 h 1002"/>
              <a:gd name="T24" fmla="*/ 868 w 2616"/>
              <a:gd name="T25" fmla="*/ 746 h 1002"/>
              <a:gd name="T26" fmla="*/ 968 w 2616"/>
              <a:gd name="T27" fmla="*/ 502 h 1002"/>
              <a:gd name="T28" fmla="*/ 1048 w 2616"/>
              <a:gd name="T29" fmla="*/ 250 h 1002"/>
              <a:gd name="T30" fmla="*/ 1152 w 2616"/>
              <a:gd name="T31" fmla="*/ 306 h 1002"/>
              <a:gd name="T32" fmla="*/ 1292 w 2616"/>
              <a:gd name="T33" fmla="*/ 362 h 1002"/>
              <a:gd name="T34" fmla="*/ 1368 w 2616"/>
              <a:gd name="T35" fmla="*/ 186 h 1002"/>
              <a:gd name="T36" fmla="*/ 1480 w 2616"/>
              <a:gd name="T37" fmla="*/ 154 h 1002"/>
              <a:gd name="T38" fmla="*/ 1560 w 2616"/>
              <a:gd name="T39" fmla="*/ 26 h 1002"/>
              <a:gd name="T40" fmla="*/ 1652 w 2616"/>
              <a:gd name="T41" fmla="*/ 158 h 1002"/>
              <a:gd name="T42" fmla="*/ 1784 w 2616"/>
              <a:gd name="T43" fmla="*/ 510 h 1002"/>
              <a:gd name="T44" fmla="*/ 1912 w 2616"/>
              <a:gd name="T45" fmla="*/ 482 h 1002"/>
              <a:gd name="T46" fmla="*/ 1984 w 2616"/>
              <a:gd name="T47" fmla="*/ 554 h 1002"/>
              <a:gd name="T48" fmla="*/ 2036 w 2616"/>
              <a:gd name="T49" fmla="*/ 566 h 1002"/>
              <a:gd name="T50" fmla="*/ 2144 w 2616"/>
              <a:gd name="T51" fmla="*/ 202 h 1002"/>
              <a:gd name="T52" fmla="*/ 2232 w 2616"/>
              <a:gd name="T53" fmla="*/ 210 h 1002"/>
              <a:gd name="T54" fmla="*/ 2336 w 2616"/>
              <a:gd name="T55" fmla="*/ 862 h 1002"/>
              <a:gd name="T56" fmla="*/ 2404 w 2616"/>
              <a:gd name="T57" fmla="*/ 982 h 1002"/>
              <a:gd name="T58" fmla="*/ 2476 w 2616"/>
              <a:gd name="T59" fmla="*/ 622 h 1002"/>
              <a:gd name="T60" fmla="*/ 2548 w 2616"/>
              <a:gd name="T61" fmla="*/ 246 h 1002"/>
              <a:gd name="T62" fmla="*/ 2616 w 2616"/>
              <a:gd name="T63" fmla="*/ 318 h 10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16"/>
              <a:gd name="T97" fmla="*/ 0 h 1002"/>
              <a:gd name="T98" fmla="*/ 2616 w 2616"/>
              <a:gd name="T99" fmla="*/ 1002 h 10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16" h="1002">
                <a:moveTo>
                  <a:pt x="0" y="246"/>
                </a:moveTo>
                <a:cubicBezTo>
                  <a:pt x="1" y="244"/>
                  <a:pt x="1" y="249"/>
                  <a:pt x="8" y="238"/>
                </a:cubicBezTo>
                <a:cubicBezTo>
                  <a:pt x="15" y="227"/>
                  <a:pt x="30" y="189"/>
                  <a:pt x="40" y="178"/>
                </a:cubicBezTo>
                <a:cubicBezTo>
                  <a:pt x="50" y="167"/>
                  <a:pt x="59" y="157"/>
                  <a:pt x="68" y="170"/>
                </a:cubicBezTo>
                <a:cubicBezTo>
                  <a:pt x="77" y="183"/>
                  <a:pt x="87" y="209"/>
                  <a:pt x="96" y="258"/>
                </a:cubicBezTo>
                <a:cubicBezTo>
                  <a:pt x="105" y="307"/>
                  <a:pt x="116" y="405"/>
                  <a:pt x="124" y="466"/>
                </a:cubicBezTo>
                <a:cubicBezTo>
                  <a:pt x="132" y="527"/>
                  <a:pt x="138" y="589"/>
                  <a:pt x="144" y="622"/>
                </a:cubicBezTo>
                <a:cubicBezTo>
                  <a:pt x="150" y="655"/>
                  <a:pt x="153" y="661"/>
                  <a:pt x="160" y="662"/>
                </a:cubicBezTo>
                <a:cubicBezTo>
                  <a:pt x="167" y="663"/>
                  <a:pt x="171" y="663"/>
                  <a:pt x="184" y="630"/>
                </a:cubicBezTo>
                <a:cubicBezTo>
                  <a:pt x="197" y="597"/>
                  <a:pt x="217" y="513"/>
                  <a:pt x="236" y="466"/>
                </a:cubicBezTo>
                <a:cubicBezTo>
                  <a:pt x="255" y="419"/>
                  <a:pt x="282" y="380"/>
                  <a:pt x="300" y="346"/>
                </a:cubicBezTo>
                <a:cubicBezTo>
                  <a:pt x="318" y="312"/>
                  <a:pt x="325" y="271"/>
                  <a:pt x="344" y="262"/>
                </a:cubicBezTo>
                <a:cubicBezTo>
                  <a:pt x="363" y="253"/>
                  <a:pt x="400" y="279"/>
                  <a:pt x="416" y="294"/>
                </a:cubicBezTo>
                <a:cubicBezTo>
                  <a:pt x="432" y="309"/>
                  <a:pt x="429" y="345"/>
                  <a:pt x="440" y="350"/>
                </a:cubicBezTo>
                <a:cubicBezTo>
                  <a:pt x="451" y="355"/>
                  <a:pt x="468" y="330"/>
                  <a:pt x="480" y="322"/>
                </a:cubicBezTo>
                <a:cubicBezTo>
                  <a:pt x="492" y="314"/>
                  <a:pt x="503" y="305"/>
                  <a:pt x="512" y="302"/>
                </a:cubicBezTo>
                <a:cubicBezTo>
                  <a:pt x="521" y="299"/>
                  <a:pt x="526" y="295"/>
                  <a:pt x="536" y="302"/>
                </a:cubicBezTo>
                <a:cubicBezTo>
                  <a:pt x="546" y="309"/>
                  <a:pt x="564" y="331"/>
                  <a:pt x="572" y="346"/>
                </a:cubicBezTo>
                <a:cubicBezTo>
                  <a:pt x="580" y="361"/>
                  <a:pt x="572" y="388"/>
                  <a:pt x="584" y="390"/>
                </a:cubicBezTo>
                <a:cubicBezTo>
                  <a:pt x="596" y="392"/>
                  <a:pt x="628" y="369"/>
                  <a:pt x="644" y="358"/>
                </a:cubicBezTo>
                <a:cubicBezTo>
                  <a:pt x="660" y="347"/>
                  <a:pt x="669" y="323"/>
                  <a:pt x="680" y="326"/>
                </a:cubicBezTo>
                <a:cubicBezTo>
                  <a:pt x="691" y="329"/>
                  <a:pt x="698" y="338"/>
                  <a:pt x="708" y="378"/>
                </a:cubicBezTo>
                <a:cubicBezTo>
                  <a:pt x="718" y="418"/>
                  <a:pt x="729" y="513"/>
                  <a:pt x="740" y="566"/>
                </a:cubicBezTo>
                <a:cubicBezTo>
                  <a:pt x="751" y="619"/>
                  <a:pt x="763" y="664"/>
                  <a:pt x="776" y="694"/>
                </a:cubicBezTo>
                <a:cubicBezTo>
                  <a:pt x="789" y="724"/>
                  <a:pt x="801" y="737"/>
                  <a:pt x="816" y="746"/>
                </a:cubicBezTo>
                <a:cubicBezTo>
                  <a:pt x="831" y="755"/>
                  <a:pt x="849" y="761"/>
                  <a:pt x="868" y="746"/>
                </a:cubicBezTo>
                <a:cubicBezTo>
                  <a:pt x="887" y="731"/>
                  <a:pt x="911" y="695"/>
                  <a:pt x="928" y="654"/>
                </a:cubicBezTo>
                <a:cubicBezTo>
                  <a:pt x="945" y="613"/>
                  <a:pt x="954" y="553"/>
                  <a:pt x="968" y="502"/>
                </a:cubicBezTo>
                <a:cubicBezTo>
                  <a:pt x="982" y="451"/>
                  <a:pt x="999" y="388"/>
                  <a:pt x="1012" y="346"/>
                </a:cubicBezTo>
                <a:cubicBezTo>
                  <a:pt x="1025" y="304"/>
                  <a:pt x="1037" y="270"/>
                  <a:pt x="1048" y="250"/>
                </a:cubicBezTo>
                <a:cubicBezTo>
                  <a:pt x="1059" y="230"/>
                  <a:pt x="1059" y="217"/>
                  <a:pt x="1076" y="226"/>
                </a:cubicBezTo>
                <a:cubicBezTo>
                  <a:pt x="1093" y="235"/>
                  <a:pt x="1125" y="281"/>
                  <a:pt x="1152" y="306"/>
                </a:cubicBezTo>
                <a:cubicBezTo>
                  <a:pt x="1179" y="331"/>
                  <a:pt x="1213" y="365"/>
                  <a:pt x="1236" y="374"/>
                </a:cubicBezTo>
                <a:cubicBezTo>
                  <a:pt x="1259" y="383"/>
                  <a:pt x="1275" y="375"/>
                  <a:pt x="1292" y="362"/>
                </a:cubicBezTo>
                <a:cubicBezTo>
                  <a:pt x="1309" y="349"/>
                  <a:pt x="1327" y="327"/>
                  <a:pt x="1340" y="298"/>
                </a:cubicBezTo>
                <a:cubicBezTo>
                  <a:pt x="1353" y="269"/>
                  <a:pt x="1356" y="215"/>
                  <a:pt x="1368" y="186"/>
                </a:cubicBezTo>
                <a:cubicBezTo>
                  <a:pt x="1380" y="157"/>
                  <a:pt x="1393" y="127"/>
                  <a:pt x="1412" y="122"/>
                </a:cubicBezTo>
                <a:cubicBezTo>
                  <a:pt x="1431" y="117"/>
                  <a:pt x="1463" y="146"/>
                  <a:pt x="1480" y="154"/>
                </a:cubicBezTo>
                <a:cubicBezTo>
                  <a:pt x="1497" y="162"/>
                  <a:pt x="1499" y="191"/>
                  <a:pt x="1512" y="170"/>
                </a:cubicBezTo>
                <a:cubicBezTo>
                  <a:pt x="1525" y="149"/>
                  <a:pt x="1547" y="51"/>
                  <a:pt x="1560" y="26"/>
                </a:cubicBezTo>
                <a:cubicBezTo>
                  <a:pt x="1573" y="1"/>
                  <a:pt x="1577" y="0"/>
                  <a:pt x="1592" y="22"/>
                </a:cubicBezTo>
                <a:cubicBezTo>
                  <a:pt x="1607" y="44"/>
                  <a:pt x="1632" y="97"/>
                  <a:pt x="1652" y="158"/>
                </a:cubicBezTo>
                <a:cubicBezTo>
                  <a:pt x="1672" y="219"/>
                  <a:pt x="1690" y="327"/>
                  <a:pt x="1712" y="386"/>
                </a:cubicBezTo>
                <a:cubicBezTo>
                  <a:pt x="1734" y="445"/>
                  <a:pt x="1757" y="486"/>
                  <a:pt x="1784" y="510"/>
                </a:cubicBezTo>
                <a:cubicBezTo>
                  <a:pt x="1811" y="534"/>
                  <a:pt x="1851" y="535"/>
                  <a:pt x="1872" y="530"/>
                </a:cubicBezTo>
                <a:cubicBezTo>
                  <a:pt x="1893" y="525"/>
                  <a:pt x="1901" y="489"/>
                  <a:pt x="1912" y="482"/>
                </a:cubicBezTo>
                <a:cubicBezTo>
                  <a:pt x="1923" y="475"/>
                  <a:pt x="1924" y="474"/>
                  <a:pt x="1936" y="486"/>
                </a:cubicBezTo>
                <a:cubicBezTo>
                  <a:pt x="1948" y="498"/>
                  <a:pt x="1970" y="535"/>
                  <a:pt x="1984" y="554"/>
                </a:cubicBezTo>
                <a:cubicBezTo>
                  <a:pt x="1998" y="573"/>
                  <a:pt x="2011" y="596"/>
                  <a:pt x="2020" y="598"/>
                </a:cubicBezTo>
                <a:cubicBezTo>
                  <a:pt x="2029" y="600"/>
                  <a:pt x="2022" y="607"/>
                  <a:pt x="2036" y="566"/>
                </a:cubicBezTo>
                <a:cubicBezTo>
                  <a:pt x="2050" y="525"/>
                  <a:pt x="2086" y="411"/>
                  <a:pt x="2104" y="350"/>
                </a:cubicBezTo>
                <a:cubicBezTo>
                  <a:pt x="2122" y="289"/>
                  <a:pt x="2128" y="234"/>
                  <a:pt x="2144" y="202"/>
                </a:cubicBezTo>
                <a:cubicBezTo>
                  <a:pt x="2160" y="170"/>
                  <a:pt x="2185" y="157"/>
                  <a:pt x="2200" y="158"/>
                </a:cubicBezTo>
                <a:cubicBezTo>
                  <a:pt x="2215" y="159"/>
                  <a:pt x="2217" y="143"/>
                  <a:pt x="2232" y="210"/>
                </a:cubicBezTo>
                <a:cubicBezTo>
                  <a:pt x="2247" y="277"/>
                  <a:pt x="2275" y="453"/>
                  <a:pt x="2292" y="562"/>
                </a:cubicBezTo>
                <a:cubicBezTo>
                  <a:pt x="2309" y="671"/>
                  <a:pt x="2323" y="792"/>
                  <a:pt x="2336" y="862"/>
                </a:cubicBezTo>
                <a:cubicBezTo>
                  <a:pt x="2349" y="932"/>
                  <a:pt x="2361" y="962"/>
                  <a:pt x="2372" y="982"/>
                </a:cubicBezTo>
                <a:cubicBezTo>
                  <a:pt x="2383" y="1002"/>
                  <a:pt x="2393" y="999"/>
                  <a:pt x="2404" y="982"/>
                </a:cubicBezTo>
                <a:cubicBezTo>
                  <a:pt x="2415" y="965"/>
                  <a:pt x="2424" y="942"/>
                  <a:pt x="2436" y="882"/>
                </a:cubicBezTo>
                <a:cubicBezTo>
                  <a:pt x="2448" y="822"/>
                  <a:pt x="2463" y="712"/>
                  <a:pt x="2476" y="622"/>
                </a:cubicBezTo>
                <a:cubicBezTo>
                  <a:pt x="2489" y="532"/>
                  <a:pt x="2500" y="405"/>
                  <a:pt x="2512" y="342"/>
                </a:cubicBezTo>
                <a:cubicBezTo>
                  <a:pt x="2524" y="279"/>
                  <a:pt x="2539" y="267"/>
                  <a:pt x="2548" y="246"/>
                </a:cubicBezTo>
                <a:cubicBezTo>
                  <a:pt x="2557" y="225"/>
                  <a:pt x="2553" y="206"/>
                  <a:pt x="2564" y="218"/>
                </a:cubicBezTo>
                <a:cubicBezTo>
                  <a:pt x="2575" y="230"/>
                  <a:pt x="2595" y="274"/>
                  <a:pt x="2616" y="31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2878138" y="2109788"/>
            <a:ext cx="3981450" cy="1543050"/>
          </a:xfrm>
          <a:custGeom>
            <a:avLst/>
            <a:gdLst>
              <a:gd name="T0" fmla="*/ 24 w 2508"/>
              <a:gd name="T1" fmla="*/ 819 h 972"/>
              <a:gd name="T2" fmla="*/ 108 w 2508"/>
              <a:gd name="T3" fmla="*/ 972 h 972"/>
              <a:gd name="T4" fmla="*/ 165 w 2508"/>
              <a:gd name="T5" fmla="*/ 894 h 972"/>
              <a:gd name="T6" fmla="*/ 222 w 2508"/>
              <a:gd name="T7" fmla="*/ 777 h 972"/>
              <a:gd name="T8" fmla="*/ 279 w 2508"/>
              <a:gd name="T9" fmla="*/ 678 h 972"/>
              <a:gd name="T10" fmla="*/ 342 w 2508"/>
              <a:gd name="T11" fmla="*/ 507 h 972"/>
              <a:gd name="T12" fmla="*/ 411 w 2508"/>
              <a:gd name="T13" fmla="*/ 537 h 972"/>
              <a:gd name="T14" fmla="*/ 465 w 2508"/>
              <a:gd name="T15" fmla="*/ 597 h 972"/>
              <a:gd name="T16" fmla="*/ 510 w 2508"/>
              <a:gd name="T17" fmla="*/ 567 h 972"/>
              <a:gd name="T18" fmla="*/ 591 w 2508"/>
              <a:gd name="T19" fmla="*/ 489 h 972"/>
              <a:gd name="T20" fmla="*/ 651 w 2508"/>
              <a:gd name="T21" fmla="*/ 486 h 972"/>
              <a:gd name="T22" fmla="*/ 702 w 2508"/>
              <a:gd name="T23" fmla="*/ 564 h 972"/>
              <a:gd name="T24" fmla="*/ 789 w 2508"/>
              <a:gd name="T25" fmla="*/ 642 h 972"/>
              <a:gd name="T26" fmla="*/ 855 w 2508"/>
              <a:gd name="T27" fmla="*/ 648 h 972"/>
              <a:gd name="T28" fmla="*/ 915 w 2508"/>
              <a:gd name="T29" fmla="*/ 582 h 972"/>
              <a:gd name="T30" fmla="*/ 1017 w 2508"/>
              <a:gd name="T31" fmla="*/ 87 h 972"/>
              <a:gd name="T32" fmla="*/ 1071 w 2508"/>
              <a:gd name="T33" fmla="*/ 15 h 972"/>
              <a:gd name="T34" fmla="*/ 1179 w 2508"/>
              <a:gd name="T35" fmla="*/ 252 h 972"/>
              <a:gd name="T36" fmla="*/ 1296 w 2508"/>
              <a:gd name="T37" fmla="*/ 450 h 972"/>
              <a:gd name="T38" fmla="*/ 1377 w 2508"/>
              <a:gd name="T39" fmla="*/ 393 h 972"/>
              <a:gd name="T40" fmla="*/ 1404 w 2508"/>
              <a:gd name="T41" fmla="*/ 399 h 972"/>
              <a:gd name="T42" fmla="*/ 1467 w 2508"/>
              <a:gd name="T43" fmla="*/ 348 h 972"/>
              <a:gd name="T44" fmla="*/ 1551 w 2508"/>
              <a:gd name="T45" fmla="*/ 201 h 972"/>
              <a:gd name="T46" fmla="*/ 1596 w 2508"/>
              <a:gd name="T47" fmla="*/ 219 h 972"/>
              <a:gd name="T48" fmla="*/ 1656 w 2508"/>
              <a:gd name="T49" fmla="*/ 306 h 972"/>
              <a:gd name="T50" fmla="*/ 1725 w 2508"/>
              <a:gd name="T51" fmla="*/ 249 h 972"/>
              <a:gd name="T52" fmla="*/ 1809 w 2508"/>
              <a:gd name="T53" fmla="*/ 147 h 972"/>
              <a:gd name="T54" fmla="*/ 1866 w 2508"/>
              <a:gd name="T55" fmla="*/ 180 h 972"/>
              <a:gd name="T56" fmla="*/ 1956 w 2508"/>
              <a:gd name="T57" fmla="*/ 240 h 972"/>
              <a:gd name="T58" fmla="*/ 2025 w 2508"/>
              <a:gd name="T59" fmla="*/ 243 h 972"/>
              <a:gd name="T60" fmla="*/ 2079 w 2508"/>
              <a:gd name="T61" fmla="*/ 144 h 972"/>
              <a:gd name="T62" fmla="*/ 2124 w 2508"/>
              <a:gd name="T63" fmla="*/ 96 h 972"/>
              <a:gd name="T64" fmla="*/ 2172 w 2508"/>
              <a:gd name="T65" fmla="*/ 0 h 972"/>
              <a:gd name="T66" fmla="*/ 2241 w 2508"/>
              <a:gd name="T67" fmla="*/ 120 h 972"/>
              <a:gd name="T68" fmla="*/ 2325 w 2508"/>
              <a:gd name="T69" fmla="*/ 537 h 972"/>
              <a:gd name="T70" fmla="*/ 2367 w 2508"/>
              <a:gd name="T71" fmla="*/ 486 h 972"/>
              <a:gd name="T72" fmla="*/ 2436 w 2508"/>
              <a:gd name="T73" fmla="*/ 465 h 972"/>
              <a:gd name="T74" fmla="*/ 2508 w 2508"/>
              <a:gd name="T75" fmla="*/ 423 h 9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08"/>
              <a:gd name="T115" fmla="*/ 0 h 972"/>
              <a:gd name="T116" fmla="*/ 2508 w 2508"/>
              <a:gd name="T117" fmla="*/ 972 h 9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08" h="972">
                <a:moveTo>
                  <a:pt x="0" y="771"/>
                </a:moveTo>
                <a:lnTo>
                  <a:pt x="24" y="819"/>
                </a:lnTo>
                <a:lnTo>
                  <a:pt x="60" y="939"/>
                </a:lnTo>
                <a:lnTo>
                  <a:pt x="108" y="972"/>
                </a:lnTo>
                <a:lnTo>
                  <a:pt x="138" y="930"/>
                </a:lnTo>
                <a:lnTo>
                  <a:pt x="165" y="894"/>
                </a:lnTo>
                <a:lnTo>
                  <a:pt x="195" y="888"/>
                </a:lnTo>
                <a:lnTo>
                  <a:pt x="222" y="777"/>
                </a:lnTo>
                <a:lnTo>
                  <a:pt x="255" y="687"/>
                </a:lnTo>
                <a:lnTo>
                  <a:pt x="279" y="678"/>
                </a:lnTo>
                <a:lnTo>
                  <a:pt x="297" y="615"/>
                </a:lnTo>
                <a:lnTo>
                  <a:pt x="342" y="507"/>
                </a:lnTo>
                <a:lnTo>
                  <a:pt x="375" y="477"/>
                </a:lnTo>
                <a:lnTo>
                  <a:pt x="411" y="537"/>
                </a:lnTo>
                <a:lnTo>
                  <a:pt x="438" y="594"/>
                </a:lnTo>
                <a:lnTo>
                  <a:pt x="465" y="597"/>
                </a:lnTo>
                <a:lnTo>
                  <a:pt x="486" y="582"/>
                </a:lnTo>
                <a:lnTo>
                  <a:pt x="510" y="567"/>
                </a:lnTo>
                <a:lnTo>
                  <a:pt x="537" y="573"/>
                </a:lnTo>
                <a:lnTo>
                  <a:pt x="591" y="489"/>
                </a:lnTo>
                <a:lnTo>
                  <a:pt x="624" y="453"/>
                </a:lnTo>
                <a:lnTo>
                  <a:pt x="651" y="486"/>
                </a:lnTo>
                <a:lnTo>
                  <a:pt x="678" y="558"/>
                </a:lnTo>
                <a:lnTo>
                  <a:pt x="702" y="564"/>
                </a:lnTo>
                <a:lnTo>
                  <a:pt x="768" y="600"/>
                </a:lnTo>
                <a:lnTo>
                  <a:pt x="789" y="642"/>
                </a:lnTo>
                <a:lnTo>
                  <a:pt x="813" y="567"/>
                </a:lnTo>
                <a:lnTo>
                  <a:pt x="855" y="648"/>
                </a:lnTo>
                <a:lnTo>
                  <a:pt x="900" y="570"/>
                </a:lnTo>
                <a:lnTo>
                  <a:pt x="915" y="582"/>
                </a:lnTo>
                <a:lnTo>
                  <a:pt x="987" y="204"/>
                </a:lnTo>
                <a:lnTo>
                  <a:pt x="1017" y="87"/>
                </a:lnTo>
                <a:lnTo>
                  <a:pt x="1038" y="87"/>
                </a:lnTo>
                <a:lnTo>
                  <a:pt x="1071" y="15"/>
                </a:lnTo>
                <a:lnTo>
                  <a:pt x="1110" y="105"/>
                </a:lnTo>
                <a:lnTo>
                  <a:pt x="1179" y="252"/>
                </a:lnTo>
                <a:lnTo>
                  <a:pt x="1221" y="351"/>
                </a:lnTo>
                <a:lnTo>
                  <a:pt x="1296" y="450"/>
                </a:lnTo>
                <a:lnTo>
                  <a:pt x="1356" y="339"/>
                </a:lnTo>
                <a:lnTo>
                  <a:pt x="1377" y="393"/>
                </a:lnTo>
                <a:lnTo>
                  <a:pt x="1395" y="378"/>
                </a:lnTo>
                <a:lnTo>
                  <a:pt x="1404" y="399"/>
                </a:lnTo>
                <a:lnTo>
                  <a:pt x="1428" y="351"/>
                </a:lnTo>
                <a:lnTo>
                  <a:pt x="1467" y="348"/>
                </a:lnTo>
                <a:lnTo>
                  <a:pt x="1482" y="309"/>
                </a:lnTo>
                <a:lnTo>
                  <a:pt x="1551" y="201"/>
                </a:lnTo>
                <a:lnTo>
                  <a:pt x="1566" y="216"/>
                </a:lnTo>
                <a:lnTo>
                  <a:pt x="1596" y="219"/>
                </a:lnTo>
                <a:lnTo>
                  <a:pt x="1632" y="291"/>
                </a:lnTo>
                <a:lnTo>
                  <a:pt x="1656" y="306"/>
                </a:lnTo>
                <a:lnTo>
                  <a:pt x="1677" y="252"/>
                </a:lnTo>
                <a:lnTo>
                  <a:pt x="1725" y="249"/>
                </a:lnTo>
                <a:lnTo>
                  <a:pt x="1770" y="156"/>
                </a:lnTo>
                <a:lnTo>
                  <a:pt x="1809" y="147"/>
                </a:lnTo>
                <a:lnTo>
                  <a:pt x="1830" y="201"/>
                </a:lnTo>
                <a:lnTo>
                  <a:pt x="1866" y="180"/>
                </a:lnTo>
                <a:lnTo>
                  <a:pt x="1911" y="261"/>
                </a:lnTo>
                <a:lnTo>
                  <a:pt x="1956" y="240"/>
                </a:lnTo>
                <a:lnTo>
                  <a:pt x="1995" y="306"/>
                </a:lnTo>
                <a:lnTo>
                  <a:pt x="2025" y="243"/>
                </a:lnTo>
                <a:lnTo>
                  <a:pt x="2034" y="186"/>
                </a:lnTo>
                <a:lnTo>
                  <a:pt x="2079" y="144"/>
                </a:lnTo>
                <a:lnTo>
                  <a:pt x="2103" y="183"/>
                </a:lnTo>
                <a:lnTo>
                  <a:pt x="2124" y="96"/>
                </a:lnTo>
                <a:lnTo>
                  <a:pt x="2145" y="15"/>
                </a:lnTo>
                <a:lnTo>
                  <a:pt x="2172" y="0"/>
                </a:lnTo>
                <a:lnTo>
                  <a:pt x="2223" y="114"/>
                </a:lnTo>
                <a:lnTo>
                  <a:pt x="2241" y="120"/>
                </a:lnTo>
                <a:lnTo>
                  <a:pt x="2304" y="399"/>
                </a:lnTo>
                <a:lnTo>
                  <a:pt x="2325" y="537"/>
                </a:lnTo>
                <a:lnTo>
                  <a:pt x="2343" y="537"/>
                </a:lnTo>
                <a:lnTo>
                  <a:pt x="2367" y="486"/>
                </a:lnTo>
                <a:lnTo>
                  <a:pt x="2382" y="498"/>
                </a:lnTo>
                <a:lnTo>
                  <a:pt x="2436" y="465"/>
                </a:lnTo>
                <a:lnTo>
                  <a:pt x="2484" y="444"/>
                </a:lnTo>
                <a:lnTo>
                  <a:pt x="2508" y="423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Freeform 35"/>
          <p:cNvSpPr>
            <a:spLocks/>
          </p:cNvSpPr>
          <p:nvPr/>
        </p:nvSpPr>
        <p:spPr bwMode="auto">
          <a:xfrm flipV="1">
            <a:off x="2782888" y="1952625"/>
            <a:ext cx="4186237" cy="1228725"/>
          </a:xfrm>
          <a:custGeom>
            <a:avLst/>
            <a:gdLst>
              <a:gd name="T0" fmla="*/ 36 w 2637"/>
              <a:gd name="T1" fmla="*/ 273 h 774"/>
              <a:gd name="T2" fmla="*/ 66 w 2637"/>
              <a:gd name="T3" fmla="*/ 537 h 774"/>
              <a:gd name="T4" fmla="*/ 126 w 2637"/>
              <a:gd name="T5" fmla="*/ 699 h 774"/>
              <a:gd name="T6" fmla="*/ 195 w 2637"/>
              <a:gd name="T7" fmla="*/ 723 h 774"/>
              <a:gd name="T8" fmla="*/ 225 w 2637"/>
              <a:gd name="T9" fmla="*/ 501 h 774"/>
              <a:gd name="T10" fmla="*/ 267 w 2637"/>
              <a:gd name="T11" fmla="*/ 234 h 774"/>
              <a:gd name="T12" fmla="*/ 324 w 2637"/>
              <a:gd name="T13" fmla="*/ 300 h 774"/>
              <a:gd name="T14" fmla="*/ 345 w 2637"/>
              <a:gd name="T15" fmla="*/ 237 h 774"/>
              <a:gd name="T16" fmla="*/ 393 w 2637"/>
              <a:gd name="T17" fmla="*/ 249 h 774"/>
              <a:gd name="T18" fmla="*/ 435 w 2637"/>
              <a:gd name="T19" fmla="*/ 147 h 774"/>
              <a:gd name="T20" fmla="*/ 489 w 2637"/>
              <a:gd name="T21" fmla="*/ 180 h 774"/>
              <a:gd name="T22" fmla="*/ 543 w 2637"/>
              <a:gd name="T23" fmla="*/ 171 h 774"/>
              <a:gd name="T24" fmla="*/ 594 w 2637"/>
              <a:gd name="T25" fmla="*/ 204 h 774"/>
              <a:gd name="T26" fmla="*/ 672 w 2637"/>
              <a:gd name="T27" fmla="*/ 369 h 774"/>
              <a:gd name="T28" fmla="*/ 720 w 2637"/>
              <a:gd name="T29" fmla="*/ 420 h 774"/>
              <a:gd name="T30" fmla="*/ 774 w 2637"/>
              <a:gd name="T31" fmla="*/ 582 h 774"/>
              <a:gd name="T32" fmla="*/ 834 w 2637"/>
              <a:gd name="T33" fmla="*/ 612 h 774"/>
              <a:gd name="T34" fmla="*/ 867 w 2637"/>
              <a:gd name="T35" fmla="*/ 468 h 774"/>
              <a:gd name="T36" fmla="*/ 927 w 2637"/>
              <a:gd name="T37" fmla="*/ 294 h 774"/>
              <a:gd name="T38" fmla="*/ 945 w 2637"/>
              <a:gd name="T39" fmla="*/ 156 h 774"/>
              <a:gd name="T40" fmla="*/ 966 w 2637"/>
              <a:gd name="T41" fmla="*/ 30 h 774"/>
              <a:gd name="T42" fmla="*/ 1038 w 2637"/>
              <a:gd name="T43" fmla="*/ 39 h 774"/>
              <a:gd name="T44" fmla="*/ 1074 w 2637"/>
              <a:gd name="T45" fmla="*/ 144 h 774"/>
              <a:gd name="T46" fmla="*/ 1119 w 2637"/>
              <a:gd name="T47" fmla="*/ 159 h 774"/>
              <a:gd name="T48" fmla="*/ 1173 w 2637"/>
              <a:gd name="T49" fmla="*/ 300 h 774"/>
              <a:gd name="T50" fmla="*/ 1206 w 2637"/>
              <a:gd name="T51" fmla="*/ 405 h 774"/>
              <a:gd name="T52" fmla="*/ 1260 w 2637"/>
              <a:gd name="T53" fmla="*/ 279 h 774"/>
              <a:gd name="T54" fmla="*/ 1359 w 2637"/>
              <a:gd name="T55" fmla="*/ 309 h 774"/>
              <a:gd name="T56" fmla="*/ 1398 w 2637"/>
              <a:gd name="T57" fmla="*/ 438 h 774"/>
              <a:gd name="T58" fmla="*/ 1452 w 2637"/>
              <a:gd name="T59" fmla="*/ 453 h 774"/>
              <a:gd name="T60" fmla="*/ 1491 w 2637"/>
              <a:gd name="T61" fmla="*/ 588 h 774"/>
              <a:gd name="T62" fmla="*/ 1542 w 2637"/>
              <a:gd name="T63" fmla="*/ 600 h 774"/>
              <a:gd name="T64" fmla="*/ 1548 w 2637"/>
              <a:gd name="T65" fmla="*/ 441 h 774"/>
              <a:gd name="T66" fmla="*/ 1578 w 2637"/>
              <a:gd name="T67" fmla="*/ 339 h 774"/>
              <a:gd name="T68" fmla="*/ 1662 w 2637"/>
              <a:gd name="T69" fmla="*/ 450 h 774"/>
              <a:gd name="T70" fmla="*/ 1671 w 2637"/>
              <a:gd name="T71" fmla="*/ 597 h 774"/>
              <a:gd name="T72" fmla="*/ 1695 w 2637"/>
              <a:gd name="T73" fmla="*/ 474 h 774"/>
              <a:gd name="T74" fmla="*/ 1761 w 2637"/>
              <a:gd name="T75" fmla="*/ 366 h 774"/>
              <a:gd name="T76" fmla="*/ 1806 w 2637"/>
              <a:gd name="T77" fmla="*/ 303 h 774"/>
              <a:gd name="T78" fmla="*/ 1866 w 2637"/>
              <a:gd name="T79" fmla="*/ 375 h 774"/>
              <a:gd name="T80" fmla="*/ 1884 w 2637"/>
              <a:gd name="T81" fmla="*/ 486 h 774"/>
              <a:gd name="T82" fmla="*/ 1947 w 2637"/>
              <a:gd name="T83" fmla="*/ 366 h 774"/>
              <a:gd name="T84" fmla="*/ 1998 w 2637"/>
              <a:gd name="T85" fmla="*/ 303 h 774"/>
              <a:gd name="T86" fmla="*/ 2046 w 2637"/>
              <a:gd name="T87" fmla="*/ 174 h 774"/>
              <a:gd name="T88" fmla="*/ 2106 w 2637"/>
              <a:gd name="T89" fmla="*/ 195 h 774"/>
              <a:gd name="T90" fmla="*/ 2157 w 2637"/>
              <a:gd name="T91" fmla="*/ 216 h 774"/>
              <a:gd name="T92" fmla="*/ 2217 w 2637"/>
              <a:gd name="T93" fmla="*/ 195 h 774"/>
              <a:gd name="T94" fmla="*/ 2259 w 2637"/>
              <a:gd name="T95" fmla="*/ 366 h 774"/>
              <a:gd name="T96" fmla="*/ 2286 w 2637"/>
              <a:gd name="T97" fmla="*/ 702 h 774"/>
              <a:gd name="T98" fmla="*/ 2325 w 2637"/>
              <a:gd name="T99" fmla="*/ 687 h 774"/>
              <a:gd name="T100" fmla="*/ 2367 w 2637"/>
              <a:gd name="T101" fmla="*/ 681 h 774"/>
              <a:gd name="T102" fmla="*/ 2415 w 2637"/>
              <a:gd name="T103" fmla="*/ 657 h 774"/>
              <a:gd name="T104" fmla="*/ 2430 w 2637"/>
              <a:gd name="T105" fmla="*/ 450 h 774"/>
              <a:gd name="T106" fmla="*/ 2466 w 2637"/>
              <a:gd name="T107" fmla="*/ 171 h 774"/>
              <a:gd name="T108" fmla="*/ 2550 w 2637"/>
              <a:gd name="T109" fmla="*/ 111 h 774"/>
              <a:gd name="T110" fmla="*/ 2637 w 2637"/>
              <a:gd name="T111" fmla="*/ 69 h 77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37"/>
              <a:gd name="T169" fmla="*/ 0 h 774"/>
              <a:gd name="T170" fmla="*/ 2637 w 2637"/>
              <a:gd name="T171" fmla="*/ 774 h 77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37" h="774">
                <a:moveTo>
                  <a:pt x="0" y="219"/>
                </a:moveTo>
                <a:lnTo>
                  <a:pt x="36" y="273"/>
                </a:lnTo>
                <a:lnTo>
                  <a:pt x="63" y="447"/>
                </a:lnTo>
                <a:lnTo>
                  <a:pt x="66" y="537"/>
                </a:lnTo>
                <a:lnTo>
                  <a:pt x="96" y="582"/>
                </a:lnTo>
                <a:lnTo>
                  <a:pt x="126" y="699"/>
                </a:lnTo>
                <a:lnTo>
                  <a:pt x="153" y="774"/>
                </a:lnTo>
                <a:lnTo>
                  <a:pt x="195" y="723"/>
                </a:lnTo>
                <a:lnTo>
                  <a:pt x="204" y="642"/>
                </a:lnTo>
                <a:lnTo>
                  <a:pt x="225" y="501"/>
                </a:lnTo>
                <a:lnTo>
                  <a:pt x="240" y="363"/>
                </a:lnTo>
                <a:lnTo>
                  <a:pt x="267" y="234"/>
                </a:lnTo>
                <a:lnTo>
                  <a:pt x="297" y="180"/>
                </a:lnTo>
                <a:lnTo>
                  <a:pt x="324" y="300"/>
                </a:lnTo>
                <a:lnTo>
                  <a:pt x="336" y="336"/>
                </a:lnTo>
                <a:lnTo>
                  <a:pt x="345" y="237"/>
                </a:lnTo>
                <a:lnTo>
                  <a:pt x="369" y="219"/>
                </a:lnTo>
                <a:lnTo>
                  <a:pt x="393" y="249"/>
                </a:lnTo>
                <a:lnTo>
                  <a:pt x="414" y="210"/>
                </a:lnTo>
                <a:lnTo>
                  <a:pt x="435" y="147"/>
                </a:lnTo>
                <a:lnTo>
                  <a:pt x="465" y="144"/>
                </a:lnTo>
                <a:lnTo>
                  <a:pt x="489" y="180"/>
                </a:lnTo>
                <a:lnTo>
                  <a:pt x="507" y="219"/>
                </a:lnTo>
                <a:lnTo>
                  <a:pt x="543" y="171"/>
                </a:lnTo>
                <a:lnTo>
                  <a:pt x="564" y="252"/>
                </a:lnTo>
                <a:lnTo>
                  <a:pt x="594" y="204"/>
                </a:lnTo>
                <a:lnTo>
                  <a:pt x="645" y="309"/>
                </a:lnTo>
                <a:lnTo>
                  <a:pt x="672" y="369"/>
                </a:lnTo>
                <a:lnTo>
                  <a:pt x="687" y="432"/>
                </a:lnTo>
                <a:lnTo>
                  <a:pt x="720" y="420"/>
                </a:lnTo>
                <a:lnTo>
                  <a:pt x="744" y="495"/>
                </a:lnTo>
                <a:lnTo>
                  <a:pt x="774" y="582"/>
                </a:lnTo>
                <a:lnTo>
                  <a:pt x="792" y="630"/>
                </a:lnTo>
                <a:lnTo>
                  <a:pt x="834" y="612"/>
                </a:lnTo>
                <a:lnTo>
                  <a:pt x="849" y="549"/>
                </a:lnTo>
                <a:lnTo>
                  <a:pt x="867" y="468"/>
                </a:lnTo>
                <a:lnTo>
                  <a:pt x="903" y="351"/>
                </a:lnTo>
                <a:lnTo>
                  <a:pt x="927" y="294"/>
                </a:lnTo>
                <a:lnTo>
                  <a:pt x="936" y="231"/>
                </a:lnTo>
                <a:lnTo>
                  <a:pt x="945" y="156"/>
                </a:lnTo>
                <a:lnTo>
                  <a:pt x="954" y="99"/>
                </a:lnTo>
                <a:lnTo>
                  <a:pt x="966" y="30"/>
                </a:lnTo>
                <a:lnTo>
                  <a:pt x="990" y="0"/>
                </a:lnTo>
                <a:lnTo>
                  <a:pt x="1038" y="39"/>
                </a:lnTo>
                <a:lnTo>
                  <a:pt x="1059" y="81"/>
                </a:lnTo>
                <a:lnTo>
                  <a:pt x="1074" y="144"/>
                </a:lnTo>
                <a:lnTo>
                  <a:pt x="1092" y="192"/>
                </a:lnTo>
                <a:lnTo>
                  <a:pt x="1119" y="159"/>
                </a:lnTo>
                <a:lnTo>
                  <a:pt x="1149" y="213"/>
                </a:lnTo>
                <a:lnTo>
                  <a:pt x="1173" y="300"/>
                </a:lnTo>
                <a:lnTo>
                  <a:pt x="1194" y="360"/>
                </a:lnTo>
                <a:lnTo>
                  <a:pt x="1206" y="405"/>
                </a:lnTo>
                <a:lnTo>
                  <a:pt x="1218" y="327"/>
                </a:lnTo>
                <a:lnTo>
                  <a:pt x="1260" y="279"/>
                </a:lnTo>
                <a:lnTo>
                  <a:pt x="1284" y="318"/>
                </a:lnTo>
                <a:lnTo>
                  <a:pt x="1359" y="309"/>
                </a:lnTo>
                <a:lnTo>
                  <a:pt x="1389" y="378"/>
                </a:lnTo>
                <a:lnTo>
                  <a:pt x="1398" y="438"/>
                </a:lnTo>
                <a:lnTo>
                  <a:pt x="1431" y="399"/>
                </a:lnTo>
                <a:lnTo>
                  <a:pt x="1452" y="453"/>
                </a:lnTo>
                <a:lnTo>
                  <a:pt x="1473" y="510"/>
                </a:lnTo>
                <a:lnTo>
                  <a:pt x="1491" y="588"/>
                </a:lnTo>
                <a:lnTo>
                  <a:pt x="1512" y="654"/>
                </a:lnTo>
                <a:lnTo>
                  <a:pt x="1542" y="600"/>
                </a:lnTo>
                <a:lnTo>
                  <a:pt x="1545" y="522"/>
                </a:lnTo>
                <a:lnTo>
                  <a:pt x="1548" y="441"/>
                </a:lnTo>
                <a:lnTo>
                  <a:pt x="1560" y="372"/>
                </a:lnTo>
                <a:lnTo>
                  <a:pt x="1578" y="339"/>
                </a:lnTo>
                <a:lnTo>
                  <a:pt x="1629" y="378"/>
                </a:lnTo>
                <a:lnTo>
                  <a:pt x="1662" y="450"/>
                </a:lnTo>
                <a:lnTo>
                  <a:pt x="1665" y="516"/>
                </a:lnTo>
                <a:lnTo>
                  <a:pt x="1671" y="597"/>
                </a:lnTo>
                <a:lnTo>
                  <a:pt x="1686" y="549"/>
                </a:lnTo>
                <a:lnTo>
                  <a:pt x="1695" y="474"/>
                </a:lnTo>
                <a:lnTo>
                  <a:pt x="1737" y="426"/>
                </a:lnTo>
                <a:lnTo>
                  <a:pt x="1761" y="366"/>
                </a:lnTo>
                <a:lnTo>
                  <a:pt x="1776" y="303"/>
                </a:lnTo>
                <a:lnTo>
                  <a:pt x="1806" y="303"/>
                </a:lnTo>
                <a:lnTo>
                  <a:pt x="1836" y="372"/>
                </a:lnTo>
                <a:lnTo>
                  <a:pt x="1866" y="375"/>
                </a:lnTo>
                <a:lnTo>
                  <a:pt x="1875" y="438"/>
                </a:lnTo>
                <a:lnTo>
                  <a:pt x="1884" y="486"/>
                </a:lnTo>
                <a:lnTo>
                  <a:pt x="1938" y="432"/>
                </a:lnTo>
                <a:lnTo>
                  <a:pt x="1947" y="366"/>
                </a:lnTo>
                <a:lnTo>
                  <a:pt x="1962" y="315"/>
                </a:lnTo>
                <a:lnTo>
                  <a:pt x="1998" y="303"/>
                </a:lnTo>
                <a:lnTo>
                  <a:pt x="2016" y="237"/>
                </a:lnTo>
                <a:lnTo>
                  <a:pt x="2046" y="174"/>
                </a:lnTo>
                <a:lnTo>
                  <a:pt x="2088" y="168"/>
                </a:lnTo>
                <a:lnTo>
                  <a:pt x="2106" y="195"/>
                </a:lnTo>
                <a:lnTo>
                  <a:pt x="2133" y="234"/>
                </a:lnTo>
                <a:lnTo>
                  <a:pt x="2157" y="216"/>
                </a:lnTo>
                <a:lnTo>
                  <a:pt x="2199" y="213"/>
                </a:lnTo>
                <a:lnTo>
                  <a:pt x="2217" y="195"/>
                </a:lnTo>
                <a:lnTo>
                  <a:pt x="2238" y="201"/>
                </a:lnTo>
                <a:lnTo>
                  <a:pt x="2259" y="366"/>
                </a:lnTo>
                <a:lnTo>
                  <a:pt x="2277" y="579"/>
                </a:lnTo>
                <a:lnTo>
                  <a:pt x="2286" y="702"/>
                </a:lnTo>
                <a:lnTo>
                  <a:pt x="2307" y="759"/>
                </a:lnTo>
                <a:lnTo>
                  <a:pt x="2325" y="687"/>
                </a:lnTo>
                <a:lnTo>
                  <a:pt x="2331" y="648"/>
                </a:lnTo>
                <a:lnTo>
                  <a:pt x="2367" y="681"/>
                </a:lnTo>
                <a:lnTo>
                  <a:pt x="2388" y="738"/>
                </a:lnTo>
                <a:lnTo>
                  <a:pt x="2415" y="657"/>
                </a:lnTo>
                <a:lnTo>
                  <a:pt x="2415" y="588"/>
                </a:lnTo>
                <a:lnTo>
                  <a:pt x="2430" y="450"/>
                </a:lnTo>
                <a:lnTo>
                  <a:pt x="2442" y="315"/>
                </a:lnTo>
                <a:lnTo>
                  <a:pt x="2466" y="171"/>
                </a:lnTo>
                <a:lnTo>
                  <a:pt x="2493" y="75"/>
                </a:lnTo>
                <a:lnTo>
                  <a:pt x="2550" y="111"/>
                </a:lnTo>
                <a:lnTo>
                  <a:pt x="2577" y="192"/>
                </a:lnTo>
                <a:lnTo>
                  <a:pt x="2637" y="69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80" name="Group 43"/>
          <p:cNvGrpSpPr>
            <a:grpSpLocks/>
          </p:cNvGrpSpPr>
          <p:nvPr/>
        </p:nvGrpSpPr>
        <p:grpSpPr bwMode="auto">
          <a:xfrm>
            <a:off x="2484438" y="1808163"/>
            <a:ext cx="296862" cy="1901825"/>
            <a:chOff x="1537" y="245"/>
            <a:chExt cx="187" cy="1198"/>
          </a:xfrm>
        </p:grpSpPr>
        <p:sp>
          <p:nvSpPr>
            <p:cNvPr id="6211" name="Text Box 36"/>
            <p:cNvSpPr txBox="1">
              <a:spLocks noChangeArrowheads="1"/>
            </p:cNvSpPr>
            <p:nvPr/>
          </p:nvSpPr>
          <p:spPr bwMode="auto">
            <a:xfrm>
              <a:off x="1564" y="24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212" name="Text Box 37"/>
            <p:cNvSpPr txBox="1">
              <a:spLocks noChangeArrowheads="1"/>
            </p:cNvSpPr>
            <p:nvPr/>
          </p:nvSpPr>
          <p:spPr bwMode="auto">
            <a:xfrm>
              <a:off x="1564" y="41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213" name="Text Box 38"/>
            <p:cNvSpPr txBox="1">
              <a:spLocks noChangeArrowheads="1"/>
            </p:cNvSpPr>
            <p:nvPr/>
          </p:nvSpPr>
          <p:spPr bwMode="auto">
            <a:xfrm>
              <a:off x="1564" y="58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214" name="Text Box 39"/>
            <p:cNvSpPr txBox="1">
              <a:spLocks noChangeArrowheads="1"/>
            </p:cNvSpPr>
            <p:nvPr/>
          </p:nvSpPr>
          <p:spPr bwMode="auto">
            <a:xfrm>
              <a:off x="1564" y="76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6215" name="Text Box 40"/>
            <p:cNvSpPr txBox="1">
              <a:spLocks noChangeArrowheads="1"/>
            </p:cNvSpPr>
            <p:nvPr/>
          </p:nvSpPr>
          <p:spPr bwMode="auto">
            <a:xfrm>
              <a:off x="1537" y="937"/>
              <a:ext cx="1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-1</a:t>
              </a:r>
            </a:p>
          </p:txBody>
        </p:sp>
        <p:sp>
          <p:nvSpPr>
            <p:cNvPr id="6216" name="Text Box 41"/>
            <p:cNvSpPr txBox="1">
              <a:spLocks noChangeArrowheads="1"/>
            </p:cNvSpPr>
            <p:nvPr/>
          </p:nvSpPr>
          <p:spPr bwMode="auto">
            <a:xfrm>
              <a:off x="1537" y="1109"/>
              <a:ext cx="1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-2</a:t>
              </a:r>
            </a:p>
          </p:txBody>
        </p:sp>
        <p:sp>
          <p:nvSpPr>
            <p:cNvPr id="6217" name="Text Box 42"/>
            <p:cNvSpPr txBox="1">
              <a:spLocks noChangeArrowheads="1"/>
            </p:cNvSpPr>
            <p:nvPr/>
          </p:nvSpPr>
          <p:spPr bwMode="auto">
            <a:xfrm>
              <a:off x="1537" y="1289"/>
              <a:ext cx="1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-3</a:t>
              </a:r>
            </a:p>
          </p:txBody>
        </p:sp>
      </p:grpSp>
      <p:grpSp>
        <p:nvGrpSpPr>
          <p:cNvPr id="6181" name="Group 44"/>
          <p:cNvGrpSpPr>
            <a:grpSpLocks/>
          </p:cNvGrpSpPr>
          <p:nvPr/>
        </p:nvGrpSpPr>
        <p:grpSpPr bwMode="auto">
          <a:xfrm>
            <a:off x="6978650" y="1808163"/>
            <a:ext cx="296863" cy="1901825"/>
            <a:chOff x="1537" y="245"/>
            <a:chExt cx="187" cy="1198"/>
          </a:xfrm>
        </p:grpSpPr>
        <p:sp>
          <p:nvSpPr>
            <p:cNvPr id="6204" name="Text Box 45"/>
            <p:cNvSpPr txBox="1">
              <a:spLocks noChangeArrowheads="1"/>
            </p:cNvSpPr>
            <p:nvPr/>
          </p:nvSpPr>
          <p:spPr bwMode="auto">
            <a:xfrm>
              <a:off x="1564" y="24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205" name="Text Box 46"/>
            <p:cNvSpPr txBox="1">
              <a:spLocks noChangeArrowheads="1"/>
            </p:cNvSpPr>
            <p:nvPr/>
          </p:nvSpPr>
          <p:spPr bwMode="auto">
            <a:xfrm>
              <a:off x="1564" y="41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206" name="Text Box 47"/>
            <p:cNvSpPr txBox="1">
              <a:spLocks noChangeArrowheads="1"/>
            </p:cNvSpPr>
            <p:nvPr/>
          </p:nvSpPr>
          <p:spPr bwMode="auto">
            <a:xfrm>
              <a:off x="1564" y="58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207" name="Text Box 48"/>
            <p:cNvSpPr txBox="1">
              <a:spLocks noChangeArrowheads="1"/>
            </p:cNvSpPr>
            <p:nvPr/>
          </p:nvSpPr>
          <p:spPr bwMode="auto">
            <a:xfrm>
              <a:off x="1564" y="76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6208" name="Text Box 49"/>
            <p:cNvSpPr txBox="1">
              <a:spLocks noChangeArrowheads="1"/>
            </p:cNvSpPr>
            <p:nvPr/>
          </p:nvSpPr>
          <p:spPr bwMode="auto">
            <a:xfrm>
              <a:off x="1537" y="937"/>
              <a:ext cx="1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-1</a:t>
              </a:r>
            </a:p>
          </p:txBody>
        </p:sp>
        <p:sp>
          <p:nvSpPr>
            <p:cNvPr id="6209" name="Text Box 50"/>
            <p:cNvSpPr txBox="1">
              <a:spLocks noChangeArrowheads="1"/>
            </p:cNvSpPr>
            <p:nvPr/>
          </p:nvSpPr>
          <p:spPr bwMode="auto">
            <a:xfrm>
              <a:off x="1537" y="1109"/>
              <a:ext cx="1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-2</a:t>
              </a:r>
            </a:p>
          </p:txBody>
        </p:sp>
        <p:sp>
          <p:nvSpPr>
            <p:cNvPr id="6210" name="Text Box 51"/>
            <p:cNvSpPr txBox="1">
              <a:spLocks noChangeArrowheads="1"/>
            </p:cNvSpPr>
            <p:nvPr/>
          </p:nvSpPr>
          <p:spPr bwMode="auto">
            <a:xfrm>
              <a:off x="1537" y="1289"/>
              <a:ext cx="1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-3</a:t>
              </a:r>
            </a:p>
          </p:txBody>
        </p:sp>
      </p:grpSp>
      <p:sp>
        <p:nvSpPr>
          <p:cNvPr id="6182" name="Text Box 52"/>
          <p:cNvSpPr txBox="1">
            <a:spLocks noChangeArrowheads="1"/>
          </p:cNvSpPr>
          <p:nvPr/>
        </p:nvSpPr>
        <p:spPr bwMode="auto">
          <a:xfrm rot="-5400000">
            <a:off x="6416675" y="2620963"/>
            <a:ext cx="1914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Multivariate ENSO Index (MEI)</a:t>
            </a:r>
          </a:p>
        </p:txBody>
      </p:sp>
      <p:sp>
        <p:nvSpPr>
          <p:cNvPr id="6183" name="Text Box 53"/>
          <p:cNvSpPr txBox="1">
            <a:spLocks noChangeArrowheads="1"/>
          </p:cNvSpPr>
          <p:nvPr/>
        </p:nvSpPr>
        <p:spPr bwMode="auto">
          <a:xfrm rot="-5400000">
            <a:off x="1358901" y="2659062"/>
            <a:ext cx="159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NPP Anomaly (Pg C yr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6184" name="Text Box 54"/>
          <p:cNvSpPr txBox="1">
            <a:spLocks noChangeArrowheads="1"/>
          </p:cNvSpPr>
          <p:nvPr/>
        </p:nvSpPr>
        <p:spPr bwMode="auto">
          <a:xfrm rot="-5400000">
            <a:off x="1260476" y="2659062"/>
            <a:ext cx="2317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Growth Rate Anomaly (Pg C yr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6185" name="Text Box 55"/>
          <p:cNvSpPr txBox="1">
            <a:spLocks noChangeArrowheads="1"/>
          </p:cNvSpPr>
          <p:nvPr/>
        </p:nvSpPr>
        <p:spPr bwMode="auto">
          <a:xfrm>
            <a:off x="2654300" y="37576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1982</a:t>
            </a:r>
          </a:p>
        </p:txBody>
      </p:sp>
      <p:sp>
        <p:nvSpPr>
          <p:cNvPr id="6186" name="Text Box 56"/>
          <p:cNvSpPr txBox="1">
            <a:spLocks noChangeArrowheads="1"/>
          </p:cNvSpPr>
          <p:nvPr/>
        </p:nvSpPr>
        <p:spPr bwMode="auto">
          <a:xfrm>
            <a:off x="3114675" y="37576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1984</a:t>
            </a:r>
          </a:p>
        </p:txBody>
      </p:sp>
      <p:sp>
        <p:nvSpPr>
          <p:cNvPr id="6187" name="Text Box 57"/>
          <p:cNvSpPr txBox="1">
            <a:spLocks noChangeArrowheads="1"/>
          </p:cNvSpPr>
          <p:nvPr/>
        </p:nvSpPr>
        <p:spPr bwMode="auto">
          <a:xfrm>
            <a:off x="3590925" y="37576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1986</a:t>
            </a:r>
          </a:p>
        </p:txBody>
      </p:sp>
      <p:sp>
        <p:nvSpPr>
          <p:cNvPr id="6188" name="Text Box 58"/>
          <p:cNvSpPr txBox="1">
            <a:spLocks noChangeArrowheads="1"/>
          </p:cNvSpPr>
          <p:nvPr/>
        </p:nvSpPr>
        <p:spPr bwMode="auto">
          <a:xfrm>
            <a:off x="4067175" y="37576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1988</a:t>
            </a:r>
          </a:p>
        </p:txBody>
      </p:sp>
      <p:sp>
        <p:nvSpPr>
          <p:cNvPr id="6189" name="Text Box 59"/>
          <p:cNvSpPr txBox="1">
            <a:spLocks noChangeArrowheads="1"/>
          </p:cNvSpPr>
          <p:nvPr/>
        </p:nvSpPr>
        <p:spPr bwMode="auto">
          <a:xfrm>
            <a:off x="4546600" y="37576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1990</a:t>
            </a:r>
          </a:p>
        </p:txBody>
      </p:sp>
      <p:sp>
        <p:nvSpPr>
          <p:cNvPr id="6190" name="Text Box 60"/>
          <p:cNvSpPr txBox="1">
            <a:spLocks noChangeArrowheads="1"/>
          </p:cNvSpPr>
          <p:nvPr/>
        </p:nvSpPr>
        <p:spPr bwMode="auto">
          <a:xfrm>
            <a:off x="5013325" y="37576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1992</a:t>
            </a:r>
          </a:p>
        </p:txBody>
      </p:sp>
      <p:sp>
        <p:nvSpPr>
          <p:cNvPr id="6191" name="Text Box 61"/>
          <p:cNvSpPr txBox="1">
            <a:spLocks noChangeArrowheads="1"/>
          </p:cNvSpPr>
          <p:nvPr/>
        </p:nvSpPr>
        <p:spPr bwMode="auto">
          <a:xfrm>
            <a:off x="5489575" y="37576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1994</a:t>
            </a:r>
          </a:p>
        </p:txBody>
      </p:sp>
      <p:sp>
        <p:nvSpPr>
          <p:cNvPr id="6192" name="Text Box 62"/>
          <p:cNvSpPr txBox="1">
            <a:spLocks noChangeArrowheads="1"/>
          </p:cNvSpPr>
          <p:nvPr/>
        </p:nvSpPr>
        <p:spPr bwMode="auto">
          <a:xfrm>
            <a:off x="5956300" y="37576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1996</a:t>
            </a:r>
          </a:p>
        </p:txBody>
      </p:sp>
      <p:sp>
        <p:nvSpPr>
          <p:cNvPr id="6193" name="Text Box 63"/>
          <p:cNvSpPr txBox="1">
            <a:spLocks noChangeArrowheads="1"/>
          </p:cNvSpPr>
          <p:nvPr/>
        </p:nvSpPr>
        <p:spPr bwMode="auto">
          <a:xfrm>
            <a:off x="6423025" y="37576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1998</a:t>
            </a:r>
          </a:p>
        </p:txBody>
      </p:sp>
      <p:grpSp>
        <p:nvGrpSpPr>
          <p:cNvPr id="6194" name="Group 73"/>
          <p:cNvGrpSpPr>
            <a:grpSpLocks/>
          </p:cNvGrpSpPr>
          <p:nvPr/>
        </p:nvGrpSpPr>
        <p:grpSpPr bwMode="auto">
          <a:xfrm>
            <a:off x="4851400" y="3430588"/>
            <a:ext cx="2085975" cy="247650"/>
            <a:chOff x="2540" y="3078"/>
            <a:chExt cx="1314" cy="156"/>
          </a:xfrm>
        </p:grpSpPr>
        <p:sp>
          <p:nvSpPr>
            <p:cNvPr id="6197" name="Rectangle 71"/>
            <p:cNvSpPr>
              <a:spLocks noChangeArrowheads="1"/>
            </p:cNvSpPr>
            <p:nvPr/>
          </p:nvSpPr>
          <p:spPr bwMode="auto">
            <a:xfrm>
              <a:off x="2540" y="3090"/>
              <a:ext cx="1304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Line 64"/>
            <p:cNvSpPr>
              <a:spLocks noChangeShapeType="1"/>
            </p:cNvSpPr>
            <p:nvPr/>
          </p:nvSpPr>
          <p:spPr bwMode="auto">
            <a:xfrm>
              <a:off x="2588" y="316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Text Box 65"/>
            <p:cNvSpPr txBox="1">
              <a:spLocks noChangeArrowheads="1"/>
            </p:cNvSpPr>
            <p:nvPr/>
          </p:nvSpPr>
          <p:spPr bwMode="auto">
            <a:xfrm>
              <a:off x="2732" y="3080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NPP</a:t>
              </a:r>
            </a:p>
          </p:txBody>
        </p:sp>
        <p:sp>
          <p:nvSpPr>
            <p:cNvPr id="6200" name="Line 66"/>
            <p:cNvSpPr>
              <a:spLocks noChangeShapeType="1"/>
            </p:cNvSpPr>
            <p:nvPr/>
          </p:nvSpPr>
          <p:spPr bwMode="auto">
            <a:xfrm>
              <a:off x="3020" y="316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Text Box 67"/>
            <p:cNvSpPr txBox="1">
              <a:spLocks noChangeArrowheads="1"/>
            </p:cNvSpPr>
            <p:nvPr/>
          </p:nvSpPr>
          <p:spPr bwMode="auto">
            <a:xfrm>
              <a:off x="3164" y="3078"/>
              <a:ext cx="2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</a:t>
              </a:r>
              <a:r>
                <a:rPr lang="en-US" baseline="-25000"/>
                <a:t>2</a:t>
              </a:r>
            </a:p>
          </p:txBody>
        </p:sp>
        <p:sp>
          <p:nvSpPr>
            <p:cNvPr id="6202" name="Line 69"/>
            <p:cNvSpPr>
              <a:spLocks noChangeShapeType="1"/>
            </p:cNvSpPr>
            <p:nvPr/>
          </p:nvSpPr>
          <p:spPr bwMode="auto">
            <a:xfrm>
              <a:off x="3452" y="316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Text Box 70"/>
            <p:cNvSpPr txBox="1">
              <a:spLocks noChangeArrowheads="1"/>
            </p:cNvSpPr>
            <p:nvPr/>
          </p:nvSpPr>
          <p:spPr bwMode="auto">
            <a:xfrm>
              <a:off x="3596" y="3078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MEI</a:t>
              </a:r>
            </a:p>
          </p:txBody>
        </p:sp>
      </p:grpSp>
      <p:sp>
        <p:nvSpPr>
          <p:cNvPr id="6195" name="Text Box 82"/>
          <p:cNvSpPr txBox="1">
            <a:spLocks noChangeArrowheads="1"/>
          </p:cNvSpPr>
          <p:nvPr/>
        </p:nvSpPr>
        <p:spPr bwMode="auto">
          <a:xfrm>
            <a:off x="176213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29.4</a:t>
            </a:r>
          </a:p>
        </p:txBody>
      </p:sp>
      <p:sp>
        <p:nvSpPr>
          <p:cNvPr id="619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004jd004959-op04"/>
          <p:cNvPicPr>
            <a:picLocks noChangeAspect="1" noChangeArrowheads="1"/>
          </p:cNvPicPr>
          <p:nvPr/>
        </p:nvPicPr>
        <p:blipFill>
          <a:blip r:embed="rId2" cstate="print"/>
          <a:srcRect b="32291"/>
          <a:stretch>
            <a:fillRect/>
          </a:stretch>
        </p:blipFill>
        <p:spPr bwMode="auto">
          <a:xfrm>
            <a:off x="1233488" y="730250"/>
            <a:ext cx="31813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2004jd004959-op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538" y="2955925"/>
            <a:ext cx="31432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2004jd004959-op04"/>
          <p:cNvPicPr>
            <a:picLocks noChangeAspect="1" noChangeArrowheads="1"/>
          </p:cNvPicPr>
          <p:nvPr/>
        </p:nvPicPr>
        <p:blipFill>
          <a:blip r:embed="rId2" cstate="print"/>
          <a:srcRect t="67287"/>
          <a:stretch>
            <a:fillRect/>
          </a:stretch>
        </p:blipFill>
        <p:spPr bwMode="auto">
          <a:xfrm>
            <a:off x="4505325" y="744538"/>
            <a:ext cx="31813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76213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29.5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2506663" y="1235075"/>
            <a:ext cx="4038600" cy="2914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182938" y="1435100"/>
            <a:ext cx="31146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3182938" y="3292475"/>
            <a:ext cx="3114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>
            <a:off x="3182938" y="3054350"/>
            <a:ext cx="3114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3182938" y="2825750"/>
            <a:ext cx="3114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3182938" y="2597150"/>
            <a:ext cx="3114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3182938" y="2359025"/>
            <a:ext cx="3114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4"/>
          <p:cNvSpPr>
            <a:spLocks noChangeShapeType="1"/>
          </p:cNvSpPr>
          <p:nvPr/>
        </p:nvSpPr>
        <p:spPr bwMode="auto">
          <a:xfrm>
            <a:off x="3182938" y="2130425"/>
            <a:ext cx="3114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5"/>
          <p:cNvSpPr>
            <a:spLocks noChangeShapeType="1"/>
          </p:cNvSpPr>
          <p:nvPr/>
        </p:nvSpPr>
        <p:spPr bwMode="auto">
          <a:xfrm>
            <a:off x="3182938" y="1901825"/>
            <a:ext cx="3114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6"/>
          <p:cNvSpPr>
            <a:spLocks noChangeShapeType="1"/>
          </p:cNvSpPr>
          <p:nvPr/>
        </p:nvSpPr>
        <p:spPr bwMode="auto">
          <a:xfrm>
            <a:off x="3182938" y="1663700"/>
            <a:ext cx="3114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7"/>
          <p:cNvSpPr>
            <a:spLocks noChangeShapeType="1"/>
          </p:cNvSpPr>
          <p:nvPr/>
        </p:nvSpPr>
        <p:spPr bwMode="auto">
          <a:xfrm>
            <a:off x="3182938" y="1435100"/>
            <a:ext cx="3114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8"/>
          <p:cNvSpPr>
            <a:spLocks noChangeShapeType="1"/>
          </p:cNvSpPr>
          <p:nvPr/>
        </p:nvSpPr>
        <p:spPr bwMode="auto">
          <a:xfrm>
            <a:off x="3963988" y="1435100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9"/>
          <p:cNvSpPr>
            <a:spLocks noChangeShapeType="1"/>
          </p:cNvSpPr>
          <p:nvPr/>
        </p:nvSpPr>
        <p:spPr bwMode="auto">
          <a:xfrm>
            <a:off x="4745038" y="1435100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20"/>
          <p:cNvSpPr>
            <a:spLocks noChangeShapeType="1"/>
          </p:cNvSpPr>
          <p:nvPr/>
        </p:nvSpPr>
        <p:spPr bwMode="auto">
          <a:xfrm>
            <a:off x="5516563" y="1435100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>
            <a:off x="6297613" y="1435100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Rectangle 22"/>
          <p:cNvSpPr>
            <a:spLocks noChangeArrowheads="1"/>
          </p:cNvSpPr>
          <p:nvPr/>
        </p:nvSpPr>
        <p:spPr bwMode="auto">
          <a:xfrm>
            <a:off x="3182938" y="1435100"/>
            <a:ext cx="3114675" cy="2085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>
            <a:off x="3182938" y="1435100"/>
            <a:ext cx="1587" cy="2085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>
            <a:off x="3144838" y="35210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25"/>
          <p:cNvSpPr>
            <a:spLocks noChangeShapeType="1"/>
          </p:cNvSpPr>
          <p:nvPr/>
        </p:nvSpPr>
        <p:spPr bwMode="auto">
          <a:xfrm>
            <a:off x="3144838" y="32924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6"/>
          <p:cNvSpPr>
            <a:spLocks noChangeShapeType="1"/>
          </p:cNvSpPr>
          <p:nvPr/>
        </p:nvSpPr>
        <p:spPr bwMode="auto">
          <a:xfrm>
            <a:off x="3144838" y="30543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7"/>
          <p:cNvSpPr>
            <a:spLocks noChangeShapeType="1"/>
          </p:cNvSpPr>
          <p:nvPr/>
        </p:nvSpPr>
        <p:spPr bwMode="auto">
          <a:xfrm>
            <a:off x="3144838" y="28257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8"/>
          <p:cNvSpPr>
            <a:spLocks noChangeShapeType="1"/>
          </p:cNvSpPr>
          <p:nvPr/>
        </p:nvSpPr>
        <p:spPr bwMode="auto">
          <a:xfrm>
            <a:off x="3144838" y="25971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9"/>
          <p:cNvSpPr>
            <a:spLocks noChangeShapeType="1"/>
          </p:cNvSpPr>
          <p:nvPr/>
        </p:nvSpPr>
        <p:spPr bwMode="auto">
          <a:xfrm>
            <a:off x="3144838" y="23590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30"/>
          <p:cNvSpPr>
            <a:spLocks noChangeShapeType="1"/>
          </p:cNvSpPr>
          <p:nvPr/>
        </p:nvSpPr>
        <p:spPr bwMode="auto">
          <a:xfrm>
            <a:off x="3144838" y="21304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31"/>
          <p:cNvSpPr>
            <a:spLocks noChangeShapeType="1"/>
          </p:cNvSpPr>
          <p:nvPr/>
        </p:nvSpPr>
        <p:spPr bwMode="auto">
          <a:xfrm>
            <a:off x="3144838" y="19018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32"/>
          <p:cNvSpPr>
            <a:spLocks noChangeShapeType="1"/>
          </p:cNvSpPr>
          <p:nvPr/>
        </p:nvSpPr>
        <p:spPr bwMode="auto">
          <a:xfrm>
            <a:off x="3144838" y="16637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33"/>
          <p:cNvSpPr>
            <a:spLocks noChangeShapeType="1"/>
          </p:cNvSpPr>
          <p:nvPr/>
        </p:nvSpPr>
        <p:spPr bwMode="auto">
          <a:xfrm>
            <a:off x="3144838" y="14351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34"/>
          <p:cNvSpPr>
            <a:spLocks noChangeShapeType="1"/>
          </p:cNvSpPr>
          <p:nvPr/>
        </p:nvSpPr>
        <p:spPr bwMode="auto">
          <a:xfrm>
            <a:off x="3182938" y="3521075"/>
            <a:ext cx="3114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35"/>
          <p:cNvSpPr>
            <a:spLocks noChangeShapeType="1"/>
          </p:cNvSpPr>
          <p:nvPr/>
        </p:nvSpPr>
        <p:spPr bwMode="auto">
          <a:xfrm flipV="1">
            <a:off x="3182938" y="35210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6"/>
          <p:cNvSpPr>
            <a:spLocks noChangeShapeType="1"/>
          </p:cNvSpPr>
          <p:nvPr/>
        </p:nvSpPr>
        <p:spPr bwMode="auto">
          <a:xfrm flipV="1">
            <a:off x="3963988" y="35210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7"/>
          <p:cNvSpPr>
            <a:spLocks noChangeShapeType="1"/>
          </p:cNvSpPr>
          <p:nvPr/>
        </p:nvSpPr>
        <p:spPr bwMode="auto">
          <a:xfrm flipV="1">
            <a:off x="4745038" y="35210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Line 38"/>
          <p:cNvSpPr>
            <a:spLocks noChangeShapeType="1"/>
          </p:cNvSpPr>
          <p:nvPr/>
        </p:nvSpPr>
        <p:spPr bwMode="auto">
          <a:xfrm flipV="1">
            <a:off x="5516563" y="35210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6" name="Line 39"/>
          <p:cNvSpPr>
            <a:spLocks noChangeShapeType="1"/>
          </p:cNvSpPr>
          <p:nvPr/>
        </p:nvSpPr>
        <p:spPr bwMode="auto">
          <a:xfrm flipV="1">
            <a:off x="6297613" y="35210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Freeform 40"/>
          <p:cNvSpPr>
            <a:spLocks/>
          </p:cNvSpPr>
          <p:nvPr/>
        </p:nvSpPr>
        <p:spPr bwMode="auto">
          <a:xfrm>
            <a:off x="3182938" y="1435100"/>
            <a:ext cx="152400" cy="428625"/>
          </a:xfrm>
          <a:custGeom>
            <a:avLst/>
            <a:gdLst>
              <a:gd name="T0" fmla="*/ 0 w 96"/>
              <a:gd name="T1" fmla="*/ 0 h 270"/>
              <a:gd name="T2" fmla="*/ 24 w 96"/>
              <a:gd name="T3" fmla="*/ 72 h 270"/>
              <a:gd name="T4" fmla="*/ 48 w 96"/>
              <a:gd name="T5" fmla="*/ 138 h 270"/>
              <a:gd name="T6" fmla="*/ 72 w 96"/>
              <a:gd name="T7" fmla="*/ 210 h 270"/>
              <a:gd name="T8" fmla="*/ 96 w 96"/>
              <a:gd name="T9" fmla="*/ 270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270"/>
              <a:gd name="T17" fmla="*/ 96 w 96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270">
                <a:moveTo>
                  <a:pt x="0" y="0"/>
                </a:moveTo>
                <a:lnTo>
                  <a:pt x="24" y="72"/>
                </a:lnTo>
                <a:lnTo>
                  <a:pt x="48" y="138"/>
                </a:lnTo>
                <a:lnTo>
                  <a:pt x="72" y="210"/>
                </a:lnTo>
                <a:lnTo>
                  <a:pt x="96" y="2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8" name="Freeform 41"/>
          <p:cNvSpPr>
            <a:spLocks/>
          </p:cNvSpPr>
          <p:nvPr/>
        </p:nvSpPr>
        <p:spPr bwMode="auto">
          <a:xfrm>
            <a:off x="3335338" y="1863725"/>
            <a:ext cx="161925" cy="295275"/>
          </a:xfrm>
          <a:custGeom>
            <a:avLst/>
            <a:gdLst>
              <a:gd name="T0" fmla="*/ 0 w 102"/>
              <a:gd name="T1" fmla="*/ 0 h 186"/>
              <a:gd name="T2" fmla="*/ 24 w 102"/>
              <a:gd name="T3" fmla="*/ 54 h 186"/>
              <a:gd name="T4" fmla="*/ 48 w 102"/>
              <a:gd name="T5" fmla="*/ 102 h 186"/>
              <a:gd name="T6" fmla="*/ 102 w 102"/>
              <a:gd name="T7" fmla="*/ 186 h 186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186"/>
              <a:gd name="T14" fmla="*/ 102 w 102"/>
              <a:gd name="T15" fmla="*/ 186 h 1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186">
                <a:moveTo>
                  <a:pt x="0" y="0"/>
                </a:moveTo>
                <a:lnTo>
                  <a:pt x="24" y="54"/>
                </a:lnTo>
                <a:lnTo>
                  <a:pt x="48" y="102"/>
                </a:lnTo>
                <a:lnTo>
                  <a:pt x="102" y="18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9" name="Freeform 42"/>
          <p:cNvSpPr>
            <a:spLocks/>
          </p:cNvSpPr>
          <p:nvPr/>
        </p:nvSpPr>
        <p:spPr bwMode="auto">
          <a:xfrm>
            <a:off x="3497263" y="2159000"/>
            <a:ext cx="152400" cy="228600"/>
          </a:xfrm>
          <a:custGeom>
            <a:avLst/>
            <a:gdLst>
              <a:gd name="T0" fmla="*/ 0 w 96"/>
              <a:gd name="T1" fmla="*/ 0 h 144"/>
              <a:gd name="T2" fmla="*/ 48 w 96"/>
              <a:gd name="T3" fmla="*/ 78 h 144"/>
              <a:gd name="T4" fmla="*/ 96 w 96"/>
              <a:gd name="T5" fmla="*/ 144 h 144"/>
              <a:gd name="T6" fmla="*/ 0 60000 65536"/>
              <a:gd name="T7" fmla="*/ 0 60000 65536"/>
              <a:gd name="T8" fmla="*/ 0 60000 65536"/>
              <a:gd name="T9" fmla="*/ 0 w 96"/>
              <a:gd name="T10" fmla="*/ 0 h 144"/>
              <a:gd name="T11" fmla="*/ 96 w 9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44">
                <a:moveTo>
                  <a:pt x="0" y="0"/>
                </a:moveTo>
                <a:lnTo>
                  <a:pt x="48" y="78"/>
                </a:lnTo>
                <a:lnTo>
                  <a:pt x="96" y="14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0" name="Freeform 43"/>
          <p:cNvSpPr>
            <a:spLocks/>
          </p:cNvSpPr>
          <p:nvPr/>
        </p:nvSpPr>
        <p:spPr bwMode="auto">
          <a:xfrm>
            <a:off x="3649663" y="2387600"/>
            <a:ext cx="152400" cy="180975"/>
          </a:xfrm>
          <a:custGeom>
            <a:avLst/>
            <a:gdLst>
              <a:gd name="T0" fmla="*/ 0 w 96"/>
              <a:gd name="T1" fmla="*/ 0 h 114"/>
              <a:gd name="T2" fmla="*/ 48 w 96"/>
              <a:gd name="T3" fmla="*/ 60 h 114"/>
              <a:gd name="T4" fmla="*/ 96 w 96"/>
              <a:gd name="T5" fmla="*/ 114 h 114"/>
              <a:gd name="T6" fmla="*/ 0 60000 65536"/>
              <a:gd name="T7" fmla="*/ 0 60000 65536"/>
              <a:gd name="T8" fmla="*/ 0 60000 65536"/>
              <a:gd name="T9" fmla="*/ 0 w 96"/>
              <a:gd name="T10" fmla="*/ 0 h 114"/>
              <a:gd name="T11" fmla="*/ 96 w 96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14">
                <a:moveTo>
                  <a:pt x="0" y="0"/>
                </a:moveTo>
                <a:lnTo>
                  <a:pt x="48" y="60"/>
                </a:lnTo>
                <a:lnTo>
                  <a:pt x="96" y="11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1" name="Freeform 44"/>
          <p:cNvSpPr>
            <a:spLocks/>
          </p:cNvSpPr>
          <p:nvPr/>
        </p:nvSpPr>
        <p:spPr bwMode="auto">
          <a:xfrm>
            <a:off x="3802063" y="2568575"/>
            <a:ext cx="161925" cy="142875"/>
          </a:xfrm>
          <a:custGeom>
            <a:avLst/>
            <a:gdLst>
              <a:gd name="T0" fmla="*/ 0 w 102"/>
              <a:gd name="T1" fmla="*/ 0 h 90"/>
              <a:gd name="T2" fmla="*/ 48 w 102"/>
              <a:gd name="T3" fmla="*/ 48 h 90"/>
              <a:gd name="T4" fmla="*/ 102 w 102"/>
              <a:gd name="T5" fmla="*/ 90 h 90"/>
              <a:gd name="T6" fmla="*/ 0 60000 65536"/>
              <a:gd name="T7" fmla="*/ 0 60000 65536"/>
              <a:gd name="T8" fmla="*/ 0 60000 65536"/>
              <a:gd name="T9" fmla="*/ 0 w 102"/>
              <a:gd name="T10" fmla="*/ 0 h 90"/>
              <a:gd name="T11" fmla="*/ 102 w 10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0">
                <a:moveTo>
                  <a:pt x="0" y="0"/>
                </a:moveTo>
                <a:lnTo>
                  <a:pt x="48" y="48"/>
                </a:lnTo>
                <a:lnTo>
                  <a:pt x="102" y="9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2" name="Freeform 45"/>
          <p:cNvSpPr>
            <a:spLocks/>
          </p:cNvSpPr>
          <p:nvPr/>
        </p:nvSpPr>
        <p:spPr bwMode="auto">
          <a:xfrm>
            <a:off x="3963988" y="2711450"/>
            <a:ext cx="152400" cy="114300"/>
          </a:xfrm>
          <a:custGeom>
            <a:avLst/>
            <a:gdLst>
              <a:gd name="T0" fmla="*/ 0 w 96"/>
              <a:gd name="T1" fmla="*/ 0 h 72"/>
              <a:gd name="T2" fmla="*/ 48 w 96"/>
              <a:gd name="T3" fmla="*/ 36 h 72"/>
              <a:gd name="T4" fmla="*/ 96 w 96"/>
              <a:gd name="T5" fmla="*/ 72 h 72"/>
              <a:gd name="T6" fmla="*/ 0 60000 65536"/>
              <a:gd name="T7" fmla="*/ 0 60000 65536"/>
              <a:gd name="T8" fmla="*/ 0 60000 65536"/>
              <a:gd name="T9" fmla="*/ 0 w 96"/>
              <a:gd name="T10" fmla="*/ 0 h 72"/>
              <a:gd name="T11" fmla="*/ 96 w 9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72">
                <a:moveTo>
                  <a:pt x="0" y="0"/>
                </a:moveTo>
                <a:lnTo>
                  <a:pt x="48" y="36"/>
                </a:lnTo>
                <a:lnTo>
                  <a:pt x="96" y="7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3" name="Line 46"/>
          <p:cNvSpPr>
            <a:spLocks noChangeShapeType="1"/>
          </p:cNvSpPr>
          <p:nvPr/>
        </p:nvSpPr>
        <p:spPr bwMode="auto">
          <a:xfrm>
            <a:off x="4116388" y="2825750"/>
            <a:ext cx="152400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4" name="Freeform 47"/>
          <p:cNvSpPr>
            <a:spLocks/>
          </p:cNvSpPr>
          <p:nvPr/>
        </p:nvSpPr>
        <p:spPr bwMode="auto">
          <a:xfrm>
            <a:off x="4268788" y="2921000"/>
            <a:ext cx="161925" cy="85725"/>
          </a:xfrm>
          <a:custGeom>
            <a:avLst/>
            <a:gdLst>
              <a:gd name="T0" fmla="*/ 0 w 102"/>
              <a:gd name="T1" fmla="*/ 0 h 54"/>
              <a:gd name="T2" fmla="*/ 48 w 102"/>
              <a:gd name="T3" fmla="*/ 30 h 54"/>
              <a:gd name="T4" fmla="*/ 102 w 102"/>
              <a:gd name="T5" fmla="*/ 54 h 54"/>
              <a:gd name="T6" fmla="*/ 0 60000 65536"/>
              <a:gd name="T7" fmla="*/ 0 60000 65536"/>
              <a:gd name="T8" fmla="*/ 0 60000 65536"/>
              <a:gd name="T9" fmla="*/ 0 w 102"/>
              <a:gd name="T10" fmla="*/ 0 h 54"/>
              <a:gd name="T11" fmla="*/ 102 w 102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54">
                <a:moveTo>
                  <a:pt x="0" y="0"/>
                </a:moveTo>
                <a:lnTo>
                  <a:pt x="48" y="30"/>
                </a:lnTo>
                <a:lnTo>
                  <a:pt x="102" y="5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5" name="Line 48"/>
          <p:cNvSpPr>
            <a:spLocks noChangeShapeType="1"/>
          </p:cNvSpPr>
          <p:nvPr/>
        </p:nvSpPr>
        <p:spPr bwMode="auto">
          <a:xfrm>
            <a:off x="4430713" y="3006725"/>
            <a:ext cx="15240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6" name="Line 49"/>
          <p:cNvSpPr>
            <a:spLocks noChangeShapeType="1"/>
          </p:cNvSpPr>
          <p:nvPr/>
        </p:nvSpPr>
        <p:spPr bwMode="auto">
          <a:xfrm>
            <a:off x="4583113" y="3073400"/>
            <a:ext cx="1619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7" name="Line 50"/>
          <p:cNvSpPr>
            <a:spLocks noChangeShapeType="1"/>
          </p:cNvSpPr>
          <p:nvPr/>
        </p:nvSpPr>
        <p:spPr bwMode="auto">
          <a:xfrm>
            <a:off x="4745038" y="3130550"/>
            <a:ext cx="152400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8" name="Line 51"/>
          <p:cNvSpPr>
            <a:spLocks noChangeShapeType="1"/>
          </p:cNvSpPr>
          <p:nvPr/>
        </p:nvSpPr>
        <p:spPr bwMode="auto">
          <a:xfrm>
            <a:off x="4897438" y="3187700"/>
            <a:ext cx="152400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" name="Line 52"/>
          <p:cNvSpPr>
            <a:spLocks noChangeShapeType="1"/>
          </p:cNvSpPr>
          <p:nvPr/>
        </p:nvSpPr>
        <p:spPr bwMode="auto">
          <a:xfrm>
            <a:off x="5049838" y="3235325"/>
            <a:ext cx="1619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0" name="Line 53"/>
          <p:cNvSpPr>
            <a:spLocks noChangeShapeType="1"/>
          </p:cNvSpPr>
          <p:nvPr/>
        </p:nvSpPr>
        <p:spPr bwMode="auto">
          <a:xfrm>
            <a:off x="5211763" y="3273425"/>
            <a:ext cx="1524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1" name="Line 54"/>
          <p:cNvSpPr>
            <a:spLocks noChangeShapeType="1"/>
          </p:cNvSpPr>
          <p:nvPr/>
        </p:nvSpPr>
        <p:spPr bwMode="auto">
          <a:xfrm>
            <a:off x="5364163" y="3311525"/>
            <a:ext cx="1524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2" name="Line 55"/>
          <p:cNvSpPr>
            <a:spLocks noChangeShapeType="1"/>
          </p:cNvSpPr>
          <p:nvPr/>
        </p:nvSpPr>
        <p:spPr bwMode="auto">
          <a:xfrm>
            <a:off x="5516563" y="3349625"/>
            <a:ext cx="1619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3" name="Line 56"/>
          <p:cNvSpPr>
            <a:spLocks noChangeShapeType="1"/>
          </p:cNvSpPr>
          <p:nvPr/>
        </p:nvSpPr>
        <p:spPr bwMode="auto">
          <a:xfrm>
            <a:off x="5678488" y="3378200"/>
            <a:ext cx="152400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4" name="Line 57"/>
          <p:cNvSpPr>
            <a:spLocks noChangeShapeType="1"/>
          </p:cNvSpPr>
          <p:nvPr/>
        </p:nvSpPr>
        <p:spPr bwMode="auto">
          <a:xfrm>
            <a:off x="5830888" y="3406775"/>
            <a:ext cx="15240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5" name="Freeform 58"/>
          <p:cNvSpPr>
            <a:spLocks/>
          </p:cNvSpPr>
          <p:nvPr/>
        </p:nvSpPr>
        <p:spPr bwMode="auto">
          <a:xfrm>
            <a:off x="5983288" y="3425825"/>
            <a:ext cx="161925" cy="28575"/>
          </a:xfrm>
          <a:custGeom>
            <a:avLst/>
            <a:gdLst>
              <a:gd name="T0" fmla="*/ 0 w 102"/>
              <a:gd name="T1" fmla="*/ 0 h 18"/>
              <a:gd name="T2" fmla="*/ 48 w 102"/>
              <a:gd name="T3" fmla="*/ 6 h 18"/>
              <a:gd name="T4" fmla="*/ 102 w 102"/>
              <a:gd name="T5" fmla="*/ 18 h 18"/>
              <a:gd name="T6" fmla="*/ 0 60000 65536"/>
              <a:gd name="T7" fmla="*/ 0 60000 65536"/>
              <a:gd name="T8" fmla="*/ 0 60000 65536"/>
              <a:gd name="T9" fmla="*/ 0 w 102"/>
              <a:gd name="T10" fmla="*/ 0 h 18"/>
              <a:gd name="T11" fmla="*/ 102 w 10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">
                <a:moveTo>
                  <a:pt x="0" y="0"/>
                </a:moveTo>
                <a:lnTo>
                  <a:pt x="48" y="6"/>
                </a:lnTo>
                <a:lnTo>
                  <a:pt x="102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6" name="Line 59"/>
          <p:cNvSpPr>
            <a:spLocks noChangeShapeType="1"/>
          </p:cNvSpPr>
          <p:nvPr/>
        </p:nvSpPr>
        <p:spPr bwMode="auto">
          <a:xfrm>
            <a:off x="6145213" y="3454400"/>
            <a:ext cx="15240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7" name="Rectangle 60"/>
          <p:cNvSpPr>
            <a:spLocks noChangeArrowheads="1"/>
          </p:cNvSpPr>
          <p:nvPr/>
        </p:nvSpPr>
        <p:spPr bwMode="auto">
          <a:xfrm>
            <a:off x="2849563" y="344487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1.20</a:t>
            </a:r>
            <a:endParaRPr lang="en-US"/>
          </a:p>
        </p:txBody>
      </p:sp>
      <p:sp>
        <p:nvSpPr>
          <p:cNvPr id="8248" name="Rectangle 61"/>
          <p:cNvSpPr>
            <a:spLocks noChangeArrowheads="1"/>
          </p:cNvSpPr>
          <p:nvPr/>
        </p:nvSpPr>
        <p:spPr bwMode="auto">
          <a:xfrm>
            <a:off x="2849563" y="321627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1.21</a:t>
            </a:r>
            <a:endParaRPr lang="en-US"/>
          </a:p>
        </p:txBody>
      </p:sp>
      <p:sp>
        <p:nvSpPr>
          <p:cNvPr id="8249" name="Rectangle 62"/>
          <p:cNvSpPr>
            <a:spLocks noChangeArrowheads="1"/>
          </p:cNvSpPr>
          <p:nvPr/>
        </p:nvSpPr>
        <p:spPr bwMode="auto">
          <a:xfrm>
            <a:off x="2849563" y="297815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1.22</a:t>
            </a:r>
            <a:endParaRPr lang="en-US"/>
          </a:p>
        </p:txBody>
      </p:sp>
      <p:sp>
        <p:nvSpPr>
          <p:cNvPr id="8250" name="Rectangle 63"/>
          <p:cNvSpPr>
            <a:spLocks noChangeArrowheads="1"/>
          </p:cNvSpPr>
          <p:nvPr/>
        </p:nvSpPr>
        <p:spPr bwMode="auto">
          <a:xfrm>
            <a:off x="2849563" y="274955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1.23</a:t>
            </a:r>
            <a:endParaRPr lang="en-US"/>
          </a:p>
        </p:txBody>
      </p:sp>
      <p:sp>
        <p:nvSpPr>
          <p:cNvPr id="8251" name="Rectangle 64"/>
          <p:cNvSpPr>
            <a:spLocks noChangeArrowheads="1"/>
          </p:cNvSpPr>
          <p:nvPr/>
        </p:nvSpPr>
        <p:spPr bwMode="auto">
          <a:xfrm>
            <a:off x="2849563" y="252095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1.24</a:t>
            </a:r>
            <a:endParaRPr lang="en-US"/>
          </a:p>
        </p:txBody>
      </p:sp>
      <p:sp>
        <p:nvSpPr>
          <p:cNvPr id="8252" name="Rectangle 65"/>
          <p:cNvSpPr>
            <a:spLocks noChangeArrowheads="1"/>
          </p:cNvSpPr>
          <p:nvPr/>
        </p:nvSpPr>
        <p:spPr bwMode="auto">
          <a:xfrm>
            <a:off x="2849563" y="22828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1.25</a:t>
            </a:r>
            <a:endParaRPr lang="en-US"/>
          </a:p>
        </p:txBody>
      </p:sp>
      <p:sp>
        <p:nvSpPr>
          <p:cNvPr id="8253" name="Rectangle 66"/>
          <p:cNvSpPr>
            <a:spLocks noChangeArrowheads="1"/>
          </p:cNvSpPr>
          <p:nvPr/>
        </p:nvSpPr>
        <p:spPr bwMode="auto">
          <a:xfrm>
            <a:off x="2849563" y="20542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1.26</a:t>
            </a:r>
            <a:endParaRPr lang="en-US"/>
          </a:p>
        </p:txBody>
      </p:sp>
      <p:sp>
        <p:nvSpPr>
          <p:cNvPr id="8254" name="Rectangle 67"/>
          <p:cNvSpPr>
            <a:spLocks noChangeArrowheads="1"/>
          </p:cNvSpPr>
          <p:nvPr/>
        </p:nvSpPr>
        <p:spPr bwMode="auto">
          <a:xfrm>
            <a:off x="2849563" y="18256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1.27</a:t>
            </a:r>
            <a:endParaRPr lang="en-US"/>
          </a:p>
        </p:txBody>
      </p:sp>
      <p:sp>
        <p:nvSpPr>
          <p:cNvPr id="8255" name="Rectangle 68"/>
          <p:cNvSpPr>
            <a:spLocks noChangeArrowheads="1"/>
          </p:cNvSpPr>
          <p:nvPr/>
        </p:nvSpPr>
        <p:spPr bwMode="auto">
          <a:xfrm>
            <a:off x="2849563" y="158750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1.28</a:t>
            </a:r>
            <a:endParaRPr lang="en-US"/>
          </a:p>
        </p:txBody>
      </p:sp>
      <p:sp>
        <p:nvSpPr>
          <p:cNvPr id="8256" name="Rectangle 69"/>
          <p:cNvSpPr>
            <a:spLocks noChangeArrowheads="1"/>
          </p:cNvSpPr>
          <p:nvPr/>
        </p:nvSpPr>
        <p:spPr bwMode="auto">
          <a:xfrm>
            <a:off x="2849563" y="135890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1.29</a:t>
            </a:r>
            <a:endParaRPr lang="en-US"/>
          </a:p>
        </p:txBody>
      </p:sp>
      <p:sp>
        <p:nvSpPr>
          <p:cNvPr id="8257" name="Rectangle 70"/>
          <p:cNvSpPr>
            <a:spLocks noChangeArrowheads="1"/>
          </p:cNvSpPr>
          <p:nvPr/>
        </p:nvSpPr>
        <p:spPr bwMode="auto">
          <a:xfrm>
            <a:off x="3087688" y="36258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8258" name="Rectangle 71"/>
          <p:cNvSpPr>
            <a:spLocks noChangeArrowheads="1"/>
          </p:cNvSpPr>
          <p:nvPr/>
        </p:nvSpPr>
        <p:spPr bwMode="auto">
          <a:xfrm>
            <a:off x="3830638" y="362585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8259" name="Rectangle 72"/>
          <p:cNvSpPr>
            <a:spLocks noChangeArrowheads="1"/>
          </p:cNvSpPr>
          <p:nvPr/>
        </p:nvSpPr>
        <p:spPr bwMode="auto">
          <a:xfrm>
            <a:off x="4611688" y="362585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1500</a:t>
            </a:r>
            <a:endParaRPr lang="en-US"/>
          </a:p>
        </p:txBody>
      </p:sp>
      <p:sp>
        <p:nvSpPr>
          <p:cNvPr id="8260" name="Rectangle 73"/>
          <p:cNvSpPr>
            <a:spLocks noChangeArrowheads="1"/>
          </p:cNvSpPr>
          <p:nvPr/>
        </p:nvSpPr>
        <p:spPr bwMode="auto">
          <a:xfrm>
            <a:off x="5383213" y="362585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2000</a:t>
            </a:r>
            <a:endParaRPr lang="en-US"/>
          </a:p>
        </p:txBody>
      </p:sp>
      <p:sp>
        <p:nvSpPr>
          <p:cNvPr id="8261" name="Rectangle 74"/>
          <p:cNvSpPr>
            <a:spLocks noChangeArrowheads="1"/>
          </p:cNvSpPr>
          <p:nvPr/>
        </p:nvSpPr>
        <p:spPr bwMode="auto">
          <a:xfrm>
            <a:off x="6164263" y="362585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2500</a:t>
            </a:r>
            <a:endParaRPr lang="en-US"/>
          </a:p>
        </p:txBody>
      </p:sp>
      <p:sp>
        <p:nvSpPr>
          <p:cNvPr id="8262" name="Rectangle 75"/>
          <p:cNvSpPr>
            <a:spLocks noChangeArrowheads="1"/>
          </p:cNvSpPr>
          <p:nvPr/>
        </p:nvSpPr>
        <p:spPr bwMode="auto">
          <a:xfrm>
            <a:off x="4002088" y="3827463"/>
            <a:ext cx="1587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Ambient NPP (g C m</a:t>
            </a:r>
            <a:r>
              <a:rPr lang="en-US" baseline="30000">
                <a:solidFill>
                  <a:srgbClr val="000000"/>
                </a:solidFill>
              </a:rPr>
              <a:t>-2</a:t>
            </a:r>
            <a:r>
              <a:rPr lang="en-US">
                <a:solidFill>
                  <a:srgbClr val="000000"/>
                </a:solidFill>
              </a:rPr>
              <a:t> yr</a:t>
            </a:r>
            <a:r>
              <a:rPr lang="en-US" baseline="30000">
                <a:solidFill>
                  <a:srgbClr val="000000"/>
                </a:solidFill>
              </a:rPr>
              <a:t>-1</a:t>
            </a:r>
            <a:r>
              <a:rPr lang="en-US">
                <a:solidFill>
                  <a:srgbClr val="000000"/>
                </a:solidFill>
              </a:rPr>
              <a:t>)  </a:t>
            </a:r>
            <a:endParaRPr lang="en-US"/>
          </a:p>
        </p:txBody>
      </p:sp>
      <p:sp>
        <p:nvSpPr>
          <p:cNvPr id="8263" name="Rectangle 76"/>
          <p:cNvSpPr>
            <a:spLocks noChangeArrowheads="1"/>
          </p:cNvSpPr>
          <p:nvPr/>
        </p:nvSpPr>
        <p:spPr bwMode="auto">
          <a:xfrm rot="-5400000">
            <a:off x="1891506" y="2389982"/>
            <a:ext cx="1649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NPP Elevated / NPP Ambient</a:t>
            </a:r>
            <a:endParaRPr lang="en-US"/>
          </a:p>
        </p:txBody>
      </p:sp>
      <p:sp>
        <p:nvSpPr>
          <p:cNvPr id="8264" name="Text Box 77"/>
          <p:cNvSpPr txBox="1">
            <a:spLocks noChangeArrowheads="1"/>
          </p:cNvSpPr>
          <p:nvPr/>
        </p:nvSpPr>
        <p:spPr bwMode="auto">
          <a:xfrm>
            <a:off x="3838575" y="1701800"/>
            <a:ext cx="2328863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NPP</a:t>
            </a:r>
            <a:r>
              <a:rPr lang="en-US" baseline="-25000"/>
              <a:t>[550]</a:t>
            </a:r>
            <a:r>
              <a:rPr lang="en-US"/>
              <a:t>  / NPP</a:t>
            </a:r>
            <a:r>
              <a:rPr lang="en-US" baseline="-25000"/>
              <a:t>[376]</a:t>
            </a:r>
            <a:r>
              <a:rPr lang="en-US"/>
              <a:t> = 1.18 + 55 / NPP </a:t>
            </a:r>
            <a:r>
              <a:rPr lang="en-US" baseline="-25000"/>
              <a:t>[376]</a:t>
            </a:r>
          </a:p>
        </p:txBody>
      </p:sp>
      <p:sp>
        <p:nvSpPr>
          <p:cNvPr id="8265" name="Text Box 78"/>
          <p:cNvSpPr txBox="1">
            <a:spLocks noChangeArrowheads="1"/>
          </p:cNvSpPr>
          <p:nvPr/>
        </p:nvSpPr>
        <p:spPr bwMode="auto">
          <a:xfrm>
            <a:off x="176213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29.6</a:t>
            </a:r>
          </a:p>
        </p:txBody>
      </p:sp>
      <p:sp>
        <p:nvSpPr>
          <p:cNvPr id="826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2733675" y="152400"/>
            <a:ext cx="3068638" cy="2151063"/>
            <a:chOff x="834" y="252"/>
            <a:chExt cx="1933" cy="1355"/>
          </a:xfrm>
        </p:grpSpPr>
        <p:sp>
          <p:nvSpPr>
            <p:cNvPr id="9372" name="Line 5"/>
            <p:cNvSpPr>
              <a:spLocks noChangeShapeType="1"/>
            </p:cNvSpPr>
            <p:nvPr/>
          </p:nvSpPr>
          <p:spPr bwMode="auto">
            <a:xfrm>
              <a:off x="1946" y="384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Line 6"/>
            <p:cNvSpPr>
              <a:spLocks noChangeShapeType="1"/>
            </p:cNvSpPr>
            <p:nvPr/>
          </p:nvSpPr>
          <p:spPr bwMode="auto">
            <a:xfrm>
              <a:off x="2651" y="663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Line 7"/>
            <p:cNvSpPr>
              <a:spLocks noChangeShapeType="1"/>
            </p:cNvSpPr>
            <p:nvPr/>
          </p:nvSpPr>
          <p:spPr bwMode="auto">
            <a:xfrm>
              <a:off x="2417" y="483"/>
              <a:ext cx="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Line 8"/>
            <p:cNvSpPr>
              <a:spLocks noChangeShapeType="1"/>
            </p:cNvSpPr>
            <p:nvPr/>
          </p:nvSpPr>
          <p:spPr bwMode="auto">
            <a:xfrm>
              <a:off x="2183" y="549"/>
              <a:ext cx="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Line 9"/>
            <p:cNvSpPr>
              <a:spLocks noChangeShapeType="1"/>
            </p:cNvSpPr>
            <p:nvPr/>
          </p:nvSpPr>
          <p:spPr bwMode="auto">
            <a:xfrm>
              <a:off x="1715" y="735"/>
              <a:ext cx="0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Line 10"/>
            <p:cNvSpPr>
              <a:spLocks noChangeShapeType="1"/>
            </p:cNvSpPr>
            <p:nvPr/>
          </p:nvSpPr>
          <p:spPr bwMode="auto">
            <a:xfrm>
              <a:off x="1478" y="540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Line 11"/>
            <p:cNvSpPr>
              <a:spLocks noChangeShapeType="1"/>
            </p:cNvSpPr>
            <p:nvPr/>
          </p:nvSpPr>
          <p:spPr bwMode="auto">
            <a:xfrm>
              <a:off x="1245" y="572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Rectangle 12"/>
            <p:cNvSpPr>
              <a:spLocks noChangeArrowheads="1"/>
            </p:cNvSpPr>
            <p:nvPr/>
          </p:nvSpPr>
          <p:spPr bwMode="auto">
            <a:xfrm>
              <a:off x="1134" y="300"/>
              <a:ext cx="1632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Line 13"/>
            <p:cNvSpPr>
              <a:spLocks noChangeShapeType="1"/>
            </p:cNvSpPr>
            <p:nvPr/>
          </p:nvSpPr>
          <p:spPr bwMode="auto">
            <a:xfrm>
              <a:off x="1134" y="1278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Line 14"/>
            <p:cNvSpPr>
              <a:spLocks noChangeShapeType="1"/>
            </p:cNvSpPr>
            <p:nvPr/>
          </p:nvSpPr>
          <p:spPr bwMode="auto">
            <a:xfrm>
              <a:off x="1134" y="1170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Line 15"/>
            <p:cNvSpPr>
              <a:spLocks noChangeShapeType="1"/>
            </p:cNvSpPr>
            <p:nvPr/>
          </p:nvSpPr>
          <p:spPr bwMode="auto">
            <a:xfrm>
              <a:off x="1134" y="1062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Line 16"/>
            <p:cNvSpPr>
              <a:spLocks noChangeShapeType="1"/>
            </p:cNvSpPr>
            <p:nvPr/>
          </p:nvSpPr>
          <p:spPr bwMode="auto">
            <a:xfrm>
              <a:off x="1134" y="954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Line 17"/>
            <p:cNvSpPr>
              <a:spLocks noChangeShapeType="1"/>
            </p:cNvSpPr>
            <p:nvPr/>
          </p:nvSpPr>
          <p:spPr bwMode="auto">
            <a:xfrm>
              <a:off x="1134" y="846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Line 18"/>
            <p:cNvSpPr>
              <a:spLocks noChangeShapeType="1"/>
            </p:cNvSpPr>
            <p:nvPr/>
          </p:nvSpPr>
          <p:spPr bwMode="auto">
            <a:xfrm>
              <a:off x="1134" y="732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Line 19"/>
            <p:cNvSpPr>
              <a:spLocks noChangeShapeType="1"/>
            </p:cNvSpPr>
            <p:nvPr/>
          </p:nvSpPr>
          <p:spPr bwMode="auto">
            <a:xfrm>
              <a:off x="1134" y="624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Line 20"/>
            <p:cNvSpPr>
              <a:spLocks noChangeShapeType="1"/>
            </p:cNvSpPr>
            <p:nvPr/>
          </p:nvSpPr>
          <p:spPr bwMode="auto">
            <a:xfrm>
              <a:off x="1134" y="516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Line 21"/>
            <p:cNvSpPr>
              <a:spLocks noChangeShapeType="1"/>
            </p:cNvSpPr>
            <p:nvPr/>
          </p:nvSpPr>
          <p:spPr bwMode="auto">
            <a:xfrm>
              <a:off x="1134" y="408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Line 22"/>
            <p:cNvSpPr>
              <a:spLocks noChangeShapeType="1"/>
            </p:cNvSpPr>
            <p:nvPr/>
          </p:nvSpPr>
          <p:spPr bwMode="auto">
            <a:xfrm>
              <a:off x="1134" y="300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Line 23"/>
            <p:cNvSpPr>
              <a:spLocks noChangeShapeType="1"/>
            </p:cNvSpPr>
            <p:nvPr/>
          </p:nvSpPr>
          <p:spPr bwMode="auto">
            <a:xfrm>
              <a:off x="1368" y="30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1" name="Line 24"/>
            <p:cNvSpPr>
              <a:spLocks noChangeShapeType="1"/>
            </p:cNvSpPr>
            <p:nvPr/>
          </p:nvSpPr>
          <p:spPr bwMode="auto">
            <a:xfrm>
              <a:off x="1602" y="30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Line 25"/>
            <p:cNvSpPr>
              <a:spLocks noChangeShapeType="1"/>
            </p:cNvSpPr>
            <p:nvPr/>
          </p:nvSpPr>
          <p:spPr bwMode="auto">
            <a:xfrm>
              <a:off x="1836" y="30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Line 26"/>
            <p:cNvSpPr>
              <a:spLocks noChangeShapeType="1"/>
            </p:cNvSpPr>
            <p:nvPr/>
          </p:nvSpPr>
          <p:spPr bwMode="auto">
            <a:xfrm>
              <a:off x="2064" y="30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4" name="Line 27"/>
            <p:cNvSpPr>
              <a:spLocks noChangeShapeType="1"/>
            </p:cNvSpPr>
            <p:nvPr/>
          </p:nvSpPr>
          <p:spPr bwMode="auto">
            <a:xfrm>
              <a:off x="2298" y="30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Line 28"/>
            <p:cNvSpPr>
              <a:spLocks noChangeShapeType="1"/>
            </p:cNvSpPr>
            <p:nvPr/>
          </p:nvSpPr>
          <p:spPr bwMode="auto">
            <a:xfrm>
              <a:off x="2532" y="30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Line 29"/>
            <p:cNvSpPr>
              <a:spLocks noChangeShapeType="1"/>
            </p:cNvSpPr>
            <p:nvPr/>
          </p:nvSpPr>
          <p:spPr bwMode="auto">
            <a:xfrm>
              <a:off x="2766" y="30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7" name="Rectangle 30"/>
            <p:cNvSpPr>
              <a:spLocks noChangeArrowheads="1"/>
            </p:cNvSpPr>
            <p:nvPr/>
          </p:nvSpPr>
          <p:spPr bwMode="auto">
            <a:xfrm>
              <a:off x="1134" y="300"/>
              <a:ext cx="1632" cy="10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Line 31"/>
            <p:cNvSpPr>
              <a:spLocks noChangeShapeType="1"/>
            </p:cNvSpPr>
            <p:nvPr/>
          </p:nvSpPr>
          <p:spPr bwMode="auto">
            <a:xfrm>
              <a:off x="1134" y="300"/>
              <a:ext cx="1" cy="10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Line 32"/>
            <p:cNvSpPr>
              <a:spLocks noChangeShapeType="1"/>
            </p:cNvSpPr>
            <p:nvPr/>
          </p:nvSpPr>
          <p:spPr bwMode="auto">
            <a:xfrm>
              <a:off x="1110" y="138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0" name="Line 33"/>
            <p:cNvSpPr>
              <a:spLocks noChangeShapeType="1"/>
            </p:cNvSpPr>
            <p:nvPr/>
          </p:nvSpPr>
          <p:spPr bwMode="auto">
            <a:xfrm>
              <a:off x="1110" y="127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1" name="Line 34"/>
            <p:cNvSpPr>
              <a:spLocks noChangeShapeType="1"/>
            </p:cNvSpPr>
            <p:nvPr/>
          </p:nvSpPr>
          <p:spPr bwMode="auto">
            <a:xfrm>
              <a:off x="1110" y="117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2" name="Line 35"/>
            <p:cNvSpPr>
              <a:spLocks noChangeShapeType="1"/>
            </p:cNvSpPr>
            <p:nvPr/>
          </p:nvSpPr>
          <p:spPr bwMode="auto">
            <a:xfrm>
              <a:off x="1110" y="106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3" name="Line 36"/>
            <p:cNvSpPr>
              <a:spLocks noChangeShapeType="1"/>
            </p:cNvSpPr>
            <p:nvPr/>
          </p:nvSpPr>
          <p:spPr bwMode="auto">
            <a:xfrm>
              <a:off x="1110" y="95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4" name="Line 37"/>
            <p:cNvSpPr>
              <a:spLocks noChangeShapeType="1"/>
            </p:cNvSpPr>
            <p:nvPr/>
          </p:nvSpPr>
          <p:spPr bwMode="auto">
            <a:xfrm>
              <a:off x="1110" y="84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5" name="Line 38"/>
            <p:cNvSpPr>
              <a:spLocks noChangeShapeType="1"/>
            </p:cNvSpPr>
            <p:nvPr/>
          </p:nvSpPr>
          <p:spPr bwMode="auto">
            <a:xfrm>
              <a:off x="1110" y="73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6" name="Line 39"/>
            <p:cNvSpPr>
              <a:spLocks noChangeShapeType="1"/>
            </p:cNvSpPr>
            <p:nvPr/>
          </p:nvSpPr>
          <p:spPr bwMode="auto">
            <a:xfrm>
              <a:off x="1110" y="62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7" name="Line 40"/>
            <p:cNvSpPr>
              <a:spLocks noChangeShapeType="1"/>
            </p:cNvSpPr>
            <p:nvPr/>
          </p:nvSpPr>
          <p:spPr bwMode="auto">
            <a:xfrm>
              <a:off x="1110" y="51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8" name="Line 41"/>
            <p:cNvSpPr>
              <a:spLocks noChangeShapeType="1"/>
            </p:cNvSpPr>
            <p:nvPr/>
          </p:nvSpPr>
          <p:spPr bwMode="auto">
            <a:xfrm>
              <a:off x="1110" y="40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9" name="Line 42"/>
            <p:cNvSpPr>
              <a:spLocks noChangeShapeType="1"/>
            </p:cNvSpPr>
            <p:nvPr/>
          </p:nvSpPr>
          <p:spPr bwMode="auto">
            <a:xfrm>
              <a:off x="1110" y="30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0" name="Line 43"/>
            <p:cNvSpPr>
              <a:spLocks noChangeShapeType="1"/>
            </p:cNvSpPr>
            <p:nvPr/>
          </p:nvSpPr>
          <p:spPr bwMode="auto">
            <a:xfrm>
              <a:off x="1134" y="1386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1" name="Oval 44"/>
            <p:cNvSpPr>
              <a:spLocks noChangeArrowheads="1"/>
            </p:cNvSpPr>
            <p:nvPr/>
          </p:nvSpPr>
          <p:spPr bwMode="auto">
            <a:xfrm>
              <a:off x="1230" y="594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2" name="Oval 45"/>
            <p:cNvSpPr>
              <a:spLocks noChangeArrowheads="1"/>
            </p:cNvSpPr>
            <p:nvPr/>
          </p:nvSpPr>
          <p:spPr bwMode="auto">
            <a:xfrm>
              <a:off x="1464" y="570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3" name="Oval 46"/>
            <p:cNvSpPr>
              <a:spLocks noChangeArrowheads="1"/>
            </p:cNvSpPr>
            <p:nvPr/>
          </p:nvSpPr>
          <p:spPr bwMode="auto">
            <a:xfrm>
              <a:off x="1698" y="816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4" name="Oval 47"/>
            <p:cNvSpPr>
              <a:spLocks noChangeArrowheads="1"/>
            </p:cNvSpPr>
            <p:nvPr/>
          </p:nvSpPr>
          <p:spPr bwMode="auto">
            <a:xfrm>
              <a:off x="1932" y="420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5" name="Oval 48"/>
            <p:cNvSpPr>
              <a:spLocks noChangeArrowheads="1"/>
            </p:cNvSpPr>
            <p:nvPr/>
          </p:nvSpPr>
          <p:spPr bwMode="auto">
            <a:xfrm>
              <a:off x="2166" y="70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6" name="Oval 49"/>
            <p:cNvSpPr>
              <a:spLocks noChangeArrowheads="1"/>
            </p:cNvSpPr>
            <p:nvPr/>
          </p:nvSpPr>
          <p:spPr bwMode="auto">
            <a:xfrm>
              <a:off x="2400" y="540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7" name="Oval 50"/>
            <p:cNvSpPr>
              <a:spLocks noChangeArrowheads="1"/>
            </p:cNvSpPr>
            <p:nvPr/>
          </p:nvSpPr>
          <p:spPr bwMode="auto">
            <a:xfrm>
              <a:off x="2634" y="774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8" name="Rectangle 51"/>
            <p:cNvSpPr>
              <a:spLocks noChangeArrowheads="1"/>
            </p:cNvSpPr>
            <p:nvPr/>
          </p:nvSpPr>
          <p:spPr bwMode="auto">
            <a:xfrm>
              <a:off x="1230" y="642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9" name="Rectangle 52"/>
            <p:cNvSpPr>
              <a:spLocks noChangeArrowheads="1"/>
            </p:cNvSpPr>
            <p:nvPr/>
          </p:nvSpPr>
          <p:spPr bwMode="auto">
            <a:xfrm>
              <a:off x="1464" y="618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0" name="Rectangle 53"/>
            <p:cNvSpPr>
              <a:spLocks noChangeArrowheads="1"/>
            </p:cNvSpPr>
            <p:nvPr/>
          </p:nvSpPr>
          <p:spPr bwMode="auto">
            <a:xfrm>
              <a:off x="1698" y="918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" name="Rectangle 54"/>
            <p:cNvSpPr>
              <a:spLocks noChangeArrowheads="1"/>
            </p:cNvSpPr>
            <p:nvPr/>
          </p:nvSpPr>
          <p:spPr bwMode="auto">
            <a:xfrm>
              <a:off x="1932" y="486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" name="Rectangle 55"/>
            <p:cNvSpPr>
              <a:spLocks noChangeArrowheads="1"/>
            </p:cNvSpPr>
            <p:nvPr/>
          </p:nvSpPr>
          <p:spPr bwMode="auto">
            <a:xfrm>
              <a:off x="2166" y="87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" name="Rectangle 56"/>
            <p:cNvSpPr>
              <a:spLocks noChangeArrowheads="1"/>
            </p:cNvSpPr>
            <p:nvPr/>
          </p:nvSpPr>
          <p:spPr bwMode="auto">
            <a:xfrm>
              <a:off x="2400" y="618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" name="Rectangle 57"/>
            <p:cNvSpPr>
              <a:spLocks noChangeArrowheads="1"/>
            </p:cNvSpPr>
            <p:nvPr/>
          </p:nvSpPr>
          <p:spPr bwMode="auto">
            <a:xfrm>
              <a:off x="2634" y="90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" name="Rectangle 58"/>
            <p:cNvSpPr>
              <a:spLocks noChangeArrowheads="1"/>
            </p:cNvSpPr>
            <p:nvPr/>
          </p:nvSpPr>
          <p:spPr bwMode="auto">
            <a:xfrm>
              <a:off x="1230" y="57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" name="Rectangle 59"/>
            <p:cNvSpPr>
              <a:spLocks noChangeArrowheads="1"/>
            </p:cNvSpPr>
            <p:nvPr/>
          </p:nvSpPr>
          <p:spPr bwMode="auto">
            <a:xfrm>
              <a:off x="1464" y="54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" name="Rectangle 60"/>
            <p:cNvSpPr>
              <a:spLocks noChangeArrowheads="1"/>
            </p:cNvSpPr>
            <p:nvPr/>
          </p:nvSpPr>
          <p:spPr bwMode="auto">
            <a:xfrm>
              <a:off x="1698" y="732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" name="Rectangle 61"/>
            <p:cNvSpPr>
              <a:spLocks noChangeArrowheads="1"/>
            </p:cNvSpPr>
            <p:nvPr/>
          </p:nvSpPr>
          <p:spPr bwMode="auto">
            <a:xfrm>
              <a:off x="1932" y="378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" name="Rectangle 62"/>
            <p:cNvSpPr>
              <a:spLocks noChangeArrowheads="1"/>
            </p:cNvSpPr>
            <p:nvPr/>
          </p:nvSpPr>
          <p:spPr bwMode="auto">
            <a:xfrm>
              <a:off x="2166" y="546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" name="Rectangle 63"/>
            <p:cNvSpPr>
              <a:spLocks noChangeArrowheads="1"/>
            </p:cNvSpPr>
            <p:nvPr/>
          </p:nvSpPr>
          <p:spPr bwMode="auto">
            <a:xfrm>
              <a:off x="2400" y="48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1" name="Rectangle 64"/>
            <p:cNvSpPr>
              <a:spLocks noChangeArrowheads="1"/>
            </p:cNvSpPr>
            <p:nvPr/>
          </p:nvSpPr>
          <p:spPr bwMode="auto">
            <a:xfrm>
              <a:off x="2634" y="66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2" name="Rectangle 65"/>
            <p:cNvSpPr>
              <a:spLocks noChangeArrowheads="1"/>
            </p:cNvSpPr>
            <p:nvPr/>
          </p:nvSpPr>
          <p:spPr bwMode="auto">
            <a:xfrm>
              <a:off x="966" y="133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 sz="1800"/>
            </a:p>
          </p:txBody>
        </p:sp>
        <p:sp>
          <p:nvSpPr>
            <p:cNvPr id="9433" name="Rectangle 66"/>
            <p:cNvSpPr>
              <a:spLocks noChangeArrowheads="1"/>
            </p:cNvSpPr>
            <p:nvPr/>
          </p:nvSpPr>
          <p:spPr bwMode="auto">
            <a:xfrm>
              <a:off x="966" y="112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 sz="1800"/>
            </a:p>
          </p:txBody>
        </p:sp>
        <p:sp>
          <p:nvSpPr>
            <p:cNvPr id="9434" name="Rectangle 67"/>
            <p:cNvSpPr>
              <a:spLocks noChangeArrowheads="1"/>
            </p:cNvSpPr>
            <p:nvPr/>
          </p:nvSpPr>
          <p:spPr bwMode="auto">
            <a:xfrm>
              <a:off x="966" y="906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 sz="1800"/>
            </a:p>
          </p:txBody>
        </p:sp>
        <p:sp>
          <p:nvSpPr>
            <p:cNvPr id="9435" name="Rectangle 68"/>
            <p:cNvSpPr>
              <a:spLocks noChangeArrowheads="1"/>
            </p:cNvSpPr>
            <p:nvPr/>
          </p:nvSpPr>
          <p:spPr bwMode="auto">
            <a:xfrm>
              <a:off x="966" y="68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1.2</a:t>
              </a:r>
              <a:endParaRPr lang="en-US" sz="1800"/>
            </a:p>
          </p:txBody>
        </p:sp>
        <p:sp>
          <p:nvSpPr>
            <p:cNvPr id="9436" name="Rectangle 69"/>
            <p:cNvSpPr>
              <a:spLocks noChangeArrowheads="1"/>
            </p:cNvSpPr>
            <p:nvPr/>
          </p:nvSpPr>
          <p:spPr bwMode="auto">
            <a:xfrm>
              <a:off x="966" y="46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1.4</a:t>
              </a:r>
              <a:endParaRPr lang="en-US" sz="1800"/>
            </a:p>
          </p:txBody>
        </p:sp>
        <p:sp>
          <p:nvSpPr>
            <p:cNvPr id="9437" name="Rectangle 70"/>
            <p:cNvSpPr>
              <a:spLocks noChangeArrowheads="1"/>
            </p:cNvSpPr>
            <p:nvPr/>
          </p:nvSpPr>
          <p:spPr bwMode="auto">
            <a:xfrm>
              <a:off x="966" y="25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1.6</a:t>
              </a:r>
              <a:endParaRPr lang="en-US" sz="1800"/>
            </a:p>
          </p:txBody>
        </p:sp>
        <p:sp>
          <p:nvSpPr>
            <p:cNvPr id="9438" name="Rectangle 71"/>
            <p:cNvSpPr>
              <a:spLocks noChangeArrowheads="1"/>
            </p:cNvSpPr>
            <p:nvPr/>
          </p:nvSpPr>
          <p:spPr bwMode="auto">
            <a:xfrm>
              <a:off x="1212" y="1440"/>
              <a:ext cx="7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All</a:t>
              </a:r>
              <a:endParaRPr lang="en-US" sz="1800"/>
            </a:p>
          </p:txBody>
        </p:sp>
        <p:sp>
          <p:nvSpPr>
            <p:cNvPr id="9439" name="Rectangle 72"/>
            <p:cNvSpPr>
              <a:spLocks noChangeArrowheads="1"/>
            </p:cNvSpPr>
            <p:nvPr/>
          </p:nvSpPr>
          <p:spPr bwMode="auto">
            <a:xfrm>
              <a:off x="1446" y="1440"/>
              <a:ext cx="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440" name="Rectangle 73"/>
            <p:cNvSpPr>
              <a:spLocks noChangeArrowheads="1"/>
            </p:cNvSpPr>
            <p:nvPr/>
          </p:nvSpPr>
          <p:spPr bwMode="auto">
            <a:xfrm>
              <a:off x="1680" y="1440"/>
              <a:ext cx="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441" name="Rectangle 74"/>
            <p:cNvSpPr>
              <a:spLocks noChangeArrowheads="1"/>
            </p:cNvSpPr>
            <p:nvPr/>
          </p:nvSpPr>
          <p:spPr bwMode="auto">
            <a:xfrm>
              <a:off x="1884" y="1440"/>
              <a:ext cx="1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Tree</a:t>
              </a:r>
              <a:endParaRPr lang="en-US" sz="1800"/>
            </a:p>
          </p:txBody>
        </p:sp>
        <p:sp>
          <p:nvSpPr>
            <p:cNvPr id="9442" name="Rectangle 75"/>
            <p:cNvSpPr>
              <a:spLocks noChangeArrowheads="1"/>
            </p:cNvSpPr>
            <p:nvPr/>
          </p:nvSpPr>
          <p:spPr bwMode="auto">
            <a:xfrm>
              <a:off x="2100" y="1440"/>
              <a:ext cx="1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Shrub</a:t>
              </a:r>
              <a:endParaRPr lang="en-US" sz="1800"/>
            </a:p>
          </p:txBody>
        </p:sp>
        <p:sp>
          <p:nvSpPr>
            <p:cNvPr id="9443" name="Rectangle 76"/>
            <p:cNvSpPr>
              <a:spLocks noChangeArrowheads="1"/>
            </p:cNvSpPr>
            <p:nvPr/>
          </p:nvSpPr>
          <p:spPr bwMode="auto">
            <a:xfrm>
              <a:off x="2382" y="1440"/>
              <a:ext cx="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444" name="Rectangle 77"/>
            <p:cNvSpPr>
              <a:spLocks noChangeArrowheads="1"/>
            </p:cNvSpPr>
            <p:nvPr/>
          </p:nvSpPr>
          <p:spPr bwMode="auto">
            <a:xfrm>
              <a:off x="2328" y="1530"/>
              <a:ext cx="17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Grass</a:t>
              </a:r>
              <a:endParaRPr lang="en-US" sz="1800"/>
            </a:p>
          </p:txBody>
        </p:sp>
        <p:sp>
          <p:nvSpPr>
            <p:cNvPr id="9445" name="Rectangle 78"/>
            <p:cNvSpPr>
              <a:spLocks noChangeArrowheads="1"/>
            </p:cNvSpPr>
            <p:nvPr/>
          </p:nvSpPr>
          <p:spPr bwMode="auto">
            <a:xfrm>
              <a:off x="2586" y="1440"/>
              <a:ext cx="1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Forb</a:t>
              </a:r>
              <a:endParaRPr lang="en-US" sz="1800"/>
            </a:p>
          </p:txBody>
        </p:sp>
        <p:sp>
          <p:nvSpPr>
            <p:cNvPr id="9446" name="Rectangle 79"/>
            <p:cNvSpPr>
              <a:spLocks noChangeArrowheads="1"/>
            </p:cNvSpPr>
            <p:nvPr/>
          </p:nvSpPr>
          <p:spPr bwMode="auto">
            <a:xfrm rot="-5400000">
              <a:off x="340" y="753"/>
              <a:ext cx="108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Response (elevated / ambient)</a:t>
              </a:r>
              <a:endParaRPr lang="en-US" sz="1800"/>
            </a:p>
          </p:txBody>
        </p:sp>
        <p:sp>
          <p:nvSpPr>
            <p:cNvPr id="9447" name="Text Box 80"/>
            <p:cNvSpPr txBox="1">
              <a:spLocks noChangeArrowheads="1"/>
            </p:cNvSpPr>
            <p:nvPr/>
          </p:nvSpPr>
          <p:spPr bwMode="auto">
            <a:xfrm>
              <a:off x="1124" y="271"/>
              <a:ext cx="2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sat</a:t>
              </a:r>
            </a:p>
          </p:txBody>
        </p:sp>
      </p:grpSp>
      <p:grpSp>
        <p:nvGrpSpPr>
          <p:cNvPr id="9219" name="Group 81"/>
          <p:cNvGrpSpPr>
            <a:grpSpLocks/>
          </p:cNvGrpSpPr>
          <p:nvPr/>
        </p:nvGrpSpPr>
        <p:grpSpPr bwMode="auto">
          <a:xfrm>
            <a:off x="2730500" y="2309813"/>
            <a:ext cx="3071813" cy="2151062"/>
            <a:chOff x="832" y="1788"/>
            <a:chExt cx="1935" cy="1355"/>
          </a:xfrm>
        </p:grpSpPr>
        <p:sp>
          <p:nvSpPr>
            <p:cNvPr id="9301" name="Line 82"/>
            <p:cNvSpPr>
              <a:spLocks noChangeShapeType="1"/>
            </p:cNvSpPr>
            <p:nvPr/>
          </p:nvSpPr>
          <p:spPr bwMode="auto">
            <a:xfrm>
              <a:off x="2627" y="2571"/>
              <a:ext cx="0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83"/>
            <p:cNvSpPr>
              <a:spLocks noChangeShapeType="1"/>
            </p:cNvSpPr>
            <p:nvPr/>
          </p:nvSpPr>
          <p:spPr bwMode="auto">
            <a:xfrm>
              <a:off x="2357" y="2583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84"/>
            <p:cNvSpPr>
              <a:spLocks noChangeShapeType="1"/>
            </p:cNvSpPr>
            <p:nvPr/>
          </p:nvSpPr>
          <p:spPr bwMode="auto">
            <a:xfrm>
              <a:off x="2087" y="2610"/>
              <a:ext cx="0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Line 85"/>
            <p:cNvSpPr>
              <a:spLocks noChangeShapeType="1"/>
            </p:cNvSpPr>
            <p:nvPr/>
          </p:nvSpPr>
          <p:spPr bwMode="auto">
            <a:xfrm>
              <a:off x="1811" y="2520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Line 86"/>
            <p:cNvSpPr>
              <a:spLocks noChangeShapeType="1"/>
            </p:cNvSpPr>
            <p:nvPr/>
          </p:nvSpPr>
          <p:spPr bwMode="auto">
            <a:xfrm>
              <a:off x="1541" y="2601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Line 87"/>
            <p:cNvSpPr>
              <a:spLocks noChangeShapeType="1"/>
            </p:cNvSpPr>
            <p:nvPr/>
          </p:nvSpPr>
          <p:spPr bwMode="auto">
            <a:xfrm>
              <a:off x="1271" y="2673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Rectangle 88"/>
            <p:cNvSpPr>
              <a:spLocks noChangeArrowheads="1"/>
            </p:cNvSpPr>
            <p:nvPr/>
          </p:nvSpPr>
          <p:spPr bwMode="auto">
            <a:xfrm>
              <a:off x="1134" y="1836"/>
              <a:ext cx="1632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Line 89"/>
            <p:cNvSpPr>
              <a:spLocks noChangeShapeType="1"/>
            </p:cNvSpPr>
            <p:nvPr/>
          </p:nvSpPr>
          <p:spPr bwMode="auto">
            <a:xfrm>
              <a:off x="1134" y="2814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Line 90"/>
            <p:cNvSpPr>
              <a:spLocks noChangeShapeType="1"/>
            </p:cNvSpPr>
            <p:nvPr/>
          </p:nvSpPr>
          <p:spPr bwMode="auto">
            <a:xfrm>
              <a:off x="1134" y="2706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Line 91"/>
            <p:cNvSpPr>
              <a:spLocks noChangeShapeType="1"/>
            </p:cNvSpPr>
            <p:nvPr/>
          </p:nvSpPr>
          <p:spPr bwMode="auto">
            <a:xfrm>
              <a:off x="1134" y="2598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Line 92"/>
            <p:cNvSpPr>
              <a:spLocks noChangeShapeType="1"/>
            </p:cNvSpPr>
            <p:nvPr/>
          </p:nvSpPr>
          <p:spPr bwMode="auto">
            <a:xfrm>
              <a:off x="1134" y="2490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Line 93"/>
            <p:cNvSpPr>
              <a:spLocks noChangeShapeType="1"/>
            </p:cNvSpPr>
            <p:nvPr/>
          </p:nvSpPr>
          <p:spPr bwMode="auto">
            <a:xfrm>
              <a:off x="1134" y="2382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Line 94"/>
            <p:cNvSpPr>
              <a:spLocks noChangeShapeType="1"/>
            </p:cNvSpPr>
            <p:nvPr/>
          </p:nvSpPr>
          <p:spPr bwMode="auto">
            <a:xfrm>
              <a:off x="1134" y="2268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Line 95"/>
            <p:cNvSpPr>
              <a:spLocks noChangeShapeType="1"/>
            </p:cNvSpPr>
            <p:nvPr/>
          </p:nvSpPr>
          <p:spPr bwMode="auto">
            <a:xfrm>
              <a:off x="1134" y="2160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Line 96"/>
            <p:cNvSpPr>
              <a:spLocks noChangeShapeType="1"/>
            </p:cNvSpPr>
            <p:nvPr/>
          </p:nvSpPr>
          <p:spPr bwMode="auto">
            <a:xfrm>
              <a:off x="1134" y="2052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Line 97"/>
            <p:cNvSpPr>
              <a:spLocks noChangeShapeType="1"/>
            </p:cNvSpPr>
            <p:nvPr/>
          </p:nvSpPr>
          <p:spPr bwMode="auto">
            <a:xfrm>
              <a:off x="1134" y="1944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98"/>
            <p:cNvSpPr>
              <a:spLocks noChangeShapeType="1"/>
            </p:cNvSpPr>
            <p:nvPr/>
          </p:nvSpPr>
          <p:spPr bwMode="auto">
            <a:xfrm>
              <a:off x="1134" y="1836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99"/>
            <p:cNvSpPr>
              <a:spLocks noChangeShapeType="1"/>
            </p:cNvSpPr>
            <p:nvPr/>
          </p:nvSpPr>
          <p:spPr bwMode="auto">
            <a:xfrm>
              <a:off x="1404" y="1836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100"/>
            <p:cNvSpPr>
              <a:spLocks noChangeShapeType="1"/>
            </p:cNvSpPr>
            <p:nvPr/>
          </p:nvSpPr>
          <p:spPr bwMode="auto">
            <a:xfrm>
              <a:off x="1680" y="1836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101"/>
            <p:cNvSpPr>
              <a:spLocks noChangeShapeType="1"/>
            </p:cNvSpPr>
            <p:nvPr/>
          </p:nvSpPr>
          <p:spPr bwMode="auto">
            <a:xfrm>
              <a:off x="1950" y="1836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102"/>
            <p:cNvSpPr>
              <a:spLocks noChangeShapeType="1"/>
            </p:cNvSpPr>
            <p:nvPr/>
          </p:nvSpPr>
          <p:spPr bwMode="auto">
            <a:xfrm>
              <a:off x="2220" y="1836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Line 103"/>
            <p:cNvSpPr>
              <a:spLocks noChangeShapeType="1"/>
            </p:cNvSpPr>
            <p:nvPr/>
          </p:nvSpPr>
          <p:spPr bwMode="auto">
            <a:xfrm>
              <a:off x="2496" y="1836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104"/>
            <p:cNvSpPr>
              <a:spLocks noChangeShapeType="1"/>
            </p:cNvSpPr>
            <p:nvPr/>
          </p:nvSpPr>
          <p:spPr bwMode="auto">
            <a:xfrm>
              <a:off x="2766" y="1836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Rectangle 105"/>
            <p:cNvSpPr>
              <a:spLocks noChangeArrowheads="1"/>
            </p:cNvSpPr>
            <p:nvPr/>
          </p:nvSpPr>
          <p:spPr bwMode="auto">
            <a:xfrm>
              <a:off x="1134" y="1836"/>
              <a:ext cx="1632" cy="10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Line 106"/>
            <p:cNvSpPr>
              <a:spLocks noChangeShapeType="1"/>
            </p:cNvSpPr>
            <p:nvPr/>
          </p:nvSpPr>
          <p:spPr bwMode="auto">
            <a:xfrm>
              <a:off x="1134" y="1836"/>
              <a:ext cx="1" cy="10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Line 107"/>
            <p:cNvSpPr>
              <a:spLocks noChangeShapeType="1"/>
            </p:cNvSpPr>
            <p:nvPr/>
          </p:nvSpPr>
          <p:spPr bwMode="auto">
            <a:xfrm>
              <a:off x="1110" y="292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Line 108"/>
            <p:cNvSpPr>
              <a:spLocks noChangeShapeType="1"/>
            </p:cNvSpPr>
            <p:nvPr/>
          </p:nvSpPr>
          <p:spPr bwMode="auto">
            <a:xfrm>
              <a:off x="1110" y="281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Line 109"/>
            <p:cNvSpPr>
              <a:spLocks noChangeShapeType="1"/>
            </p:cNvSpPr>
            <p:nvPr/>
          </p:nvSpPr>
          <p:spPr bwMode="auto">
            <a:xfrm>
              <a:off x="1110" y="270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Line 110"/>
            <p:cNvSpPr>
              <a:spLocks noChangeShapeType="1"/>
            </p:cNvSpPr>
            <p:nvPr/>
          </p:nvSpPr>
          <p:spPr bwMode="auto">
            <a:xfrm>
              <a:off x="1110" y="259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Line 111"/>
            <p:cNvSpPr>
              <a:spLocks noChangeShapeType="1"/>
            </p:cNvSpPr>
            <p:nvPr/>
          </p:nvSpPr>
          <p:spPr bwMode="auto">
            <a:xfrm>
              <a:off x="1110" y="249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Line 112"/>
            <p:cNvSpPr>
              <a:spLocks noChangeShapeType="1"/>
            </p:cNvSpPr>
            <p:nvPr/>
          </p:nvSpPr>
          <p:spPr bwMode="auto">
            <a:xfrm>
              <a:off x="1110" y="238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Line 113"/>
            <p:cNvSpPr>
              <a:spLocks noChangeShapeType="1"/>
            </p:cNvSpPr>
            <p:nvPr/>
          </p:nvSpPr>
          <p:spPr bwMode="auto">
            <a:xfrm>
              <a:off x="1110" y="226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Line 114"/>
            <p:cNvSpPr>
              <a:spLocks noChangeShapeType="1"/>
            </p:cNvSpPr>
            <p:nvPr/>
          </p:nvSpPr>
          <p:spPr bwMode="auto">
            <a:xfrm>
              <a:off x="1110" y="216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Line 115"/>
            <p:cNvSpPr>
              <a:spLocks noChangeShapeType="1"/>
            </p:cNvSpPr>
            <p:nvPr/>
          </p:nvSpPr>
          <p:spPr bwMode="auto">
            <a:xfrm>
              <a:off x="1110" y="205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Line 116"/>
            <p:cNvSpPr>
              <a:spLocks noChangeShapeType="1"/>
            </p:cNvSpPr>
            <p:nvPr/>
          </p:nvSpPr>
          <p:spPr bwMode="auto">
            <a:xfrm>
              <a:off x="1110" y="194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Line 117"/>
            <p:cNvSpPr>
              <a:spLocks noChangeShapeType="1"/>
            </p:cNvSpPr>
            <p:nvPr/>
          </p:nvSpPr>
          <p:spPr bwMode="auto">
            <a:xfrm>
              <a:off x="1110" y="183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Line 118"/>
            <p:cNvSpPr>
              <a:spLocks noChangeShapeType="1"/>
            </p:cNvSpPr>
            <p:nvPr/>
          </p:nvSpPr>
          <p:spPr bwMode="auto">
            <a:xfrm>
              <a:off x="1134" y="2922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Oval 119"/>
            <p:cNvSpPr>
              <a:spLocks noChangeArrowheads="1"/>
            </p:cNvSpPr>
            <p:nvPr/>
          </p:nvSpPr>
          <p:spPr bwMode="auto">
            <a:xfrm>
              <a:off x="1254" y="2688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Oval 120"/>
            <p:cNvSpPr>
              <a:spLocks noChangeArrowheads="1"/>
            </p:cNvSpPr>
            <p:nvPr/>
          </p:nvSpPr>
          <p:spPr bwMode="auto">
            <a:xfrm>
              <a:off x="1524" y="2640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Oval 121"/>
            <p:cNvSpPr>
              <a:spLocks noChangeArrowheads="1"/>
            </p:cNvSpPr>
            <p:nvPr/>
          </p:nvSpPr>
          <p:spPr bwMode="auto">
            <a:xfrm>
              <a:off x="1794" y="2598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Oval 122"/>
            <p:cNvSpPr>
              <a:spLocks noChangeArrowheads="1"/>
            </p:cNvSpPr>
            <p:nvPr/>
          </p:nvSpPr>
          <p:spPr bwMode="auto">
            <a:xfrm>
              <a:off x="2070" y="271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Oval 123"/>
            <p:cNvSpPr>
              <a:spLocks noChangeArrowheads="1"/>
            </p:cNvSpPr>
            <p:nvPr/>
          </p:nvSpPr>
          <p:spPr bwMode="auto">
            <a:xfrm>
              <a:off x="2340" y="274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Oval 124"/>
            <p:cNvSpPr>
              <a:spLocks noChangeArrowheads="1"/>
            </p:cNvSpPr>
            <p:nvPr/>
          </p:nvSpPr>
          <p:spPr bwMode="auto">
            <a:xfrm>
              <a:off x="2610" y="2670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Rectangle 125"/>
            <p:cNvSpPr>
              <a:spLocks noChangeArrowheads="1"/>
            </p:cNvSpPr>
            <p:nvPr/>
          </p:nvSpPr>
          <p:spPr bwMode="auto">
            <a:xfrm>
              <a:off x="1254" y="273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Rectangle 126"/>
            <p:cNvSpPr>
              <a:spLocks noChangeArrowheads="1"/>
            </p:cNvSpPr>
            <p:nvPr/>
          </p:nvSpPr>
          <p:spPr bwMode="auto">
            <a:xfrm>
              <a:off x="1524" y="2706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Rectangle 127"/>
            <p:cNvSpPr>
              <a:spLocks noChangeArrowheads="1"/>
            </p:cNvSpPr>
            <p:nvPr/>
          </p:nvSpPr>
          <p:spPr bwMode="auto">
            <a:xfrm>
              <a:off x="1794" y="2688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Rectangle 128"/>
            <p:cNvSpPr>
              <a:spLocks noChangeArrowheads="1"/>
            </p:cNvSpPr>
            <p:nvPr/>
          </p:nvSpPr>
          <p:spPr bwMode="auto">
            <a:xfrm>
              <a:off x="2070" y="2826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Rectangle 129"/>
            <p:cNvSpPr>
              <a:spLocks noChangeArrowheads="1"/>
            </p:cNvSpPr>
            <p:nvPr/>
          </p:nvSpPr>
          <p:spPr bwMode="auto">
            <a:xfrm>
              <a:off x="2340" y="2892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Rectangle 130"/>
            <p:cNvSpPr>
              <a:spLocks noChangeArrowheads="1"/>
            </p:cNvSpPr>
            <p:nvPr/>
          </p:nvSpPr>
          <p:spPr bwMode="auto">
            <a:xfrm>
              <a:off x="2610" y="279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Rectangle 131"/>
            <p:cNvSpPr>
              <a:spLocks noChangeArrowheads="1"/>
            </p:cNvSpPr>
            <p:nvPr/>
          </p:nvSpPr>
          <p:spPr bwMode="auto">
            <a:xfrm>
              <a:off x="1254" y="267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Rectangle 132"/>
            <p:cNvSpPr>
              <a:spLocks noChangeArrowheads="1"/>
            </p:cNvSpPr>
            <p:nvPr/>
          </p:nvSpPr>
          <p:spPr bwMode="auto">
            <a:xfrm>
              <a:off x="1524" y="2598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Rectangle 133"/>
            <p:cNvSpPr>
              <a:spLocks noChangeArrowheads="1"/>
            </p:cNvSpPr>
            <p:nvPr/>
          </p:nvSpPr>
          <p:spPr bwMode="auto">
            <a:xfrm>
              <a:off x="1794" y="252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Rectangle 134"/>
            <p:cNvSpPr>
              <a:spLocks noChangeArrowheads="1"/>
            </p:cNvSpPr>
            <p:nvPr/>
          </p:nvSpPr>
          <p:spPr bwMode="auto">
            <a:xfrm>
              <a:off x="2070" y="261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Rectangle 135"/>
            <p:cNvSpPr>
              <a:spLocks noChangeArrowheads="1"/>
            </p:cNvSpPr>
            <p:nvPr/>
          </p:nvSpPr>
          <p:spPr bwMode="auto">
            <a:xfrm>
              <a:off x="2340" y="258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Rectangle 136"/>
            <p:cNvSpPr>
              <a:spLocks noChangeArrowheads="1"/>
            </p:cNvSpPr>
            <p:nvPr/>
          </p:nvSpPr>
          <p:spPr bwMode="auto">
            <a:xfrm>
              <a:off x="2610" y="2568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Rectangle 137"/>
            <p:cNvSpPr>
              <a:spLocks noChangeArrowheads="1"/>
            </p:cNvSpPr>
            <p:nvPr/>
          </p:nvSpPr>
          <p:spPr bwMode="auto">
            <a:xfrm>
              <a:off x="966" y="287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 sz="1800"/>
            </a:p>
          </p:txBody>
        </p:sp>
        <p:sp>
          <p:nvSpPr>
            <p:cNvPr id="9357" name="Rectangle 138"/>
            <p:cNvSpPr>
              <a:spLocks noChangeArrowheads="1"/>
            </p:cNvSpPr>
            <p:nvPr/>
          </p:nvSpPr>
          <p:spPr bwMode="auto">
            <a:xfrm>
              <a:off x="966" y="265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 sz="1800"/>
            </a:p>
          </p:txBody>
        </p:sp>
        <p:sp>
          <p:nvSpPr>
            <p:cNvPr id="9358" name="Rectangle 139"/>
            <p:cNvSpPr>
              <a:spLocks noChangeArrowheads="1"/>
            </p:cNvSpPr>
            <p:nvPr/>
          </p:nvSpPr>
          <p:spPr bwMode="auto">
            <a:xfrm>
              <a:off x="966" y="244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 sz="1800"/>
            </a:p>
          </p:txBody>
        </p:sp>
        <p:sp>
          <p:nvSpPr>
            <p:cNvPr id="9359" name="Rectangle 140"/>
            <p:cNvSpPr>
              <a:spLocks noChangeArrowheads="1"/>
            </p:cNvSpPr>
            <p:nvPr/>
          </p:nvSpPr>
          <p:spPr bwMode="auto">
            <a:xfrm>
              <a:off x="966" y="222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1.2</a:t>
              </a:r>
              <a:endParaRPr lang="en-US" sz="1800"/>
            </a:p>
          </p:txBody>
        </p:sp>
        <p:sp>
          <p:nvSpPr>
            <p:cNvPr id="9360" name="Rectangle 141"/>
            <p:cNvSpPr>
              <a:spLocks noChangeArrowheads="1"/>
            </p:cNvSpPr>
            <p:nvPr/>
          </p:nvSpPr>
          <p:spPr bwMode="auto">
            <a:xfrm>
              <a:off x="966" y="200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1.4</a:t>
              </a:r>
              <a:endParaRPr lang="en-US" sz="1800"/>
            </a:p>
          </p:txBody>
        </p:sp>
        <p:sp>
          <p:nvSpPr>
            <p:cNvPr id="9361" name="Rectangle 142"/>
            <p:cNvSpPr>
              <a:spLocks noChangeArrowheads="1"/>
            </p:cNvSpPr>
            <p:nvPr/>
          </p:nvSpPr>
          <p:spPr bwMode="auto">
            <a:xfrm>
              <a:off x="966" y="178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1.6</a:t>
              </a:r>
              <a:endParaRPr lang="en-US" sz="1800"/>
            </a:p>
          </p:txBody>
        </p:sp>
        <p:sp>
          <p:nvSpPr>
            <p:cNvPr id="9362" name="Rectangle 143"/>
            <p:cNvSpPr>
              <a:spLocks noChangeArrowheads="1"/>
            </p:cNvSpPr>
            <p:nvPr/>
          </p:nvSpPr>
          <p:spPr bwMode="auto">
            <a:xfrm>
              <a:off x="1236" y="2976"/>
              <a:ext cx="7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All</a:t>
              </a:r>
              <a:endParaRPr lang="en-US" sz="1800"/>
            </a:p>
          </p:txBody>
        </p:sp>
        <p:sp>
          <p:nvSpPr>
            <p:cNvPr id="9363" name="Rectangle 144"/>
            <p:cNvSpPr>
              <a:spLocks noChangeArrowheads="1"/>
            </p:cNvSpPr>
            <p:nvPr/>
          </p:nvSpPr>
          <p:spPr bwMode="auto">
            <a:xfrm>
              <a:off x="1476" y="2976"/>
              <a:ext cx="1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Tree</a:t>
              </a:r>
              <a:endParaRPr lang="en-US" sz="1800"/>
            </a:p>
          </p:txBody>
        </p:sp>
        <p:sp>
          <p:nvSpPr>
            <p:cNvPr id="9364" name="Rectangle 145"/>
            <p:cNvSpPr>
              <a:spLocks noChangeArrowheads="1"/>
            </p:cNvSpPr>
            <p:nvPr/>
          </p:nvSpPr>
          <p:spPr bwMode="auto">
            <a:xfrm>
              <a:off x="1728" y="2976"/>
              <a:ext cx="1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Shrub</a:t>
              </a:r>
              <a:endParaRPr lang="en-US" sz="1800"/>
            </a:p>
          </p:txBody>
        </p:sp>
        <p:sp>
          <p:nvSpPr>
            <p:cNvPr id="9365" name="Rectangle 146"/>
            <p:cNvSpPr>
              <a:spLocks noChangeArrowheads="1"/>
            </p:cNvSpPr>
            <p:nvPr/>
          </p:nvSpPr>
          <p:spPr bwMode="auto">
            <a:xfrm>
              <a:off x="2052" y="2976"/>
              <a:ext cx="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366" name="Rectangle 147"/>
            <p:cNvSpPr>
              <a:spLocks noChangeArrowheads="1"/>
            </p:cNvSpPr>
            <p:nvPr/>
          </p:nvSpPr>
          <p:spPr bwMode="auto">
            <a:xfrm>
              <a:off x="1998" y="3066"/>
              <a:ext cx="17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Grass</a:t>
              </a:r>
              <a:endParaRPr lang="en-US" sz="1800"/>
            </a:p>
          </p:txBody>
        </p:sp>
        <p:sp>
          <p:nvSpPr>
            <p:cNvPr id="9367" name="Rectangle 148"/>
            <p:cNvSpPr>
              <a:spLocks noChangeArrowheads="1"/>
            </p:cNvSpPr>
            <p:nvPr/>
          </p:nvSpPr>
          <p:spPr bwMode="auto">
            <a:xfrm>
              <a:off x="2322" y="2976"/>
              <a:ext cx="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368" name="Rectangle 149"/>
            <p:cNvSpPr>
              <a:spLocks noChangeArrowheads="1"/>
            </p:cNvSpPr>
            <p:nvPr/>
          </p:nvSpPr>
          <p:spPr bwMode="auto">
            <a:xfrm>
              <a:off x="2268" y="3066"/>
              <a:ext cx="17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Grass</a:t>
              </a:r>
              <a:endParaRPr lang="en-US" sz="1800"/>
            </a:p>
          </p:txBody>
        </p:sp>
        <p:sp>
          <p:nvSpPr>
            <p:cNvPr id="9369" name="Rectangle 150"/>
            <p:cNvSpPr>
              <a:spLocks noChangeArrowheads="1"/>
            </p:cNvSpPr>
            <p:nvPr/>
          </p:nvSpPr>
          <p:spPr bwMode="auto">
            <a:xfrm>
              <a:off x="2562" y="2976"/>
              <a:ext cx="1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Forb</a:t>
              </a:r>
              <a:endParaRPr lang="en-US" sz="1800"/>
            </a:p>
          </p:txBody>
        </p:sp>
        <p:sp>
          <p:nvSpPr>
            <p:cNvPr id="9370" name="Rectangle 151"/>
            <p:cNvSpPr>
              <a:spLocks noChangeArrowheads="1"/>
            </p:cNvSpPr>
            <p:nvPr/>
          </p:nvSpPr>
          <p:spPr bwMode="auto">
            <a:xfrm rot="-5400000">
              <a:off x="338" y="2291"/>
              <a:ext cx="108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Response (elevated / ambient)</a:t>
              </a:r>
              <a:endParaRPr lang="en-US" sz="1800"/>
            </a:p>
          </p:txBody>
        </p:sp>
        <p:sp>
          <p:nvSpPr>
            <p:cNvPr id="9371" name="Text Box 152"/>
            <p:cNvSpPr txBox="1">
              <a:spLocks noChangeArrowheads="1"/>
            </p:cNvSpPr>
            <p:nvPr/>
          </p:nvSpPr>
          <p:spPr bwMode="auto">
            <a:xfrm>
              <a:off x="1178" y="1801"/>
              <a:ext cx="1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  <a:r>
                <a:rPr lang="en-US" baseline="-25000"/>
                <a:t>s</a:t>
              </a:r>
            </a:p>
          </p:txBody>
        </p:sp>
      </p:grpSp>
      <p:grpSp>
        <p:nvGrpSpPr>
          <p:cNvPr id="9220" name="Group 153"/>
          <p:cNvGrpSpPr>
            <a:grpSpLocks/>
          </p:cNvGrpSpPr>
          <p:nvPr/>
        </p:nvGrpSpPr>
        <p:grpSpPr bwMode="auto">
          <a:xfrm>
            <a:off x="2733675" y="4519613"/>
            <a:ext cx="3070225" cy="2151062"/>
            <a:chOff x="3233" y="1932"/>
            <a:chExt cx="1934" cy="1355"/>
          </a:xfrm>
        </p:grpSpPr>
        <p:sp>
          <p:nvSpPr>
            <p:cNvPr id="9223" name="Line 154"/>
            <p:cNvSpPr>
              <a:spLocks noChangeShapeType="1"/>
            </p:cNvSpPr>
            <p:nvPr/>
          </p:nvSpPr>
          <p:spPr bwMode="auto">
            <a:xfrm>
              <a:off x="3881" y="2385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155"/>
            <p:cNvSpPr>
              <a:spLocks noChangeShapeType="1"/>
            </p:cNvSpPr>
            <p:nvPr/>
          </p:nvSpPr>
          <p:spPr bwMode="auto">
            <a:xfrm>
              <a:off x="3647" y="241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156"/>
            <p:cNvSpPr>
              <a:spLocks noChangeShapeType="1"/>
            </p:cNvSpPr>
            <p:nvPr/>
          </p:nvSpPr>
          <p:spPr bwMode="auto">
            <a:xfrm>
              <a:off x="4115" y="2505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57"/>
            <p:cNvSpPr>
              <a:spLocks noChangeShapeType="1"/>
            </p:cNvSpPr>
            <p:nvPr/>
          </p:nvSpPr>
          <p:spPr bwMode="auto">
            <a:xfrm>
              <a:off x="4349" y="2040"/>
              <a:ext cx="0" cy="5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58"/>
            <p:cNvSpPr>
              <a:spLocks noChangeShapeType="1"/>
            </p:cNvSpPr>
            <p:nvPr/>
          </p:nvSpPr>
          <p:spPr bwMode="auto">
            <a:xfrm>
              <a:off x="4583" y="2451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59"/>
            <p:cNvSpPr>
              <a:spLocks noChangeShapeType="1"/>
            </p:cNvSpPr>
            <p:nvPr/>
          </p:nvSpPr>
          <p:spPr bwMode="auto">
            <a:xfrm>
              <a:off x="4817" y="246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60"/>
            <p:cNvSpPr>
              <a:spLocks noChangeShapeType="1"/>
            </p:cNvSpPr>
            <p:nvPr/>
          </p:nvSpPr>
          <p:spPr bwMode="auto">
            <a:xfrm>
              <a:off x="5051" y="2463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Text Box 161"/>
            <p:cNvSpPr txBox="1">
              <a:spLocks noChangeArrowheads="1"/>
            </p:cNvSpPr>
            <p:nvPr/>
          </p:nvSpPr>
          <p:spPr bwMode="auto">
            <a:xfrm>
              <a:off x="3488" y="1960"/>
              <a:ext cx="3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ANPP</a:t>
              </a:r>
            </a:p>
          </p:txBody>
        </p:sp>
        <p:sp>
          <p:nvSpPr>
            <p:cNvPr id="9231" name="Rectangle 162"/>
            <p:cNvSpPr>
              <a:spLocks noChangeArrowheads="1"/>
            </p:cNvSpPr>
            <p:nvPr/>
          </p:nvSpPr>
          <p:spPr bwMode="auto">
            <a:xfrm>
              <a:off x="3534" y="1980"/>
              <a:ext cx="1632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63"/>
            <p:cNvSpPr>
              <a:spLocks noChangeShapeType="1"/>
            </p:cNvSpPr>
            <p:nvPr/>
          </p:nvSpPr>
          <p:spPr bwMode="auto">
            <a:xfrm>
              <a:off x="3534" y="2958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64"/>
            <p:cNvSpPr>
              <a:spLocks noChangeShapeType="1"/>
            </p:cNvSpPr>
            <p:nvPr/>
          </p:nvSpPr>
          <p:spPr bwMode="auto">
            <a:xfrm>
              <a:off x="3534" y="2850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65"/>
            <p:cNvSpPr>
              <a:spLocks noChangeShapeType="1"/>
            </p:cNvSpPr>
            <p:nvPr/>
          </p:nvSpPr>
          <p:spPr bwMode="auto">
            <a:xfrm>
              <a:off x="3534" y="2742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66"/>
            <p:cNvSpPr>
              <a:spLocks noChangeShapeType="1"/>
            </p:cNvSpPr>
            <p:nvPr/>
          </p:nvSpPr>
          <p:spPr bwMode="auto">
            <a:xfrm>
              <a:off x="3534" y="2634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67"/>
            <p:cNvSpPr>
              <a:spLocks noChangeShapeType="1"/>
            </p:cNvSpPr>
            <p:nvPr/>
          </p:nvSpPr>
          <p:spPr bwMode="auto">
            <a:xfrm>
              <a:off x="3534" y="2526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68"/>
            <p:cNvSpPr>
              <a:spLocks noChangeShapeType="1"/>
            </p:cNvSpPr>
            <p:nvPr/>
          </p:nvSpPr>
          <p:spPr bwMode="auto">
            <a:xfrm>
              <a:off x="3534" y="2412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69"/>
            <p:cNvSpPr>
              <a:spLocks noChangeShapeType="1"/>
            </p:cNvSpPr>
            <p:nvPr/>
          </p:nvSpPr>
          <p:spPr bwMode="auto">
            <a:xfrm>
              <a:off x="3534" y="2304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170"/>
            <p:cNvSpPr>
              <a:spLocks noChangeShapeType="1"/>
            </p:cNvSpPr>
            <p:nvPr/>
          </p:nvSpPr>
          <p:spPr bwMode="auto">
            <a:xfrm>
              <a:off x="3534" y="2196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171"/>
            <p:cNvSpPr>
              <a:spLocks noChangeShapeType="1"/>
            </p:cNvSpPr>
            <p:nvPr/>
          </p:nvSpPr>
          <p:spPr bwMode="auto">
            <a:xfrm>
              <a:off x="3534" y="2088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172"/>
            <p:cNvSpPr>
              <a:spLocks noChangeShapeType="1"/>
            </p:cNvSpPr>
            <p:nvPr/>
          </p:nvSpPr>
          <p:spPr bwMode="auto">
            <a:xfrm>
              <a:off x="3534" y="1980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173"/>
            <p:cNvSpPr>
              <a:spLocks noChangeShapeType="1"/>
            </p:cNvSpPr>
            <p:nvPr/>
          </p:nvSpPr>
          <p:spPr bwMode="auto">
            <a:xfrm>
              <a:off x="3768" y="198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174"/>
            <p:cNvSpPr>
              <a:spLocks noChangeShapeType="1"/>
            </p:cNvSpPr>
            <p:nvPr/>
          </p:nvSpPr>
          <p:spPr bwMode="auto">
            <a:xfrm>
              <a:off x="4002" y="198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175"/>
            <p:cNvSpPr>
              <a:spLocks noChangeShapeType="1"/>
            </p:cNvSpPr>
            <p:nvPr/>
          </p:nvSpPr>
          <p:spPr bwMode="auto">
            <a:xfrm>
              <a:off x="4236" y="198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176"/>
            <p:cNvSpPr>
              <a:spLocks noChangeShapeType="1"/>
            </p:cNvSpPr>
            <p:nvPr/>
          </p:nvSpPr>
          <p:spPr bwMode="auto">
            <a:xfrm>
              <a:off x="4464" y="198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177"/>
            <p:cNvSpPr>
              <a:spLocks noChangeShapeType="1"/>
            </p:cNvSpPr>
            <p:nvPr/>
          </p:nvSpPr>
          <p:spPr bwMode="auto">
            <a:xfrm>
              <a:off x="4698" y="198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178"/>
            <p:cNvSpPr>
              <a:spLocks noChangeShapeType="1"/>
            </p:cNvSpPr>
            <p:nvPr/>
          </p:nvSpPr>
          <p:spPr bwMode="auto">
            <a:xfrm>
              <a:off x="4932" y="198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79"/>
            <p:cNvSpPr>
              <a:spLocks noChangeShapeType="1"/>
            </p:cNvSpPr>
            <p:nvPr/>
          </p:nvSpPr>
          <p:spPr bwMode="auto">
            <a:xfrm>
              <a:off x="5166" y="1980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Rectangle 180"/>
            <p:cNvSpPr>
              <a:spLocks noChangeArrowheads="1"/>
            </p:cNvSpPr>
            <p:nvPr/>
          </p:nvSpPr>
          <p:spPr bwMode="auto">
            <a:xfrm>
              <a:off x="3534" y="1980"/>
              <a:ext cx="1632" cy="10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81"/>
            <p:cNvSpPr>
              <a:spLocks noChangeShapeType="1"/>
            </p:cNvSpPr>
            <p:nvPr/>
          </p:nvSpPr>
          <p:spPr bwMode="auto">
            <a:xfrm>
              <a:off x="3534" y="1980"/>
              <a:ext cx="1" cy="10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82"/>
            <p:cNvSpPr>
              <a:spLocks noChangeShapeType="1"/>
            </p:cNvSpPr>
            <p:nvPr/>
          </p:nvSpPr>
          <p:spPr bwMode="auto">
            <a:xfrm>
              <a:off x="3510" y="306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83"/>
            <p:cNvSpPr>
              <a:spLocks noChangeShapeType="1"/>
            </p:cNvSpPr>
            <p:nvPr/>
          </p:nvSpPr>
          <p:spPr bwMode="auto">
            <a:xfrm>
              <a:off x="3510" y="295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184"/>
            <p:cNvSpPr>
              <a:spLocks noChangeShapeType="1"/>
            </p:cNvSpPr>
            <p:nvPr/>
          </p:nvSpPr>
          <p:spPr bwMode="auto">
            <a:xfrm>
              <a:off x="3510" y="285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185"/>
            <p:cNvSpPr>
              <a:spLocks noChangeShapeType="1"/>
            </p:cNvSpPr>
            <p:nvPr/>
          </p:nvSpPr>
          <p:spPr bwMode="auto">
            <a:xfrm>
              <a:off x="3510" y="274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186"/>
            <p:cNvSpPr>
              <a:spLocks noChangeShapeType="1"/>
            </p:cNvSpPr>
            <p:nvPr/>
          </p:nvSpPr>
          <p:spPr bwMode="auto">
            <a:xfrm>
              <a:off x="3510" y="263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187"/>
            <p:cNvSpPr>
              <a:spLocks noChangeShapeType="1"/>
            </p:cNvSpPr>
            <p:nvPr/>
          </p:nvSpPr>
          <p:spPr bwMode="auto">
            <a:xfrm>
              <a:off x="3510" y="252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188"/>
            <p:cNvSpPr>
              <a:spLocks noChangeShapeType="1"/>
            </p:cNvSpPr>
            <p:nvPr/>
          </p:nvSpPr>
          <p:spPr bwMode="auto">
            <a:xfrm>
              <a:off x="3510" y="241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189"/>
            <p:cNvSpPr>
              <a:spLocks noChangeShapeType="1"/>
            </p:cNvSpPr>
            <p:nvPr/>
          </p:nvSpPr>
          <p:spPr bwMode="auto">
            <a:xfrm>
              <a:off x="3510" y="230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190"/>
            <p:cNvSpPr>
              <a:spLocks noChangeShapeType="1"/>
            </p:cNvSpPr>
            <p:nvPr/>
          </p:nvSpPr>
          <p:spPr bwMode="auto">
            <a:xfrm>
              <a:off x="3510" y="219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191"/>
            <p:cNvSpPr>
              <a:spLocks noChangeShapeType="1"/>
            </p:cNvSpPr>
            <p:nvPr/>
          </p:nvSpPr>
          <p:spPr bwMode="auto">
            <a:xfrm>
              <a:off x="3510" y="208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192"/>
            <p:cNvSpPr>
              <a:spLocks noChangeShapeType="1"/>
            </p:cNvSpPr>
            <p:nvPr/>
          </p:nvSpPr>
          <p:spPr bwMode="auto">
            <a:xfrm>
              <a:off x="3510" y="198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193"/>
            <p:cNvSpPr>
              <a:spLocks noChangeShapeType="1"/>
            </p:cNvSpPr>
            <p:nvPr/>
          </p:nvSpPr>
          <p:spPr bwMode="auto">
            <a:xfrm>
              <a:off x="3534" y="3066"/>
              <a:ext cx="1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Oval 194"/>
            <p:cNvSpPr>
              <a:spLocks noChangeArrowheads="1"/>
            </p:cNvSpPr>
            <p:nvPr/>
          </p:nvSpPr>
          <p:spPr bwMode="auto">
            <a:xfrm>
              <a:off x="3630" y="2430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Oval 195"/>
            <p:cNvSpPr>
              <a:spLocks noChangeArrowheads="1"/>
            </p:cNvSpPr>
            <p:nvPr/>
          </p:nvSpPr>
          <p:spPr bwMode="auto">
            <a:xfrm>
              <a:off x="3864" y="2400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Oval 196"/>
            <p:cNvSpPr>
              <a:spLocks noChangeArrowheads="1"/>
            </p:cNvSpPr>
            <p:nvPr/>
          </p:nvSpPr>
          <p:spPr bwMode="auto">
            <a:xfrm>
              <a:off x="4098" y="2574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Oval 197"/>
            <p:cNvSpPr>
              <a:spLocks noChangeArrowheads="1"/>
            </p:cNvSpPr>
            <p:nvPr/>
          </p:nvSpPr>
          <p:spPr bwMode="auto">
            <a:xfrm>
              <a:off x="4332" y="2310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Oval 198"/>
            <p:cNvSpPr>
              <a:spLocks noChangeArrowheads="1"/>
            </p:cNvSpPr>
            <p:nvPr/>
          </p:nvSpPr>
          <p:spPr bwMode="auto">
            <a:xfrm>
              <a:off x="4566" y="2538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Oval 199"/>
            <p:cNvSpPr>
              <a:spLocks noChangeArrowheads="1"/>
            </p:cNvSpPr>
            <p:nvPr/>
          </p:nvSpPr>
          <p:spPr bwMode="auto">
            <a:xfrm>
              <a:off x="4800" y="250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Oval 200"/>
            <p:cNvSpPr>
              <a:spLocks noChangeArrowheads="1"/>
            </p:cNvSpPr>
            <p:nvPr/>
          </p:nvSpPr>
          <p:spPr bwMode="auto">
            <a:xfrm>
              <a:off x="5034" y="265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Rectangle 201"/>
            <p:cNvSpPr>
              <a:spLocks noChangeArrowheads="1"/>
            </p:cNvSpPr>
            <p:nvPr/>
          </p:nvSpPr>
          <p:spPr bwMode="auto">
            <a:xfrm>
              <a:off x="3630" y="2466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Rectangle 202"/>
            <p:cNvSpPr>
              <a:spLocks noChangeArrowheads="1"/>
            </p:cNvSpPr>
            <p:nvPr/>
          </p:nvSpPr>
          <p:spPr bwMode="auto">
            <a:xfrm>
              <a:off x="3864" y="2442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Rectangle 203"/>
            <p:cNvSpPr>
              <a:spLocks noChangeArrowheads="1"/>
            </p:cNvSpPr>
            <p:nvPr/>
          </p:nvSpPr>
          <p:spPr bwMode="auto">
            <a:xfrm>
              <a:off x="4098" y="2664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Rectangle 204"/>
            <p:cNvSpPr>
              <a:spLocks noChangeArrowheads="1"/>
            </p:cNvSpPr>
            <p:nvPr/>
          </p:nvSpPr>
          <p:spPr bwMode="auto">
            <a:xfrm>
              <a:off x="4332" y="2556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Rectangle 205"/>
            <p:cNvSpPr>
              <a:spLocks noChangeArrowheads="1"/>
            </p:cNvSpPr>
            <p:nvPr/>
          </p:nvSpPr>
          <p:spPr bwMode="auto">
            <a:xfrm>
              <a:off x="4566" y="2652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Rectangle 206"/>
            <p:cNvSpPr>
              <a:spLocks noChangeArrowheads="1"/>
            </p:cNvSpPr>
            <p:nvPr/>
          </p:nvSpPr>
          <p:spPr bwMode="auto">
            <a:xfrm>
              <a:off x="4800" y="2556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Rectangle 207"/>
            <p:cNvSpPr>
              <a:spLocks noChangeArrowheads="1"/>
            </p:cNvSpPr>
            <p:nvPr/>
          </p:nvSpPr>
          <p:spPr bwMode="auto">
            <a:xfrm>
              <a:off x="5034" y="2838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Rectangle 208"/>
            <p:cNvSpPr>
              <a:spLocks noChangeArrowheads="1"/>
            </p:cNvSpPr>
            <p:nvPr/>
          </p:nvSpPr>
          <p:spPr bwMode="auto">
            <a:xfrm>
              <a:off x="3630" y="2412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Rectangle 209"/>
            <p:cNvSpPr>
              <a:spLocks noChangeArrowheads="1"/>
            </p:cNvSpPr>
            <p:nvPr/>
          </p:nvSpPr>
          <p:spPr bwMode="auto">
            <a:xfrm>
              <a:off x="3864" y="2382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Rectangle 210"/>
            <p:cNvSpPr>
              <a:spLocks noChangeArrowheads="1"/>
            </p:cNvSpPr>
            <p:nvPr/>
          </p:nvSpPr>
          <p:spPr bwMode="auto">
            <a:xfrm>
              <a:off x="4098" y="2502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Rectangle 211"/>
            <p:cNvSpPr>
              <a:spLocks noChangeArrowheads="1"/>
            </p:cNvSpPr>
            <p:nvPr/>
          </p:nvSpPr>
          <p:spPr bwMode="auto">
            <a:xfrm>
              <a:off x="4332" y="204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Rectangle 212"/>
            <p:cNvSpPr>
              <a:spLocks noChangeArrowheads="1"/>
            </p:cNvSpPr>
            <p:nvPr/>
          </p:nvSpPr>
          <p:spPr bwMode="auto">
            <a:xfrm>
              <a:off x="4566" y="2448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Rectangle 213"/>
            <p:cNvSpPr>
              <a:spLocks noChangeArrowheads="1"/>
            </p:cNvSpPr>
            <p:nvPr/>
          </p:nvSpPr>
          <p:spPr bwMode="auto">
            <a:xfrm>
              <a:off x="4800" y="2466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Rectangle 214"/>
            <p:cNvSpPr>
              <a:spLocks noChangeArrowheads="1"/>
            </p:cNvSpPr>
            <p:nvPr/>
          </p:nvSpPr>
          <p:spPr bwMode="auto">
            <a:xfrm>
              <a:off x="5034" y="2460"/>
              <a:ext cx="36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Rectangle 215"/>
            <p:cNvSpPr>
              <a:spLocks noChangeArrowheads="1"/>
            </p:cNvSpPr>
            <p:nvPr/>
          </p:nvSpPr>
          <p:spPr bwMode="auto">
            <a:xfrm>
              <a:off x="3366" y="301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 sz="1800"/>
            </a:p>
          </p:txBody>
        </p:sp>
        <p:sp>
          <p:nvSpPr>
            <p:cNvPr id="9285" name="Rectangle 216"/>
            <p:cNvSpPr>
              <a:spLocks noChangeArrowheads="1"/>
            </p:cNvSpPr>
            <p:nvPr/>
          </p:nvSpPr>
          <p:spPr bwMode="auto">
            <a:xfrm>
              <a:off x="3366" y="280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 sz="1800"/>
            </a:p>
          </p:txBody>
        </p:sp>
        <p:sp>
          <p:nvSpPr>
            <p:cNvPr id="9286" name="Rectangle 217"/>
            <p:cNvSpPr>
              <a:spLocks noChangeArrowheads="1"/>
            </p:cNvSpPr>
            <p:nvPr/>
          </p:nvSpPr>
          <p:spPr bwMode="auto">
            <a:xfrm>
              <a:off x="3366" y="2586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 sz="1800"/>
            </a:p>
          </p:txBody>
        </p:sp>
        <p:sp>
          <p:nvSpPr>
            <p:cNvPr id="9287" name="Rectangle 218"/>
            <p:cNvSpPr>
              <a:spLocks noChangeArrowheads="1"/>
            </p:cNvSpPr>
            <p:nvPr/>
          </p:nvSpPr>
          <p:spPr bwMode="auto">
            <a:xfrm>
              <a:off x="3366" y="236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1.2</a:t>
              </a:r>
              <a:endParaRPr lang="en-US" sz="1800"/>
            </a:p>
          </p:txBody>
        </p:sp>
        <p:sp>
          <p:nvSpPr>
            <p:cNvPr id="9288" name="Rectangle 219"/>
            <p:cNvSpPr>
              <a:spLocks noChangeArrowheads="1"/>
            </p:cNvSpPr>
            <p:nvPr/>
          </p:nvSpPr>
          <p:spPr bwMode="auto">
            <a:xfrm>
              <a:off x="3366" y="214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1.4</a:t>
              </a:r>
              <a:endParaRPr lang="en-US" sz="1800"/>
            </a:p>
          </p:txBody>
        </p:sp>
        <p:sp>
          <p:nvSpPr>
            <p:cNvPr id="9289" name="Rectangle 220"/>
            <p:cNvSpPr>
              <a:spLocks noChangeArrowheads="1"/>
            </p:cNvSpPr>
            <p:nvPr/>
          </p:nvSpPr>
          <p:spPr bwMode="auto">
            <a:xfrm>
              <a:off x="3366" y="193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1.6</a:t>
              </a:r>
              <a:endParaRPr lang="en-US" sz="1800"/>
            </a:p>
          </p:txBody>
        </p:sp>
        <p:sp>
          <p:nvSpPr>
            <p:cNvPr id="9290" name="Rectangle 221"/>
            <p:cNvSpPr>
              <a:spLocks noChangeArrowheads="1"/>
            </p:cNvSpPr>
            <p:nvPr/>
          </p:nvSpPr>
          <p:spPr bwMode="auto">
            <a:xfrm>
              <a:off x="3612" y="3120"/>
              <a:ext cx="7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All</a:t>
              </a:r>
              <a:endParaRPr lang="en-US" sz="1800"/>
            </a:p>
          </p:txBody>
        </p:sp>
        <p:sp>
          <p:nvSpPr>
            <p:cNvPr id="9291" name="Rectangle 222"/>
            <p:cNvSpPr>
              <a:spLocks noChangeArrowheads="1"/>
            </p:cNvSpPr>
            <p:nvPr/>
          </p:nvSpPr>
          <p:spPr bwMode="auto">
            <a:xfrm>
              <a:off x="3846" y="3120"/>
              <a:ext cx="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292" name="Rectangle 223"/>
            <p:cNvSpPr>
              <a:spLocks noChangeArrowheads="1"/>
            </p:cNvSpPr>
            <p:nvPr/>
          </p:nvSpPr>
          <p:spPr bwMode="auto">
            <a:xfrm>
              <a:off x="4080" y="3120"/>
              <a:ext cx="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293" name="Rectangle 224"/>
            <p:cNvSpPr>
              <a:spLocks noChangeArrowheads="1"/>
            </p:cNvSpPr>
            <p:nvPr/>
          </p:nvSpPr>
          <p:spPr bwMode="auto">
            <a:xfrm>
              <a:off x="4284" y="3120"/>
              <a:ext cx="1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Tree</a:t>
              </a:r>
              <a:endParaRPr lang="en-US" sz="1800"/>
            </a:p>
          </p:txBody>
        </p:sp>
        <p:sp>
          <p:nvSpPr>
            <p:cNvPr id="9294" name="Rectangle 225"/>
            <p:cNvSpPr>
              <a:spLocks noChangeArrowheads="1"/>
            </p:cNvSpPr>
            <p:nvPr/>
          </p:nvSpPr>
          <p:spPr bwMode="auto">
            <a:xfrm>
              <a:off x="4548" y="3120"/>
              <a:ext cx="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295" name="Rectangle 226"/>
            <p:cNvSpPr>
              <a:spLocks noChangeArrowheads="1"/>
            </p:cNvSpPr>
            <p:nvPr/>
          </p:nvSpPr>
          <p:spPr bwMode="auto">
            <a:xfrm>
              <a:off x="4518" y="3210"/>
              <a:ext cx="1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crop</a:t>
              </a:r>
              <a:endParaRPr lang="en-US" sz="1800"/>
            </a:p>
          </p:txBody>
        </p:sp>
        <p:sp>
          <p:nvSpPr>
            <p:cNvPr id="9296" name="Rectangle 227"/>
            <p:cNvSpPr>
              <a:spLocks noChangeArrowheads="1"/>
            </p:cNvSpPr>
            <p:nvPr/>
          </p:nvSpPr>
          <p:spPr bwMode="auto">
            <a:xfrm>
              <a:off x="4782" y="3120"/>
              <a:ext cx="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297" name="Rectangle 228"/>
            <p:cNvSpPr>
              <a:spLocks noChangeArrowheads="1"/>
            </p:cNvSpPr>
            <p:nvPr/>
          </p:nvSpPr>
          <p:spPr bwMode="auto">
            <a:xfrm>
              <a:off x="4734" y="3210"/>
              <a:ext cx="15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grass</a:t>
              </a:r>
              <a:endParaRPr lang="en-US" sz="1800"/>
            </a:p>
          </p:txBody>
        </p:sp>
        <p:sp>
          <p:nvSpPr>
            <p:cNvPr id="9298" name="Rectangle 229"/>
            <p:cNvSpPr>
              <a:spLocks noChangeArrowheads="1"/>
            </p:cNvSpPr>
            <p:nvPr/>
          </p:nvSpPr>
          <p:spPr bwMode="auto">
            <a:xfrm>
              <a:off x="5016" y="3120"/>
              <a:ext cx="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299" name="Rectangle 230"/>
            <p:cNvSpPr>
              <a:spLocks noChangeArrowheads="1"/>
            </p:cNvSpPr>
            <p:nvPr/>
          </p:nvSpPr>
          <p:spPr bwMode="auto">
            <a:xfrm>
              <a:off x="4968" y="3210"/>
              <a:ext cx="15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grass</a:t>
              </a:r>
              <a:endParaRPr lang="en-US" sz="1800"/>
            </a:p>
          </p:txBody>
        </p:sp>
        <p:sp>
          <p:nvSpPr>
            <p:cNvPr id="9300" name="Rectangle 231"/>
            <p:cNvSpPr>
              <a:spLocks noChangeArrowheads="1"/>
            </p:cNvSpPr>
            <p:nvPr/>
          </p:nvSpPr>
          <p:spPr bwMode="auto">
            <a:xfrm rot="-5400000">
              <a:off x="2739" y="2433"/>
              <a:ext cx="108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Response (elevated / ambient)</a:t>
              </a:r>
              <a:endParaRPr lang="en-US" sz="1800"/>
            </a:p>
          </p:txBody>
        </p:sp>
      </p:grpSp>
      <p:sp>
        <p:nvSpPr>
          <p:cNvPr id="9221" name="Text Box 232"/>
          <p:cNvSpPr txBox="1">
            <a:spLocks noChangeArrowheads="1"/>
          </p:cNvSpPr>
          <p:nvPr/>
        </p:nvSpPr>
        <p:spPr bwMode="auto">
          <a:xfrm>
            <a:off x="176213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29.7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76213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29.8</a:t>
            </a:r>
          </a:p>
        </p:txBody>
      </p:sp>
      <p:grpSp>
        <p:nvGrpSpPr>
          <p:cNvPr id="10243" name="Group 28"/>
          <p:cNvGrpSpPr>
            <a:grpSpLocks/>
          </p:cNvGrpSpPr>
          <p:nvPr/>
        </p:nvGrpSpPr>
        <p:grpSpPr bwMode="auto">
          <a:xfrm>
            <a:off x="3554413" y="781050"/>
            <a:ext cx="2470150" cy="2057400"/>
            <a:chOff x="2239" y="492"/>
            <a:chExt cx="1556" cy="1296"/>
          </a:xfrm>
        </p:grpSpPr>
        <p:sp>
          <p:nvSpPr>
            <p:cNvPr id="10298" name="Rectangle 6"/>
            <p:cNvSpPr>
              <a:spLocks noChangeArrowheads="1"/>
            </p:cNvSpPr>
            <p:nvPr/>
          </p:nvSpPr>
          <p:spPr bwMode="auto">
            <a:xfrm>
              <a:off x="2239" y="492"/>
              <a:ext cx="1556" cy="12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Line 15"/>
            <p:cNvSpPr>
              <a:spLocks noChangeShapeType="1"/>
            </p:cNvSpPr>
            <p:nvPr/>
          </p:nvSpPr>
          <p:spPr bwMode="auto">
            <a:xfrm flipV="1">
              <a:off x="2499" y="492"/>
              <a:ext cx="0" cy="129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Line 16"/>
            <p:cNvSpPr>
              <a:spLocks noChangeShapeType="1"/>
            </p:cNvSpPr>
            <p:nvPr/>
          </p:nvSpPr>
          <p:spPr bwMode="auto">
            <a:xfrm flipV="1">
              <a:off x="2759" y="492"/>
              <a:ext cx="0" cy="129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Line 17"/>
            <p:cNvSpPr>
              <a:spLocks noChangeShapeType="1"/>
            </p:cNvSpPr>
            <p:nvPr/>
          </p:nvSpPr>
          <p:spPr bwMode="auto">
            <a:xfrm flipV="1">
              <a:off x="3015" y="496"/>
              <a:ext cx="0" cy="129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Line 18"/>
            <p:cNvSpPr>
              <a:spLocks noChangeShapeType="1"/>
            </p:cNvSpPr>
            <p:nvPr/>
          </p:nvSpPr>
          <p:spPr bwMode="auto">
            <a:xfrm flipV="1">
              <a:off x="3274" y="496"/>
              <a:ext cx="0" cy="129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Line 19"/>
            <p:cNvSpPr>
              <a:spLocks noChangeShapeType="1"/>
            </p:cNvSpPr>
            <p:nvPr/>
          </p:nvSpPr>
          <p:spPr bwMode="auto">
            <a:xfrm flipV="1">
              <a:off x="3535" y="496"/>
              <a:ext cx="0" cy="129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Line 20"/>
            <p:cNvSpPr>
              <a:spLocks noChangeShapeType="1"/>
            </p:cNvSpPr>
            <p:nvPr/>
          </p:nvSpPr>
          <p:spPr bwMode="auto">
            <a:xfrm>
              <a:off x="2239" y="644"/>
              <a:ext cx="155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Line 21"/>
            <p:cNvSpPr>
              <a:spLocks noChangeShapeType="1"/>
            </p:cNvSpPr>
            <p:nvPr/>
          </p:nvSpPr>
          <p:spPr bwMode="auto">
            <a:xfrm>
              <a:off x="2239" y="784"/>
              <a:ext cx="155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Line 22"/>
            <p:cNvSpPr>
              <a:spLocks noChangeShapeType="1"/>
            </p:cNvSpPr>
            <p:nvPr/>
          </p:nvSpPr>
          <p:spPr bwMode="auto">
            <a:xfrm>
              <a:off x="2239" y="924"/>
              <a:ext cx="155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Line 23"/>
            <p:cNvSpPr>
              <a:spLocks noChangeShapeType="1"/>
            </p:cNvSpPr>
            <p:nvPr/>
          </p:nvSpPr>
          <p:spPr bwMode="auto">
            <a:xfrm>
              <a:off x="2239" y="1068"/>
              <a:ext cx="155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Line 24"/>
            <p:cNvSpPr>
              <a:spLocks noChangeShapeType="1"/>
            </p:cNvSpPr>
            <p:nvPr/>
          </p:nvSpPr>
          <p:spPr bwMode="auto">
            <a:xfrm>
              <a:off x="2239" y="1204"/>
              <a:ext cx="155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Line 25"/>
            <p:cNvSpPr>
              <a:spLocks noChangeShapeType="1"/>
            </p:cNvSpPr>
            <p:nvPr/>
          </p:nvSpPr>
          <p:spPr bwMode="auto">
            <a:xfrm>
              <a:off x="2239" y="1356"/>
              <a:ext cx="155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Line 26"/>
            <p:cNvSpPr>
              <a:spLocks noChangeShapeType="1"/>
            </p:cNvSpPr>
            <p:nvPr/>
          </p:nvSpPr>
          <p:spPr bwMode="auto">
            <a:xfrm>
              <a:off x="2239" y="1500"/>
              <a:ext cx="155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Line 27"/>
            <p:cNvSpPr>
              <a:spLocks noChangeShapeType="1"/>
            </p:cNvSpPr>
            <p:nvPr/>
          </p:nvSpPr>
          <p:spPr bwMode="auto">
            <a:xfrm>
              <a:off x="2239" y="1644"/>
              <a:ext cx="155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Text Box 57"/>
          <p:cNvSpPr txBox="1">
            <a:spLocks noChangeArrowheads="1"/>
          </p:cNvSpPr>
          <p:nvPr/>
        </p:nvSpPr>
        <p:spPr bwMode="auto">
          <a:xfrm>
            <a:off x="3286125" y="26939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0245" name="Text Box 59"/>
          <p:cNvSpPr txBox="1">
            <a:spLocks noChangeArrowheads="1"/>
          </p:cNvSpPr>
          <p:nvPr/>
        </p:nvSpPr>
        <p:spPr bwMode="auto">
          <a:xfrm>
            <a:off x="3222625" y="226218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10246" name="Text Box 61"/>
          <p:cNvSpPr txBox="1">
            <a:spLocks noChangeArrowheads="1"/>
          </p:cNvSpPr>
          <p:nvPr/>
        </p:nvSpPr>
        <p:spPr bwMode="auto">
          <a:xfrm>
            <a:off x="3222625" y="17827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</a:t>
            </a:r>
          </a:p>
        </p:txBody>
      </p:sp>
      <p:sp>
        <p:nvSpPr>
          <p:cNvPr id="10247" name="Text Box 63"/>
          <p:cNvSpPr txBox="1">
            <a:spLocks noChangeArrowheads="1"/>
          </p:cNvSpPr>
          <p:nvPr/>
        </p:nvSpPr>
        <p:spPr bwMode="auto">
          <a:xfrm>
            <a:off x="3222625" y="134778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60</a:t>
            </a:r>
          </a:p>
        </p:txBody>
      </p:sp>
      <p:sp>
        <p:nvSpPr>
          <p:cNvPr id="10248" name="Text Box 65"/>
          <p:cNvSpPr txBox="1">
            <a:spLocks noChangeArrowheads="1"/>
          </p:cNvSpPr>
          <p:nvPr/>
        </p:nvSpPr>
        <p:spPr bwMode="auto">
          <a:xfrm>
            <a:off x="3222625" y="8874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80</a:t>
            </a:r>
          </a:p>
        </p:txBody>
      </p:sp>
      <p:sp>
        <p:nvSpPr>
          <p:cNvPr id="10249" name="Freeform 67"/>
          <p:cNvSpPr>
            <a:spLocks/>
          </p:cNvSpPr>
          <p:nvPr/>
        </p:nvSpPr>
        <p:spPr bwMode="auto">
          <a:xfrm>
            <a:off x="3562350" y="2362200"/>
            <a:ext cx="2463800" cy="463550"/>
          </a:xfrm>
          <a:custGeom>
            <a:avLst/>
            <a:gdLst>
              <a:gd name="T0" fmla="*/ 0 w 1552"/>
              <a:gd name="T1" fmla="*/ 292 h 292"/>
              <a:gd name="T2" fmla="*/ 72 w 1552"/>
              <a:gd name="T3" fmla="*/ 0 h 292"/>
              <a:gd name="T4" fmla="*/ 112 w 1552"/>
              <a:gd name="T5" fmla="*/ 52 h 292"/>
              <a:gd name="T6" fmla="*/ 208 w 1552"/>
              <a:gd name="T7" fmla="*/ 108 h 292"/>
              <a:gd name="T8" fmla="*/ 336 w 1552"/>
              <a:gd name="T9" fmla="*/ 176 h 292"/>
              <a:gd name="T10" fmla="*/ 452 w 1552"/>
              <a:gd name="T11" fmla="*/ 212 h 292"/>
              <a:gd name="T12" fmla="*/ 600 w 1552"/>
              <a:gd name="T13" fmla="*/ 240 h 292"/>
              <a:gd name="T14" fmla="*/ 848 w 1552"/>
              <a:gd name="T15" fmla="*/ 268 h 292"/>
              <a:gd name="T16" fmla="*/ 1068 w 1552"/>
              <a:gd name="T17" fmla="*/ 280 h 292"/>
              <a:gd name="T18" fmla="*/ 1328 w 1552"/>
              <a:gd name="T19" fmla="*/ 284 h 292"/>
              <a:gd name="T20" fmla="*/ 1552 w 1552"/>
              <a:gd name="T21" fmla="*/ 288 h 2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"/>
              <a:gd name="T34" fmla="*/ 0 h 292"/>
              <a:gd name="T35" fmla="*/ 1552 w 1552"/>
              <a:gd name="T36" fmla="*/ 292 h 2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" h="292">
                <a:moveTo>
                  <a:pt x="0" y="292"/>
                </a:moveTo>
                <a:lnTo>
                  <a:pt x="72" y="0"/>
                </a:lnTo>
                <a:lnTo>
                  <a:pt x="112" y="52"/>
                </a:lnTo>
                <a:lnTo>
                  <a:pt x="208" y="108"/>
                </a:lnTo>
                <a:lnTo>
                  <a:pt x="336" y="176"/>
                </a:lnTo>
                <a:lnTo>
                  <a:pt x="452" y="212"/>
                </a:lnTo>
                <a:lnTo>
                  <a:pt x="600" y="240"/>
                </a:lnTo>
                <a:lnTo>
                  <a:pt x="848" y="268"/>
                </a:lnTo>
                <a:lnTo>
                  <a:pt x="1068" y="280"/>
                </a:lnTo>
                <a:lnTo>
                  <a:pt x="1328" y="284"/>
                </a:lnTo>
                <a:lnTo>
                  <a:pt x="1552" y="288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Freeform 68"/>
          <p:cNvSpPr>
            <a:spLocks/>
          </p:cNvSpPr>
          <p:nvPr/>
        </p:nvSpPr>
        <p:spPr bwMode="auto">
          <a:xfrm>
            <a:off x="3549650" y="1238250"/>
            <a:ext cx="2470150" cy="1343025"/>
          </a:xfrm>
          <a:custGeom>
            <a:avLst/>
            <a:gdLst>
              <a:gd name="T0" fmla="*/ 0 w 1556"/>
              <a:gd name="T1" fmla="*/ 0 h 846"/>
              <a:gd name="T2" fmla="*/ 77 w 1556"/>
              <a:gd name="T3" fmla="*/ 6 h 846"/>
              <a:gd name="T4" fmla="*/ 86 w 1556"/>
              <a:gd name="T5" fmla="*/ 450 h 846"/>
              <a:gd name="T6" fmla="*/ 86 w 1556"/>
              <a:gd name="T7" fmla="*/ 846 h 846"/>
              <a:gd name="T8" fmla="*/ 128 w 1556"/>
              <a:gd name="T9" fmla="*/ 704 h 846"/>
              <a:gd name="T10" fmla="*/ 208 w 1556"/>
              <a:gd name="T11" fmla="*/ 524 h 846"/>
              <a:gd name="T12" fmla="*/ 320 w 1556"/>
              <a:gd name="T13" fmla="*/ 320 h 846"/>
              <a:gd name="T14" fmla="*/ 432 w 1556"/>
              <a:gd name="T15" fmla="*/ 204 h 846"/>
              <a:gd name="T16" fmla="*/ 540 w 1556"/>
              <a:gd name="T17" fmla="*/ 128 h 846"/>
              <a:gd name="T18" fmla="*/ 700 w 1556"/>
              <a:gd name="T19" fmla="*/ 68 h 846"/>
              <a:gd name="T20" fmla="*/ 884 w 1556"/>
              <a:gd name="T21" fmla="*/ 32 h 846"/>
              <a:gd name="T22" fmla="*/ 1088 w 1556"/>
              <a:gd name="T23" fmla="*/ 16 h 846"/>
              <a:gd name="T24" fmla="*/ 1312 w 1556"/>
              <a:gd name="T25" fmla="*/ 8 h 846"/>
              <a:gd name="T26" fmla="*/ 1556 w 1556"/>
              <a:gd name="T27" fmla="*/ 8 h 8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56"/>
              <a:gd name="T43" fmla="*/ 0 h 846"/>
              <a:gd name="T44" fmla="*/ 1556 w 1556"/>
              <a:gd name="T45" fmla="*/ 846 h 8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56" h="846">
                <a:moveTo>
                  <a:pt x="0" y="0"/>
                </a:moveTo>
                <a:lnTo>
                  <a:pt x="77" y="6"/>
                </a:lnTo>
                <a:lnTo>
                  <a:pt x="86" y="450"/>
                </a:lnTo>
                <a:lnTo>
                  <a:pt x="86" y="846"/>
                </a:lnTo>
                <a:lnTo>
                  <a:pt x="128" y="704"/>
                </a:lnTo>
                <a:lnTo>
                  <a:pt x="208" y="524"/>
                </a:lnTo>
                <a:lnTo>
                  <a:pt x="320" y="320"/>
                </a:lnTo>
                <a:lnTo>
                  <a:pt x="432" y="204"/>
                </a:lnTo>
                <a:lnTo>
                  <a:pt x="540" y="128"/>
                </a:lnTo>
                <a:lnTo>
                  <a:pt x="700" y="68"/>
                </a:lnTo>
                <a:lnTo>
                  <a:pt x="884" y="32"/>
                </a:lnTo>
                <a:lnTo>
                  <a:pt x="1088" y="16"/>
                </a:lnTo>
                <a:lnTo>
                  <a:pt x="1312" y="8"/>
                </a:lnTo>
                <a:lnTo>
                  <a:pt x="1556" y="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Freeform 69"/>
          <p:cNvSpPr>
            <a:spLocks/>
          </p:cNvSpPr>
          <p:nvPr/>
        </p:nvSpPr>
        <p:spPr bwMode="auto">
          <a:xfrm>
            <a:off x="3562350" y="1000125"/>
            <a:ext cx="2457450" cy="828675"/>
          </a:xfrm>
          <a:custGeom>
            <a:avLst/>
            <a:gdLst>
              <a:gd name="T0" fmla="*/ 0 w 1548"/>
              <a:gd name="T1" fmla="*/ 222 h 522"/>
              <a:gd name="T2" fmla="*/ 45 w 1548"/>
              <a:gd name="T3" fmla="*/ 192 h 522"/>
              <a:gd name="T4" fmla="*/ 60 w 1548"/>
              <a:gd name="T5" fmla="*/ 108 h 522"/>
              <a:gd name="T6" fmla="*/ 72 w 1548"/>
              <a:gd name="T7" fmla="*/ 0 h 522"/>
              <a:gd name="T8" fmla="*/ 72 w 1548"/>
              <a:gd name="T9" fmla="*/ 138 h 522"/>
              <a:gd name="T10" fmla="*/ 96 w 1548"/>
              <a:gd name="T11" fmla="*/ 290 h 522"/>
              <a:gd name="T12" fmla="*/ 144 w 1548"/>
              <a:gd name="T13" fmla="*/ 430 h 522"/>
              <a:gd name="T14" fmla="*/ 196 w 1548"/>
              <a:gd name="T15" fmla="*/ 506 h 522"/>
              <a:gd name="T16" fmla="*/ 288 w 1548"/>
              <a:gd name="T17" fmla="*/ 522 h 522"/>
              <a:gd name="T18" fmla="*/ 400 w 1548"/>
              <a:gd name="T19" fmla="*/ 462 h 522"/>
              <a:gd name="T20" fmla="*/ 548 w 1548"/>
              <a:gd name="T21" fmla="*/ 382 h 522"/>
              <a:gd name="T22" fmla="*/ 732 w 1548"/>
              <a:gd name="T23" fmla="*/ 306 h 522"/>
              <a:gd name="T24" fmla="*/ 940 w 1548"/>
              <a:gd name="T25" fmla="*/ 266 h 522"/>
              <a:gd name="T26" fmla="*/ 1148 w 1548"/>
              <a:gd name="T27" fmla="*/ 242 h 522"/>
              <a:gd name="T28" fmla="*/ 1352 w 1548"/>
              <a:gd name="T29" fmla="*/ 230 h 522"/>
              <a:gd name="T30" fmla="*/ 1548 w 1548"/>
              <a:gd name="T31" fmla="*/ 226 h 5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48"/>
              <a:gd name="T49" fmla="*/ 0 h 522"/>
              <a:gd name="T50" fmla="*/ 1548 w 1548"/>
              <a:gd name="T51" fmla="*/ 522 h 5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48" h="522">
                <a:moveTo>
                  <a:pt x="0" y="222"/>
                </a:moveTo>
                <a:lnTo>
                  <a:pt x="45" y="192"/>
                </a:lnTo>
                <a:lnTo>
                  <a:pt x="60" y="108"/>
                </a:lnTo>
                <a:lnTo>
                  <a:pt x="72" y="0"/>
                </a:lnTo>
                <a:lnTo>
                  <a:pt x="72" y="138"/>
                </a:lnTo>
                <a:lnTo>
                  <a:pt x="96" y="290"/>
                </a:lnTo>
                <a:lnTo>
                  <a:pt x="144" y="430"/>
                </a:lnTo>
                <a:lnTo>
                  <a:pt x="196" y="506"/>
                </a:lnTo>
                <a:lnTo>
                  <a:pt x="288" y="522"/>
                </a:lnTo>
                <a:lnTo>
                  <a:pt x="400" y="462"/>
                </a:lnTo>
                <a:lnTo>
                  <a:pt x="548" y="382"/>
                </a:lnTo>
                <a:lnTo>
                  <a:pt x="732" y="306"/>
                </a:lnTo>
                <a:lnTo>
                  <a:pt x="940" y="266"/>
                </a:lnTo>
                <a:lnTo>
                  <a:pt x="1148" y="242"/>
                </a:lnTo>
                <a:lnTo>
                  <a:pt x="1352" y="230"/>
                </a:lnTo>
                <a:lnTo>
                  <a:pt x="1548" y="22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Rectangle 76"/>
          <p:cNvSpPr>
            <a:spLocks noChangeArrowheads="1"/>
          </p:cNvSpPr>
          <p:nvPr/>
        </p:nvSpPr>
        <p:spPr bwMode="auto">
          <a:xfrm>
            <a:off x="4289425" y="1981200"/>
            <a:ext cx="1593850" cy="557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70"/>
          <p:cNvSpPr>
            <a:spLocks noChangeShapeType="1"/>
          </p:cNvSpPr>
          <p:nvPr/>
        </p:nvSpPr>
        <p:spPr bwMode="auto">
          <a:xfrm>
            <a:off x="4354513" y="2101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Text Box 71"/>
          <p:cNvSpPr txBox="1">
            <a:spLocks noChangeArrowheads="1"/>
          </p:cNvSpPr>
          <p:nvPr/>
        </p:nvSpPr>
        <p:spPr bwMode="auto">
          <a:xfrm>
            <a:off x="4583113" y="1997075"/>
            <a:ext cx="13398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Live aboveground carbon</a:t>
            </a:r>
          </a:p>
        </p:txBody>
      </p:sp>
      <p:sp>
        <p:nvSpPr>
          <p:cNvPr id="10255" name="Line 72"/>
          <p:cNvSpPr>
            <a:spLocks noChangeShapeType="1"/>
          </p:cNvSpPr>
          <p:nvPr/>
        </p:nvSpPr>
        <p:spPr bwMode="auto">
          <a:xfrm>
            <a:off x="4354513" y="22653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Line 73"/>
          <p:cNvSpPr>
            <a:spLocks noChangeShapeType="1"/>
          </p:cNvSpPr>
          <p:nvPr/>
        </p:nvSpPr>
        <p:spPr bwMode="auto">
          <a:xfrm>
            <a:off x="4354513" y="24288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Text Box 74"/>
          <p:cNvSpPr txBox="1">
            <a:spLocks noChangeArrowheads="1"/>
          </p:cNvSpPr>
          <p:nvPr/>
        </p:nvSpPr>
        <p:spPr bwMode="auto">
          <a:xfrm>
            <a:off x="4583113" y="2160588"/>
            <a:ext cx="8715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Wood products</a:t>
            </a:r>
          </a:p>
        </p:txBody>
      </p:sp>
      <p:sp>
        <p:nvSpPr>
          <p:cNvPr id="10258" name="Text Box 75"/>
          <p:cNvSpPr txBox="1">
            <a:spLocks noChangeArrowheads="1"/>
          </p:cNvSpPr>
          <p:nvPr/>
        </p:nvSpPr>
        <p:spPr bwMode="auto">
          <a:xfrm>
            <a:off x="4583113" y="2335213"/>
            <a:ext cx="10541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Other carbon pools</a:t>
            </a:r>
          </a:p>
        </p:txBody>
      </p:sp>
      <p:sp>
        <p:nvSpPr>
          <p:cNvPr id="10259" name="Rectangle 30"/>
          <p:cNvSpPr>
            <a:spLocks noChangeArrowheads="1"/>
          </p:cNvSpPr>
          <p:nvPr/>
        </p:nvSpPr>
        <p:spPr bwMode="auto">
          <a:xfrm>
            <a:off x="3557588" y="3368675"/>
            <a:ext cx="2470150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31"/>
          <p:cNvSpPr>
            <a:spLocks noChangeShapeType="1"/>
          </p:cNvSpPr>
          <p:nvPr/>
        </p:nvSpPr>
        <p:spPr bwMode="auto">
          <a:xfrm flipV="1">
            <a:off x="3970338" y="3368675"/>
            <a:ext cx="0" cy="20510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Line 32"/>
          <p:cNvSpPr>
            <a:spLocks noChangeShapeType="1"/>
          </p:cNvSpPr>
          <p:nvPr/>
        </p:nvSpPr>
        <p:spPr bwMode="auto">
          <a:xfrm flipV="1">
            <a:off x="4383088" y="3368675"/>
            <a:ext cx="0" cy="20510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Line 33"/>
          <p:cNvSpPr>
            <a:spLocks noChangeShapeType="1"/>
          </p:cNvSpPr>
          <p:nvPr/>
        </p:nvSpPr>
        <p:spPr bwMode="auto">
          <a:xfrm flipV="1">
            <a:off x="4789488" y="3375025"/>
            <a:ext cx="0" cy="20510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Line 34"/>
          <p:cNvSpPr>
            <a:spLocks noChangeShapeType="1"/>
          </p:cNvSpPr>
          <p:nvPr/>
        </p:nvSpPr>
        <p:spPr bwMode="auto">
          <a:xfrm flipV="1">
            <a:off x="5200650" y="3375025"/>
            <a:ext cx="0" cy="20510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Line 35"/>
          <p:cNvSpPr>
            <a:spLocks noChangeShapeType="1"/>
          </p:cNvSpPr>
          <p:nvPr/>
        </p:nvSpPr>
        <p:spPr bwMode="auto">
          <a:xfrm flipV="1">
            <a:off x="5614988" y="3375025"/>
            <a:ext cx="0" cy="20510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36"/>
          <p:cNvSpPr>
            <a:spLocks noChangeShapeType="1"/>
          </p:cNvSpPr>
          <p:nvPr/>
        </p:nvSpPr>
        <p:spPr bwMode="auto">
          <a:xfrm>
            <a:off x="3557588" y="3654425"/>
            <a:ext cx="24653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39"/>
          <p:cNvSpPr>
            <a:spLocks noChangeShapeType="1"/>
          </p:cNvSpPr>
          <p:nvPr/>
        </p:nvSpPr>
        <p:spPr bwMode="auto">
          <a:xfrm>
            <a:off x="3557588" y="4143375"/>
            <a:ext cx="24653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Line 41"/>
          <p:cNvSpPr>
            <a:spLocks noChangeShapeType="1"/>
          </p:cNvSpPr>
          <p:nvPr/>
        </p:nvSpPr>
        <p:spPr bwMode="auto">
          <a:xfrm>
            <a:off x="3557588" y="4632325"/>
            <a:ext cx="24653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Line 43"/>
          <p:cNvSpPr>
            <a:spLocks noChangeShapeType="1"/>
          </p:cNvSpPr>
          <p:nvPr/>
        </p:nvSpPr>
        <p:spPr bwMode="auto">
          <a:xfrm>
            <a:off x="3557588" y="5121275"/>
            <a:ext cx="24653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Freeform 45"/>
          <p:cNvSpPr>
            <a:spLocks/>
          </p:cNvSpPr>
          <p:nvPr/>
        </p:nvSpPr>
        <p:spPr bwMode="auto">
          <a:xfrm>
            <a:off x="3552825" y="4435475"/>
            <a:ext cx="2470150" cy="736600"/>
          </a:xfrm>
          <a:custGeom>
            <a:avLst/>
            <a:gdLst>
              <a:gd name="T0" fmla="*/ 0 w 1556"/>
              <a:gd name="T1" fmla="*/ 428 h 464"/>
              <a:gd name="T2" fmla="*/ 56 w 1556"/>
              <a:gd name="T3" fmla="*/ 428 h 464"/>
              <a:gd name="T4" fmla="*/ 80 w 1556"/>
              <a:gd name="T5" fmla="*/ 0 h 464"/>
              <a:gd name="T6" fmla="*/ 92 w 1556"/>
              <a:gd name="T7" fmla="*/ 120 h 464"/>
              <a:gd name="T8" fmla="*/ 104 w 1556"/>
              <a:gd name="T9" fmla="*/ 264 h 464"/>
              <a:gd name="T10" fmla="*/ 120 w 1556"/>
              <a:gd name="T11" fmla="*/ 332 h 464"/>
              <a:gd name="T12" fmla="*/ 148 w 1556"/>
              <a:gd name="T13" fmla="*/ 388 h 464"/>
              <a:gd name="T14" fmla="*/ 196 w 1556"/>
              <a:gd name="T15" fmla="*/ 440 h 464"/>
              <a:gd name="T16" fmla="*/ 264 w 1556"/>
              <a:gd name="T17" fmla="*/ 456 h 464"/>
              <a:gd name="T18" fmla="*/ 320 w 1556"/>
              <a:gd name="T19" fmla="*/ 464 h 464"/>
              <a:gd name="T20" fmla="*/ 412 w 1556"/>
              <a:gd name="T21" fmla="*/ 464 h 464"/>
              <a:gd name="T22" fmla="*/ 552 w 1556"/>
              <a:gd name="T23" fmla="*/ 456 h 464"/>
              <a:gd name="T24" fmla="*/ 672 w 1556"/>
              <a:gd name="T25" fmla="*/ 448 h 464"/>
              <a:gd name="T26" fmla="*/ 784 w 1556"/>
              <a:gd name="T27" fmla="*/ 436 h 464"/>
              <a:gd name="T28" fmla="*/ 976 w 1556"/>
              <a:gd name="T29" fmla="*/ 432 h 464"/>
              <a:gd name="T30" fmla="*/ 1556 w 1556"/>
              <a:gd name="T31" fmla="*/ 428 h 4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56"/>
              <a:gd name="T49" fmla="*/ 0 h 464"/>
              <a:gd name="T50" fmla="*/ 1556 w 1556"/>
              <a:gd name="T51" fmla="*/ 464 h 4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56" h="464">
                <a:moveTo>
                  <a:pt x="0" y="428"/>
                </a:moveTo>
                <a:lnTo>
                  <a:pt x="56" y="428"/>
                </a:lnTo>
                <a:lnTo>
                  <a:pt x="80" y="0"/>
                </a:lnTo>
                <a:lnTo>
                  <a:pt x="92" y="120"/>
                </a:lnTo>
                <a:lnTo>
                  <a:pt x="104" y="264"/>
                </a:lnTo>
                <a:lnTo>
                  <a:pt x="120" y="332"/>
                </a:lnTo>
                <a:lnTo>
                  <a:pt x="148" y="388"/>
                </a:lnTo>
                <a:lnTo>
                  <a:pt x="196" y="440"/>
                </a:lnTo>
                <a:lnTo>
                  <a:pt x="264" y="456"/>
                </a:lnTo>
                <a:lnTo>
                  <a:pt x="320" y="464"/>
                </a:lnTo>
                <a:lnTo>
                  <a:pt x="412" y="464"/>
                </a:lnTo>
                <a:lnTo>
                  <a:pt x="552" y="456"/>
                </a:lnTo>
                <a:lnTo>
                  <a:pt x="672" y="448"/>
                </a:lnTo>
                <a:lnTo>
                  <a:pt x="784" y="436"/>
                </a:lnTo>
                <a:lnTo>
                  <a:pt x="976" y="432"/>
                </a:lnTo>
                <a:lnTo>
                  <a:pt x="1556" y="4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70" name="Group 81"/>
          <p:cNvGrpSpPr>
            <a:grpSpLocks/>
          </p:cNvGrpSpPr>
          <p:nvPr/>
        </p:nvGrpSpPr>
        <p:grpSpPr bwMode="auto">
          <a:xfrm>
            <a:off x="3254375" y="3532188"/>
            <a:ext cx="323850" cy="1708150"/>
            <a:chOff x="2038" y="2411"/>
            <a:chExt cx="204" cy="1076"/>
          </a:xfrm>
        </p:grpSpPr>
        <p:sp>
          <p:nvSpPr>
            <p:cNvPr id="10294" name="Text Box 53"/>
            <p:cNvSpPr txBox="1">
              <a:spLocks noChangeArrowheads="1"/>
            </p:cNvSpPr>
            <p:nvPr/>
          </p:nvSpPr>
          <p:spPr bwMode="auto">
            <a:xfrm>
              <a:off x="2078" y="333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0295" name="Text Box 54"/>
            <p:cNvSpPr txBox="1">
              <a:spLocks noChangeArrowheads="1"/>
            </p:cNvSpPr>
            <p:nvPr/>
          </p:nvSpPr>
          <p:spPr bwMode="auto">
            <a:xfrm>
              <a:off x="2038" y="3029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0296" name="Text Box 55"/>
            <p:cNvSpPr txBox="1">
              <a:spLocks noChangeArrowheads="1"/>
            </p:cNvSpPr>
            <p:nvPr/>
          </p:nvSpPr>
          <p:spPr bwMode="auto">
            <a:xfrm>
              <a:off x="2038" y="2719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</a:t>
              </a:r>
            </a:p>
          </p:txBody>
        </p:sp>
        <p:sp>
          <p:nvSpPr>
            <p:cNvPr id="10297" name="Text Box 56"/>
            <p:cNvSpPr txBox="1">
              <a:spLocks noChangeArrowheads="1"/>
            </p:cNvSpPr>
            <p:nvPr/>
          </p:nvSpPr>
          <p:spPr bwMode="auto">
            <a:xfrm>
              <a:off x="2038" y="2411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60</a:t>
              </a:r>
            </a:p>
          </p:txBody>
        </p:sp>
      </p:grpSp>
      <p:sp>
        <p:nvSpPr>
          <p:cNvPr id="10271" name="Text Box 77"/>
          <p:cNvSpPr txBox="1">
            <a:spLocks noChangeArrowheads="1"/>
          </p:cNvSpPr>
          <p:nvPr/>
        </p:nvSpPr>
        <p:spPr bwMode="auto">
          <a:xfrm>
            <a:off x="5018088" y="4794250"/>
            <a:ext cx="4000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Source</a:t>
            </a:r>
          </a:p>
        </p:txBody>
      </p:sp>
      <p:sp>
        <p:nvSpPr>
          <p:cNvPr id="10272" name="Text Box 78"/>
          <p:cNvSpPr txBox="1">
            <a:spLocks noChangeArrowheads="1"/>
          </p:cNvSpPr>
          <p:nvPr/>
        </p:nvSpPr>
        <p:spPr bwMode="auto">
          <a:xfrm>
            <a:off x="4889500" y="5178425"/>
            <a:ext cx="246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Sink</a:t>
            </a:r>
          </a:p>
        </p:txBody>
      </p:sp>
      <p:grpSp>
        <p:nvGrpSpPr>
          <p:cNvPr id="10273" name="Group 80"/>
          <p:cNvGrpSpPr>
            <a:grpSpLocks/>
          </p:cNvGrpSpPr>
          <p:nvPr/>
        </p:nvGrpSpPr>
        <p:grpSpPr bwMode="auto">
          <a:xfrm>
            <a:off x="3429000" y="5427663"/>
            <a:ext cx="2736850" cy="466725"/>
            <a:chOff x="2166" y="3605"/>
            <a:chExt cx="1724" cy="294"/>
          </a:xfrm>
        </p:grpSpPr>
        <p:sp>
          <p:nvSpPr>
            <p:cNvPr id="10286" name="Text Box 46"/>
            <p:cNvSpPr txBox="1">
              <a:spLocks noChangeArrowheads="1"/>
            </p:cNvSpPr>
            <p:nvPr/>
          </p:nvSpPr>
          <p:spPr bwMode="auto">
            <a:xfrm>
              <a:off x="2166" y="360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0287" name="Text Box 47"/>
            <p:cNvSpPr txBox="1">
              <a:spLocks noChangeArrowheads="1"/>
            </p:cNvSpPr>
            <p:nvPr/>
          </p:nvSpPr>
          <p:spPr bwMode="auto">
            <a:xfrm>
              <a:off x="2402" y="360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10288" name="Text Box 48"/>
            <p:cNvSpPr txBox="1">
              <a:spLocks noChangeArrowheads="1"/>
            </p:cNvSpPr>
            <p:nvPr/>
          </p:nvSpPr>
          <p:spPr bwMode="auto">
            <a:xfrm>
              <a:off x="2658" y="360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0289" name="Text Box 49"/>
            <p:cNvSpPr txBox="1">
              <a:spLocks noChangeArrowheads="1"/>
            </p:cNvSpPr>
            <p:nvPr/>
          </p:nvSpPr>
          <p:spPr bwMode="auto">
            <a:xfrm>
              <a:off x="2914" y="3613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30</a:t>
              </a:r>
            </a:p>
          </p:txBody>
        </p:sp>
        <p:sp>
          <p:nvSpPr>
            <p:cNvPr id="10290" name="Text Box 50"/>
            <p:cNvSpPr txBox="1">
              <a:spLocks noChangeArrowheads="1"/>
            </p:cNvSpPr>
            <p:nvPr/>
          </p:nvSpPr>
          <p:spPr bwMode="auto">
            <a:xfrm>
              <a:off x="3174" y="3609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</a:t>
              </a:r>
            </a:p>
          </p:txBody>
        </p:sp>
        <p:sp>
          <p:nvSpPr>
            <p:cNvPr id="10291" name="Text Box 51"/>
            <p:cNvSpPr txBox="1">
              <a:spLocks noChangeArrowheads="1"/>
            </p:cNvSpPr>
            <p:nvPr/>
          </p:nvSpPr>
          <p:spPr bwMode="auto">
            <a:xfrm>
              <a:off x="3434" y="3609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50</a:t>
              </a:r>
            </a:p>
          </p:txBody>
        </p:sp>
        <p:sp>
          <p:nvSpPr>
            <p:cNvPr id="10292" name="Text Box 52"/>
            <p:cNvSpPr txBox="1">
              <a:spLocks noChangeArrowheads="1"/>
            </p:cNvSpPr>
            <p:nvPr/>
          </p:nvSpPr>
          <p:spPr bwMode="auto">
            <a:xfrm>
              <a:off x="3686" y="360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60</a:t>
              </a:r>
            </a:p>
          </p:txBody>
        </p:sp>
        <p:sp>
          <p:nvSpPr>
            <p:cNvPr id="10293" name="Text Box 79"/>
            <p:cNvSpPr txBox="1">
              <a:spLocks noChangeArrowheads="1"/>
            </p:cNvSpPr>
            <p:nvPr/>
          </p:nvSpPr>
          <p:spPr bwMode="auto">
            <a:xfrm>
              <a:off x="2858" y="3745"/>
              <a:ext cx="3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Years</a:t>
              </a:r>
            </a:p>
          </p:txBody>
        </p:sp>
      </p:grpSp>
      <p:sp>
        <p:nvSpPr>
          <p:cNvPr id="10274" name="Text Box 82"/>
          <p:cNvSpPr txBox="1">
            <a:spLocks noChangeArrowheads="1"/>
          </p:cNvSpPr>
          <p:nvPr/>
        </p:nvSpPr>
        <p:spPr bwMode="auto">
          <a:xfrm rot="-5400000">
            <a:off x="2257426" y="4300537"/>
            <a:ext cx="1771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Carbon Flux (Mg C ha</a:t>
            </a:r>
            <a:r>
              <a:rPr lang="en-US" baseline="30000"/>
              <a:t>-1</a:t>
            </a:r>
            <a:r>
              <a:rPr lang="en-US"/>
              <a:t> yr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10275" name="Text Box 83"/>
          <p:cNvSpPr txBox="1">
            <a:spLocks noChangeArrowheads="1"/>
          </p:cNvSpPr>
          <p:nvPr/>
        </p:nvSpPr>
        <p:spPr bwMode="auto">
          <a:xfrm rot="-5400000">
            <a:off x="2479676" y="1665287"/>
            <a:ext cx="1276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Carbon (Mg C ha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grpSp>
        <p:nvGrpSpPr>
          <p:cNvPr id="10276" name="Group 85"/>
          <p:cNvGrpSpPr>
            <a:grpSpLocks/>
          </p:cNvGrpSpPr>
          <p:nvPr/>
        </p:nvGrpSpPr>
        <p:grpSpPr bwMode="auto">
          <a:xfrm>
            <a:off x="3438525" y="2836863"/>
            <a:ext cx="2736850" cy="466725"/>
            <a:chOff x="2166" y="3605"/>
            <a:chExt cx="1724" cy="294"/>
          </a:xfrm>
        </p:grpSpPr>
        <p:sp>
          <p:nvSpPr>
            <p:cNvPr id="10278" name="Text Box 86"/>
            <p:cNvSpPr txBox="1">
              <a:spLocks noChangeArrowheads="1"/>
            </p:cNvSpPr>
            <p:nvPr/>
          </p:nvSpPr>
          <p:spPr bwMode="auto">
            <a:xfrm>
              <a:off x="2166" y="360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0279" name="Text Box 87"/>
            <p:cNvSpPr txBox="1">
              <a:spLocks noChangeArrowheads="1"/>
            </p:cNvSpPr>
            <p:nvPr/>
          </p:nvSpPr>
          <p:spPr bwMode="auto">
            <a:xfrm>
              <a:off x="2402" y="360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10280" name="Text Box 88"/>
            <p:cNvSpPr txBox="1">
              <a:spLocks noChangeArrowheads="1"/>
            </p:cNvSpPr>
            <p:nvPr/>
          </p:nvSpPr>
          <p:spPr bwMode="auto">
            <a:xfrm>
              <a:off x="2658" y="360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0281" name="Text Box 89"/>
            <p:cNvSpPr txBox="1">
              <a:spLocks noChangeArrowheads="1"/>
            </p:cNvSpPr>
            <p:nvPr/>
          </p:nvSpPr>
          <p:spPr bwMode="auto">
            <a:xfrm>
              <a:off x="2914" y="3613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30</a:t>
              </a:r>
            </a:p>
          </p:txBody>
        </p:sp>
        <p:sp>
          <p:nvSpPr>
            <p:cNvPr id="10282" name="Text Box 90"/>
            <p:cNvSpPr txBox="1">
              <a:spLocks noChangeArrowheads="1"/>
            </p:cNvSpPr>
            <p:nvPr/>
          </p:nvSpPr>
          <p:spPr bwMode="auto">
            <a:xfrm>
              <a:off x="3174" y="3609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</a:t>
              </a:r>
            </a:p>
          </p:txBody>
        </p:sp>
        <p:sp>
          <p:nvSpPr>
            <p:cNvPr id="10283" name="Text Box 91"/>
            <p:cNvSpPr txBox="1">
              <a:spLocks noChangeArrowheads="1"/>
            </p:cNvSpPr>
            <p:nvPr/>
          </p:nvSpPr>
          <p:spPr bwMode="auto">
            <a:xfrm>
              <a:off x="3434" y="3609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50</a:t>
              </a:r>
            </a:p>
          </p:txBody>
        </p:sp>
        <p:sp>
          <p:nvSpPr>
            <p:cNvPr id="10284" name="Text Box 92"/>
            <p:cNvSpPr txBox="1">
              <a:spLocks noChangeArrowheads="1"/>
            </p:cNvSpPr>
            <p:nvPr/>
          </p:nvSpPr>
          <p:spPr bwMode="auto">
            <a:xfrm>
              <a:off x="3686" y="360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60</a:t>
              </a:r>
            </a:p>
          </p:txBody>
        </p:sp>
        <p:sp>
          <p:nvSpPr>
            <p:cNvPr id="10285" name="Text Box 93"/>
            <p:cNvSpPr txBox="1">
              <a:spLocks noChangeArrowheads="1"/>
            </p:cNvSpPr>
            <p:nvPr/>
          </p:nvSpPr>
          <p:spPr bwMode="auto">
            <a:xfrm>
              <a:off x="2858" y="3745"/>
              <a:ext cx="3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Years</a:t>
              </a:r>
            </a:p>
          </p:txBody>
        </p:sp>
      </p:grpSp>
      <p:sp>
        <p:nvSpPr>
          <p:cNvPr id="1027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552"/>
          <p:cNvGrpSpPr>
            <a:grpSpLocks/>
          </p:cNvGrpSpPr>
          <p:nvPr/>
        </p:nvGrpSpPr>
        <p:grpSpPr bwMode="auto">
          <a:xfrm>
            <a:off x="1868488" y="0"/>
            <a:ext cx="3292475" cy="2257425"/>
            <a:chOff x="784" y="0"/>
            <a:chExt cx="2074" cy="1422"/>
          </a:xfrm>
        </p:grpSpPr>
        <p:sp>
          <p:nvSpPr>
            <p:cNvPr id="12323" name="Rectangle 7"/>
            <p:cNvSpPr>
              <a:spLocks noChangeArrowheads="1"/>
            </p:cNvSpPr>
            <p:nvPr/>
          </p:nvSpPr>
          <p:spPr bwMode="auto">
            <a:xfrm>
              <a:off x="1109" y="48"/>
              <a:ext cx="1657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8"/>
            <p:cNvSpPr>
              <a:spLocks noChangeShapeType="1"/>
            </p:cNvSpPr>
            <p:nvPr/>
          </p:nvSpPr>
          <p:spPr bwMode="auto">
            <a:xfrm>
              <a:off x="1109" y="1086"/>
              <a:ext cx="16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9"/>
            <p:cNvSpPr>
              <a:spLocks noChangeShapeType="1"/>
            </p:cNvSpPr>
            <p:nvPr/>
          </p:nvSpPr>
          <p:spPr bwMode="auto">
            <a:xfrm>
              <a:off x="1109" y="912"/>
              <a:ext cx="16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10"/>
            <p:cNvSpPr>
              <a:spLocks noChangeShapeType="1"/>
            </p:cNvSpPr>
            <p:nvPr/>
          </p:nvSpPr>
          <p:spPr bwMode="auto">
            <a:xfrm>
              <a:off x="1109" y="738"/>
              <a:ext cx="16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11"/>
            <p:cNvSpPr>
              <a:spLocks noChangeShapeType="1"/>
            </p:cNvSpPr>
            <p:nvPr/>
          </p:nvSpPr>
          <p:spPr bwMode="auto">
            <a:xfrm>
              <a:off x="1109" y="570"/>
              <a:ext cx="16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12"/>
            <p:cNvSpPr>
              <a:spLocks noChangeShapeType="1"/>
            </p:cNvSpPr>
            <p:nvPr/>
          </p:nvSpPr>
          <p:spPr bwMode="auto">
            <a:xfrm>
              <a:off x="1109" y="396"/>
              <a:ext cx="16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13"/>
            <p:cNvSpPr>
              <a:spLocks noChangeShapeType="1"/>
            </p:cNvSpPr>
            <p:nvPr/>
          </p:nvSpPr>
          <p:spPr bwMode="auto">
            <a:xfrm>
              <a:off x="1109" y="222"/>
              <a:ext cx="16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14"/>
            <p:cNvSpPr>
              <a:spLocks noChangeShapeType="1"/>
            </p:cNvSpPr>
            <p:nvPr/>
          </p:nvSpPr>
          <p:spPr bwMode="auto">
            <a:xfrm>
              <a:off x="1109" y="48"/>
              <a:ext cx="16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15"/>
            <p:cNvSpPr>
              <a:spLocks noChangeShapeType="1"/>
            </p:cNvSpPr>
            <p:nvPr/>
          </p:nvSpPr>
          <p:spPr bwMode="auto">
            <a:xfrm>
              <a:off x="1319" y="48"/>
              <a:ext cx="1" cy="1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16"/>
            <p:cNvSpPr>
              <a:spLocks noChangeShapeType="1"/>
            </p:cNvSpPr>
            <p:nvPr/>
          </p:nvSpPr>
          <p:spPr bwMode="auto">
            <a:xfrm>
              <a:off x="1523" y="48"/>
              <a:ext cx="1" cy="1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17"/>
            <p:cNvSpPr>
              <a:spLocks noChangeShapeType="1"/>
            </p:cNvSpPr>
            <p:nvPr/>
          </p:nvSpPr>
          <p:spPr bwMode="auto">
            <a:xfrm>
              <a:off x="1733" y="48"/>
              <a:ext cx="1" cy="1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18"/>
            <p:cNvSpPr>
              <a:spLocks noChangeShapeType="1"/>
            </p:cNvSpPr>
            <p:nvPr/>
          </p:nvSpPr>
          <p:spPr bwMode="auto">
            <a:xfrm>
              <a:off x="1938" y="48"/>
              <a:ext cx="1" cy="1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19"/>
            <p:cNvSpPr>
              <a:spLocks noChangeShapeType="1"/>
            </p:cNvSpPr>
            <p:nvPr/>
          </p:nvSpPr>
          <p:spPr bwMode="auto">
            <a:xfrm>
              <a:off x="2148" y="48"/>
              <a:ext cx="1" cy="1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20"/>
            <p:cNvSpPr>
              <a:spLocks noChangeShapeType="1"/>
            </p:cNvSpPr>
            <p:nvPr/>
          </p:nvSpPr>
          <p:spPr bwMode="auto">
            <a:xfrm>
              <a:off x="2352" y="48"/>
              <a:ext cx="1" cy="1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21"/>
            <p:cNvSpPr>
              <a:spLocks noChangeShapeType="1"/>
            </p:cNvSpPr>
            <p:nvPr/>
          </p:nvSpPr>
          <p:spPr bwMode="auto">
            <a:xfrm>
              <a:off x="2562" y="48"/>
              <a:ext cx="1" cy="1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22"/>
            <p:cNvSpPr>
              <a:spLocks noChangeShapeType="1"/>
            </p:cNvSpPr>
            <p:nvPr/>
          </p:nvSpPr>
          <p:spPr bwMode="auto">
            <a:xfrm>
              <a:off x="2766" y="48"/>
              <a:ext cx="1" cy="1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Rectangle 23"/>
            <p:cNvSpPr>
              <a:spLocks noChangeArrowheads="1"/>
            </p:cNvSpPr>
            <p:nvPr/>
          </p:nvSpPr>
          <p:spPr bwMode="auto">
            <a:xfrm>
              <a:off x="1109" y="48"/>
              <a:ext cx="1657" cy="12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Line 24"/>
            <p:cNvSpPr>
              <a:spLocks noChangeShapeType="1"/>
            </p:cNvSpPr>
            <p:nvPr/>
          </p:nvSpPr>
          <p:spPr bwMode="auto">
            <a:xfrm>
              <a:off x="1109" y="48"/>
              <a:ext cx="1" cy="1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25"/>
            <p:cNvSpPr>
              <a:spLocks noChangeShapeType="1"/>
            </p:cNvSpPr>
            <p:nvPr/>
          </p:nvSpPr>
          <p:spPr bwMode="auto">
            <a:xfrm>
              <a:off x="1091" y="126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29"/>
            <p:cNvSpPr>
              <a:spLocks noChangeShapeType="1"/>
            </p:cNvSpPr>
            <p:nvPr/>
          </p:nvSpPr>
          <p:spPr bwMode="auto">
            <a:xfrm>
              <a:off x="1091" y="108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33"/>
            <p:cNvSpPr>
              <a:spLocks noChangeShapeType="1"/>
            </p:cNvSpPr>
            <p:nvPr/>
          </p:nvSpPr>
          <p:spPr bwMode="auto">
            <a:xfrm>
              <a:off x="1091" y="91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37"/>
            <p:cNvSpPr>
              <a:spLocks noChangeShapeType="1"/>
            </p:cNvSpPr>
            <p:nvPr/>
          </p:nvSpPr>
          <p:spPr bwMode="auto">
            <a:xfrm>
              <a:off x="1091" y="73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41"/>
            <p:cNvSpPr>
              <a:spLocks noChangeShapeType="1"/>
            </p:cNvSpPr>
            <p:nvPr/>
          </p:nvSpPr>
          <p:spPr bwMode="auto">
            <a:xfrm>
              <a:off x="1091" y="57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45"/>
            <p:cNvSpPr>
              <a:spLocks noChangeShapeType="1"/>
            </p:cNvSpPr>
            <p:nvPr/>
          </p:nvSpPr>
          <p:spPr bwMode="auto">
            <a:xfrm>
              <a:off x="1091" y="39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49"/>
            <p:cNvSpPr>
              <a:spLocks noChangeShapeType="1"/>
            </p:cNvSpPr>
            <p:nvPr/>
          </p:nvSpPr>
          <p:spPr bwMode="auto">
            <a:xfrm>
              <a:off x="1091" y="22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53"/>
            <p:cNvSpPr>
              <a:spLocks noChangeShapeType="1"/>
            </p:cNvSpPr>
            <p:nvPr/>
          </p:nvSpPr>
          <p:spPr bwMode="auto">
            <a:xfrm>
              <a:off x="1091" y="4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54"/>
            <p:cNvSpPr>
              <a:spLocks noChangeShapeType="1"/>
            </p:cNvSpPr>
            <p:nvPr/>
          </p:nvSpPr>
          <p:spPr bwMode="auto">
            <a:xfrm>
              <a:off x="1085" y="126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55"/>
            <p:cNvSpPr>
              <a:spLocks noChangeShapeType="1"/>
            </p:cNvSpPr>
            <p:nvPr/>
          </p:nvSpPr>
          <p:spPr bwMode="auto">
            <a:xfrm>
              <a:off x="1085" y="108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56"/>
            <p:cNvSpPr>
              <a:spLocks noChangeShapeType="1"/>
            </p:cNvSpPr>
            <p:nvPr/>
          </p:nvSpPr>
          <p:spPr bwMode="auto">
            <a:xfrm>
              <a:off x="1085" y="91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Line 57"/>
            <p:cNvSpPr>
              <a:spLocks noChangeShapeType="1"/>
            </p:cNvSpPr>
            <p:nvPr/>
          </p:nvSpPr>
          <p:spPr bwMode="auto">
            <a:xfrm>
              <a:off x="1085" y="73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Line 58"/>
            <p:cNvSpPr>
              <a:spLocks noChangeShapeType="1"/>
            </p:cNvSpPr>
            <p:nvPr/>
          </p:nvSpPr>
          <p:spPr bwMode="auto">
            <a:xfrm>
              <a:off x="1085" y="57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Line 59"/>
            <p:cNvSpPr>
              <a:spLocks noChangeShapeType="1"/>
            </p:cNvSpPr>
            <p:nvPr/>
          </p:nvSpPr>
          <p:spPr bwMode="auto">
            <a:xfrm>
              <a:off x="1085" y="39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Line 60"/>
            <p:cNvSpPr>
              <a:spLocks noChangeShapeType="1"/>
            </p:cNvSpPr>
            <p:nvPr/>
          </p:nvSpPr>
          <p:spPr bwMode="auto">
            <a:xfrm>
              <a:off x="1085" y="22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Line 61"/>
            <p:cNvSpPr>
              <a:spLocks noChangeShapeType="1"/>
            </p:cNvSpPr>
            <p:nvPr/>
          </p:nvSpPr>
          <p:spPr bwMode="auto">
            <a:xfrm>
              <a:off x="1085" y="4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Line 62"/>
            <p:cNvSpPr>
              <a:spLocks noChangeShapeType="1"/>
            </p:cNvSpPr>
            <p:nvPr/>
          </p:nvSpPr>
          <p:spPr bwMode="auto">
            <a:xfrm>
              <a:off x="1109" y="1260"/>
              <a:ext cx="16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Line 63"/>
            <p:cNvSpPr>
              <a:spLocks noChangeShapeType="1"/>
            </p:cNvSpPr>
            <p:nvPr/>
          </p:nvSpPr>
          <p:spPr bwMode="auto">
            <a:xfrm flipV="1">
              <a:off x="1109" y="126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Line 67"/>
            <p:cNvSpPr>
              <a:spLocks noChangeShapeType="1"/>
            </p:cNvSpPr>
            <p:nvPr/>
          </p:nvSpPr>
          <p:spPr bwMode="auto">
            <a:xfrm flipV="1">
              <a:off x="1319" y="126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Line 71"/>
            <p:cNvSpPr>
              <a:spLocks noChangeShapeType="1"/>
            </p:cNvSpPr>
            <p:nvPr/>
          </p:nvSpPr>
          <p:spPr bwMode="auto">
            <a:xfrm flipV="1">
              <a:off x="1523" y="126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Line 75"/>
            <p:cNvSpPr>
              <a:spLocks noChangeShapeType="1"/>
            </p:cNvSpPr>
            <p:nvPr/>
          </p:nvSpPr>
          <p:spPr bwMode="auto">
            <a:xfrm flipV="1">
              <a:off x="1733" y="126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Line 79"/>
            <p:cNvSpPr>
              <a:spLocks noChangeShapeType="1"/>
            </p:cNvSpPr>
            <p:nvPr/>
          </p:nvSpPr>
          <p:spPr bwMode="auto">
            <a:xfrm flipV="1">
              <a:off x="1938" y="126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Line 83"/>
            <p:cNvSpPr>
              <a:spLocks noChangeShapeType="1"/>
            </p:cNvSpPr>
            <p:nvPr/>
          </p:nvSpPr>
          <p:spPr bwMode="auto">
            <a:xfrm flipV="1">
              <a:off x="2148" y="126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Line 87"/>
            <p:cNvSpPr>
              <a:spLocks noChangeShapeType="1"/>
            </p:cNvSpPr>
            <p:nvPr/>
          </p:nvSpPr>
          <p:spPr bwMode="auto">
            <a:xfrm flipV="1">
              <a:off x="2352" y="126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Line 91"/>
            <p:cNvSpPr>
              <a:spLocks noChangeShapeType="1"/>
            </p:cNvSpPr>
            <p:nvPr/>
          </p:nvSpPr>
          <p:spPr bwMode="auto">
            <a:xfrm flipV="1">
              <a:off x="2562" y="126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Line 95"/>
            <p:cNvSpPr>
              <a:spLocks noChangeShapeType="1"/>
            </p:cNvSpPr>
            <p:nvPr/>
          </p:nvSpPr>
          <p:spPr bwMode="auto">
            <a:xfrm flipV="1">
              <a:off x="2766" y="126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Line 96"/>
            <p:cNvSpPr>
              <a:spLocks noChangeShapeType="1"/>
            </p:cNvSpPr>
            <p:nvPr/>
          </p:nvSpPr>
          <p:spPr bwMode="auto">
            <a:xfrm flipV="1">
              <a:off x="1109" y="126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Line 97"/>
            <p:cNvSpPr>
              <a:spLocks noChangeShapeType="1"/>
            </p:cNvSpPr>
            <p:nvPr/>
          </p:nvSpPr>
          <p:spPr bwMode="auto">
            <a:xfrm flipV="1">
              <a:off x="1319" y="126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Line 98"/>
            <p:cNvSpPr>
              <a:spLocks noChangeShapeType="1"/>
            </p:cNvSpPr>
            <p:nvPr/>
          </p:nvSpPr>
          <p:spPr bwMode="auto">
            <a:xfrm flipV="1">
              <a:off x="1523" y="126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Line 99"/>
            <p:cNvSpPr>
              <a:spLocks noChangeShapeType="1"/>
            </p:cNvSpPr>
            <p:nvPr/>
          </p:nvSpPr>
          <p:spPr bwMode="auto">
            <a:xfrm flipV="1">
              <a:off x="1733" y="126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Line 100"/>
            <p:cNvSpPr>
              <a:spLocks noChangeShapeType="1"/>
            </p:cNvSpPr>
            <p:nvPr/>
          </p:nvSpPr>
          <p:spPr bwMode="auto">
            <a:xfrm flipV="1">
              <a:off x="1938" y="126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Line 101"/>
            <p:cNvSpPr>
              <a:spLocks noChangeShapeType="1"/>
            </p:cNvSpPr>
            <p:nvPr/>
          </p:nvSpPr>
          <p:spPr bwMode="auto">
            <a:xfrm flipV="1">
              <a:off x="2148" y="126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Line 102"/>
            <p:cNvSpPr>
              <a:spLocks noChangeShapeType="1"/>
            </p:cNvSpPr>
            <p:nvPr/>
          </p:nvSpPr>
          <p:spPr bwMode="auto">
            <a:xfrm flipV="1">
              <a:off x="2352" y="126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Line 103"/>
            <p:cNvSpPr>
              <a:spLocks noChangeShapeType="1"/>
            </p:cNvSpPr>
            <p:nvPr/>
          </p:nvSpPr>
          <p:spPr bwMode="auto">
            <a:xfrm flipV="1">
              <a:off x="2562" y="126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Line 104"/>
            <p:cNvSpPr>
              <a:spLocks noChangeShapeType="1"/>
            </p:cNvSpPr>
            <p:nvPr/>
          </p:nvSpPr>
          <p:spPr bwMode="auto">
            <a:xfrm flipV="1">
              <a:off x="2766" y="126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Line 105"/>
            <p:cNvSpPr>
              <a:spLocks noChangeShapeType="1"/>
            </p:cNvSpPr>
            <p:nvPr/>
          </p:nvSpPr>
          <p:spPr bwMode="auto">
            <a:xfrm>
              <a:off x="1211" y="10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Line 106"/>
            <p:cNvSpPr>
              <a:spLocks noChangeShapeType="1"/>
            </p:cNvSpPr>
            <p:nvPr/>
          </p:nvSpPr>
          <p:spPr bwMode="auto">
            <a:xfrm flipV="1">
              <a:off x="1223" y="100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107"/>
            <p:cNvSpPr>
              <a:spLocks noChangeShapeType="1"/>
            </p:cNvSpPr>
            <p:nvPr/>
          </p:nvSpPr>
          <p:spPr bwMode="auto">
            <a:xfrm>
              <a:off x="1235" y="10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Line 108"/>
            <p:cNvSpPr>
              <a:spLocks noChangeShapeType="1"/>
            </p:cNvSpPr>
            <p:nvPr/>
          </p:nvSpPr>
          <p:spPr bwMode="auto">
            <a:xfrm flipV="1">
              <a:off x="1241" y="100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pPr>
          <p:spPr bwMode="auto">
            <a:xfrm>
              <a:off x="1253" y="100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Line 110"/>
            <p:cNvSpPr>
              <a:spLocks noChangeShapeType="1"/>
            </p:cNvSpPr>
            <p:nvPr/>
          </p:nvSpPr>
          <p:spPr bwMode="auto">
            <a:xfrm flipV="1">
              <a:off x="1265" y="99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Line 111"/>
            <p:cNvSpPr>
              <a:spLocks noChangeShapeType="1"/>
            </p:cNvSpPr>
            <p:nvPr/>
          </p:nvSpPr>
          <p:spPr bwMode="auto">
            <a:xfrm>
              <a:off x="1277" y="99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Line 112"/>
            <p:cNvSpPr>
              <a:spLocks noChangeShapeType="1"/>
            </p:cNvSpPr>
            <p:nvPr/>
          </p:nvSpPr>
          <p:spPr bwMode="auto">
            <a:xfrm>
              <a:off x="1283" y="99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Line 113"/>
            <p:cNvSpPr>
              <a:spLocks noChangeShapeType="1"/>
            </p:cNvSpPr>
            <p:nvPr/>
          </p:nvSpPr>
          <p:spPr bwMode="auto">
            <a:xfrm flipV="1">
              <a:off x="1295" y="99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Line 114"/>
            <p:cNvSpPr>
              <a:spLocks noChangeShapeType="1"/>
            </p:cNvSpPr>
            <p:nvPr/>
          </p:nvSpPr>
          <p:spPr bwMode="auto">
            <a:xfrm>
              <a:off x="1307" y="99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Line 115"/>
            <p:cNvSpPr>
              <a:spLocks noChangeShapeType="1"/>
            </p:cNvSpPr>
            <p:nvPr/>
          </p:nvSpPr>
          <p:spPr bwMode="auto">
            <a:xfrm flipV="1">
              <a:off x="1319" y="98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Line 116"/>
            <p:cNvSpPr>
              <a:spLocks noChangeShapeType="1"/>
            </p:cNvSpPr>
            <p:nvPr/>
          </p:nvSpPr>
          <p:spPr bwMode="auto">
            <a:xfrm>
              <a:off x="1325" y="98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Line 117"/>
            <p:cNvSpPr>
              <a:spLocks noChangeShapeType="1"/>
            </p:cNvSpPr>
            <p:nvPr/>
          </p:nvSpPr>
          <p:spPr bwMode="auto">
            <a:xfrm flipV="1">
              <a:off x="1337" y="97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Line 118"/>
            <p:cNvSpPr>
              <a:spLocks noChangeShapeType="1"/>
            </p:cNvSpPr>
            <p:nvPr/>
          </p:nvSpPr>
          <p:spPr bwMode="auto">
            <a:xfrm>
              <a:off x="1349" y="97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Line 119"/>
            <p:cNvSpPr>
              <a:spLocks noChangeShapeType="1"/>
            </p:cNvSpPr>
            <p:nvPr/>
          </p:nvSpPr>
          <p:spPr bwMode="auto">
            <a:xfrm flipV="1">
              <a:off x="1355" y="97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Line 120"/>
            <p:cNvSpPr>
              <a:spLocks noChangeShapeType="1"/>
            </p:cNvSpPr>
            <p:nvPr/>
          </p:nvSpPr>
          <p:spPr bwMode="auto">
            <a:xfrm>
              <a:off x="1367" y="97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Line 121"/>
            <p:cNvSpPr>
              <a:spLocks noChangeShapeType="1"/>
            </p:cNvSpPr>
            <p:nvPr/>
          </p:nvSpPr>
          <p:spPr bwMode="auto">
            <a:xfrm>
              <a:off x="1379" y="97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Line 122"/>
            <p:cNvSpPr>
              <a:spLocks noChangeShapeType="1"/>
            </p:cNvSpPr>
            <p:nvPr/>
          </p:nvSpPr>
          <p:spPr bwMode="auto">
            <a:xfrm>
              <a:off x="1391" y="97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Line 123"/>
            <p:cNvSpPr>
              <a:spLocks noChangeShapeType="1"/>
            </p:cNvSpPr>
            <p:nvPr/>
          </p:nvSpPr>
          <p:spPr bwMode="auto">
            <a:xfrm>
              <a:off x="1397" y="97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Line 124"/>
            <p:cNvSpPr>
              <a:spLocks noChangeShapeType="1"/>
            </p:cNvSpPr>
            <p:nvPr/>
          </p:nvSpPr>
          <p:spPr bwMode="auto">
            <a:xfrm flipV="1">
              <a:off x="1409" y="96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Line 125"/>
            <p:cNvSpPr>
              <a:spLocks noChangeShapeType="1"/>
            </p:cNvSpPr>
            <p:nvPr/>
          </p:nvSpPr>
          <p:spPr bwMode="auto">
            <a:xfrm>
              <a:off x="1421" y="96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Line 126"/>
            <p:cNvSpPr>
              <a:spLocks noChangeShapeType="1"/>
            </p:cNvSpPr>
            <p:nvPr/>
          </p:nvSpPr>
          <p:spPr bwMode="auto">
            <a:xfrm>
              <a:off x="1427" y="96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Line 127"/>
            <p:cNvSpPr>
              <a:spLocks noChangeShapeType="1"/>
            </p:cNvSpPr>
            <p:nvPr/>
          </p:nvSpPr>
          <p:spPr bwMode="auto">
            <a:xfrm>
              <a:off x="1439" y="96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Line 128"/>
            <p:cNvSpPr>
              <a:spLocks noChangeShapeType="1"/>
            </p:cNvSpPr>
            <p:nvPr/>
          </p:nvSpPr>
          <p:spPr bwMode="auto">
            <a:xfrm>
              <a:off x="1451" y="96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Line 129"/>
            <p:cNvSpPr>
              <a:spLocks noChangeShapeType="1"/>
            </p:cNvSpPr>
            <p:nvPr/>
          </p:nvSpPr>
          <p:spPr bwMode="auto">
            <a:xfrm flipV="1">
              <a:off x="1463" y="9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Line 130"/>
            <p:cNvSpPr>
              <a:spLocks noChangeShapeType="1"/>
            </p:cNvSpPr>
            <p:nvPr/>
          </p:nvSpPr>
          <p:spPr bwMode="auto">
            <a:xfrm>
              <a:off x="1469" y="96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Line 131"/>
            <p:cNvSpPr>
              <a:spLocks noChangeShapeType="1"/>
            </p:cNvSpPr>
            <p:nvPr/>
          </p:nvSpPr>
          <p:spPr bwMode="auto">
            <a:xfrm>
              <a:off x="1481" y="96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Line 132"/>
            <p:cNvSpPr>
              <a:spLocks noChangeShapeType="1"/>
            </p:cNvSpPr>
            <p:nvPr/>
          </p:nvSpPr>
          <p:spPr bwMode="auto">
            <a:xfrm>
              <a:off x="1493" y="96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Line 133"/>
            <p:cNvSpPr>
              <a:spLocks noChangeShapeType="1"/>
            </p:cNvSpPr>
            <p:nvPr/>
          </p:nvSpPr>
          <p:spPr bwMode="auto">
            <a:xfrm>
              <a:off x="1505" y="96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Line 134"/>
            <p:cNvSpPr>
              <a:spLocks noChangeShapeType="1"/>
            </p:cNvSpPr>
            <p:nvPr/>
          </p:nvSpPr>
          <p:spPr bwMode="auto">
            <a:xfrm>
              <a:off x="1511" y="96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Line 135"/>
            <p:cNvSpPr>
              <a:spLocks noChangeShapeType="1"/>
            </p:cNvSpPr>
            <p:nvPr/>
          </p:nvSpPr>
          <p:spPr bwMode="auto">
            <a:xfrm>
              <a:off x="1523" y="96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Line 136"/>
            <p:cNvSpPr>
              <a:spLocks noChangeShapeType="1"/>
            </p:cNvSpPr>
            <p:nvPr/>
          </p:nvSpPr>
          <p:spPr bwMode="auto">
            <a:xfrm>
              <a:off x="1535" y="96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Line 137"/>
            <p:cNvSpPr>
              <a:spLocks noChangeShapeType="1"/>
            </p:cNvSpPr>
            <p:nvPr/>
          </p:nvSpPr>
          <p:spPr bwMode="auto">
            <a:xfrm>
              <a:off x="1541" y="96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Line 138"/>
            <p:cNvSpPr>
              <a:spLocks noChangeShapeType="1"/>
            </p:cNvSpPr>
            <p:nvPr/>
          </p:nvSpPr>
          <p:spPr bwMode="auto">
            <a:xfrm>
              <a:off x="1553" y="96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Line 139"/>
            <p:cNvSpPr>
              <a:spLocks noChangeShapeType="1"/>
            </p:cNvSpPr>
            <p:nvPr/>
          </p:nvSpPr>
          <p:spPr bwMode="auto">
            <a:xfrm>
              <a:off x="1565" y="96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Line 140"/>
            <p:cNvSpPr>
              <a:spLocks noChangeShapeType="1"/>
            </p:cNvSpPr>
            <p:nvPr/>
          </p:nvSpPr>
          <p:spPr bwMode="auto">
            <a:xfrm>
              <a:off x="1577" y="96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Line 141"/>
            <p:cNvSpPr>
              <a:spLocks noChangeShapeType="1"/>
            </p:cNvSpPr>
            <p:nvPr/>
          </p:nvSpPr>
          <p:spPr bwMode="auto">
            <a:xfrm>
              <a:off x="1583" y="96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Line 142"/>
            <p:cNvSpPr>
              <a:spLocks noChangeShapeType="1"/>
            </p:cNvSpPr>
            <p:nvPr/>
          </p:nvSpPr>
          <p:spPr bwMode="auto">
            <a:xfrm>
              <a:off x="1595" y="96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Line 143"/>
            <p:cNvSpPr>
              <a:spLocks noChangeShapeType="1"/>
            </p:cNvSpPr>
            <p:nvPr/>
          </p:nvSpPr>
          <p:spPr bwMode="auto">
            <a:xfrm>
              <a:off x="1607" y="96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Line 144"/>
            <p:cNvSpPr>
              <a:spLocks noChangeShapeType="1"/>
            </p:cNvSpPr>
            <p:nvPr/>
          </p:nvSpPr>
          <p:spPr bwMode="auto">
            <a:xfrm>
              <a:off x="1619" y="96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Line 145"/>
            <p:cNvSpPr>
              <a:spLocks noChangeShapeType="1"/>
            </p:cNvSpPr>
            <p:nvPr/>
          </p:nvSpPr>
          <p:spPr bwMode="auto">
            <a:xfrm flipV="1">
              <a:off x="1625" y="96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Line 146"/>
            <p:cNvSpPr>
              <a:spLocks noChangeShapeType="1"/>
            </p:cNvSpPr>
            <p:nvPr/>
          </p:nvSpPr>
          <p:spPr bwMode="auto">
            <a:xfrm flipV="1">
              <a:off x="1637" y="95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Line 147"/>
            <p:cNvSpPr>
              <a:spLocks noChangeShapeType="1"/>
            </p:cNvSpPr>
            <p:nvPr/>
          </p:nvSpPr>
          <p:spPr bwMode="auto">
            <a:xfrm>
              <a:off x="1649" y="95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Line 148"/>
            <p:cNvSpPr>
              <a:spLocks noChangeShapeType="1"/>
            </p:cNvSpPr>
            <p:nvPr/>
          </p:nvSpPr>
          <p:spPr bwMode="auto">
            <a:xfrm>
              <a:off x="1655" y="95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Line 149"/>
            <p:cNvSpPr>
              <a:spLocks noChangeShapeType="1"/>
            </p:cNvSpPr>
            <p:nvPr/>
          </p:nvSpPr>
          <p:spPr bwMode="auto">
            <a:xfrm>
              <a:off x="1667" y="95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Line 150"/>
            <p:cNvSpPr>
              <a:spLocks noChangeShapeType="1"/>
            </p:cNvSpPr>
            <p:nvPr/>
          </p:nvSpPr>
          <p:spPr bwMode="auto">
            <a:xfrm>
              <a:off x="1679" y="95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Line 151"/>
            <p:cNvSpPr>
              <a:spLocks noChangeShapeType="1"/>
            </p:cNvSpPr>
            <p:nvPr/>
          </p:nvSpPr>
          <p:spPr bwMode="auto">
            <a:xfrm>
              <a:off x="1691" y="95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Line 152"/>
            <p:cNvSpPr>
              <a:spLocks noChangeShapeType="1"/>
            </p:cNvSpPr>
            <p:nvPr/>
          </p:nvSpPr>
          <p:spPr bwMode="auto">
            <a:xfrm flipV="1">
              <a:off x="1697" y="94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Line 153"/>
            <p:cNvSpPr>
              <a:spLocks noChangeShapeType="1"/>
            </p:cNvSpPr>
            <p:nvPr/>
          </p:nvSpPr>
          <p:spPr bwMode="auto">
            <a:xfrm>
              <a:off x="1709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Line 154"/>
            <p:cNvSpPr>
              <a:spLocks noChangeShapeType="1"/>
            </p:cNvSpPr>
            <p:nvPr/>
          </p:nvSpPr>
          <p:spPr bwMode="auto">
            <a:xfrm>
              <a:off x="1721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Line 155"/>
            <p:cNvSpPr>
              <a:spLocks noChangeShapeType="1"/>
            </p:cNvSpPr>
            <p:nvPr/>
          </p:nvSpPr>
          <p:spPr bwMode="auto">
            <a:xfrm>
              <a:off x="1733" y="94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Line 156"/>
            <p:cNvSpPr>
              <a:spLocks noChangeShapeType="1"/>
            </p:cNvSpPr>
            <p:nvPr/>
          </p:nvSpPr>
          <p:spPr bwMode="auto">
            <a:xfrm>
              <a:off x="1739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Line 157"/>
            <p:cNvSpPr>
              <a:spLocks noChangeShapeType="1"/>
            </p:cNvSpPr>
            <p:nvPr/>
          </p:nvSpPr>
          <p:spPr bwMode="auto">
            <a:xfrm>
              <a:off x="1751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Line 158"/>
            <p:cNvSpPr>
              <a:spLocks noChangeShapeType="1"/>
            </p:cNvSpPr>
            <p:nvPr/>
          </p:nvSpPr>
          <p:spPr bwMode="auto">
            <a:xfrm>
              <a:off x="1763" y="94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Line 159"/>
            <p:cNvSpPr>
              <a:spLocks noChangeShapeType="1"/>
            </p:cNvSpPr>
            <p:nvPr/>
          </p:nvSpPr>
          <p:spPr bwMode="auto">
            <a:xfrm>
              <a:off x="1769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Line 160"/>
            <p:cNvSpPr>
              <a:spLocks noChangeShapeType="1"/>
            </p:cNvSpPr>
            <p:nvPr/>
          </p:nvSpPr>
          <p:spPr bwMode="auto">
            <a:xfrm>
              <a:off x="1781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Line 161"/>
            <p:cNvSpPr>
              <a:spLocks noChangeShapeType="1"/>
            </p:cNvSpPr>
            <p:nvPr/>
          </p:nvSpPr>
          <p:spPr bwMode="auto">
            <a:xfrm>
              <a:off x="1793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3" name="Line 162"/>
            <p:cNvSpPr>
              <a:spLocks noChangeShapeType="1"/>
            </p:cNvSpPr>
            <p:nvPr/>
          </p:nvSpPr>
          <p:spPr bwMode="auto">
            <a:xfrm>
              <a:off x="1805" y="948"/>
              <a:ext cx="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Line 163"/>
            <p:cNvSpPr>
              <a:spLocks noChangeShapeType="1"/>
            </p:cNvSpPr>
            <p:nvPr/>
          </p:nvSpPr>
          <p:spPr bwMode="auto">
            <a:xfrm>
              <a:off x="1812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Line 164"/>
            <p:cNvSpPr>
              <a:spLocks noChangeShapeType="1"/>
            </p:cNvSpPr>
            <p:nvPr/>
          </p:nvSpPr>
          <p:spPr bwMode="auto">
            <a:xfrm>
              <a:off x="1824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Line 165"/>
            <p:cNvSpPr>
              <a:spLocks noChangeShapeType="1"/>
            </p:cNvSpPr>
            <p:nvPr/>
          </p:nvSpPr>
          <p:spPr bwMode="auto">
            <a:xfrm>
              <a:off x="1836" y="94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Line 166"/>
            <p:cNvSpPr>
              <a:spLocks noChangeShapeType="1"/>
            </p:cNvSpPr>
            <p:nvPr/>
          </p:nvSpPr>
          <p:spPr bwMode="auto">
            <a:xfrm>
              <a:off x="1842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Line 167"/>
            <p:cNvSpPr>
              <a:spLocks noChangeShapeType="1"/>
            </p:cNvSpPr>
            <p:nvPr/>
          </p:nvSpPr>
          <p:spPr bwMode="auto">
            <a:xfrm>
              <a:off x="1854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Line 168"/>
            <p:cNvSpPr>
              <a:spLocks noChangeShapeType="1"/>
            </p:cNvSpPr>
            <p:nvPr/>
          </p:nvSpPr>
          <p:spPr bwMode="auto">
            <a:xfrm>
              <a:off x="1866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Line 169"/>
            <p:cNvSpPr>
              <a:spLocks noChangeShapeType="1"/>
            </p:cNvSpPr>
            <p:nvPr/>
          </p:nvSpPr>
          <p:spPr bwMode="auto">
            <a:xfrm>
              <a:off x="1878" y="94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Line 170"/>
            <p:cNvSpPr>
              <a:spLocks noChangeShapeType="1"/>
            </p:cNvSpPr>
            <p:nvPr/>
          </p:nvSpPr>
          <p:spPr bwMode="auto">
            <a:xfrm>
              <a:off x="1884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Line 171"/>
            <p:cNvSpPr>
              <a:spLocks noChangeShapeType="1"/>
            </p:cNvSpPr>
            <p:nvPr/>
          </p:nvSpPr>
          <p:spPr bwMode="auto">
            <a:xfrm>
              <a:off x="1896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Line 172"/>
            <p:cNvSpPr>
              <a:spLocks noChangeShapeType="1"/>
            </p:cNvSpPr>
            <p:nvPr/>
          </p:nvSpPr>
          <p:spPr bwMode="auto">
            <a:xfrm>
              <a:off x="1908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Line 173"/>
            <p:cNvSpPr>
              <a:spLocks noChangeShapeType="1"/>
            </p:cNvSpPr>
            <p:nvPr/>
          </p:nvSpPr>
          <p:spPr bwMode="auto">
            <a:xfrm>
              <a:off x="1920" y="94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Line 174"/>
            <p:cNvSpPr>
              <a:spLocks noChangeShapeType="1"/>
            </p:cNvSpPr>
            <p:nvPr/>
          </p:nvSpPr>
          <p:spPr bwMode="auto">
            <a:xfrm>
              <a:off x="1926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Line 175"/>
            <p:cNvSpPr>
              <a:spLocks noChangeShapeType="1"/>
            </p:cNvSpPr>
            <p:nvPr/>
          </p:nvSpPr>
          <p:spPr bwMode="auto">
            <a:xfrm>
              <a:off x="1938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Line 176"/>
            <p:cNvSpPr>
              <a:spLocks noChangeShapeType="1"/>
            </p:cNvSpPr>
            <p:nvPr/>
          </p:nvSpPr>
          <p:spPr bwMode="auto">
            <a:xfrm>
              <a:off x="1950" y="94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Line 177"/>
            <p:cNvSpPr>
              <a:spLocks noChangeShapeType="1"/>
            </p:cNvSpPr>
            <p:nvPr/>
          </p:nvSpPr>
          <p:spPr bwMode="auto">
            <a:xfrm>
              <a:off x="1956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Line 178"/>
            <p:cNvSpPr>
              <a:spLocks noChangeShapeType="1"/>
            </p:cNvSpPr>
            <p:nvPr/>
          </p:nvSpPr>
          <p:spPr bwMode="auto">
            <a:xfrm>
              <a:off x="1968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Line 179"/>
            <p:cNvSpPr>
              <a:spLocks noChangeShapeType="1"/>
            </p:cNvSpPr>
            <p:nvPr/>
          </p:nvSpPr>
          <p:spPr bwMode="auto">
            <a:xfrm>
              <a:off x="1980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Line 180"/>
            <p:cNvSpPr>
              <a:spLocks noChangeShapeType="1"/>
            </p:cNvSpPr>
            <p:nvPr/>
          </p:nvSpPr>
          <p:spPr bwMode="auto">
            <a:xfrm>
              <a:off x="1992" y="94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Line 181"/>
            <p:cNvSpPr>
              <a:spLocks noChangeShapeType="1"/>
            </p:cNvSpPr>
            <p:nvPr/>
          </p:nvSpPr>
          <p:spPr bwMode="auto">
            <a:xfrm>
              <a:off x="1998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Line 182"/>
            <p:cNvSpPr>
              <a:spLocks noChangeShapeType="1"/>
            </p:cNvSpPr>
            <p:nvPr/>
          </p:nvSpPr>
          <p:spPr bwMode="auto">
            <a:xfrm>
              <a:off x="2010" y="9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Line 183"/>
            <p:cNvSpPr>
              <a:spLocks noChangeShapeType="1"/>
            </p:cNvSpPr>
            <p:nvPr/>
          </p:nvSpPr>
          <p:spPr bwMode="auto">
            <a:xfrm>
              <a:off x="2022" y="948"/>
              <a:ext cx="1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Line 184"/>
            <p:cNvSpPr>
              <a:spLocks noChangeShapeType="1"/>
            </p:cNvSpPr>
            <p:nvPr/>
          </p:nvSpPr>
          <p:spPr bwMode="auto">
            <a:xfrm>
              <a:off x="2034" y="97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Line 185"/>
            <p:cNvSpPr>
              <a:spLocks noChangeShapeType="1"/>
            </p:cNvSpPr>
            <p:nvPr/>
          </p:nvSpPr>
          <p:spPr bwMode="auto">
            <a:xfrm>
              <a:off x="2040" y="97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Line 186"/>
            <p:cNvSpPr>
              <a:spLocks noChangeShapeType="1"/>
            </p:cNvSpPr>
            <p:nvPr/>
          </p:nvSpPr>
          <p:spPr bwMode="auto">
            <a:xfrm>
              <a:off x="2052" y="98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Line 187"/>
            <p:cNvSpPr>
              <a:spLocks noChangeShapeType="1"/>
            </p:cNvSpPr>
            <p:nvPr/>
          </p:nvSpPr>
          <p:spPr bwMode="auto">
            <a:xfrm>
              <a:off x="2064" y="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Line 188"/>
            <p:cNvSpPr>
              <a:spLocks noChangeShapeType="1"/>
            </p:cNvSpPr>
            <p:nvPr/>
          </p:nvSpPr>
          <p:spPr bwMode="auto">
            <a:xfrm>
              <a:off x="2070" y="99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Line 189"/>
            <p:cNvSpPr>
              <a:spLocks noChangeShapeType="1"/>
            </p:cNvSpPr>
            <p:nvPr/>
          </p:nvSpPr>
          <p:spPr bwMode="auto">
            <a:xfrm>
              <a:off x="2082" y="100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Line 190"/>
            <p:cNvSpPr>
              <a:spLocks noChangeShapeType="1"/>
            </p:cNvSpPr>
            <p:nvPr/>
          </p:nvSpPr>
          <p:spPr bwMode="auto">
            <a:xfrm>
              <a:off x="2094" y="100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Line 191"/>
            <p:cNvSpPr>
              <a:spLocks noChangeShapeType="1"/>
            </p:cNvSpPr>
            <p:nvPr/>
          </p:nvSpPr>
          <p:spPr bwMode="auto">
            <a:xfrm>
              <a:off x="2106" y="1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Line 192"/>
            <p:cNvSpPr>
              <a:spLocks noChangeShapeType="1"/>
            </p:cNvSpPr>
            <p:nvPr/>
          </p:nvSpPr>
          <p:spPr bwMode="auto">
            <a:xfrm>
              <a:off x="2112" y="102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Line 193"/>
            <p:cNvSpPr>
              <a:spLocks noChangeShapeType="1"/>
            </p:cNvSpPr>
            <p:nvPr/>
          </p:nvSpPr>
          <p:spPr bwMode="auto">
            <a:xfrm>
              <a:off x="2124" y="102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Line 194"/>
            <p:cNvSpPr>
              <a:spLocks noChangeShapeType="1"/>
            </p:cNvSpPr>
            <p:nvPr/>
          </p:nvSpPr>
          <p:spPr bwMode="auto">
            <a:xfrm>
              <a:off x="2136" y="103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Line 195"/>
            <p:cNvSpPr>
              <a:spLocks noChangeShapeType="1"/>
            </p:cNvSpPr>
            <p:nvPr/>
          </p:nvSpPr>
          <p:spPr bwMode="auto">
            <a:xfrm>
              <a:off x="2148" y="103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Line 196"/>
            <p:cNvSpPr>
              <a:spLocks noChangeShapeType="1"/>
            </p:cNvSpPr>
            <p:nvPr/>
          </p:nvSpPr>
          <p:spPr bwMode="auto">
            <a:xfrm>
              <a:off x="2154" y="103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Line 197"/>
            <p:cNvSpPr>
              <a:spLocks noChangeShapeType="1"/>
            </p:cNvSpPr>
            <p:nvPr/>
          </p:nvSpPr>
          <p:spPr bwMode="auto">
            <a:xfrm>
              <a:off x="2166" y="104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Line 198"/>
            <p:cNvSpPr>
              <a:spLocks noChangeShapeType="1"/>
            </p:cNvSpPr>
            <p:nvPr/>
          </p:nvSpPr>
          <p:spPr bwMode="auto">
            <a:xfrm>
              <a:off x="2178" y="105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Line 199"/>
            <p:cNvSpPr>
              <a:spLocks noChangeShapeType="1"/>
            </p:cNvSpPr>
            <p:nvPr/>
          </p:nvSpPr>
          <p:spPr bwMode="auto">
            <a:xfrm>
              <a:off x="2184" y="105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Line 200"/>
            <p:cNvSpPr>
              <a:spLocks noChangeShapeType="1"/>
            </p:cNvSpPr>
            <p:nvPr/>
          </p:nvSpPr>
          <p:spPr bwMode="auto">
            <a:xfrm>
              <a:off x="2196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Line 201"/>
            <p:cNvSpPr>
              <a:spLocks noChangeShapeType="1"/>
            </p:cNvSpPr>
            <p:nvPr/>
          </p:nvSpPr>
          <p:spPr bwMode="auto">
            <a:xfrm>
              <a:off x="2208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Line 202"/>
            <p:cNvSpPr>
              <a:spLocks noChangeShapeType="1"/>
            </p:cNvSpPr>
            <p:nvPr/>
          </p:nvSpPr>
          <p:spPr bwMode="auto">
            <a:xfrm>
              <a:off x="2220" y="105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4" name="Line 203"/>
            <p:cNvSpPr>
              <a:spLocks noChangeShapeType="1"/>
            </p:cNvSpPr>
            <p:nvPr/>
          </p:nvSpPr>
          <p:spPr bwMode="auto">
            <a:xfrm>
              <a:off x="2226" y="106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Line 204"/>
            <p:cNvSpPr>
              <a:spLocks noChangeShapeType="1"/>
            </p:cNvSpPr>
            <p:nvPr/>
          </p:nvSpPr>
          <p:spPr bwMode="auto">
            <a:xfrm>
              <a:off x="2238" y="106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6" name="Line 205"/>
            <p:cNvSpPr>
              <a:spLocks noChangeShapeType="1"/>
            </p:cNvSpPr>
            <p:nvPr/>
          </p:nvSpPr>
          <p:spPr bwMode="auto">
            <a:xfrm>
              <a:off x="2250" y="1062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7" name="Line 206"/>
            <p:cNvSpPr>
              <a:spLocks noChangeShapeType="1"/>
            </p:cNvSpPr>
            <p:nvPr/>
          </p:nvSpPr>
          <p:spPr bwMode="auto">
            <a:xfrm>
              <a:off x="2256" y="107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Line 207"/>
            <p:cNvSpPr>
              <a:spLocks noChangeShapeType="1"/>
            </p:cNvSpPr>
            <p:nvPr/>
          </p:nvSpPr>
          <p:spPr bwMode="auto">
            <a:xfrm>
              <a:off x="2268" y="107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Line 208"/>
            <p:cNvSpPr>
              <a:spLocks noChangeShapeType="1"/>
            </p:cNvSpPr>
            <p:nvPr/>
          </p:nvSpPr>
          <p:spPr bwMode="auto">
            <a:xfrm>
              <a:off x="2280" y="107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0" name="Line 209"/>
            <p:cNvSpPr>
              <a:spLocks noChangeShapeType="1"/>
            </p:cNvSpPr>
            <p:nvPr/>
          </p:nvSpPr>
          <p:spPr bwMode="auto">
            <a:xfrm>
              <a:off x="2292" y="108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1" name="Line 210"/>
            <p:cNvSpPr>
              <a:spLocks noChangeShapeType="1"/>
            </p:cNvSpPr>
            <p:nvPr/>
          </p:nvSpPr>
          <p:spPr bwMode="auto">
            <a:xfrm>
              <a:off x="2298" y="108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2" name="Line 211"/>
            <p:cNvSpPr>
              <a:spLocks noChangeShapeType="1"/>
            </p:cNvSpPr>
            <p:nvPr/>
          </p:nvSpPr>
          <p:spPr bwMode="auto">
            <a:xfrm>
              <a:off x="2310" y="108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3" name="Line 212"/>
            <p:cNvSpPr>
              <a:spLocks noChangeShapeType="1"/>
            </p:cNvSpPr>
            <p:nvPr/>
          </p:nvSpPr>
          <p:spPr bwMode="auto">
            <a:xfrm>
              <a:off x="2322" y="108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4" name="Line 213"/>
            <p:cNvSpPr>
              <a:spLocks noChangeShapeType="1"/>
            </p:cNvSpPr>
            <p:nvPr/>
          </p:nvSpPr>
          <p:spPr bwMode="auto">
            <a:xfrm>
              <a:off x="2334" y="108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5" name="Line 214"/>
            <p:cNvSpPr>
              <a:spLocks noChangeShapeType="1"/>
            </p:cNvSpPr>
            <p:nvPr/>
          </p:nvSpPr>
          <p:spPr bwMode="auto">
            <a:xfrm>
              <a:off x="2340" y="108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6" name="Line 215"/>
            <p:cNvSpPr>
              <a:spLocks noChangeShapeType="1"/>
            </p:cNvSpPr>
            <p:nvPr/>
          </p:nvSpPr>
          <p:spPr bwMode="auto">
            <a:xfrm>
              <a:off x="2352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7" name="Line 216"/>
            <p:cNvSpPr>
              <a:spLocks noChangeShapeType="1"/>
            </p:cNvSpPr>
            <p:nvPr/>
          </p:nvSpPr>
          <p:spPr bwMode="auto">
            <a:xfrm>
              <a:off x="2364" y="109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Line 217"/>
            <p:cNvSpPr>
              <a:spLocks noChangeShapeType="1"/>
            </p:cNvSpPr>
            <p:nvPr/>
          </p:nvSpPr>
          <p:spPr bwMode="auto">
            <a:xfrm>
              <a:off x="2370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9" name="Line 218"/>
            <p:cNvSpPr>
              <a:spLocks noChangeShapeType="1"/>
            </p:cNvSpPr>
            <p:nvPr/>
          </p:nvSpPr>
          <p:spPr bwMode="auto">
            <a:xfrm>
              <a:off x="2382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0" name="Line 219"/>
            <p:cNvSpPr>
              <a:spLocks noChangeShapeType="1"/>
            </p:cNvSpPr>
            <p:nvPr/>
          </p:nvSpPr>
          <p:spPr bwMode="auto">
            <a:xfrm>
              <a:off x="2394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Line 220"/>
            <p:cNvSpPr>
              <a:spLocks noChangeShapeType="1"/>
            </p:cNvSpPr>
            <p:nvPr/>
          </p:nvSpPr>
          <p:spPr bwMode="auto">
            <a:xfrm>
              <a:off x="2406" y="109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Line 221"/>
            <p:cNvSpPr>
              <a:spLocks noChangeShapeType="1"/>
            </p:cNvSpPr>
            <p:nvPr/>
          </p:nvSpPr>
          <p:spPr bwMode="auto">
            <a:xfrm>
              <a:off x="2412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Line 222"/>
            <p:cNvSpPr>
              <a:spLocks noChangeShapeType="1"/>
            </p:cNvSpPr>
            <p:nvPr/>
          </p:nvSpPr>
          <p:spPr bwMode="auto">
            <a:xfrm>
              <a:off x="2424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Line 223"/>
            <p:cNvSpPr>
              <a:spLocks noChangeShapeType="1"/>
            </p:cNvSpPr>
            <p:nvPr/>
          </p:nvSpPr>
          <p:spPr bwMode="auto">
            <a:xfrm>
              <a:off x="2436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" name="Line 224"/>
            <p:cNvSpPr>
              <a:spLocks noChangeShapeType="1"/>
            </p:cNvSpPr>
            <p:nvPr/>
          </p:nvSpPr>
          <p:spPr bwMode="auto">
            <a:xfrm>
              <a:off x="2448" y="109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6" name="Line 225"/>
            <p:cNvSpPr>
              <a:spLocks noChangeShapeType="1"/>
            </p:cNvSpPr>
            <p:nvPr/>
          </p:nvSpPr>
          <p:spPr bwMode="auto">
            <a:xfrm>
              <a:off x="2454" y="109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Line 226"/>
            <p:cNvSpPr>
              <a:spLocks noChangeShapeType="1"/>
            </p:cNvSpPr>
            <p:nvPr/>
          </p:nvSpPr>
          <p:spPr bwMode="auto">
            <a:xfrm>
              <a:off x="2466" y="109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Line 227"/>
            <p:cNvSpPr>
              <a:spLocks noChangeShapeType="1"/>
            </p:cNvSpPr>
            <p:nvPr/>
          </p:nvSpPr>
          <p:spPr bwMode="auto">
            <a:xfrm>
              <a:off x="2478" y="109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9" name="Line 228"/>
            <p:cNvSpPr>
              <a:spLocks noChangeShapeType="1"/>
            </p:cNvSpPr>
            <p:nvPr/>
          </p:nvSpPr>
          <p:spPr bwMode="auto">
            <a:xfrm>
              <a:off x="2484" y="109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Line 229"/>
            <p:cNvSpPr>
              <a:spLocks noChangeShapeType="1"/>
            </p:cNvSpPr>
            <p:nvPr/>
          </p:nvSpPr>
          <p:spPr bwMode="auto">
            <a:xfrm flipV="1">
              <a:off x="2496" y="109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Line 230"/>
            <p:cNvSpPr>
              <a:spLocks noChangeShapeType="1"/>
            </p:cNvSpPr>
            <p:nvPr/>
          </p:nvSpPr>
          <p:spPr bwMode="auto">
            <a:xfrm>
              <a:off x="2508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Line 231"/>
            <p:cNvSpPr>
              <a:spLocks noChangeShapeType="1"/>
            </p:cNvSpPr>
            <p:nvPr/>
          </p:nvSpPr>
          <p:spPr bwMode="auto">
            <a:xfrm>
              <a:off x="2520" y="109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3" name="Line 232"/>
            <p:cNvSpPr>
              <a:spLocks noChangeShapeType="1"/>
            </p:cNvSpPr>
            <p:nvPr/>
          </p:nvSpPr>
          <p:spPr bwMode="auto">
            <a:xfrm>
              <a:off x="2526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Line 233"/>
            <p:cNvSpPr>
              <a:spLocks noChangeShapeType="1"/>
            </p:cNvSpPr>
            <p:nvPr/>
          </p:nvSpPr>
          <p:spPr bwMode="auto">
            <a:xfrm>
              <a:off x="2538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Line 234"/>
            <p:cNvSpPr>
              <a:spLocks noChangeShapeType="1"/>
            </p:cNvSpPr>
            <p:nvPr/>
          </p:nvSpPr>
          <p:spPr bwMode="auto">
            <a:xfrm>
              <a:off x="2550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Line 235"/>
            <p:cNvSpPr>
              <a:spLocks noChangeShapeType="1"/>
            </p:cNvSpPr>
            <p:nvPr/>
          </p:nvSpPr>
          <p:spPr bwMode="auto">
            <a:xfrm>
              <a:off x="2562" y="109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Line 236"/>
            <p:cNvSpPr>
              <a:spLocks noChangeShapeType="1"/>
            </p:cNvSpPr>
            <p:nvPr/>
          </p:nvSpPr>
          <p:spPr bwMode="auto">
            <a:xfrm>
              <a:off x="2568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Line 237"/>
            <p:cNvSpPr>
              <a:spLocks noChangeShapeType="1"/>
            </p:cNvSpPr>
            <p:nvPr/>
          </p:nvSpPr>
          <p:spPr bwMode="auto">
            <a:xfrm>
              <a:off x="2580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Line 238"/>
            <p:cNvSpPr>
              <a:spLocks noChangeShapeType="1"/>
            </p:cNvSpPr>
            <p:nvPr/>
          </p:nvSpPr>
          <p:spPr bwMode="auto">
            <a:xfrm>
              <a:off x="2592" y="109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Line 239"/>
            <p:cNvSpPr>
              <a:spLocks noChangeShapeType="1"/>
            </p:cNvSpPr>
            <p:nvPr/>
          </p:nvSpPr>
          <p:spPr bwMode="auto">
            <a:xfrm flipV="1">
              <a:off x="2598" y="108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Line 240"/>
            <p:cNvSpPr>
              <a:spLocks noChangeShapeType="1"/>
            </p:cNvSpPr>
            <p:nvPr/>
          </p:nvSpPr>
          <p:spPr bwMode="auto">
            <a:xfrm>
              <a:off x="2610" y="108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Line 241"/>
            <p:cNvSpPr>
              <a:spLocks noChangeShapeType="1"/>
            </p:cNvSpPr>
            <p:nvPr/>
          </p:nvSpPr>
          <p:spPr bwMode="auto">
            <a:xfrm>
              <a:off x="2622" y="108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Line 242"/>
            <p:cNvSpPr>
              <a:spLocks noChangeShapeType="1"/>
            </p:cNvSpPr>
            <p:nvPr/>
          </p:nvSpPr>
          <p:spPr bwMode="auto">
            <a:xfrm flipV="1">
              <a:off x="2634" y="108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Line 243"/>
            <p:cNvSpPr>
              <a:spLocks noChangeShapeType="1"/>
            </p:cNvSpPr>
            <p:nvPr/>
          </p:nvSpPr>
          <p:spPr bwMode="auto">
            <a:xfrm>
              <a:off x="2640" y="108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Line 244"/>
            <p:cNvSpPr>
              <a:spLocks noChangeShapeType="1"/>
            </p:cNvSpPr>
            <p:nvPr/>
          </p:nvSpPr>
          <p:spPr bwMode="auto">
            <a:xfrm flipV="1">
              <a:off x="2652" y="107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Rectangle 245"/>
            <p:cNvSpPr>
              <a:spLocks noChangeArrowheads="1"/>
            </p:cNvSpPr>
            <p:nvPr/>
          </p:nvSpPr>
          <p:spPr bwMode="auto">
            <a:xfrm>
              <a:off x="917" y="1212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-0.2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17" name="Rectangle 246"/>
            <p:cNvSpPr>
              <a:spLocks noChangeArrowheads="1"/>
            </p:cNvSpPr>
            <p:nvPr/>
          </p:nvSpPr>
          <p:spPr bwMode="auto">
            <a:xfrm>
              <a:off x="941" y="103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18" name="Rectangle 247"/>
            <p:cNvSpPr>
              <a:spLocks noChangeArrowheads="1"/>
            </p:cNvSpPr>
            <p:nvPr/>
          </p:nvSpPr>
          <p:spPr bwMode="auto">
            <a:xfrm>
              <a:off x="941" y="86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19" name="Rectangle 248"/>
            <p:cNvSpPr>
              <a:spLocks noChangeArrowheads="1"/>
            </p:cNvSpPr>
            <p:nvPr/>
          </p:nvSpPr>
          <p:spPr bwMode="auto">
            <a:xfrm>
              <a:off x="941" y="69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20" name="Rectangle 249"/>
            <p:cNvSpPr>
              <a:spLocks noChangeArrowheads="1"/>
            </p:cNvSpPr>
            <p:nvPr/>
          </p:nvSpPr>
          <p:spPr bwMode="auto">
            <a:xfrm>
              <a:off x="941" y="52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21" name="Rectangle 250"/>
            <p:cNvSpPr>
              <a:spLocks noChangeArrowheads="1"/>
            </p:cNvSpPr>
            <p:nvPr/>
          </p:nvSpPr>
          <p:spPr bwMode="auto">
            <a:xfrm>
              <a:off x="941" y="34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22" name="Rectangle 251"/>
            <p:cNvSpPr>
              <a:spLocks noChangeArrowheads="1"/>
            </p:cNvSpPr>
            <p:nvPr/>
          </p:nvSpPr>
          <p:spPr bwMode="auto">
            <a:xfrm>
              <a:off x="941" y="17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23" name="Rectangle 252"/>
            <p:cNvSpPr>
              <a:spLocks noChangeArrowheads="1"/>
            </p:cNvSpPr>
            <p:nvPr/>
          </p:nvSpPr>
          <p:spPr bwMode="auto">
            <a:xfrm>
              <a:off x="941" y="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24" name="Rectangle 253"/>
            <p:cNvSpPr>
              <a:spLocks noChangeArrowheads="1"/>
            </p:cNvSpPr>
            <p:nvPr/>
          </p:nvSpPr>
          <p:spPr bwMode="auto">
            <a:xfrm>
              <a:off x="1025" y="132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1840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25" name="Rectangle 254"/>
            <p:cNvSpPr>
              <a:spLocks noChangeArrowheads="1"/>
            </p:cNvSpPr>
            <p:nvPr/>
          </p:nvSpPr>
          <p:spPr bwMode="auto">
            <a:xfrm>
              <a:off x="1235" y="132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26" name="Rectangle 255"/>
            <p:cNvSpPr>
              <a:spLocks noChangeArrowheads="1"/>
            </p:cNvSpPr>
            <p:nvPr/>
          </p:nvSpPr>
          <p:spPr bwMode="auto">
            <a:xfrm>
              <a:off x="1439" y="132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1880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27" name="Rectangle 256"/>
            <p:cNvSpPr>
              <a:spLocks noChangeArrowheads="1"/>
            </p:cNvSpPr>
            <p:nvPr/>
          </p:nvSpPr>
          <p:spPr bwMode="auto">
            <a:xfrm>
              <a:off x="1649" y="132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28" name="Rectangle 257"/>
            <p:cNvSpPr>
              <a:spLocks noChangeArrowheads="1"/>
            </p:cNvSpPr>
            <p:nvPr/>
          </p:nvSpPr>
          <p:spPr bwMode="auto">
            <a:xfrm>
              <a:off x="1854" y="132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1920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29" name="Rectangle 258"/>
            <p:cNvSpPr>
              <a:spLocks noChangeArrowheads="1"/>
            </p:cNvSpPr>
            <p:nvPr/>
          </p:nvSpPr>
          <p:spPr bwMode="auto">
            <a:xfrm>
              <a:off x="2064" y="132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1940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30" name="Rectangle 259"/>
            <p:cNvSpPr>
              <a:spLocks noChangeArrowheads="1"/>
            </p:cNvSpPr>
            <p:nvPr/>
          </p:nvSpPr>
          <p:spPr bwMode="auto">
            <a:xfrm>
              <a:off x="2268" y="132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31" name="Rectangle 260"/>
            <p:cNvSpPr>
              <a:spLocks noChangeArrowheads="1"/>
            </p:cNvSpPr>
            <p:nvPr/>
          </p:nvSpPr>
          <p:spPr bwMode="auto">
            <a:xfrm>
              <a:off x="2478" y="132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32" name="Rectangle 261"/>
            <p:cNvSpPr>
              <a:spLocks noChangeArrowheads="1"/>
            </p:cNvSpPr>
            <p:nvPr/>
          </p:nvSpPr>
          <p:spPr bwMode="auto">
            <a:xfrm>
              <a:off x="2682" y="132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33" name="Rectangle 262"/>
            <p:cNvSpPr>
              <a:spLocks noChangeArrowheads="1"/>
            </p:cNvSpPr>
            <p:nvPr/>
          </p:nvSpPr>
          <p:spPr bwMode="auto">
            <a:xfrm rot="-5400000">
              <a:off x="284" y="610"/>
              <a:ext cx="109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Annual Carbon Flux (Pg C</a:t>
              </a:r>
              <a:r>
                <a:rPr lang="en-US">
                  <a:solidFill>
                    <a:srgbClr val="000000"/>
                  </a:solidFill>
                  <a:sym typeface="Symbol" pitchFamily="18" charset="2"/>
                </a:rPr>
                <a:t> yr</a:t>
              </a:r>
              <a:r>
                <a:rPr lang="en-US" baseline="30000">
                  <a:solidFill>
                    <a:srgbClr val="000000"/>
                  </a:solidFill>
                  <a:sym typeface="Symbol" pitchFamily="18" charset="2"/>
                </a:rPr>
                <a:t>-1</a:t>
              </a:r>
              <a:r>
                <a:rPr lang="en-US">
                  <a:solidFill>
                    <a:srgbClr val="000000"/>
                  </a:solidFill>
                </a:rPr>
                <a:t>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534" name="Rectangle 5"/>
            <p:cNvSpPr>
              <a:spLocks noChangeArrowheads="1"/>
            </p:cNvSpPr>
            <p:nvPr/>
          </p:nvSpPr>
          <p:spPr bwMode="auto">
            <a:xfrm>
              <a:off x="1163" y="84"/>
              <a:ext cx="51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North America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1267" name="Group 1551"/>
          <p:cNvGrpSpPr>
            <a:grpSpLocks/>
          </p:cNvGrpSpPr>
          <p:nvPr/>
        </p:nvGrpSpPr>
        <p:grpSpPr bwMode="auto">
          <a:xfrm>
            <a:off x="5332413" y="0"/>
            <a:ext cx="3089275" cy="2266950"/>
            <a:chOff x="2966" y="0"/>
            <a:chExt cx="1946" cy="1428"/>
          </a:xfrm>
        </p:grpSpPr>
        <p:sp>
          <p:nvSpPr>
            <p:cNvPr id="12112" name="Rectangle 265"/>
            <p:cNvSpPr>
              <a:spLocks noChangeArrowheads="1"/>
            </p:cNvSpPr>
            <p:nvPr/>
          </p:nvSpPr>
          <p:spPr bwMode="auto">
            <a:xfrm>
              <a:off x="3158" y="48"/>
              <a:ext cx="166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3" name="Line 266"/>
            <p:cNvSpPr>
              <a:spLocks noChangeShapeType="1"/>
            </p:cNvSpPr>
            <p:nvPr/>
          </p:nvSpPr>
          <p:spPr bwMode="auto">
            <a:xfrm>
              <a:off x="3158" y="1092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4" name="Line 267"/>
            <p:cNvSpPr>
              <a:spLocks noChangeShapeType="1"/>
            </p:cNvSpPr>
            <p:nvPr/>
          </p:nvSpPr>
          <p:spPr bwMode="auto">
            <a:xfrm>
              <a:off x="3158" y="918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5" name="Line 268"/>
            <p:cNvSpPr>
              <a:spLocks noChangeShapeType="1"/>
            </p:cNvSpPr>
            <p:nvPr/>
          </p:nvSpPr>
          <p:spPr bwMode="auto">
            <a:xfrm>
              <a:off x="3158" y="744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6" name="Line 269"/>
            <p:cNvSpPr>
              <a:spLocks noChangeShapeType="1"/>
            </p:cNvSpPr>
            <p:nvPr/>
          </p:nvSpPr>
          <p:spPr bwMode="auto">
            <a:xfrm>
              <a:off x="3158" y="570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7" name="Line 270"/>
            <p:cNvSpPr>
              <a:spLocks noChangeShapeType="1"/>
            </p:cNvSpPr>
            <p:nvPr/>
          </p:nvSpPr>
          <p:spPr bwMode="auto">
            <a:xfrm>
              <a:off x="3158" y="396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8" name="Line 271"/>
            <p:cNvSpPr>
              <a:spLocks noChangeShapeType="1"/>
            </p:cNvSpPr>
            <p:nvPr/>
          </p:nvSpPr>
          <p:spPr bwMode="auto">
            <a:xfrm>
              <a:off x="3158" y="222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9" name="Line 272"/>
            <p:cNvSpPr>
              <a:spLocks noChangeShapeType="1"/>
            </p:cNvSpPr>
            <p:nvPr/>
          </p:nvSpPr>
          <p:spPr bwMode="auto">
            <a:xfrm>
              <a:off x="3158" y="48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0" name="Line 273"/>
            <p:cNvSpPr>
              <a:spLocks noChangeShapeType="1"/>
            </p:cNvSpPr>
            <p:nvPr/>
          </p:nvSpPr>
          <p:spPr bwMode="auto">
            <a:xfrm>
              <a:off x="3368" y="4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1" name="Line 274"/>
            <p:cNvSpPr>
              <a:spLocks noChangeShapeType="1"/>
            </p:cNvSpPr>
            <p:nvPr/>
          </p:nvSpPr>
          <p:spPr bwMode="auto">
            <a:xfrm>
              <a:off x="3572" y="4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2" name="Line 275"/>
            <p:cNvSpPr>
              <a:spLocks noChangeShapeType="1"/>
            </p:cNvSpPr>
            <p:nvPr/>
          </p:nvSpPr>
          <p:spPr bwMode="auto">
            <a:xfrm>
              <a:off x="3782" y="4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3" name="Line 276"/>
            <p:cNvSpPr>
              <a:spLocks noChangeShapeType="1"/>
            </p:cNvSpPr>
            <p:nvPr/>
          </p:nvSpPr>
          <p:spPr bwMode="auto">
            <a:xfrm>
              <a:off x="3992" y="4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4" name="Line 277"/>
            <p:cNvSpPr>
              <a:spLocks noChangeShapeType="1"/>
            </p:cNvSpPr>
            <p:nvPr/>
          </p:nvSpPr>
          <p:spPr bwMode="auto">
            <a:xfrm>
              <a:off x="4196" y="4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5" name="Line 278"/>
            <p:cNvSpPr>
              <a:spLocks noChangeShapeType="1"/>
            </p:cNvSpPr>
            <p:nvPr/>
          </p:nvSpPr>
          <p:spPr bwMode="auto">
            <a:xfrm>
              <a:off x="4406" y="4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6" name="Line 279"/>
            <p:cNvSpPr>
              <a:spLocks noChangeShapeType="1"/>
            </p:cNvSpPr>
            <p:nvPr/>
          </p:nvSpPr>
          <p:spPr bwMode="auto">
            <a:xfrm>
              <a:off x="4610" y="4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7" name="Line 280"/>
            <p:cNvSpPr>
              <a:spLocks noChangeShapeType="1"/>
            </p:cNvSpPr>
            <p:nvPr/>
          </p:nvSpPr>
          <p:spPr bwMode="auto">
            <a:xfrm>
              <a:off x="4820" y="4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8" name="Rectangle 281"/>
            <p:cNvSpPr>
              <a:spLocks noChangeArrowheads="1"/>
            </p:cNvSpPr>
            <p:nvPr/>
          </p:nvSpPr>
          <p:spPr bwMode="auto">
            <a:xfrm>
              <a:off x="3158" y="48"/>
              <a:ext cx="1662" cy="12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9" name="Line 282"/>
            <p:cNvSpPr>
              <a:spLocks noChangeShapeType="1"/>
            </p:cNvSpPr>
            <p:nvPr/>
          </p:nvSpPr>
          <p:spPr bwMode="auto">
            <a:xfrm>
              <a:off x="3158" y="48"/>
              <a:ext cx="1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0" name="Line 283"/>
            <p:cNvSpPr>
              <a:spLocks noChangeShapeType="1"/>
            </p:cNvSpPr>
            <p:nvPr/>
          </p:nvSpPr>
          <p:spPr bwMode="auto">
            <a:xfrm>
              <a:off x="3140" y="126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1" name="Line 287"/>
            <p:cNvSpPr>
              <a:spLocks noChangeShapeType="1"/>
            </p:cNvSpPr>
            <p:nvPr/>
          </p:nvSpPr>
          <p:spPr bwMode="auto">
            <a:xfrm>
              <a:off x="3140" y="109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2" name="Line 291"/>
            <p:cNvSpPr>
              <a:spLocks noChangeShapeType="1"/>
            </p:cNvSpPr>
            <p:nvPr/>
          </p:nvSpPr>
          <p:spPr bwMode="auto">
            <a:xfrm>
              <a:off x="3140" y="91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3" name="Line 295"/>
            <p:cNvSpPr>
              <a:spLocks noChangeShapeType="1"/>
            </p:cNvSpPr>
            <p:nvPr/>
          </p:nvSpPr>
          <p:spPr bwMode="auto">
            <a:xfrm>
              <a:off x="3140" y="74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4" name="Line 299"/>
            <p:cNvSpPr>
              <a:spLocks noChangeShapeType="1"/>
            </p:cNvSpPr>
            <p:nvPr/>
          </p:nvSpPr>
          <p:spPr bwMode="auto">
            <a:xfrm>
              <a:off x="3140" y="57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5" name="Line 303"/>
            <p:cNvSpPr>
              <a:spLocks noChangeShapeType="1"/>
            </p:cNvSpPr>
            <p:nvPr/>
          </p:nvSpPr>
          <p:spPr bwMode="auto">
            <a:xfrm>
              <a:off x="3140" y="39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6" name="Line 307"/>
            <p:cNvSpPr>
              <a:spLocks noChangeShapeType="1"/>
            </p:cNvSpPr>
            <p:nvPr/>
          </p:nvSpPr>
          <p:spPr bwMode="auto">
            <a:xfrm>
              <a:off x="3140" y="22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7" name="Line 311"/>
            <p:cNvSpPr>
              <a:spLocks noChangeShapeType="1"/>
            </p:cNvSpPr>
            <p:nvPr/>
          </p:nvSpPr>
          <p:spPr bwMode="auto">
            <a:xfrm>
              <a:off x="3140" y="4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8" name="Line 312"/>
            <p:cNvSpPr>
              <a:spLocks noChangeShapeType="1"/>
            </p:cNvSpPr>
            <p:nvPr/>
          </p:nvSpPr>
          <p:spPr bwMode="auto">
            <a:xfrm>
              <a:off x="3134" y="126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9" name="Line 313"/>
            <p:cNvSpPr>
              <a:spLocks noChangeShapeType="1"/>
            </p:cNvSpPr>
            <p:nvPr/>
          </p:nvSpPr>
          <p:spPr bwMode="auto">
            <a:xfrm>
              <a:off x="3134" y="109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0" name="Line 314"/>
            <p:cNvSpPr>
              <a:spLocks noChangeShapeType="1"/>
            </p:cNvSpPr>
            <p:nvPr/>
          </p:nvSpPr>
          <p:spPr bwMode="auto">
            <a:xfrm>
              <a:off x="3134" y="91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1" name="Line 315"/>
            <p:cNvSpPr>
              <a:spLocks noChangeShapeType="1"/>
            </p:cNvSpPr>
            <p:nvPr/>
          </p:nvSpPr>
          <p:spPr bwMode="auto">
            <a:xfrm>
              <a:off x="3134" y="74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2" name="Line 316"/>
            <p:cNvSpPr>
              <a:spLocks noChangeShapeType="1"/>
            </p:cNvSpPr>
            <p:nvPr/>
          </p:nvSpPr>
          <p:spPr bwMode="auto">
            <a:xfrm>
              <a:off x="3134" y="57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3" name="Line 317"/>
            <p:cNvSpPr>
              <a:spLocks noChangeShapeType="1"/>
            </p:cNvSpPr>
            <p:nvPr/>
          </p:nvSpPr>
          <p:spPr bwMode="auto">
            <a:xfrm>
              <a:off x="3134" y="39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4" name="Line 318"/>
            <p:cNvSpPr>
              <a:spLocks noChangeShapeType="1"/>
            </p:cNvSpPr>
            <p:nvPr/>
          </p:nvSpPr>
          <p:spPr bwMode="auto">
            <a:xfrm>
              <a:off x="3134" y="22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5" name="Line 319"/>
            <p:cNvSpPr>
              <a:spLocks noChangeShapeType="1"/>
            </p:cNvSpPr>
            <p:nvPr/>
          </p:nvSpPr>
          <p:spPr bwMode="auto">
            <a:xfrm>
              <a:off x="3134" y="4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6" name="Line 320"/>
            <p:cNvSpPr>
              <a:spLocks noChangeShapeType="1"/>
            </p:cNvSpPr>
            <p:nvPr/>
          </p:nvSpPr>
          <p:spPr bwMode="auto">
            <a:xfrm>
              <a:off x="3158" y="1266"/>
              <a:ext cx="16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7" name="Line 321"/>
            <p:cNvSpPr>
              <a:spLocks noChangeShapeType="1"/>
            </p:cNvSpPr>
            <p:nvPr/>
          </p:nvSpPr>
          <p:spPr bwMode="auto">
            <a:xfrm flipV="1">
              <a:off x="3158" y="126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8" name="Line 325"/>
            <p:cNvSpPr>
              <a:spLocks noChangeShapeType="1"/>
            </p:cNvSpPr>
            <p:nvPr/>
          </p:nvSpPr>
          <p:spPr bwMode="auto">
            <a:xfrm flipV="1">
              <a:off x="3368" y="126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9" name="Line 329"/>
            <p:cNvSpPr>
              <a:spLocks noChangeShapeType="1"/>
            </p:cNvSpPr>
            <p:nvPr/>
          </p:nvSpPr>
          <p:spPr bwMode="auto">
            <a:xfrm flipV="1">
              <a:off x="3572" y="126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0" name="Line 333"/>
            <p:cNvSpPr>
              <a:spLocks noChangeShapeType="1"/>
            </p:cNvSpPr>
            <p:nvPr/>
          </p:nvSpPr>
          <p:spPr bwMode="auto">
            <a:xfrm flipV="1">
              <a:off x="3782" y="126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1" name="Line 337"/>
            <p:cNvSpPr>
              <a:spLocks noChangeShapeType="1"/>
            </p:cNvSpPr>
            <p:nvPr/>
          </p:nvSpPr>
          <p:spPr bwMode="auto">
            <a:xfrm flipV="1">
              <a:off x="3992" y="126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2" name="Line 341"/>
            <p:cNvSpPr>
              <a:spLocks noChangeShapeType="1"/>
            </p:cNvSpPr>
            <p:nvPr/>
          </p:nvSpPr>
          <p:spPr bwMode="auto">
            <a:xfrm flipV="1">
              <a:off x="4196" y="126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3" name="Line 345"/>
            <p:cNvSpPr>
              <a:spLocks noChangeShapeType="1"/>
            </p:cNvSpPr>
            <p:nvPr/>
          </p:nvSpPr>
          <p:spPr bwMode="auto">
            <a:xfrm flipV="1">
              <a:off x="4406" y="126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4" name="Line 349"/>
            <p:cNvSpPr>
              <a:spLocks noChangeShapeType="1"/>
            </p:cNvSpPr>
            <p:nvPr/>
          </p:nvSpPr>
          <p:spPr bwMode="auto">
            <a:xfrm flipV="1">
              <a:off x="4610" y="126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5" name="Line 353"/>
            <p:cNvSpPr>
              <a:spLocks noChangeShapeType="1"/>
            </p:cNvSpPr>
            <p:nvPr/>
          </p:nvSpPr>
          <p:spPr bwMode="auto">
            <a:xfrm flipV="1">
              <a:off x="4820" y="126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6" name="Line 354"/>
            <p:cNvSpPr>
              <a:spLocks noChangeShapeType="1"/>
            </p:cNvSpPr>
            <p:nvPr/>
          </p:nvSpPr>
          <p:spPr bwMode="auto">
            <a:xfrm flipV="1">
              <a:off x="3158" y="12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7" name="Line 355"/>
            <p:cNvSpPr>
              <a:spLocks noChangeShapeType="1"/>
            </p:cNvSpPr>
            <p:nvPr/>
          </p:nvSpPr>
          <p:spPr bwMode="auto">
            <a:xfrm flipV="1">
              <a:off x="3368" y="12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8" name="Line 356"/>
            <p:cNvSpPr>
              <a:spLocks noChangeShapeType="1"/>
            </p:cNvSpPr>
            <p:nvPr/>
          </p:nvSpPr>
          <p:spPr bwMode="auto">
            <a:xfrm flipV="1">
              <a:off x="3572" y="12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9" name="Line 357"/>
            <p:cNvSpPr>
              <a:spLocks noChangeShapeType="1"/>
            </p:cNvSpPr>
            <p:nvPr/>
          </p:nvSpPr>
          <p:spPr bwMode="auto">
            <a:xfrm flipV="1">
              <a:off x="3782" y="12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0" name="Line 358"/>
            <p:cNvSpPr>
              <a:spLocks noChangeShapeType="1"/>
            </p:cNvSpPr>
            <p:nvPr/>
          </p:nvSpPr>
          <p:spPr bwMode="auto">
            <a:xfrm flipV="1">
              <a:off x="3992" y="12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1" name="Line 359"/>
            <p:cNvSpPr>
              <a:spLocks noChangeShapeType="1"/>
            </p:cNvSpPr>
            <p:nvPr/>
          </p:nvSpPr>
          <p:spPr bwMode="auto">
            <a:xfrm flipV="1">
              <a:off x="4196" y="12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2" name="Line 360"/>
            <p:cNvSpPr>
              <a:spLocks noChangeShapeType="1"/>
            </p:cNvSpPr>
            <p:nvPr/>
          </p:nvSpPr>
          <p:spPr bwMode="auto">
            <a:xfrm flipV="1">
              <a:off x="4406" y="12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3" name="Line 361"/>
            <p:cNvSpPr>
              <a:spLocks noChangeShapeType="1"/>
            </p:cNvSpPr>
            <p:nvPr/>
          </p:nvSpPr>
          <p:spPr bwMode="auto">
            <a:xfrm flipV="1">
              <a:off x="4610" y="12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4" name="Line 362"/>
            <p:cNvSpPr>
              <a:spLocks noChangeShapeType="1"/>
            </p:cNvSpPr>
            <p:nvPr/>
          </p:nvSpPr>
          <p:spPr bwMode="auto">
            <a:xfrm flipV="1">
              <a:off x="4820" y="12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5" name="Line 363"/>
            <p:cNvSpPr>
              <a:spLocks noChangeShapeType="1"/>
            </p:cNvSpPr>
            <p:nvPr/>
          </p:nvSpPr>
          <p:spPr bwMode="auto">
            <a:xfrm>
              <a:off x="3260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6" name="Line 364"/>
            <p:cNvSpPr>
              <a:spLocks noChangeShapeType="1"/>
            </p:cNvSpPr>
            <p:nvPr/>
          </p:nvSpPr>
          <p:spPr bwMode="auto">
            <a:xfrm>
              <a:off x="3272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7" name="Line 365"/>
            <p:cNvSpPr>
              <a:spLocks noChangeShapeType="1"/>
            </p:cNvSpPr>
            <p:nvPr/>
          </p:nvSpPr>
          <p:spPr bwMode="auto">
            <a:xfrm>
              <a:off x="3284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8" name="Line 366"/>
            <p:cNvSpPr>
              <a:spLocks noChangeShapeType="1"/>
            </p:cNvSpPr>
            <p:nvPr/>
          </p:nvSpPr>
          <p:spPr bwMode="auto">
            <a:xfrm>
              <a:off x="3296" y="104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9" name="Line 367"/>
            <p:cNvSpPr>
              <a:spLocks noChangeShapeType="1"/>
            </p:cNvSpPr>
            <p:nvPr/>
          </p:nvSpPr>
          <p:spPr bwMode="auto">
            <a:xfrm>
              <a:off x="3302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0" name="Line 368"/>
            <p:cNvSpPr>
              <a:spLocks noChangeShapeType="1"/>
            </p:cNvSpPr>
            <p:nvPr/>
          </p:nvSpPr>
          <p:spPr bwMode="auto">
            <a:xfrm>
              <a:off x="3314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1" name="Line 369"/>
            <p:cNvSpPr>
              <a:spLocks noChangeShapeType="1"/>
            </p:cNvSpPr>
            <p:nvPr/>
          </p:nvSpPr>
          <p:spPr bwMode="auto">
            <a:xfrm>
              <a:off x="3326" y="104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2" name="Line 370"/>
            <p:cNvSpPr>
              <a:spLocks noChangeShapeType="1"/>
            </p:cNvSpPr>
            <p:nvPr/>
          </p:nvSpPr>
          <p:spPr bwMode="auto">
            <a:xfrm>
              <a:off x="3332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3" name="Line 371"/>
            <p:cNvSpPr>
              <a:spLocks noChangeShapeType="1"/>
            </p:cNvSpPr>
            <p:nvPr/>
          </p:nvSpPr>
          <p:spPr bwMode="auto">
            <a:xfrm>
              <a:off x="3344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4" name="Line 372"/>
            <p:cNvSpPr>
              <a:spLocks noChangeShapeType="1"/>
            </p:cNvSpPr>
            <p:nvPr/>
          </p:nvSpPr>
          <p:spPr bwMode="auto">
            <a:xfrm>
              <a:off x="3356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5" name="Line 373"/>
            <p:cNvSpPr>
              <a:spLocks noChangeShapeType="1"/>
            </p:cNvSpPr>
            <p:nvPr/>
          </p:nvSpPr>
          <p:spPr bwMode="auto">
            <a:xfrm>
              <a:off x="3368" y="104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6" name="Line 374"/>
            <p:cNvSpPr>
              <a:spLocks noChangeShapeType="1"/>
            </p:cNvSpPr>
            <p:nvPr/>
          </p:nvSpPr>
          <p:spPr bwMode="auto">
            <a:xfrm>
              <a:off x="3374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7" name="Line 375"/>
            <p:cNvSpPr>
              <a:spLocks noChangeShapeType="1"/>
            </p:cNvSpPr>
            <p:nvPr/>
          </p:nvSpPr>
          <p:spPr bwMode="auto">
            <a:xfrm>
              <a:off x="3386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8" name="Line 376"/>
            <p:cNvSpPr>
              <a:spLocks noChangeShapeType="1"/>
            </p:cNvSpPr>
            <p:nvPr/>
          </p:nvSpPr>
          <p:spPr bwMode="auto">
            <a:xfrm>
              <a:off x="3398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9" name="Line 377"/>
            <p:cNvSpPr>
              <a:spLocks noChangeShapeType="1"/>
            </p:cNvSpPr>
            <p:nvPr/>
          </p:nvSpPr>
          <p:spPr bwMode="auto">
            <a:xfrm>
              <a:off x="3410" y="104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0" name="Line 378"/>
            <p:cNvSpPr>
              <a:spLocks noChangeShapeType="1"/>
            </p:cNvSpPr>
            <p:nvPr/>
          </p:nvSpPr>
          <p:spPr bwMode="auto">
            <a:xfrm>
              <a:off x="3416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1" name="Line 379"/>
            <p:cNvSpPr>
              <a:spLocks noChangeShapeType="1"/>
            </p:cNvSpPr>
            <p:nvPr/>
          </p:nvSpPr>
          <p:spPr bwMode="auto">
            <a:xfrm>
              <a:off x="3428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2" name="Line 380"/>
            <p:cNvSpPr>
              <a:spLocks noChangeShapeType="1"/>
            </p:cNvSpPr>
            <p:nvPr/>
          </p:nvSpPr>
          <p:spPr bwMode="auto">
            <a:xfrm>
              <a:off x="3440" y="104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3" name="Line 381"/>
            <p:cNvSpPr>
              <a:spLocks noChangeShapeType="1"/>
            </p:cNvSpPr>
            <p:nvPr/>
          </p:nvSpPr>
          <p:spPr bwMode="auto">
            <a:xfrm>
              <a:off x="3446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4" name="Line 382"/>
            <p:cNvSpPr>
              <a:spLocks noChangeShapeType="1"/>
            </p:cNvSpPr>
            <p:nvPr/>
          </p:nvSpPr>
          <p:spPr bwMode="auto">
            <a:xfrm>
              <a:off x="3458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5" name="Line 383"/>
            <p:cNvSpPr>
              <a:spLocks noChangeShapeType="1"/>
            </p:cNvSpPr>
            <p:nvPr/>
          </p:nvSpPr>
          <p:spPr bwMode="auto">
            <a:xfrm>
              <a:off x="3470" y="104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6" name="Line 384"/>
            <p:cNvSpPr>
              <a:spLocks noChangeShapeType="1"/>
            </p:cNvSpPr>
            <p:nvPr/>
          </p:nvSpPr>
          <p:spPr bwMode="auto">
            <a:xfrm>
              <a:off x="3482" y="105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" name="Line 385"/>
            <p:cNvSpPr>
              <a:spLocks noChangeShapeType="1"/>
            </p:cNvSpPr>
            <p:nvPr/>
          </p:nvSpPr>
          <p:spPr bwMode="auto">
            <a:xfrm>
              <a:off x="3488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" name="Line 386"/>
            <p:cNvSpPr>
              <a:spLocks noChangeShapeType="1"/>
            </p:cNvSpPr>
            <p:nvPr/>
          </p:nvSpPr>
          <p:spPr bwMode="auto">
            <a:xfrm>
              <a:off x="3500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9" name="Line 387"/>
            <p:cNvSpPr>
              <a:spLocks noChangeShapeType="1"/>
            </p:cNvSpPr>
            <p:nvPr/>
          </p:nvSpPr>
          <p:spPr bwMode="auto">
            <a:xfrm>
              <a:off x="3512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" name="Line 388"/>
            <p:cNvSpPr>
              <a:spLocks noChangeShapeType="1"/>
            </p:cNvSpPr>
            <p:nvPr/>
          </p:nvSpPr>
          <p:spPr bwMode="auto">
            <a:xfrm>
              <a:off x="3524" y="105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1" name="Line 389"/>
            <p:cNvSpPr>
              <a:spLocks noChangeShapeType="1"/>
            </p:cNvSpPr>
            <p:nvPr/>
          </p:nvSpPr>
          <p:spPr bwMode="auto">
            <a:xfrm>
              <a:off x="3530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2" name="Line 390"/>
            <p:cNvSpPr>
              <a:spLocks noChangeShapeType="1"/>
            </p:cNvSpPr>
            <p:nvPr/>
          </p:nvSpPr>
          <p:spPr bwMode="auto">
            <a:xfrm>
              <a:off x="3542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3" name="Line 391"/>
            <p:cNvSpPr>
              <a:spLocks noChangeShapeType="1"/>
            </p:cNvSpPr>
            <p:nvPr/>
          </p:nvSpPr>
          <p:spPr bwMode="auto">
            <a:xfrm>
              <a:off x="3554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4" name="Line 392"/>
            <p:cNvSpPr>
              <a:spLocks noChangeShapeType="1"/>
            </p:cNvSpPr>
            <p:nvPr/>
          </p:nvSpPr>
          <p:spPr bwMode="auto">
            <a:xfrm>
              <a:off x="3566" y="105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5" name="Line 393"/>
            <p:cNvSpPr>
              <a:spLocks noChangeShapeType="1"/>
            </p:cNvSpPr>
            <p:nvPr/>
          </p:nvSpPr>
          <p:spPr bwMode="auto">
            <a:xfrm>
              <a:off x="3572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6" name="Line 394"/>
            <p:cNvSpPr>
              <a:spLocks noChangeShapeType="1"/>
            </p:cNvSpPr>
            <p:nvPr/>
          </p:nvSpPr>
          <p:spPr bwMode="auto">
            <a:xfrm>
              <a:off x="3584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7" name="Line 395"/>
            <p:cNvSpPr>
              <a:spLocks noChangeShapeType="1"/>
            </p:cNvSpPr>
            <p:nvPr/>
          </p:nvSpPr>
          <p:spPr bwMode="auto">
            <a:xfrm>
              <a:off x="3596" y="105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8" name="Line 396"/>
            <p:cNvSpPr>
              <a:spLocks noChangeShapeType="1"/>
            </p:cNvSpPr>
            <p:nvPr/>
          </p:nvSpPr>
          <p:spPr bwMode="auto">
            <a:xfrm>
              <a:off x="3602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9" name="Line 397"/>
            <p:cNvSpPr>
              <a:spLocks noChangeShapeType="1"/>
            </p:cNvSpPr>
            <p:nvPr/>
          </p:nvSpPr>
          <p:spPr bwMode="auto">
            <a:xfrm>
              <a:off x="3614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0" name="Line 398"/>
            <p:cNvSpPr>
              <a:spLocks noChangeShapeType="1"/>
            </p:cNvSpPr>
            <p:nvPr/>
          </p:nvSpPr>
          <p:spPr bwMode="auto">
            <a:xfrm>
              <a:off x="3626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1" name="Line 399"/>
            <p:cNvSpPr>
              <a:spLocks noChangeShapeType="1"/>
            </p:cNvSpPr>
            <p:nvPr/>
          </p:nvSpPr>
          <p:spPr bwMode="auto">
            <a:xfrm>
              <a:off x="3638" y="105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2" name="Line 400"/>
            <p:cNvSpPr>
              <a:spLocks noChangeShapeType="1"/>
            </p:cNvSpPr>
            <p:nvPr/>
          </p:nvSpPr>
          <p:spPr bwMode="auto">
            <a:xfrm>
              <a:off x="3644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3" name="Line 401"/>
            <p:cNvSpPr>
              <a:spLocks noChangeShapeType="1"/>
            </p:cNvSpPr>
            <p:nvPr/>
          </p:nvSpPr>
          <p:spPr bwMode="auto">
            <a:xfrm>
              <a:off x="3656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4" name="Line 402"/>
            <p:cNvSpPr>
              <a:spLocks noChangeShapeType="1"/>
            </p:cNvSpPr>
            <p:nvPr/>
          </p:nvSpPr>
          <p:spPr bwMode="auto">
            <a:xfrm>
              <a:off x="3668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5" name="Line 403"/>
            <p:cNvSpPr>
              <a:spLocks noChangeShapeType="1"/>
            </p:cNvSpPr>
            <p:nvPr/>
          </p:nvSpPr>
          <p:spPr bwMode="auto">
            <a:xfrm>
              <a:off x="3680" y="105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6" name="Line 404"/>
            <p:cNvSpPr>
              <a:spLocks noChangeShapeType="1"/>
            </p:cNvSpPr>
            <p:nvPr/>
          </p:nvSpPr>
          <p:spPr bwMode="auto">
            <a:xfrm>
              <a:off x="3686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7" name="Line 405"/>
            <p:cNvSpPr>
              <a:spLocks noChangeShapeType="1"/>
            </p:cNvSpPr>
            <p:nvPr/>
          </p:nvSpPr>
          <p:spPr bwMode="auto">
            <a:xfrm>
              <a:off x="3698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8" name="Line 406"/>
            <p:cNvSpPr>
              <a:spLocks noChangeShapeType="1"/>
            </p:cNvSpPr>
            <p:nvPr/>
          </p:nvSpPr>
          <p:spPr bwMode="auto">
            <a:xfrm>
              <a:off x="3710" y="105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9" name="Line 407"/>
            <p:cNvSpPr>
              <a:spLocks noChangeShapeType="1"/>
            </p:cNvSpPr>
            <p:nvPr/>
          </p:nvSpPr>
          <p:spPr bwMode="auto">
            <a:xfrm>
              <a:off x="3716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0" name="Line 408"/>
            <p:cNvSpPr>
              <a:spLocks noChangeShapeType="1"/>
            </p:cNvSpPr>
            <p:nvPr/>
          </p:nvSpPr>
          <p:spPr bwMode="auto">
            <a:xfrm>
              <a:off x="3728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1" name="Line 409"/>
            <p:cNvSpPr>
              <a:spLocks noChangeShapeType="1"/>
            </p:cNvSpPr>
            <p:nvPr/>
          </p:nvSpPr>
          <p:spPr bwMode="auto">
            <a:xfrm>
              <a:off x="3740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2" name="Line 410"/>
            <p:cNvSpPr>
              <a:spLocks noChangeShapeType="1"/>
            </p:cNvSpPr>
            <p:nvPr/>
          </p:nvSpPr>
          <p:spPr bwMode="auto">
            <a:xfrm flipV="1">
              <a:off x="3752" y="105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3" name="Line 411"/>
            <p:cNvSpPr>
              <a:spLocks noChangeShapeType="1"/>
            </p:cNvSpPr>
            <p:nvPr/>
          </p:nvSpPr>
          <p:spPr bwMode="auto">
            <a:xfrm>
              <a:off x="3758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4" name="Line 412"/>
            <p:cNvSpPr>
              <a:spLocks noChangeShapeType="1"/>
            </p:cNvSpPr>
            <p:nvPr/>
          </p:nvSpPr>
          <p:spPr bwMode="auto">
            <a:xfrm>
              <a:off x="3770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5" name="Line 413"/>
            <p:cNvSpPr>
              <a:spLocks noChangeShapeType="1"/>
            </p:cNvSpPr>
            <p:nvPr/>
          </p:nvSpPr>
          <p:spPr bwMode="auto">
            <a:xfrm>
              <a:off x="3782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6" name="Line 414"/>
            <p:cNvSpPr>
              <a:spLocks noChangeShapeType="1"/>
            </p:cNvSpPr>
            <p:nvPr/>
          </p:nvSpPr>
          <p:spPr bwMode="auto">
            <a:xfrm>
              <a:off x="3794" y="105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7" name="Line 415"/>
            <p:cNvSpPr>
              <a:spLocks noChangeShapeType="1"/>
            </p:cNvSpPr>
            <p:nvPr/>
          </p:nvSpPr>
          <p:spPr bwMode="auto">
            <a:xfrm>
              <a:off x="3800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8" name="Line 416"/>
            <p:cNvSpPr>
              <a:spLocks noChangeShapeType="1"/>
            </p:cNvSpPr>
            <p:nvPr/>
          </p:nvSpPr>
          <p:spPr bwMode="auto">
            <a:xfrm>
              <a:off x="3812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9" name="Line 417"/>
            <p:cNvSpPr>
              <a:spLocks noChangeShapeType="1"/>
            </p:cNvSpPr>
            <p:nvPr/>
          </p:nvSpPr>
          <p:spPr bwMode="auto">
            <a:xfrm>
              <a:off x="3824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0" name="Line 418"/>
            <p:cNvSpPr>
              <a:spLocks noChangeShapeType="1"/>
            </p:cNvSpPr>
            <p:nvPr/>
          </p:nvSpPr>
          <p:spPr bwMode="auto">
            <a:xfrm>
              <a:off x="3836" y="105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1" name="Line 419"/>
            <p:cNvSpPr>
              <a:spLocks noChangeShapeType="1"/>
            </p:cNvSpPr>
            <p:nvPr/>
          </p:nvSpPr>
          <p:spPr bwMode="auto">
            <a:xfrm>
              <a:off x="3842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2" name="Line 420"/>
            <p:cNvSpPr>
              <a:spLocks noChangeShapeType="1"/>
            </p:cNvSpPr>
            <p:nvPr/>
          </p:nvSpPr>
          <p:spPr bwMode="auto">
            <a:xfrm>
              <a:off x="3854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3" name="Line 421"/>
            <p:cNvSpPr>
              <a:spLocks noChangeShapeType="1"/>
            </p:cNvSpPr>
            <p:nvPr/>
          </p:nvSpPr>
          <p:spPr bwMode="auto">
            <a:xfrm>
              <a:off x="3866" y="105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4" name="Line 422"/>
            <p:cNvSpPr>
              <a:spLocks noChangeShapeType="1"/>
            </p:cNvSpPr>
            <p:nvPr/>
          </p:nvSpPr>
          <p:spPr bwMode="auto">
            <a:xfrm>
              <a:off x="3872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5" name="Line 423"/>
            <p:cNvSpPr>
              <a:spLocks noChangeShapeType="1"/>
            </p:cNvSpPr>
            <p:nvPr/>
          </p:nvSpPr>
          <p:spPr bwMode="auto">
            <a:xfrm>
              <a:off x="3884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6" name="Line 424"/>
            <p:cNvSpPr>
              <a:spLocks noChangeShapeType="1"/>
            </p:cNvSpPr>
            <p:nvPr/>
          </p:nvSpPr>
          <p:spPr bwMode="auto">
            <a:xfrm>
              <a:off x="3896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7" name="Line 425"/>
            <p:cNvSpPr>
              <a:spLocks noChangeShapeType="1"/>
            </p:cNvSpPr>
            <p:nvPr/>
          </p:nvSpPr>
          <p:spPr bwMode="auto">
            <a:xfrm>
              <a:off x="3908" y="105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8" name="Line 426"/>
            <p:cNvSpPr>
              <a:spLocks noChangeShapeType="1"/>
            </p:cNvSpPr>
            <p:nvPr/>
          </p:nvSpPr>
          <p:spPr bwMode="auto">
            <a:xfrm>
              <a:off x="3914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9" name="Line 427"/>
            <p:cNvSpPr>
              <a:spLocks noChangeShapeType="1"/>
            </p:cNvSpPr>
            <p:nvPr/>
          </p:nvSpPr>
          <p:spPr bwMode="auto">
            <a:xfrm>
              <a:off x="3926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0" name="Line 428"/>
            <p:cNvSpPr>
              <a:spLocks noChangeShapeType="1"/>
            </p:cNvSpPr>
            <p:nvPr/>
          </p:nvSpPr>
          <p:spPr bwMode="auto">
            <a:xfrm>
              <a:off x="3938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1" name="Line 429"/>
            <p:cNvSpPr>
              <a:spLocks noChangeShapeType="1"/>
            </p:cNvSpPr>
            <p:nvPr/>
          </p:nvSpPr>
          <p:spPr bwMode="auto">
            <a:xfrm>
              <a:off x="3950" y="105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2" name="Line 430"/>
            <p:cNvSpPr>
              <a:spLocks noChangeShapeType="1"/>
            </p:cNvSpPr>
            <p:nvPr/>
          </p:nvSpPr>
          <p:spPr bwMode="auto">
            <a:xfrm>
              <a:off x="3956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3" name="Line 431"/>
            <p:cNvSpPr>
              <a:spLocks noChangeShapeType="1"/>
            </p:cNvSpPr>
            <p:nvPr/>
          </p:nvSpPr>
          <p:spPr bwMode="auto">
            <a:xfrm flipV="1">
              <a:off x="3968" y="104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4" name="Line 432"/>
            <p:cNvSpPr>
              <a:spLocks noChangeShapeType="1"/>
            </p:cNvSpPr>
            <p:nvPr/>
          </p:nvSpPr>
          <p:spPr bwMode="auto">
            <a:xfrm>
              <a:off x="3980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5" name="Line 433"/>
            <p:cNvSpPr>
              <a:spLocks noChangeShapeType="1"/>
            </p:cNvSpPr>
            <p:nvPr/>
          </p:nvSpPr>
          <p:spPr bwMode="auto">
            <a:xfrm>
              <a:off x="3992" y="104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6" name="Line 434"/>
            <p:cNvSpPr>
              <a:spLocks noChangeShapeType="1"/>
            </p:cNvSpPr>
            <p:nvPr/>
          </p:nvSpPr>
          <p:spPr bwMode="auto">
            <a:xfrm>
              <a:off x="3998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7" name="Line 435"/>
            <p:cNvSpPr>
              <a:spLocks noChangeShapeType="1"/>
            </p:cNvSpPr>
            <p:nvPr/>
          </p:nvSpPr>
          <p:spPr bwMode="auto">
            <a:xfrm>
              <a:off x="4010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8" name="Line 436"/>
            <p:cNvSpPr>
              <a:spLocks noChangeShapeType="1"/>
            </p:cNvSpPr>
            <p:nvPr/>
          </p:nvSpPr>
          <p:spPr bwMode="auto">
            <a:xfrm>
              <a:off x="4022" y="104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9" name="Line 437"/>
            <p:cNvSpPr>
              <a:spLocks noChangeShapeType="1"/>
            </p:cNvSpPr>
            <p:nvPr/>
          </p:nvSpPr>
          <p:spPr bwMode="auto">
            <a:xfrm>
              <a:off x="4028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0" name="Line 438"/>
            <p:cNvSpPr>
              <a:spLocks noChangeShapeType="1"/>
            </p:cNvSpPr>
            <p:nvPr/>
          </p:nvSpPr>
          <p:spPr bwMode="auto">
            <a:xfrm>
              <a:off x="4040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1" name="Line 439"/>
            <p:cNvSpPr>
              <a:spLocks noChangeShapeType="1"/>
            </p:cNvSpPr>
            <p:nvPr/>
          </p:nvSpPr>
          <p:spPr bwMode="auto">
            <a:xfrm>
              <a:off x="4052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2" name="Line 440"/>
            <p:cNvSpPr>
              <a:spLocks noChangeShapeType="1"/>
            </p:cNvSpPr>
            <p:nvPr/>
          </p:nvSpPr>
          <p:spPr bwMode="auto">
            <a:xfrm>
              <a:off x="4064" y="104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3" name="Line 441"/>
            <p:cNvSpPr>
              <a:spLocks noChangeShapeType="1"/>
            </p:cNvSpPr>
            <p:nvPr/>
          </p:nvSpPr>
          <p:spPr bwMode="auto">
            <a:xfrm>
              <a:off x="4070" y="10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4" name="Line 442"/>
            <p:cNvSpPr>
              <a:spLocks noChangeShapeType="1"/>
            </p:cNvSpPr>
            <p:nvPr/>
          </p:nvSpPr>
          <p:spPr bwMode="auto">
            <a:xfrm>
              <a:off x="4082" y="104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5" name="Line 443"/>
            <p:cNvSpPr>
              <a:spLocks noChangeShapeType="1"/>
            </p:cNvSpPr>
            <p:nvPr/>
          </p:nvSpPr>
          <p:spPr bwMode="auto">
            <a:xfrm>
              <a:off x="4094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6" name="Line 444"/>
            <p:cNvSpPr>
              <a:spLocks noChangeShapeType="1"/>
            </p:cNvSpPr>
            <p:nvPr/>
          </p:nvSpPr>
          <p:spPr bwMode="auto">
            <a:xfrm>
              <a:off x="4106" y="105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7" name="Line 445"/>
            <p:cNvSpPr>
              <a:spLocks noChangeShapeType="1"/>
            </p:cNvSpPr>
            <p:nvPr/>
          </p:nvSpPr>
          <p:spPr bwMode="auto">
            <a:xfrm>
              <a:off x="4112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8" name="Line 446"/>
            <p:cNvSpPr>
              <a:spLocks noChangeShapeType="1"/>
            </p:cNvSpPr>
            <p:nvPr/>
          </p:nvSpPr>
          <p:spPr bwMode="auto">
            <a:xfrm>
              <a:off x="4124" y="105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9" name="Line 447"/>
            <p:cNvSpPr>
              <a:spLocks noChangeShapeType="1"/>
            </p:cNvSpPr>
            <p:nvPr/>
          </p:nvSpPr>
          <p:spPr bwMode="auto">
            <a:xfrm>
              <a:off x="4136" y="105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0" name="Line 448"/>
            <p:cNvSpPr>
              <a:spLocks noChangeShapeType="1"/>
            </p:cNvSpPr>
            <p:nvPr/>
          </p:nvSpPr>
          <p:spPr bwMode="auto">
            <a:xfrm>
              <a:off x="4142" y="105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1" name="Line 449"/>
            <p:cNvSpPr>
              <a:spLocks noChangeShapeType="1"/>
            </p:cNvSpPr>
            <p:nvPr/>
          </p:nvSpPr>
          <p:spPr bwMode="auto">
            <a:xfrm>
              <a:off x="4154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2" name="Line 450"/>
            <p:cNvSpPr>
              <a:spLocks noChangeShapeType="1"/>
            </p:cNvSpPr>
            <p:nvPr/>
          </p:nvSpPr>
          <p:spPr bwMode="auto">
            <a:xfrm>
              <a:off x="4166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3" name="Line 451"/>
            <p:cNvSpPr>
              <a:spLocks noChangeShapeType="1"/>
            </p:cNvSpPr>
            <p:nvPr/>
          </p:nvSpPr>
          <p:spPr bwMode="auto">
            <a:xfrm>
              <a:off x="4178" y="105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4" name="Line 452"/>
            <p:cNvSpPr>
              <a:spLocks noChangeShapeType="1"/>
            </p:cNvSpPr>
            <p:nvPr/>
          </p:nvSpPr>
          <p:spPr bwMode="auto">
            <a:xfrm>
              <a:off x="4184" y="105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5" name="Line 453"/>
            <p:cNvSpPr>
              <a:spLocks noChangeShapeType="1"/>
            </p:cNvSpPr>
            <p:nvPr/>
          </p:nvSpPr>
          <p:spPr bwMode="auto">
            <a:xfrm>
              <a:off x="4196" y="105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6" name="Line 454"/>
            <p:cNvSpPr>
              <a:spLocks noChangeShapeType="1"/>
            </p:cNvSpPr>
            <p:nvPr/>
          </p:nvSpPr>
          <p:spPr bwMode="auto">
            <a:xfrm>
              <a:off x="4208" y="106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7" name="Line 455"/>
            <p:cNvSpPr>
              <a:spLocks noChangeShapeType="1"/>
            </p:cNvSpPr>
            <p:nvPr/>
          </p:nvSpPr>
          <p:spPr bwMode="auto">
            <a:xfrm>
              <a:off x="4220" y="106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8" name="Line 456"/>
            <p:cNvSpPr>
              <a:spLocks noChangeShapeType="1"/>
            </p:cNvSpPr>
            <p:nvPr/>
          </p:nvSpPr>
          <p:spPr bwMode="auto">
            <a:xfrm>
              <a:off x="4226" y="106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9" name="Line 457"/>
            <p:cNvSpPr>
              <a:spLocks noChangeShapeType="1"/>
            </p:cNvSpPr>
            <p:nvPr/>
          </p:nvSpPr>
          <p:spPr bwMode="auto">
            <a:xfrm>
              <a:off x="4238" y="106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0" name="Line 458"/>
            <p:cNvSpPr>
              <a:spLocks noChangeShapeType="1"/>
            </p:cNvSpPr>
            <p:nvPr/>
          </p:nvSpPr>
          <p:spPr bwMode="auto">
            <a:xfrm>
              <a:off x="4250" y="106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1" name="Line 459"/>
            <p:cNvSpPr>
              <a:spLocks noChangeShapeType="1"/>
            </p:cNvSpPr>
            <p:nvPr/>
          </p:nvSpPr>
          <p:spPr bwMode="auto">
            <a:xfrm>
              <a:off x="4262" y="106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2" name="Line 460"/>
            <p:cNvSpPr>
              <a:spLocks noChangeShapeType="1"/>
            </p:cNvSpPr>
            <p:nvPr/>
          </p:nvSpPr>
          <p:spPr bwMode="auto">
            <a:xfrm>
              <a:off x="4268" y="106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3" name="Line 461"/>
            <p:cNvSpPr>
              <a:spLocks noChangeShapeType="1"/>
            </p:cNvSpPr>
            <p:nvPr/>
          </p:nvSpPr>
          <p:spPr bwMode="auto">
            <a:xfrm>
              <a:off x="4280" y="106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4" name="Line 462"/>
            <p:cNvSpPr>
              <a:spLocks noChangeShapeType="1"/>
            </p:cNvSpPr>
            <p:nvPr/>
          </p:nvSpPr>
          <p:spPr bwMode="auto">
            <a:xfrm>
              <a:off x="4292" y="106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5" name="Line 463"/>
            <p:cNvSpPr>
              <a:spLocks noChangeShapeType="1"/>
            </p:cNvSpPr>
            <p:nvPr/>
          </p:nvSpPr>
          <p:spPr bwMode="auto">
            <a:xfrm>
              <a:off x="4298" y="106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6" name="Line 464"/>
            <p:cNvSpPr>
              <a:spLocks noChangeShapeType="1"/>
            </p:cNvSpPr>
            <p:nvPr/>
          </p:nvSpPr>
          <p:spPr bwMode="auto">
            <a:xfrm>
              <a:off x="4310" y="107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7" name="Line 465"/>
            <p:cNvSpPr>
              <a:spLocks noChangeShapeType="1"/>
            </p:cNvSpPr>
            <p:nvPr/>
          </p:nvSpPr>
          <p:spPr bwMode="auto">
            <a:xfrm>
              <a:off x="4322" y="107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8" name="Line 466"/>
            <p:cNvSpPr>
              <a:spLocks noChangeShapeType="1"/>
            </p:cNvSpPr>
            <p:nvPr/>
          </p:nvSpPr>
          <p:spPr bwMode="auto">
            <a:xfrm>
              <a:off x="4334" y="107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9" name="Line 467"/>
            <p:cNvSpPr>
              <a:spLocks noChangeShapeType="1"/>
            </p:cNvSpPr>
            <p:nvPr/>
          </p:nvSpPr>
          <p:spPr bwMode="auto">
            <a:xfrm>
              <a:off x="4340" y="107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0" name="Line 468"/>
            <p:cNvSpPr>
              <a:spLocks noChangeShapeType="1"/>
            </p:cNvSpPr>
            <p:nvPr/>
          </p:nvSpPr>
          <p:spPr bwMode="auto">
            <a:xfrm>
              <a:off x="4352" y="107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1" name="Line 469"/>
            <p:cNvSpPr>
              <a:spLocks noChangeShapeType="1"/>
            </p:cNvSpPr>
            <p:nvPr/>
          </p:nvSpPr>
          <p:spPr bwMode="auto">
            <a:xfrm>
              <a:off x="4364" y="107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2" name="Line 470"/>
            <p:cNvSpPr>
              <a:spLocks noChangeShapeType="1"/>
            </p:cNvSpPr>
            <p:nvPr/>
          </p:nvSpPr>
          <p:spPr bwMode="auto">
            <a:xfrm>
              <a:off x="4376" y="107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3" name="Line 471"/>
            <p:cNvSpPr>
              <a:spLocks noChangeShapeType="1"/>
            </p:cNvSpPr>
            <p:nvPr/>
          </p:nvSpPr>
          <p:spPr bwMode="auto">
            <a:xfrm>
              <a:off x="4382" y="107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4" name="Line 472"/>
            <p:cNvSpPr>
              <a:spLocks noChangeShapeType="1"/>
            </p:cNvSpPr>
            <p:nvPr/>
          </p:nvSpPr>
          <p:spPr bwMode="auto">
            <a:xfrm>
              <a:off x="4394" y="107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5" name="Line 473"/>
            <p:cNvSpPr>
              <a:spLocks noChangeShapeType="1"/>
            </p:cNvSpPr>
            <p:nvPr/>
          </p:nvSpPr>
          <p:spPr bwMode="auto">
            <a:xfrm>
              <a:off x="4406" y="107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6" name="Line 474"/>
            <p:cNvSpPr>
              <a:spLocks noChangeShapeType="1"/>
            </p:cNvSpPr>
            <p:nvPr/>
          </p:nvSpPr>
          <p:spPr bwMode="auto">
            <a:xfrm>
              <a:off x="4412" y="108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7" name="Line 475"/>
            <p:cNvSpPr>
              <a:spLocks noChangeShapeType="1"/>
            </p:cNvSpPr>
            <p:nvPr/>
          </p:nvSpPr>
          <p:spPr bwMode="auto">
            <a:xfrm>
              <a:off x="4424" y="108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8" name="Line 476"/>
            <p:cNvSpPr>
              <a:spLocks noChangeShapeType="1"/>
            </p:cNvSpPr>
            <p:nvPr/>
          </p:nvSpPr>
          <p:spPr bwMode="auto">
            <a:xfrm>
              <a:off x="4436" y="108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9" name="Line 477"/>
            <p:cNvSpPr>
              <a:spLocks noChangeShapeType="1"/>
            </p:cNvSpPr>
            <p:nvPr/>
          </p:nvSpPr>
          <p:spPr bwMode="auto">
            <a:xfrm>
              <a:off x="4448" y="108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0" name="Line 478"/>
            <p:cNvSpPr>
              <a:spLocks noChangeShapeType="1"/>
            </p:cNvSpPr>
            <p:nvPr/>
          </p:nvSpPr>
          <p:spPr bwMode="auto">
            <a:xfrm>
              <a:off x="4454" y="108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1" name="Line 479"/>
            <p:cNvSpPr>
              <a:spLocks noChangeShapeType="1"/>
            </p:cNvSpPr>
            <p:nvPr/>
          </p:nvSpPr>
          <p:spPr bwMode="auto">
            <a:xfrm>
              <a:off x="4466" y="108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2" name="Line 480"/>
            <p:cNvSpPr>
              <a:spLocks noChangeShapeType="1"/>
            </p:cNvSpPr>
            <p:nvPr/>
          </p:nvSpPr>
          <p:spPr bwMode="auto">
            <a:xfrm>
              <a:off x="4478" y="108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3" name="Line 481"/>
            <p:cNvSpPr>
              <a:spLocks noChangeShapeType="1"/>
            </p:cNvSpPr>
            <p:nvPr/>
          </p:nvSpPr>
          <p:spPr bwMode="auto">
            <a:xfrm>
              <a:off x="4490" y="108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4" name="Line 482"/>
            <p:cNvSpPr>
              <a:spLocks noChangeShapeType="1"/>
            </p:cNvSpPr>
            <p:nvPr/>
          </p:nvSpPr>
          <p:spPr bwMode="auto">
            <a:xfrm>
              <a:off x="4496" y="108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5" name="Line 483"/>
            <p:cNvSpPr>
              <a:spLocks noChangeShapeType="1"/>
            </p:cNvSpPr>
            <p:nvPr/>
          </p:nvSpPr>
          <p:spPr bwMode="auto">
            <a:xfrm>
              <a:off x="4508" y="108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6" name="Line 484"/>
            <p:cNvSpPr>
              <a:spLocks noChangeShapeType="1"/>
            </p:cNvSpPr>
            <p:nvPr/>
          </p:nvSpPr>
          <p:spPr bwMode="auto">
            <a:xfrm>
              <a:off x="4520" y="108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7" name="Line 485"/>
            <p:cNvSpPr>
              <a:spLocks noChangeShapeType="1"/>
            </p:cNvSpPr>
            <p:nvPr/>
          </p:nvSpPr>
          <p:spPr bwMode="auto">
            <a:xfrm>
              <a:off x="4532" y="108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8" name="Line 486"/>
            <p:cNvSpPr>
              <a:spLocks noChangeShapeType="1"/>
            </p:cNvSpPr>
            <p:nvPr/>
          </p:nvSpPr>
          <p:spPr bwMode="auto">
            <a:xfrm>
              <a:off x="4538" y="108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" name="Line 487"/>
            <p:cNvSpPr>
              <a:spLocks noChangeShapeType="1"/>
            </p:cNvSpPr>
            <p:nvPr/>
          </p:nvSpPr>
          <p:spPr bwMode="auto">
            <a:xfrm>
              <a:off x="4550" y="109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" name="Line 488"/>
            <p:cNvSpPr>
              <a:spLocks noChangeShapeType="1"/>
            </p:cNvSpPr>
            <p:nvPr/>
          </p:nvSpPr>
          <p:spPr bwMode="auto">
            <a:xfrm>
              <a:off x="4562" y="109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" name="Line 489"/>
            <p:cNvSpPr>
              <a:spLocks noChangeShapeType="1"/>
            </p:cNvSpPr>
            <p:nvPr/>
          </p:nvSpPr>
          <p:spPr bwMode="auto">
            <a:xfrm>
              <a:off x="4568" y="109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Line 490"/>
            <p:cNvSpPr>
              <a:spLocks noChangeShapeType="1"/>
            </p:cNvSpPr>
            <p:nvPr/>
          </p:nvSpPr>
          <p:spPr bwMode="auto">
            <a:xfrm>
              <a:off x="4580" y="109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Line 491"/>
            <p:cNvSpPr>
              <a:spLocks noChangeShapeType="1"/>
            </p:cNvSpPr>
            <p:nvPr/>
          </p:nvSpPr>
          <p:spPr bwMode="auto">
            <a:xfrm>
              <a:off x="4592" y="109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Line 492"/>
            <p:cNvSpPr>
              <a:spLocks noChangeShapeType="1"/>
            </p:cNvSpPr>
            <p:nvPr/>
          </p:nvSpPr>
          <p:spPr bwMode="auto">
            <a:xfrm>
              <a:off x="4604" y="110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Line 493"/>
            <p:cNvSpPr>
              <a:spLocks noChangeShapeType="1"/>
            </p:cNvSpPr>
            <p:nvPr/>
          </p:nvSpPr>
          <p:spPr bwMode="auto">
            <a:xfrm>
              <a:off x="4610" y="110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494"/>
            <p:cNvSpPr>
              <a:spLocks noChangeShapeType="1"/>
            </p:cNvSpPr>
            <p:nvPr/>
          </p:nvSpPr>
          <p:spPr bwMode="auto">
            <a:xfrm>
              <a:off x="4622" y="110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495"/>
            <p:cNvSpPr>
              <a:spLocks noChangeShapeType="1"/>
            </p:cNvSpPr>
            <p:nvPr/>
          </p:nvSpPr>
          <p:spPr bwMode="auto">
            <a:xfrm>
              <a:off x="4634" y="110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496"/>
            <p:cNvSpPr>
              <a:spLocks noChangeShapeType="1"/>
            </p:cNvSpPr>
            <p:nvPr/>
          </p:nvSpPr>
          <p:spPr bwMode="auto">
            <a:xfrm>
              <a:off x="4646" y="110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497"/>
            <p:cNvSpPr>
              <a:spLocks noChangeShapeType="1"/>
            </p:cNvSpPr>
            <p:nvPr/>
          </p:nvSpPr>
          <p:spPr bwMode="auto">
            <a:xfrm>
              <a:off x="4652" y="111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498"/>
            <p:cNvSpPr>
              <a:spLocks noChangeShapeType="1"/>
            </p:cNvSpPr>
            <p:nvPr/>
          </p:nvSpPr>
          <p:spPr bwMode="auto">
            <a:xfrm>
              <a:off x="4664" y="111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499"/>
            <p:cNvSpPr>
              <a:spLocks noChangeShapeType="1"/>
            </p:cNvSpPr>
            <p:nvPr/>
          </p:nvSpPr>
          <p:spPr bwMode="auto">
            <a:xfrm>
              <a:off x="4676" y="111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500"/>
            <p:cNvSpPr>
              <a:spLocks noChangeShapeType="1"/>
            </p:cNvSpPr>
            <p:nvPr/>
          </p:nvSpPr>
          <p:spPr bwMode="auto">
            <a:xfrm>
              <a:off x="4682" y="111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501"/>
            <p:cNvSpPr>
              <a:spLocks noChangeShapeType="1"/>
            </p:cNvSpPr>
            <p:nvPr/>
          </p:nvSpPr>
          <p:spPr bwMode="auto">
            <a:xfrm>
              <a:off x="4694" y="111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502"/>
            <p:cNvSpPr>
              <a:spLocks noChangeShapeType="1"/>
            </p:cNvSpPr>
            <p:nvPr/>
          </p:nvSpPr>
          <p:spPr bwMode="auto">
            <a:xfrm>
              <a:off x="4706" y="111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Rectangle 503"/>
            <p:cNvSpPr>
              <a:spLocks noChangeArrowheads="1"/>
            </p:cNvSpPr>
            <p:nvPr/>
          </p:nvSpPr>
          <p:spPr bwMode="auto">
            <a:xfrm>
              <a:off x="2966" y="1218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-0.2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06" name="Rectangle 504"/>
            <p:cNvSpPr>
              <a:spLocks noChangeArrowheads="1"/>
            </p:cNvSpPr>
            <p:nvPr/>
          </p:nvSpPr>
          <p:spPr bwMode="auto">
            <a:xfrm>
              <a:off x="2990" y="104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07" name="Rectangle 505"/>
            <p:cNvSpPr>
              <a:spLocks noChangeArrowheads="1"/>
            </p:cNvSpPr>
            <p:nvPr/>
          </p:nvSpPr>
          <p:spPr bwMode="auto">
            <a:xfrm>
              <a:off x="2990" y="87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08" name="Rectangle 506"/>
            <p:cNvSpPr>
              <a:spLocks noChangeArrowheads="1"/>
            </p:cNvSpPr>
            <p:nvPr/>
          </p:nvSpPr>
          <p:spPr bwMode="auto">
            <a:xfrm>
              <a:off x="2990" y="696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09" name="Rectangle 507"/>
            <p:cNvSpPr>
              <a:spLocks noChangeArrowheads="1"/>
            </p:cNvSpPr>
            <p:nvPr/>
          </p:nvSpPr>
          <p:spPr bwMode="auto">
            <a:xfrm>
              <a:off x="2990" y="52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10" name="Rectangle 508"/>
            <p:cNvSpPr>
              <a:spLocks noChangeArrowheads="1"/>
            </p:cNvSpPr>
            <p:nvPr/>
          </p:nvSpPr>
          <p:spPr bwMode="auto">
            <a:xfrm>
              <a:off x="2990" y="34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11" name="Rectangle 509"/>
            <p:cNvSpPr>
              <a:spLocks noChangeArrowheads="1"/>
            </p:cNvSpPr>
            <p:nvPr/>
          </p:nvSpPr>
          <p:spPr bwMode="auto">
            <a:xfrm>
              <a:off x="2990" y="17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12" name="Rectangle 510"/>
            <p:cNvSpPr>
              <a:spLocks noChangeArrowheads="1"/>
            </p:cNvSpPr>
            <p:nvPr/>
          </p:nvSpPr>
          <p:spPr bwMode="auto">
            <a:xfrm>
              <a:off x="2990" y="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13" name="Rectangle 511"/>
            <p:cNvSpPr>
              <a:spLocks noChangeArrowheads="1"/>
            </p:cNvSpPr>
            <p:nvPr/>
          </p:nvSpPr>
          <p:spPr bwMode="auto">
            <a:xfrm>
              <a:off x="3074" y="133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1840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14" name="Rectangle 512"/>
            <p:cNvSpPr>
              <a:spLocks noChangeArrowheads="1"/>
            </p:cNvSpPr>
            <p:nvPr/>
          </p:nvSpPr>
          <p:spPr bwMode="auto">
            <a:xfrm>
              <a:off x="3284" y="133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15" name="Rectangle 513"/>
            <p:cNvSpPr>
              <a:spLocks noChangeArrowheads="1"/>
            </p:cNvSpPr>
            <p:nvPr/>
          </p:nvSpPr>
          <p:spPr bwMode="auto">
            <a:xfrm>
              <a:off x="3488" y="133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1880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16" name="Rectangle 514"/>
            <p:cNvSpPr>
              <a:spLocks noChangeArrowheads="1"/>
            </p:cNvSpPr>
            <p:nvPr/>
          </p:nvSpPr>
          <p:spPr bwMode="auto">
            <a:xfrm>
              <a:off x="3698" y="133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17" name="Rectangle 515"/>
            <p:cNvSpPr>
              <a:spLocks noChangeArrowheads="1"/>
            </p:cNvSpPr>
            <p:nvPr/>
          </p:nvSpPr>
          <p:spPr bwMode="auto">
            <a:xfrm>
              <a:off x="3908" y="133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1920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18" name="Rectangle 516"/>
            <p:cNvSpPr>
              <a:spLocks noChangeArrowheads="1"/>
            </p:cNvSpPr>
            <p:nvPr/>
          </p:nvSpPr>
          <p:spPr bwMode="auto">
            <a:xfrm>
              <a:off x="4112" y="133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1940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19" name="Rectangle 517"/>
            <p:cNvSpPr>
              <a:spLocks noChangeArrowheads="1"/>
            </p:cNvSpPr>
            <p:nvPr/>
          </p:nvSpPr>
          <p:spPr bwMode="auto">
            <a:xfrm>
              <a:off x="4322" y="133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20" name="Rectangle 518"/>
            <p:cNvSpPr>
              <a:spLocks noChangeArrowheads="1"/>
            </p:cNvSpPr>
            <p:nvPr/>
          </p:nvSpPr>
          <p:spPr bwMode="auto">
            <a:xfrm>
              <a:off x="4526" y="133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21" name="Rectangle 519"/>
            <p:cNvSpPr>
              <a:spLocks noChangeArrowheads="1"/>
            </p:cNvSpPr>
            <p:nvPr/>
          </p:nvSpPr>
          <p:spPr bwMode="auto">
            <a:xfrm>
              <a:off x="4736" y="133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22" name="Rectangle 263"/>
            <p:cNvSpPr>
              <a:spLocks noChangeArrowheads="1"/>
            </p:cNvSpPr>
            <p:nvPr/>
          </p:nvSpPr>
          <p:spPr bwMode="auto">
            <a:xfrm>
              <a:off x="3255" y="85"/>
              <a:ext cx="25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Europe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1268" name="Group 1553"/>
          <p:cNvGrpSpPr>
            <a:grpSpLocks/>
          </p:cNvGrpSpPr>
          <p:nvPr/>
        </p:nvGrpSpPr>
        <p:grpSpPr bwMode="auto">
          <a:xfrm>
            <a:off x="1884363" y="2286000"/>
            <a:ext cx="3281362" cy="2266950"/>
            <a:chOff x="794" y="1440"/>
            <a:chExt cx="2067" cy="1428"/>
          </a:xfrm>
        </p:grpSpPr>
        <p:sp>
          <p:nvSpPr>
            <p:cNvPr id="11900" name="Rectangle 522"/>
            <p:cNvSpPr>
              <a:spLocks noChangeArrowheads="1"/>
            </p:cNvSpPr>
            <p:nvPr/>
          </p:nvSpPr>
          <p:spPr bwMode="auto">
            <a:xfrm>
              <a:off x="1107" y="1488"/>
              <a:ext cx="166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1" name="Line 523"/>
            <p:cNvSpPr>
              <a:spLocks noChangeShapeType="1"/>
            </p:cNvSpPr>
            <p:nvPr/>
          </p:nvSpPr>
          <p:spPr bwMode="auto">
            <a:xfrm>
              <a:off x="1107" y="2532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2" name="Line 524"/>
            <p:cNvSpPr>
              <a:spLocks noChangeShapeType="1"/>
            </p:cNvSpPr>
            <p:nvPr/>
          </p:nvSpPr>
          <p:spPr bwMode="auto">
            <a:xfrm>
              <a:off x="1107" y="2358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3" name="Line 525"/>
            <p:cNvSpPr>
              <a:spLocks noChangeShapeType="1"/>
            </p:cNvSpPr>
            <p:nvPr/>
          </p:nvSpPr>
          <p:spPr bwMode="auto">
            <a:xfrm>
              <a:off x="1107" y="2184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4" name="Line 526"/>
            <p:cNvSpPr>
              <a:spLocks noChangeShapeType="1"/>
            </p:cNvSpPr>
            <p:nvPr/>
          </p:nvSpPr>
          <p:spPr bwMode="auto">
            <a:xfrm>
              <a:off x="1107" y="2010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5" name="Line 527"/>
            <p:cNvSpPr>
              <a:spLocks noChangeShapeType="1"/>
            </p:cNvSpPr>
            <p:nvPr/>
          </p:nvSpPr>
          <p:spPr bwMode="auto">
            <a:xfrm>
              <a:off x="1107" y="1836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6" name="Line 528"/>
            <p:cNvSpPr>
              <a:spLocks noChangeShapeType="1"/>
            </p:cNvSpPr>
            <p:nvPr/>
          </p:nvSpPr>
          <p:spPr bwMode="auto">
            <a:xfrm>
              <a:off x="1107" y="1662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7" name="Line 529"/>
            <p:cNvSpPr>
              <a:spLocks noChangeShapeType="1"/>
            </p:cNvSpPr>
            <p:nvPr/>
          </p:nvSpPr>
          <p:spPr bwMode="auto">
            <a:xfrm>
              <a:off x="1107" y="1488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8" name="Line 530"/>
            <p:cNvSpPr>
              <a:spLocks noChangeShapeType="1"/>
            </p:cNvSpPr>
            <p:nvPr/>
          </p:nvSpPr>
          <p:spPr bwMode="auto">
            <a:xfrm>
              <a:off x="1317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9" name="Line 531"/>
            <p:cNvSpPr>
              <a:spLocks noChangeShapeType="1"/>
            </p:cNvSpPr>
            <p:nvPr/>
          </p:nvSpPr>
          <p:spPr bwMode="auto">
            <a:xfrm>
              <a:off x="1521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0" name="Line 532"/>
            <p:cNvSpPr>
              <a:spLocks noChangeShapeType="1"/>
            </p:cNvSpPr>
            <p:nvPr/>
          </p:nvSpPr>
          <p:spPr bwMode="auto">
            <a:xfrm>
              <a:off x="1731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1" name="Line 533"/>
            <p:cNvSpPr>
              <a:spLocks noChangeShapeType="1"/>
            </p:cNvSpPr>
            <p:nvPr/>
          </p:nvSpPr>
          <p:spPr bwMode="auto">
            <a:xfrm>
              <a:off x="1941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2" name="Line 534"/>
            <p:cNvSpPr>
              <a:spLocks noChangeShapeType="1"/>
            </p:cNvSpPr>
            <p:nvPr/>
          </p:nvSpPr>
          <p:spPr bwMode="auto">
            <a:xfrm>
              <a:off x="2145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3" name="Line 535"/>
            <p:cNvSpPr>
              <a:spLocks noChangeShapeType="1"/>
            </p:cNvSpPr>
            <p:nvPr/>
          </p:nvSpPr>
          <p:spPr bwMode="auto">
            <a:xfrm>
              <a:off x="2355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4" name="Line 536"/>
            <p:cNvSpPr>
              <a:spLocks noChangeShapeType="1"/>
            </p:cNvSpPr>
            <p:nvPr/>
          </p:nvSpPr>
          <p:spPr bwMode="auto">
            <a:xfrm>
              <a:off x="2559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5" name="Line 537"/>
            <p:cNvSpPr>
              <a:spLocks noChangeShapeType="1"/>
            </p:cNvSpPr>
            <p:nvPr/>
          </p:nvSpPr>
          <p:spPr bwMode="auto">
            <a:xfrm>
              <a:off x="2769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6" name="Rectangle 538"/>
            <p:cNvSpPr>
              <a:spLocks noChangeArrowheads="1"/>
            </p:cNvSpPr>
            <p:nvPr/>
          </p:nvSpPr>
          <p:spPr bwMode="auto">
            <a:xfrm>
              <a:off x="1107" y="1488"/>
              <a:ext cx="1662" cy="12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7" name="Line 539"/>
            <p:cNvSpPr>
              <a:spLocks noChangeShapeType="1"/>
            </p:cNvSpPr>
            <p:nvPr/>
          </p:nvSpPr>
          <p:spPr bwMode="auto">
            <a:xfrm>
              <a:off x="1107" y="1488"/>
              <a:ext cx="1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8" name="Line 540"/>
            <p:cNvSpPr>
              <a:spLocks noChangeShapeType="1"/>
            </p:cNvSpPr>
            <p:nvPr/>
          </p:nvSpPr>
          <p:spPr bwMode="auto">
            <a:xfrm>
              <a:off x="1089" y="270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9" name="Line 544"/>
            <p:cNvSpPr>
              <a:spLocks noChangeShapeType="1"/>
            </p:cNvSpPr>
            <p:nvPr/>
          </p:nvSpPr>
          <p:spPr bwMode="auto">
            <a:xfrm>
              <a:off x="1089" y="253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0" name="Line 548"/>
            <p:cNvSpPr>
              <a:spLocks noChangeShapeType="1"/>
            </p:cNvSpPr>
            <p:nvPr/>
          </p:nvSpPr>
          <p:spPr bwMode="auto">
            <a:xfrm>
              <a:off x="1089" y="235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1" name="Line 552"/>
            <p:cNvSpPr>
              <a:spLocks noChangeShapeType="1"/>
            </p:cNvSpPr>
            <p:nvPr/>
          </p:nvSpPr>
          <p:spPr bwMode="auto">
            <a:xfrm>
              <a:off x="1089" y="218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2" name="Line 556"/>
            <p:cNvSpPr>
              <a:spLocks noChangeShapeType="1"/>
            </p:cNvSpPr>
            <p:nvPr/>
          </p:nvSpPr>
          <p:spPr bwMode="auto">
            <a:xfrm>
              <a:off x="1089" y="201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3" name="Line 560"/>
            <p:cNvSpPr>
              <a:spLocks noChangeShapeType="1"/>
            </p:cNvSpPr>
            <p:nvPr/>
          </p:nvSpPr>
          <p:spPr bwMode="auto">
            <a:xfrm>
              <a:off x="1089" y="183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4" name="Line 564"/>
            <p:cNvSpPr>
              <a:spLocks noChangeShapeType="1"/>
            </p:cNvSpPr>
            <p:nvPr/>
          </p:nvSpPr>
          <p:spPr bwMode="auto">
            <a:xfrm>
              <a:off x="1089" y="166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5" name="Line 568"/>
            <p:cNvSpPr>
              <a:spLocks noChangeShapeType="1"/>
            </p:cNvSpPr>
            <p:nvPr/>
          </p:nvSpPr>
          <p:spPr bwMode="auto">
            <a:xfrm>
              <a:off x="1089" y="148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6" name="Line 569"/>
            <p:cNvSpPr>
              <a:spLocks noChangeShapeType="1"/>
            </p:cNvSpPr>
            <p:nvPr/>
          </p:nvSpPr>
          <p:spPr bwMode="auto">
            <a:xfrm>
              <a:off x="1083" y="270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7" name="Line 570"/>
            <p:cNvSpPr>
              <a:spLocks noChangeShapeType="1"/>
            </p:cNvSpPr>
            <p:nvPr/>
          </p:nvSpPr>
          <p:spPr bwMode="auto">
            <a:xfrm>
              <a:off x="1083" y="253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8" name="Line 571"/>
            <p:cNvSpPr>
              <a:spLocks noChangeShapeType="1"/>
            </p:cNvSpPr>
            <p:nvPr/>
          </p:nvSpPr>
          <p:spPr bwMode="auto">
            <a:xfrm>
              <a:off x="1083" y="235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9" name="Line 572"/>
            <p:cNvSpPr>
              <a:spLocks noChangeShapeType="1"/>
            </p:cNvSpPr>
            <p:nvPr/>
          </p:nvSpPr>
          <p:spPr bwMode="auto">
            <a:xfrm>
              <a:off x="1083" y="218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0" name="Line 573"/>
            <p:cNvSpPr>
              <a:spLocks noChangeShapeType="1"/>
            </p:cNvSpPr>
            <p:nvPr/>
          </p:nvSpPr>
          <p:spPr bwMode="auto">
            <a:xfrm>
              <a:off x="1083" y="201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1" name="Line 574"/>
            <p:cNvSpPr>
              <a:spLocks noChangeShapeType="1"/>
            </p:cNvSpPr>
            <p:nvPr/>
          </p:nvSpPr>
          <p:spPr bwMode="auto">
            <a:xfrm>
              <a:off x="1083" y="183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2" name="Line 575"/>
            <p:cNvSpPr>
              <a:spLocks noChangeShapeType="1"/>
            </p:cNvSpPr>
            <p:nvPr/>
          </p:nvSpPr>
          <p:spPr bwMode="auto">
            <a:xfrm>
              <a:off x="1083" y="166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3" name="Line 576"/>
            <p:cNvSpPr>
              <a:spLocks noChangeShapeType="1"/>
            </p:cNvSpPr>
            <p:nvPr/>
          </p:nvSpPr>
          <p:spPr bwMode="auto">
            <a:xfrm>
              <a:off x="1083" y="148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4" name="Line 577"/>
            <p:cNvSpPr>
              <a:spLocks noChangeShapeType="1"/>
            </p:cNvSpPr>
            <p:nvPr/>
          </p:nvSpPr>
          <p:spPr bwMode="auto">
            <a:xfrm>
              <a:off x="1107" y="2706"/>
              <a:ext cx="16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5" name="Line 578"/>
            <p:cNvSpPr>
              <a:spLocks noChangeShapeType="1"/>
            </p:cNvSpPr>
            <p:nvPr/>
          </p:nvSpPr>
          <p:spPr bwMode="auto">
            <a:xfrm flipV="1">
              <a:off x="1107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6" name="Line 582"/>
            <p:cNvSpPr>
              <a:spLocks noChangeShapeType="1"/>
            </p:cNvSpPr>
            <p:nvPr/>
          </p:nvSpPr>
          <p:spPr bwMode="auto">
            <a:xfrm flipV="1">
              <a:off x="1317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7" name="Line 586"/>
            <p:cNvSpPr>
              <a:spLocks noChangeShapeType="1"/>
            </p:cNvSpPr>
            <p:nvPr/>
          </p:nvSpPr>
          <p:spPr bwMode="auto">
            <a:xfrm flipV="1">
              <a:off x="1521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8" name="Line 590"/>
            <p:cNvSpPr>
              <a:spLocks noChangeShapeType="1"/>
            </p:cNvSpPr>
            <p:nvPr/>
          </p:nvSpPr>
          <p:spPr bwMode="auto">
            <a:xfrm flipV="1">
              <a:off x="1731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9" name="Line 594"/>
            <p:cNvSpPr>
              <a:spLocks noChangeShapeType="1"/>
            </p:cNvSpPr>
            <p:nvPr/>
          </p:nvSpPr>
          <p:spPr bwMode="auto">
            <a:xfrm flipV="1">
              <a:off x="1941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0" name="Line 598"/>
            <p:cNvSpPr>
              <a:spLocks noChangeShapeType="1"/>
            </p:cNvSpPr>
            <p:nvPr/>
          </p:nvSpPr>
          <p:spPr bwMode="auto">
            <a:xfrm flipV="1">
              <a:off x="2145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1" name="Line 602"/>
            <p:cNvSpPr>
              <a:spLocks noChangeShapeType="1"/>
            </p:cNvSpPr>
            <p:nvPr/>
          </p:nvSpPr>
          <p:spPr bwMode="auto">
            <a:xfrm flipV="1">
              <a:off x="2355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2" name="Line 606"/>
            <p:cNvSpPr>
              <a:spLocks noChangeShapeType="1"/>
            </p:cNvSpPr>
            <p:nvPr/>
          </p:nvSpPr>
          <p:spPr bwMode="auto">
            <a:xfrm flipV="1">
              <a:off x="2559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3" name="Line 610"/>
            <p:cNvSpPr>
              <a:spLocks noChangeShapeType="1"/>
            </p:cNvSpPr>
            <p:nvPr/>
          </p:nvSpPr>
          <p:spPr bwMode="auto">
            <a:xfrm flipV="1">
              <a:off x="2769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4" name="Line 611"/>
            <p:cNvSpPr>
              <a:spLocks noChangeShapeType="1"/>
            </p:cNvSpPr>
            <p:nvPr/>
          </p:nvSpPr>
          <p:spPr bwMode="auto">
            <a:xfrm flipV="1">
              <a:off x="1107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5" name="Line 612"/>
            <p:cNvSpPr>
              <a:spLocks noChangeShapeType="1"/>
            </p:cNvSpPr>
            <p:nvPr/>
          </p:nvSpPr>
          <p:spPr bwMode="auto">
            <a:xfrm flipV="1">
              <a:off x="1317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6" name="Line 613"/>
            <p:cNvSpPr>
              <a:spLocks noChangeShapeType="1"/>
            </p:cNvSpPr>
            <p:nvPr/>
          </p:nvSpPr>
          <p:spPr bwMode="auto">
            <a:xfrm flipV="1">
              <a:off x="1521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7" name="Line 614"/>
            <p:cNvSpPr>
              <a:spLocks noChangeShapeType="1"/>
            </p:cNvSpPr>
            <p:nvPr/>
          </p:nvSpPr>
          <p:spPr bwMode="auto">
            <a:xfrm flipV="1">
              <a:off x="1731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8" name="Line 615"/>
            <p:cNvSpPr>
              <a:spLocks noChangeShapeType="1"/>
            </p:cNvSpPr>
            <p:nvPr/>
          </p:nvSpPr>
          <p:spPr bwMode="auto">
            <a:xfrm flipV="1">
              <a:off x="1941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9" name="Line 616"/>
            <p:cNvSpPr>
              <a:spLocks noChangeShapeType="1"/>
            </p:cNvSpPr>
            <p:nvPr/>
          </p:nvSpPr>
          <p:spPr bwMode="auto">
            <a:xfrm flipV="1">
              <a:off x="2145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0" name="Line 617"/>
            <p:cNvSpPr>
              <a:spLocks noChangeShapeType="1"/>
            </p:cNvSpPr>
            <p:nvPr/>
          </p:nvSpPr>
          <p:spPr bwMode="auto">
            <a:xfrm flipV="1">
              <a:off x="2355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1" name="Line 618"/>
            <p:cNvSpPr>
              <a:spLocks noChangeShapeType="1"/>
            </p:cNvSpPr>
            <p:nvPr/>
          </p:nvSpPr>
          <p:spPr bwMode="auto">
            <a:xfrm flipV="1">
              <a:off x="2559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2" name="Line 619"/>
            <p:cNvSpPr>
              <a:spLocks noChangeShapeType="1"/>
            </p:cNvSpPr>
            <p:nvPr/>
          </p:nvSpPr>
          <p:spPr bwMode="auto">
            <a:xfrm flipV="1">
              <a:off x="2769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3" name="Line 620"/>
            <p:cNvSpPr>
              <a:spLocks noChangeShapeType="1"/>
            </p:cNvSpPr>
            <p:nvPr/>
          </p:nvSpPr>
          <p:spPr bwMode="auto">
            <a:xfrm>
              <a:off x="1209" y="249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4" name="Line 621"/>
            <p:cNvSpPr>
              <a:spLocks noChangeShapeType="1"/>
            </p:cNvSpPr>
            <p:nvPr/>
          </p:nvSpPr>
          <p:spPr bwMode="auto">
            <a:xfrm>
              <a:off x="1221" y="249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5" name="Line 622"/>
            <p:cNvSpPr>
              <a:spLocks noChangeShapeType="1"/>
            </p:cNvSpPr>
            <p:nvPr/>
          </p:nvSpPr>
          <p:spPr bwMode="auto">
            <a:xfrm>
              <a:off x="1233" y="249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6" name="Line 623"/>
            <p:cNvSpPr>
              <a:spLocks noChangeShapeType="1"/>
            </p:cNvSpPr>
            <p:nvPr/>
          </p:nvSpPr>
          <p:spPr bwMode="auto">
            <a:xfrm>
              <a:off x="1245" y="249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7" name="Line 624"/>
            <p:cNvSpPr>
              <a:spLocks noChangeShapeType="1"/>
            </p:cNvSpPr>
            <p:nvPr/>
          </p:nvSpPr>
          <p:spPr bwMode="auto">
            <a:xfrm>
              <a:off x="1251" y="249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8" name="Line 625"/>
            <p:cNvSpPr>
              <a:spLocks noChangeShapeType="1"/>
            </p:cNvSpPr>
            <p:nvPr/>
          </p:nvSpPr>
          <p:spPr bwMode="auto">
            <a:xfrm>
              <a:off x="1263" y="249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9" name="Line 626"/>
            <p:cNvSpPr>
              <a:spLocks noChangeShapeType="1"/>
            </p:cNvSpPr>
            <p:nvPr/>
          </p:nvSpPr>
          <p:spPr bwMode="auto">
            <a:xfrm>
              <a:off x="1275" y="249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0" name="Line 627"/>
            <p:cNvSpPr>
              <a:spLocks noChangeShapeType="1"/>
            </p:cNvSpPr>
            <p:nvPr/>
          </p:nvSpPr>
          <p:spPr bwMode="auto">
            <a:xfrm>
              <a:off x="1281" y="249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1" name="Line 628"/>
            <p:cNvSpPr>
              <a:spLocks noChangeShapeType="1"/>
            </p:cNvSpPr>
            <p:nvPr/>
          </p:nvSpPr>
          <p:spPr bwMode="auto">
            <a:xfrm>
              <a:off x="1293" y="249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2" name="Line 629"/>
            <p:cNvSpPr>
              <a:spLocks noChangeShapeType="1"/>
            </p:cNvSpPr>
            <p:nvPr/>
          </p:nvSpPr>
          <p:spPr bwMode="auto">
            <a:xfrm>
              <a:off x="1305" y="249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3" name="Line 630"/>
            <p:cNvSpPr>
              <a:spLocks noChangeShapeType="1"/>
            </p:cNvSpPr>
            <p:nvPr/>
          </p:nvSpPr>
          <p:spPr bwMode="auto">
            <a:xfrm>
              <a:off x="1317" y="2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4" name="Line 631"/>
            <p:cNvSpPr>
              <a:spLocks noChangeShapeType="1"/>
            </p:cNvSpPr>
            <p:nvPr/>
          </p:nvSpPr>
          <p:spPr bwMode="auto">
            <a:xfrm>
              <a:off x="1323" y="250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5" name="Line 632"/>
            <p:cNvSpPr>
              <a:spLocks noChangeShapeType="1"/>
            </p:cNvSpPr>
            <p:nvPr/>
          </p:nvSpPr>
          <p:spPr bwMode="auto">
            <a:xfrm>
              <a:off x="1335" y="25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6" name="Line 633"/>
            <p:cNvSpPr>
              <a:spLocks noChangeShapeType="1"/>
            </p:cNvSpPr>
            <p:nvPr/>
          </p:nvSpPr>
          <p:spPr bwMode="auto">
            <a:xfrm>
              <a:off x="1347" y="25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7" name="Line 634"/>
            <p:cNvSpPr>
              <a:spLocks noChangeShapeType="1"/>
            </p:cNvSpPr>
            <p:nvPr/>
          </p:nvSpPr>
          <p:spPr bwMode="auto">
            <a:xfrm>
              <a:off x="1359" y="250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8" name="Line 635"/>
            <p:cNvSpPr>
              <a:spLocks noChangeShapeType="1"/>
            </p:cNvSpPr>
            <p:nvPr/>
          </p:nvSpPr>
          <p:spPr bwMode="auto">
            <a:xfrm>
              <a:off x="1365" y="25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9" name="Line 636"/>
            <p:cNvSpPr>
              <a:spLocks noChangeShapeType="1"/>
            </p:cNvSpPr>
            <p:nvPr/>
          </p:nvSpPr>
          <p:spPr bwMode="auto">
            <a:xfrm>
              <a:off x="1377" y="25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0" name="Line 637"/>
            <p:cNvSpPr>
              <a:spLocks noChangeShapeType="1"/>
            </p:cNvSpPr>
            <p:nvPr/>
          </p:nvSpPr>
          <p:spPr bwMode="auto">
            <a:xfrm>
              <a:off x="1389" y="251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1" name="Line 638"/>
            <p:cNvSpPr>
              <a:spLocks noChangeShapeType="1"/>
            </p:cNvSpPr>
            <p:nvPr/>
          </p:nvSpPr>
          <p:spPr bwMode="auto">
            <a:xfrm>
              <a:off x="1395" y="25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2" name="Line 639"/>
            <p:cNvSpPr>
              <a:spLocks noChangeShapeType="1"/>
            </p:cNvSpPr>
            <p:nvPr/>
          </p:nvSpPr>
          <p:spPr bwMode="auto">
            <a:xfrm>
              <a:off x="1407" y="25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3" name="Line 640"/>
            <p:cNvSpPr>
              <a:spLocks noChangeShapeType="1"/>
            </p:cNvSpPr>
            <p:nvPr/>
          </p:nvSpPr>
          <p:spPr bwMode="auto">
            <a:xfrm>
              <a:off x="1419" y="25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4" name="Line 641"/>
            <p:cNvSpPr>
              <a:spLocks noChangeShapeType="1"/>
            </p:cNvSpPr>
            <p:nvPr/>
          </p:nvSpPr>
          <p:spPr bwMode="auto">
            <a:xfrm flipV="1">
              <a:off x="1431" y="250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5" name="Line 642"/>
            <p:cNvSpPr>
              <a:spLocks noChangeShapeType="1"/>
            </p:cNvSpPr>
            <p:nvPr/>
          </p:nvSpPr>
          <p:spPr bwMode="auto">
            <a:xfrm>
              <a:off x="1437" y="25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6" name="Line 643"/>
            <p:cNvSpPr>
              <a:spLocks noChangeShapeType="1"/>
            </p:cNvSpPr>
            <p:nvPr/>
          </p:nvSpPr>
          <p:spPr bwMode="auto">
            <a:xfrm>
              <a:off x="1449" y="25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7" name="Line 644"/>
            <p:cNvSpPr>
              <a:spLocks noChangeShapeType="1"/>
            </p:cNvSpPr>
            <p:nvPr/>
          </p:nvSpPr>
          <p:spPr bwMode="auto">
            <a:xfrm>
              <a:off x="1461" y="25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8" name="Line 645"/>
            <p:cNvSpPr>
              <a:spLocks noChangeShapeType="1"/>
            </p:cNvSpPr>
            <p:nvPr/>
          </p:nvSpPr>
          <p:spPr bwMode="auto">
            <a:xfrm>
              <a:off x="1473" y="25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9" name="Line 646"/>
            <p:cNvSpPr>
              <a:spLocks noChangeShapeType="1"/>
            </p:cNvSpPr>
            <p:nvPr/>
          </p:nvSpPr>
          <p:spPr bwMode="auto">
            <a:xfrm flipV="1">
              <a:off x="1479" y="250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0" name="Line 647"/>
            <p:cNvSpPr>
              <a:spLocks noChangeShapeType="1"/>
            </p:cNvSpPr>
            <p:nvPr/>
          </p:nvSpPr>
          <p:spPr bwMode="auto">
            <a:xfrm>
              <a:off x="1491" y="250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1" name="Line 648"/>
            <p:cNvSpPr>
              <a:spLocks noChangeShapeType="1"/>
            </p:cNvSpPr>
            <p:nvPr/>
          </p:nvSpPr>
          <p:spPr bwMode="auto">
            <a:xfrm>
              <a:off x="1503" y="250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" name="Line 649"/>
            <p:cNvSpPr>
              <a:spLocks noChangeShapeType="1"/>
            </p:cNvSpPr>
            <p:nvPr/>
          </p:nvSpPr>
          <p:spPr bwMode="auto">
            <a:xfrm>
              <a:off x="1515" y="250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" name="Line 650"/>
            <p:cNvSpPr>
              <a:spLocks noChangeShapeType="1"/>
            </p:cNvSpPr>
            <p:nvPr/>
          </p:nvSpPr>
          <p:spPr bwMode="auto">
            <a:xfrm flipV="1">
              <a:off x="1521" y="2472"/>
              <a:ext cx="1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" name="Line 651"/>
            <p:cNvSpPr>
              <a:spLocks noChangeShapeType="1"/>
            </p:cNvSpPr>
            <p:nvPr/>
          </p:nvSpPr>
          <p:spPr bwMode="auto">
            <a:xfrm flipV="1">
              <a:off x="1533" y="2460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" name="Line 652"/>
            <p:cNvSpPr>
              <a:spLocks noChangeShapeType="1"/>
            </p:cNvSpPr>
            <p:nvPr/>
          </p:nvSpPr>
          <p:spPr bwMode="auto">
            <a:xfrm flipV="1">
              <a:off x="1545" y="245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" name="Line 653"/>
            <p:cNvSpPr>
              <a:spLocks noChangeShapeType="1"/>
            </p:cNvSpPr>
            <p:nvPr/>
          </p:nvSpPr>
          <p:spPr bwMode="auto">
            <a:xfrm flipV="1">
              <a:off x="1551" y="2442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" name="Line 654"/>
            <p:cNvSpPr>
              <a:spLocks noChangeShapeType="1"/>
            </p:cNvSpPr>
            <p:nvPr/>
          </p:nvSpPr>
          <p:spPr bwMode="auto">
            <a:xfrm flipV="1">
              <a:off x="1563" y="243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8" name="Line 655"/>
            <p:cNvSpPr>
              <a:spLocks noChangeShapeType="1"/>
            </p:cNvSpPr>
            <p:nvPr/>
          </p:nvSpPr>
          <p:spPr bwMode="auto">
            <a:xfrm>
              <a:off x="1575" y="243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9" name="Line 656"/>
            <p:cNvSpPr>
              <a:spLocks noChangeShapeType="1"/>
            </p:cNvSpPr>
            <p:nvPr/>
          </p:nvSpPr>
          <p:spPr bwMode="auto">
            <a:xfrm flipV="1">
              <a:off x="1587" y="243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" name="Line 657"/>
            <p:cNvSpPr>
              <a:spLocks noChangeShapeType="1"/>
            </p:cNvSpPr>
            <p:nvPr/>
          </p:nvSpPr>
          <p:spPr bwMode="auto">
            <a:xfrm>
              <a:off x="1593" y="243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1" name="Line 658"/>
            <p:cNvSpPr>
              <a:spLocks noChangeShapeType="1"/>
            </p:cNvSpPr>
            <p:nvPr/>
          </p:nvSpPr>
          <p:spPr bwMode="auto">
            <a:xfrm>
              <a:off x="1605" y="243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2" name="Line 659"/>
            <p:cNvSpPr>
              <a:spLocks noChangeShapeType="1"/>
            </p:cNvSpPr>
            <p:nvPr/>
          </p:nvSpPr>
          <p:spPr bwMode="auto">
            <a:xfrm>
              <a:off x="1617" y="243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3" name="Line 660"/>
            <p:cNvSpPr>
              <a:spLocks noChangeShapeType="1"/>
            </p:cNvSpPr>
            <p:nvPr/>
          </p:nvSpPr>
          <p:spPr bwMode="auto">
            <a:xfrm>
              <a:off x="1629" y="2430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4" name="Line 661"/>
            <p:cNvSpPr>
              <a:spLocks noChangeShapeType="1"/>
            </p:cNvSpPr>
            <p:nvPr/>
          </p:nvSpPr>
          <p:spPr bwMode="auto">
            <a:xfrm>
              <a:off x="1635" y="245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5" name="Line 662"/>
            <p:cNvSpPr>
              <a:spLocks noChangeShapeType="1"/>
            </p:cNvSpPr>
            <p:nvPr/>
          </p:nvSpPr>
          <p:spPr bwMode="auto">
            <a:xfrm>
              <a:off x="1647" y="246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" name="Line 663"/>
            <p:cNvSpPr>
              <a:spLocks noChangeShapeType="1"/>
            </p:cNvSpPr>
            <p:nvPr/>
          </p:nvSpPr>
          <p:spPr bwMode="auto">
            <a:xfrm>
              <a:off x="1659" y="24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" name="Line 664"/>
            <p:cNvSpPr>
              <a:spLocks noChangeShapeType="1"/>
            </p:cNvSpPr>
            <p:nvPr/>
          </p:nvSpPr>
          <p:spPr bwMode="auto">
            <a:xfrm>
              <a:off x="1665" y="247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8" name="Line 665"/>
            <p:cNvSpPr>
              <a:spLocks noChangeShapeType="1"/>
            </p:cNvSpPr>
            <p:nvPr/>
          </p:nvSpPr>
          <p:spPr bwMode="auto">
            <a:xfrm>
              <a:off x="1677" y="247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9" name="Line 666"/>
            <p:cNvSpPr>
              <a:spLocks noChangeShapeType="1"/>
            </p:cNvSpPr>
            <p:nvPr/>
          </p:nvSpPr>
          <p:spPr bwMode="auto">
            <a:xfrm>
              <a:off x="1689" y="247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0" name="Line 667"/>
            <p:cNvSpPr>
              <a:spLocks noChangeShapeType="1"/>
            </p:cNvSpPr>
            <p:nvPr/>
          </p:nvSpPr>
          <p:spPr bwMode="auto">
            <a:xfrm>
              <a:off x="1701" y="247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1" name="Line 668"/>
            <p:cNvSpPr>
              <a:spLocks noChangeShapeType="1"/>
            </p:cNvSpPr>
            <p:nvPr/>
          </p:nvSpPr>
          <p:spPr bwMode="auto">
            <a:xfrm>
              <a:off x="1707" y="247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2" name="Line 669"/>
            <p:cNvSpPr>
              <a:spLocks noChangeShapeType="1"/>
            </p:cNvSpPr>
            <p:nvPr/>
          </p:nvSpPr>
          <p:spPr bwMode="auto">
            <a:xfrm>
              <a:off x="1719" y="247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3" name="Line 670"/>
            <p:cNvSpPr>
              <a:spLocks noChangeShapeType="1"/>
            </p:cNvSpPr>
            <p:nvPr/>
          </p:nvSpPr>
          <p:spPr bwMode="auto">
            <a:xfrm flipV="1">
              <a:off x="1731" y="2424"/>
              <a:ext cx="12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4" name="Line 671"/>
            <p:cNvSpPr>
              <a:spLocks noChangeShapeType="1"/>
            </p:cNvSpPr>
            <p:nvPr/>
          </p:nvSpPr>
          <p:spPr bwMode="auto">
            <a:xfrm flipV="1">
              <a:off x="1743" y="2406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5" name="Line 672"/>
            <p:cNvSpPr>
              <a:spLocks noChangeShapeType="1"/>
            </p:cNvSpPr>
            <p:nvPr/>
          </p:nvSpPr>
          <p:spPr bwMode="auto">
            <a:xfrm flipV="1">
              <a:off x="1749" y="2394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6" name="Line 673"/>
            <p:cNvSpPr>
              <a:spLocks noChangeShapeType="1"/>
            </p:cNvSpPr>
            <p:nvPr/>
          </p:nvSpPr>
          <p:spPr bwMode="auto">
            <a:xfrm flipV="1">
              <a:off x="1761" y="2382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7" name="Line 674"/>
            <p:cNvSpPr>
              <a:spLocks noChangeShapeType="1"/>
            </p:cNvSpPr>
            <p:nvPr/>
          </p:nvSpPr>
          <p:spPr bwMode="auto">
            <a:xfrm flipV="1">
              <a:off x="1773" y="2370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8" name="Line 675"/>
            <p:cNvSpPr>
              <a:spLocks noChangeShapeType="1"/>
            </p:cNvSpPr>
            <p:nvPr/>
          </p:nvSpPr>
          <p:spPr bwMode="auto">
            <a:xfrm flipV="1">
              <a:off x="1785" y="23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9" name="Line 676"/>
            <p:cNvSpPr>
              <a:spLocks noChangeShapeType="1"/>
            </p:cNvSpPr>
            <p:nvPr/>
          </p:nvSpPr>
          <p:spPr bwMode="auto">
            <a:xfrm>
              <a:off x="1791" y="236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0" name="Line 677"/>
            <p:cNvSpPr>
              <a:spLocks noChangeShapeType="1"/>
            </p:cNvSpPr>
            <p:nvPr/>
          </p:nvSpPr>
          <p:spPr bwMode="auto">
            <a:xfrm flipV="1">
              <a:off x="1803" y="235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" name="Line 678"/>
            <p:cNvSpPr>
              <a:spLocks noChangeShapeType="1"/>
            </p:cNvSpPr>
            <p:nvPr/>
          </p:nvSpPr>
          <p:spPr bwMode="auto">
            <a:xfrm>
              <a:off x="1815" y="235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2" name="Line 679"/>
            <p:cNvSpPr>
              <a:spLocks noChangeShapeType="1"/>
            </p:cNvSpPr>
            <p:nvPr/>
          </p:nvSpPr>
          <p:spPr bwMode="auto">
            <a:xfrm>
              <a:off x="1821" y="235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3" name="Line 680"/>
            <p:cNvSpPr>
              <a:spLocks noChangeShapeType="1"/>
            </p:cNvSpPr>
            <p:nvPr/>
          </p:nvSpPr>
          <p:spPr bwMode="auto">
            <a:xfrm>
              <a:off x="1833" y="2358"/>
              <a:ext cx="12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4" name="Line 681"/>
            <p:cNvSpPr>
              <a:spLocks noChangeShapeType="1"/>
            </p:cNvSpPr>
            <p:nvPr/>
          </p:nvSpPr>
          <p:spPr bwMode="auto">
            <a:xfrm>
              <a:off x="1845" y="2412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5" name="Line 682"/>
            <p:cNvSpPr>
              <a:spLocks noChangeShapeType="1"/>
            </p:cNvSpPr>
            <p:nvPr/>
          </p:nvSpPr>
          <p:spPr bwMode="auto">
            <a:xfrm>
              <a:off x="1857" y="2424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6" name="Line 683"/>
            <p:cNvSpPr>
              <a:spLocks noChangeShapeType="1"/>
            </p:cNvSpPr>
            <p:nvPr/>
          </p:nvSpPr>
          <p:spPr bwMode="auto">
            <a:xfrm>
              <a:off x="1863" y="2436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7" name="Line 684"/>
            <p:cNvSpPr>
              <a:spLocks noChangeShapeType="1"/>
            </p:cNvSpPr>
            <p:nvPr/>
          </p:nvSpPr>
          <p:spPr bwMode="auto">
            <a:xfrm>
              <a:off x="1875" y="2448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8" name="Line 685"/>
            <p:cNvSpPr>
              <a:spLocks noChangeShapeType="1"/>
            </p:cNvSpPr>
            <p:nvPr/>
          </p:nvSpPr>
          <p:spPr bwMode="auto">
            <a:xfrm>
              <a:off x="1887" y="246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9" name="Line 686"/>
            <p:cNvSpPr>
              <a:spLocks noChangeShapeType="1"/>
            </p:cNvSpPr>
            <p:nvPr/>
          </p:nvSpPr>
          <p:spPr bwMode="auto">
            <a:xfrm>
              <a:off x="1899" y="246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0" name="Line 687"/>
            <p:cNvSpPr>
              <a:spLocks noChangeShapeType="1"/>
            </p:cNvSpPr>
            <p:nvPr/>
          </p:nvSpPr>
          <p:spPr bwMode="auto">
            <a:xfrm>
              <a:off x="1905" y="246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1" name="Line 688"/>
            <p:cNvSpPr>
              <a:spLocks noChangeShapeType="1"/>
            </p:cNvSpPr>
            <p:nvPr/>
          </p:nvSpPr>
          <p:spPr bwMode="auto">
            <a:xfrm>
              <a:off x="1917" y="246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2" name="Line 689"/>
            <p:cNvSpPr>
              <a:spLocks noChangeShapeType="1"/>
            </p:cNvSpPr>
            <p:nvPr/>
          </p:nvSpPr>
          <p:spPr bwMode="auto">
            <a:xfrm>
              <a:off x="1929" y="247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3" name="Line 690"/>
            <p:cNvSpPr>
              <a:spLocks noChangeShapeType="1"/>
            </p:cNvSpPr>
            <p:nvPr/>
          </p:nvSpPr>
          <p:spPr bwMode="auto">
            <a:xfrm flipV="1">
              <a:off x="1941" y="2442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4" name="Line 691"/>
            <p:cNvSpPr>
              <a:spLocks noChangeShapeType="1"/>
            </p:cNvSpPr>
            <p:nvPr/>
          </p:nvSpPr>
          <p:spPr bwMode="auto">
            <a:xfrm flipV="1">
              <a:off x="1947" y="2430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5" name="Line 692"/>
            <p:cNvSpPr>
              <a:spLocks noChangeShapeType="1"/>
            </p:cNvSpPr>
            <p:nvPr/>
          </p:nvSpPr>
          <p:spPr bwMode="auto">
            <a:xfrm flipV="1">
              <a:off x="1959" y="242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6" name="Line 693"/>
            <p:cNvSpPr>
              <a:spLocks noChangeShapeType="1"/>
            </p:cNvSpPr>
            <p:nvPr/>
          </p:nvSpPr>
          <p:spPr bwMode="auto">
            <a:xfrm flipV="1">
              <a:off x="1971" y="24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7" name="Line 694"/>
            <p:cNvSpPr>
              <a:spLocks noChangeShapeType="1"/>
            </p:cNvSpPr>
            <p:nvPr/>
          </p:nvSpPr>
          <p:spPr bwMode="auto">
            <a:xfrm>
              <a:off x="1977" y="241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8" name="Line 695"/>
            <p:cNvSpPr>
              <a:spLocks noChangeShapeType="1"/>
            </p:cNvSpPr>
            <p:nvPr/>
          </p:nvSpPr>
          <p:spPr bwMode="auto">
            <a:xfrm flipV="1">
              <a:off x="1989" y="241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9" name="Line 696"/>
            <p:cNvSpPr>
              <a:spLocks noChangeShapeType="1"/>
            </p:cNvSpPr>
            <p:nvPr/>
          </p:nvSpPr>
          <p:spPr bwMode="auto">
            <a:xfrm>
              <a:off x="2001" y="241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0" name="Line 697"/>
            <p:cNvSpPr>
              <a:spLocks noChangeShapeType="1"/>
            </p:cNvSpPr>
            <p:nvPr/>
          </p:nvSpPr>
          <p:spPr bwMode="auto">
            <a:xfrm>
              <a:off x="2013" y="241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1" name="Line 698"/>
            <p:cNvSpPr>
              <a:spLocks noChangeShapeType="1"/>
            </p:cNvSpPr>
            <p:nvPr/>
          </p:nvSpPr>
          <p:spPr bwMode="auto">
            <a:xfrm>
              <a:off x="2019" y="241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2" name="Line 699"/>
            <p:cNvSpPr>
              <a:spLocks noChangeShapeType="1"/>
            </p:cNvSpPr>
            <p:nvPr/>
          </p:nvSpPr>
          <p:spPr bwMode="auto">
            <a:xfrm>
              <a:off x="2031" y="241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3" name="Line 700"/>
            <p:cNvSpPr>
              <a:spLocks noChangeShapeType="1"/>
            </p:cNvSpPr>
            <p:nvPr/>
          </p:nvSpPr>
          <p:spPr bwMode="auto">
            <a:xfrm flipV="1">
              <a:off x="2043" y="2394"/>
              <a:ext cx="1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4" name="Line 701"/>
            <p:cNvSpPr>
              <a:spLocks noChangeShapeType="1"/>
            </p:cNvSpPr>
            <p:nvPr/>
          </p:nvSpPr>
          <p:spPr bwMode="auto">
            <a:xfrm flipV="1">
              <a:off x="2055" y="238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5" name="Line 702"/>
            <p:cNvSpPr>
              <a:spLocks noChangeShapeType="1"/>
            </p:cNvSpPr>
            <p:nvPr/>
          </p:nvSpPr>
          <p:spPr bwMode="auto">
            <a:xfrm>
              <a:off x="2061" y="238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6" name="Line 703"/>
            <p:cNvSpPr>
              <a:spLocks noChangeShapeType="1"/>
            </p:cNvSpPr>
            <p:nvPr/>
          </p:nvSpPr>
          <p:spPr bwMode="auto">
            <a:xfrm flipV="1">
              <a:off x="2073" y="238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7" name="Line 704"/>
            <p:cNvSpPr>
              <a:spLocks noChangeShapeType="1"/>
            </p:cNvSpPr>
            <p:nvPr/>
          </p:nvSpPr>
          <p:spPr bwMode="auto">
            <a:xfrm>
              <a:off x="2085" y="238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8" name="Line 705"/>
            <p:cNvSpPr>
              <a:spLocks noChangeShapeType="1"/>
            </p:cNvSpPr>
            <p:nvPr/>
          </p:nvSpPr>
          <p:spPr bwMode="auto">
            <a:xfrm flipV="1">
              <a:off x="2091" y="237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9" name="Line 706"/>
            <p:cNvSpPr>
              <a:spLocks noChangeShapeType="1"/>
            </p:cNvSpPr>
            <p:nvPr/>
          </p:nvSpPr>
          <p:spPr bwMode="auto">
            <a:xfrm>
              <a:off x="2103" y="237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0" name="Line 707"/>
            <p:cNvSpPr>
              <a:spLocks noChangeShapeType="1"/>
            </p:cNvSpPr>
            <p:nvPr/>
          </p:nvSpPr>
          <p:spPr bwMode="auto">
            <a:xfrm>
              <a:off x="2115" y="237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1" name="Line 708"/>
            <p:cNvSpPr>
              <a:spLocks noChangeShapeType="1"/>
            </p:cNvSpPr>
            <p:nvPr/>
          </p:nvSpPr>
          <p:spPr bwMode="auto">
            <a:xfrm flipV="1">
              <a:off x="2127" y="23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2" name="Line 709"/>
            <p:cNvSpPr>
              <a:spLocks noChangeShapeType="1"/>
            </p:cNvSpPr>
            <p:nvPr/>
          </p:nvSpPr>
          <p:spPr bwMode="auto">
            <a:xfrm>
              <a:off x="2133" y="237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3" name="Line 710"/>
            <p:cNvSpPr>
              <a:spLocks noChangeShapeType="1"/>
            </p:cNvSpPr>
            <p:nvPr/>
          </p:nvSpPr>
          <p:spPr bwMode="auto">
            <a:xfrm flipV="1">
              <a:off x="2145" y="236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4" name="Line 711"/>
            <p:cNvSpPr>
              <a:spLocks noChangeShapeType="1"/>
            </p:cNvSpPr>
            <p:nvPr/>
          </p:nvSpPr>
          <p:spPr bwMode="auto">
            <a:xfrm flipV="1">
              <a:off x="2157" y="235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5" name="Line 712"/>
            <p:cNvSpPr>
              <a:spLocks noChangeShapeType="1"/>
            </p:cNvSpPr>
            <p:nvPr/>
          </p:nvSpPr>
          <p:spPr bwMode="auto">
            <a:xfrm>
              <a:off x="2169" y="235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6" name="Line 713"/>
            <p:cNvSpPr>
              <a:spLocks noChangeShapeType="1"/>
            </p:cNvSpPr>
            <p:nvPr/>
          </p:nvSpPr>
          <p:spPr bwMode="auto">
            <a:xfrm flipV="1">
              <a:off x="2175" y="235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7" name="Line 714"/>
            <p:cNvSpPr>
              <a:spLocks noChangeShapeType="1"/>
            </p:cNvSpPr>
            <p:nvPr/>
          </p:nvSpPr>
          <p:spPr bwMode="auto">
            <a:xfrm flipV="1">
              <a:off x="2187" y="234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8" name="Line 715"/>
            <p:cNvSpPr>
              <a:spLocks noChangeShapeType="1"/>
            </p:cNvSpPr>
            <p:nvPr/>
          </p:nvSpPr>
          <p:spPr bwMode="auto">
            <a:xfrm>
              <a:off x="2199" y="234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9" name="Line 716"/>
            <p:cNvSpPr>
              <a:spLocks noChangeShapeType="1"/>
            </p:cNvSpPr>
            <p:nvPr/>
          </p:nvSpPr>
          <p:spPr bwMode="auto">
            <a:xfrm flipV="1">
              <a:off x="2211" y="23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0" name="Line 717"/>
            <p:cNvSpPr>
              <a:spLocks noChangeShapeType="1"/>
            </p:cNvSpPr>
            <p:nvPr/>
          </p:nvSpPr>
          <p:spPr bwMode="auto">
            <a:xfrm>
              <a:off x="2217" y="234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1" name="Line 718"/>
            <p:cNvSpPr>
              <a:spLocks noChangeShapeType="1"/>
            </p:cNvSpPr>
            <p:nvPr/>
          </p:nvSpPr>
          <p:spPr bwMode="auto">
            <a:xfrm flipV="1">
              <a:off x="2229" y="233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2" name="Line 719"/>
            <p:cNvSpPr>
              <a:spLocks noChangeShapeType="1"/>
            </p:cNvSpPr>
            <p:nvPr/>
          </p:nvSpPr>
          <p:spPr bwMode="auto">
            <a:xfrm>
              <a:off x="2241" y="233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3" name="Line 720"/>
            <p:cNvSpPr>
              <a:spLocks noChangeShapeType="1"/>
            </p:cNvSpPr>
            <p:nvPr/>
          </p:nvSpPr>
          <p:spPr bwMode="auto">
            <a:xfrm flipV="1">
              <a:off x="2247" y="2280"/>
              <a:ext cx="12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4" name="Line 721"/>
            <p:cNvSpPr>
              <a:spLocks noChangeShapeType="1"/>
            </p:cNvSpPr>
            <p:nvPr/>
          </p:nvSpPr>
          <p:spPr bwMode="auto">
            <a:xfrm flipV="1">
              <a:off x="2259" y="2268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5" name="Line 722"/>
            <p:cNvSpPr>
              <a:spLocks noChangeShapeType="1"/>
            </p:cNvSpPr>
            <p:nvPr/>
          </p:nvSpPr>
          <p:spPr bwMode="auto">
            <a:xfrm flipV="1">
              <a:off x="2271" y="2256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6" name="Line 723"/>
            <p:cNvSpPr>
              <a:spLocks noChangeShapeType="1"/>
            </p:cNvSpPr>
            <p:nvPr/>
          </p:nvSpPr>
          <p:spPr bwMode="auto">
            <a:xfrm flipV="1">
              <a:off x="2283" y="2244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7" name="Line 724"/>
            <p:cNvSpPr>
              <a:spLocks noChangeShapeType="1"/>
            </p:cNvSpPr>
            <p:nvPr/>
          </p:nvSpPr>
          <p:spPr bwMode="auto">
            <a:xfrm flipV="1">
              <a:off x="2289" y="2232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8" name="Line 725"/>
            <p:cNvSpPr>
              <a:spLocks noChangeShapeType="1"/>
            </p:cNvSpPr>
            <p:nvPr/>
          </p:nvSpPr>
          <p:spPr bwMode="auto">
            <a:xfrm>
              <a:off x="2301" y="223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9" name="Line 726"/>
            <p:cNvSpPr>
              <a:spLocks noChangeShapeType="1"/>
            </p:cNvSpPr>
            <p:nvPr/>
          </p:nvSpPr>
          <p:spPr bwMode="auto">
            <a:xfrm flipV="1">
              <a:off x="2313" y="222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0" name="Line 727"/>
            <p:cNvSpPr>
              <a:spLocks noChangeShapeType="1"/>
            </p:cNvSpPr>
            <p:nvPr/>
          </p:nvSpPr>
          <p:spPr bwMode="auto">
            <a:xfrm flipV="1">
              <a:off x="2325" y="222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1" name="Line 728"/>
            <p:cNvSpPr>
              <a:spLocks noChangeShapeType="1"/>
            </p:cNvSpPr>
            <p:nvPr/>
          </p:nvSpPr>
          <p:spPr bwMode="auto">
            <a:xfrm flipV="1">
              <a:off x="2331" y="221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2" name="Line 729"/>
            <p:cNvSpPr>
              <a:spLocks noChangeShapeType="1"/>
            </p:cNvSpPr>
            <p:nvPr/>
          </p:nvSpPr>
          <p:spPr bwMode="auto">
            <a:xfrm>
              <a:off x="2343" y="22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3" name="Line 730"/>
            <p:cNvSpPr>
              <a:spLocks noChangeShapeType="1"/>
            </p:cNvSpPr>
            <p:nvPr/>
          </p:nvSpPr>
          <p:spPr bwMode="auto">
            <a:xfrm flipV="1">
              <a:off x="2355" y="2112"/>
              <a:ext cx="6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4" name="Line 731"/>
            <p:cNvSpPr>
              <a:spLocks noChangeShapeType="1"/>
            </p:cNvSpPr>
            <p:nvPr/>
          </p:nvSpPr>
          <p:spPr bwMode="auto">
            <a:xfrm flipV="1">
              <a:off x="2361" y="2082"/>
              <a:ext cx="1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5" name="Line 732"/>
            <p:cNvSpPr>
              <a:spLocks noChangeShapeType="1"/>
            </p:cNvSpPr>
            <p:nvPr/>
          </p:nvSpPr>
          <p:spPr bwMode="auto">
            <a:xfrm flipV="1">
              <a:off x="2373" y="2058"/>
              <a:ext cx="1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6" name="Line 733"/>
            <p:cNvSpPr>
              <a:spLocks noChangeShapeType="1"/>
            </p:cNvSpPr>
            <p:nvPr/>
          </p:nvSpPr>
          <p:spPr bwMode="auto">
            <a:xfrm flipV="1">
              <a:off x="2385" y="2034"/>
              <a:ext cx="1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7" name="Line 734"/>
            <p:cNvSpPr>
              <a:spLocks noChangeShapeType="1"/>
            </p:cNvSpPr>
            <p:nvPr/>
          </p:nvSpPr>
          <p:spPr bwMode="auto">
            <a:xfrm flipV="1">
              <a:off x="2397" y="2016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8" name="Line 735"/>
            <p:cNvSpPr>
              <a:spLocks noChangeShapeType="1"/>
            </p:cNvSpPr>
            <p:nvPr/>
          </p:nvSpPr>
          <p:spPr bwMode="auto">
            <a:xfrm flipV="1">
              <a:off x="2403" y="2004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9" name="Line 736"/>
            <p:cNvSpPr>
              <a:spLocks noChangeShapeType="1"/>
            </p:cNvSpPr>
            <p:nvPr/>
          </p:nvSpPr>
          <p:spPr bwMode="auto">
            <a:xfrm flipV="1">
              <a:off x="2415" y="199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0" name="Line 737"/>
            <p:cNvSpPr>
              <a:spLocks noChangeShapeType="1"/>
            </p:cNvSpPr>
            <p:nvPr/>
          </p:nvSpPr>
          <p:spPr bwMode="auto">
            <a:xfrm flipV="1">
              <a:off x="2427" y="199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1" name="Line 738"/>
            <p:cNvSpPr>
              <a:spLocks noChangeShapeType="1"/>
            </p:cNvSpPr>
            <p:nvPr/>
          </p:nvSpPr>
          <p:spPr bwMode="auto">
            <a:xfrm flipV="1">
              <a:off x="2439" y="19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2" name="Line 739"/>
            <p:cNvSpPr>
              <a:spLocks noChangeShapeType="1"/>
            </p:cNvSpPr>
            <p:nvPr/>
          </p:nvSpPr>
          <p:spPr bwMode="auto">
            <a:xfrm flipV="1">
              <a:off x="2445" y="1974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3" name="Line 740"/>
            <p:cNvSpPr>
              <a:spLocks noChangeShapeType="1"/>
            </p:cNvSpPr>
            <p:nvPr/>
          </p:nvSpPr>
          <p:spPr bwMode="auto">
            <a:xfrm>
              <a:off x="2457" y="1974"/>
              <a:ext cx="12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4" name="Line 741"/>
            <p:cNvSpPr>
              <a:spLocks noChangeShapeType="1"/>
            </p:cNvSpPr>
            <p:nvPr/>
          </p:nvSpPr>
          <p:spPr bwMode="auto">
            <a:xfrm>
              <a:off x="2469" y="2040"/>
              <a:ext cx="1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5" name="Line 742"/>
            <p:cNvSpPr>
              <a:spLocks noChangeShapeType="1"/>
            </p:cNvSpPr>
            <p:nvPr/>
          </p:nvSpPr>
          <p:spPr bwMode="auto">
            <a:xfrm>
              <a:off x="2481" y="2058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" name="Line 743"/>
            <p:cNvSpPr>
              <a:spLocks noChangeShapeType="1"/>
            </p:cNvSpPr>
            <p:nvPr/>
          </p:nvSpPr>
          <p:spPr bwMode="auto">
            <a:xfrm>
              <a:off x="2487" y="2070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7" name="Line 744"/>
            <p:cNvSpPr>
              <a:spLocks noChangeShapeType="1"/>
            </p:cNvSpPr>
            <p:nvPr/>
          </p:nvSpPr>
          <p:spPr bwMode="auto">
            <a:xfrm>
              <a:off x="2499" y="2082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8" name="Line 745"/>
            <p:cNvSpPr>
              <a:spLocks noChangeShapeType="1"/>
            </p:cNvSpPr>
            <p:nvPr/>
          </p:nvSpPr>
          <p:spPr bwMode="auto">
            <a:xfrm>
              <a:off x="2511" y="209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9" name="Line 746"/>
            <p:cNvSpPr>
              <a:spLocks noChangeShapeType="1"/>
            </p:cNvSpPr>
            <p:nvPr/>
          </p:nvSpPr>
          <p:spPr bwMode="auto">
            <a:xfrm>
              <a:off x="2517" y="209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0" name="Line 747"/>
            <p:cNvSpPr>
              <a:spLocks noChangeShapeType="1"/>
            </p:cNvSpPr>
            <p:nvPr/>
          </p:nvSpPr>
          <p:spPr bwMode="auto">
            <a:xfrm>
              <a:off x="2529" y="209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1" name="Line 748"/>
            <p:cNvSpPr>
              <a:spLocks noChangeShapeType="1"/>
            </p:cNvSpPr>
            <p:nvPr/>
          </p:nvSpPr>
          <p:spPr bwMode="auto">
            <a:xfrm flipV="1">
              <a:off x="2541" y="208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2" name="Line 749"/>
            <p:cNvSpPr>
              <a:spLocks noChangeShapeType="1"/>
            </p:cNvSpPr>
            <p:nvPr/>
          </p:nvSpPr>
          <p:spPr bwMode="auto">
            <a:xfrm>
              <a:off x="2553" y="208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3" name="Line 750"/>
            <p:cNvSpPr>
              <a:spLocks noChangeShapeType="1"/>
            </p:cNvSpPr>
            <p:nvPr/>
          </p:nvSpPr>
          <p:spPr bwMode="auto">
            <a:xfrm flipV="1">
              <a:off x="2559" y="208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4" name="Line 751"/>
            <p:cNvSpPr>
              <a:spLocks noChangeShapeType="1"/>
            </p:cNvSpPr>
            <p:nvPr/>
          </p:nvSpPr>
          <p:spPr bwMode="auto">
            <a:xfrm>
              <a:off x="2571" y="208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" name="Line 752"/>
            <p:cNvSpPr>
              <a:spLocks noChangeShapeType="1"/>
            </p:cNvSpPr>
            <p:nvPr/>
          </p:nvSpPr>
          <p:spPr bwMode="auto">
            <a:xfrm>
              <a:off x="2583" y="208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6" name="Line 753"/>
            <p:cNvSpPr>
              <a:spLocks noChangeShapeType="1"/>
            </p:cNvSpPr>
            <p:nvPr/>
          </p:nvSpPr>
          <p:spPr bwMode="auto">
            <a:xfrm flipV="1">
              <a:off x="2595" y="2052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7" name="Line 754"/>
            <p:cNvSpPr>
              <a:spLocks noChangeShapeType="1"/>
            </p:cNvSpPr>
            <p:nvPr/>
          </p:nvSpPr>
          <p:spPr bwMode="auto">
            <a:xfrm flipV="1">
              <a:off x="2601" y="2040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8" name="Line 755"/>
            <p:cNvSpPr>
              <a:spLocks noChangeShapeType="1"/>
            </p:cNvSpPr>
            <p:nvPr/>
          </p:nvSpPr>
          <p:spPr bwMode="auto">
            <a:xfrm>
              <a:off x="2613" y="204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9" name="Line 756"/>
            <p:cNvSpPr>
              <a:spLocks noChangeShapeType="1"/>
            </p:cNvSpPr>
            <p:nvPr/>
          </p:nvSpPr>
          <p:spPr bwMode="auto">
            <a:xfrm flipV="1">
              <a:off x="2625" y="2016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0" name="Line 757"/>
            <p:cNvSpPr>
              <a:spLocks noChangeShapeType="1"/>
            </p:cNvSpPr>
            <p:nvPr/>
          </p:nvSpPr>
          <p:spPr bwMode="auto">
            <a:xfrm>
              <a:off x="2631" y="201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1" name="Line 758"/>
            <p:cNvSpPr>
              <a:spLocks noChangeShapeType="1"/>
            </p:cNvSpPr>
            <p:nvPr/>
          </p:nvSpPr>
          <p:spPr bwMode="auto">
            <a:xfrm>
              <a:off x="2643" y="2016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2" name="Line 759"/>
            <p:cNvSpPr>
              <a:spLocks noChangeShapeType="1"/>
            </p:cNvSpPr>
            <p:nvPr/>
          </p:nvSpPr>
          <p:spPr bwMode="auto">
            <a:xfrm>
              <a:off x="2655" y="202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3" name="Rectangle 760"/>
            <p:cNvSpPr>
              <a:spLocks noChangeArrowheads="1"/>
            </p:cNvSpPr>
            <p:nvPr/>
          </p:nvSpPr>
          <p:spPr bwMode="auto">
            <a:xfrm>
              <a:off x="915" y="2658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-0.2</a:t>
              </a:r>
              <a:endParaRPr lang="en-US"/>
            </a:p>
          </p:txBody>
        </p:sp>
        <p:sp>
          <p:nvSpPr>
            <p:cNvPr id="12094" name="Rectangle 761"/>
            <p:cNvSpPr>
              <a:spLocks noChangeArrowheads="1"/>
            </p:cNvSpPr>
            <p:nvPr/>
          </p:nvSpPr>
          <p:spPr bwMode="auto">
            <a:xfrm>
              <a:off x="939" y="248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12095" name="Rectangle 762"/>
            <p:cNvSpPr>
              <a:spLocks noChangeArrowheads="1"/>
            </p:cNvSpPr>
            <p:nvPr/>
          </p:nvSpPr>
          <p:spPr bwMode="auto">
            <a:xfrm>
              <a:off x="939" y="231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12096" name="Rectangle 763"/>
            <p:cNvSpPr>
              <a:spLocks noChangeArrowheads="1"/>
            </p:cNvSpPr>
            <p:nvPr/>
          </p:nvSpPr>
          <p:spPr bwMode="auto">
            <a:xfrm>
              <a:off x="939" y="2136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12097" name="Rectangle 764"/>
            <p:cNvSpPr>
              <a:spLocks noChangeArrowheads="1"/>
            </p:cNvSpPr>
            <p:nvPr/>
          </p:nvSpPr>
          <p:spPr bwMode="auto">
            <a:xfrm>
              <a:off x="939" y="196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/>
            </a:p>
          </p:txBody>
        </p:sp>
        <p:sp>
          <p:nvSpPr>
            <p:cNvPr id="12098" name="Rectangle 765"/>
            <p:cNvSpPr>
              <a:spLocks noChangeArrowheads="1"/>
            </p:cNvSpPr>
            <p:nvPr/>
          </p:nvSpPr>
          <p:spPr bwMode="auto">
            <a:xfrm>
              <a:off x="939" y="178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/>
            </a:p>
          </p:txBody>
        </p:sp>
        <p:sp>
          <p:nvSpPr>
            <p:cNvPr id="12099" name="Rectangle 766"/>
            <p:cNvSpPr>
              <a:spLocks noChangeArrowheads="1"/>
            </p:cNvSpPr>
            <p:nvPr/>
          </p:nvSpPr>
          <p:spPr bwMode="auto">
            <a:xfrm>
              <a:off x="939" y="161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/>
            </a:p>
          </p:txBody>
        </p:sp>
        <p:sp>
          <p:nvSpPr>
            <p:cNvPr id="12100" name="Rectangle 767"/>
            <p:cNvSpPr>
              <a:spLocks noChangeArrowheads="1"/>
            </p:cNvSpPr>
            <p:nvPr/>
          </p:nvSpPr>
          <p:spPr bwMode="auto">
            <a:xfrm>
              <a:off x="939" y="144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1.2</a:t>
              </a:r>
              <a:endParaRPr lang="en-US"/>
            </a:p>
          </p:txBody>
        </p:sp>
        <p:sp>
          <p:nvSpPr>
            <p:cNvPr id="12101" name="Rectangle 768"/>
            <p:cNvSpPr>
              <a:spLocks noChangeArrowheads="1"/>
            </p:cNvSpPr>
            <p:nvPr/>
          </p:nvSpPr>
          <p:spPr bwMode="auto">
            <a:xfrm>
              <a:off x="1023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1840</a:t>
              </a:r>
              <a:endParaRPr lang="en-US"/>
            </a:p>
          </p:txBody>
        </p:sp>
        <p:sp>
          <p:nvSpPr>
            <p:cNvPr id="12102" name="Rectangle 769"/>
            <p:cNvSpPr>
              <a:spLocks noChangeArrowheads="1"/>
            </p:cNvSpPr>
            <p:nvPr/>
          </p:nvSpPr>
          <p:spPr bwMode="auto">
            <a:xfrm>
              <a:off x="1233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1860</a:t>
              </a:r>
              <a:endParaRPr lang="en-US"/>
            </a:p>
          </p:txBody>
        </p:sp>
        <p:sp>
          <p:nvSpPr>
            <p:cNvPr id="12103" name="Rectangle 770"/>
            <p:cNvSpPr>
              <a:spLocks noChangeArrowheads="1"/>
            </p:cNvSpPr>
            <p:nvPr/>
          </p:nvSpPr>
          <p:spPr bwMode="auto">
            <a:xfrm>
              <a:off x="1437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1880</a:t>
              </a:r>
              <a:endParaRPr lang="en-US"/>
            </a:p>
          </p:txBody>
        </p:sp>
        <p:sp>
          <p:nvSpPr>
            <p:cNvPr id="12104" name="Rectangle 771"/>
            <p:cNvSpPr>
              <a:spLocks noChangeArrowheads="1"/>
            </p:cNvSpPr>
            <p:nvPr/>
          </p:nvSpPr>
          <p:spPr bwMode="auto">
            <a:xfrm>
              <a:off x="1647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1900</a:t>
              </a:r>
              <a:endParaRPr lang="en-US"/>
            </a:p>
          </p:txBody>
        </p:sp>
        <p:sp>
          <p:nvSpPr>
            <p:cNvPr id="12105" name="Rectangle 772"/>
            <p:cNvSpPr>
              <a:spLocks noChangeArrowheads="1"/>
            </p:cNvSpPr>
            <p:nvPr/>
          </p:nvSpPr>
          <p:spPr bwMode="auto">
            <a:xfrm>
              <a:off x="1857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1920</a:t>
              </a:r>
              <a:endParaRPr lang="en-US"/>
            </a:p>
          </p:txBody>
        </p:sp>
        <p:sp>
          <p:nvSpPr>
            <p:cNvPr id="12106" name="Rectangle 773"/>
            <p:cNvSpPr>
              <a:spLocks noChangeArrowheads="1"/>
            </p:cNvSpPr>
            <p:nvPr/>
          </p:nvSpPr>
          <p:spPr bwMode="auto">
            <a:xfrm>
              <a:off x="2061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1940</a:t>
              </a:r>
              <a:endParaRPr lang="en-US"/>
            </a:p>
          </p:txBody>
        </p:sp>
        <p:sp>
          <p:nvSpPr>
            <p:cNvPr id="12107" name="Rectangle 774"/>
            <p:cNvSpPr>
              <a:spLocks noChangeArrowheads="1"/>
            </p:cNvSpPr>
            <p:nvPr/>
          </p:nvSpPr>
          <p:spPr bwMode="auto">
            <a:xfrm>
              <a:off x="2271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1960</a:t>
              </a:r>
              <a:endParaRPr lang="en-US"/>
            </a:p>
          </p:txBody>
        </p:sp>
        <p:sp>
          <p:nvSpPr>
            <p:cNvPr id="12108" name="Rectangle 775"/>
            <p:cNvSpPr>
              <a:spLocks noChangeArrowheads="1"/>
            </p:cNvSpPr>
            <p:nvPr/>
          </p:nvSpPr>
          <p:spPr bwMode="auto">
            <a:xfrm>
              <a:off x="2475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1980</a:t>
              </a:r>
              <a:endParaRPr lang="en-US"/>
            </a:p>
          </p:txBody>
        </p:sp>
        <p:sp>
          <p:nvSpPr>
            <p:cNvPr id="12109" name="Rectangle 776"/>
            <p:cNvSpPr>
              <a:spLocks noChangeArrowheads="1"/>
            </p:cNvSpPr>
            <p:nvPr/>
          </p:nvSpPr>
          <p:spPr bwMode="auto">
            <a:xfrm>
              <a:off x="2685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2000</a:t>
              </a:r>
              <a:endParaRPr lang="en-US"/>
            </a:p>
          </p:txBody>
        </p:sp>
        <p:sp>
          <p:nvSpPr>
            <p:cNvPr id="12110" name="Rectangle 777"/>
            <p:cNvSpPr>
              <a:spLocks noChangeArrowheads="1"/>
            </p:cNvSpPr>
            <p:nvPr/>
          </p:nvSpPr>
          <p:spPr bwMode="auto">
            <a:xfrm rot="-5400000">
              <a:off x="294" y="2051"/>
              <a:ext cx="109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Annual Carbon Flux (Pg C</a:t>
              </a:r>
              <a:r>
                <a:rPr lang="en-US">
                  <a:solidFill>
                    <a:srgbClr val="000000"/>
                  </a:solidFill>
                  <a:sym typeface="Symbol" pitchFamily="18" charset="2"/>
                </a:rPr>
                <a:t> yr</a:t>
              </a:r>
              <a:r>
                <a:rPr lang="en-US" baseline="30000">
                  <a:solidFill>
                    <a:srgbClr val="000000"/>
                  </a:solidFill>
                  <a:sym typeface="Symbol" pitchFamily="18" charset="2"/>
                </a:rPr>
                <a:t>-1</a:t>
              </a:r>
              <a:r>
                <a:rPr lang="en-US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2111" name="Rectangle 520"/>
            <p:cNvSpPr>
              <a:spLocks noChangeArrowheads="1"/>
            </p:cNvSpPr>
            <p:nvPr/>
          </p:nvSpPr>
          <p:spPr bwMode="auto">
            <a:xfrm>
              <a:off x="1220" y="1531"/>
              <a:ext cx="599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Tropical America</a:t>
              </a:r>
              <a:endParaRPr lang="en-US"/>
            </a:p>
          </p:txBody>
        </p:sp>
      </p:grpSp>
      <p:grpSp>
        <p:nvGrpSpPr>
          <p:cNvPr id="11269" name="Group 1545"/>
          <p:cNvGrpSpPr>
            <a:grpSpLocks/>
          </p:cNvGrpSpPr>
          <p:nvPr/>
        </p:nvGrpSpPr>
        <p:grpSpPr bwMode="auto">
          <a:xfrm>
            <a:off x="5337175" y="2286000"/>
            <a:ext cx="3089275" cy="2266950"/>
            <a:chOff x="2976" y="1440"/>
            <a:chExt cx="1946" cy="1428"/>
          </a:xfrm>
        </p:grpSpPr>
        <p:sp>
          <p:nvSpPr>
            <p:cNvPr id="11689" name="Rectangle 780"/>
            <p:cNvSpPr>
              <a:spLocks noChangeArrowheads="1"/>
            </p:cNvSpPr>
            <p:nvPr/>
          </p:nvSpPr>
          <p:spPr bwMode="auto">
            <a:xfrm>
              <a:off x="3168" y="1488"/>
              <a:ext cx="166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0" name="Line 781"/>
            <p:cNvSpPr>
              <a:spLocks noChangeShapeType="1"/>
            </p:cNvSpPr>
            <p:nvPr/>
          </p:nvSpPr>
          <p:spPr bwMode="auto">
            <a:xfrm>
              <a:off x="3168" y="2532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1" name="Line 782"/>
            <p:cNvSpPr>
              <a:spLocks noChangeShapeType="1"/>
            </p:cNvSpPr>
            <p:nvPr/>
          </p:nvSpPr>
          <p:spPr bwMode="auto">
            <a:xfrm>
              <a:off x="3168" y="2358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2" name="Line 783"/>
            <p:cNvSpPr>
              <a:spLocks noChangeShapeType="1"/>
            </p:cNvSpPr>
            <p:nvPr/>
          </p:nvSpPr>
          <p:spPr bwMode="auto">
            <a:xfrm>
              <a:off x="3168" y="2184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3" name="Line 784"/>
            <p:cNvSpPr>
              <a:spLocks noChangeShapeType="1"/>
            </p:cNvSpPr>
            <p:nvPr/>
          </p:nvSpPr>
          <p:spPr bwMode="auto">
            <a:xfrm>
              <a:off x="3168" y="2010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4" name="Line 785"/>
            <p:cNvSpPr>
              <a:spLocks noChangeShapeType="1"/>
            </p:cNvSpPr>
            <p:nvPr/>
          </p:nvSpPr>
          <p:spPr bwMode="auto">
            <a:xfrm>
              <a:off x="3168" y="1836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5" name="Line 786"/>
            <p:cNvSpPr>
              <a:spLocks noChangeShapeType="1"/>
            </p:cNvSpPr>
            <p:nvPr/>
          </p:nvSpPr>
          <p:spPr bwMode="auto">
            <a:xfrm>
              <a:off x="3168" y="1662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6" name="Line 787"/>
            <p:cNvSpPr>
              <a:spLocks noChangeShapeType="1"/>
            </p:cNvSpPr>
            <p:nvPr/>
          </p:nvSpPr>
          <p:spPr bwMode="auto">
            <a:xfrm>
              <a:off x="3168" y="1488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7" name="Line 788"/>
            <p:cNvSpPr>
              <a:spLocks noChangeShapeType="1"/>
            </p:cNvSpPr>
            <p:nvPr/>
          </p:nvSpPr>
          <p:spPr bwMode="auto">
            <a:xfrm>
              <a:off x="3378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8" name="Line 789"/>
            <p:cNvSpPr>
              <a:spLocks noChangeShapeType="1"/>
            </p:cNvSpPr>
            <p:nvPr/>
          </p:nvSpPr>
          <p:spPr bwMode="auto">
            <a:xfrm>
              <a:off x="3582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9" name="Line 790"/>
            <p:cNvSpPr>
              <a:spLocks noChangeShapeType="1"/>
            </p:cNvSpPr>
            <p:nvPr/>
          </p:nvSpPr>
          <p:spPr bwMode="auto">
            <a:xfrm>
              <a:off x="3792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0" name="Line 791"/>
            <p:cNvSpPr>
              <a:spLocks noChangeShapeType="1"/>
            </p:cNvSpPr>
            <p:nvPr/>
          </p:nvSpPr>
          <p:spPr bwMode="auto">
            <a:xfrm>
              <a:off x="4002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1" name="Line 792"/>
            <p:cNvSpPr>
              <a:spLocks noChangeShapeType="1"/>
            </p:cNvSpPr>
            <p:nvPr/>
          </p:nvSpPr>
          <p:spPr bwMode="auto">
            <a:xfrm>
              <a:off x="4206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2" name="Line 793"/>
            <p:cNvSpPr>
              <a:spLocks noChangeShapeType="1"/>
            </p:cNvSpPr>
            <p:nvPr/>
          </p:nvSpPr>
          <p:spPr bwMode="auto">
            <a:xfrm>
              <a:off x="4416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3" name="Line 794"/>
            <p:cNvSpPr>
              <a:spLocks noChangeShapeType="1"/>
            </p:cNvSpPr>
            <p:nvPr/>
          </p:nvSpPr>
          <p:spPr bwMode="auto">
            <a:xfrm>
              <a:off x="4620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4" name="Line 795"/>
            <p:cNvSpPr>
              <a:spLocks noChangeShapeType="1"/>
            </p:cNvSpPr>
            <p:nvPr/>
          </p:nvSpPr>
          <p:spPr bwMode="auto">
            <a:xfrm>
              <a:off x="4830" y="148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5" name="Rectangle 796"/>
            <p:cNvSpPr>
              <a:spLocks noChangeArrowheads="1"/>
            </p:cNvSpPr>
            <p:nvPr/>
          </p:nvSpPr>
          <p:spPr bwMode="auto">
            <a:xfrm>
              <a:off x="3168" y="1488"/>
              <a:ext cx="1662" cy="12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6" name="Line 797"/>
            <p:cNvSpPr>
              <a:spLocks noChangeShapeType="1"/>
            </p:cNvSpPr>
            <p:nvPr/>
          </p:nvSpPr>
          <p:spPr bwMode="auto">
            <a:xfrm>
              <a:off x="3168" y="1488"/>
              <a:ext cx="1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7" name="Line 798"/>
            <p:cNvSpPr>
              <a:spLocks noChangeShapeType="1"/>
            </p:cNvSpPr>
            <p:nvPr/>
          </p:nvSpPr>
          <p:spPr bwMode="auto">
            <a:xfrm>
              <a:off x="3150" y="270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8" name="Line 802"/>
            <p:cNvSpPr>
              <a:spLocks noChangeShapeType="1"/>
            </p:cNvSpPr>
            <p:nvPr/>
          </p:nvSpPr>
          <p:spPr bwMode="auto">
            <a:xfrm>
              <a:off x="3150" y="253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9" name="Line 806"/>
            <p:cNvSpPr>
              <a:spLocks noChangeShapeType="1"/>
            </p:cNvSpPr>
            <p:nvPr/>
          </p:nvSpPr>
          <p:spPr bwMode="auto">
            <a:xfrm>
              <a:off x="3150" y="235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0" name="Line 810"/>
            <p:cNvSpPr>
              <a:spLocks noChangeShapeType="1"/>
            </p:cNvSpPr>
            <p:nvPr/>
          </p:nvSpPr>
          <p:spPr bwMode="auto">
            <a:xfrm>
              <a:off x="3150" y="218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1" name="Line 814"/>
            <p:cNvSpPr>
              <a:spLocks noChangeShapeType="1"/>
            </p:cNvSpPr>
            <p:nvPr/>
          </p:nvSpPr>
          <p:spPr bwMode="auto">
            <a:xfrm>
              <a:off x="3150" y="201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2" name="Line 818"/>
            <p:cNvSpPr>
              <a:spLocks noChangeShapeType="1"/>
            </p:cNvSpPr>
            <p:nvPr/>
          </p:nvSpPr>
          <p:spPr bwMode="auto">
            <a:xfrm>
              <a:off x="3150" y="183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3" name="Line 822"/>
            <p:cNvSpPr>
              <a:spLocks noChangeShapeType="1"/>
            </p:cNvSpPr>
            <p:nvPr/>
          </p:nvSpPr>
          <p:spPr bwMode="auto">
            <a:xfrm>
              <a:off x="3150" y="166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4" name="Line 826"/>
            <p:cNvSpPr>
              <a:spLocks noChangeShapeType="1"/>
            </p:cNvSpPr>
            <p:nvPr/>
          </p:nvSpPr>
          <p:spPr bwMode="auto">
            <a:xfrm>
              <a:off x="3150" y="148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5" name="Line 827"/>
            <p:cNvSpPr>
              <a:spLocks noChangeShapeType="1"/>
            </p:cNvSpPr>
            <p:nvPr/>
          </p:nvSpPr>
          <p:spPr bwMode="auto">
            <a:xfrm>
              <a:off x="3144" y="270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6" name="Line 828"/>
            <p:cNvSpPr>
              <a:spLocks noChangeShapeType="1"/>
            </p:cNvSpPr>
            <p:nvPr/>
          </p:nvSpPr>
          <p:spPr bwMode="auto">
            <a:xfrm>
              <a:off x="3144" y="253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7" name="Line 829"/>
            <p:cNvSpPr>
              <a:spLocks noChangeShapeType="1"/>
            </p:cNvSpPr>
            <p:nvPr/>
          </p:nvSpPr>
          <p:spPr bwMode="auto">
            <a:xfrm>
              <a:off x="3144" y="235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8" name="Line 830"/>
            <p:cNvSpPr>
              <a:spLocks noChangeShapeType="1"/>
            </p:cNvSpPr>
            <p:nvPr/>
          </p:nvSpPr>
          <p:spPr bwMode="auto">
            <a:xfrm>
              <a:off x="3144" y="218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9" name="Line 831"/>
            <p:cNvSpPr>
              <a:spLocks noChangeShapeType="1"/>
            </p:cNvSpPr>
            <p:nvPr/>
          </p:nvSpPr>
          <p:spPr bwMode="auto">
            <a:xfrm>
              <a:off x="3144" y="201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0" name="Line 832"/>
            <p:cNvSpPr>
              <a:spLocks noChangeShapeType="1"/>
            </p:cNvSpPr>
            <p:nvPr/>
          </p:nvSpPr>
          <p:spPr bwMode="auto">
            <a:xfrm>
              <a:off x="3144" y="183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1" name="Line 833"/>
            <p:cNvSpPr>
              <a:spLocks noChangeShapeType="1"/>
            </p:cNvSpPr>
            <p:nvPr/>
          </p:nvSpPr>
          <p:spPr bwMode="auto">
            <a:xfrm>
              <a:off x="3144" y="166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2" name="Line 834"/>
            <p:cNvSpPr>
              <a:spLocks noChangeShapeType="1"/>
            </p:cNvSpPr>
            <p:nvPr/>
          </p:nvSpPr>
          <p:spPr bwMode="auto">
            <a:xfrm>
              <a:off x="3144" y="148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3" name="Line 835"/>
            <p:cNvSpPr>
              <a:spLocks noChangeShapeType="1"/>
            </p:cNvSpPr>
            <p:nvPr/>
          </p:nvSpPr>
          <p:spPr bwMode="auto">
            <a:xfrm>
              <a:off x="3168" y="2706"/>
              <a:ext cx="16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4" name="Line 836"/>
            <p:cNvSpPr>
              <a:spLocks noChangeShapeType="1"/>
            </p:cNvSpPr>
            <p:nvPr/>
          </p:nvSpPr>
          <p:spPr bwMode="auto">
            <a:xfrm flipV="1">
              <a:off x="3168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5" name="Line 840"/>
            <p:cNvSpPr>
              <a:spLocks noChangeShapeType="1"/>
            </p:cNvSpPr>
            <p:nvPr/>
          </p:nvSpPr>
          <p:spPr bwMode="auto">
            <a:xfrm flipV="1">
              <a:off x="3378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6" name="Line 844"/>
            <p:cNvSpPr>
              <a:spLocks noChangeShapeType="1"/>
            </p:cNvSpPr>
            <p:nvPr/>
          </p:nvSpPr>
          <p:spPr bwMode="auto">
            <a:xfrm flipV="1">
              <a:off x="3582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7" name="Line 848"/>
            <p:cNvSpPr>
              <a:spLocks noChangeShapeType="1"/>
            </p:cNvSpPr>
            <p:nvPr/>
          </p:nvSpPr>
          <p:spPr bwMode="auto">
            <a:xfrm flipV="1">
              <a:off x="3792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8" name="Line 852"/>
            <p:cNvSpPr>
              <a:spLocks noChangeShapeType="1"/>
            </p:cNvSpPr>
            <p:nvPr/>
          </p:nvSpPr>
          <p:spPr bwMode="auto">
            <a:xfrm flipV="1">
              <a:off x="4002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9" name="Line 856"/>
            <p:cNvSpPr>
              <a:spLocks noChangeShapeType="1"/>
            </p:cNvSpPr>
            <p:nvPr/>
          </p:nvSpPr>
          <p:spPr bwMode="auto">
            <a:xfrm flipV="1">
              <a:off x="4206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0" name="Line 860"/>
            <p:cNvSpPr>
              <a:spLocks noChangeShapeType="1"/>
            </p:cNvSpPr>
            <p:nvPr/>
          </p:nvSpPr>
          <p:spPr bwMode="auto">
            <a:xfrm flipV="1">
              <a:off x="4416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1" name="Line 864"/>
            <p:cNvSpPr>
              <a:spLocks noChangeShapeType="1"/>
            </p:cNvSpPr>
            <p:nvPr/>
          </p:nvSpPr>
          <p:spPr bwMode="auto">
            <a:xfrm flipV="1">
              <a:off x="4620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2" name="Line 868"/>
            <p:cNvSpPr>
              <a:spLocks noChangeShapeType="1"/>
            </p:cNvSpPr>
            <p:nvPr/>
          </p:nvSpPr>
          <p:spPr bwMode="auto">
            <a:xfrm flipV="1">
              <a:off x="4830" y="27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3" name="Line 869"/>
            <p:cNvSpPr>
              <a:spLocks noChangeShapeType="1"/>
            </p:cNvSpPr>
            <p:nvPr/>
          </p:nvSpPr>
          <p:spPr bwMode="auto">
            <a:xfrm flipV="1">
              <a:off x="3168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4" name="Line 870"/>
            <p:cNvSpPr>
              <a:spLocks noChangeShapeType="1"/>
            </p:cNvSpPr>
            <p:nvPr/>
          </p:nvSpPr>
          <p:spPr bwMode="auto">
            <a:xfrm flipV="1">
              <a:off x="3378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5" name="Line 871"/>
            <p:cNvSpPr>
              <a:spLocks noChangeShapeType="1"/>
            </p:cNvSpPr>
            <p:nvPr/>
          </p:nvSpPr>
          <p:spPr bwMode="auto">
            <a:xfrm flipV="1">
              <a:off x="3582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6" name="Line 872"/>
            <p:cNvSpPr>
              <a:spLocks noChangeShapeType="1"/>
            </p:cNvSpPr>
            <p:nvPr/>
          </p:nvSpPr>
          <p:spPr bwMode="auto">
            <a:xfrm flipV="1">
              <a:off x="3792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7" name="Line 873"/>
            <p:cNvSpPr>
              <a:spLocks noChangeShapeType="1"/>
            </p:cNvSpPr>
            <p:nvPr/>
          </p:nvSpPr>
          <p:spPr bwMode="auto">
            <a:xfrm flipV="1">
              <a:off x="4002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8" name="Line 874"/>
            <p:cNvSpPr>
              <a:spLocks noChangeShapeType="1"/>
            </p:cNvSpPr>
            <p:nvPr/>
          </p:nvSpPr>
          <p:spPr bwMode="auto">
            <a:xfrm flipV="1">
              <a:off x="4206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9" name="Line 875"/>
            <p:cNvSpPr>
              <a:spLocks noChangeShapeType="1"/>
            </p:cNvSpPr>
            <p:nvPr/>
          </p:nvSpPr>
          <p:spPr bwMode="auto">
            <a:xfrm flipV="1">
              <a:off x="4416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0" name="Line 876"/>
            <p:cNvSpPr>
              <a:spLocks noChangeShapeType="1"/>
            </p:cNvSpPr>
            <p:nvPr/>
          </p:nvSpPr>
          <p:spPr bwMode="auto">
            <a:xfrm flipV="1">
              <a:off x="4620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1" name="Line 877"/>
            <p:cNvSpPr>
              <a:spLocks noChangeShapeType="1"/>
            </p:cNvSpPr>
            <p:nvPr/>
          </p:nvSpPr>
          <p:spPr bwMode="auto">
            <a:xfrm flipV="1">
              <a:off x="4830" y="27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2" name="Line 878"/>
            <p:cNvSpPr>
              <a:spLocks noChangeShapeType="1"/>
            </p:cNvSpPr>
            <p:nvPr/>
          </p:nvSpPr>
          <p:spPr bwMode="auto">
            <a:xfrm>
              <a:off x="3270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3" name="Line 879"/>
            <p:cNvSpPr>
              <a:spLocks noChangeShapeType="1"/>
            </p:cNvSpPr>
            <p:nvPr/>
          </p:nvSpPr>
          <p:spPr bwMode="auto">
            <a:xfrm>
              <a:off x="3282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4" name="Line 880"/>
            <p:cNvSpPr>
              <a:spLocks noChangeShapeType="1"/>
            </p:cNvSpPr>
            <p:nvPr/>
          </p:nvSpPr>
          <p:spPr bwMode="auto">
            <a:xfrm>
              <a:off x="3294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5" name="Line 881"/>
            <p:cNvSpPr>
              <a:spLocks noChangeShapeType="1"/>
            </p:cNvSpPr>
            <p:nvPr/>
          </p:nvSpPr>
          <p:spPr bwMode="auto">
            <a:xfrm>
              <a:off x="3306" y="252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6" name="Line 882"/>
            <p:cNvSpPr>
              <a:spLocks noChangeShapeType="1"/>
            </p:cNvSpPr>
            <p:nvPr/>
          </p:nvSpPr>
          <p:spPr bwMode="auto">
            <a:xfrm>
              <a:off x="3312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7" name="Line 883"/>
            <p:cNvSpPr>
              <a:spLocks noChangeShapeType="1"/>
            </p:cNvSpPr>
            <p:nvPr/>
          </p:nvSpPr>
          <p:spPr bwMode="auto">
            <a:xfrm>
              <a:off x="3324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8" name="Line 884"/>
            <p:cNvSpPr>
              <a:spLocks noChangeShapeType="1"/>
            </p:cNvSpPr>
            <p:nvPr/>
          </p:nvSpPr>
          <p:spPr bwMode="auto">
            <a:xfrm>
              <a:off x="3336" y="252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9" name="Line 885"/>
            <p:cNvSpPr>
              <a:spLocks noChangeShapeType="1"/>
            </p:cNvSpPr>
            <p:nvPr/>
          </p:nvSpPr>
          <p:spPr bwMode="auto">
            <a:xfrm>
              <a:off x="3342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0" name="Line 886"/>
            <p:cNvSpPr>
              <a:spLocks noChangeShapeType="1"/>
            </p:cNvSpPr>
            <p:nvPr/>
          </p:nvSpPr>
          <p:spPr bwMode="auto">
            <a:xfrm>
              <a:off x="3354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1" name="Line 887"/>
            <p:cNvSpPr>
              <a:spLocks noChangeShapeType="1"/>
            </p:cNvSpPr>
            <p:nvPr/>
          </p:nvSpPr>
          <p:spPr bwMode="auto">
            <a:xfrm>
              <a:off x="3366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2" name="Line 888"/>
            <p:cNvSpPr>
              <a:spLocks noChangeShapeType="1"/>
            </p:cNvSpPr>
            <p:nvPr/>
          </p:nvSpPr>
          <p:spPr bwMode="auto">
            <a:xfrm>
              <a:off x="3378" y="252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3" name="Line 889"/>
            <p:cNvSpPr>
              <a:spLocks noChangeShapeType="1"/>
            </p:cNvSpPr>
            <p:nvPr/>
          </p:nvSpPr>
          <p:spPr bwMode="auto">
            <a:xfrm>
              <a:off x="3384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4" name="Line 890"/>
            <p:cNvSpPr>
              <a:spLocks noChangeShapeType="1"/>
            </p:cNvSpPr>
            <p:nvPr/>
          </p:nvSpPr>
          <p:spPr bwMode="auto">
            <a:xfrm>
              <a:off x="3396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5" name="Line 891"/>
            <p:cNvSpPr>
              <a:spLocks noChangeShapeType="1"/>
            </p:cNvSpPr>
            <p:nvPr/>
          </p:nvSpPr>
          <p:spPr bwMode="auto">
            <a:xfrm>
              <a:off x="3408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6" name="Line 892"/>
            <p:cNvSpPr>
              <a:spLocks noChangeShapeType="1"/>
            </p:cNvSpPr>
            <p:nvPr/>
          </p:nvSpPr>
          <p:spPr bwMode="auto">
            <a:xfrm>
              <a:off x="3420" y="252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7" name="Line 893"/>
            <p:cNvSpPr>
              <a:spLocks noChangeShapeType="1"/>
            </p:cNvSpPr>
            <p:nvPr/>
          </p:nvSpPr>
          <p:spPr bwMode="auto">
            <a:xfrm>
              <a:off x="3426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8" name="Line 894"/>
            <p:cNvSpPr>
              <a:spLocks noChangeShapeType="1"/>
            </p:cNvSpPr>
            <p:nvPr/>
          </p:nvSpPr>
          <p:spPr bwMode="auto">
            <a:xfrm>
              <a:off x="3438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9" name="Line 895"/>
            <p:cNvSpPr>
              <a:spLocks noChangeShapeType="1"/>
            </p:cNvSpPr>
            <p:nvPr/>
          </p:nvSpPr>
          <p:spPr bwMode="auto">
            <a:xfrm>
              <a:off x="3450" y="252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0" name="Line 896"/>
            <p:cNvSpPr>
              <a:spLocks noChangeShapeType="1"/>
            </p:cNvSpPr>
            <p:nvPr/>
          </p:nvSpPr>
          <p:spPr bwMode="auto">
            <a:xfrm>
              <a:off x="3456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1" name="Line 897"/>
            <p:cNvSpPr>
              <a:spLocks noChangeShapeType="1"/>
            </p:cNvSpPr>
            <p:nvPr/>
          </p:nvSpPr>
          <p:spPr bwMode="auto">
            <a:xfrm>
              <a:off x="3468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2" name="Line 898"/>
            <p:cNvSpPr>
              <a:spLocks noChangeShapeType="1"/>
            </p:cNvSpPr>
            <p:nvPr/>
          </p:nvSpPr>
          <p:spPr bwMode="auto">
            <a:xfrm>
              <a:off x="3480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3" name="Line 899"/>
            <p:cNvSpPr>
              <a:spLocks noChangeShapeType="1"/>
            </p:cNvSpPr>
            <p:nvPr/>
          </p:nvSpPr>
          <p:spPr bwMode="auto">
            <a:xfrm>
              <a:off x="3492" y="252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4" name="Line 900"/>
            <p:cNvSpPr>
              <a:spLocks noChangeShapeType="1"/>
            </p:cNvSpPr>
            <p:nvPr/>
          </p:nvSpPr>
          <p:spPr bwMode="auto">
            <a:xfrm>
              <a:off x="3498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5" name="Line 901"/>
            <p:cNvSpPr>
              <a:spLocks noChangeShapeType="1"/>
            </p:cNvSpPr>
            <p:nvPr/>
          </p:nvSpPr>
          <p:spPr bwMode="auto">
            <a:xfrm>
              <a:off x="3510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6" name="Line 902"/>
            <p:cNvSpPr>
              <a:spLocks noChangeShapeType="1"/>
            </p:cNvSpPr>
            <p:nvPr/>
          </p:nvSpPr>
          <p:spPr bwMode="auto">
            <a:xfrm>
              <a:off x="3522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7" name="Line 903"/>
            <p:cNvSpPr>
              <a:spLocks noChangeShapeType="1"/>
            </p:cNvSpPr>
            <p:nvPr/>
          </p:nvSpPr>
          <p:spPr bwMode="auto">
            <a:xfrm>
              <a:off x="3534" y="252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8" name="Line 904"/>
            <p:cNvSpPr>
              <a:spLocks noChangeShapeType="1"/>
            </p:cNvSpPr>
            <p:nvPr/>
          </p:nvSpPr>
          <p:spPr bwMode="auto">
            <a:xfrm>
              <a:off x="3540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9" name="Line 905"/>
            <p:cNvSpPr>
              <a:spLocks noChangeShapeType="1"/>
            </p:cNvSpPr>
            <p:nvPr/>
          </p:nvSpPr>
          <p:spPr bwMode="auto">
            <a:xfrm>
              <a:off x="3552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0" name="Line 906"/>
            <p:cNvSpPr>
              <a:spLocks noChangeShapeType="1"/>
            </p:cNvSpPr>
            <p:nvPr/>
          </p:nvSpPr>
          <p:spPr bwMode="auto">
            <a:xfrm>
              <a:off x="3564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1" name="Line 907"/>
            <p:cNvSpPr>
              <a:spLocks noChangeShapeType="1"/>
            </p:cNvSpPr>
            <p:nvPr/>
          </p:nvSpPr>
          <p:spPr bwMode="auto">
            <a:xfrm>
              <a:off x="3576" y="252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2" name="Line 908"/>
            <p:cNvSpPr>
              <a:spLocks noChangeShapeType="1"/>
            </p:cNvSpPr>
            <p:nvPr/>
          </p:nvSpPr>
          <p:spPr bwMode="auto">
            <a:xfrm>
              <a:off x="3582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3" name="Line 909"/>
            <p:cNvSpPr>
              <a:spLocks noChangeShapeType="1"/>
            </p:cNvSpPr>
            <p:nvPr/>
          </p:nvSpPr>
          <p:spPr bwMode="auto">
            <a:xfrm>
              <a:off x="3594" y="252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4" name="Line 910"/>
            <p:cNvSpPr>
              <a:spLocks noChangeShapeType="1"/>
            </p:cNvSpPr>
            <p:nvPr/>
          </p:nvSpPr>
          <p:spPr bwMode="auto">
            <a:xfrm flipV="1">
              <a:off x="3606" y="252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5" name="Line 911"/>
            <p:cNvSpPr>
              <a:spLocks noChangeShapeType="1"/>
            </p:cNvSpPr>
            <p:nvPr/>
          </p:nvSpPr>
          <p:spPr bwMode="auto">
            <a:xfrm>
              <a:off x="3612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" name="Line 912"/>
            <p:cNvSpPr>
              <a:spLocks noChangeShapeType="1"/>
            </p:cNvSpPr>
            <p:nvPr/>
          </p:nvSpPr>
          <p:spPr bwMode="auto">
            <a:xfrm>
              <a:off x="3624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" name="Line 913"/>
            <p:cNvSpPr>
              <a:spLocks noChangeShapeType="1"/>
            </p:cNvSpPr>
            <p:nvPr/>
          </p:nvSpPr>
          <p:spPr bwMode="auto">
            <a:xfrm>
              <a:off x="3636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" name="Line 914"/>
            <p:cNvSpPr>
              <a:spLocks noChangeShapeType="1"/>
            </p:cNvSpPr>
            <p:nvPr/>
          </p:nvSpPr>
          <p:spPr bwMode="auto">
            <a:xfrm>
              <a:off x="3648" y="252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" name="Line 915"/>
            <p:cNvSpPr>
              <a:spLocks noChangeShapeType="1"/>
            </p:cNvSpPr>
            <p:nvPr/>
          </p:nvSpPr>
          <p:spPr bwMode="auto">
            <a:xfrm>
              <a:off x="3654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" name="Line 916"/>
            <p:cNvSpPr>
              <a:spLocks noChangeShapeType="1"/>
            </p:cNvSpPr>
            <p:nvPr/>
          </p:nvSpPr>
          <p:spPr bwMode="auto">
            <a:xfrm>
              <a:off x="3666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" name="Line 917"/>
            <p:cNvSpPr>
              <a:spLocks noChangeShapeType="1"/>
            </p:cNvSpPr>
            <p:nvPr/>
          </p:nvSpPr>
          <p:spPr bwMode="auto">
            <a:xfrm>
              <a:off x="3678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2" name="Line 918"/>
            <p:cNvSpPr>
              <a:spLocks noChangeShapeType="1"/>
            </p:cNvSpPr>
            <p:nvPr/>
          </p:nvSpPr>
          <p:spPr bwMode="auto">
            <a:xfrm>
              <a:off x="3690" y="252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3" name="Line 919"/>
            <p:cNvSpPr>
              <a:spLocks noChangeShapeType="1"/>
            </p:cNvSpPr>
            <p:nvPr/>
          </p:nvSpPr>
          <p:spPr bwMode="auto">
            <a:xfrm>
              <a:off x="3696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4" name="Line 920"/>
            <p:cNvSpPr>
              <a:spLocks noChangeShapeType="1"/>
            </p:cNvSpPr>
            <p:nvPr/>
          </p:nvSpPr>
          <p:spPr bwMode="auto">
            <a:xfrm>
              <a:off x="3708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5" name="Line 921"/>
            <p:cNvSpPr>
              <a:spLocks noChangeShapeType="1"/>
            </p:cNvSpPr>
            <p:nvPr/>
          </p:nvSpPr>
          <p:spPr bwMode="auto">
            <a:xfrm>
              <a:off x="3720" y="252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6" name="Line 922"/>
            <p:cNvSpPr>
              <a:spLocks noChangeShapeType="1"/>
            </p:cNvSpPr>
            <p:nvPr/>
          </p:nvSpPr>
          <p:spPr bwMode="auto">
            <a:xfrm>
              <a:off x="3726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7" name="Line 923"/>
            <p:cNvSpPr>
              <a:spLocks noChangeShapeType="1"/>
            </p:cNvSpPr>
            <p:nvPr/>
          </p:nvSpPr>
          <p:spPr bwMode="auto">
            <a:xfrm>
              <a:off x="3738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8" name="Line 924"/>
            <p:cNvSpPr>
              <a:spLocks noChangeShapeType="1"/>
            </p:cNvSpPr>
            <p:nvPr/>
          </p:nvSpPr>
          <p:spPr bwMode="auto">
            <a:xfrm>
              <a:off x="3750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9" name="Line 925"/>
            <p:cNvSpPr>
              <a:spLocks noChangeShapeType="1"/>
            </p:cNvSpPr>
            <p:nvPr/>
          </p:nvSpPr>
          <p:spPr bwMode="auto">
            <a:xfrm>
              <a:off x="3762" y="252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0" name="Line 926"/>
            <p:cNvSpPr>
              <a:spLocks noChangeShapeType="1"/>
            </p:cNvSpPr>
            <p:nvPr/>
          </p:nvSpPr>
          <p:spPr bwMode="auto">
            <a:xfrm>
              <a:off x="3768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1" name="Line 927"/>
            <p:cNvSpPr>
              <a:spLocks noChangeShapeType="1"/>
            </p:cNvSpPr>
            <p:nvPr/>
          </p:nvSpPr>
          <p:spPr bwMode="auto">
            <a:xfrm>
              <a:off x="3780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2" name="Line 928"/>
            <p:cNvSpPr>
              <a:spLocks noChangeShapeType="1"/>
            </p:cNvSpPr>
            <p:nvPr/>
          </p:nvSpPr>
          <p:spPr bwMode="auto">
            <a:xfrm>
              <a:off x="3792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3" name="Line 929"/>
            <p:cNvSpPr>
              <a:spLocks noChangeShapeType="1"/>
            </p:cNvSpPr>
            <p:nvPr/>
          </p:nvSpPr>
          <p:spPr bwMode="auto">
            <a:xfrm>
              <a:off x="3804" y="252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4" name="Line 930"/>
            <p:cNvSpPr>
              <a:spLocks noChangeShapeType="1"/>
            </p:cNvSpPr>
            <p:nvPr/>
          </p:nvSpPr>
          <p:spPr bwMode="auto">
            <a:xfrm>
              <a:off x="3810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5" name="Line 931"/>
            <p:cNvSpPr>
              <a:spLocks noChangeShapeType="1"/>
            </p:cNvSpPr>
            <p:nvPr/>
          </p:nvSpPr>
          <p:spPr bwMode="auto">
            <a:xfrm>
              <a:off x="3822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6" name="Line 932"/>
            <p:cNvSpPr>
              <a:spLocks noChangeShapeType="1"/>
            </p:cNvSpPr>
            <p:nvPr/>
          </p:nvSpPr>
          <p:spPr bwMode="auto">
            <a:xfrm>
              <a:off x="3834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7" name="Line 933"/>
            <p:cNvSpPr>
              <a:spLocks noChangeShapeType="1"/>
            </p:cNvSpPr>
            <p:nvPr/>
          </p:nvSpPr>
          <p:spPr bwMode="auto">
            <a:xfrm>
              <a:off x="3846" y="252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8" name="Line 934"/>
            <p:cNvSpPr>
              <a:spLocks noChangeShapeType="1"/>
            </p:cNvSpPr>
            <p:nvPr/>
          </p:nvSpPr>
          <p:spPr bwMode="auto">
            <a:xfrm>
              <a:off x="3852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9" name="Line 935"/>
            <p:cNvSpPr>
              <a:spLocks noChangeShapeType="1"/>
            </p:cNvSpPr>
            <p:nvPr/>
          </p:nvSpPr>
          <p:spPr bwMode="auto">
            <a:xfrm>
              <a:off x="3864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0" name="Line 936"/>
            <p:cNvSpPr>
              <a:spLocks noChangeShapeType="1"/>
            </p:cNvSpPr>
            <p:nvPr/>
          </p:nvSpPr>
          <p:spPr bwMode="auto">
            <a:xfrm>
              <a:off x="3876" y="252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1" name="Line 937"/>
            <p:cNvSpPr>
              <a:spLocks noChangeShapeType="1"/>
            </p:cNvSpPr>
            <p:nvPr/>
          </p:nvSpPr>
          <p:spPr bwMode="auto">
            <a:xfrm>
              <a:off x="3882" y="252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2" name="Line 938"/>
            <p:cNvSpPr>
              <a:spLocks noChangeShapeType="1"/>
            </p:cNvSpPr>
            <p:nvPr/>
          </p:nvSpPr>
          <p:spPr bwMode="auto">
            <a:xfrm flipV="1">
              <a:off x="3894" y="251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3" name="Line 939"/>
            <p:cNvSpPr>
              <a:spLocks noChangeShapeType="1"/>
            </p:cNvSpPr>
            <p:nvPr/>
          </p:nvSpPr>
          <p:spPr bwMode="auto">
            <a:xfrm>
              <a:off x="3906" y="25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4" name="Line 940"/>
            <p:cNvSpPr>
              <a:spLocks noChangeShapeType="1"/>
            </p:cNvSpPr>
            <p:nvPr/>
          </p:nvSpPr>
          <p:spPr bwMode="auto">
            <a:xfrm>
              <a:off x="3918" y="251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5" name="Line 941"/>
            <p:cNvSpPr>
              <a:spLocks noChangeShapeType="1"/>
            </p:cNvSpPr>
            <p:nvPr/>
          </p:nvSpPr>
          <p:spPr bwMode="auto">
            <a:xfrm>
              <a:off x="3924" y="25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6" name="Line 942"/>
            <p:cNvSpPr>
              <a:spLocks noChangeShapeType="1"/>
            </p:cNvSpPr>
            <p:nvPr/>
          </p:nvSpPr>
          <p:spPr bwMode="auto">
            <a:xfrm>
              <a:off x="3936" y="25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7" name="Line 943"/>
            <p:cNvSpPr>
              <a:spLocks noChangeShapeType="1"/>
            </p:cNvSpPr>
            <p:nvPr/>
          </p:nvSpPr>
          <p:spPr bwMode="auto">
            <a:xfrm>
              <a:off x="3948" y="25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8" name="Line 944"/>
            <p:cNvSpPr>
              <a:spLocks noChangeShapeType="1"/>
            </p:cNvSpPr>
            <p:nvPr/>
          </p:nvSpPr>
          <p:spPr bwMode="auto">
            <a:xfrm>
              <a:off x="3960" y="251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9" name="Line 945"/>
            <p:cNvSpPr>
              <a:spLocks noChangeShapeType="1"/>
            </p:cNvSpPr>
            <p:nvPr/>
          </p:nvSpPr>
          <p:spPr bwMode="auto">
            <a:xfrm>
              <a:off x="3966" y="25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0" name="Line 946"/>
            <p:cNvSpPr>
              <a:spLocks noChangeShapeType="1"/>
            </p:cNvSpPr>
            <p:nvPr/>
          </p:nvSpPr>
          <p:spPr bwMode="auto">
            <a:xfrm>
              <a:off x="3978" y="25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1" name="Line 947"/>
            <p:cNvSpPr>
              <a:spLocks noChangeShapeType="1"/>
            </p:cNvSpPr>
            <p:nvPr/>
          </p:nvSpPr>
          <p:spPr bwMode="auto">
            <a:xfrm>
              <a:off x="3990" y="251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2" name="Line 948"/>
            <p:cNvSpPr>
              <a:spLocks noChangeShapeType="1"/>
            </p:cNvSpPr>
            <p:nvPr/>
          </p:nvSpPr>
          <p:spPr bwMode="auto">
            <a:xfrm flipV="1">
              <a:off x="4002" y="250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3" name="Line 949"/>
            <p:cNvSpPr>
              <a:spLocks noChangeShapeType="1"/>
            </p:cNvSpPr>
            <p:nvPr/>
          </p:nvSpPr>
          <p:spPr bwMode="auto">
            <a:xfrm>
              <a:off x="4008" y="25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4" name="Line 950"/>
            <p:cNvSpPr>
              <a:spLocks noChangeShapeType="1"/>
            </p:cNvSpPr>
            <p:nvPr/>
          </p:nvSpPr>
          <p:spPr bwMode="auto">
            <a:xfrm>
              <a:off x="4020" y="25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5" name="Line 951"/>
            <p:cNvSpPr>
              <a:spLocks noChangeShapeType="1"/>
            </p:cNvSpPr>
            <p:nvPr/>
          </p:nvSpPr>
          <p:spPr bwMode="auto">
            <a:xfrm>
              <a:off x="4032" y="25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6" name="Line 952"/>
            <p:cNvSpPr>
              <a:spLocks noChangeShapeType="1"/>
            </p:cNvSpPr>
            <p:nvPr/>
          </p:nvSpPr>
          <p:spPr bwMode="auto">
            <a:xfrm>
              <a:off x="4038" y="25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7" name="Line 953"/>
            <p:cNvSpPr>
              <a:spLocks noChangeShapeType="1"/>
            </p:cNvSpPr>
            <p:nvPr/>
          </p:nvSpPr>
          <p:spPr bwMode="auto">
            <a:xfrm>
              <a:off x="4050" y="25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8" name="Line 954"/>
            <p:cNvSpPr>
              <a:spLocks noChangeShapeType="1"/>
            </p:cNvSpPr>
            <p:nvPr/>
          </p:nvSpPr>
          <p:spPr bwMode="auto">
            <a:xfrm>
              <a:off x="4062" y="25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9" name="Line 955"/>
            <p:cNvSpPr>
              <a:spLocks noChangeShapeType="1"/>
            </p:cNvSpPr>
            <p:nvPr/>
          </p:nvSpPr>
          <p:spPr bwMode="auto">
            <a:xfrm>
              <a:off x="4074" y="25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0" name="Line 956"/>
            <p:cNvSpPr>
              <a:spLocks noChangeShapeType="1"/>
            </p:cNvSpPr>
            <p:nvPr/>
          </p:nvSpPr>
          <p:spPr bwMode="auto">
            <a:xfrm>
              <a:off x="4080" y="25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1" name="Line 957"/>
            <p:cNvSpPr>
              <a:spLocks noChangeShapeType="1"/>
            </p:cNvSpPr>
            <p:nvPr/>
          </p:nvSpPr>
          <p:spPr bwMode="auto">
            <a:xfrm>
              <a:off x="4092" y="25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2" name="Line 958"/>
            <p:cNvSpPr>
              <a:spLocks noChangeShapeType="1"/>
            </p:cNvSpPr>
            <p:nvPr/>
          </p:nvSpPr>
          <p:spPr bwMode="auto">
            <a:xfrm flipV="1">
              <a:off x="4104" y="250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3" name="Line 959"/>
            <p:cNvSpPr>
              <a:spLocks noChangeShapeType="1"/>
            </p:cNvSpPr>
            <p:nvPr/>
          </p:nvSpPr>
          <p:spPr bwMode="auto">
            <a:xfrm>
              <a:off x="4116" y="250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4" name="Line 960"/>
            <p:cNvSpPr>
              <a:spLocks noChangeShapeType="1"/>
            </p:cNvSpPr>
            <p:nvPr/>
          </p:nvSpPr>
          <p:spPr bwMode="auto">
            <a:xfrm>
              <a:off x="4122" y="250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5" name="Line 961"/>
            <p:cNvSpPr>
              <a:spLocks noChangeShapeType="1"/>
            </p:cNvSpPr>
            <p:nvPr/>
          </p:nvSpPr>
          <p:spPr bwMode="auto">
            <a:xfrm>
              <a:off x="4134" y="250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6" name="Line 962"/>
            <p:cNvSpPr>
              <a:spLocks noChangeShapeType="1"/>
            </p:cNvSpPr>
            <p:nvPr/>
          </p:nvSpPr>
          <p:spPr bwMode="auto">
            <a:xfrm>
              <a:off x="4146" y="250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7" name="Line 963"/>
            <p:cNvSpPr>
              <a:spLocks noChangeShapeType="1"/>
            </p:cNvSpPr>
            <p:nvPr/>
          </p:nvSpPr>
          <p:spPr bwMode="auto">
            <a:xfrm>
              <a:off x="4152" y="250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8" name="Line 964"/>
            <p:cNvSpPr>
              <a:spLocks noChangeShapeType="1"/>
            </p:cNvSpPr>
            <p:nvPr/>
          </p:nvSpPr>
          <p:spPr bwMode="auto">
            <a:xfrm>
              <a:off x="4164" y="250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9" name="Line 965"/>
            <p:cNvSpPr>
              <a:spLocks noChangeShapeType="1"/>
            </p:cNvSpPr>
            <p:nvPr/>
          </p:nvSpPr>
          <p:spPr bwMode="auto">
            <a:xfrm>
              <a:off x="4176" y="250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0" name="Line 966"/>
            <p:cNvSpPr>
              <a:spLocks noChangeShapeType="1"/>
            </p:cNvSpPr>
            <p:nvPr/>
          </p:nvSpPr>
          <p:spPr bwMode="auto">
            <a:xfrm>
              <a:off x="4188" y="250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1" name="Line 967"/>
            <p:cNvSpPr>
              <a:spLocks noChangeShapeType="1"/>
            </p:cNvSpPr>
            <p:nvPr/>
          </p:nvSpPr>
          <p:spPr bwMode="auto">
            <a:xfrm flipV="1">
              <a:off x="4194" y="249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2" name="Line 968"/>
            <p:cNvSpPr>
              <a:spLocks noChangeShapeType="1"/>
            </p:cNvSpPr>
            <p:nvPr/>
          </p:nvSpPr>
          <p:spPr bwMode="auto">
            <a:xfrm flipV="1">
              <a:off x="4206" y="2484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3" name="Line 969"/>
            <p:cNvSpPr>
              <a:spLocks noChangeShapeType="1"/>
            </p:cNvSpPr>
            <p:nvPr/>
          </p:nvSpPr>
          <p:spPr bwMode="auto">
            <a:xfrm>
              <a:off x="4218" y="248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4" name="Line 970"/>
            <p:cNvSpPr>
              <a:spLocks noChangeShapeType="1"/>
            </p:cNvSpPr>
            <p:nvPr/>
          </p:nvSpPr>
          <p:spPr bwMode="auto">
            <a:xfrm>
              <a:off x="4230" y="248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5" name="Line 971"/>
            <p:cNvSpPr>
              <a:spLocks noChangeShapeType="1"/>
            </p:cNvSpPr>
            <p:nvPr/>
          </p:nvSpPr>
          <p:spPr bwMode="auto">
            <a:xfrm>
              <a:off x="4236" y="248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6" name="Line 972"/>
            <p:cNvSpPr>
              <a:spLocks noChangeShapeType="1"/>
            </p:cNvSpPr>
            <p:nvPr/>
          </p:nvSpPr>
          <p:spPr bwMode="auto">
            <a:xfrm flipV="1">
              <a:off x="4248" y="247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7" name="Line 973"/>
            <p:cNvSpPr>
              <a:spLocks noChangeShapeType="1"/>
            </p:cNvSpPr>
            <p:nvPr/>
          </p:nvSpPr>
          <p:spPr bwMode="auto">
            <a:xfrm>
              <a:off x="4260" y="247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8" name="Line 974"/>
            <p:cNvSpPr>
              <a:spLocks noChangeShapeType="1"/>
            </p:cNvSpPr>
            <p:nvPr/>
          </p:nvSpPr>
          <p:spPr bwMode="auto">
            <a:xfrm>
              <a:off x="4272" y="247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9" name="Line 975"/>
            <p:cNvSpPr>
              <a:spLocks noChangeShapeType="1"/>
            </p:cNvSpPr>
            <p:nvPr/>
          </p:nvSpPr>
          <p:spPr bwMode="auto">
            <a:xfrm>
              <a:off x="4278" y="247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0" name="Line 976"/>
            <p:cNvSpPr>
              <a:spLocks noChangeShapeType="1"/>
            </p:cNvSpPr>
            <p:nvPr/>
          </p:nvSpPr>
          <p:spPr bwMode="auto">
            <a:xfrm>
              <a:off x="4290" y="247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1" name="Line 977"/>
            <p:cNvSpPr>
              <a:spLocks noChangeShapeType="1"/>
            </p:cNvSpPr>
            <p:nvPr/>
          </p:nvSpPr>
          <p:spPr bwMode="auto">
            <a:xfrm>
              <a:off x="4302" y="247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2" name="Line 978"/>
            <p:cNvSpPr>
              <a:spLocks noChangeShapeType="1"/>
            </p:cNvSpPr>
            <p:nvPr/>
          </p:nvSpPr>
          <p:spPr bwMode="auto">
            <a:xfrm flipV="1">
              <a:off x="4308" y="2460"/>
              <a:ext cx="1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3" name="Line 979"/>
            <p:cNvSpPr>
              <a:spLocks noChangeShapeType="1"/>
            </p:cNvSpPr>
            <p:nvPr/>
          </p:nvSpPr>
          <p:spPr bwMode="auto">
            <a:xfrm flipV="1">
              <a:off x="4320" y="245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4" name="Line 980"/>
            <p:cNvSpPr>
              <a:spLocks noChangeShapeType="1"/>
            </p:cNvSpPr>
            <p:nvPr/>
          </p:nvSpPr>
          <p:spPr bwMode="auto">
            <a:xfrm>
              <a:off x="4332" y="245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5" name="Line 981"/>
            <p:cNvSpPr>
              <a:spLocks noChangeShapeType="1"/>
            </p:cNvSpPr>
            <p:nvPr/>
          </p:nvSpPr>
          <p:spPr bwMode="auto">
            <a:xfrm>
              <a:off x="4344" y="245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6" name="Line 982"/>
            <p:cNvSpPr>
              <a:spLocks noChangeShapeType="1"/>
            </p:cNvSpPr>
            <p:nvPr/>
          </p:nvSpPr>
          <p:spPr bwMode="auto">
            <a:xfrm>
              <a:off x="4350" y="245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7" name="Line 983"/>
            <p:cNvSpPr>
              <a:spLocks noChangeShapeType="1"/>
            </p:cNvSpPr>
            <p:nvPr/>
          </p:nvSpPr>
          <p:spPr bwMode="auto">
            <a:xfrm flipV="1">
              <a:off x="4362" y="244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8" name="Line 984"/>
            <p:cNvSpPr>
              <a:spLocks noChangeShapeType="1"/>
            </p:cNvSpPr>
            <p:nvPr/>
          </p:nvSpPr>
          <p:spPr bwMode="auto">
            <a:xfrm>
              <a:off x="4374" y="24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9" name="Line 985"/>
            <p:cNvSpPr>
              <a:spLocks noChangeShapeType="1"/>
            </p:cNvSpPr>
            <p:nvPr/>
          </p:nvSpPr>
          <p:spPr bwMode="auto">
            <a:xfrm>
              <a:off x="4386" y="244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0" name="Line 986"/>
            <p:cNvSpPr>
              <a:spLocks noChangeShapeType="1"/>
            </p:cNvSpPr>
            <p:nvPr/>
          </p:nvSpPr>
          <p:spPr bwMode="auto">
            <a:xfrm>
              <a:off x="4392" y="24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1" name="Line 987"/>
            <p:cNvSpPr>
              <a:spLocks noChangeShapeType="1"/>
            </p:cNvSpPr>
            <p:nvPr/>
          </p:nvSpPr>
          <p:spPr bwMode="auto">
            <a:xfrm>
              <a:off x="4404" y="244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2" name="Line 988"/>
            <p:cNvSpPr>
              <a:spLocks noChangeShapeType="1"/>
            </p:cNvSpPr>
            <p:nvPr/>
          </p:nvSpPr>
          <p:spPr bwMode="auto">
            <a:xfrm flipV="1">
              <a:off x="4416" y="2418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3" name="Line 989"/>
            <p:cNvSpPr>
              <a:spLocks noChangeShapeType="1"/>
            </p:cNvSpPr>
            <p:nvPr/>
          </p:nvSpPr>
          <p:spPr bwMode="auto">
            <a:xfrm flipV="1">
              <a:off x="4422" y="241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4" name="Line 990"/>
            <p:cNvSpPr>
              <a:spLocks noChangeShapeType="1"/>
            </p:cNvSpPr>
            <p:nvPr/>
          </p:nvSpPr>
          <p:spPr bwMode="auto">
            <a:xfrm>
              <a:off x="4434" y="241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5" name="Line 991"/>
            <p:cNvSpPr>
              <a:spLocks noChangeShapeType="1"/>
            </p:cNvSpPr>
            <p:nvPr/>
          </p:nvSpPr>
          <p:spPr bwMode="auto">
            <a:xfrm flipV="1">
              <a:off x="4446" y="240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6" name="Line 992"/>
            <p:cNvSpPr>
              <a:spLocks noChangeShapeType="1"/>
            </p:cNvSpPr>
            <p:nvPr/>
          </p:nvSpPr>
          <p:spPr bwMode="auto">
            <a:xfrm>
              <a:off x="4458" y="240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7" name="Line 993"/>
            <p:cNvSpPr>
              <a:spLocks noChangeShapeType="1"/>
            </p:cNvSpPr>
            <p:nvPr/>
          </p:nvSpPr>
          <p:spPr bwMode="auto">
            <a:xfrm>
              <a:off x="4464" y="240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8" name="Line 994"/>
            <p:cNvSpPr>
              <a:spLocks noChangeShapeType="1"/>
            </p:cNvSpPr>
            <p:nvPr/>
          </p:nvSpPr>
          <p:spPr bwMode="auto">
            <a:xfrm>
              <a:off x="4476" y="240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9" name="Line 995"/>
            <p:cNvSpPr>
              <a:spLocks noChangeShapeType="1"/>
            </p:cNvSpPr>
            <p:nvPr/>
          </p:nvSpPr>
          <p:spPr bwMode="auto">
            <a:xfrm flipV="1">
              <a:off x="4488" y="240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0" name="Line 996"/>
            <p:cNvSpPr>
              <a:spLocks noChangeShapeType="1"/>
            </p:cNvSpPr>
            <p:nvPr/>
          </p:nvSpPr>
          <p:spPr bwMode="auto">
            <a:xfrm>
              <a:off x="4500" y="240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1" name="Line 997"/>
            <p:cNvSpPr>
              <a:spLocks noChangeShapeType="1"/>
            </p:cNvSpPr>
            <p:nvPr/>
          </p:nvSpPr>
          <p:spPr bwMode="auto">
            <a:xfrm>
              <a:off x="4506" y="240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2" name="Line 998"/>
            <p:cNvSpPr>
              <a:spLocks noChangeShapeType="1"/>
            </p:cNvSpPr>
            <p:nvPr/>
          </p:nvSpPr>
          <p:spPr bwMode="auto">
            <a:xfrm flipV="1">
              <a:off x="4518" y="2370"/>
              <a:ext cx="1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3" name="Line 999"/>
            <p:cNvSpPr>
              <a:spLocks noChangeShapeType="1"/>
            </p:cNvSpPr>
            <p:nvPr/>
          </p:nvSpPr>
          <p:spPr bwMode="auto">
            <a:xfrm flipV="1">
              <a:off x="4530" y="236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4" name="Line 1000"/>
            <p:cNvSpPr>
              <a:spLocks noChangeShapeType="1"/>
            </p:cNvSpPr>
            <p:nvPr/>
          </p:nvSpPr>
          <p:spPr bwMode="auto">
            <a:xfrm>
              <a:off x="4542" y="236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5" name="Line 1001"/>
            <p:cNvSpPr>
              <a:spLocks noChangeShapeType="1"/>
            </p:cNvSpPr>
            <p:nvPr/>
          </p:nvSpPr>
          <p:spPr bwMode="auto">
            <a:xfrm flipV="1">
              <a:off x="4548" y="235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6" name="Line 1002"/>
            <p:cNvSpPr>
              <a:spLocks noChangeShapeType="1"/>
            </p:cNvSpPr>
            <p:nvPr/>
          </p:nvSpPr>
          <p:spPr bwMode="auto">
            <a:xfrm>
              <a:off x="4560" y="235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7" name="Line 1003"/>
            <p:cNvSpPr>
              <a:spLocks noChangeShapeType="1"/>
            </p:cNvSpPr>
            <p:nvPr/>
          </p:nvSpPr>
          <p:spPr bwMode="auto">
            <a:xfrm>
              <a:off x="4572" y="235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8" name="Line 1004"/>
            <p:cNvSpPr>
              <a:spLocks noChangeShapeType="1"/>
            </p:cNvSpPr>
            <p:nvPr/>
          </p:nvSpPr>
          <p:spPr bwMode="auto">
            <a:xfrm>
              <a:off x="4578" y="235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9" name="Line 1005"/>
            <p:cNvSpPr>
              <a:spLocks noChangeShapeType="1"/>
            </p:cNvSpPr>
            <p:nvPr/>
          </p:nvSpPr>
          <p:spPr bwMode="auto">
            <a:xfrm flipV="1">
              <a:off x="4590" y="235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0" name="Line 1006"/>
            <p:cNvSpPr>
              <a:spLocks noChangeShapeType="1"/>
            </p:cNvSpPr>
            <p:nvPr/>
          </p:nvSpPr>
          <p:spPr bwMode="auto">
            <a:xfrm flipV="1">
              <a:off x="4602" y="2328"/>
              <a:ext cx="1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1" name="Line 1007"/>
            <p:cNvSpPr>
              <a:spLocks noChangeShapeType="1"/>
            </p:cNvSpPr>
            <p:nvPr/>
          </p:nvSpPr>
          <p:spPr bwMode="auto">
            <a:xfrm flipV="1">
              <a:off x="4614" y="232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2" name="Line 1008"/>
            <p:cNvSpPr>
              <a:spLocks noChangeShapeType="1"/>
            </p:cNvSpPr>
            <p:nvPr/>
          </p:nvSpPr>
          <p:spPr bwMode="auto">
            <a:xfrm flipV="1">
              <a:off x="4620" y="2310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3" name="Line 1009"/>
            <p:cNvSpPr>
              <a:spLocks noChangeShapeType="1"/>
            </p:cNvSpPr>
            <p:nvPr/>
          </p:nvSpPr>
          <p:spPr bwMode="auto">
            <a:xfrm flipV="1">
              <a:off x="4632" y="230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4" name="Line 1010"/>
            <p:cNvSpPr>
              <a:spLocks noChangeShapeType="1"/>
            </p:cNvSpPr>
            <p:nvPr/>
          </p:nvSpPr>
          <p:spPr bwMode="auto">
            <a:xfrm>
              <a:off x="4644" y="230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5" name="Line 1011"/>
            <p:cNvSpPr>
              <a:spLocks noChangeShapeType="1"/>
            </p:cNvSpPr>
            <p:nvPr/>
          </p:nvSpPr>
          <p:spPr bwMode="auto">
            <a:xfrm flipV="1">
              <a:off x="4656" y="229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6" name="Line 1012"/>
            <p:cNvSpPr>
              <a:spLocks noChangeShapeType="1"/>
            </p:cNvSpPr>
            <p:nvPr/>
          </p:nvSpPr>
          <p:spPr bwMode="auto">
            <a:xfrm>
              <a:off x="4662" y="229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7" name="Line 1013"/>
            <p:cNvSpPr>
              <a:spLocks noChangeShapeType="1"/>
            </p:cNvSpPr>
            <p:nvPr/>
          </p:nvSpPr>
          <p:spPr bwMode="auto">
            <a:xfrm flipV="1">
              <a:off x="4674" y="2256"/>
              <a:ext cx="12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8" name="Line 1014"/>
            <p:cNvSpPr>
              <a:spLocks noChangeShapeType="1"/>
            </p:cNvSpPr>
            <p:nvPr/>
          </p:nvSpPr>
          <p:spPr bwMode="auto">
            <a:xfrm flipV="1">
              <a:off x="4686" y="225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" name="Line 1015"/>
            <p:cNvSpPr>
              <a:spLocks noChangeShapeType="1"/>
            </p:cNvSpPr>
            <p:nvPr/>
          </p:nvSpPr>
          <p:spPr bwMode="auto">
            <a:xfrm flipV="1">
              <a:off x="4692" y="224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" name="Line 1016"/>
            <p:cNvSpPr>
              <a:spLocks noChangeShapeType="1"/>
            </p:cNvSpPr>
            <p:nvPr/>
          </p:nvSpPr>
          <p:spPr bwMode="auto">
            <a:xfrm flipV="1">
              <a:off x="4704" y="223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1" name="Line 1017"/>
            <p:cNvSpPr>
              <a:spLocks noChangeShapeType="1"/>
            </p:cNvSpPr>
            <p:nvPr/>
          </p:nvSpPr>
          <p:spPr bwMode="auto">
            <a:xfrm flipV="1">
              <a:off x="4716" y="223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2" name="Rectangle 1018"/>
            <p:cNvSpPr>
              <a:spLocks noChangeArrowheads="1"/>
            </p:cNvSpPr>
            <p:nvPr/>
          </p:nvSpPr>
          <p:spPr bwMode="auto">
            <a:xfrm>
              <a:off x="2976" y="2658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-0.2</a:t>
              </a:r>
              <a:endParaRPr lang="en-US"/>
            </a:p>
          </p:txBody>
        </p:sp>
        <p:sp>
          <p:nvSpPr>
            <p:cNvPr id="11883" name="Rectangle 1019"/>
            <p:cNvSpPr>
              <a:spLocks noChangeArrowheads="1"/>
            </p:cNvSpPr>
            <p:nvPr/>
          </p:nvSpPr>
          <p:spPr bwMode="auto">
            <a:xfrm>
              <a:off x="3000" y="248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11884" name="Rectangle 1020"/>
            <p:cNvSpPr>
              <a:spLocks noChangeArrowheads="1"/>
            </p:cNvSpPr>
            <p:nvPr/>
          </p:nvSpPr>
          <p:spPr bwMode="auto">
            <a:xfrm>
              <a:off x="3000" y="231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11885" name="Rectangle 1021"/>
            <p:cNvSpPr>
              <a:spLocks noChangeArrowheads="1"/>
            </p:cNvSpPr>
            <p:nvPr/>
          </p:nvSpPr>
          <p:spPr bwMode="auto">
            <a:xfrm>
              <a:off x="3000" y="2136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11886" name="Rectangle 1022"/>
            <p:cNvSpPr>
              <a:spLocks noChangeArrowheads="1"/>
            </p:cNvSpPr>
            <p:nvPr/>
          </p:nvSpPr>
          <p:spPr bwMode="auto">
            <a:xfrm>
              <a:off x="3000" y="196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/>
            </a:p>
          </p:txBody>
        </p:sp>
        <p:sp>
          <p:nvSpPr>
            <p:cNvPr id="11887" name="Rectangle 1023"/>
            <p:cNvSpPr>
              <a:spLocks noChangeArrowheads="1"/>
            </p:cNvSpPr>
            <p:nvPr/>
          </p:nvSpPr>
          <p:spPr bwMode="auto">
            <a:xfrm>
              <a:off x="3000" y="178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/>
            </a:p>
          </p:txBody>
        </p:sp>
        <p:sp>
          <p:nvSpPr>
            <p:cNvPr id="11888" name="Rectangle 1024"/>
            <p:cNvSpPr>
              <a:spLocks noChangeArrowheads="1"/>
            </p:cNvSpPr>
            <p:nvPr/>
          </p:nvSpPr>
          <p:spPr bwMode="auto">
            <a:xfrm>
              <a:off x="3000" y="161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/>
            </a:p>
          </p:txBody>
        </p:sp>
        <p:sp>
          <p:nvSpPr>
            <p:cNvPr id="11889" name="Rectangle 1025"/>
            <p:cNvSpPr>
              <a:spLocks noChangeArrowheads="1"/>
            </p:cNvSpPr>
            <p:nvPr/>
          </p:nvSpPr>
          <p:spPr bwMode="auto">
            <a:xfrm>
              <a:off x="3000" y="144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1.2</a:t>
              </a:r>
              <a:endParaRPr lang="en-US"/>
            </a:p>
          </p:txBody>
        </p:sp>
        <p:sp>
          <p:nvSpPr>
            <p:cNvPr id="11890" name="Rectangle 1026"/>
            <p:cNvSpPr>
              <a:spLocks noChangeArrowheads="1"/>
            </p:cNvSpPr>
            <p:nvPr/>
          </p:nvSpPr>
          <p:spPr bwMode="auto">
            <a:xfrm>
              <a:off x="3084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1840</a:t>
              </a:r>
              <a:endParaRPr lang="en-US"/>
            </a:p>
          </p:txBody>
        </p:sp>
        <p:sp>
          <p:nvSpPr>
            <p:cNvPr id="11891" name="Rectangle 1027"/>
            <p:cNvSpPr>
              <a:spLocks noChangeArrowheads="1"/>
            </p:cNvSpPr>
            <p:nvPr/>
          </p:nvSpPr>
          <p:spPr bwMode="auto">
            <a:xfrm>
              <a:off x="3294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1860</a:t>
              </a:r>
              <a:endParaRPr lang="en-US"/>
            </a:p>
          </p:txBody>
        </p:sp>
        <p:sp>
          <p:nvSpPr>
            <p:cNvPr id="11892" name="Rectangle 1028"/>
            <p:cNvSpPr>
              <a:spLocks noChangeArrowheads="1"/>
            </p:cNvSpPr>
            <p:nvPr/>
          </p:nvSpPr>
          <p:spPr bwMode="auto">
            <a:xfrm>
              <a:off x="3498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1880</a:t>
              </a:r>
              <a:endParaRPr lang="en-US"/>
            </a:p>
          </p:txBody>
        </p:sp>
        <p:sp>
          <p:nvSpPr>
            <p:cNvPr id="11893" name="Rectangle 1029"/>
            <p:cNvSpPr>
              <a:spLocks noChangeArrowheads="1"/>
            </p:cNvSpPr>
            <p:nvPr/>
          </p:nvSpPr>
          <p:spPr bwMode="auto">
            <a:xfrm>
              <a:off x="3708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1900</a:t>
              </a:r>
              <a:endParaRPr lang="en-US"/>
            </a:p>
          </p:txBody>
        </p:sp>
        <p:sp>
          <p:nvSpPr>
            <p:cNvPr id="11894" name="Rectangle 1030"/>
            <p:cNvSpPr>
              <a:spLocks noChangeArrowheads="1"/>
            </p:cNvSpPr>
            <p:nvPr/>
          </p:nvSpPr>
          <p:spPr bwMode="auto">
            <a:xfrm>
              <a:off x="3918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1920</a:t>
              </a:r>
              <a:endParaRPr lang="en-US"/>
            </a:p>
          </p:txBody>
        </p:sp>
        <p:sp>
          <p:nvSpPr>
            <p:cNvPr id="11895" name="Rectangle 1031"/>
            <p:cNvSpPr>
              <a:spLocks noChangeArrowheads="1"/>
            </p:cNvSpPr>
            <p:nvPr/>
          </p:nvSpPr>
          <p:spPr bwMode="auto">
            <a:xfrm>
              <a:off x="4122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1940</a:t>
              </a:r>
              <a:endParaRPr lang="en-US"/>
            </a:p>
          </p:txBody>
        </p:sp>
        <p:sp>
          <p:nvSpPr>
            <p:cNvPr id="11896" name="Rectangle 1032"/>
            <p:cNvSpPr>
              <a:spLocks noChangeArrowheads="1"/>
            </p:cNvSpPr>
            <p:nvPr/>
          </p:nvSpPr>
          <p:spPr bwMode="auto">
            <a:xfrm>
              <a:off x="4332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1960</a:t>
              </a:r>
              <a:endParaRPr lang="en-US"/>
            </a:p>
          </p:txBody>
        </p:sp>
        <p:sp>
          <p:nvSpPr>
            <p:cNvPr id="11897" name="Rectangle 1033"/>
            <p:cNvSpPr>
              <a:spLocks noChangeArrowheads="1"/>
            </p:cNvSpPr>
            <p:nvPr/>
          </p:nvSpPr>
          <p:spPr bwMode="auto">
            <a:xfrm>
              <a:off x="4536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1980</a:t>
              </a:r>
              <a:endParaRPr lang="en-US"/>
            </a:p>
          </p:txBody>
        </p:sp>
        <p:sp>
          <p:nvSpPr>
            <p:cNvPr id="11898" name="Rectangle 1034"/>
            <p:cNvSpPr>
              <a:spLocks noChangeArrowheads="1"/>
            </p:cNvSpPr>
            <p:nvPr/>
          </p:nvSpPr>
          <p:spPr bwMode="auto">
            <a:xfrm>
              <a:off x="4746" y="277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2000</a:t>
              </a:r>
              <a:endParaRPr lang="en-US"/>
            </a:p>
          </p:txBody>
        </p:sp>
        <p:sp>
          <p:nvSpPr>
            <p:cNvPr id="11899" name="Rectangle 778"/>
            <p:cNvSpPr>
              <a:spLocks noChangeArrowheads="1"/>
            </p:cNvSpPr>
            <p:nvPr/>
          </p:nvSpPr>
          <p:spPr bwMode="auto">
            <a:xfrm>
              <a:off x="3225" y="1530"/>
              <a:ext cx="51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Tropical Africa</a:t>
              </a:r>
              <a:endParaRPr lang="en-US"/>
            </a:p>
          </p:txBody>
        </p:sp>
      </p:grpSp>
      <p:grpSp>
        <p:nvGrpSpPr>
          <p:cNvPr id="11270" name="Group 1554"/>
          <p:cNvGrpSpPr>
            <a:grpSpLocks/>
          </p:cNvGrpSpPr>
          <p:nvPr/>
        </p:nvGrpSpPr>
        <p:grpSpPr bwMode="auto">
          <a:xfrm>
            <a:off x="1871663" y="4572000"/>
            <a:ext cx="3290887" cy="2266950"/>
            <a:chOff x="786" y="2880"/>
            <a:chExt cx="2073" cy="1428"/>
          </a:xfrm>
        </p:grpSpPr>
        <p:sp>
          <p:nvSpPr>
            <p:cNvPr id="11477" name="Rectangle 1285"/>
            <p:cNvSpPr>
              <a:spLocks noChangeArrowheads="1"/>
            </p:cNvSpPr>
            <p:nvPr/>
          </p:nvSpPr>
          <p:spPr bwMode="auto">
            <a:xfrm rot="-5400000">
              <a:off x="286" y="3504"/>
              <a:ext cx="109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Annual Carbon Flux (Pg C</a:t>
              </a:r>
              <a:r>
                <a:rPr lang="en-US">
                  <a:solidFill>
                    <a:srgbClr val="000000"/>
                  </a:solidFill>
                  <a:sym typeface="Symbol" pitchFamily="18" charset="2"/>
                </a:rPr>
                <a:t> yr</a:t>
              </a:r>
              <a:r>
                <a:rPr lang="en-US" baseline="30000">
                  <a:solidFill>
                    <a:srgbClr val="000000"/>
                  </a:solidFill>
                  <a:sym typeface="Symbol" pitchFamily="18" charset="2"/>
                </a:rPr>
                <a:t>-1</a:t>
              </a:r>
              <a:r>
                <a:rPr lang="en-US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1478" name="Rectangle 1287"/>
            <p:cNvSpPr>
              <a:spLocks noChangeArrowheads="1"/>
            </p:cNvSpPr>
            <p:nvPr/>
          </p:nvSpPr>
          <p:spPr bwMode="auto">
            <a:xfrm>
              <a:off x="1105" y="2928"/>
              <a:ext cx="166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9" name="Line 1288"/>
            <p:cNvSpPr>
              <a:spLocks noChangeShapeType="1"/>
            </p:cNvSpPr>
            <p:nvPr/>
          </p:nvSpPr>
          <p:spPr bwMode="auto">
            <a:xfrm>
              <a:off x="1105" y="3972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Line 1289"/>
            <p:cNvSpPr>
              <a:spLocks noChangeShapeType="1"/>
            </p:cNvSpPr>
            <p:nvPr/>
          </p:nvSpPr>
          <p:spPr bwMode="auto">
            <a:xfrm>
              <a:off x="1105" y="3798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Line 1290"/>
            <p:cNvSpPr>
              <a:spLocks noChangeShapeType="1"/>
            </p:cNvSpPr>
            <p:nvPr/>
          </p:nvSpPr>
          <p:spPr bwMode="auto">
            <a:xfrm>
              <a:off x="1105" y="3624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Line 1291"/>
            <p:cNvSpPr>
              <a:spLocks noChangeShapeType="1"/>
            </p:cNvSpPr>
            <p:nvPr/>
          </p:nvSpPr>
          <p:spPr bwMode="auto">
            <a:xfrm>
              <a:off x="1105" y="3450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Line 1292"/>
            <p:cNvSpPr>
              <a:spLocks noChangeShapeType="1"/>
            </p:cNvSpPr>
            <p:nvPr/>
          </p:nvSpPr>
          <p:spPr bwMode="auto">
            <a:xfrm>
              <a:off x="1105" y="3276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Line 1293"/>
            <p:cNvSpPr>
              <a:spLocks noChangeShapeType="1"/>
            </p:cNvSpPr>
            <p:nvPr/>
          </p:nvSpPr>
          <p:spPr bwMode="auto">
            <a:xfrm>
              <a:off x="1105" y="3102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Line 1294"/>
            <p:cNvSpPr>
              <a:spLocks noChangeShapeType="1"/>
            </p:cNvSpPr>
            <p:nvPr/>
          </p:nvSpPr>
          <p:spPr bwMode="auto">
            <a:xfrm>
              <a:off x="1105" y="2928"/>
              <a:ext cx="16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Line 1295"/>
            <p:cNvSpPr>
              <a:spLocks noChangeShapeType="1"/>
            </p:cNvSpPr>
            <p:nvPr/>
          </p:nvSpPr>
          <p:spPr bwMode="auto">
            <a:xfrm>
              <a:off x="1315" y="292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Line 1296"/>
            <p:cNvSpPr>
              <a:spLocks noChangeShapeType="1"/>
            </p:cNvSpPr>
            <p:nvPr/>
          </p:nvSpPr>
          <p:spPr bwMode="auto">
            <a:xfrm>
              <a:off x="1519" y="292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8" name="Line 1297"/>
            <p:cNvSpPr>
              <a:spLocks noChangeShapeType="1"/>
            </p:cNvSpPr>
            <p:nvPr/>
          </p:nvSpPr>
          <p:spPr bwMode="auto">
            <a:xfrm>
              <a:off x="1729" y="292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9" name="Line 1298"/>
            <p:cNvSpPr>
              <a:spLocks noChangeShapeType="1"/>
            </p:cNvSpPr>
            <p:nvPr/>
          </p:nvSpPr>
          <p:spPr bwMode="auto">
            <a:xfrm>
              <a:off x="1939" y="292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Line 1299"/>
            <p:cNvSpPr>
              <a:spLocks noChangeShapeType="1"/>
            </p:cNvSpPr>
            <p:nvPr/>
          </p:nvSpPr>
          <p:spPr bwMode="auto">
            <a:xfrm>
              <a:off x="2143" y="292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Line 1300"/>
            <p:cNvSpPr>
              <a:spLocks noChangeShapeType="1"/>
            </p:cNvSpPr>
            <p:nvPr/>
          </p:nvSpPr>
          <p:spPr bwMode="auto">
            <a:xfrm>
              <a:off x="2353" y="292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Line 1301"/>
            <p:cNvSpPr>
              <a:spLocks noChangeShapeType="1"/>
            </p:cNvSpPr>
            <p:nvPr/>
          </p:nvSpPr>
          <p:spPr bwMode="auto">
            <a:xfrm>
              <a:off x="2557" y="292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Line 1302"/>
            <p:cNvSpPr>
              <a:spLocks noChangeShapeType="1"/>
            </p:cNvSpPr>
            <p:nvPr/>
          </p:nvSpPr>
          <p:spPr bwMode="auto">
            <a:xfrm>
              <a:off x="2767" y="2928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4" name="Rectangle 1303"/>
            <p:cNvSpPr>
              <a:spLocks noChangeArrowheads="1"/>
            </p:cNvSpPr>
            <p:nvPr/>
          </p:nvSpPr>
          <p:spPr bwMode="auto">
            <a:xfrm>
              <a:off x="1105" y="2928"/>
              <a:ext cx="1662" cy="12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5" name="Line 1304"/>
            <p:cNvSpPr>
              <a:spLocks noChangeShapeType="1"/>
            </p:cNvSpPr>
            <p:nvPr/>
          </p:nvSpPr>
          <p:spPr bwMode="auto">
            <a:xfrm>
              <a:off x="1105" y="2928"/>
              <a:ext cx="1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Line 1305"/>
            <p:cNvSpPr>
              <a:spLocks noChangeShapeType="1"/>
            </p:cNvSpPr>
            <p:nvPr/>
          </p:nvSpPr>
          <p:spPr bwMode="auto">
            <a:xfrm>
              <a:off x="1087" y="414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Line 1309"/>
            <p:cNvSpPr>
              <a:spLocks noChangeShapeType="1"/>
            </p:cNvSpPr>
            <p:nvPr/>
          </p:nvSpPr>
          <p:spPr bwMode="auto">
            <a:xfrm>
              <a:off x="1087" y="397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Line 1313"/>
            <p:cNvSpPr>
              <a:spLocks noChangeShapeType="1"/>
            </p:cNvSpPr>
            <p:nvPr/>
          </p:nvSpPr>
          <p:spPr bwMode="auto">
            <a:xfrm>
              <a:off x="1087" y="379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Line 1317"/>
            <p:cNvSpPr>
              <a:spLocks noChangeShapeType="1"/>
            </p:cNvSpPr>
            <p:nvPr/>
          </p:nvSpPr>
          <p:spPr bwMode="auto">
            <a:xfrm>
              <a:off x="1087" y="362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0" name="Line 1321"/>
            <p:cNvSpPr>
              <a:spLocks noChangeShapeType="1"/>
            </p:cNvSpPr>
            <p:nvPr/>
          </p:nvSpPr>
          <p:spPr bwMode="auto">
            <a:xfrm>
              <a:off x="1087" y="345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Line 1325"/>
            <p:cNvSpPr>
              <a:spLocks noChangeShapeType="1"/>
            </p:cNvSpPr>
            <p:nvPr/>
          </p:nvSpPr>
          <p:spPr bwMode="auto">
            <a:xfrm>
              <a:off x="1087" y="327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Line 1329"/>
            <p:cNvSpPr>
              <a:spLocks noChangeShapeType="1"/>
            </p:cNvSpPr>
            <p:nvPr/>
          </p:nvSpPr>
          <p:spPr bwMode="auto">
            <a:xfrm>
              <a:off x="1087" y="310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Line 1333"/>
            <p:cNvSpPr>
              <a:spLocks noChangeShapeType="1"/>
            </p:cNvSpPr>
            <p:nvPr/>
          </p:nvSpPr>
          <p:spPr bwMode="auto">
            <a:xfrm>
              <a:off x="1087" y="292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Line 1334"/>
            <p:cNvSpPr>
              <a:spLocks noChangeShapeType="1"/>
            </p:cNvSpPr>
            <p:nvPr/>
          </p:nvSpPr>
          <p:spPr bwMode="auto">
            <a:xfrm>
              <a:off x="1081" y="414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Line 1335"/>
            <p:cNvSpPr>
              <a:spLocks noChangeShapeType="1"/>
            </p:cNvSpPr>
            <p:nvPr/>
          </p:nvSpPr>
          <p:spPr bwMode="auto">
            <a:xfrm>
              <a:off x="1081" y="397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Line 1336"/>
            <p:cNvSpPr>
              <a:spLocks noChangeShapeType="1"/>
            </p:cNvSpPr>
            <p:nvPr/>
          </p:nvSpPr>
          <p:spPr bwMode="auto">
            <a:xfrm>
              <a:off x="1081" y="379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Line 1337"/>
            <p:cNvSpPr>
              <a:spLocks noChangeShapeType="1"/>
            </p:cNvSpPr>
            <p:nvPr/>
          </p:nvSpPr>
          <p:spPr bwMode="auto">
            <a:xfrm>
              <a:off x="1081" y="362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Line 1338"/>
            <p:cNvSpPr>
              <a:spLocks noChangeShapeType="1"/>
            </p:cNvSpPr>
            <p:nvPr/>
          </p:nvSpPr>
          <p:spPr bwMode="auto">
            <a:xfrm>
              <a:off x="1081" y="345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Line 1339"/>
            <p:cNvSpPr>
              <a:spLocks noChangeShapeType="1"/>
            </p:cNvSpPr>
            <p:nvPr/>
          </p:nvSpPr>
          <p:spPr bwMode="auto">
            <a:xfrm>
              <a:off x="1081" y="327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0" name="Line 1340"/>
            <p:cNvSpPr>
              <a:spLocks noChangeShapeType="1"/>
            </p:cNvSpPr>
            <p:nvPr/>
          </p:nvSpPr>
          <p:spPr bwMode="auto">
            <a:xfrm>
              <a:off x="1081" y="310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Line 1341"/>
            <p:cNvSpPr>
              <a:spLocks noChangeShapeType="1"/>
            </p:cNvSpPr>
            <p:nvPr/>
          </p:nvSpPr>
          <p:spPr bwMode="auto">
            <a:xfrm>
              <a:off x="1081" y="292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Line 1342"/>
            <p:cNvSpPr>
              <a:spLocks noChangeShapeType="1"/>
            </p:cNvSpPr>
            <p:nvPr/>
          </p:nvSpPr>
          <p:spPr bwMode="auto">
            <a:xfrm>
              <a:off x="1105" y="4146"/>
              <a:ext cx="16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Line 1343"/>
            <p:cNvSpPr>
              <a:spLocks noChangeShapeType="1"/>
            </p:cNvSpPr>
            <p:nvPr/>
          </p:nvSpPr>
          <p:spPr bwMode="auto">
            <a:xfrm flipV="1">
              <a:off x="1105" y="414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4" name="Line 1347"/>
            <p:cNvSpPr>
              <a:spLocks noChangeShapeType="1"/>
            </p:cNvSpPr>
            <p:nvPr/>
          </p:nvSpPr>
          <p:spPr bwMode="auto">
            <a:xfrm flipV="1">
              <a:off x="1315" y="414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5" name="Line 1351"/>
            <p:cNvSpPr>
              <a:spLocks noChangeShapeType="1"/>
            </p:cNvSpPr>
            <p:nvPr/>
          </p:nvSpPr>
          <p:spPr bwMode="auto">
            <a:xfrm flipV="1">
              <a:off x="1519" y="414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6" name="Line 1355"/>
            <p:cNvSpPr>
              <a:spLocks noChangeShapeType="1"/>
            </p:cNvSpPr>
            <p:nvPr/>
          </p:nvSpPr>
          <p:spPr bwMode="auto">
            <a:xfrm flipV="1">
              <a:off x="1729" y="414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Line 1359"/>
            <p:cNvSpPr>
              <a:spLocks noChangeShapeType="1"/>
            </p:cNvSpPr>
            <p:nvPr/>
          </p:nvSpPr>
          <p:spPr bwMode="auto">
            <a:xfrm flipV="1">
              <a:off x="1939" y="414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8" name="Line 1363"/>
            <p:cNvSpPr>
              <a:spLocks noChangeShapeType="1"/>
            </p:cNvSpPr>
            <p:nvPr/>
          </p:nvSpPr>
          <p:spPr bwMode="auto">
            <a:xfrm flipV="1">
              <a:off x="2143" y="414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Line 1367"/>
            <p:cNvSpPr>
              <a:spLocks noChangeShapeType="1"/>
            </p:cNvSpPr>
            <p:nvPr/>
          </p:nvSpPr>
          <p:spPr bwMode="auto">
            <a:xfrm flipV="1">
              <a:off x="2353" y="414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Line 1371"/>
            <p:cNvSpPr>
              <a:spLocks noChangeShapeType="1"/>
            </p:cNvSpPr>
            <p:nvPr/>
          </p:nvSpPr>
          <p:spPr bwMode="auto">
            <a:xfrm flipV="1">
              <a:off x="2557" y="414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1" name="Line 1375"/>
            <p:cNvSpPr>
              <a:spLocks noChangeShapeType="1"/>
            </p:cNvSpPr>
            <p:nvPr/>
          </p:nvSpPr>
          <p:spPr bwMode="auto">
            <a:xfrm flipV="1">
              <a:off x="2767" y="414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2" name="Line 1376"/>
            <p:cNvSpPr>
              <a:spLocks noChangeShapeType="1"/>
            </p:cNvSpPr>
            <p:nvPr/>
          </p:nvSpPr>
          <p:spPr bwMode="auto">
            <a:xfrm flipV="1">
              <a:off x="1105" y="41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3" name="Line 1377"/>
            <p:cNvSpPr>
              <a:spLocks noChangeShapeType="1"/>
            </p:cNvSpPr>
            <p:nvPr/>
          </p:nvSpPr>
          <p:spPr bwMode="auto">
            <a:xfrm flipV="1">
              <a:off x="1315" y="41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4" name="Line 1378"/>
            <p:cNvSpPr>
              <a:spLocks noChangeShapeType="1"/>
            </p:cNvSpPr>
            <p:nvPr/>
          </p:nvSpPr>
          <p:spPr bwMode="auto">
            <a:xfrm flipV="1">
              <a:off x="1519" y="41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5" name="Line 1379"/>
            <p:cNvSpPr>
              <a:spLocks noChangeShapeType="1"/>
            </p:cNvSpPr>
            <p:nvPr/>
          </p:nvSpPr>
          <p:spPr bwMode="auto">
            <a:xfrm flipV="1">
              <a:off x="1729" y="41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6" name="Line 1380"/>
            <p:cNvSpPr>
              <a:spLocks noChangeShapeType="1"/>
            </p:cNvSpPr>
            <p:nvPr/>
          </p:nvSpPr>
          <p:spPr bwMode="auto">
            <a:xfrm flipV="1">
              <a:off x="1939" y="41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7" name="Line 1381"/>
            <p:cNvSpPr>
              <a:spLocks noChangeShapeType="1"/>
            </p:cNvSpPr>
            <p:nvPr/>
          </p:nvSpPr>
          <p:spPr bwMode="auto">
            <a:xfrm flipV="1">
              <a:off x="2143" y="41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8" name="Line 1382"/>
            <p:cNvSpPr>
              <a:spLocks noChangeShapeType="1"/>
            </p:cNvSpPr>
            <p:nvPr/>
          </p:nvSpPr>
          <p:spPr bwMode="auto">
            <a:xfrm flipV="1">
              <a:off x="2353" y="41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9" name="Line 1383"/>
            <p:cNvSpPr>
              <a:spLocks noChangeShapeType="1"/>
            </p:cNvSpPr>
            <p:nvPr/>
          </p:nvSpPr>
          <p:spPr bwMode="auto">
            <a:xfrm flipV="1">
              <a:off x="2557" y="41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0" name="Line 1384"/>
            <p:cNvSpPr>
              <a:spLocks noChangeShapeType="1"/>
            </p:cNvSpPr>
            <p:nvPr/>
          </p:nvSpPr>
          <p:spPr bwMode="auto">
            <a:xfrm flipV="1">
              <a:off x="2767" y="41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1" name="Line 1385"/>
            <p:cNvSpPr>
              <a:spLocks noChangeShapeType="1"/>
            </p:cNvSpPr>
            <p:nvPr/>
          </p:nvSpPr>
          <p:spPr bwMode="auto">
            <a:xfrm>
              <a:off x="1207" y="390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2" name="Line 1386"/>
            <p:cNvSpPr>
              <a:spLocks noChangeShapeType="1"/>
            </p:cNvSpPr>
            <p:nvPr/>
          </p:nvSpPr>
          <p:spPr bwMode="auto">
            <a:xfrm>
              <a:off x="1219" y="390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3" name="Line 1387"/>
            <p:cNvSpPr>
              <a:spLocks noChangeShapeType="1"/>
            </p:cNvSpPr>
            <p:nvPr/>
          </p:nvSpPr>
          <p:spPr bwMode="auto">
            <a:xfrm>
              <a:off x="1231" y="390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4" name="Line 1388"/>
            <p:cNvSpPr>
              <a:spLocks noChangeShapeType="1"/>
            </p:cNvSpPr>
            <p:nvPr/>
          </p:nvSpPr>
          <p:spPr bwMode="auto">
            <a:xfrm>
              <a:off x="1243" y="390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5" name="Line 1389"/>
            <p:cNvSpPr>
              <a:spLocks noChangeShapeType="1"/>
            </p:cNvSpPr>
            <p:nvPr/>
          </p:nvSpPr>
          <p:spPr bwMode="auto">
            <a:xfrm>
              <a:off x="1249" y="390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6" name="Line 1390"/>
            <p:cNvSpPr>
              <a:spLocks noChangeShapeType="1"/>
            </p:cNvSpPr>
            <p:nvPr/>
          </p:nvSpPr>
          <p:spPr bwMode="auto">
            <a:xfrm>
              <a:off x="1261" y="390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7" name="Line 1391"/>
            <p:cNvSpPr>
              <a:spLocks noChangeShapeType="1"/>
            </p:cNvSpPr>
            <p:nvPr/>
          </p:nvSpPr>
          <p:spPr bwMode="auto">
            <a:xfrm>
              <a:off x="1273" y="390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8" name="Line 1392"/>
            <p:cNvSpPr>
              <a:spLocks noChangeShapeType="1"/>
            </p:cNvSpPr>
            <p:nvPr/>
          </p:nvSpPr>
          <p:spPr bwMode="auto">
            <a:xfrm>
              <a:off x="1279" y="390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9" name="Line 1393"/>
            <p:cNvSpPr>
              <a:spLocks noChangeShapeType="1"/>
            </p:cNvSpPr>
            <p:nvPr/>
          </p:nvSpPr>
          <p:spPr bwMode="auto">
            <a:xfrm>
              <a:off x="1291" y="390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0" name="Line 1394"/>
            <p:cNvSpPr>
              <a:spLocks noChangeShapeType="1"/>
            </p:cNvSpPr>
            <p:nvPr/>
          </p:nvSpPr>
          <p:spPr bwMode="auto">
            <a:xfrm>
              <a:off x="1303" y="390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1" name="Line 1395"/>
            <p:cNvSpPr>
              <a:spLocks noChangeShapeType="1"/>
            </p:cNvSpPr>
            <p:nvPr/>
          </p:nvSpPr>
          <p:spPr bwMode="auto">
            <a:xfrm flipV="1">
              <a:off x="1315" y="389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2" name="Line 1396"/>
            <p:cNvSpPr>
              <a:spLocks noChangeShapeType="1"/>
            </p:cNvSpPr>
            <p:nvPr/>
          </p:nvSpPr>
          <p:spPr bwMode="auto">
            <a:xfrm>
              <a:off x="1321" y="389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3" name="Line 1397"/>
            <p:cNvSpPr>
              <a:spLocks noChangeShapeType="1"/>
            </p:cNvSpPr>
            <p:nvPr/>
          </p:nvSpPr>
          <p:spPr bwMode="auto">
            <a:xfrm>
              <a:off x="1333" y="389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4" name="Line 1398"/>
            <p:cNvSpPr>
              <a:spLocks noChangeShapeType="1"/>
            </p:cNvSpPr>
            <p:nvPr/>
          </p:nvSpPr>
          <p:spPr bwMode="auto">
            <a:xfrm>
              <a:off x="1345" y="389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5" name="Line 1399"/>
            <p:cNvSpPr>
              <a:spLocks noChangeShapeType="1"/>
            </p:cNvSpPr>
            <p:nvPr/>
          </p:nvSpPr>
          <p:spPr bwMode="auto">
            <a:xfrm>
              <a:off x="1357" y="389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6" name="Line 1400"/>
            <p:cNvSpPr>
              <a:spLocks noChangeShapeType="1"/>
            </p:cNvSpPr>
            <p:nvPr/>
          </p:nvSpPr>
          <p:spPr bwMode="auto">
            <a:xfrm>
              <a:off x="1363" y="389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7" name="Line 1401"/>
            <p:cNvSpPr>
              <a:spLocks noChangeShapeType="1"/>
            </p:cNvSpPr>
            <p:nvPr/>
          </p:nvSpPr>
          <p:spPr bwMode="auto">
            <a:xfrm>
              <a:off x="1375" y="389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8" name="Line 1402"/>
            <p:cNvSpPr>
              <a:spLocks noChangeShapeType="1"/>
            </p:cNvSpPr>
            <p:nvPr/>
          </p:nvSpPr>
          <p:spPr bwMode="auto">
            <a:xfrm>
              <a:off x="1387" y="389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9" name="Line 1403"/>
            <p:cNvSpPr>
              <a:spLocks noChangeShapeType="1"/>
            </p:cNvSpPr>
            <p:nvPr/>
          </p:nvSpPr>
          <p:spPr bwMode="auto">
            <a:xfrm>
              <a:off x="1393" y="389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0" name="Line 1404"/>
            <p:cNvSpPr>
              <a:spLocks noChangeShapeType="1"/>
            </p:cNvSpPr>
            <p:nvPr/>
          </p:nvSpPr>
          <p:spPr bwMode="auto">
            <a:xfrm>
              <a:off x="1405" y="389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1" name="Line 1405"/>
            <p:cNvSpPr>
              <a:spLocks noChangeShapeType="1"/>
            </p:cNvSpPr>
            <p:nvPr/>
          </p:nvSpPr>
          <p:spPr bwMode="auto">
            <a:xfrm flipV="1">
              <a:off x="1417" y="3876"/>
              <a:ext cx="1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2" name="Line 1406"/>
            <p:cNvSpPr>
              <a:spLocks noChangeShapeType="1"/>
            </p:cNvSpPr>
            <p:nvPr/>
          </p:nvSpPr>
          <p:spPr bwMode="auto">
            <a:xfrm flipV="1">
              <a:off x="1429" y="38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3" name="Line 1407"/>
            <p:cNvSpPr>
              <a:spLocks noChangeShapeType="1"/>
            </p:cNvSpPr>
            <p:nvPr/>
          </p:nvSpPr>
          <p:spPr bwMode="auto">
            <a:xfrm>
              <a:off x="1435" y="387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4" name="Line 1408"/>
            <p:cNvSpPr>
              <a:spLocks noChangeShapeType="1"/>
            </p:cNvSpPr>
            <p:nvPr/>
          </p:nvSpPr>
          <p:spPr bwMode="auto">
            <a:xfrm>
              <a:off x="1447" y="387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5" name="Line 1409"/>
            <p:cNvSpPr>
              <a:spLocks noChangeShapeType="1"/>
            </p:cNvSpPr>
            <p:nvPr/>
          </p:nvSpPr>
          <p:spPr bwMode="auto">
            <a:xfrm flipV="1">
              <a:off x="1459" y="386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6" name="Line 1410"/>
            <p:cNvSpPr>
              <a:spLocks noChangeShapeType="1"/>
            </p:cNvSpPr>
            <p:nvPr/>
          </p:nvSpPr>
          <p:spPr bwMode="auto">
            <a:xfrm>
              <a:off x="1471" y="386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7" name="Line 1411"/>
            <p:cNvSpPr>
              <a:spLocks noChangeShapeType="1"/>
            </p:cNvSpPr>
            <p:nvPr/>
          </p:nvSpPr>
          <p:spPr bwMode="auto">
            <a:xfrm>
              <a:off x="1477" y="386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8" name="Line 1412"/>
            <p:cNvSpPr>
              <a:spLocks noChangeShapeType="1"/>
            </p:cNvSpPr>
            <p:nvPr/>
          </p:nvSpPr>
          <p:spPr bwMode="auto">
            <a:xfrm>
              <a:off x="1489" y="386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9" name="Line 1413"/>
            <p:cNvSpPr>
              <a:spLocks noChangeShapeType="1"/>
            </p:cNvSpPr>
            <p:nvPr/>
          </p:nvSpPr>
          <p:spPr bwMode="auto">
            <a:xfrm>
              <a:off x="1501" y="386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0" name="Line 1414"/>
            <p:cNvSpPr>
              <a:spLocks noChangeShapeType="1"/>
            </p:cNvSpPr>
            <p:nvPr/>
          </p:nvSpPr>
          <p:spPr bwMode="auto">
            <a:xfrm flipV="1">
              <a:off x="1513" y="385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1" name="Line 1415"/>
            <p:cNvSpPr>
              <a:spLocks noChangeShapeType="1"/>
            </p:cNvSpPr>
            <p:nvPr/>
          </p:nvSpPr>
          <p:spPr bwMode="auto">
            <a:xfrm>
              <a:off x="1519" y="385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2" name="Line 1416"/>
            <p:cNvSpPr>
              <a:spLocks noChangeShapeType="1"/>
            </p:cNvSpPr>
            <p:nvPr/>
          </p:nvSpPr>
          <p:spPr bwMode="auto">
            <a:xfrm>
              <a:off x="1531" y="385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3" name="Line 1417"/>
            <p:cNvSpPr>
              <a:spLocks noChangeShapeType="1"/>
            </p:cNvSpPr>
            <p:nvPr/>
          </p:nvSpPr>
          <p:spPr bwMode="auto">
            <a:xfrm>
              <a:off x="1543" y="385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4" name="Line 1418"/>
            <p:cNvSpPr>
              <a:spLocks noChangeShapeType="1"/>
            </p:cNvSpPr>
            <p:nvPr/>
          </p:nvSpPr>
          <p:spPr bwMode="auto">
            <a:xfrm>
              <a:off x="1549" y="385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5" name="Line 1419"/>
            <p:cNvSpPr>
              <a:spLocks noChangeShapeType="1"/>
            </p:cNvSpPr>
            <p:nvPr/>
          </p:nvSpPr>
          <p:spPr bwMode="auto">
            <a:xfrm>
              <a:off x="1561" y="385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6" name="Line 1420"/>
            <p:cNvSpPr>
              <a:spLocks noChangeShapeType="1"/>
            </p:cNvSpPr>
            <p:nvPr/>
          </p:nvSpPr>
          <p:spPr bwMode="auto">
            <a:xfrm>
              <a:off x="1573" y="385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7" name="Line 1421"/>
            <p:cNvSpPr>
              <a:spLocks noChangeShapeType="1"/>
            </p:cNvSpPr>
            <p:nvPr/>
          </p:nvSpPr>
          <p:spPr bwMode="auto">
            <a:xfrm>
              <a:off x="1585" y="385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8" name="Line 1422"/>
            <p:cNvSpPr>
              <a:spLocks noChangeShapeType="1"/>
            </p:cNvSpPr>
            <p:nvPr/>
          </p:nvSpPr>
          <p:spPr bwMode="auto">
            <a:xfrm>
              <a:off x="1591" y="385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9" name="Line 1423"/>
            <p:cNvSpPr>
              <a:spLocks noChangeShapeType="1"/>
            </p:cNvSpPr>
            <p:nvPr/>
          </p:nvSpPr>
          <p:spPr bwMode="auto">
            <a:xfrm>
              <a:off x="1603" y="385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0" name="Line 1424"/>
            <p:cNvSpPr>
              <a:spLocks noChangeShapeType="1"/>
            </p:cNvSpPr>
            <p:nvPr/>
          </p:nvSpPr>
          <p:spPr bwMode="auto">
            <a:xfrm>
              <a:off x="1615" y="385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1" name="Line 1425"/>
            <p:cNvSpPr>
              <a:spLocks noChangeShapeType="1"/>
            </p:cNvSpPr>
            <p:nvPr/>
          </p:nvSpPr>
          <p:spPr bwMode="auto">
            <a:xfrm flipV="1">
              <a:off x="1627" y="3846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" name="Line 1426"/>
            <p:cNvSpPr>
              <a:spLocks noChangeShapeType="1"/>
            </p:cNvSpPr>
            <p:nvPr/>
          </p:nvSpPr>
          <p:spPr bwMode="auto">
            <a:xfrm flipV="1">
              <a:off x="1633" y="384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" name="Line 1427"/>
            <p:cNvSpPr>
              <a:spLocks noChangeShapeType="1"/>
            </p:cNvSpPr>
            <p:nvPr/>
          </p:nvSpPr>
          <p:spPr bwMode="auto">
            <a:xfrm>
              <a:off x="1645" y="384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" name="Line 1428"/>
            <p:cNvSpPr>
              <a:spLocks noChangeShapeType="1"/>
            </p:cNvSpPr>
            <p:nvPr/>
          </p:nvSpPr>
          <p:spPr bwMode="auto">
            <a:xfrm flipV="1">
              <a:off x="1657" y="383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" name="Line 1429"/>
            <p:cNvSpPr>
              <a:spLocks noChangeShapeType="1"/>
            </p:cNvSpPr>
            <p:nvPr/>
          </p:nvSpPr>
          <p:spPr bwMode="auto">
            <a:xfrm>
              <a:off x="1663" y="383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" name="Line 1430"/>
            <p:cNvSpPr>
              <a:spLocks noChangeShapeType="1"/>
            </p:cNvSpPr>
            <p:nvPr/>
          </p:nvSpPr>
          <p:spPr bwMode="auto">
            <a:xfrm>
              <a:off x="1675" y="383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" name="Line 1431"/>
            <p:cNvSpPr>
              <a:spLocks noChangeShapeType="1"/>
            </p:cNvSpPr>
            <p:nvPr/>
          </p:nvSpPr>
          <p:spPr bwMode="auto">
            <a:xfrm>
              <a:off x="1687" y="383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" name="Line 1432"/>
            <p:cNvSpPr>
              <a:spLocks noChangeShapeType="1"/>
            </p:cNvSpPr>
            <p:nvPr/>
          </p:nvSpPr>
          <p:spPr bwMode="auto">
            <a:xfrm>
              <a:off x="1699" y="383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" name="Line 1433"/>
            <p:cNvSpPr>
              <a:spLocks noChangeShapeType="1"/>
            </p:cNvSpPr>
            <p:nvPr/>
          </p:nvSpPr>
          <p:spPr bwMode="auto">
            <a:xfrm>
              <a:off x="1705" y="383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" name="Line 1434"/>
            <p:cNvSpPr>
              <a:spLocks noChangeShapeType="1"/>
            </p:cNvSpPr>
            <p:nvPr/>
          </p:nvSpPr>
          <p:spPr bwMode="auto">
            <a:xfrm>
              <a:off x="1717" y="383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" name="Line 1435"/>
            <p:cNvSpPr>
              <a:spLocks noChangeShapeType="1"/>
            </p:cNvSpPr>
            <p:nvPr/>
          </p:nvSpPr>
          <p:spPr bwMode="auto">
            <a:xfrm>
              <a:off x="1729" y="383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" name="Line 1436"/>
            <p:cNvSpPr>
              <a:spLocks noChangeShapeType="1"/>
            </p:cNvSpPr>
            <p:nvPr/>
          </p:nvSpPr>
          <p:spPr bwMode="auto">
            <a:xfrm>
              <a:off x="1741" y="383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" name="Line 1437"/>
            <p:cNvSpPr>
              <a:spLocks noChangeShapeType="1"/>
            </p:cNvSpPr>
            <p:nvPr/>
          </p:nvSpPr>
          <p:spPr bwMode="auto">
            <a:xfrm flipV="1">
              <a:off x="1747" y="382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" name="Line 1438"/>
            <p:cNvSpPr>
              <a:spLocks noChangeShapeType="1"/>
            </p:cNvSpPr>
            <p:nvPr/>
          </p:nvSpPr>
          <p:spPr bwMode="auto">
            <a:xfrm>
              <a:off x="1759" y="382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" name="Line 1439"/>
            <p:cNvSpPr>
              <a:spLocks noChangeShapeType="1"/>
            </p:cNvSpPr>
            <p:nvPr/>
          </p:nvSpPr>
          <p:spPr bwMode="auto">
            <a:xfrm>
              <a:off x="1771" y="382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" name="Line 1440"/>
            <p:cNvSpPr>
              <a:spLocks noChangeShapeType="1"/>
            </p:cNvSpPr>
            <p:nvPr/>
          </p:nvSpPr>
          <p:spPr bwMode="auto">
            <a:xfrm flipV="1">
              <a:off x="1783" y="382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" name="Line 1441"/>
            <p:cNvSpPr>
              <a:spLocks noChangeShapeType="1"/>
            </p:cNvSpPr>
            <p:nvPr/>
          </p:nvSpPr>
          <p:spPr bwMode="auto">
            <a:xfrm>
              <a:off x="1789" y="382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" name="Line 1442"/>
            <p:cNvSpPr>
              <a:spLocks noChangeShapeType="1"/>
            </p:cNvSpPr>
            <p:nvPr/>
          </p:nvSpPr>
          <p:spPr bwMode="auto">
            <a:xfrm>
              <a:off x="1801" y="382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" name="Line 1443"/>
            <p:cNvSpPr>
              <a:spLocks noChangeShapeType="1"/>
            </p:cNvSpPr>
            <p:nvPr/>
          </p:nvSpPr>
          <p:spPr bwMode="auto">
            <a:xfrm>
              <a:off x="1813" y="382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" name="Line 1444"/>
            <p:cNvSpPr>
              <a:spLocks noChangeShapeType="1"/>
            </p:cNvSpPr>
            <p:nvPr/>
          </p:nvSpPr>
          <p:spPr bwMode="auto">
            <a:xfrm flipV="1">
              <a:off x="1819" y="381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" name="Line 1445"/>
            <p:cNvSpPr>
              <a:spLocks noChangeShapeType="1"/>
            </p:cNvSpPr>
            <p:nvPr/>
          </p:nvSpPr>
          <p:spPr bwMode="auto">
            <a:xfrm>
              <a:off x="1831" y="381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" name="Line 1446"/>
            <p:cNvSpPr>
              <a:spLocks noChangeShapeType="1"/>
            </p:cNvSpPr>
            <p:nvPr/>
          </p:nvSpPr>
          <p:spPr bwMode="auto">
            <a:xfrm>
              <a:off x="1843" y="381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" name="Line 1447"/>
            <p:cNvSpPr>
              <a:spLocks noChangeShapeType="1"/>
            </p:cNvSpPr>
            <p:nvPr/>
          </p:nvSpPr>
          <p:spPr bwMode="auto">
            <a:xfrm>
              <a:off x="1855" y="3816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4" name="Line 1448"/>
            <p:cNvSpPr>
              <a:spLocks noChangeShapeType="1"/>
            </p:cNvSpPr>
            <p:nvPr/>
          </p:nvSpPr>
          <p:spPr bwMode="auto">
            <a:xfrm>
              <a:off x="1861" y="383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5" name="Line 1449"/>
            <p:cNvSpPr>
              <a:spLocks noChangeShapeType="1"/>
            </p:cNvSpPr>
            <p:nvPr/>
          </p:nvSpPr>
          <p:spPr bwMode="auto">
            <a:xfrm>
              <a:off x="1873" y="384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6" name="Line 1450"/>
            <p:cNvSpPr>
              <a:spLocks noChangeShapeType="1"/>
            </p:cNvSpPr>
            <p:nvPr/>
          </p:nvSpPr>
          <p:spPr bwMode="auto">
            <a:xfrm>
              <a:off x="1885" y="384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7" name="Line 1451"/>
            <p:cNvSpPr>
              <a:spLocks noChangeShapeType="1"/>
            </p:cNvSpPr>
            <p:nvPr/>
          </p:nvSpPr>
          <p:spPr bwMode="auto">
            <a:xfrm>
              <a:off x="1897" y="384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8" name="Line 1452"/>
            <p:cNvSpPr>
              <a:spLocks noChangeShapeType="1"/>
            </p:cNvSpPr>
            <p:nvPr/>
          </p:nvSpPr>
          <p:spPr bwMode="auto">
            <a:xfrm>
              <a:off x="1903" y="384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9" name="Line 1453"/>
            <p:cNvSpPr>
              <a:spLocks noChangeShapeType="1"/>
            </p:cNvSpPr>
            <p:nvPr/>
          </p:nvSpPr>
          <p:spPr bwMode="auto">
            <a:xfrm>
              <a:off x="1915" y="384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0" name="Line 1454"/>
            <p:cNvSpPr>
              <a:spLocks noChangeShapeType="1"/>
            </p:cNvSpPr>
            <p:nvPr/>
          </p:nvSpPr>
          <p:spPr bwMode="auto">
            <a:xfrm>
              <a:off x="1927" y="384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1" name="Line 1455"/>
            <p:cNvSpPr>
              <a:spLocks noChangeShapeType="1"/>
            </p:cNvSpPr>
            <p:nvPr/>
          </p:nvSpPr>
          <p:spPr bwMode="auto">
            <a:xfrm>
              <a:off x="1939" y="384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2" name="Line 1456"/>
            <p:cNvSpPr>
              <a:spLocks noChangeShapeType="1"/>
            </p:cNvSpPr>
            <p:nvPr/>
          </p:nvSpPr>
          <p:spPr bwMode="auto">
            <a:xfrm>
              <a:off x="1945" y="384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3" name="Line 1457"/>
            <p:cNvSpPr>
              <a:spLocks noChangeShapeType="1"/>
            </p:cNvSpPr>
            <p:nvPr/>
          </p:nvSpPr>
          <p:spPr bwMode="auto">
            <a:xfrm>
              <a:off x="1957" y="384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4" name="Line 1458"/>
            <p:cNvSpPr>
              <a:spLocks noChangeShapeType="1"/>
            </p:cNvSpPr>
            <p:nvPr/>
          </p:nvSpPr>
          <p:spPr bwMode="auto">
            <a:xfrm>
              <a:off x="1969" y="384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5" name="Line 1459"/>
            <p:cNvSpPr>
              <a:spLocks noChangeShapeType="1"/>
            </p:cNvSpPr>
            <p:nvPr/>
          </p:nvSpPr>
          <p:spPr bwMode="auto">
            <a:xfrm>
              <a:off x="1975" y="384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6" name="Line 1460"/>
            <p:cNvSpPr>
              <a:spLocks noChangeShapeType="1"/>
            </p:cNvSpPr>
            <p:nvPr/>
          </p:nvSpPr>
          <p:spPr bwMode="auto">
            <a:xfrm>
              <a:off x="1987" y="384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7" name="Line 1461"/>
            <p:cNvSpPr>
              <a:spLocks noChangeShapeType="1"/>
            </p:cNvSpPr>
            <p:nvPr/>
          </p:nvSpPr>
          <p:spPr bwMode="auto">
            <a:xfrm>
              <a:off x="1999" y="384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8" name="Line 1462"/>
            <p:cNvSpPr>
              <a:spLocks noChangeShapeType="1"/>
            </p:cNvSpPr>
            <p:nvPr/>
          </p:nvSpPr>
          <p:spPr bwMode="auto">
            <a:xfrm>
              <a:off x="2011" y="384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9" name="Line 1463"/>
            <p:cNvSpPr>
              <a:spLocks noChangeShapeType="1"/>
            </p:cNvSpPr>
            <p:nvPr/>
          </p:nvSpPr>
          <p:spPr bwMode="auto">
            <a:xfrm>
              <a:off x="2017" y="384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0" name="Line 1464"/>
            <p:cNvSpPr>
              <a:spLocks noChangeShapeType="1"/>
            </p:cNvSpPr>
            <p:nvPr/>
          </p:nvSpPr>
          <p:spPr bwMode="auto">
            <a:xfrm>
              <a:off x="2029" y="384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1" name="Line 1465"/>
            <p:cNvSpPr>
              <a:spLocks noChangeShapeType="1"/>
            </p:cNvSpPr>
            <p:nvPr/>
          </p:nvSpPr>
          <p:spPr bwMode="auto">
            <a:xfrm>
              <a:off x="2041" y="384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2" name="Line 1466"/>
            <p:cNvSpPr>
              <a:spLocks noChangeShapeType="1"/>
            </p:cNvSpPr>
            <p:nvPr/>
          </p:nvSpPr>
          <p:spPr bwMode="auto">
            <a:xfrm>
              <a:off x="2053" y="384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3" name="Line 1467"/>
            <p:cNvSpPr>
              <a:spLocks noChangeShapeType="1"/>
            </p:cNvSpPr>
            <p:nvPr/>
          </p:nvSpPr>
          <p:spPr bwMode="auto">
            <a:xfrm>
              <a:off x="2059" y="384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4" name="Line 1468"/>
            <p:cNvSpPr>
              <a:spLocks noChangeShapeType="1"/>
            </p:cNvSpPr>
            <p:nvPr/>
          </p:nvSpPr>
          <p:spPr bwMode="auto">
            <a:xfrm>
              <a:off x="2071" y="384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5" name="Line 1469"/>
            <p:cNvSpPr>
              <a:spLocks noChangeShapeType="1"/>
            </p:cNvSpPr>
            <p:nvPr/>
          </p:nvSpPr>
          <p:spPr bwMode="auto">
            <a:xfrm>
              <a:off x="2083" y="384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6" name="Line 1470"/>
            <p:cNvSpPr>
              <a:spLocks noChangeShapeType="1"/>
            </p:cNvSpPr>
            <p:nvPr/>
          </p:nvSpPr>
          <p:spPr bwMode="auto">
            <a:xfrm flipV="1">
              <a:off x="2089" y="3828"/>
              <a:ext cx="1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7" name="Line 1471"/>
            <p:cNvSpPr>
              <a:spLocks noChangeShapeType="1"/>
            </p:cNvSpPr>
            <p:nvPr/>
          </p:nvSpPr>
          <p:spPr bwMode="auto">
            <a:xfrm flipV="1">
              <a:off x="2101" y="382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8" name="Line 1472"/>
            <p:cNvSpPr>
              <a:spLocks noChangeShapeType="1"/>
            </p:cNvSpPr>
            <p:nvPr/>
          </p:nvSpPr>
          <p:spPr bwMode="auto">
            <a:xfrm>
              <a:off x="2113" y="382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9" name="Line 1473"/>
            <p:cNvSpPr>
              <a:spLocks noChangeShapeType="1"/>
            </p:cNvSpPr>
            <p:nvPr/>
          </p:nvSpPr>
          <p:spPr bwMode="auto">
            <a:xfrm>
              <a:off x="2125" y="382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0" name="Line 1474"/>
            <p:cNvSpPr>
              <a:spLocks noChangeShapeType="1"/>
            </p:cNvSpPr>
            <p:nvPr/>
          </p:nvSpPr>
          <p:spPr bwMode="auto">
            <a:xfrm flipV="1">
              <a:off x="2131" y="381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1" name="Line 1475"/>
            <p:cNvSpPr>
              <a:spLocks noChangeShapeType="1"/>
            </p:cNvSpPr>
            <p:nvPr/>
          </p:nvSpPr>
          <p:spPr bwMode="auto">
            <a:xfrm>
              <a:off x="2143" y="381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2" name="Line 1476"/>
            <p:cNvSpPr>
              <a:spLocks noChangeShapeType="1"/>
            </p:cNvSpPr>
            <p:nvPr/>
          </p:nvSpPr>
          <p:spPr bwMode="auto">
            <a:xfrm flipV="1">
              <a:off x="2155" y="381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3" name="Line 1477"/>
            <p:cNvSpPr>
              <a:spLocks noChangeShapeType="1"/>
            </p:cNvSpPr>
            <p:nvPr/>
          </p:nvSpPr>
          <p:spPr bwMode="auto">
            <a:xfrm flipV="1">
              <a:off x="2167" y="380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4" name="Line 1478"/>
            <p:cNvSpPr>
              <a:spLocks noChangeShapeType="1"/>
            </p:cNvSpPr>
            <p:nvPr/>
          </p:nvSpPr>
          <p:spPr bwMode="auto">
            <a:xfrm flipV="1">
              <a:off x="2173" y="379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5" name="Line 1479"/>
            <p:cNvSpPr>
              <a:spLocks noChangeShapeType="1"/>
            </p:cNvSpPr>
            <p:nvPr/>
          </p:nvSpPr>
          <p:spPr bwMode="auto">
            <a:xfrm flipV="1">
              <a:off x="2185" y="379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6" name="Line 1480"/>
            <p:cNvSpPr>
              <a:spLocks noChangeShapeType="1"/>
            </p:cNvSpPr>
            <p:nvPr/>
          </p:nvSpPr>
          <p:spPr bwMode="auto">
            <a:xfrm flipV="1">
              <a:off x="2197" y="3726"/>
              <a:ext cx="12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7" name="Line 1481"/>
            <p:cNvSpPr>
              <a:spLocks noChangeShapeType="1"/>
            </p:cNvSpPr>
            <p:nvPr/>
          </p:nvSpPr>
          <p:spPr bwMode="auto">
            <a:xfrm flipV="1">
              <a:off x="2209" y="3708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8" name="Line 1482"/>
            <p:cNvSpPr>
              <a:spLocks noChangeShapeType="1"/>
            </p:cNvSpPr>
            <p:nvPr/>
          </p:nvSpPr>
          <p:spPr bwMode="auto">
            <a:xfrm flipV="1">
              <a:off x="2215" y="3696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9" name="Line 1483"/>
            <p:cNvSpPr>
              <a:spLocks noChangeShapeType="1"/>
            </p:cNvSpPr>
            <p:nvPr/>
          </p:nvSpPr>
          <p:spPr bwMode="auto">
            <a:xfrm flipV="1">
              <a:off x="2227" y="3684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0" name="Line 1484"/>
            <p:cNvSpPr>
              <a:spLocks noChangeShapeType="1"/>
            </p:cNvSpPr>
            <p:nvPr/>
          </p:nvSpPr>
          <p:spPr bwMode="auto">
            <a:xfrm flipV="1">
              <a:off x="2239" y="367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1" name="Line 1485"/>
            <p:cNvSpPr>
              <a:spLocks noChangeShapeType="1"/>
            </p:cNvSpPr>
            <p:nvPr/>
          </p:nvSpPr>
          <p:spPr bwMode="auto">
            <a:xfrm flipV="1">
              <a:off x="2245" y="3666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2" name="Line 1486"/>
            <p:cNvSpPr>
              <a:spLocks noChangeShapeType="1"/>
            </p:cNvSpPr>
            <p:nvPr/>
          </p:nvSpPr>
          <p:spPr bwMode="auto">
            <a:xfrm flipV="1">
              <a:off x="2257" y="366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3" name="Line 1487"/>
            <p:cNvSpPr>
              <a:spLocks noChangeShapeType="1"/>
            </p:cNvSpPr>
            <p:nvPr/>
          </p:nvSpPr>
          <p:spPr bwMode="auto">
            <a:xfrm>
              <a:off x="2269" y="3660"/>
              <a:ext cx="1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4" name="Line 1488"/>
            <p:cNvSpPr>
              <a:spLocks noChangeShapeType="1"/>
            </p:cNvSpPr>
            <p:nvPr/>
          </p:nvSpPr>
          <p:spPr bwMode="auto">
            <a:xfrm>
              <a:off x="2281" y="369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5" name="Line 1489"/>
            <p:cNvSpPr>
              <a:spLocks noChangeShapeType="1"/>
            </p:cNvSpPr>
            <p:nvPr/>
          </p:nvSpPr>
          <p:spPr bwMode="auto">
            <a:xfrm>
              <a:off x="2287" y="369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6" name="Line 1490"/>
            <p:cNvSpPr>
              <a:spLocks noChangeShapeType="1"/>
            </p:cNvSpPr>
            <p:nvPr/>
          </p:nvSpPr>
          <p:spPr bwMode="auto">
            <a:xfrm>
              <a:off x="2299" y="369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7" name="Line 1491"/>
            <p:cNvSpPr>
              <a:spLocks noChangeShapeType="1"/>
            </p:cNvSpPr>
            <p:nvPr/>
          </p:nvSpPr>
          <p:spPr bwMode="auto">
            <a:xfrm>
              <a:off x="2311" y="369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8" name="Line 1492"/>
            <p:cNvSpPr>
              <a:spLocks noChangeShapeType="1"/>
            </p:cNvSpPr>
            <p:nvPr/>
          </p:nvSpPr>
          <p:spPr bwMode="auto">
            <a:xfrm>
              <a:off x="2323" y="369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9" name="Line 1493"/>
            <p:cNvSpPr>
              <a:spLocks noChangeShapeType="1"/>
            </p:cNvSpPr>
            <p:nvPr/>
          </p:nvSpPr>
          <p:spPr bwMode="auto">
            <a:xfrm>
              <a:off x="2329" y="369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0" name="Line 1494"/>
            <p:cNvSpPr>
              <a:spLocks noChangeShapeType="1"/>
            </p:cNvSpPr>
            <p:nvPr/>
          </p:nvSpPr>
          <p:spPr bwMode="auto">
            <a:xfrm flipV="1">
              <a:off x="2341" y="369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1" name="Line 1495"/>
            <p:cNvSpPr>
              <a:spLocks noChangeShapeType="1"/>
            </p:cNvSpPr>
            <p:nvPr/>
          </p:nvSpPr>
          <p:spPr bwMode="auto">
            <a:xfrm>
              <a:off x="2353" y="369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2" name="Line 1496"/>
            <p:cNvSpPr>
              <a:spLocks noChangeShapeType="1"/>
            </p:cNvSpPr>
            <p:nvPr/>
          </p:nvSpPr>
          <p:spPr bwMode="auto">
            <a:xfrm flipV="1">
              <a:off x="2359" y="368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3" name="Line 1497"/>
            <p:cNvSpPr>
              <a:spLocks noChangeShapeType="1"/>
            </p:cNvSpPr>
            <p:nvPr/>
          </p:nvSpPr>
          <p:spPr bwMode="auto">
            <a:xfrm flipV="1">
              <a:off x="2371" y="3672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4" name="Line 1498"/>
            <p:cNvSpPr>
              <a:spLocks noChangeShapeType="1"/>
            </p:cNvSpPr>
            <p:nvPr/>
          </p:nvSpPr>
          <p:spPr bwMode="auto">
            <a:xfrm flipV="1">
              <a:off x="2383" y="3660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5" name="Line 1499"/>
            <p:cNvSpPr>
              <a:spLocks noChangeShapeType="1"/>
            </p:cNvSpPr>
            <p:nvPr/>
          </p:nvSpPr>
          <p:spPr bwMode="auto">
            <a:xfrm flipV="1">
              <a:off x="2395" y="365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6" name="Line 1500"/>
            <p:cNvSpPr>
              <a:spLocks noChangeShapeType="1"/>
            </p:cNvSpPr>
            <p:nvPr/>
          </p:nvSpPr>
          <p:spPr bwMode="auto">
            <a:xfrm flipV="1">
              <a:off x="2401" y="3648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7" name="Line 1501"/>
            <p:cNvSpPr>
              <a:spLocks noChangeShapeType="1"/>
            </p:cNvSpPr>
            <p:nvPr/>
          </p:nvSpPr>
          <p:spPr bwMode="auto">
            <a:xfrm flipV="1">
              <a:off x="2413" y="3636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8" name="Line 1502"/>
            <p:cNvSpPr>
              <a:spLocks noChangeShapeType="1"/>
            </p:cNvSpPr>
            <p:nvPr/>
          </p:nvSpPr>
          <p:spPr bwMode="auto">
            <a:xfrm flipV="1">
              <a:off x="2425" y="3624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9" name="Line 1503"/>
            <p:cNvSpPr>
              <a:spLocks noChangeShapeType="1"/>
            </p:cNvSpPr>
            <p:nvPr/>
          </p:nvSpPr>
          <p:spPr bwMode="auto">
            <a:xfrm flipV="1">
              <a:off x="2437" y="36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0" name="Line 1504"/>
            <p:cNvSpPr>
              <a:spLocks noChangeShapeType="1"/>
            </p:cNvSpPr>
            <p:nvPr/>
          </p:nvSpPr>
          <p:spPr bwMode="auto">
            <a:xfrm flipV="1">
              <a:off x="2443" y="361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1" name="Line 1505"/>
            <p:cNvSpPr>
              <a:spLocks noChangeShapeType="1"/>
            </p:cNvSpPr>
            <p:nvPr/>
          </p:nvSpPr>
          <p:spPr bwMode="auto">
            <a:xfrm>
              <a:off x="2455" y="361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2" name="Line 1506"/>
            <p:cNvSpPr>
              <a:spLocks noChangeShapeType="1"/>
            </p:cNvSpPr>
            <p:nvPr/>
          </p:nvSpPr>
          <p:spPr bwMode="auto">
            <a:xfrm>
              <a:off x="2467" y="361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3" name="Line 1507"/>
            <p:cNvSpPr>
              <a:spLocks noChangeShapeType="1"/>
            </p:cNvSpPr>
            <p:nvPr/>
          </p:nvSpPr>
          <p:spPr bwMode="auto">
            <a:xfrm flipV="1">
              <a:off x="2479" y="3558"/>
              <a:ext cx="6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4" name="Line 1508"/>
            <p:cNvSpPr>
              <a:spLocks noChangeShapeType="1"/>
            </p:cNvSpPr>
            <p:nvPr/>
          </p:nvSpPr>
          <p:spPr bwMode="auto">
            <a:xfrm flipV="1">
              <a:off x="2485" y="3546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5" name="Line 1509"/>
            <p:cNvSpPr>
              <a:spLocks noChangeShapeType="1"/>
            </p:cNvSpPr>
            <p:nvPr/>
          </p:nvSpPr>
          <p:spPr bwMode="auto">
            <a:xfrm flipV="1">
              <a:off x="2497" y="3534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6" name="Line 1510"/>
            <p:cNvSpPr>
              <a:spLocks noChangeShapeType="1"/>
            </p:cNvSpPr>
            <p:nvPr/>
          </p:nvSpPr>
          <p:spPr bwMode="auto">
            <a:xfrm flipV="1">
              <a:off x="2509" y="3432"/>
              <a:ext cx="6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7" name="Line 1511"/>
            <p:cNvSpPr>
              <a:spLocks noChangeShapeType="1"/>
            </p:cNvSpPr>
            <p:nvPr/>
          </p:nvSpPr>
          <p:spPr bwMode="auto">
            <a:xfrm flipV="1">
              <a:off x="2515" y="3402"/>
              <a:ext cx="1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8" name="Line 1512"/>
            <p:cNvSpPr>
              <a:spLocks noChangeShapeType="1"/>
            </p:cNvSpPr>
            <p:nvPr/>
          </p:nvSpPr>
          <p:spPr bwMode="auto">
            <a:xfrm flipV="1">
              <a:off x="2527" y="3378"/>
              <a:ext cx="1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9" name="Line 1513"/>
            <p:cNvSpPr>
              <a:spLocks noChangeShapeType="1"/>
            </p:cNvSpPr>
            <p:nvPr/>
          </p:nvSpPr>
          <p:spPr bwMode="auto">
            <a:xfrm flipV="1">
              <a:off x="2539" y="3360"/>
              <a:ext cx="1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0" name="Line 1514"/>
            <p:cNvSpPr>
              <a:spLocks noChangeShapeType="1"/>
            </p:cNvSpPr>
            <p:nvPr/>
          </p:nvSpPr>
          <p:spPr bwMode="auto">
            <a:xfrm flipV="1">
              <a:off x="2551" y="3342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1" name="Line 1515"/>
            <p:cNvSpPr>
              <a:spLocks noChangeShapeType="1"/>
            </p:cNvSpPr>
            <p:nvPr/>
          </p:nvSpPr>
          <p:spPr bwMode="auto">
            <a:xfrm flipV="1">
              <a:off x="2557" y="3120"/>
              <a:ext cx="12" cy="2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2" name="Line 1516"/>
            <p:cNvSpPr>
              <a:spLocks noChangeShapeType="1"/>
            </p:cNvSpPr>
            <p:nvPr/>
          </p:nvSpPr>
          <p:spPr bwMode="auto">
            <a:xfrm flipV="1">
              <a:off x="2569" y="3060"/>
              <a:ext cx="12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3" name="Line 1517"/>
            <p:cNvSpPr>
              <a:spLocks noChangeShapeType="1"/>
            </p:cNvSpPr>
            <p:nvPr/>
          </p:nvSpPr>
          <p:spPr bwMode="auto">
            <a:xfrm flipV="1">
              <a:off x="2581" y="3024"/>
              <a:ext cx="12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4" name="Line 1518"/>
            <p:cNvSpPr>
              <a:spLocks noChangeShapeType="1"/>
            </p:cNvSpPr>
            <p:nvPr/>
          </p:nvSpPr>
          <p:spPr bwMode="auto">
            <a:xfrm flipV="1">
              <a:off x="2593" y="2994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5" name="Line 1519"/>
            <p:cNvSpPr>
              <a:spLocks noChangeShapeType="1"/>
            </p:cNvSpPr>
            <p:nvPr/>
          </p:nvSpPr>
          <p:spPr bwMode="auto">
            <a:xfrm flipV="1">
              <a:off x="2599" y="2970"/>
              <a:ext cx="1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6" name="Line 1520"/>
            <p:cNvSpPr>
              <a:spLocks noChangeShapeType="1"/>
            </p:cNvSpPr>
            <p:nvPr/>
          </p:nvSpPr>
          <p:spPr bwMode="auto">
            <a:xfrm flipV="1">
              <a:off x="2611" y="2952"/>
              <a:ext cx="1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7" name="Line 1521"/>
            <p:cNvSpPr>
              <a:spLocks noChangeShapeType="1"/>
            </p:cNvSpPr>
            <p:nvPr/>
          </p:nvSpPr>
          <p:spPr bwMode="auto">
            <a:xfrm>
              <a:off x="2623" y="2952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8" name="Line 1522"/>
            <p:cNvSpPr>
              <a:spLocks noChangeShapeType="1"/>
            </p:cNvSpPr>
            <p:nvPr/>
          </p:nvSpPr>
          <p:spPr bwMode="auto">
            <a:xfrm flipV="1">
              <a:off x="2629" y="2958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9" name="Line 1523"/>
            <p:cNvSpPr>
              <a:spLocks noChangeShapeType="1"/>
            </p:cNvSpPr>
            <p:nvPr/>
          </p:nvSpPr>
          <p:spPr bwMode="auto">
            <a:xfrm flipV="1">
              <a:off x="2641" y="2946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0" name="Line 1524"/>
            <p:cNvSpPr>
              <a:spLocks noChangeShapeType="1"/>
            </p:cNvSpPr>
            <p:nvPr/>
          </p:nvSpPr>
          <p:spPr bwMode="auto">
            <a:xfrm>
              <a:off x="2653" y="2946"/>
              <a:ext cx="12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1" name="Rectangle 1525"/>
            <p:cNvSpPr>
              <a:spLocks noChangeArrowheads="1"/>
            </p:cNvSpPr>
            <p:nvPr/>
          </p:nvSpPr>
          <p:spPr bwMode="auto">
            <a:xfrm>
              <a:off x="913" y="4098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-0.2</a:t>
              </a:r>
              <a:endParaRPr lang="en-US"/>
            </a:p>
          </p:txBody>
        </p:sp>
        <p:sp>
          <p:nvSpPr>
            <p:cNvPr id="11672" name="Rectangle 1526"/>
            <p:cNvSpPr>
              <a:spLocks noChangeArrowheads="1"/>
            </p:cNvSpPr>
            <p:nvPr/>
          </p:nvSpPr>
          <p:spPr bwMode="auto">
            <a:xfrm>
              <a:off x="937" y="392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11673" name="Rectangle 1527"/>
            <p:cNvSpPr>
              <a:spLocks noChangeArrowheads="1"/>
            </p:cNvSpPr>
            <p:nvPr/>
          </p:nvSpPr>
          <p:spPr bwMode="auto">
            <a:xfrm>
              <a:off x="937" y="375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11674" name="Rectangle 1528"/>
            <p:cNvSpPr>
              <a:spLocks noChangeArrowheads="1"/>
            </p:cNvSpPr>
            <p:nvPr/>
          </p:nvSpPr>
          <p:spPr bwMode="auto">
            <a:xfrm>
              <a:off x="937" y="3576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11675" name="Rectangle 1529"/>
            <p:cNvSpPr>
              <a:spLocks noChangeArrowheads="1"/>
            </p:cNvSpPr>
            <p:nvPr/>
          </p:nvSpPr>
          <p:spPr bwMode="auto">
            <a:xfrm>
              <a:off x="937" y="3402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/>
            </a:p>
          </p:txBody>
        </p:sp>
        <p:sp>
          <p:nvSpPr>
            <p:cNvPr id="11676" name="Rectangle 1530"/>
            <p:cNvSpPr>
              <a:spLocks noChangeArrowheads="1"/>
            </p:cNvSpPr>
            <p:nvPr/>
          </p:nvSpPr>
          <p:spPr bwMode="auto">
            <a:xfrm>
              <a:off x="937" y="322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/>
            </a:p>
          </p:txBody>
        </p:sp>
        <p:sp>
          <p:nvSpPr>
            <p:cNvPr id="11677" name="Rectangle 1531"/>
            <p:cNvSpPr>
              <a:spLocks noChangeArrowheads="1"/>
            </p:cNvSpPr>
            <p:nvPr/>
          </p:nvSpPr>
          <p:spPr bwMode="auto">
            <a:xfrm>
              <a:off x="937" y="305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/>
            </a:p>
          </p:txBody>
        </p:sp>
        <p:sp>
          <p:nvSpPr>
            <p:cNvPr id="11678" name="Rectangle 1532"/>
            <p:cNvSpPr>
              <a:spLocks noChangeArrowheads="1"/>
            </p:cNvSpPr>
            <p:nvPr/>
          </p:nvSpPr>
          <p:spPr bwMode="auto">
            <a:xfrm>
              <a:off x="937" y="288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1.2</a:t>
              </a:r>
              <a:endParaRPr lang="en-US"/>
            </a:p>
          </p:txBody>
        </p:sp>
        <p:sp>
          <p:nvSpPr>
            <p:cNvPr id="11679" name="Rectangle 1533"/>
            <p:cNvSpPr>
              <a:spLocks noChangeArrowheads="1"/>
            </p:cNvSpPr>
            <p:nvPr/>
          </p:nvSpPr>
          <p:spPr bwMode="auto">
            <a:xfrm>
              <a:off x="1021" y="421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1840</a:t>
              </a:r>
              <a:endParaRPr lang="en-US"/>
            </a:p>
          </p:txBody>
        </p:sp>
        <p:sp>
          <p:nvSpPr>
            <p:cNvPr id="11680" name="Rectangle 1534"/>
            <p:cNvSpPr>
              <a:spLocks noChangeArrowheads="1"/>
            </p:cNvSpPr>
            <p:nvPr/>
          </p:nvSpPr>
          <p:spPr bwMode="auto">
            <a:xfrm>
              <a:off x="1231" y="421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1860</a:t>
              </a:r>
              <a:endParaRPr lang="en-US"/>
            </a:p>
          </p:txBody>
        </p:sp>
        <p:sp>
          <p:nvSpPr>
            <p:cNvPr id="11681" name="Rectangle 1535"/>
            <p:cNvSpPr>
              <a:spLocks noChangeArrowheads="1"/>
            </p:cNvSpPr>
            <p:nvPr/>
          </p:nvSpPr>
          <p:spPr bwMode="auto">
            <a:xfrm>
              <a:off x="1435" y="421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1880</a:t>
              </a:r>
              <a:endParaRPr lang="en-US"/>
            </a:p>
          </p:txBody>
        </p:sp>
        <p:sp>
          <p:nvSpPr>
            <p:cNvPr id="11682" name="Rectangle 1536"/>
            <p:cNvSpPr>
              <a:spLocks noChangeArrowheads="1"/>
            </p:cNvSpPr>
            <p:nvPr/>
          </p:nvSpPr>
          <p:spPr bwMode="auto">
            <a:xfrm>
              <a:off x="1645" y="421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1900</a:t>
              </a:r>
              <a:endParaRPr lang="en-US"/>
            </a:p>
          </p:txBody>
        </p:sp>
        <p:sp>
          <p:nvSpPr>
            <p:cNvPr id="11683" name="Rectangle 1537"/>
            <p:cNvSpPr>
              <a:spLocks noChangeArrowheads="1"/>
            </p:cNvSpPr>
            <p:nvPr/>
          </p:nvSpPr>
          <p:spPr bwMode="auto">
            <a:xfrm>
              <a:off x="1855" y="421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1920</a:t>
              </a:r>
              <a:endParaRPr lang="en-US"/>
            </a:p>
          </p:txBody>
        </p:sp>
        <p:sp>
          <p:nvSpPr>
            <p:cNvPr id="11684" name="Rectangle 1538"/>
            <p:cNvSpPr>
              <a:spLocks noChangeArrowheads="1"/>
            </p:cNvSpPr>
            <p:nvPr/>
          </p:nvSpPr>
          <p:spPr bwMode="auto">
            <a:xfrm>
              <a:off x="2059" y="421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1940</a:t>
              </a:r>
              <a:endParaRPr lang="en-US"/>
            </a:p>
          </p:txBody>
        </p:sp>
        <p:sp>
          <p:nvSpPr>
            <p:cNvPr id="11685" name="Rectangle 1539"/>
            <p:cNvSpPr>
              <a:spLocks noChangeArrowheads="1"/>
            </p:cNvSpPr>
            <p:nvPr/>
          </p:nvSpPr>
          <p:spPr bwMode="auto">
            <a:xfrm>
              <a:off x="2269" y="421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1960</a:t>
              </a:r>
              <a:endParaRPr lang="en-US"/>
            </a:p>
          </p:txBody>
        </p:sp>
        <p:sp>
          <p:nvSpPr>
            <p:cNvPr id="11686" name="Rectangle 1540"/>
            <p:cNvSpPr>
              <a:spLocks noChangeArrowheads="1"/>
            </p:cNvSpPr>
            <p:nvPr/>
          </p:nvSpPr>
          <p:spPr bwMode="auto">
            <a:xfrm>
              <a:off x="2473" y="421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1980</a:t>
              </a:r>
              <a:endParaRPr lang="en-US"/>
            </a:p>
          </p:txBody>
        </p:sp>
        <p:sp>
          <p:nvSpPr>
            <p:cNvPr id="11687" name="Rectangle 1541"/>
            <p:cNvSpPr>
              <a:spLocks noChangeArrowheads="1"/>
            </p:cNvSpPr>
            <p:nvPr/>
          </p:nvSpPr>
          <p:spPr bwMode="auto">
            <a:xfrm>
              <a:off x="2683" y="421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2000</a:t>
              </a:r>
              <a:endParaRPr lang="en-US"/>
            </a:p>
          </p:txBody>
        </p:sp>
        <p:sp>
          <p:nvSpPr>
            <p:cNvPr id="11688" name="Rectangle 1035"/>
            <p:cNvSpPr>
              <a:spLocks noChangeArrowheads="1"/>
            </p:cNvSpPr>
            <p:nvPr/>
          </p:nvSpPr>
          <p:spPr bwMode="auto">
            <a:xfrm>
              <a:off x="1175" y="2967"/>
              <a:ext cx="461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Tropical Asia</a:t>
              </a:r>
              <a:endParaRPr lang="en-US"/>
            </a:p>
          </p:txBody>
        </p:sp>
      </p:grpSp>
      <p:grpSp>
        <p:nvGrpSpPr>
          <p:cNvPr id="11271" name="Group 1547"/>
          <p:cNvGrpSpPr>
            <a:grpSpLocks/>
          </p:cNvGrpSpPr>
          <p:nvPr/>
        </p:nvGrpSpPr>
        <p:grpSpPr bwMode="auto">
          <a:xfrm>
            <a:off x="5381625" y="4572000"/>
            <a:ext cx="3033713" cy="2282825"/>
            <a:chOff x="2997" y="2880"/>
            <a:chExt cx="1911" cy="1438"/>
          </a:xfrm>
        </p:grpSpPr>
        <p:sp>
          <p:nvSpPr>
            <p:cNvPr id="11274" name="Rectangle 1038"/>
            <p:cNvSpPr>
              <a:spLocks noChangeArrowheads="1"/>
            </p:cNvSpPr>
            <p:nvPr/>
          </p:nvSpPr>
          <p:spPr bwMode="auto">
            <a:xfrm>
              <a:off x="3165" y="2928"/>
              <a:ext cx="1651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1039"/>
            <p:cNvSpPr>
              <a:spLocks noChangeShapeType="1"/>
            </p:cNvSpPr>
            <p:nvPr/>
          </p:nvSpPr>
          <p:spPr bwMode="auto">
            <a:xfrm>
              <a:off x="3165" y="3909"/>
              <a:ext cx="16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040"/>
            <p:cNvSpPr>
              <a:spLocks noChangeShapeType="1"/>
            </p:cNvSpPr>
            <p:nvPr/>
          </p:nvSpPr>
          <p:spPr bwMode="auto">
            <a:xfrm>
              <a:off x="3165" y="3663"/>
              <a:ext cx="16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1041"/>
            <p:cNvSpPr>
              <a:spLocks noChangeShapeType="1"/>
            </p:cNvSpPr>
            <p:nvPr/>
          </p:nvSpPr>
          <p:spPr bwMode="auto">
            <a:xfrm>
              <a:off x="3165" y="3422"/>
              <a:ext cx="16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042"/>
            <p:cNvSpPr>
              <a:spLocks noChangeShapeType="1"/>
            </p:cNvSpPr>
            <p:nvPr/>
          </p:nvSpPr>
          <p:spPr bwMode="auto">
            <a:xfrm>
              <a:off x="3165" y="3175"/>
              <a:ext cx="16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043"/>
            <p:cNvSpPr>
              <a:spLocks noChangeShapeType="1"/>
            </p:cNvSpPr>
            <p:nvPr/>
          </p:nvSpPr>
          <p:spPr bwMode="auto">
            <a:xfrm>
              <a:off x="3165" y="2928"/>
              <a:ext cx="16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044"/>
            <p:cNvSpPr>
              <a:spLocks noChangeShapeType="1"/>
            </p:cNvSpPr>
            <p:nvPr/>
          </p:nvSpPr>
          <p:spPr bwMode="auto">
            <a:xfrm>
              <a:off x="3369" y="2928"/>
              <a:ext cx="1" cy="1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045"/>
            <p:cNvSpPr>
              <a:spLocks noChangeShapeType="1"/>
            </p:cNvSpPr>
            <p:nvPr/>
          </p:nvSpPr>
          <p:spPr bwMode="auto">
            <a:xfrm>
              <a:off x="3579" y="2928"/>
              <a:ext cx="1" cy="1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046"/>
            <p:cNvSpPr>
              <a:spLocks noChangeShapeType="1"/>
            </p:cNvSpPr>
            <p:nvPr/>
          </p:nvSpPr>
          <p:spPr bwMode="auto">
            <a:xfrm>
              <a:off x="3783" y="2928"/>
              <a:ext cx="1" cy="1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047"/>
            <p:cNvSpPr>
              <a:spLocks noChangeShapeType="1"/>
            </p:cNvSpPr>
            <p:nvPr/>
          </p:nvSpPr>
          <p:spPr bwMode="auto">
            <a:xfrm>
              <a:off x="3994" y="2928"/>
              <a:ext cx="1" cy="1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1048"/>
            <p:cNvSpPr>
              <a:spLocks noChangeShapeType="1"/>
            </p:cNvSpPr>
            <p:nvPr/>
          </p:nvSpPr>
          <p:spPr bwMode="auto">
            <a:xfrm>
              <a:off x="4198" y="2928"/>
              <a:ext cx="1" cy="1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049"/>
            <p:cNvSpPr>
              <a:spLocks noChangeShapeType="1"/>
            </p:cNvSpPr>
            <p:nvPr/>
          </p:nvSpPr>
          <p:spPr bwMode="auto">
            <a:xfrm>
              <a:off x="4402" y="2928"/>
              <a:ext cx="1" cy="1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050"/>
            <p:cNvSpPr>
              <a:spLocks noChangeShapeType="1"/>
            </p:cNvSpPr>
            <p:nvPr/>
          </p:nvSpPr>
          <p:spPr bwMode="auto">
            <a:xfrm>
              <a:off x="4612" y="2928"/>
              <a:ext cx="1" cy="1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051"/>
            <p:cNvSpPr>
              <a:spLocks noChangeShapeType="1"/>
            </p:cNvSpPr>
            <p:nvPr/>
          </p:nvSpPr>
          <p:spPr bwMode="auto">
            <a:xfrm>
              <a:off x="4816" y="2928"/>
              <a:ext cx="1" cy="1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Rectangle 1052"/>
            <p:cNvSpPr>
              <a:spLocks noChangeArrowheads="1"/>
            </p:cNvSpPr>
            <p:nvPr/>
          </p:nvSpPr>
          <p:spPr bwMode="auto">
            <a:xfrm>
              <a:off x="3165" y="2928"/>
              <a:ext cx="1651" cy="12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1053"/>
            <p:cNvSpPr>
              <a:spLocks noChangeShapeType="1"/>
            </p:cNvSpPr>
            <p:nvPr/>
          </p:nvSpPr>
          <p:spPr bwMode="auto">
            <a:xfrm>
              <a:off x="3165" y="2928"/>
              <a:ext cx="1" cy="1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1054"/>
            <p:cNvSpPr>
              <a:spLocks noChangeShapeType="1"/>
            </p:cNvSpPr>
            <p:nvPr/>
          </p:nvSpPr>
          <p:spPr bwMode="auto">
            <a:xfrm>
              <a:off x="3147" y="415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1059"/>
            <p:cNvSpPr>
              <a:spLocks noChangeShapeType="1"/>
            </p:cNvSpPr>
            <p:nvPr/>
          </p:nvSpPr>
          <p:spPr bwMode="auto">
            <a:xfrm>
              <a:off x="3147" y="3909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1064"/>
            <p:cNvSpPr>
              <a:spLocks noChangeShapeType="1"/>
            </p:cNvSpPr>
            <p:nvPr/>
          </p:nvSpPr>
          <p:spPr bwMode="auto">
            <a:xfrm>
              <a:off x="3147" y="3663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1069"/>
            <p:cNvSpPr>
              <a:spLocks noChangeShapeType="1"/>
            </p:cNvSpPr>
            <p:nvPr/>
          </p:nvSpPr>
          <p:spPr bwMode="auto">
            <a:xfrm>
              <a:off x="3147" y="342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1074"/>
            <p:cNvSpPr>
              <a:spLocks noChangeShapeType="1"/>
            </p:cNvSpPr>
            <p:nvPr/>
          </p:nvSpPr>
          <p:spPr bwMode="auto">
            <a:xfrm>
              <a:off x="3147" y="3175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1079"/>
            <p:cNvSpPr>
              <a:spLocks noChangeShapeType="1"/>
            </p:cNvSpPr>
            <p:nvPr/>
          </p:nvSpPr>
          <p:spPr bwMode="auto">
            <a:xfrm>
              <a:off x="3147" y="292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1080"/>
            <p:cNvSpPr>
              <a:spLocks noChangeShapeType="1"/>
            </p:cNvSpPr>
            <p:nvPr/>
          </p:nvSpPr>
          <p:spPr bwMode="auto">
            <a:xfrm>
              <a:off x="3141" y="415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1081"/>
            <p:cNvSpPr>
              <a:spLocks noChangeShapeType="1"/>
            </p:cNvSpPr>
            <p:nvPr/>
          </p:nvSpPr>
          <p:spPr bwMode="auto">
            <a:xfrm>
              <a:off x="3141" y="390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1082"/>
            <p:cNvSpPr>
              <a:spLocks noChangeShapeType="1"/>
            </p:cNvSpPr>
            <p:nvPr/>
          </p:nvSpPr>
          <p:spPr bwMode="auto">
            <a:xfrm>
              <a:off x="3141" y="366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1083"/>
            <p:cNvSpPr>
              <a:spLocks noChangeShapeType="1"/>
            </p:cNvSpPr>
            <p:nvPr/>
          </p:nvSpPr>
          <p:spPr bwMode="auto">
            <a:xfrm>
              <a:off x="3141" y="342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1084"/>
            <p:cNvSpPr>
              <a:spLocks noChangeShapeType="1"/>
            </p:cNvSpPr>
            <p:nvPr/>
          </p:nvSpPr>
          <p:spPr bwMode="auto">
            <a:xfrm>
              <a:off x="3141" y="317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1085"/>
            <p:cNvSpPr>
              <a:spLocks noChangeShapeType="1"/>
            </p:cNvSpPr>
            <p:nvPr/>
          </p:nvSpPr>
          <p:spPr bwMode="auto">
            <a:xfrm>
              <a:off x="3141" y="292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1086"/>
            <p:cNvSpPr>
              <a:spLocks noChangeShapeType="1"/>
            </p:cNvSpPr>
            <p:nvPr/>
          </p:nvSpPr>
          <p:spPr bwMode="auto">
            <a:xfrm>
              <a:off x="3165" y="4156"/>
              <a:ext cx="16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1087"/>
            <p:cNvSpPr>
              <a:spLocks noChangeShapeType="1"/>
            </p:cNvSpPr>
            <p:nvPr/>
          </p:nvSpPr>
          <p:spPr bwMode="auto">
            <a:xfrm flipV="1">
              <a:off x="3165" y="415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1091"/>
            <p:cNvSpPr>
              <a:spLocks noChangeShapeType="1"/>
            </p:cNvSpPr>
            <p:nvPr/>
          </p:nvSpPr>
          <p:spPr bwMode="auto">
            <a:xfrm flipV="1">
              <a:off x="3369" y="415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1095"/>
            <p:cNvSpPr>
              <a:spLocks noChangeShapeType="1"/>
            </p:cNvSpPr>
            <p:nvPr/>
          </p:nvSpPr>
          <p:spPr bwMode="auto">
            <a:xfrm flipV="1">
              <a:off x="3579" y="415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1099"/>
            <p:cNvSpPr>
              <a:spLocks noChangeShapeType="1"/>
            </p:cNvSpPr>
            <p:nvPr/>
          </p:nvSpPr>
          <p:spPr bwMode="auto">
            <a:xfrm flipV="1">
              <a:off x="3783" y="415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1103"/>
            <p:cNvSpPr>
              <a:spLocks noChangeShapeType="1"/>
            </p:cNvSpPr>
            <p:nvPr/>
          </p:nvSpPr>
          <p:spPr bwMode="auto">
            <a:xfrm flipV="1">
              <a:off x="3994" y="415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1107"/>
            <p:cNvSpPr>
              <a:spLocks noChangeShapeType="1"/>
            </p:cNvSpPr>
            <p:nvPr/>
          </p:nvSpPr>
          <p:spPr bwMode="auto">
            <a:xfrm flipV="1">
              <a:off x="4198" y="415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1111"/>
            <p:cNvSpPr>
              <a:spLocks noChangeShapeType="1"/>
            </p:cNvSpPr>
            <p:nvPr/>
          </p:nvSpPr>
          <p:spPr bwMode="auto">
            <a:xfrm flipV="1">
              <a:off x="4402" y="415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1115"/>
            <p:cNvSpPr>
              <a:spLocks noChangeShapeType="1"/>
            </p:cNvSpPr>
            <p:nvPr/>
          </p:nvSpPr>
          <p:spPr bwMode="auto">
            <a:xfrm flipV="1">
              <a:off x="4612" y="415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1119"/>
            <p:cNvSpPr>
              <a:spLocks noChangeShapeType="1"/>
            </p:cNvSpPr>
            <p:nvPr/>
          </p:nvSpPr>
          <p:spPr bwMode="auto">
            <a:xfrm flipV="1">
              <a:off x="4816" y="415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1120"/>
            <p:cNvSpPr>
              <a:spLocks noChangeShapeType="1"/>
            </p:cNvSpPr>
            <p:nvPr/>
          </p:nvSpPr>
          <p:spPr bwMode="auto">
            <a:xfrm flipV="1">
              <a:off x="3165" y="41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1121"/>
            <p:cNvSpPr>
              <a:spLocks noChangeShapeType="1"/>
            </p:cNvSpPr>
            <p:nvPr/>
          </p:nvSpPr>
          <p:spPr bwMode="auto">
            <a:xfrm flipV="1">
              <a:off x="3369" y="41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1122"/>
            <p:cNvSpPr>
              <a:spLocks noChangeShapeType="1"/>
            </p:cNvSpPr>
            <p:nvPr/>
          </p:nvSpPr>
          <p:spPr bwMode="auto">
            <a:xfrm flipV="1">
              <a:off x="3579" y="41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1123"/>
            <p:cNvSpPr>
              <a:spLocks noChangeShapeType="1"/>
            </p:cNvSpPr>
            <p:nvPr/>
          </p:nvSpPr>
          <p:spPr bwMode="auto">
            <a:xfrm flipV="1">
              <a:off x="3783" y="41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1124"/>
            <p:cNvSpPr>
              <a:spLocks noChangeShapeType="1"/>
            </p:cNvSpPr>
            <p:nvPr/>
          </p:nvSpPr>
          <p:spPr bwMode="auto">
            <a:xfrm flipV="1">
              <a:off x="3994" y="41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1125"/>
            <p:cNvSpPr>
              <a:spLocks noChangeShapeType="1"/>
            </p:cNvSpPr>
            <p:nvPr/>
          </p:nvSpPr>
          <p:spPr bwMode="auto">
            <a:xfrm flipV="1">
              <a:off x="4198" y="41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1126"/>
            <p:cNvSpPr>
              <a:spLocks noChangeShapeType="1"/>
            </p:cNvSpPr>
            <p:nvPr/>
          </p:nvSpPr>
          <p:spPr bwMode="auto">
            <a:xfrm flipV="1">
              <a:off x="4402" y="41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1127"/>
            <p:cNvSpPr>
              <a:spLocks noChangeShapeType="1"/>
            </p:cNvSpPr>
            <p:nvPr/>
          </p:nvSpPr>
          <p:spPr bwMode="auto">
            <a:xfrm flipV="1">
              <a:off x="4612" y="41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1128"/>
            <p:cNvSpPr>
              <a:spLocks noChangeShapeType="1"/>
            </p:cNvSpPr>
            <p:nvPr/>
          </p:nvSpPr>
          <p:spPr bwMode="auto">
            <a:xfrm flipV="1">
              <a:off x="4816" y="41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1129"/>
            <p:cNvSpPr>
              <a:spLocks noChangeShapeType="1"/>
            </p:cNvSpPr>
            <p:nvPr/>
          </p:nvSpPr>
          <p:spPr bwMode="auto">
            <a:xfrm>
              <a:off x="3267" y="396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1130"/>
            <p:cNvSpPr>
              <a:spLocks noChangeShapeType="1"/>
            </p:cNvSpPr>
            <p:nvPr/>
          </p:nvSpPr>
          <p:spPr bwMode="auto">
            <a:xfrm flipV="1">
              <a:off x="3279" y="3957"/>
              <a:ext cx="12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1131"/>
            <p:cNvSpPr>
              <a:spLocks noChangeShapeType="1"/>
            </p:cNvSpPr>
            <p:nvPr/>
          </p:nvSpPr>
          <p:spPr bwMode="auto">
            <a:xfrm>
              <a:off x="3291" y="395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1132"/>
            <p:cNvSpPr>
              <a:spLocks noChangeShapeType="1"/>
            </p:cNvSpPr>
            <p:nvPr/>
          </p:nvSpPr>
          <p:spPr bwMode="auto">
            <a:xfrm>
              <a:off x="3297" y="3957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1133"/>
            <p:cNvSpPr>
              <a:spLocks noChangeShapeType="1"/>
            </p:cNvSpPr>
            <p:nvPr/>
          </p:nvSpPr>
          <p:spPr bwMode="auto">
            <a:xfrm>
              <a:off x="3309" y="3957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Line 1134"/>
            <p:cNvSpPr>
              <a:spLocks noChangeShapeType="1"/>
            </p:cNvSpPr>
            <p:nvPr/>
          </p:nvSpPr>
          <p:spPr bwMode="auto">
            <a:xfrm flipV="1">
              <a:off x="3321" y="3951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Line 1135"/>
            <p:cNvSpPr>
              <a:spLocks noChangeShapeType="1"/>
            </p:cNvSpPr>
            <p:nvPr/>
          </p:nvSpPr>
          <p:spPr bwMode="auto">
            <a:xfrm>
              <a:off x="3333" y="395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Line 1136"/>
            <p:cNvSpPr>
              <a:spLocks noChangeShapeType="1"/>
            </p:cNvSpPr>
            <p:nvPr/>
          </p:nvSpPr>
          <p:spPr bwMode="auto">
            <a:xfrm>
              <a:off x="3339" y="3951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Line 1137"/>
            <p:cNvSpPr>
              <a:spLocks noChangeShapeType="1"/>
            </p:cNvSpPr>
            <p:nvPr/>
          </p:nvSpPr>
          <p:spPr bwMode="auto">
            <a:xfrm>
              <a:off x="3351" y="3951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1138"/>
            <p:cNvSpPr>
              <a:spLocks noChangeShapeType="1"/>
            </p:cNvSpPr>
            <p:nvPr/>
          </p:nvSpPr>
          <p:spPr bwMode="auto">
            <a:xfrm flipV="1">
              <a:off x="3363" y="39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1139"/>
            <p:cNvSpPr>
              <a:spLocks noChangeShapeType="1"/>
            </p:cNvSpPr>
            <p:nvPr/>
          </p:nvSpPr>
          <p:spPr bwMode="auto">
            <a:xfrm>
              <a:off x="3369" y="394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1140"/>
            <p:cNvSpPr>
              <a:spLocks noChangeShapeType="1"/>
            </p:cNvSpPr>
            <p:nvPr/>
          </p:nvSpPr>
          <p:spPr bwMode="auto">
            <a:xfrm>
              <a:off x="3381" y="3945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1141"/>
            <p:cNvSpPr>
              <a:spLocks noChangeShapeType="1"/>
            </p:cNvSpPr>
            <p:nvPr/>
          </p:nvSpPr>
          <p:spPr bwMode="auto">
            <a:xfrm>
              <a:off x="3393" y="3951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Line 1142"/>
            <p:cNvSpPr>
              <a:spLocks noChangeShapeType="1"/>
            </p:cNvSpPr>
            <p:nvPr/>
          </p:nvSpPr>
          <p:spPr bwMode="auto">
            <a:xfrm flipV="1">
              <a:off x="3405" y="39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Line 1143"/>
            <p:cNvSpPr>
              <a:spLocks noChangeShapeType="1"/>
            </p:cNvSpPr>
            <p:nvPr/>
          </p:nvSpPr>
          <p:spPr bwMode="auto">
            <a:xfrm>
              <a:off x="3411" y="394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1144"/>
            <p:cNvSpPr>
              <a:spLocks noChangeShapeType="1"/>
            </p:cNvSpPr>
            <p:nvPr/>
          </p:nvSpPr>
          <p:spPr bwMode="auto">
            <a:xfrm>
              <a:off x="3423" y="394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1145"/>
            <p:cNvSpPr>
              <a:spLocks noChangeShapeType="1"/>
            </p:cNvSpPr>
            <p:nvPr/>
          </p:nvSpPr>
          <p:spPr bwMode="auto">
            <a:xfrm>
              <a:off x="3435" y="394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Line 1146"/>
            <p:cNvSpPr>
              <a:spLocks noChangeShapeType="1"/>
            </p:cNvSpPr>
            <p:nvPr/>
          </p:nvSpPr>
          <p:spPr bwMode="auto">
            <a:xfrm>
              <a:off x="3441" y="394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Line 1147"/>
            <p:cNvSpPr>
              <a:spLocks noChangeShapeType="1"/>
            </p:cNvSpPr>
            <p:nvPr/>
          </p:nvSpPr>
          <p:spPr bwMode="auto">
            <a:xfrm>
              <a:off x="3453" y="394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Line 1148"/>
            <p:cNvSpPr>
              <a:spLocks noChangeShapeType="1"/>
            </p:cNvSpPr>
            <p:nvPr/>
          </p:nvSpPr>
          <p:spPr bwMode="auto">
            <a:xfrm>
              <a:off x="3465" y="394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1149"/>
            <p:cNvSpPr>
              <a:spLocks noChangeShapeType="1"/>
            </p:cNvSpPr>
            <p:nvPr/>
          </p:nvSpPr>
          <p:spPr bwMode="auto">
            <a:xfrm flipV="1">
              <a:off x="3477" y="392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Line 1150"/>
            <p:cNvSpPr>
              <a:spLocks noChangeShapeType="1"/>
            </p:cNvSpPr>
            <p:nvPr/>
          </p:nvSpPr>
          <p:spPr bwMode="auto">
            <a:xfrm>
              <a:off x="3483" y="3927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Line 1151"/>
            <p:cNvSpPr>
              <a:spLocks noChangeShapeType="1"/>
            </p:cNvSpPr>
            <p:nvPr/>
          </p:nvSpPr>
          <p:spPr bwMode="auto">
            <a:xfrm flipV="1">
              <a:off x="3495" y="3921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Line 1152"/>
            <p:cNvSpPr>
              <a:spLocks noChangeShapeType="1"/>
            </p:cNvSpPr>
            <p:nvPr/>
          </p:nvSpPr>
          <p:spPr bwMode="auto">
            <a:xfrm>
              <a:off x="3507" y="392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Line 1153"/>
            <p:cNvSpPr>
              <a:spLocks noChangeShapeType="1"/>
            </p:cNvSpPr>
            <p:nvPr/>
          </p:nvSpPr>
          <p:spPr bwMode="auto">
            <a:xfrm flipV="1">
              <a:off x="3513" y="3915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Line 1154"/>
            <p:cNvSpPr>
              <a:spLocks noChangeShapeType="1"/>
            </p:cNvSpPr>
            <p:nvPr/>
          </p:nvSpPr>
          <p:spPr bwMode="auto">
            <a:xfrm>
              <a:off x="3525" y="391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Line 1155"/>
            <p:cNvSpPr>
              <a:spLocks noChangeShapeType="1"/>
            </p:cNvSpPr>
            <p:nvPr/>
          </p:nvSpPr>
          <p:spPr bwMode="auto">
            <a:xfrm>
              <a:off x="3537" y="391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Line 1156"/>
            <p:cNvSpPr>
              <a:spLocks noChangeShapeType="1"/>
            </p:cNvSpPr>
            <p:nvPr/>
          </p:nvSpPr>
          <p:spPr bwMode="auto">
            <a:xfrm>
              <a:off x="3549" y="391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Line 1157"/>
            <p:cNvSpPr>
              <a:spLocks noChangeShapeType="1"/>
            </p:cNvSpPr>
            <p:nvPr/>
          </p:nvSpPr>
          <p:spPr bwMode="auto">
            <a:xfrm>
              <a:off x="3555" y="391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Line 1158"/>
            <p:cNvSpPr>
              <a:spLocks noChangeShapeType="1"/>
            </p:cNvSpPr>
            <p:nvPr/>
          </p:nvSpPr>
          <p:spPr bwMode="auto">
            <a:xfrm flipV="1">
              <a:off x="3567" y="3909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Line 1159"/>
            <p:cNvSpPr>
              <a:spLocks noChangeShapeType="1"/>
            </p:cNvSpPr>
            <p:nvPr/>
          </p:nvSpPr>
          <p:spPr bwMode="auto">
            <a:xfrm flipV="1">
              <a:off x="3579" y="3891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Line 1160"/>
            <p:cNvSpPr>
              <a:spLocks noChangeShapeType="1"/>
            </p:cNvSpPr>
            <p:nvPr/>
          </p:nvSpPr>
          <p:spPr bwMode="auto">
            <a:xfrm flipV="1">
              <a:off x="3585" y="3885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Line 1161"/>
            <p:cNvSpPr>
              <a:spLocks noChangeShapeType="1"/>
            </p:cNvSpPr>
            <p:nvPr/>
          </p:nvSpPr>
          <p:spPr bwMode="auto">
            <a:xfrm>
              <a:off x="3597" y="388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Line 1162"/>
            <p:cNvSpPr>
              <a:spLocks noChangeShapeType="1"/>
            </p:cNvSpPr>
            <p:nvPr/>
          </p:nvSpPr>
          <p:spPr bwMode="auto">
            <a:xfrm flipV="1">
              <a:off x="3609" y="3879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Line 1163"/>
            <p:cNvSpPr>
              <a:spLocks noChangeShapeType="1"/>
            </p:cNvSpPr>
            <p:nvPr/>
          </p:nvSpPr>
          <p:spPr bwMode="auto">
            <a:xfrm flipV="1">
              <a:off x="3621" y="387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Line 1164"/>
            <p:cNvSpPr>
              <a:spLocks noChangeShapeType="1"/>
            </p:cNvSpPr>
            <p:nvPr/>
          </p:nvSpPr>
          <p:spPr bwMode="auto">
            <a:xfrm>
              <a:off x="3627" y="3873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Line 1165"/>
            <p:cNvSpPr>
              <a:spLocks noChangeShapeType="1"/>
            </p:cNvSpPr>
            <p:nvPr/>
          </p:nvSpPr>
          <p:spPr bwMode="auto">
            <a:xfrm>
              <a:off x="3639" y="3873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Line 1166"/>
            <p:cNvSpPr>
              <a:spLocks noChangeShapeType="1"/>
            </p:cNvSpPr>
            <p:nvPr/>
          </p:nvSpPr>
          <p:spPr bwMode="auto">
            <a:xfrm>
              <a:off x="3651" y="3873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Line 1167"/>
            <p:cNvSpPr>
              <a:spLocks noChangeShapeType="1"/>
            </p:cNvSpPr>
            <p:nvPr/>
          </p:nvSpPr>
          <p:spPr bwMode="auto">
            <a:xfrm flipV="1">
              <a:off x="3663" y="38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Line 1168"/>
            <p:cNvSpPr>
              <a:spLocks noChangeShapeType="1"/>
            </p:cNvSpPr>
            <p:nvPr/>
          </p:nvSpPr>
          <p:spPr bwMode="auto">
            <a:xfrm>
              <a:off x="3669" y="3867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Line 1169"/>
            <p:cNvSpPr>
              <a:spLocks noChangeShapeType="1"/>
            </p:cNvSpPr>
            <p:nvPr/>
          </p:nvSpPr>
          <p:spPr bwMode="auto">
            <a:xfrm>
              <a:off x="3681" y="3867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Line 1170"/>
            <p:cNvSpPr>
              <a:spLocks noChangeShapeType="1"/>
            </p:cNvSpPr>
            <p:nvPr/>
          </p:nvSpPr>
          <p:spPr bwMode="auto">
            <a:xfrm>
              <a:off x="3693" y="386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Line 1171"/>
            <p:cNvSpPr>
              <a:spLocks noChangeShapeType="1"/>
            </p:cNvSpPr>
            <p:nvPr/>
          </p:nvSpPr>
          <p:spPr bwMode="auto">
            <a:xfrm>
              <a:off x="3699" y="3867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Line 1172"/>
            <p:cNvSpPr>
              <a:spLocks noChangeShapeType="1"/>
            </p:cNvSpPr>
            <p:nvPr/>
          </p:nvSpPr>
          <p:spPr bwMode="auto">
            <a:xfrm>
              <a:off x="3711" y="3873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Line 1173"/>
            <p:cNvSpPr>
              <a:spLocks noChangeShapeType="1"/>
            </p:cNvSpPr>
            <p:nvPr/>
          </p:nvSpPr>
          <p:spPr bwMode="auto">
            <a:xfrm>
              <a:off x="3723" y="3873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Line 1174"/>
            <p:cNvSpPr>
              <a:spLocks noChangeShapeType="1"/>
            </p:cNvSpPr>
            <p:nvPr/>
          </p:nvSpPr>
          <p:spPr bwMode="auto">
            <a:xfrm>
              <a:off x="3735" y="387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Line 1175"/>
            <p:cNvSpPr>
              <a:spLocks noChangeShapeType="1"/>
            </p:cNvSpPr>
            <p:nvPr/>
          </p:nvSpPr>
          <p:spPr bwMode="auto">
            <a:xfrm>
              <a:off x="3741" y="3873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Line 1176"/>
            <p:cNvSpPr>
              <a:spLocks noChangeShapeType="1"/>
            </p:cNvSpPr>
            <p:nvPr/>
          </p:nvSpPr>
          <p:spPr bwMode="auto">
            <a:xfrm>
              <a:off x="3753" y="3873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Line 1177"/>
            <p:cNvSpPr>
              <a:spLocks noChangeShapeType="1"/>
            </p:cNvSpPr>
            <p:nvPr/>
          </p:nvSpPr>
          <p:spPr bwMode="auto">
            <a:xfrm>
              <a:off x="3765" y="387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Line 1178"/>
            <p:cNvSpPr>
              <a:spLocks noChangeShapeType="1"/>
            </p:cNvSpPr>
            <p:nvPr/>
          </p:nvSpPr>
          <p:spPr bwMode="auto">
            <a:xfrm flipV="1">
              <a:off x="3771" y="3867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Line 1179"/>
            <p:cNvSpPr>
              <a:spLocks noChangeShapeType="1"/>
            </p:cNvSpPr>
            <p:nvPr/>
          </p:nvSpPr>
          <p:spPr bwMode="auto">
            <a:xfrm flipV="1">
              <a:off x="3783" y="3837"/>
              <a:ext cx="1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Line 1180"/>
            <p:cNvSpPr>
              <a:spLocks noChangeShapeType="1"/>
            </p:cNvSpPr>
            <p:nvPr/>
          </p:nvSpPr>
          <p:spPr bwMode="auto">
            <a:xfrm flipV="1">
              <a:off x="3795" y="38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Line 1181"/>
            <p:cNvSpPr>
              <a:spLocks noChangeShapeType="1"/>
            </p:cNvSpPr>
            <p:nvPr/>
          </p:nvSpPr>
          <p:spPr bwMode="auto">
            <a:xfrm flipV="1">
              <a:off x="3807" y="381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Line 1182"/>
            <p:cNvSpPr>
              <a:spLocks noChangeShapeType="1"/>
            </p:cNvSpPr>
            <p:nvPr/>
          </p:nvSpPr>
          <p:spPr bwMode="auto">
            <a:xfrm flipV="1">
              <a:off x="3813" y="3807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Line 1183"/>
            <p:cNvSpPr>
              <a:spLocks noChangeShapeType="1"/>
            </p:cNvSpPr>
            <p:nvPr/>
          </p:nvSpPr>
          <p:spPr bwMode="auto">
            <a:xfrm flipV="1">
              <a:off x="3825" y="3801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Line 1184"/>
            <p:cNvSpPr>
              <a:spLocks noChangeShapeType="1"/>
            </p:cNvSpPr>
            <p:nvPr/>
          </p:nvSpPr>
          <p:spPr bwMode="auto">
            <a:xfrm flipV="1">
              <a:off x="3837" y="379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Line 1185"/>
            <p:cNvSpPr>
              <a:spLocks noChangeShapeType="1"/>
            </p:cNvSpPr>
            <p:nvPr/>
          </p:nvSpPr>
          <p:spPr bwMode="auto">
            <a:xfrm flipV="1">
              <a:off x="3843" y="3789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Line 1186"/>
            <p:cNvSpPr>
              <a:spLocks noChangeShapeType="1"/>
            </p:cNvSpPr>
            <p:nvPr/>
          </p:nvSpPr>
          <p:spPr bwMode="auto">
            <a:xfrm>
              <a:off x="3855" y="3789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Line 1187"/>
            <p:cNvSpPr>
              <a:spLocks noChangeShapeType="1"/>
            </p:cNvSpPr>
            <p:nvPr/>
          </p:nvSpPr>
          <p:spPr bwMode="auto">
            <a:xfrm flipV="1">
              <a:off x="3867" y="3783"/>
              <a:ext cx="13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Line 1188"/>
            <p:cNvSpPr>
              <a:spLocks noChangeShapeType="1"/>
            </p:cNvSpPr>
            <p:nvPr/>
          </p:nvSpPr>
          <p:spPr bwMode="auto">
            <a:xfrm>
              <a:off x="3880" y="378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Line 1189"/>
            <p:cNvSpPr>
              <a:spLocks noChangeShapeType="1"/>
            </p:cNvSpPr>
            <p:nvPr/>
          </p:nvSpPr>
          <p:spPr bwMode="auto">
            <a:xfrm>
              <a:off x="3886" y="3783"/>
              <a:ext cx="1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Line 1190"/>
            <p:cNvSpPr>
              <a:spLocks noChangeShapeType="1"/>
            </p:cNvSpPr>
            <p:nvPr/>
          </p:nvSpPr>
          <p:spPr bwMode="auto">
            <a:xfrm>
              <a:off x="3898" y="3813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Line 1191"/>
            <p:cNvSpPr>
              <a:spLocks noChangeShapeType="1"/>
            </p:cNvSpPr>
            <p:nvPr/>
          </p:nvSpPr>
          <p:spPr bwMode="auto">
            <a:xfrm>
              <a:off x="3910" y="381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Line 1192"/>
            <p:cNvSpPr>
              <a:spLocks noChangeShapeType="1"/>
            </p:cNvSpPr>
            <p:nvPr/>
          </p:nvSpPr>
          <p:spPr bwMode="auto">
            <a:xfrm>
              <a:off x="3916" y="3831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Line 1193"/>
            <p:cNvSpPr>
              <a:spLocks noChangeShapeType="1"/>
            </p:cNvSpPr>
            <p:nvPr/>
          </p:nvSpPr>
          <p:spPr bwMode="auto">
            <a:xfrm>
              <a:off x="3928" y="3837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Line 1194"/>
            <p:cNvSpPr>
              <a:spLocks noChangeShapeType="1"/>
            </p:cNvSpPr>
            <p:nvPr/>
          </p:nvSpPr>
          <p:spPr bwMode="auto">
            <a:xfrm>
              <a:off x="3940" y="3843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Line 1195"/>
            <p:cNvSpPr>
              <a:spLocks noChangeShapeType="1"/>
            </p:cNvSpPr>
            <p:nvPr/>
          </p:nvSpPr>
          <p:spPr bwMode="auto">
            <a:xfrm>
              <a:off x="3952" y="384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Line 1196"/>
            <p:cNvSpPr>
              <a:spLocks noChangeShapeType="1"/>
            </p:cNvSpPr>
            <p:nvPr/>
          </p:nvSpPr>
          <p:spPr bwMode="auto">
            <a:xfrm>
              <a:off x="3958" y="3843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Line 1197"/>
            <p:cNvSpPr>
              <a:spLocks noChangeShapeType="1"/>
            </p:cNvSpPr>
            <p:nvPr/>
          </p:nvSpPr>
          <p:spPr bwMode="auto">
            <a:xfrm>
              <a:off x="3970" y="3843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Line 1198"/>
            <p:cNvSpPr>
              <a:spLocks noChangeShapeType="1"/>
            </p:cNvSpPr>
            <p:nvPr/>
          </p:nvSpPr>
          <p:spPr bwMode="auto">
            <a:xfrm>
              <a:off x="3982" y="3843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Line 1199"/>
            <p:cNvSpPr>
              <a:spLocks noChangeShapeType="1"/>
            </p:cNvSpPr>
            <p:nvPr/>
          </p:nvSpPr>
          <p:spPr bwMode="auto">
            <a:xfrm flipV="1">
              <a:off x="3994" y="3819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Line 1200"/>
            <p:cNvSpPr>
              <a:spLocks noChangeShapeType="1"/>
            </p:cNvSpPr>
            <p:nvPr/>
          </p:nvSpPr>
          <p:spPr bwMode="auto">
            <a:xfrm flipV="1">
              <a:off x="4000" y="3813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Line 1201"/>
            <p:cNvSpPr>
              <a:spLocks noChangeShapeType="1"/>
            </p:cNvSpPr>
            <p:nvPr/>
          </p:nvSpPr>
          <p:spPr bwMode="auto">
            <a:xfrm flipV="1">
              <a:off x="4012" y="3807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Line 1202"/>
            <p:cNvSpPr>
              <a:spLocks noChangeShapeType="1"/>
            </p:cNvSpPr>
            <p:nvPr/>
          </p:nvSpPr>
          <p:spPr bwMode="auto">
            <a:xfrm>
              <a:off x="4024" y="380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Line 1203"/>
            <p:cNvSpPr>
              <a:spLocks noChangeShapeType="1"/>
            </p:cNvSpPr>
            <p:nvPr/>
          </p:nvSpPr>
          <p:spPr bwMode="auto">
            <a:xfrm flipV="1">
              <a:off x="4030" y="3801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Line 1204"/>
            <p:cNvSpPr>
              <a:spLocks noChangeShapeType="1"/>
            </p:cNvSpPr>
            <p:nvPr/>
          </p:nvSpPr>
          <p:spPr bwMode="auto">
            <a:xfrm flipV="1">
              <a:off x="4042" y="3795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Line 1205"/>
            <p:cNvSpPr>
              <a:spLocks noChangeShapeType="1"/>
            </p:cNvSpPr>
            <p:nvPr/>
          </p:nvSpPr>
          <p:spPr bwMode="auto">
            <a:xfrm>
              <a:off x="4054" y="379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Line 1206"/>
            <p:cNvSpPr>
              <a:spLocks noChangeShapeType="1"/>
            </p:cNvSpPr>
            <p:nvPr/>
          </p:nvSpPr>
          <p:spPr bwMode="auto">
            <a:xfrm>
              <a:off x="4066" y="379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Line 1207"/>
            <p:cNvSpPr>
              <a:spLocks noChangeShapeType="1"/>
            </p:cNvSpPr>
            <p:nvPr/>
          </p:nvSpPr>
          <p:spPr bwMode="auto">
            <a:xfrm>
              <a:off x="4072" y="37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Line 1208"/>
            <p:cNvSpPr>
              <a:spLocks noChangeShapeType="1"/>
            </p:cNvSpPr>
            <p:nvPr/>
          </p:nvSpPr>
          <p:spPr bwMode="auto">
            <a:xfrm>
              <a:off x="4084" y="3807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Line 1209"/>
            <p:cNvSpPr>
              <a:spLocks noChangeShapeType="1"/>
            </p:cNvSpPr>
            <p:nvPr/>
          </p:nvSpPr>
          <p:spPr bwMode="auto">
            <a:xfrm flipV="1">
              <a:off x="4096" y="380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Line 1210"/>
            <p:cNvSpPr>
              <a:spLocks noChangeShapeType="1"/>
            </p:cNvSpPr>
            <p:nvPr/>
          </p:nvSpPr>
          <p:spPr bwMode="auto">
            <a:xfrm>
              <a:off x="4102" y="3801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Line 1211"/>
            <p:cNvSpPr>
              <a:spLocks noChangeShapeType="1"/>
            </p:cNvSpPr>
            <p:nvPr/>
          </p:nvSpPr>
          <p:spPr bwMode="auto">
            <a:xfrm>
              <a:off x="4114" y="3801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Line 1212"/>
            <p:cNvSpPr>
              <a:spLocks noChangeShapeType="1"/>
            </p:cNvSpPr>
            <p:nvPr/>
          </p:nvSpPr>
          <p:spPr bwMode="auto">
            <a:xfrm>
              <a:off x="4126" y="3801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Line 1213"/>
            <p:cNvSpPr>
              <a:spLocks noChangeShapeType="1"/>
            </p:cNvSpPr>
            <p:nvPr/>
          </p:nvSpPr>
          <p:spPr bwMode="auto">
            <a:xfrm>
              <a:off x="4138" y="380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Line 1214"/>
            <p:cNvSpPr>
              <a:spLocks noChangeShapeType="1"/>
            </p:cNvSpPr>
            <p:nvPr/>
          </p:nvSpPr>
          <p:spPr bwMode="auto">
            <a:xfrm flipV="1">
              <a:off x="4144" y="3795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Line 1215"/>
            <p:cNvSpPr>
              <a:spLocks noChangeShapeType="1"/>
            </p:cNvSpPr>
            <p:nvPr/>
          </p:nvSpPr>
          <p:spPr bwMode="auto">
            <a:xfrm>
              <a:off x="4156" y="3795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Line 1216"/>
            <p:cNvSpPr>
              <a:spLocks noChangeShapeType="1"/>
            </p:cNvSpPr>
            <p:nvPr/>
          </p:nvSpPr>
          <p:spPr bwMode="auto">
            <a:xfrm>
              <a:off x="4168" y="380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Line 1217"/>
            <p:cNvSpPr>
              <a:spLocks noChangeShapeType="1"/>
            </p:cNvSpPr>
            <p:nvPr/>
          </p:nvSpPr>
          <p:spPr bwMode="auto">
            <a:xfrm>
              <a:off x="4174" y="3801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Line 1218"/>
            <p:cNvSpPr>
              <a:spLocks noChangeShapeType="1"/>
            </p:cNvSpPr>
            <p:nvPr/>
          </p:nvSpPr>
          <p:spPr bwMode="auto">
            <a:xfrm>
              <a:off x="4186" y="3801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Line 1219"/>
            <p:cNvSpPr>
              <a:spLocks noChangeShapeType="1"/>
            </p:cNvSpPr>
            <p:nvPr/>
          </p:nvSpPr>
          <p:spPr bwMode="auto">
            <a:xfrm flipV="1">
              <a:off x="4198" y="3801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Line 1220"/>
            <p:cNvSpPr>
              <a:spLocks noChangeShapeType="1"/>
            </p:cNvSpPr>
            <p:nvPr/>
          </p:nvSpPr>
          <p:spPr bwMode="auto">
            <a:xfrm>
              <a:off x="4210" y="380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Line 1221"/>
            <p:cNvSpPr>
              <a:spLocks noChangeShapeType="1"/>
            </p:cNvSpPr>
            <p:nvPr/>
          </p:nvSpPr>
          <p:spPr bwMode="auto">
            <a:xfrm>
              <a:off x="4216" y="3801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Line 1222"/>
            <p:cNvSpPr>
              <a:spLocks noChangeShapeType="1"/>
            </p:cNvSpPr>
            <p:nvPr/>
          </p:nvSpPr>
          <p:spPr bwMode="auto">
            <a:xfrm>
              <a:off x="4228" y="3801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Line 1223"/>
            <p:cNvSpPr>
              <a:spLocks noChangeShapeType="1"/>
            </p:cNvSpPr>
            <p:nvPr/>
          </p:nvSpPr>
          <p:spPr bwMode="auto">
            <a:xfrm>
              <a:off x="4240" y="380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Line 1224"/>
            <p:cNvSpPr>
              <a:spLocks noChangeShapeType="1"/>
            </p:cNvSpPr>
            <p:nvPr/>
          </p:nvSpPr>
          <p:spPr bwMode="auto">
            <a:xfrm flipV="1">
              <a:off x="4246" y="3765"/>
              <a:ext cx="12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Line 1225"/>
            <p:cNvSpPr>
              <a:spLocks noChangeShapeType="1"/>
            </p:cNvSpPr>
            <p:nvPr/>
          </p:nvSpPr>
          <p:spPr bwMode="auto">
            <a:xfrm flipV="1">
              <a:off x="4258" y="3759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Line 1226"/>
            <p:cNvSpPr>
              <a:spLocks noChangeShapeType="1"/>
            </p:cNvSpPr>
            <p:nvPr/>
          </p:nvSpPr>
          <p:spPr bwMode="auto">
            <a:xfrm flipV="1">
              <a:off x="4270" y="3753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Line 1227"/>
            <p:cNvSpPr>
              <a:spLocks noChangeShapeType="1"/>
            </p:cNvSpPr>
            <p:nvPr/>
          </p:nvSpPr>
          <p:spPr bwMode="auto">
            <a:xfrm flipV="1">
              <a:off x="4282" y="374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Line 1228"/>
            <p:cNvSpPr>
              <a:spLocks noChangeShapeType="1"/>
            </p:cNvSpPr>
            <p:nvPr/>
          </p:nvSpPr>
          <p:spPr bwMode="auto">
            <a:xfrm flipV="1">
              <a:off x="4288" y="3741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Line 1229"/>
            <p:cNvSpPr>
              <a:spLocks noChangeShapeType="1"/>
            </p:cNvSpPr>
            <p:nvPr/>
          </p:nvSpPr>
          <p:spPr bwMode="auto">
            <a:xfrm flipV="1">
              <a:off x="4300" y="3632"/>
              <a:ext cx="1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Line 1230"/>
            <p:cNvSpPr>
              <a:spLocks noChangeShapeType="1"/>
            </p:cNvSpPr>
            <p:nvPr/>
          </p:nvSpPr>
          <p:spPr bwMode="auto">
            <a:xfrm flipV="1">
              <a:off x="4312" y="3602"/>
              <a:ext cx="1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Line 1231"/>
            <p:cNvSpPr>
              <a:spLocks noChangeShapeType="1"/>
            </p:cNvSpPr>
            <p:nvPr/>
          </p:nvSpPr>
          <p:spPr bwMode="auto">
            <a:xfrm>
              <a:off x="4324" y="360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Line 1232"/>
            <p:cNvSpPr>
              <a:spLocks noChangeShapeType="1"/>
            </p:cNvSpPr>
            <p:nvPr/>
          </p:nvSpPr>
          <p:spPr bwMode="auto">
            <a:xfrm flipV="1">
              <a:off x="4330" y="3584"/>
              <a:ext cx="1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Line 1233"/>
            <p:cNvSpPr>
              <a:spLocks noChangeShapeType="1"/>
            </p:cNvSpPr>
            <p:nvPr/>
          </p:nvSpPr>
          <p:spPr bwMode="auto">
            <a:xfrm flipV="1">
              <a:off x="4342" y="3560"/>
              <a:ext cx="1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Line 1234"/>
            <p:cNvSpPr>
              <a:spLocks noChangeShapeType="1"/>
            </p:cNvSpPr>
            <p:nvPr/>
          </p:nvSpPr>
          <p:spPr bwMode="auto">
            <a:xfrm flipV="1">
              <a:off x="4354" y="3542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Line 1235"/>
            <p:cNvSpPr>
              <a:spLocks noChangeShapeType="1"/>
            </p:cNvSpPr>
            <p:nvPr/>
          </p:nvSpPr>
          <p:spPr bwMode="auto">
            <a:xfrm flipV="1">
              <a:off x="4360" y="3530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Line 1236"/>
            <p:cNvSpPr>
              <a:spLocks noChangeShapeType="1"/>
            </p:cNvSpPr>
            <p:nvPr/>
          </p:nvSpPr>
          <p:spPr bwMode="auto">
            <a:xfrm flipV="1">
              <a:off x="4372" y="3518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Line 1237"/>
            <p:cNvSpPr>
              <a:spLocks noChangeShapeType="1"/>
            </p:cNvSpPr>
            <p:nvPr/>
          </p:nvSpPr>
          <p:spPr bwMode="auto">
            <a:xfrm>
              <a:off x="4384" y="3518"/>
              <a:ext cx="1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Line 1238"/>
            <p:cNvSpPr>
              <a:spLocks noChangeShapeType="1"/>
            </p:cNvSpPr>
            <p:nvPr/>
          </p:nvSpPr>
          <p:spPr bwMode="auto">
            <a:xfrm>
              <a:off x="4396" y="354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Line 1239"/>
            <p:cNvSpPr>
              <a:spLocks noChangeShapeType="1"/>
            </p:cNvSpPr>
            <p:nvPr/>
          </p:nvSpPr>
          <p:spPr bwMode="auto">
            <a:xfrm flipV="1">
              <a:off x="4402" y="3476"/>
              <a:ext cx="12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Line 1240"/>
            <p:cNvSpPr>
              <a:spLocks noChangeShapeType="1"/>
            </p:cNvSpPr>
            <p:nvPr/>
          </p:nvSpPr>
          <p:spPr bwMode="auto">
            <a:xfrm flipV="1">
              <a:off x="4414" y="3452"/>
              <a:ext cx="1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Line 1241"/>
            <p:cNvSpPr>
              <a:spLocks noChangeShapeType="1"/>
            </p:cNvSpPr>
            <p:nvPr/>
          </p:nvSpPr>
          <p:spPr bwMode="auto">
            <a:xfrm flipV="1">
              <a:off x="4426" y="3434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Line 1242"/>
            <p:cNvSpPr>
              <a:spLocks noChangeShapeType="1"/>
            </p:cNvSpPr>
            <p:nvPr/>
          </p:nvSpPr>
          <p:spPr bwMode="auto">
            <a:xfrm flipV="1">
              <a:off x="4432" y="3416"/>
              <a:ext cx="1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Line 1243"/>
            <p:cNvSpPr>
              <a:spLocks noChangeShapeType="1"/>
            </p:cNvSpPr>
            <p:nvPr/>
          </p:nvSpPr>
          <p:spPr bwMode="auto">
            <a:xfrm flipV="1">
              <a:off x="4444" y="3398"/>
              <a:ext cx="1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Line 1244"/>
            <p:cNvSpPr>
              <a:spLocks noChangeShapeType="1"/>
            </p:cNvSpPr>
            <p:nvPr/>
          </p:nvSpPr>
          <p:spPr bwMode="auto">
            <a:xfrm flipV="1">
              <a:off x="4456" y="3392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Line 1245"/>
            <p:cNvSpPr>
              <a:spLocks noChangeShapeType="1"/>
            </p:cNvSpPr>
            <p:nvPr/>
          </p:nvSpPr>
          <p:spPr bwMode="auto">
            <a:xfrm>
              <a:off x="4468" y="339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Line 1246"/>
            <p:cNvSpPr>
              <a:spLocks noChangeShapeType="1"/>
            </p:cNvSpPr>
            <p:nvPr/>
          </p:nvSpPr>
          <p:spPr bwMode="auto">
            <a:xfrm flipV="1">
              <a:off x="4474" y="3386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Line 1247"/>
            <p:cNvSpPr>
              <a:spLocks noChangeShapeType="1"/>
            </p:cNvSpPr>
            <p:nvPr/>
          </p:nvSpPr>
          <p:spPr bwMode="auto">
            <a:xfrm flipV="1">
              <a:off x="4486" y="3380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Line 1248"/>
            <p:cNvSpPr>
              <a:spLocks noChangeShapeType="1"/>
            </p:cNvSpPr>
            <p:nvPr/>
          </p:nvSpPr>
          <p:spPr bwMode="auto">
            <a:xfrm>
              <a:off x="4498" y="338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Line 1249"/>
            <p:cNvSpPr>
              <a:spLocks noChangeShapeType="1"/>
            </p:cNvSpPr>
            <p:nvPr/>
          </p:nvSpPr>
          <p:spPr bwMode="auto">
            <a:xfrm>
              <a:off x="4504" y="3386"/>
              <a:ext cx="12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Line 1250"/>
            <p:cNvSpPr>
              <a:spLocks noChangeShapeType="1"/>
            </p:cNvSpPr>
            <p:nvPr/>
          </p:nvSpPr>
          <p:spPr bwMode="auto">
            <a:xfrm>
              <a:off x="4516" y="3452"/>
              <a:ext cx="1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Line 1251"/>
            <p:cNvSpPr>
              <a:spLocks noChangeShapeType="1"/>
            </p:cNvSpPr>
            <p:nvPr/>
          </p:nvSpPr>
          <p:spPr bwMode="auto">
            <a:xfrm flipV="1">
              <a:off x="4528" y="3458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Line 1252"/>
            <p:cNvSpPr>
              <a:spLocks noChangeShapeType="1"/>
            </p:cNvSpPr>
            <p:nvPr/>
          </p:nvSpPr>
          <p:spPr bwMode="auto">
            <a:xfrm>
              <a:off x="4540" y="345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Line 1253"/>
            <p:cNvSpPr>
              <a:spLocks noChangeShapeType="1"/>
            </p:cNvSpPr>
            <p:nvPr/>
          </p:nvSpPr>
          <p:spPr bwMode="auto">
            <a:xfrm>
              <a:off x="4546" y="346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Line 1254"/>
            <p:cNvSpPr>
              <a:spLocks noChangeShapeType="1"/>
            </p:cNvSpPr>
            <p:nvPr/>
          </p:nvSpPr>
          <p:spPr bwMode="auto">
            <a:xfrm flipV="1">
              <a:off x="4558" y="3422"/>
              <a:ext cx="1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Line 1255"/>
            <p:cNvSpPr>
              <a:spLocks noChangeShapeType="1"/>
            </p:cNvSpPr>
            <p:nvPr/>
          </p:nvSpPr>
          <p:spPr bwMode="auto">
            <a:xfrm flipV="1">
              <a:off x="4570" y="3410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Line 1256"/>
            <p:cNvSpPr>
              <a:spLocks noChangeShapeType="1"/>
            </p:cNvSpPr>
            <p:nvPr/>
          </p:nvSpPr>
          <p:spPr bwMode="auto">
            <a:xfrm flipV="1">
              <a:off x="4576" y="340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Line 1257"/>
            <p:cNvSpPr>
              <a:spLocks noChangeShapeType="1"/>
            </p:cNvSpPr>
            <p:nvPr/>
          </p:nvSpPr>
          <p:spPr bwMode="auto">
            <a:xfrm flipV="1">
              <a:off x="4588" y="3380"/>
              <a:ext cx="1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Line 1258"/>
            <p:cNvSpPr>
              <a:spLocks noChangeShapeType="1"/>
            </p:cNvSpPr>
            <p:nvPr/>
          </p:nvSpPr>
          <p:spPr bwMode="auto">
            <a:xfrm flipV="1">
              <a:off x="4600" y="3374"/>
              <a:ext cx="1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Line 1259"/>
            <p:cNvSpPr>
              <a:spLocks noChangeShapeType="1"/>
            </p:cNvSpPr>
            <p:nvPr/>
          </p:nvSpPr>
          <p:spPr bwMode="auto">
            <a:xfrm flipV="1">
              <a:off x="4612" y="3235"/>
              <a:ext cx="6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Line 1260"/>
            <p:cNvSpPr>
              <a:spLocks noChangeShapeType="1"/>
            </p:cNvSpPr>
            <p:nvPr/>
          </p:nvSpPr>
          <p:spPr bwMode="auto">
            <a:xfrm flipV="1">
              <a:off x="4618" y="3211"/>
              <a:ext cx="1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Line 1261"/>
            <p:cNvSpPr>
              <a:spLocks noChangeShapeType="1"/>
            </p:cNvSpPr>
            <p:nvPr/>
          </p:nvSpPr>
          <p:spPr bwMode="auto">
            <a:xfrm flipV="1">
              <a:off x="4630" y="3187"/>
              <a:ext cx="1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Line 1262"/>
            <p:cNvSpPr>
              <a:spLocks noChangeShapeType="1"/>
            </p:cNvSpPr>
            <p:nvPr/>
          </p:nvSpPr>
          <p:spPr bwMode="auto">
            <a:xfrm flipV="1">
              <a:off x="4642" y="3151"/>
              <a:ext cx="12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Line 1263"/>
            <p:cNvSpPr>
              <a:spLocks noChangeShapeType="1"/>
            </p:cNvSpPr>
            <p:nvPr/>
          </p:nvSpPr>
          <p:spPr bwMode="auto">
            <a:xfrm flipV="1">
              <a:off x="4654" y="313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Line 1264"/>
            <p:cNvSpPr>
              <a:spLocks noChangeShapeType="1"/>
            </p:cNvSpPr>
            <p:nvPr/>
          </p:nvSpPr>
          <p:spPr bwMode="auto">
            <a:xfrm flipV="1">
              <a:off x="4660" y="3103"/>
              <a:ext cx="1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Line 1265"/>
            <p:cNvSpPr>
              <a:spLocks noChangeShapeType="1"/>
            </p:cNvSpPr>
            <p:nvPr/>
          </p:nvSpPr>
          <p:spPr bwMode="auto">
            <a:xfrm flipV="1">
              <a:off x="4672" y="3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8" name="Line 1266"/>
            <p:cNvSpPr>
              <a:spLocks noChangeShapeType="1"/>
            </p:cNvSpPr>
            <p:nvPr/>
          </p:nvSpPr>
          <p:spPr bwMode="auto">
            <a:xfrm flipV="1">
              <a:off x="4684" y="30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Line 1267"/>
            <p:cNvSpPr>
              <a:spLocks noChangeShapeType="1"/>
            </p:cNvSpPr>
            <p:nvPr/>
          </p:nvSpPr>
          <p:spPr bwMode="auto">
            <a:xfrm>
              <a:off x="4690" y="308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Line 1268"/>
            <p:cNvSpPr>
              <a:spLocks noChangeShapeType="1"/>
            </p:cNvSpPr>
            <p:nvPr/>
          </p:nvSpPr>
          <p:spPr bwMode="auto">
            <a:xfrm>
              <a:off x="4702" y="3085"/>
              <a:ext cx="12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Rectangle 1269"/>
            <p:cNvSpPr>
              <a:spLocks noChangeArrowheads="1"/>
            </p:cNvSpPr>
            <p:nvPr/>
          </p:nvSpPr>
          <p:spPr bwMode="auto">
            <a:xfrm>
              <a:off x="2997" y="410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11462" name="Rectangle 1270"/>
            <p:cNvSpPr>
              <a:spLocks noChangeArrowheads="1"/>
            </p:cNvSpPr>
            <p:nvPr/>
          </p:nvSpPr>
          <p:spPr bwMode="auto">
            <a:xfrm>
              <a:off x="2997" y="3861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11463" name="Rectangle 1271"/>
            <p:cNvSpPr>
              <a:spLocks noChangeArrowheads="1"/>
            </p:cNvSpPr>
            <p:nvPr/>
          </p:nvSpPr>
          <p:spPr bwMode="auto">
            <a:xfrm>
              <a:off x="2997" y="361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/>
            </a:p>
          </p:txBody>
        </p:sp>
        <p:sp>
          <p:nvSpPr>
            <p:cNvPr id="11464" name="Rectangle 1272"/>
            <p:cNvSpPr>
              <a:spLocks noChangeArrowheads="1"/>
            </p:cNvSpPr>
            <p:nvPr/>
          </p:nvSpPr>
          <p:spPr bwMode="auto">
            <a:xfrm>
              <a:off x="2997" y="3374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1.5</a:t>
              </a:r>
              <a:endParaRPr lang="en-US"/>
            </a:p>
          </p:txBody>
        </p:sp>
        <p:sp>
          <p:nvSpPr>
            <p:cNvPr id="11465" name="Rectangle 1273"/>
            <p:cNvSpPr>
              <a:spLocks noChangeArrowheads="1"/>
            </p:cNvSpPr>
            <p:nvPr/>
          </p:nvSpPr>
          <p:spPr bwMode="auto">
            <a:xfrm>
              <a:off x="2997" y="3127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2.0</a:t>
              </a:r>
              <a:endParaRPr lang="en-US"/>
            </a:p>
          </p:txBody>
        </p:sp>
        <p:sp>
          <p:nvSpPr>
            <p:cNvPr id="11466" name="Rectangle 1274"/>
            <p:cNvSpPr>
              <a:spLocks noChangeArrowheads="1"/>
            </p:cNvSpPr>
            <p:nvPr/>
          </p:nvSpPr>
          <p:spPr bwMode="auto">
            <a:xfrm>
              <a:off x="2997" y="288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2.5</a:t>
              </a:r>
              <a:endParaRPr lang="en-US"/>
            </a:p>
          </p:txBody>
        </p:sp>
        <p:sp>
          <p:nvSpPr>
            <p:cNvPr id="11467" name="Rectangle 1275"/>
            <p:cNvSpPr>
              <a:spLocks noChangeArrowheads="1"/>
            </p:cNvSpPr>
            <p:nvPr/>
          </p:nvSpPr>
          <p:spPr bwMode="auto">
            <a:xfrm>
              <a:off x="3081" y="422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1840</a:t>
              </a:r>
              <a:endParaRPr lang="en-US"/>
            </a:p>
          </p:txBody>
        </p:sp>
        <p:sp>
          <p:nvSpPr>
            <p:cNvPr id="11468" name="Rectangle 1276"/>
            <p:cNvSpPr>
              <a:spLocks noChangeArrowheads="1"/>
            </p:cNvSpPr>
            <p:nvPr/>
          </p:nvSpPr>
          <p:spPr bwMode="auto">
            <a:xfrm>
              <a:off x="3285" y="422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1860</a:t>
              </a:r>
              <a:endParaRPr lang="en-US"/>
            </a:p>
          </p:txBody>
        </p:sp>
        <p:sp>
          <p:nvSpPr>
            <p:cNvPr id="11469" name="Rectangle 1277"/>
            <p:cNvSpPr>
              <a:spLocks noChangeArrowheads="1"/>
            </p:cNvSpPr>
            <p:nvPr/>
          </p:nvSpPr>
          <p:spPr bwMode="auto">
            <a:xfrm>
              <a:off x="3495" y="422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1880</a:t>
              </a:r>
              <a:endParaRPr lang="en-US"/>
            </a:p>
          </p:txBody>
        </p:sp>
        <p:sp>
          <p:nvSpPr>
            <p:cNvPr id="11470" name="Rectangle 1278"/>
            <p:cNvSpPr>
              <a:spLocks noChangeArrowheads="1"/>
            </p:cNvSpPr>
            <p:nvPr/>
          </p:nvSpPr>
          <p:spPr bwMode="auto">
            <a:xfrm>
              <a:off x="3699" y="422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1900</a:t>
              </a:r>
              <a:endParaRPr lang="en-US"/>
            </a:p>
          </p:txBody>
        </p:sp>
        <p:sp>
          <p:nvSpPr>
            <p:cNvPr id="11471" name="Rectangle 1279"/>
            <p:cNvSpPr>
              <a:spLocks noChangeArrowheads="1"/>
            </p:cNvSpPr>
            <p:nvPr/>
          </p:nvSpPr>
          <p:spPr bwMode="auto">
            <a:xfrm>
              <a:off x="3910" y="422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1920</a:t>
              </a:r>
              <a:endParaRPr lang="en-US"/>
            </a:p>
          </p:txBody>
        </p:sp>
        <p:sp>
          <p:nvSpPr>
            <p:cNvPr id="11472" name="Rectangle 1280"/>
            <p:cNvSpPr>
              <a:spLocks noChangeArrowheads="1"/>
            </p:cNvSpPr>
            <p:nvPr/>
          </p:nvSpPr>
          <p:spPr bwMode="auto">
            <a:xfrm>
              <a:off x="4114" y="422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1940</a:t>
              </a:r>
              <a:endParaRPr lang="en-US"/>
            </a:p>
          </p:txBody>
        </p:sp>
        <p:sp>
          <p:nvSpPr>
            <p:cNvPr id="11473" name="Rectangle 1281"/>
            <p:cNvSpPr>
              <a:spLocks noChangeArrowheads="1"/>
            </p:cNvSpPr>
            <p:nvPr/>
          </p:nvSpPr>
          <p:spPr bwMode="auto">
            <a:xfrm>
              <a:off x="4318" y="422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1960</a:t>
              </a:r>
              <a:endParaRPr lang="en-US"/>
            </a:p>
          </p:txBody>
        </p:sp>
        <p:sp>
          <p:nvSpPr>
            <p:cNvPr id="11474" name="Rectangle 1282"/>
            <p:cNvSpPr>
              <a:spLocks noChangeArrowheads="1"/>
            </p:cNvSpPr>
            <p:nvPr/>
          </p:nvSpPr>
          <p:spPr bwMode="auto">
            <a:xfrm>
              <a:off x="4528" y="422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1980</a:t>
              </a:r>
              <a:endParaRPr lang="en-US"/>
            </a:p>
          </p:txBody>
        </p:sp>
        <p:sp>
          <p:nvSpPr>
            <p:cNvPr id="11475" name="Rectangle 1283"/>
            <p:cNvSpPr>
              <a:spLocks noChangeArrowheads="1"/>
            </p:cNvSpPr>
            <p:nvPr/>
          </p:nvSpPr>
          <p:spPr bwMode="auto">
            <a:xfrm>
              <a:off x="4732" y="4222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2000</a:t>
              </a:r>
              <a:endParaRPr lang="en-US"/>
            </a:p>
          </p:txBody>
        </p:sp>
        <p:sp>
          <p:nvSpPr>
            <p:cNvPr id="11476" name="Rectangle 1036"/>
            <p:cNvSpPr>
              <a:spLocks noChangeArrowheads="1"/>
            </p:cNvSpPr>
            <p:nvPr/>
          </p:nvSpPr>
          <p:spPr bwMode="auto">
            <a:xfrm>
              <a:off x="3259" y="2987"/>
              <a:ext cx="23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Global</a:t>
              </a:r>
              <a:endParaRPr lang="en-US"/>
            </a:p>
          </p:txBody>
        </p:sp>
      </p:grpSp>
      <p:sp>
        <p:nvSpPr>
          <p:cNvPr id="11272" name="Text Box 1555"/>
          <p:cNvSpPr txBox="1">
            <a:spLocks noChangeArrowheads="1"/>
          </p:cNvSpPr>
          <p:nvPr/>
        </p:nvSpPr>
        <p:spPr bwMode="auto">
          <a:xfrm>
            <a:off x="176213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29.9</a:t>
            </a:r>
          </a:p>
        </p:txBody>
      </p:sp>
      <p:sp>
        <p:nvSpPr>
          <p:cNvPr id="11273" name="TextBox 5"/>
          <p:cNvSpPr txBox="1">
            <a:spLocks noChangeArrowheads="1"/>
          </p:cNvSpPr>
          <p:nvPr/>
        </p:nvSpPr>
        <p:spPr bwMode="auto">
          <a:xfrm rot="-5400000">
            <a:off x="-1121568" y="3205956"/>
            <a:ext cx="2489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1219</Words>
  <Application>Microsoft Office PowerPoint</Application>
  <PresentationFormat>On-screen Show (4:3)</PresentationFormat>
  <Paragraphs>705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Symbol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Bonan</dc:creator>
  <cp:lastModifiedBy>bonan</cp:lastModifiedBy>
  <cp:revision>129</cp:revision>
  <cp:lastPrinted>1601-01-01T00:00:00Z</cp:lastPrinted>
  <dcterms:created xsi:type="dcterms:W3CDTF">1601-01-01T00:00:00Z</dcterms:created>
  <dcterms:modified xsi:type="dcterms:W3CDTF">2013-01-02T17:07:33Z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