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10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1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3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0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49670-F107-BE41-A4F3-8BD1A0CA14AE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1C43-5BE9-C742-897A-0867A6042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9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244600"/>
            <a:ext cx="58928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2247900"/>
            <a:ext cx="70485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4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8686800" cy="1833437"/>
          </a:xfrm>
        </p:spPr>
        <p:txBody>
          <a:bodyPr>
            <a:normAutofit/>
          </a:bodyPr>
          <a:lstStyle/>
          <a:p>
            <a:r>
              <a:rPr lang="en-US" dirty="0" smtClean="0"/>
              <a:t>“Biomass” </a:t>
            </a:r>
            <a:r>
              <a:rPr lang="en-US" dirty="0" err="1" smtClean="0"/>
              <a:t>vs</a:t>
            </a:r>
            <a:r>
              <a:rPr lang="en-US" dirty="0" smtClean="0"/>
              <a:t> “Height”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allometry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90596"/>
            <a:ext cx="6540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 Result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930400"/>
            <a:ext cx="71374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3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 Continuous Fields (VCF)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“Spectral </a:t>
            </a:r>
            <a:r>
              <a:rPr lang="en-US" dirty="0" err="1" smtClean="0"/>
              <a:t>Unmixing</a:t>
            </a:r>
            <a:r>
              <a:rPr lang="en-US" dirty="0" smtClean="0"/>
              <a:t>” </a:t>
            </a:r>
          </a:p>
          <a:p>
            <a:r>
              <a:rPr lang="en-US" dirty="0" smtClean="0"/>
              <a:t>Not radiative spectrum but rather </a:t>
            </a:r>
            <a:r>
              <a:rPr lang="en-US" dirty="0" err="1" smtClean="0"/>
              <a:t>fourier</a:t>
            </a:r>
            <a:r>
              <a:rPr lang="en-US" dirty="0" smtClean="0"/>
              <a:t> series of seasonality</a:t>
            </a:r>
          </a:p>
          <a:p>
            <a:r>
              <a:rPr lang="en-US" dirty="0" smtClean="0"/>
              <a:t>Grasses have a different seasonal cycle than forests; deciduous trees have a different seasonal cycle than evergreen forests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5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1325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Unmixing</a:t>
            </a:r>
            <a:r>
              <a:rPr lang="en-US" dirty="0" smtClean="0"/>
              <a:t>” the NDVI </a:t>
            </a:r>
            <a:r>
              <a:rPr lang="en-US" dirty="0" err="1" smtClean="0"/>
              <a:t>timeseries</a:t>
            </a:r>
            <a:r>
              <a:rPr lang="en-US" dirty="0" smtClean="0"/>
              <a:t> pixel by pixel gives a fractional cover of each vegetation type for each pixel (down to 1 km globally!)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73100"/>
            <a:ext cx="8255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067" y="0"/>
            <a:ext cx="3498332" cy="1905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Land-Use Change &amp; Disturbance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765"/>
            <a:ext cx="9144000" cy="494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6" y="12255"/>
            <a:ext cx="4659174" cy="19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4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Value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9122"/>
            <a:ext cx="8229600" cy="26688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“Atmospheric Effects” systematically decrease NDVI</a:t>
            </a:r>
          </a:p>
          <a:p>
            <a:r>
              <a:rPr lang="en-US" dirty="0" smtClean="0"/>
              <a:t>Over some compositing period, choose the highest NDVI for each pixel in a given region</a:t>
            </a:r>
          </a:p>
          <a:p>
            <a:r>
              <a:rPr lang="en-US" dirty="0" smtClean="0"/>
              <a:t>Compose an image of the maximum value of each pixel during the compositing period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70" y="1417638"/>
            <a:ext cx="59944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3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FASIR: Fourier Adjustment, Seasonal Interpolation,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6413"/>
            <a:ext cx="8229600" cy="4525963"/>
          </a:xfrm>
        </p:spPr>
        <p:txBody>
          <a:bodyPr/>
          <a:lstStyle/>
          <a:p>
            <a:r>
              <a:rPr lang="en-US" dirty="0" smtClean="0"/>
              <a:t>FA</a:t>
            </a:r>
          </a:p>
          <a:p>
            <a:r>
              <a:rPr lang="en-US" dirty="0" smtClean="0"/>
              <a:t>SI</a:t>
            </a:r>
          </a:p>
          <a:p>
            <a:r>
              <a:rPr lang="en-US" dirty="0" smtClean="0"/>
              <a:t>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5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952500"/>
            <a:ext cx="4445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67" y="162010"/>
            <a:ext cx="3904810" cy="1438189"/>
          </a:xfrm>
        </p:spPr>
        <p:txBody>
          <a:bodyPr/>
          <a:lstStyle/>
          <a:p>
            <a:r>
              <a:rPr lang="en-US" dirty="0" smtClean="0"/>
              <a:t>Satellite Orbital 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32" y="1897493"/>
            <a:ext cx="26775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Orbital changes in NOAA satellites produce systematic changes in viewing angle and time of day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032" y="184666"/>
            <a:ext cx="570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790700"/>
            <a:ext cx="3352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92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154</Words>
  <Application>Microsoft Macintosh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Vegetation Continuous Fields (VCF)</vt:lpstr>
      <vt:lpstr>VCF</vt:lpstr>
      <vt:lpstr>Land-Use Change &amp; Disturbance</vt:lpstr>
      <vt:lpstr>Maximum Value Compositing</vt:lpstr>
      <vt:lpstr>FASIR: Fourier Adjustment, Seasonal Interpolation, Reconstruction</vt:lpstr>
      <vt:lpstr>PowerPoint Presentation</vt:lpstr>
      <vt:lpstr>Satellite Orbital Artifacts</vt:lpstr>
      <vt:lpstr>PowerPoint Presentation</vt:lpstr>
      <vt:lpstr>PowerPoint Presentation</vt:lpstr>
      <vt:lpstr>Biomass</vt:lpstr>
      <vt:lpstr>“Biomass” vs “Height” (allometry)</vt:lpstr>
      <vt:lpstr>Biomass Result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Denning</dc:creator>
  <cp:lastModifiedBy>Scott Denning</cp:lastModifiedBy>
  <cp:revision>6</cp:revision>
  <dcterms:created xsi:type="dcterms:W3CDTF">2016-09-13T11:52:37Z</dcterms:created>
  <dcterms:modified xsi:type="dcterms:W3CDTF">2016-09-13T12:32:49Z</dcterms:modified>
</cp:coreProperties>
</file>