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21" r:id="rId2"/>
    <p:sldId id="446" r:id="rId3"/>
    <p:sldId id="379" r:id="rId4"/>
    <p:sldId id="449" r:id="rId5"/>
    <p:sldId id="377" r:id="rId6"/>
    <p:sldId id="378" r:id="rId7"/>
    <p:sldId id="324" r:id="rId8"/>
    <p:sldId id="325" r:id="rId9"/>
    <p:sldId id="462" r:id="rId10"/>
    <p:sldId id="408" r:id="rId11"/>
    <p:sldId id="450" r:id="rId12"/>
    <p:sldId id="458" r:id="rId13"/>
    <p:sldId id="447" r:id="rId14"/>
    <p:sldId id="329" r:id="rId15"/>
    <p:sldId id="467" r:id="rId16"/>
    <p:sldId id="463" r:id="rId17"/>
    <p:sldId id="439" r:id="rId18"/>
    <p:sldId id="389" r:id="rId19"/>
    <p:sldId id="441" r:id="rId20"/>
    <p:sldId id="460" r:id="rId21"/>
    <p:sldId id="459" r:id="rId22"/>
    <p:sldId id="468" r:id="rId23"/>
    <p:sldId id="464" r:id="rId24"/>
    <p:sldId id="452" r:id="rId25"/>
    <p:sldId id="465" r:id="rId26"/>
    <p:sldId id="466" r:id="rId27"/>
    <p:sldId id="469" r:id="rId28"/>
    <p:sldId id="448" r:id="rId29"/>
    <p:sldId id="430" r:id="rId30"/>
    <p:sldId id="431" r:id="rId31"/>
    <p:sldId id="432" r:id="rId32"/>
    <p:sldId id="433" r:id="rId33"/>
    <p:sldId id="434" r:id="rId34"/>
    <p:sldId id="470" r:id="rId35"/>
    <p:sldId id="456" r:id="rId36"/>
    <p:sldId id="457" r:id="rId37"/>
    <p:sldId id="367" r:id="rId38"/>
    <p:sldId id="453" r:id="rId39"/>
    <p:sldId id="461" r:id="rId40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2496" y="-2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denning:Synced:Work:LongTail:500years:500yea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denning:Synced:Work:LongTail:500years:500years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Emissions</a:t>
            </a:r>
          </a:p>
        </c:rich>
      </c:tx>
      <c:layout>
        <c:manualLayout>
          <c:xMode val="edge"/>
          <c:yMode val="edge"/>
          <c:x val="0.658584998350275"/>
          <c:y val="0.14123701813275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258311461067"/>
          <c:y val="0.0388885243511228"/>
          <c:w val="0.820429133858268"/>
          <c:h val="0.783145231846019"/>
        </c:manualLayout>
      </c:layout>
      <c:scatterChart>
        <c:scatterStyle val="lineMarker"/>
        <c:varyColors val="0"/>
        <c:ser>
          <c:idx val="0"/>
          <c:order val="0"/>
          <c:tx>
            <c:v>Emissions</c:v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Sheet1!$B$2:$B$502</c:f>
              <c:numCache>
                <c:formatCode>General</c:formatCode>
                <c:ptCount val="501"/>
                <c:pt idx="0">
                  <c:v>0.008</c:v>
                </c:pt>
                <c:pt idx="1">
                  <c:v>0.008</c:v>
                </c:pt>
                <c:pt idx="2">
                  <c:v>0.01</c:v>
                </c:pt>
                <c:pt idx="3">
                  <c:v>0.009</c:v>
                </c:pt>
                <c:pt idx="4">
                  <c:v>0.009</c:v>
                </c:pt>
                <c:pt idx="5">
                  <c:v>0.009</c:v>
                </c:pt>
                <c:pt idx="6">
                  <c:v>0.01</c:v>
                </c:pt>
                <c:pt idx="7">
                  <c:v>0.01</c:v>
                </c:pt>
                <c:pt idx="8">
                  <c:v>0.01</c:v>
                </c:pt>
                <c:pt idx="9">
                  <c:v>0.01</c:v>
                </c:pt>
                <c:pt idx="10">
                  <c:v>0.01</c:v>
                </c:pt>
                <c:pt idx="11">
                  <c:v>0.011</c:v>
                </c:pt>
                <c:pt idx="12">
                  <c:v>0.011</c:v>
                </c:pt>
                <c:pt idx="13">
                  <c:v>0.011</c:v>
                </c:pt>
                <c:pt idx="14">
                  <c:v>0.011</c:v>
                </c:pt>
                <c:pt idx="15">
                  <c:v>0.012</c:v>
                </c:pt>
                <c:pt idx="16">
                  <c:v>0.013</c:v>
                </c:pt>
                <c:pt idx="17">
                  <c:v>0.014</c:v>
                </c:pt>
                <c:pt idx="18">
                  <c:v>0.014</c:v>
                </c:pt>
                <c:pt idx="19">
                  <c:v>0.014</c:v>
                </c:pt>
                <c:pt idx="20">
                  <c:v>0.014</c:v>
                </c:pt>
                <c:pt idx="21">
                  <c:v>0.014</c:v>
                </c:pt>
                <c:pt idx="22">
                  <c:v>0.015</c:v>
                </c:pt>
                <c:pt idx="23">
                  <c:v>0.016</c:v>
                </c:pt>
                <c:pt idx="24">
                  <c:v>0.016</c:v>
                </c:pt>
                <c:pt idx="25">
                  <c:v>0.017</c:v>
                </c:pt>
                <c:pt idx="26">
                  <c:v>0.017</c:v>
                </c:pt>
                <c:pt idx="27">
                  <c:v>0.018</c:v>
                </c:pt>
                <c:pt idx="28">
                  <c:v>0.018</c:v>
                </c:pt>
                <c:pt idx="29">
                  <c:v>0.018</c:v>
                </c:pt>
                <c:pt idx="30">
                  <c:v>0.024</c:v>
                </c:pt>
                <c:pt idx="31">
                  <c:v>0.023</c:v>
                </c:pt>
                <c:pt idx="32">
                  <c:v>0.023</c:v>
                </c:pt>
                <c:pt idx="33">
                  <c:v>0.024</c:v>
                </c:pt>
                <c:pt idx="34">
                  <c:v>0.024</c:v>
                </c:pt>
                <c:pt idx="35">
                  <c:v>0.025</c:v>
                </c:pt>
                <c:pt idx="36">
                  <c:v>0.029</c:v>
                </c:pt>
                <c:pt idx="37">
                  <c:v>0.029</c:v>
                </c:pt>
                <c:pt idx="38">
                  <c:v>0.03</c:v>
                </c:pt>
                <c:pt idx="39">
                  <c:v>0.031</c:v>
                </c:pt>
                <c:pt idx="40">
                  <c:v>0.033</c:v>
                </c:pt>
                <c:pt idx="41">
                  <c:v>0.034</c:v>
                </c:pt>
                <c:pt idx="42">
                  <c:v>0.036</c:v>
                </c:pt>
                <c:pt idx="43">
                  <c:v>0.037</c:v>
                </c:pt>
                <c:pt idx="44">
                  <c:v>0.039</c:v>
                </c:pt>
                <c:pt idx="45">
                  <c:v>0.043</c:v>
                </c:pt>
                <c:pt idx="46">
                  <c:v>0.043</c:v>
                </c:pt>
                <c:pt idx="47">
                  <c:v>0.046</c:v>
                </c:pt>
                <c:pt idx="48">
                  <c:v>0.047</c:v>
                </c:pt>
                <c:pt idx="49">
                  <c:v>0.05</c:v>
                </c:pt>
                <c:pt idx="50">
                  <c:v>0.054</c:v>
                </c:pt>
                <c:pt idx="51">
                  <c:v>0.054</c:v>
                </c:pt>
                <c:pt idx="52">
                  <c:v>0.057</c:v>
                </c:pt>
                <c:pt idx="53">
                  <c:v>0.059</c:v>
                </c:pt>
                <c:pt idx="54">
                  <c:v>0.069</c:v>
                </c:pt>
                <c:pt idx="55">
                  <c:v>0.071</c:v>
                </c:pt>
                <c:pt idx="56">
                  <c:v>0.076</c:v>
                </c:pt>
                <c:pt idx="57">
                  <c:v>0.077</c:v>
                </c:pt>
                <c:pt idx="58">
                  <c:v>0.078</c:v>
                </c:pt>
                <c:pt idx="59">
                  <c:v>0.083</c:v>
                </c:pt>
                <c:pt idx="60">
                  <c:v>0.091</c:v>
                </c:pt>
                <c:pt idx="61">
                  <c:v>0.095</c:v>
                </c:pt>
                <c:pt idx="62">
                  <c:v>0.097</c:v>
                </c:pt>
                <c:pt idx="63">
                  <c:v>0.104</c:v>
                </c:pt>
                <c:pt idx="64">
                  <c:v>0.112</c:v>
                </c:pt>
                <c:pt idx="65">
                  <c:v>0.119</c:v>
                </c:pt>
                <c:pt idx="66">
                  <c:v>0.122</c:v>
                </c:pt>
                <c:pt idx="67">
                  <c:v>0.13</c:v>
                </c:pt>
                <c:pt idx="68">
                  <c:v>0.135</c:v>
                </c:pt>
                <c:pt idx="69">
                  <c:v>0.142</c:v>
                </c:pt>
                <c:pt idx="70">
                  <c:v>0.147</c:v>
                </c:pt>
                <c:pt idx="71">
                  <c:v>0.156</c:v>
                </c:pt>
                <c:pt idx="72">
                  <c:v>0.173</c:v>
                </c:pt>
                <c:pt idx="73">
                  <c:v>0.184</c:v>
                </c:pt>
                <c:pt idx="74">
                  <c:v>0.174</c:v>
                </c:pt>
                <c:pt idx="75">
                  <c:v>0.188</c:v>
                </c:pt>
                <c:pt idx="76">
                  <c:v>0.191</c:v>
                </c:pt>
                <c:pt idx="77">
                  <c:v>0.194</c:v>
                </c:pt>
                <c:pt idx="78">
                  <c:v>0.196</c:v>
                </c:pt>
                <c:pt idx="79">
                  <c:v>0.21</c:v>
                </c:pt>
                <c:pt idx="80">
                  <c:v>0.236</c:v>
                </c:pt>
                <c:pt idx="81">
                  <c:v>0.243</c:v>
                </c:pt>
                <c:pt idx="82">
                  <c:v>0.256</c:v>
                </c:pt>
                <c:pt idx="83">
                  <c:v>0.272</c:v>
                </c:pt>
                <c:pt idx="84">
                  <c:v>0.275</c:v>
                </c:pt>
                <c:pt idx="85">
                  <c:v>0.277</c:v>
                </c:pt>
                <c:pt idx="86">
                  <c:v>0.281</c:v>
                </c:pt>
                <c:pt idx="87">
                  <c:v>0.295</c:v>
                </c:pt>
                <c:pt idx="88">
                  <c:v>0.327</c:v>
                </c:pt>
                <c:pt idx="89">
                  <c:v>0.327</c:v>
                </c:pt>
                <c:pt idx="90">
                  <c:v>0.356</c:v>
                </c:pt>
                <c:pt idx="91">
                  <c:v>0.372</c:v>
                </c:pt>
                <c:pt idx="92">
                  <c:v>0.374</c:v>
                </c:pt>
                <c:pt idx="93">
                  <c:v>0.37</c:v>
                </c:pt>
                <c:pt idx="94">
                  <c:v>0.383</c:v>
                </c:pt>
                <c:pt idx="95">
                  <c:v>0.406</c:v>
                </c:pt>
                <c:pt idx="96">
                  <c:v>0.419</c:v>
                </c:pt>
                <c:pt idx="97">
                  <c:v>0.44</c:v>
                </c:pt>
                <c:pt idx="98">
                  <c:v>0.465</c:v>
                </c:pt>
                <c:pt idx="99">
                  <c:v>0.507</c:v>
                </c:pt>
                <c:pt idx="100">
                  <c:v>0.534</c:v>
                </c:pt>
                <c:pt idx="101">
                  <c:v>0.552</c:v>
                </c:pt>
                <c:pt idx="102">
                  <c:v>0.566</c:v>
                </c:pt>
                <c:pt idx="103">
                  <c:v>0.617</c:v>
                </c:pt>
                <c:pt idx="104">
                  <c:v>0.624</c:v>
                </c:pt>
                <c:pt idx="105">
                  <c:v>0.663</c:v>
                </c:pt>
                <c:pt idx="106">
                  <c:v>0.707</c:v>
                </c:pt>
                <c:pt idx="107">
                  <c:v>0.784</c:v>
                </c:pt>
                <c:pt idx="108">
                  <c:v>0.75</c:v>
                </c:pt>
                <c:pt idx="109">
                  <c:v>0.785</c:v>
                </c:pt>
                <c:pt idx="110">
                  <c:v>0.819</c:v>
                </c:pt>
                <c:pt idx="111">
                  <c:v>0.836</c:v>
                </c:pt>
                <c:pt idx="112">
                  <c:v>0.879</c:v>
                </c:pt>
                <c:pt idx="113">
                  <c:v>0.943</c:v>
                </c:pt>
                <c:pt idx="114">
                  <c:v>0.85</c:v>
                </c:pt>
                <c:pt idx="115">
                  <c:v>0.838</c:v>
                </c:pt>
                <c:pt idx="116">
                  <c:v>0.901</c:v>
                </c:pt>
                <c:pt idx="117">
                  <c:v>0.955</c:v>
                </c:pt>
                <c:pt idx="118">
                  <c:v>0.936</c:v>
                </c:pt>
                <c:pt idx="119">
                  <c:v>0.806</c:v>
                </c:pt>
                <c:pt idx="120">
                  <c:v>0.932</c:v>
                </c:pt>
                <c:pt idx="121">
                  <c:v>0.803</c:v>
                </c:pt>
                <c:pt idx="122">
                  <c:v>0.845</c:v>
                </c:pt>
                <c:pt idx="123">
                  <c:v>0.97</c:v>
                </c:pt>
                <c:pt idx="124">
                  <c:v>0.963</c:v>
                </c:pt>
                <c:pt idx="125">
                  <c:v>0.975</c:v>
                </c:pt>
                <c:pt idx="126">
                  <c:v>0.983</c:v>
                </c:pt>
                <c:pt idx="127">
                  <c:v>1.062</c:v>
                </c:pt>
                <c:pt idx="128">
                  <c:v>1.065</c:v>
                </c:pt>
                <c:pt idx="129">
                  <c:v>1.145</c:v>
                </c:pt>
                <c:pt idx="130">
                  <c:v>1.053</c:v>
                </c:pt>
                <c:pt idx="131">
                  <c:v>0.94</c:v>
                </c:pt>
                <c:pt idx="132">
                  <c:v>0.847</c:v>
                </c:pt>
                <c:pt idx="133">
                  <c:v>0.893</c:v>
                </c:pt>
                <c:pt idx="134">
                  <c:v>0.973</c:v>
                </c:pt>
                <c:pt idx="135">
                  <c:v>1.027</c:v>
                </c:pt>
                <c:pt idx="136">
                  <c:v>1.13</c:v>
                </c:pt>
                <c:pt idx="137">
                  <c:v>1.209</c:v>
                </c:pt>
                <c:pt idx="138">
                  <c:v>1.142</c:v>
                </c:pt>
                <c:pt idx="139">
                  <c:v>1.192</c:v>
                </c:pt>
                <c:pt idx="140">
                  <c:v>1.299</c:v>
                </c:pt>
                <c:pt idx="141">
                  <c:v>1.334</c:v>
                </c:pt>
                <c:pt idx="142">
                  <c:v>1.342</c:v>
                </c:pt>
                <c:pt idx="143">
                  <c:v>1.391</c:v>
                </c:pt>
                <c:pt idx="144">
                  <c:v>1.383</c:v>
                </c:pt>
                <c:pt idx="145">
                  <c:v>1.16</c:v>
                </c:pt>
                <c:pt idx="146">
                  <c:v>1.238</c:v>
                </c:pt>
                <c:pt idx="147">
                  <c:v>1.392</c:v>
                </c:pt>
                <c:pt idx="148">
                  <c:v>1.469</c:v>
                </c:pt>
                <c:pt idx="149">
                  <c:v>1.419</c:v>
                </c:pt>
                <c:pt idx="150">
                  <c:v>1.63</c:v>
                </c:pt>
                <c:pt idx="151">
                  <c:v>1.767</c:v>
                </c:pt>
                <c:pt idx="152">
                  <c:v>1.795</c:v>
                </c:pt>
                <c:pt idx="153">
                  <c:v>1.841</c:v>
                </c:pt>
                <c:pt idx="154">
                  <c:v>1.865</c:v>
                </c:pt>
                <c:pt idx="155">
                  <c:v>2.043</c:v>
                </c:pt>
                <c:pt idx="156">
                  <c:v>2.177</c:v>
                </c:pt>
                <c:pt idx="157">
                  <c:v>2.27</c:v>
                </c:pt>
                <c:pt idx="158">
                  <c:v>2.33</c:v>
                </c:pt>
                <c:pt idx="159">
                  <c:v>2.462</c:v>
                </c:pt>
                <c:pt idx="160">
                  <c:v>2.577</c:v>
                </c:pt>
                <c:pt idx="161">
                  <c:v>2.594</c:v>
                </c:pt>
                <c:pt idx="162">
                  <c:v>2.7</c:v>
                </c:pt>
                <c:pt idx="163">
                  <c:v>2.847</c:v>
                </c:pt>
                <c:pt idx="164">
                  <c:v>3.008</c:v>
                </c:pt>
                <c:pt idx="165">
                  <c:v>3.145</c:v>
                </c:pt>
                <c:pt idx="166">
                  <c:v>3.305</c:v>
                </c:pt>
                <c:pt idx="167">
                  <c:v>3.411</c:v>
                </c:pt>
                <c:pt idx="168">
                  <c:v>3.588</c:v>
                </c:pt>
                <c:pt idx="169">
                  <c:v>3.8</c:v>
                </c:pt>
                <c:pt idx="170">
                  <c:v>4.076</c:v>
                </c:pt>
                <c:pt idx="171">
                  <c:v>4.23</c:v>
                </c:pt>
                <c:pt idx="172">
                  <c:v>4.398</c:v>
                </c:pt>
                <c:pt idx="173">
                  <c:v>4.633999999999998</c:v>
                </c:pt>
                <c:pt idx="174">
                  <c:v>4.643</c:v>
                </c:pt>
                <c:pt idx="175">
                  <c:v>4.613999999999994</c:v>
                </c:pt>
                <c:pt idx="176">
                  <c:v>4.883</c:v>
                </c:pt>
                <c:pt idx="177">
                  <c:v>5.021</c:v>
                </c:pt>
                <c:pt idx="178">
                  <c:v>5.084</c:v>
                </c:pt>
                <c:pt idx="179">
                  <c:v>5.366999999999995</c:v>
                </c:pt>
                <c:pt idx="180">
                  <c:v>5.316</c:v>
                </c:pt>
                <c:pt idx="181">
                  <c:v>5.151</c:v>
                </c:pt>
                <c:pt idx="182">
                  <c:v>5.119</c:v>
                </c:pt>
                <c:pt idx="183">
                  <c:v>5.099</c:v>
                </c:pt>
                <c:pt idx="184">
                  <c:v>5.283</c:v>
                </c:pt>
                <c:pt idx="185">
                  <c:v>5.434</c:v>
                </c:pt>
                <c:pt idx="186">
                  <c:v>5.603</c:v>
                </c:pt>
                <c:pt idx="187">
                  <c:v>5.747</c:v>
                </c:pt>
                <c:pt idx="188">
                  <c:v>5.96</c:v>
                </c:pt>
                <c:pt idx="189">
                  <c:v>6.081</c:v>
                </c:pt>
                <c:pt idx="190">
                  <c:v>6.149</c:v>
                </c:pt>
                <c:pt idx="191">
                  <c:v>6.241</c:v>
                </c:pt>
                <c:pt idx="192">
                  <c:v>6.125999999999975</c:v>
                </c:pt>
                <c:pt idx="193">
                  <c:v>6.132</c:v>
                </c:pt>
                <c:pt idx="194">
                  <c:v>6.249</c:v>
                </c:pt>
                <c:pt idx="195">
                  <c:v>6.387</c:v>
                </c:pt>
                <c:pt idx="196">
                  <c:v>6.523999999999996</c:v>
                </c:pt>
                <c:pt idx="197">
                  <c:v>6.649</c:v>
                </c:pt>
                <c:pt idx="198">
                  <c:v>6.63</c:v>
                </c:pt>
                <c:pt idx="199">
                  <c:v>6.571</c:v>
                </c:pt>
                <c:pt idx="200">
                  <c:v>6.738</c:v>
                </c:pt>
                <c:pt idx="201">
                  <c:v>6.9</c:v>
                </c:pt>
                <c:pt idx="202">
                  <c:v>6.955</c:v>
                </c:pt>
                <c:pt idx="203">
                  <c:v>7.289</c:v>
                </c:pt>
                <c:pt idx="204">
                  <c:v>7.671</c:v>
                </c:pt>
                <c:pt idx="205">
                  <c:v>7.971</c:v>
                </c:pt>
                <c:pt idx="206">
                  <c:v>8.225</c:v>
                </c:pt>
                <c:pt idx="207">
                  <c:v>8.365</c:v>
                </c:pt>
                <c:pt idx="208">
                  <c:v>8.39514</c:v>
                </c:pt>
                <c:pt idx="209">
                  <c:v>8.60996</c:v>
                </c:pt>
                <c:pt idx="210">
                  <c:v>8.81955</c:v>
                </c:pt>
                <c:pt idx="211">
                  <c:v>9.03507</c:v>
                </c:pt>
                <c:pt idx="212">
                  <c:v>9.25986</c:v>
                </c:pt>
                <c:pt idx="213">
                  <c:v>9.4941</c:v>
                </c:pt>
                <c:pt idx="214">
                  <c:v>9.737969999999998</c:v>
                </c:pt>
                <c:pt idx="215">
                  <c:v>9.99163</c:v>
                </c:pt>
                <c:pt idx="216">
                  <c:v>10.2553</c:v>
                </c:pt>
                <c:pt idx="217">
                  <c:v>10.5291</c:v>
                </c:pt>
                <c:pt idx="218">
                  <c:v>10.8132</c:v>
                </c:pt>
                <c:pt idx="219">
                  <c:v>11.1078</c:v>
                </c:pt>
                <c:pt idx="220">
                  <c:v>11.4038</c:v>
                </c:pt>
                <c:pt idx="221">
                  <c:v>11.7073</c:v>
                </c:pt>
                <c:pt idx="222">
                  <c:v>12.0212</c:v>
                </c:pt>
                <c:pt idx="223">
                  <c:v>12.3452</c:v>
                </c:pt>
                <c:pt idx="224">
                  <c:v>12.6787</c:v>
                </c:pt>
                <c:pt idx="225">
                  <c:v>13.0213</c:v>
                </c:pt>
                <c:pt idx="226">
                  <c:v>13.3724</c:v>
                </c:pt>
                <c:pt idx="227">
                  <c:v>13.7316</c:v>
                </c:pt>
                <c:pt idx="228">
                  <c:v>14.0984</c:v>
                </c:pt>
                <c:pt idx="229">
                  <c:v>14.4724</c:v>
                </c:pt>
                <c:pt idx="230">
                  <c:v>14.8453</c:v>
                </c:pt>
                <c:pt idx="231">
                  <c:v>15.2215</c:v>
                </c:pt>
                <c:pt idx="232">
                  <c:v>15.6054</c:v>
                </c:pt>
                <c:pt idx="233">
                  <c:v>15.9963</c:v>
                </c:pt>
                <c:pt idx="234">
                  <c:v>16.394</c:v>
                </c:pt>
                <c:pt idx="235">
                  <c:v>16.7979</c:v>
                </c:pt>
                <c:pt idx="236">
                  <c:v>17.2075</c:v>
                </c:pt>
                <c:pt idx="237">
                  <c:v>17.6223</c:v>
                </c:pt>
                <c:pt idx="238">
                  <c:v>18.042</c:v>
                </c:pt>
                <c:pt idx="239">
                  <c:v>18.466</c:v>
                </c:pt>
                <c:pt idx="240">
                  <c:v>18.9096</c:v>
                </c:pt>
                <c:pt idx="241">
                  <c:v>19.3764</c:v>
                </c:pt>
                <c:pt idx="242">
                  <c:v>19.8503</c:v>
                </c:pt>
                <c:pt idx="243">
                  <c:v>20.3259</c:v>
                </c:pt>
                <c:pt idx="244">
                  <c:v>20.7979</c:v>
                </c:pt>
                <c:pt idx="245">
                  <c:v>21.2607</c:v>
                </c:pt>
                <c:pt idx="246">
                  <c:v>21.7089</c:v>
                </c:pt>
                <c:pt idx="247">
                  <c:v>22.1372</c:v>
                </c:pt>
                <c:pt idx="248">
                  <c:v>22.54</c:v>
                </c:pt>
                <c:pt idx="249">
                  <c:v>22.912</c:v>
                </c:pt>
                <c:pt idx="250">
                  <c:v>23.2389</c:v>
                </c:pt>
                <c:pt idx="251">
                  <c:v>23.5193</c:v>
                </c:pt>
                <c:pt idx="252">
                  <c:v>23.7689</c:v>
                </c:pt>
                <c:pt idx="253">
                  <c:v>23.9922</c:v>
                </c:pt>
                <c:pt idx="254">
                  <c:v>24.1938</c:v>
                </c:pt>
                <c:pt idx="255">
                  <c:v>24.3781</c:v>
                </c:pt>
                <c:pt idx="256">
                  <c:v>24.5499</c:v>
                </c:pt>
                <c:pt idx="257">
                  <c:v>24.7135</c:v>
                </c:pt>
                <c:pt idx="258">
                  <c:v>24.8737</c:v>
                </c:pt>
                <c:pt idx="259">
                  <c:v>25.0348</c:v>
                </c:pt>
                <c:pt idx="260">
                  <c:v>25.2126</c:v>
                </c:pt>
                <c:pt idx="261">
                  <c:v>25.4118</c:v>
                </c:pt>
                <c:pt idx="262">
                  <c:v>25.6102</c:v>
                </c:pt>
                <c:pt idx="263">
                  <c:v>25.808</c:v>
                </c:pt>
                <c:pt idx="264">
                  <c:v>26.0051</c:v>
                </c:pt>
                <c:pt idx="265">
                  <c:v>26.2014</c:v>
                </c:pt>
                <c:pt idx="266">
                  <c:v>26.397</c:v>
                </c:pt>
                <c:pt idx="267">
                  <c:v>26.592</c:v>
                </c:pt>
                <c:pt idx="268">
                  <c:v>26.7862</c:v>
                </c:pt>
                <c:pt idx="269">
                  <c:v>26.9797</c:v>
                </c:pt>
                <c:pt idx="270">
                  <c:v>27.1776</c:v>
                </c:pt>
                <c:pt idx="271">
                  <c:v>27.3905</c:v>
                </c:pt>
                <c:pt idx="272">
                  <c:v>27.6045</c:v>
                </c:pt>
                <c:pt idx="273">
                  <c:v>27.8173</c:v>
                </c:pt>
                <c:pt idx="274">
                  <c:v>28.0262</c:v>
                </c:pt>
                <c:pt idx="275">
                  <c:v>28.2289</c:v>
                </c:pt>
                <c:pt idx="276">
                  <c:v>28.4229</c:v>
                </c:pt>
                <c:pt idx="277">
                  <c:v>28.6058</c:v>
                </c:pt>
                <c:pt idx="278">
                  <c:v>28.775</c:v>
                </c:pt>
                <c:pt idx="279">
                  <c:v>28.9283</c:v>
                </c:pt>
                <c:pt idx="280">
                  <c:v>29.0614</c:v>
                </c:pt>
                <c:pt idx="281">
                  <c:v>29.1672</c:v>
                </c:pt>
                <c:pt idx="282">
                  <c:v>29.2552</c:v>
                </c:pt>
                <c:pt idx="283">
                  <c:v>29.3281</c:v>
                </c:pt>
                <c:pt idx="284">
                  <c:v>29.3886</c:v>
                </c:pt>
                <c:pt idx="285">
                  <c:v>29.4395</c:v>
                </c:pt>
                <c:pt idx="286">
                  <c:v>29.4834</c:v>
                </c:pt>
                <c:pt idx="287">
                  <c:v>29.5231</c:v>
                </c:pt>
                <c:pt idx="288">
                  <c:v>29.5613</c:v>
                </c:pt>
                <c:pt idx="289">
                  <c:v>29.6008</c:v>
                </c:pt>
                <c:pt idx="290">
                  <c:v>29.6442</c:v>
                </c:pt>
                <c:pt idx="291">
                  <c:v>29.6936</c:v>
                </c:pt>
                <c:pt idx="292">
                  <c:v>29.7487</c:v>
                </c:pt>
                <c:pt idx="293">
                  <c:v>29.8089</c:v>
                </c:pt>
                <c:pt idx="294">
                  <c:v>29.8736</c:v>
                </c:pt>
                <c:pt idx="295">
                  <c:v>29.9422</c:v>
                </c:pt>
                <c:pt idx="296">
                  <c:v>30.0139</c:v>
                </c:pt>
                <c:pt idx="297">
                  <c:v>30.0882</c:v>
                </c:pt>
                <c:pt idx="298">
                  <c:v>30.1644</c:v>
                </c:pt>
                <c:pt idx="299">
                  <c:v>30.2419</c:v>
                </c:pt>
                <c:pt idx="300">
                  <c:v>30.32</c:v>
                </c:pt>
                <c:pt idx="301">
                  <c:v>29.4369</c:v>
                </c:pt>
                <c:pt idx="302">
                  <c:v>28.5795</c:v>
                </c:pt>
                <c:pt idx="303">
                  <c:v>27.7471</c:v>
                </c:pt>
                <c:pt idx="304">
                  <c:v>26.9389</c:v>
                </c:pt>
                <c:pt idx="305">
                  <c:v>26.1543</c:v>
                </c:pt>
                <c:pt idx="306">
                  <c:v>25.3925</c:v>
                </c:pt>
                <c:pt idx="307">
                  <c:v>24.6529</c:v>
                </c:pt>
                <c:pt idx="308">
                  <c:v>23.9349</c:v>
                </c:pt>
                <c:pt idx="309">
                  <c:v>23.2378</c:v>
                </c:pt>
                <c:pt idx="310">
                  <c:v>22.5609</c:v>
                </c:pt>
                <c:pt idx="311">
                  <c:v>21.9038</c:v>
                </c:pt>
                <c:pt idx="312">
                  <c:v>21.2658</c:v>
                </c:pt>
                <c:pt idx="313">
                  <c:v>20.6465</c:v>
                </c:pt>
                <c:pt idx="314">
                  <c:v>20.0451</c:v>
                </c:pt>
                <c:pt idx="315">
                  <c:v>19.4613</c:v>
                </c:pt>
                <c:pt idx="316">
                  <c:v>18.8944</c:v>
                </c:pt>
                <c:pt idx="317">
                  <c:v>18.3441</c:v>
                </c:pt>
                <c:pt idx="318">
                  <c:v>17.8098</c:v>
                </c:pt>
                <c:pt idx="319">
                  <c:v>17.2911</c:v>
                </c:pt>
                <c:pt idx="320">
                  <c:v>16.7875</c:v>
                </c:pt>
                <c:pt idx="321">
                  <c:v>16.2985</c:v>
                </c:pt>
                <c:pt idx="322">
                  <c:v>15.8238</c:v>
                </c:pt>
                <c:pt idx="323">
                  <c:v>15.3629</c:v>
                </c:pt>
                <c:pt idx="324">
                  <c:v>14.9154</c:v>
                </c:pt>
                <c:pt idx="325">
                  <c:v>14.481</c:v>
                </c:pt>
                <c:pt idx="326">
                  <c:v>14.0592</c:v>
                </c:pt>
                <c:pt idx="327">
                  <c:v>13.6497</c:v>
                </c:pt>
                <c:pt idx="328">
                  <c:v>13.2522</c:v>
                </c:pt>
                <c:pt idx="329">
                  <c:v>12.8662</c:v>
                </c:pt>
                <c:pt idx="330">
                  <c:v>12.4914</c:v>
                </c:pt>
                <c:pt idx="331">
                  <c:v>12.1276</c:v>
                </c:pt>
                <c:pt idx="332">
                  <c:v>11.7744</c:v>
                </c:pt>
                <c:pt idx="333">
                  <c:v>11.4314</c:v>
                </c:pt>
                <c:pt idx="334">
                  <c:v>11.0985</c:v>
                </c:pt>
                <c:pt idx="335">
                  <c:v>10.7752</c:v>
                </c:pt>
                <c:pt idx="336">
                  <c:v>10.4614</c:v>
                </c:pt>
                <c:pt idx="337">
                  <c:v>10.1567</c:v>
                </c:pt>
                <c:pt idx="338">
                  <c:v>9.86086</c:v>
                </c:pt>
                <c:pt idx="339">
                  <c:v>9.57365</c:v>
                </c:pt>
                <c:pt idx="340">
                  <c:v>9.294809999999998</c:v>
                </c:pt>
                <c:pt idx="341">
                  <c:v>9.02409</c:v>
                </c:pt>
                <c:pt idx="342">
                  <c:v>8.761249999999998</c:v>
                </c:pt>
                <c:pt idx="343">
                  <c:v>8.50607</c:v>
                </c:pt>
                <c:pt idx="344">
                  <c:v>8.258319999999997</c:v>
                </c:pt>
                <c:pt idx="345">
                  <c:v>8.01779</c:v>
                </c:pt>
                <c:pt idx="346">
                  <c:v>7.78426</c:v>
                </c:pt>
                <c:pt idx="347">
                  <c:v>7.557529999999995</c:v>
                </c:pt>
                <c:pt idx="348">
                  <c:v>7.337409999999997</c:v>
                </c:pt>
                <c:pt idx="349">
                  <c:v>7.123699999999999</c:v>
                </c:pt>
                <c:pt idx="350">
                  <c:v>6.91621</c:v>
                </c:pt>
                <c:pt idx="351">
                  <c:v>6.71477</c:v>
                </c:pt>
                <c:pt idx="352">
                  <c:v>6.5192</c:v>
                </c:pt>
                <c:pt idx="353">
                  <c:v>6.32932</c:v>
                </c:pt>
                <c:pt idx="354">
                  <c:v>6.144969999999994</c:v>
                </c:pt>
                <c:pt idx="355">
                  <c:v>5.96599</c:v>
                </c:pt>
                <c:pt idx="356">
                  <c:v>5.79222</c:v>
                </c:pt>
                <c:pt idx="357">
                  <c:v>5.623519999999964</c:v>
                </c:pt>
                <c:pt idx="358">
                  <c:v>5.45972</c:v>
                </c:pt>
                <c:pt idx="359">
                  <c:v>5.3007</c:v>
                </c:pt>
                <c:pt idx="360">
                  <c:v>5.14631</c:v>
                </c:pt>
                <c:pt idx="361">
                  <c:v>4.99642</c:v>
                </c:pt>
                <c:pt idx="362">
                  <c:v>4.85089</c:v>
                </c:pt>
                <c:pt idx="363">
                  <c:v>4.70961</c:v>
                </c:pt>
                <c:pt idx="364">
                  <c:v>4.57243</c:v>
                </c:pt>
                <c:pt idx="365">
                  <c:v>4.43926</c:v>
                </c:pt>
                <c:pt idx="366">
                  <c:v>4.30996</c:v>
                </c:pt>
                <c:pt idx="367">
                  <c:v>4.184419999999974</c:v>
                </c:pt>
                <c:pt idx="368">
                  <c:v>4.062549999999995</c:v>
                </c:pt>
                <c:pt idx="369">
                  <c:v>3.94422</c:v>
                </c:pt>
                <c:pt idx="370">
                  <c:v>3.82934</c:v>
                </c:pt>
                <c:pt idx="371">
                  <c:v>3.71781</c:v>
                </c:pt>
                <c:pt idx="372">
                  <c:v>3.60952</c:v>
                </c:pt>
                <c:pt idx="373">
                  <c:v>3.50439</c:v>
                </c:pt>
                <c:pt idx="374">
                  <c:v>3.40232</c:v>
                </c:pt>
                <c:pt idx="375">
                  <c:v>3.30322</c:v>
                </c:pt>
                <c:pt idx="376">
                  <c:v>3.20701</c:v>
                </c:pt>
                <c:pt idx="377">
                  <c:v>3.11361</c:v>
                </c:pt>
                <c:pt idx="378">
                  <c:v>3.02292</c:v>
                </c:pt>
                <c:pt idx="379">
                  <c:v>2.93487</c:v>
                </c:pt>
                <c:pt idx="380">
                  <c:v>2.84939</c:v>
                </c:pt>
                <c:pt idx="381">
                  <c:v>2.7664</c:v>
                </c:pt>
                <c:pt idx="382">
                  <c:v>2.68582</c:v>
                </c:pt>
                <c:pt idx="383">
                  <c:v>2.6076</c:v>
                </c:pt>
                <c:pt idx="384">
                  <c:v>2.53165</c:v>
                </c:pt>
                <c:pt idx="385">
                  <c:v>2.45791</c:v>
                </c:pt>
                <c:pt idx="386">
                  <c:v>2.38632</c:v>
                </c:pt>
                <c:pt idx="387">
                  <c:v>2.316819999999963</c:v>
                </c:pt>
                <c:pt idx="388">
                  <c:v>2.24934</c:v>
                </c:pt>
                <c:pt idx="389">
                  <c:v>2.18382</c:v>
                </c:pt>
                <c:pt idx="390">
                  <c:v>2.12021</c:v>
                </c:pt>
                <c:pt idx="391">
                  <c:v>2.05846</c:v>
                </c:pt>
                <c:pt idx="392">
                  <c:v>1.99851</c:v>
                </c:pt>
                <c:pt idx="393">
                  <c:v>1.9403</c:v>
                </c:pt>
                <c:pt idx="394">
                  <c:v>1.88378</c:v>
                </c:pt>
                <c:pt idx="395">
                  <c:v>1.82892</c:v>
                </c:pt>
                <c:pt idx="396">
                  <c:v>1.77565</c:v>
                </c:pt>
                <c:pt idx="397">
                  <c:v>1.72393</c:v>
                </c:pt>
                <c:pt idx="398">
                  <c:v>1.67372</c:v>
                </c:pt>
                <c:pt idx="399">
                  <c:v>1.62497</c:v>
                </c:pt>
                <c:pt idx="400">
                  <c:v>1.57764</c:v>
                </c:pt>
                <c:pt idx="401">
                  <c:v>1.53169</c:v>
                </c:pt>
                <c:pt idx="402">
                  <c:v>1.48708</c:v>
                </c:pt>
                <c:pt idx="403">
                  <c:v>1.44376</c:v>
                </c:pt>
                <c:pt idx="404">
                  <c:v>1.40171</c:v>
                </c:pt>
                <c:pt idx="405">
                  <c:v>1.36089</c:v>
                </c:pt>
                <c:pt idx="406">
                  <c:v>1.32125</c:v>
                </c:pt>
                <c:pt idx="407">
                  <c:v>1.28277</c:v>
                </c:pt>
                <c:pt idx="408">
                  <c:v>1.2454</c:v>
                </c:pt>
                <c:pt idx="409">
                  <c:v>1.20913</c:v>
                </c:pt>
                <c:pt idx="410">
                  <c:v>1.17391</c:v>
                </c:pt>
                <c:pt idx="411">
                  <c:v>1.13972</c:v>
                </c:pt>
                <c:pt idx="412">
                  <c:v>1.10652</c:v>
                </c:pt>
                <c:pt idx="413">
                  <c:v>1.0743</c:v>
                </c:pt>
                <c:pt idx="414">
                  <c:v>1.04301</c:v>
                </c:pt>
                <c:pt idx="415">
                  <c:v>1.01263</c:v>
                </c:pt>
                <c:pt idx="416">
                  <c:v>0.983133</c:v>
                </c:pt>
                <c:pt idx="417">
                  <c:v>0.954498</c:v>
                </c:pt>
                <c:pt idx="418">
                  <c:v>0.926697</c:v>
                </c:pt>
                <c:pt idx="419">
                  <c:v>0.899706</c:v>
                </c:pt>
                <c:pt idx="420">
                  <c:v>0.873501</c:v>
                </c:pt>
                <c:pt idx="421">
                  <c:v>0.848059</c:v>
                </c:pt>
                <c:pt idx="422">
                  <c:v>0.823358</c:v>
                </c:pt>
                <c:pt idx="423">
                  <c:v>0.799377</c:v>
                </c:pt>
                <c:pt idx="424">
                  <c:v>0.776094</c:v>
                </c:pt>
                <c:pt idx="425">
                  <c:v>0.75349</c:v>
                </c:pt>
                <c:pt idx="426">
                  <c:v>0.731543</c:v>
                </c:pt>
                <c:pt idx="427">
                  <c:v>0.710236</c:v>
                </c:pt>
                <c:pt idx="428">
                  <c:v>0.68955</c:v>
                </c:pt>
                <c:pt idx="429">
                  <c:v>0.669466</c:v>
                </c:pt>
                <c:pt idx="430">
                  <c:v>0.649967</c:v>
                </c:pt>
                <c:pt idx="431">
                  <c:v>0.631036</c:v>
                </c:pt>
                <c:pt idx="432">
                  <c:v>0.612656</c:v>
                </c:pt>
                <c:pt idx="433">
                  <c:v>0.594812</c:v>
                </c:pt>
                <c:pt idx="434">
                  <c:v>0.577487</c:v>
                </c:pt>
                <c:pt idx="435">
                  <c:v>0.560667</c:v>
                </c:pt>
                <c:pt idx="436">
                  <c:v>0.544337</c:v>
                </c:pt>
                <c:pt idx="437">
                  <c:v>0.528483</c:v>
                </c:pt>
                <c:pt idx="438">
                  <c:v>0.51309</c:v>
                </c:pt>
                <c:pt idx="439">
                  <c:v>0.498146</c:v>
                </c:pt>
                <c:pt idx="440">
                  <c:v>0.483637</c:v>
                </c:pt>
                <c:pt idx="441">
                  <c:v>0.46955</c:v>
                </c:pt>
                <c:pt idx="442">
                  <c:v>0.455874</c:v>
                </c:pt>
                <c:pt idx="443">
                  <c:v>0.442596</c:v>
                </c:pt>
                <c:pt idx="444">
                  <c:v>0.429705</c:v>
                </c:pt>
                <c:pt idx="445">
                  <c:v>0.417189</c:v>
                </c:pt>
                <c:pt idx="446">
                  <c:v>0.405038</c:v>
                </c:pt>
                <c:pt idx="447">
                  <c:v>0.393241</c:v>
                </c:pt>
                <c:pt idx="448">
                  <c:v>0.381787</c:v>
                </c:pt>
                <c:pt idx="449">
                  <c:v>0.370667</c:v>
                </c:pt>
                <c:pt idx="450">
                  <c:v>0.359871</c:v>
                </c:pt>
                <c:pt idx="451">
                  <c:v>0.349389</c:v>
                </c:pt>
                <c:pt idx="452">
                  <c:v>0.339213</c:v>
                </c:pt>
                <c:pt idx="453">
                  <c:v>0.329333</c:v>
                </c:pt>
                <c:pt idx="454">
                  <c:v>0.319741</c:v>
                </c:pt>
                <c:pt idx="455">
                  <c:v>0.310428</c:v>
                </c:pt>
                <c:pt idx="456">
                  <c:v>0.301386</c:v>
                </c:pt>
                <c:pt idx="457">
                  <c:v>0.292608</c:v>
                </c:pt>
                <c:pt idx="458">
                  <c:v>0.284086</c:v>
                </c:pt>
                <c:pt idx="459">
                  <c:v>0.275811</c:v>
                </c:pt>
                <c:pt idx="460">
                  <c:v>0.267778</c:v>
                </c:pt>
                <c:pt idx="461">
                  <c:v>0.259979</c:v>
                </c:pt>
                <c:pt idx="462">
                  <c:v>0.252406</c:v>
                </c:pt>
                <c:pt idx="463">
                  <c:v>0.245055</c:v>
                </c:pt>
                <c:pt idx="464">
                  <c:v>0.237917</c:v>
                </c:pt>
                <c:pt idx="465">
                  <c:v>0.230988</c:v>
                </c:pt>
                <c:pt idx="466">
                  <c:v>0.22426</c:v>
                </c:pt>
                <c:pt idx="467">
                  <c:v>0.217728</c:v>
                </c:pt>
                <c:pt idx="468">
                  <c:v>0.211386</c:v>
                </c:pt>
                <c:pt idx="469">
                  <c:v>0.20523</c:v>
                </c:pt>
                <c:pt idx="470">
                  <c:v>0.199252</c:v>
                </c:pt>
                <c:pt idx="471">
                  <c:v>0.193449</c:v>
                </c:pt>
                <c:pt idx="472">
                  <c:v>0.187814</c:v>
                </c:pt>
                <c:pt idx="473">
                  <c:v>0.182344</c:v>
                </c:pt>
                <c:pt idx="474">
                  <c:v>0.177033</c:v>
                </c:pt>
                <c:pt idx="475">
                  <c:v>0.171877</c:v>
                </c:pt>
                <c:pt idx="476">
                  <c:v>0.16687</c:v>
                </c:pt>
                <c:pt idx="477">
                  <c:v>0.16201</c:v>
                </c:pt>
                <c:pt idx="478">
                  <c:v>0.157291</c:v>
                </c:pt>
                <c:pt idx="479">
                  <c:v>0.15271</c:v>
                </c:pt>
                <c:pt idx="480">
                  <c:v>0.148262</c:v>
                </c:pt>
                <c:pt idx="481">
                  <c:v>0.143944</c:v>
                </c:pt>
                <c:pt idx="482">
                  <c:v>0.139751</c:v>
                </c:pt>
                <c:pt idx="483">
                  <c:v>0.135681</c:v>
                </c:pt>
                <c:pt idx="484">
                  <c:v>0.131729</c:v>
                </c:pt>
                <c:pt idx="485">
                  <c:v>0.127892</c:v>
                </c:pt>
                <c:pt idx="486">
                  <c:v>0.124167</c:v>
                </c:pt>
                <c:pt idx="487">
                  <c:v>0.120551</c:v>
                </c:pt>
                <c:pt idx="488">
                  <c:v>0.11704</c:v>
                </c:pt>
                <c:pt idx="489">
                  <c:v>0.113631</c:v>
                </c:pt>
                <c:pt idx="490">
                  <c:v>0.110321</c:v>
                </c:pt>
                <c:pt idx="491">
                  <c:v>0.107108</c:v>
                </c:pt>
                <c:pt idx="492">
                  <c:v>0.103988</c:v>
                </c:pt>
                <c:pt idx="493">
                  <c:v>0.100959</c:v>
                </c:pt>
                <c:pt idx="494">
                  <c:v>0.0980189</c:v>
                </c:pt>
                <c:pt idx="495">
                  <c:v>0.095164</c:v>
                </c:pt>
                <c:pt idx="496">
                  <c:v>0.0923922</c:v>
                </c:pt>
                <c:pt idx="497">
                  <c:v>0.0897012</c:v>
                </c:pt>
                <c:pt idx="498">
                  <c:v>0.0870885</c:v>
                </c:pt>
                <c:pt idx="499">
                  <c:v>0.084552</c:v>
                </c:pt>
                <c:pt idx="500">
                  <c:v>0.0820893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7746568"/>
        <c:axId val="-2048746232"/>
      </c:scatterChart>
      <c:valAx>
        <c:axId val="-2087746568"/>
        <c:scaling>
          <c:orientation val="minMax"/>
          <c:max val="2300.0"/>
          <c:min val="180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-2048746232"/>
        <c:crosses val="autoZero"/>
        <c:crossBetween val="midCat"/>
        <c:majorUnit val="100.0"/>
        <c:minorUnit val="50.0"/>
      </c:valAx>
      <c:valAx>
        <c:axId val="-2048746232"/>
        <c:scaling>
          <c:orientation val="minMax"/>
          <c:max val="30.0"/>
          <c:min val="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-2087746568"/>
        <c:crosses val="autoZero"/>
        <c:crossBetween val="midCat"/>
        <c:majorUnit val="10.0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4394518148719"/>
          <c:y val="0.0666619522858489"/>
          <c:w val="0.750918530063201"/>
          <c:h val="0.87593475053938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CO2</c:v>
                </c:pt>
              </c:strCache>
            </c:strRef>
          </c:tx>
          <c:spPr>
            <a:ln w="63500">
              <a:solidFill>
                <a:srgbClr val="1726FF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Sheet1!$C$2:$C$502</c:f>
              <c:numCache>
                <c:formatCode>General</c:formatCode>
                <c:ptCount val="501"/>
                <c:pt idx="0">
                  <c:v>282.9</c:v>
                </c:pt>
                <c:pt idx="1">
                  <c:v>283.01</c:v>
                </c:pt>
                <c:pt idx="2">
                  <c:v>283.114</c:v>
                </c:pt>
                <c:pt idx="3">
                  <c:v>283.214</c:v>
                </c:pt>
                <c:pt idx="4">
                  <c:v>283.31</c:v>
                </c:pt>
                <c:pt idx="5">
                  <c:v>283.4</c:v>
                </c:pt>
                <c:pt idx="6">
                  <c:v>283.4929999999989</c:v>
                </c:pt>
                <c:pt idx="7">
                  <c:v>283.581</c:v>
                </c:pt>
                <c:pt idx="8">
                  <c:v>283.662</c:v>
                </c:pt>
                <c:pt idx="9">
                  <c:v>283.7359999999989</c:v>
                </c:pt>
                <c:pt idx="10">
                  <c:v>283.8</c:v>
                </c:pt>
                <c:pt idx="11">
                  <c:v>283.853</c:v>
                </c:pt>
                <c:pt idx="12">
                  <c:v>283.896</c:v>
                </c:pt>
                <c:pt idx="13">
                  <c:v>283.9329999999989</c:v>
                </c:pt>
                <c:pt idx="14">
                  <c:v>283.966</c:v>
                </c:pt>
                <c:pt idx="15">
                  <c:v>284.0</c:v>
                </c:pt>
                <c:pt idx="16">
                  <c:v>284.043</c:v>
                </c:pt>
                <c:pt idx="17">
                  <c:v>284.086</c:v>
                </c:pt>
                <c:pt idx="18">
                  <c:v>284.128</c:v>
                </c:pt>
                <c:pt idx="19">
                  <c:v>284.166</c:v>
                </c:pt>
                <c:pt idx="20">
                  <c:v>284.2</c:v>
                </c:pt>
                <c:pt idx="21">
                  <c:v>284.2259999999989</c:v>
                </c:pt>
                <c:pt idx="22">
                  <c:v>284.248</c:v>
                </c:pt>
                <c:pt idx="23">
                  <c:v>284.266</c:v>
                </c:pt>
                <c:pt idx="24">
                  <c:v>284.283</c:v>
                </c:pt>
                <c:pt idx="25">
                  <c:v>284.3</c:v>
                </c:pt>
                <c:pt idx="26">
                  <c:v>284.32</c:v>
                </c:pt>
                <c:pt idx="27">
                  <c:v>284.34</c:v>
                </c:pt>
                <c:pt idx="28">
                  <c:v>284.36</c:v>
                </c:pt>
                <c:pt idx="29">
                  <c:v>284.38</c:v>
                </c:pt>
                <c:pt idx="30">
                  <c:v>284.4</c:v>
                </c:pt>
                <c:pt idx="31">
                  <c:v>284.42</c:v>
                </c:pt>
                <c:pt idx="32">
                  <c:v>284.44</c:v>
                </c:pt>
                <c:pt idx="33">
                  <c:v>284.46</c:v>
                </c:pt>
                <c:pt idx="34">
                  <c:v>284.48</c:v>
                </c:pt>
                <c:pt idx="35">
                  <c:v>284.5</c:v>
                </c:pt>
                <c:pt idx="36">
                  <c:v>284.517</c:v>
                </c:pt>
                <c:pt idx="37">
                  <c:v>284.534</c:v>
                </c:pt>
                <c:pt idx="38">
                  <c:v>284.552</c:v>
                </c:pt>
                <c:pt idx="39">
                  <c:v>284.574</c:v>
                </c:pt>
                <c:pt idx="40">
                  <c:v>284.6</c:v>
                </c:pt>
                <c:pt idx="41">
                  <c:v>284.627</c:v>
                </c:pt>
                <c:pt idx="42">
                  <c:v>284.659</c:v>
                </c:pt>
                <c:pt idx="43">
                  <c:v>284.698</c:v>
                </c:pt>
                <c:pt idx="44">
                  <c:v>284.744</c:v>
                </c:pt>
                <c:pt idx="45">
                  <c:v>284.8</c:v>
                </c:pt>
                <c:pt idx="46">
                  <c:v>284.864</c:v>
                </c:pt>
                <c:pt idx="47">
                  <c:v>284.9379999999989</c:v>
                </c:pt>
                <c:pt idx="48">
                  <c:v>285.019</c:v>
                </c:pt>
                <c:pt idx="49">
                  <c:v>285.107</c:v>
                </c:pt>
                <c:pt idx="50">
                  <c:v>285.2</c:v>
                </c:pt>
                <c:pt idx="51">
                  <c:v>285.29</c:v>
                </c:pt>
                <c:pt idx="52">
                  <c:v>285.386</c:v>
                </c:pt>
                <c:pt idx="53">
                  <c:v>285.4859999999989</c:v>
                </c:pt>
                <c:pt idx="54">
                  <c:v>285.59</c:v>
                </c:pt>
                <c:pt idx="55">
                  <c:v>285.7</c:v>
                </c:pt>
                <c:pt idx="56">
                  <c:v>285.804</c:v>
                </c:pt>
                <c:pt idx="57">
                  <c:v>285.913</c:v>
                </c:pt>
                <c:pt idx="58">
                  <c:v>286.03</c:v>
                </c:pt>
                <c:pt idx="59">
                  <c:v>286.158</c:v>
                </c:pt>
                <c:pt idx="60">
                  <c:v>286.3</c:v>
                </c:pt>
                <c:pt idx="61">
                  <c:v>286.458</c:v>
                </c:pt>
                <c:pt idx="62">
                  <c:v>286.63</c:v>
                </c:pt>
                <c:pt idx="63">
                  <c:v>286.813</c:v>
                </c:pt>
                <c:pt idx="64">
                  <c:v>287.004</c:v>
                </c:pt>
                <c:pt idx="65">
                  <c:v>287.2</c:v>
                </c:pt>
                <c:pt idx="66">
                  <c:v>287.387</c:v>
                </c:pt>
                <c:pt idx="67">
                  <c:v>287.579</c:v>
                </c:pt>
                <c:pt idx="68">
                  <c:v>287.778</c:v>
                </c:pt>
                <c:pt idx="69">
                  <c:v>287.984</c:v>
                </c:pt>
                <c:pt idx="70">
                  <c:v>288.2</c:v>
                </c:pt>
                <c:pt idx="71">
                  <c:v>288.4209999999989</c:v>
                </c:pt>
                <c:pt idx="72">
                  <c:v>288.651</c:v>
                </c:pt>
                <c:pt idx="73">
                  <c:v>288.891</c:v>
                </c:pt>
                <c:pt idx="74">
                  <c:v>289.141</c:v>
                </c:pt>
                <c:pt idx="75">
                  <c:v>289.4</c:v>
                </c:pt>
                <c:pt idx="76">
                  <c:v>289.664</c:v>
                </c:pt>
                <c:pt idx="77">
                  <c:v>289.9379999999989</c:v>
                </c:pt>
                <c:pt idx="78">
                  <c:v>290.219</c:v>
                </c:pt>
                <c:pt idx="79">
                  <c:v>290.507</c:v>
                </c:pt>
                <c:pt idx="80">
                  <c:v>290.8</c:v>
                </c:pt>
                <c:pt idx="81">
                  <c:v>291.097</c:v>
                </c:pt>
                <c:pt idx="82">
                  <c:v>291.398</c:v>
                </c:pt>
                <c:pt idx="83">
                  <c:v>291.702</c:v>
                </c:pt>
                <c:pt idx="84">
                  <c:v>292.003</c:v>
                </c:pt>
                <c:pt idx="85">
                  <c:v>292.3</c:v>
                </c:pt>
                <c:pt idx="86">
                  <c:v>292.583</c:v>
                </c:pt>
                <c:pt idx="87">
                  <c:v>292.862</c:v>
                </c:pt>
                <c:pt idx="88">
                  <c:v>293.138</c:v>
                </c:pt>
                <c:pt idx="89">
                  <c:v>293.417</c:v>
                </c:pt>
                <c:pt idx="90">
                  <c:v>293.7</c:v>
                </c:pt>
                <c:pt idx="91">
                  <c:v>293.994</c:v>
                </c:pt>
                <c:pt idx="92">
                  <c:v>294.292</c:v>
                </c:pt>
                <c:pt idx="93">
                  <c:v>294.594</c:v>
                </c:pt>
                <c:pt idx="94">
                  <c:v>294.897</c:v>
                </c:pt>
                <c:pt idx="95">
                  <c:v>295.2</c:v>
                </c:pt>
                <c:pt idx="96">
                  <c:v>295.5</c:v>
                </c:pt>
                <c:pt idx="97">
                  <c:v>295.8</c:v>
                </c:pt>
                <c:pt idx="98">
                  <c:v>296.1</c:v>
                </c:pt>
                <c:pt idx="99">
                  <c:v>296.4</c:v>
                </c:pt>
                <c:pt idx="100">
                  <c:v>296.7</c:v>
                </c:pt>
                <c:pt idx="101">
                  <c:v>296.994</c:v>
                </c:pt>
                <c:pt idx="102">
                  <c:v>297.287</c:v>
                </c:pt>
                <c:pt idx="103">
                  <c:v>297.584</c:v>
                </c:pt>
                <c:pt idx="104">
                  <c:v>297.887</c:v>
                </c:pt>
                <c:pt idx="105">
                  <c:v>298.2</c:v>
                </c:pt>
                <c:pt idx="106">
                  <c:v>298.53</c:v>
                </c:pt>
                <c:pt idx="107">
                  <c:v>298.87</c:v>
                </c:pt>
                <c:pt idx="108">
                  <c:v>299.215</c:v>
                </c:pt>
                <c:pt idx="109">
                  <c:v>299.56</c:v>
                </c:pt>
                <c:pt idx="110">
                  <c:v>299.9</c:v>
                </c:pt>
                <c:pt idx="111">
                  <c:v>300.223</c:v>
                </c:pt>
                <c:pt idx="112">
                  <c:v>300.542</c:v>
                </c:pt>
                <c:pt idx="113">
                  <c:v>300.858</c:v>
                </c:pt>
                <c:pt idx="114">
                  <c:v>301.177</c:v>
                </c:pt>
                <c:pt idx="115">
                  <c:v>301.5</c:v>
                </c:pt>
                <c:pt idx="116">
                  <c:v>301.834</c:v>
                </c:pt>
                <c:pt idx="117">
                  <c:v>302.172</c:v>
                </c:pt>
                <c:pt idx="118">
                  <c:v>302.514</c:v>
                </c:pt>
                <c:pt idx="119">
                  <c:v>302.857</c:v>
                </c:pt>
                <c:pt idx="120">
                  <c:v>303.2</c:v>
                </c:pt>
                <c:pt idx="121">
                  <c:v>303.543</c:v>
                </c:pt>
                <c:pt idx="122">
                  <c:v>303.886</c:v>
                </c:pt>
                <c:pt idx="123">
                  <c:v>304.228</c:v>
                </c:pt>
                <c:pt idx="124">
                  <c:v>304.566</c:v>
                </c:pt>
                <c:pt idx="125">
                  <c:v>304.9</c:v>
                </c:pt>
                <c:pt idx="126">
                  <c:v>305.23</c:v>
                </c:pt>
                <c:pt idx="127">
                  <c:v>305.554</c:v>
                </c:pt>
                <c:pt idx="128">
                  <c:v>305.874</c:v>
                </c:pt>
                <c:pt idx="129">
                  <c:v>306.19</c:v>
                </c:pt>
                <c:pt idx="130">
                  <c:v>306.5</c:v>
                </c:pt>
                <c:pt idx="131">
                  <c:v>306.813</c:v>
                </c:pt>
                <c:pt idx="132">
                  <c:v>307.121</c:v>
                </c:pt>
                <c:pt idx="133">
                  <c:v>307.422</c:v>
                </c:pt>
                <c:pt idx="134">
                  <c:v>307.716</c:v>
                </c:pt>
                <c:pt idx="135">
                  <c:v>308.0</c:v>
                </c:pt>
                <c:pt idx="136">
                  <c:v>308.276</c:v>
                </c:pt>
                <c:pt idx="137">
                  <c:v>308.542</c:v>
                </c:pt>
                <c:pt idx="138">
                  <c:v>308.801</c:v>
                </c:pt>
                <c:pt idx="139">
                  <c:v>309.053</c:v>
                </c:pt>
                <c:pt idx="140">
                  <c:v>309.3</c:v>
                </c:pt>
                <c:pt idx="141">
                  <c:v>309.537</c:v>
                </c:pt>
                <c:pt idx="142">
                  <c:v>309.769</c:v>
                </c:pt>
                <c:pt idx="143">
                  <c:v>310.002</c:v>
                </c:pt>
                <c:pt idx="144">
                  <c:v>310.244</c:v>
                </c:pt>
                <c:pt idx="145">
                  <c:v>310.5</c:v>
                </c:pt>
                <c:pt idx="146">
                  <c:v>310.762</c:v>
                </c:pt>
                <c:pt idx="147">
                  <c:v>311.038</c:v>
                </c:pt>
                <c:pt idx="148">
                  <c:v>311.333</c:v>
                </c:pt>
                <c:pt idx="149">
                  <c:v>311.652</c:v>
                </c:pt>
                <c:pt idx="150">
                  <c:v>312.0</c:v>
                </c:pt>
                <c:pt idx="151">
                  <c:v>312.359</c:v>
                </c:pt>
                <c:pt idx="152">
                  <c:v>312.747</c:v>
                </c:pt>
                <c:pt idx="153">
                  <c:v>313.166</c:v>
                </c:pt>
                <c:pt idx="154">
                  <c:v>313.616</c:v>
                </c:pt>
                <c:pt idx="155">
                  <c:v>314.1</c:v>
                </c:pt>
                <c:pt idx="156">
                  <c:v>314.59</c:v>
                </c:pt>
                <c:pt idx="157">
                  <c:v>315.113</c:v>
                </c:pt>
                <c:pt idx="158">
                  <c:v>315.671</c:v>
                </c:pt>
                <c:pt idx="159">
                  <c:v>315.98</c:v>
                </c:pt>
                <c:pt idx="160">
                  <c:v>316.91</c:v>
                </c:pt>
                <c:pt idx="161">
                  <c:v>317.64</c:v>
                </c:pt>
                <c:pt idx="162">
                  <c:v>318.45</c:v>
                </c:pt>
                <c:pt idx="163">
                  <c:v>318.99</c:v>
                </c:pt>
                <c:pt idx="164">
                  <c:v>319.5</c:v>
                </c:pt>
                <c:pt idx="165">
                  <c:v>320.04</c:v>
                </c:pt>
                <c:pt idx="166">
                  <c:v>321.38</c:v>
                </c:pt>
                <c:pt idx="167">
                  <c:v>322.16</c:v>
                </c:pt>
                <c:pt idx="168">
                  <c:v>323.05</c:v>
                </c:pt>
                <c:pt idx="169">
                  <c:v>324.63</c:v>
                </c:pt>
                <c:pt idx="170">
                  <c:v>325.68</c:v>
                </c:pt>
                <c:pt idx="171">
                  <c:v>326.32</c:v>
                </c:pt>
                <c:pt idx="172">
                  <c:v>327.45</c:v>
                </c:pt>
                <c:pt idx="173">
                  <c:v>329.68</c:v>
                </c:pt>
                <c:pt idx="174">
                  <c:v>330.25</c:v>
                </c:pt>
                <c:pt idx="175">
                  <c:v>331.15</c:v>
                </c:pt>
                <c:pt idx="176">
                  <c:v>332.15</c:v>
                </c:pt>
                <c:pt idx="177">
                  <c:v>333.9</c:v>
                </c:pt>
                <c:pt idx="178">
                  <c:v>335.51</c:v>
                </c:pt>
                <c:pt idx="179">
                  <c:v>336.85</c:v>
                </c:pt>
                <c:pt idx="180">
                  <c:v>338.69</c:v>
                </c:pt>
                <c:pt idx="181">
                  <c:v>339.9299999999996</c:v>
                </c:pt>
                <c:pt idx="182">
                  <c:v>341.13</c:v>
                </c:pt>
                <c:pt idx="183">
                  <c:v>342.78</c:v>
                </c:pt>
                <c:pt idx="184">
                  <c:v>344.42</c:v>
                </c:pt>
                <c:pt idx="185">
                  <c:v>345.9</c:v>
                </c:pt>
                <c:pt idx="186">
                  <c:v>347.15</c:v>
                </c:pt>
                <c:pt idx="187">
                  <c:v>348.9299999999996</c:v>
                </c:pt>
                <c:pt idx="188">
                  <c:v>351.48</c:v>
                </c:pt>
                <c:pt idx="189">
                  <c:v>352.91</c:v>
                </c:pt>
                <c:pt idx="190">
                  <c:v>354.19</c:v>
                </c:pt>
                <c:pt idx="191">
                  <c:v>355.59</c:v>
                </c:pt>
                <c:pt idx="192">
                  <c:v>356.37</c:v>
                </c:pt>
                <c:pt idx="193">
                  <c:v>357.04</c:v>
                </c:pt>
                <c:pt idx="194">
                  <c:v>358.89</c:v>
                </c:pt>
                <c:pt idx="195">
                  <c:v>360.88</c:v>
                </c:pt>
                <c:pt idx="196">
                  <c:v>362.64</c:v>
                </c:pt>
                <c:pt idx="197">
                  <c:v>363.76</c:v>
                </c:pt>
                <c:pt idx="198">
                  <c:v>366.63</c:v>
                </c:pt>
                <c:pt idx="199">
                  <c:v>368.31</c:v>
                </c:pt>
                <c:pt idx="200">
                  <c:v>369.48</c:v>
                </c:pt>
                <c:pt idx="201">
                  <c:v>371.02</c:v>
                </c:pt>
                <c:pt idx="202">
                  <c:v>373.1</c:v>
                </c:pt>
                <c:pt idx="203">
                  <c:v>375.64</c:v>
                </c:pt>
                <c:pt idx="204">
                  <c:v>377.38</c:v>
                </c:pt>
                <c:pt idx="205">
                  <c:v>379.67</c:v>
                </c:pt>
                <c:pt idx="206">
                  <c:v>381.84</c:v>
                </c:pt>
                <c:pt idx="207">
                  <c:v>383.55</c:v>
                </c:pt>
                <c:pt idx="208">
                  <c:v>385.34</c:v>
                </c:pt>
                <c:pt idx="209">
                  <c:v>387.119</c:v>
                </c:pt>
                <c:pt idx="210">
                  <c:v>389.008</c:v>
                </c:pt>
                <c:pt idx="211">
                  <c:v>391.009</c:v>
                </c:pt>
                <c:pt idx="212">
                  <c:v>393.125</c:v>
                </c:pt>
                <c:pt idx="213">
                  <c:v>395.36</c:v>
                </c:pt>
                <c:pt idx="214">
                  <c:v>397.718</c:v>
                </c:pt>
                <c:pt idx="215">
                  <c:v>400.203</c:v>
                </c:pt>
                <c:pt idx="216">
                  <c:v>402.819</c:v>
                </c:pt>
                <c:pt idx="217">
                  <c:v>405.57</c:v>
                </c:pt>
                <c:pt idx="218">
                  <c:v>408.462</c:v>
                </c:pt>
                <c:pt idx="219">
                  <c:v>411.4979999999989</c:v>
                </c:pt>
                <c:pt idx="220">
                  <c:v>414.679</c:v>
                </c:pt>
                <c:pt idx="221">
                  <c:v>418.008</c:v>
                </c:pt>
                <c:pt idx="222">
                  <c:v>421.49</c:v>
                </c:pt>
                <c:pt idx="223">
                  <c:v>425.13</c:v>
                </c:pt>
                <c:pt idx="224">
                  <c:v>428.9329999999989</c:v>
                </c:pt>
                <c:pt idx="225">
                  <c:v>432.904</c:v>
                </c:pt>
                <c:pt idx="226">
                  <c:v>437.046</c:v>
                </c:pt>
                <c:pt idx="227">
                  <c:v>441.363</c:v>
                </c:pt>
                <c:pt idx="228">
                  <c:v>445.861</c:v>
                </c:pt>
                <c:pt idx="229">
                  <c:v>450.543</c:v>
                </c:pt>
                <c:pt idx="230">
                  <c:v>455.408</c:v>
                </c:pt>
                <c:pt idx="231">
                  <c:v>460.46</c:v>
                </c:pt>
                <c:pt idx="232">
                  <c:v>465.702</c:v>
                </c:pt>
                <c:pt idx="233">
                  <c:v>471.14</c:v>
                </c:pt>
                <c:pt idx="234">
                  <c:v>476.776</c:v>
                </c:pt>
                <c:pt idx="235">
                  <c:v>482.616</c:v>
                </c:pt>
                <c:pt idx="236">
                  <c:v>488.664</c:v>
                </c:pt>
                <c:pt idx="237">
                  <c:v>494.922</c:v>
                </c:pt>
                <c:pt idx="238">
                  <c:v>501.394</c:v>
                </c:pt>
                <c:pt idx="239">
                  <c:v>508.083</c:v>
                </c:pt>
                <c:pt idx="240">
                  <c:v>515.002</c:v>
                </c:pt>
                <c:pt idx="241">
                  <c:v>522.1609999999994</c:v>
                </c:pt>
                <c:pt idx="242">
                  <c:v>529.5659999999979</c:v>
                </c:pt>
                <c:pt idx="243">
                  <c:v>537.219</c:v>
                </c:pt>
                <c:pt idx="244">
                  <c:v>545.118</c:v>
                </c:pt>
                <c:pt idx="245">
                  <c:v>553.26</c:v>
                </c:pt>
                <c:pt idx="246">
                  <c:v>561.639</c:v>
                </c:pt>
                <c:pt idx="247">
                  <c:v>570.246</c:v>
                </c:pt>
                <c:pt idx="248">
                  <c:v>579.069</c:v>
                </c:pt>
                <c:pt idx="249">
                  <c:v>588.094</c:v>
                </c:pt>
                <c:pt idx="250">
                  <c:v>597.299</c:v>
                </c:pt>
                <c:pt idx="251">
                  <c:v>606.6619999999994</c:v>
                </c:pt>
                <c:pt idx="252">
                  <c:v>616.168</c:v>
                </c:pt>
                <c:pt idx="253">
                  <c:v>625.8059999999994</c:v>
                </c:pt>
                <c:pt idx="254">
                  <c:v>635.5650000000001</c:v>
                </c:pt>
                <c:pt idx="255">
                  <c:v>645.438</c:v>
                </c:pt>
                <c:pt idx="256">
                  <c:v>655.4169999999979</c:v>
                </c:pt>
                <c:pt idx="257">
                  <c:v>665.5</c:v>
                </c:pt>
                <c:pt idx="258">
                  <c:v>675.684</c:v>
                </c:pt>
                <c:pt idx="259">
                  <c:v>685.97</c:v>
                </c:pt>
                <c:pt idx="260">
                  <c:v>696.3649999999974</c:v>
                </c:pt>
                <c:pt idx="261">
                  <c:v>706.88</c:v>
                </c:pt>
                <c:pt idx="262">
                  <c:v>717.5119999999994</c:v>
                </c:pt>
                <c:pt idx="263">
                  <c:v>728.26</c:v>
                </c:pt>
                <c:pt idx="264">
                  <c:v>739.122</c:v>
                </c:pt>
                <c:pt idx="265">
                  <c:v>750.098</c:v>
                </c:pt>
                <c:pt idx="266">
                  <c:v>761.184</c:v>
                </c:pt>
                <c:pt idx="267">
                  <c:v>772.378</c:v>
                </c:pt>
                <c:pt idx="268">
                  <c:v>783.679</c:v>
                </c:pt>
                <c:pt idx="269">
                  <c:v>795.084</c:v>
                </c:pt>
                <c:pt idx="270">
                  <c:v>806.594</c:v>
                </c:pt>
                <c:pt idx="271">
                  <c:v>818.214</c:v>
                </c:pt>
                <c:pt idx="272">
                  <c:v>829.943</c:v>
                </c:pt>
                <c:pt idx="273">
                  <c:v>841.778</c:v>
                </c:pt>
                <c:pt idx="274">
                  <c:v>853.716</c:v>
                </c:pt>
                <c:pt idx="275">
                  <c:v>865.75</c:v>
                </c:pt>
                <c:pt idx="276">
                  <c:v>877.877</c:v>
                </c:pt>
                <c:pt idx="277">
                  <c:v>890.087</c:v>
                </c:pt>
                <c:pt idx="278">
                  <c:v>902.373</c:v>
                </c:pt>
                <c:pt idx="279">
                  <c:v>914.725</c:v>
                </c:pt>
                <c:pt idx="280">
                  <c:v>927.131</c:v>
                </c:pt>
                <c:pt idx="281">
                  <c:v>939.577</c:v>
                </c:pt>
                <c:pt idx="282">
                  <c:v>952.053</c:v>
                </c:pt>
                <c:pt idx="283">
                  <c:v>964.549</c:v>
                </c:pt>
                <c:pt idx="284">
                  <c:v>977.059</c:v>
                </c:pt>
                <c:pt idx="285">
                  <c:v>989.577</c:v>
                </c:pt>
                <c:pt idx="286">
                  <c:v>1002.1</c:v>
                </c:pt>
                <c:pt idx="287">
                  <c:v>1014.62</c:v>
                </c:pt>
                <c:pt idx="288">
                  <c:v>1027.14</c:v>
                </c:pt>
                <c:pt idx="289">
                  <c:v>1039.67</c:v>
                </c:pt>
                <c:pt idx="290">
                  <c:v>1052.19</c:v>
                </c:pt>
                <c:pt idx="291">
                  <c:v>1064.72</c:v>
                </c:pt>
                <c:pt idx="292">
                  <c:v>1077.25</c:v>
                </c:pt>
                <c:pt idx="293">
                  <c:v>1089.8</c:v>
                </c:pt>
                <c:pt idx="294">
                  <c:v>1102.35</c:v>
                </c:pt>
                <c:pt idx="295">
                  <c:v>1114.92</c:v>
                </c:pt>
                <c:pt idx="296">
                  <c:v>1127.51</c:v>
                </c:pt>
                <c:pt idx="297">
                  <c:v>1140.11</c:v>
                </c:pt>
                <c:pt idx="298">
                  <c:v>1152.72</c:v>
                </c:pt>
                <c:pt idx="299">
                  <c:v>1165.36</c:v>
                </c:pt>
                <c:pt idx="300">
                  <c:v>1178.01</c:v>
                </c:pt>
                <c:pt idx="301">
                  <c:v>1190.2</c:v>
                </c:pt>
                <c:pt idx="302">
                  <c:v>1201.95</c:v>
                </c:pt>
                <c:pt idx="303">
                  <c:v>1213.26</c:v>
                </c:pt>
                <c:pt idx="304">
                  <c:v>1224.15</c:v>
                </c:pt>
                <c:pt idx="305">
                  <c:v>1234.63</c:v>
                </c:pt>
                <c:pt idx="306">
                  <c:v>1244.72</c:v>
                </c:pt>
                <c:pt idx="307">
                  <c:v>1254.43</c:v>
                </c:pt>
                <c:pt idx="308">
                  <c:v>1263.77</c:v>
                </c:pt>
                <c:pt idx="309">
                  <c:v>1272.76</c:v>
                </c:pt>
                <c:pt idx="310">
                  <c:v>1281.39</c:v>
                </c:pt>
                <c:pt idx="311">
                  <c:v>1289.7</c:v>
                </c:pt>
                <c:pt idx="312">
                  <c:v>1297.67</c:v>
                </c:pt>
                <c:pt idx="313">
                  <c:v>1305.34</c:v>
                </c:pt>
                <c:pt idx="314">
                  <c:v>1312.7</c:v>
                </c:pt>
                <c:pt idx="315">
                  <c:v>1319.76</c:v>
                </c:pt>
                <c:pt idx="316">
                  <c:v>1326.55</c:v>
                </c:pt>
                <c:pt idx="317">
                  <c:v>1333.05</c:v>
                </c:pt>
                <c:pt idx="318">
                  <c:v>1339.29</c:v>
                </c:pt>
                <c:pt idx="319">
                  <c:v>1345.27</c:v>
                </c:pt>
                <c:pt idx="320">
                  <c:v>1351.01</c:v>
                </c:pt>
                <c:pt idx="321">
                  <c:v>1356.5</c:v>
                </c:pt>
                <c:pt idx="322">
                  <c:v>1361.76</c:v>
                </c:pt>
                <c:pt idx="323">
                  <c:v>1366.79</c:v>
                </c:pt>
                <c:pt idx="324">
                  <c:v>1371.6</c:v>
                </c:pt>
                <c:pt idx="325">
                  <c:v>1376.21</c:v>
                </c:pt>
                <c:pt idx="326">
                  <c:v>1380.61</c:v>
                </c:pt>
                <c:pt idx="327">
                  <c:v>1384.81</c:v>
                </c:pt>
                <c:pt idx="328">
                  <c:v>1388.82</c:v>
                </c:pt>
                <c:pt idx="329">
                  <c:v>1392.64</c:v>
                </c:pt>
                <c:pt idx="330">
                  <c:v>1396.29</c:v>
                </c:pt>
                <c:pt idx="331">
                  <c:v>1399.76</c:v>
                </c:pt>
                <c:pt idx="332">
                  <c:v>1403.07</c:v>
                </c:pt>
                <c:pt idx="333">
                  <c:v>1406.22</c:v>
                </c:pt>
                <c:pt idx="334">
                  <c:v>1409.21</c:v>
                </c:pt>
                <c:pt idx="335">
                  <c:v>1412.05</c:v>
                </c:pt>
                <c:pt idx="336">
                  <c:v>1414.74</c:v>
                </c:pt>
                <c:pt idx="337">
                  <c:v>1417.29</c:v>
                </c:pt>
                <c:pt idx="338">
                  <c:v>1419.71</c:v>
                </c:pt>
                <c:pt idx="339">
                  <c:v>1421.99</c:v>
                </c:pt>
                <c:pt idx="340">
                  <c:v>1424.15</c:v>
                </c:pt>
                <c:pt idx="341">
                  <c:v>1426.19</c:v>
                </c:pt>
                <c:pt idx="342">
                  <c:v>1428.1</c:v>
                </c:pt>
                <c:pt idx="343">
                  <c:v>1429.9</c:v>
                </c:pt>
                <c:pt idx="344">
                  <c:v>1431.59</c:v>
                </c:pt>
                <c:pt idx="345">
                  <c:v>1433.18</c:v>
                </c:pt>
                <c:pt idx="346">
                  <c:v>1434.66</c:v>
                </c:pt>
                <c:pt idx="347">
                  <c:v>1436.04</c:v>
                </c:pt>
                <c:pt idx="348">
                  <c:v>1437.33</c:v>
                </c:pt>
                <c:pt idx="349">
                  <c:v>1438.52</c:v>
                </c:pt>
                <c:pt idx="350">
                  <c:v>1439.62</c:v>
                </c:pt>
                <c:pt idx="351">
                  <c:v>1440.64</c:v>
                </c:pt>
                <c:pt idx="352">
                  <c:v>1441.57</c:v>
                </c:pt>
                <c:pt idx="353">
                  <c:v>1442.42</c:v>
                </c:pt>
                <c:pt idx="354">
                  <c:v>1443.2</c:v>
                </c:pt>
                <c:pt idx="355">
                  <c:v>1443.89</c:v>
                </c:pt>
                <c:pt idx="356">
                  <c:v>1444.52</c:v>
                </c:pt>
                <c:pt idx="357">
                  <c:v>1445.08</c:v>
                </c:pt>
                <c:pt idx="358">
                  <c:v>1445.57</c:v>
                </c:pt>
                <c:pt idx="359">
                  <c:v>1445.99</c:v>
                </c:pt>
                <c:pt idx="360">
                  <c:v>1446.36</c:v>
                </c:pt>
                <c:pt idx="361">
                  <c:v>1446.66</c:v>
                </c:pt>
                <c:pt idx="362">
                  <c:v>1446.9</c:v>
                </c:pt>
                <c:pt idx="363">
                  <c:v>1447.09</c:v>
                </c:pt>
                <c:pt idx="364">
                  <c:v>1447.23</c:v>
                </c:pt>
                <c:pt idx="365">
                  <c:v>1447.31</c:v>
                </c:pt>
                <c:pt idx="366">
                  <c:v>1447.34</c:v>
                </c:pt>
                <c:pt idx="367">
                  <c:v>1447.33</c:v>
                </c:pt>
                <c:pt idx="368">
                  <c:v>1447.27</c:v>
                </c:pt>
                <c:pt idx="369">
                  <c:v>1447.16</c:v>
                </c:pt>
                <c:pt idx="370">
                  <c:v>1447.01</c:v>
                </c:pt>
                <c:pt idx="371">
                  <c:v>1446.82</c:v>
                </c:pt>
                <c:pt idx="372">
                  <c:v>1446.59</c:v>
                </c:pt>
                <c:pt idx="373">
                  <c:v>1446.32</c:v>
                </c:pt>
                <c:pt idx="374">
                  <c:v>1446.02</c:v>
                </c:pt>
                <c:pt idx="375">
                  <c:v>1445.68</c:v>
                </c:pt>
                <c:pt idx="376">
                  <c:v>1445.3</c:v>
                </c:pt>
                <c:pt idx="377">
                  <c:v>1444.9</c:v>
                </c:pt>
                <c:pt idx="378">
                  <c:v>1444.46</c:v>
                </c:pt>
                <c:pt idx="379">
                  <c:v>1443.99</c:v>
                </c:pt>
                <c:pt idx="380">
                  <c:v>1443.5</c:v>
                </c:pt>
                <c:pt idx="381">
                  <c:v>1442.97</c:v>
                </c:pt>
                <c:pt idx="382">
                  <c:v>1442.42</c:v>
                </c:pt>
                <c:pt idx="383">
                  <c:v>1441.85</c:v>
                </c:pt>
                <c:pt idx="384">
                  <c:v>1441.25</c:v>
                </c:pt>
                <c:pt idx="385">
                  <c:v>1440.62</c:v>
                </c:pt>
                <c:pt idx="386">
                  <c:v>1439.98</c:v>
                </c:pt>
                <c:pt idx="387">
                  <c:v>1439.31</c:v>
                </c:pt>
                <c:pt idx="388">
                  <c:v>1438.62</c:v>
                </c:pt>
                <c:pt idx="389">
                  <c:v>1437.92</c:v>
                </c:pt>
                <c:pt idx="390">
                  <c:v>1437.19</c:v>
                </c:pt>
                <c:pt idx="391">
                  <c:v>1436.45</c:v>
                </c:pt>
                <c:pt idx="392">
                  <c:v>1435.69</c:v>
                </c:pt>
                <c:pt idx="393">
                  <c:v>1434.91</c:v>
                </c:pt>
                <c:pt idx="394">
                  <c:v>1434.12</c:v>
                </c:pt>
                <c:pt idx="395">
                  <c:v>1433.32</c:v>
                </c:pt>
                <c:pt idx="396">
                  <c:v>1432.5</c:v>
                </c:pt>
                <c:pt idx="397">
                  <c:v>1431.66</c:v>
                </c:pt>
                <c:pt idx="398">
                  <c:v>1430.82</c:v>
                </c:pt>
                <c:pt idx="399">
                  <c:v>1429.96</c:v>
                </c:pt>
                <c:pt idx="400">
                  <c:v>1429.09</c:v>
                </c:pt>
                <c:pt idx="401">
                  <c:v>1428.21</c:v>
                </c:pt>
                <c:pt idx="402">
                  <c:v>1427.32</c:v>
                </c:pt>
                <c:pt idx="403">
                  <c:v>1426.42</c:v>
                </c:pt>
                <c:pt idx="404">
                  <c:v>1425.51</c:v>
                </c:pt>
                <c:pt idx="405">
                  <c:v>1424.59</c:v>
                </c:pt>
                <c:pt idx="406">
                  <c:v>1423.67</c:v>
                </c:pt>
                <c:pt idx="407">
                  <c:v>1422.74</c:v>
                </c:pt>
                <c:pt idx="408">
                  <c:v>1421.8</c:v>
                </c:pt>
                <c:pt idx="409">
                  <c:v>1420.85</c:v>
                </c:pt>
                <c:pt idx="410">
                  <c:v>1419.89</c:v>
                </c:pt>
                <c:pt idx="411">
                  <c:v>1418.94</c:v>
                </c:pt>
                <c:pt idx="412">
                  <c:v>1417.97</c:v>
                </c:pt>
                <c:pt idx="413">
                  <c:v>1417.0</c:v>
                </c:pt>
                <c:pt idx="414">
                  <c:v>1416.03</c:v>
                </c:pt>
                <c:pt idx="415">
                  <c:v>1415.05</c:v>
                </c:pt>
                <c:pt idx="416">
                  <c:v>1414.07</c:v>
                </c:pt>
                <c:pt idx="417">
                  <c:v>1413.08</c:v>
                </c:pt>
                <c:pt idx="418">
                  <c:v>1412.09</c:v>
                </c:pt>
                <c:pt idx="419">
                  <c:v>1411.1</c:v>
                </c:pt>
                <c:pt idx="420">
                  <c:v>1410.1</c:v>
                </c:pt>
                <c:pt idx="421">
                  <c:v>1409.11</c:v>
                </c:pt>
                <c:pt idx="422">
                  <c:v>1408.11</c:v>
                </c:pt>
                <c:pt idx="423">
                  <c:v>1407.11</c:v>
                </c:pt>
                <c:pt idx="424">
                  <c:v>1406.1</c:v>
                </c:pt>
                <c:pt idx="425">
                  <c:v>1405.1</c:v>
                </c:pt>
                <c:pt idx="426">
                  <c:v>1404.09</c:v>
                </c:pt>
                <c:pt idx="427">
                  <c:v>1403.09</c:v>
                </c:pt>
                <c:pt idx="428">
                  <c:v>1402.08</c:v>
                </c:pt>
                <c:pt idx="429">
                  <c:v>1401.08</c:v>
                </c:pt>
                <c:pt idx="430">
                  <c:v>1400.07</c:v>
                </c:pt>
                <c:pt idx="431">
                  <c:v>1399.06</c:v>
                </c:pt>
                <c:pt idx="432">
                  <c:v>1398.05</c:v>
                </c:pt>
                <c:pt idx="433">
                  <c:v>1397.05</c:v>
                </c:pt>
                <c:pt idx="434">
                  <c:v>1396.04</c:v>
                </c:pt>
                <c:pt idx="435">
                  <c:v>1395.04</c:v>
                </c:pt>
                <c:pt idx="436">
                  <c:v>1394.03</c:v>
                </c:pt>
                <c:pt idx="437">
                  <c:v>1393.03</c:v>
                </c:pt>
                <c:pt idx="438">
                  <c:v>1392.03</c:v>
                </c:pt>
                <c:pt idx="439">
                  <c:v>1391.03</c:v>
                </c:pt>
                <c:pt idx="440">
                  <c:v>1390.03</c:v>
                </c:pt>
                <c:pt idx="441">
                  <c:v>1389.03</c:v>
                </c:pt>
                <c:pt idx="442">
                  <c:v>1388.03</c:v>
                </c:pt>
                <c:pt idx="443">
                  <c:v>1387.04</c:v>
                </c:pt>
                <c:pt idx="444">
                  <c:v>1386.05</c:v>
                </c:pt>
                <c:pt idx="445">
                  <c:v>1385.06</c:v>
                </c:pt>
                <c:pt idx="446">
                  <c:v>1384.07</c:v>
                </c:pt>
                <c:pt idx="447">
                  <c:v>1383.08</c:v>
                </c:pt>
                <c:pt idx="448">
                  <c:v>1382.1</c:v>
                </c:pt>
                <c:pt idx="449">
                  <c:v>1381.12</c:v>
                </c:pt>
                <c:pt idx="450">
                  <c:v>1380.14</c:v>
                </c:pt>
                <c:pt idx="451">
                  <c:v>1379.17</c:v>
                </c:pt>
                <c:pt idx="452">
                  <c:v>1378.2</c:v>
                </c:pt>
                <c:pt idx="453">
                  <c:v>1377.23</c:v>
                </c:pt>
                <c:pt idx="454">
                  <c:v>1376.26</c:v>
                </c:pt>
                <c:pt idx="455">
                  <c:v>1375.3</c:v>
                </c:pt>
                <c:pt idx="456">
                  <c:v>1374.33</c:v>
                </c:pt>
                <c:pt idx="457">
                  <c:v>1373.38</c:v>
                </c:pt>
                <c:pt idx="458">
                  <c:v>1372.42</c:v>
                </c:pt>
                <c:pt idx="459">
                  <c:v>1371.47</c:v>
                </c:pt>
                <c:pt idx="460">
                  <c:v>1370.52</c:v>
                </c:pt>
                <c:pt idx="461">
                  <c:v>1369.58</c:v>
                </c:pt>
                <c:pt idx="462">
                  <c:v>1368.64</c:v>
                </c:pt>
                <c:pt idx="463">
                  <c:v>1367.7</c:v>
                </c:pt>
                <c:pt idx="464">
                  <c:v>1366.77</c:v>
                </c:pt>
                <c:pt idx="465">
                  <c:v>1365.83</c:v>
                </c:pt>
                <c:pt idx="466">
                  <c:v>1364.91</c:v>
                </c:pt>
                <c:pt idx="467">
                  <c:v>1363.98</c:v>
                </c:pt>
                <c:pt idx="468">
                  <c:v>1363.06</c:v>
                </c:pt>
                <c:pt idx="469">
                  <c:v>1362.15</c:v>
                </c:pt>
                <c:pt idx="470">
                  <c:v>1361.23</c:v>
                </c:pt>
                <c:pt idx="471">
                  <c:v>1360.32</c:v>
                </c:pt>
                <c:pt idx="472">
                  <c:v>1359.42</c:v>
                </c:pt>
                <c:pt idx="473">
                  <c:v>1358.52</c:v>
                </c:pt>
                <c:pt idx="474">
                  <c:v>1357.62</c:v>
                </c:pt>
                <c:pt idx="475">
                  <c:v>1356.73</c:v>
                </c:pt>
                <c:pt idx="476">
                  <c:v>1355.84</c:v>
                </c:pt>
                <c:pt idx="477">
                  <c:v>1354.95</c:v>
                </c:pt>
                <c:pt idx="478">
                  <c:v>1354.07</c:v>
                </c:pt>
                <c:pt idx="479">
                  <c:v>1353.19</c:v>
                </c:pt>
                <c:pt idx="480">
                  <c:v>1352.31</c:v>
                </c:pt>
                <c:pt idx="481">
                  <c:v>1351.44</c:v>
                </c:pt>
                <c:pt idx="482">
                  <c:v>1350.57</c:v>
                </c:pt>
                <c:pt idx="483">
                  <c:v>1349.71</c:v>
                </c:pt>
                <c:pt idx="484">
                  <c:v>1348.85</c:v>
                </c:pt>
                <c:pt idx="485">
                  <c:v>1348.0</c:v>
                </c:pt>
                <c:pt idx="486">
                  <c:v>1347.14</c:v>
                </c:pt>
                <c:pt idx="487">
                  <c:v>1346.3</c:v>
                </c:pt>
                <c:pt idx="488">
                  <c:v>1345.45</c:v>
                </c:pt>
                <c:pt idx="489">
                  <c:v>1344.61</c:v>
                </c:pt>
                <c:pt idx="490">
                  <c:v>1343.78</c:v>
                </c:pt>
                <c:pt idx="491">
                  <c:v>1342.95</c:v>
                </c:pt>
                <c:pt idx="492">
                  <c:v>1342.12</c:v>
                </c:pt>
                <c:pt idx="493">
                  <c:v>1341.29</c:v>
                </c:pt>
                <c:pt idx="494">
                  <c:v>1340.47</c:v>
                </c:pt>
                <c:pt idx="495">
                  <c:v>1339.66</c:v>
                </c:pt>
                <c:pt idx="496">
                  <c:v>1338.84</c:v>
                </c:pt>
                <c:pt idx="497">
                  <c:v>1338.03</c:v>
                </c:pt>
                <c:pt idx="498">
                  <c:v>1337.23</c:v>
                </c:pt>
                <c:pt idx="499">
                  <c:v>1336.43</c:v>
                </c:pt>
                <c:pt idx="500">
                  <c:v>1335.63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374664"/>
        <c:axId val="-2070371672"/>
      </c:scatterChart>
      <c:scatterChart>
        <c:scatterStyle val="lineMarker"/>
        <c:varyColors val="0"/>
        <c:ser>
          <c:idx val="1"/>
          <c:order val="1"/>
          <c:tx>
            <c:strRef>
              <c:f>Sheet1!$D$1</c:f>
              <c:strCache>
                <c:ptCount val="1"/>
                <c:pt idx="0">
                  <c:v>dTC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Sheet1!$A$2:$A$502</c:f>
              <c:numCache>
                <c:formatCode>General</c:formatCode>
                <c:ptCount val="501"/>
                <c:pt idx="0">
                  <c:v>1800.0</c:v>
                </c:pt>
                <c:pt idx="1">
                  <c:v>1801.0</c:v>
                </c:pt>
                <c:pt idx="2">
                  <c:v>1802.0</c:v>
                </c:pt>
                <c:pt idx="3">
                  <c:v>1803.0</c:v>
                </c:pt>
                <c:pt idx="4">
                  <c:v>1804.0</c:v>
                </c:pt>
                <c:pt idx="5">
                  <c:v>1805.0</c:v>
                </c:pt>
                <c:pt idx="6">
                  <c:v>1806.0</c:v>
                </c:pt>
                <c:pt idx="7">
                  <c:v>1807.0</c:v>
                </c:pt>
                <c:pt idx="8">
                  <c:v>1808.0</c:v>
                </c:pt>
                <c:pt idx="9">
                  <c:v>1809.0</c:v>
                </c:pt>
                <c:pt idx="10">
                  <c:v>1810.0</c:v>
                </c:pt>
                <c:pt idx="11">
                  <c:v>1811.0</c:v>
                </c:pt>
                <c:pt idx="12">
                  <c:v>1812.0</c:v>
                </c:pt>
                <c:pt idx="13">
                  <c:v>1813.0</c:v>
                </c:pt>
                <c:pt idx="14">
                  <c:v>1814.0</c:v>
                </c:pt>
                <c:pt idx="15">
                  <c:v>1815.0</c:v>
                </c:pt>
                <c:pt idx="16">
                  <c:v>1816.0</c:v>
                </c:pt>
                <c:pt idx="17">
                  <c:v>1817.0</c:v>
                </c:pt>
                <c:pt idx="18">
                  <c:v>1818.0</c:v>
                </c:pt>
                <c:pt idx="19">
                  <c:v>1819.0</c:v>
                </c:pt>
                <c:pt idx="20">
                  <c:v>1820.0</c:v>
                </c:pt>
                <c:pt idx="21">
                  <c:v>1821.0</c:v>
                </c:pt>
                <c:pt idx="22">
                  <c:v>1822.0</c:v>
                </c:pt>
                <c:pt idx="23">
                  <c:v>1823.0</c:v>
                </c:pt>
                <c:pt idx="24">
                  <c:v>1824.0</c:v>
                </c:pt>
                <c:pt idx="25">
                  <c:v>1825.0</c:v>
                </c:pt>
                <c:pt idx="26">
                  <c:v>1826.0</c:v>
                </c:pt>
                <c:pt idx="27">
                  <c:v>1827.0</c:v>
                </c:pt>
                <c:pt idx="28">
                  <c:v>1828.0</c:v>
                </c:pt>
                <c:pt idx="29">
                  <c:v>1829.0</c:v>
                </c:pt>
                <c:pt idx="30">
                  <c:v>1830.0</c:v>
                </c:pt>
                <c:pt idx="31">
                  <c:v>1831.0</c:v>
                </c:pt>
                <c:pt idx="32">
                  <c:v>1832.0</c:v>
                </c:pt>
                <c:pt idx="33">
                  <c:v>1833.0</c:v>
                </c:pt>
                <c:pt idx="34">
                  <c:v>1834.0</c:v>
                </c:pt>
                <c:pt idx="35">
                  <c:v>1835.0</c:v>
                </c:pt>
                <c:pt idx="36">
                  <c:v>1836.0</c:v>
                </c:pt>
                <c:pt idx="37">
                  <c:v>1837.0</c:v>
                </c:pt>
                <c:pt idx="38">
                  <c:v>1838.0</c:v>
                </c:pt>
                <c:pt idx="39">
                  <c:v>1839.0</c:v>
                </c:pt>
                <c:pt idx="40">
                  <c:v>1840.0</c:v>
                </c:pt>
                <c:pt idx="41">
                  <c:v>1841.0</c:v>
                </c:pt>
                <c:pt idx="42">
                  <c:v>1842.0</c:v>
                </c:pt>
                <c:pt idx="43">
                  <c:v>1843.0</c:v>
                </c:pt>
                <c:pt idx="44">
                  <c:v>1844.0</c:v>
                </c:pt>
                <c:pt idx="45">
                  <c:v>1845.0</c:v>
                </c:pt>
                <c:pt idx="46">
                  <c:v>1846.0</c:v>
                </c:pt>
                <c:pt idx="47">
                  <c:v>1847.0</c:v>
                </c:pt>
                <c:pt idx="48">
                  <c:v>1848.0</c:v>
                </c:pt>
                <c:pt idx="49">
                  <c:v>1849.0</c:v>
                </c:pt>
                <c:pt idx="50">
                  <c:v>1850.0</c:v>
                </c:pt>
                <c:pt idx="51">
                  <c:v>1851.0</c:v>
                </c:pt>
                <c:pt idx="52">
                  <c:v>1852.0</c:v>
                </c:pt>
                <c:pt idx="53">
                  <c:v>1853.0</c:v>
                </c:pt>
                <c:pt idx="54">
                  <c:v>1854.0</c:v>
                </c:pt>
                <c:pt idx="55">
                  <c:v>1855.0</c:v>
                </c:pt>
                <c:pt idx="56">
                  <c:v>1856.0</c:v>
                </c:pt>
                <c:pt idx="57">
                  <c:v>1857.0</c:v>
                </c:pt>
                <c:pt idx="58">
                  <c:v>1858.0</c:v>
                </c:pt>
                <c:pt idx="59">
                  <c:v>1859.0</c:v>
                </c:pt>
                <c:pt idx="60">
                  <c:v>1860.0</c:v>
                </c:pt>
                <c:pt idx="61">
                  <c:v>1861.0</c:v>
                </c:pt>
                <c:pt idx="62">
                  <c:v>1862.0</c:v>
                </c:pt>
                <c:pt idx="63">
                  <c:v>1863.0</c:v>
                </c:pt>
                <c:pt idx="64">
                  <c:v>1864.0</c:v>
                </c:pt>
                <c:pt idx="65">
                  <c:v>1865.0</c:v>
                </c:pt>
                <c:pt idx="66">
                  <c:v>1866.0</c:v>
                </c:pt>
                <c:pt idx="67">
                  <c:v>1867.0</c:v>
                </c:pt>
                <c:pt idx="68">
                  <c:v>1868.0</c:v>
                </c:pt>
                <c:pt idx="69">
                  <c:v>1869.0</c:v>
                </c:pt>
                <c:pt idx="70">
                  <c:v>1870.0</c:v>
                </c:pt>
                <c:pt idx="71">
                  <c:v>1871.0</c:v>
                </c:pt>
                <c:pt idx="72">
                  <c:v>1872.0</c:v>
                </c:pt>
                <c:pt idx="73">
                  <c:v>1873.0</c:v>
                </c:pt>
                <c:pt idx="74">
                  <c:v>1874.0</c:v>
                </c:pt>
                <c:pt idx="75">
                  <c:v>1875.0</c:v>
                </c:pt>
                <c:pt idx="76">
                  <c:v>1876.0</c:v>
                </c:pt>
                <c:pt idx="77">
                  <c:v>1877.0</c:v>
                </c:pt>
                <c:pt idx="78">
                  <c:v>1878.0</c:v>
                </c:pt>
                <c:pt idx="79">
                  <c:v>1879.0</c:v>
                </c:pt>
                <c:pt idx="80">
                  <c:v>1880.0</c:v>
                </c:pt>
                <c:pt idx="81">
                  <c:v>1881.0</c:v>
                </c:pt>
                <c:pt idx="82">
                  <c:v>1882.0</c:v>
                </c:pt>
                <c:pt idx="83">
                  <c:v>1883.0</c:v>
                </c:pt>
                <c:pt idx="84">
                  <c:v>1884.0</c:v>
                </c:pt>
                <c:pt idx="85">
                  <c:v>1885.0</c:v>
                </c:pt>
                <c:pt idx="86">
                  <c:v>1886.0</c:v>
                </c:pt>
                <c:pt idx="87">
                  <c:v>1887.0</c:v>
                </c:pt>
                <c:pt idx="88">
                  <c:v>1888.0</c:v>
                </c:pt>
                <c:pt idx="89">
                  <c:v>1889.0</c:v>
                </c:pt>
                <c:pt idx="90">
                  <c:v>1890.0</c:v>
                </c:pt>
                <c:pt idx="91">
                  <c:v>1891.0</c:v>
                </c:pt>
                <c:pt idx="92">
                  <c:v>1892.0</c:v>
                </c:pt>
                <c:pt idx="93">
                  <c:v>1893.0</c:v>
                </c:pt>
                <c:pt idx="94">
                  <c:v>1894.0</c:v>
                </c:pt>
                <c:pt idx="95">
                  <c:v>1895.0</c:v>
                </c:pt>
                <c:pt idx="96">
                  <c:v>1896.0</c:v>
                </c:pt>
                <c:pt idx="97">
                  <c:v>1897.0</c:v>
                </c:pt>
                <c:pt idx="98">
                  <c:v>1898.0</c:v>
                </c:pt>
                <c:pt idx="99">
                  <c:v>1899.0</c:v>
                </c:pt>
                <c:pt idx="100">
                  <c:v>1900.0</c:v>
                </c:pt>
                <c:pt idx="101">
                  <c:v>1901.0</c:v>
                </c:pt>
                <c:pt idx="102">
                  <c:v>1902.0</c:v>
                </c:pt>
                <c:pt idx="103">
                  <c:v>1903.0</c:v>
                </c:pt>
                <c:pt idx="104">
                  <c:v>1904.0</c:v>
                </c:pt>
                <c:pt idx="105">
                  <c:v>1905.0</c:v>
                </c:pt>
                <c:pt idx="106">
                  <c:v>1906.0</c:v>
                </c:pt>
                <c:pt idx="107">
                  <c:v>1907.0</c:v>
                </c:pt>
                <c:pt idx="108">
                  <c:v>1908.0</c:v>
                </c:pt>
                <c:pt idx="109">
                  <c:v>1909.0</c:v>
                </c:pt>
                <c:pt idx="110">
                  <c:v>1910.0</c:v>
                </c:pt>
                <c:pt idx="111">
                  <c:v>1911.0</c:v>
                </c:pt>
                <c:pt idx="112">
                  <c:v>1912.0</c:v>
                </c:pt>
                <c:pt idx="113">
                  <c:v>1913.0</c:v>
                </c:pt>
                <c:pt idx="114">
                  <c:v>1914.0</c:v>
                </c:pt>
                <c:pt idx="115">
                  <c:v>1915.0</c:v>
                </c:pt>
                <c:pt idx="116">
                  <c:v>1916.0</c:v>
                </c:pt>
                <c:pt idx="117">
                  <c:v>1917.0</c:v>
                </c:pt>
                <c:pt idx="118">
                  <c:v>1918.0</c:v>
                </c:pt>
                <c:pt idx="119">
                  <c:v>1919.0</c:v>
                </c:pt>
                <c:pt idx="120">
                  <c:v>1920.0</c:v>
                </c:pt>
                <c:pt idx="121">
                  <c:v>1921.0</c:v>
                </c:pt>
                <c:pt idx="122">
                  <c:v>1922.0</c:v>
                </c:pt>
                <c:pt idx="123">
                  <c:v>1923.0</c:v>
                </c:pt>
                <c:pt idx="124">
                  <c:v>1924.0</c:v>
                </c:pt>
                <c:pt idx="125">
                  <c:v>1925.0</c:v>
                </c:pt>
                <c:pt idx="126">
                  <c:v>1926.0</c:v>
                </c:pt>
                <c:pt idx="127">
                  <c:v>1927.0</c:v>
                </c:pt>
                <c:pt idx="128">
                  <c:v>1928.0</c:v>
                </c:pt>
                <c:pt idx="129">
                  <c:v>1929.0</c:v>
                </c:pt>
                <c:pt idx="130">
                  <c:v>1930.0</c:v>
                </c:pt>
                <c:pt idx="131">
                  <c:v>1931.0</c:v>
                </c:pt>
                <c:pt idx="132">
                  <c:v>1932.0</c:v>
                </c:pt>
                <c:pt idx="133">
                  <c:v>1933.0</c:v>
                </c:pt>
                <c:pt idx="134">
                  <c:v>1934.0</c:v>
                </c:pt>
                <c:pt idx="135">
                  <c:v>1935.0</c:v>
                </c:pt>
                <c:pt idx="136">
                  <c:v>1936.0</c:v>
                </c:pt>
                <c:pt idx="137">
                  <c:v>1937.0</c:v>
                </c:pt>
                <c:pt idx="138">
                  <c:v>1938.0</c:v>
                </c:pt>
                <c:pt idx="139">
                  <c:v>1939.0</c:v>
                </c:pt>
                <c:pt idx="140">
                  <c:v>1940.0</c:v>
                </c:pt>
                <c:pt idx="141">
                  <c:v>1941.0</c:v>
                </c:pt>
                <c:pt idx="142">
                  <c:v>1942.0</c:v>
                </c:pt>
                <c:pt idx="143">
                  <c:v>1943.0</c:v>
                </c:pt>
                <c:pt idx="144">
                  <c:v>1944.0</c:v>
                </c:pt>
                <c:pt idx="145">
                  <c:v>1945.0</c:v>
                </c:pt>
                <c:pt idx="146">
                  <c:v>1946.0</c:v>
                </c:pt>
                <c:pt idx="147">
                  <c:v>1947.0</c:v>
                </c:pt>
                <c:pt idx="148">
                  <c:v>1948.0</c:v>
                </c:pt>
                <c:pt idx="149">
                  <c:v>1949.0</c:v>
                </c:pt>
                <c:pt idx="150">
                  <c:v>1950.0</c:v>
                </c:pt>
                <c:pt idx="151">
                  <c:v>1951.0</c:v>
                </c:pt>
                <c:pt idx="152">
                  <c:v>1952.0</c:v>
                </c:pt>
                <c:pt idx="153">
                  <c:v>1953.0</c:v>
                </c:pt>
                <c:pt idx="154">
                  <c:v>1954.0</c:v>
                </c:pt>
                <c:pt idx="155">
                  <c:v>1955.0</c:v>
                </c:pt>
                <c:pt idx="156">
                  <c:v>1956.0</c:v>
                </c:pt>
                <c:pt idx="157">
                  <c:v>1957.0</c:v>
                </c:pt>
                <c:pt idx="158">
                  <c:v>1958.0</c:v>
                </c:pt>
                <c:pt idx="159">
                  <c:v>1959.0</c:v>
                </c:pt>
                <c:pt idx="160">
                  <c:v>1960.0</c:v>
                </c:pt>
                <c:pt idx="161">
                  <c:v>1961.0</c:v>
                </c:pt>
                <c:pt idx="162">
                  <c:v>1962.0</c:v>
                </c:pt>
                <c:pt idx="163">
                  <c:v>1963.0</c:v>
                </c:pt>
                <c:pt idx="164">
                  <c:v>1964.0</c:v>
                </c:pt>
                <c:pt idx="165">
                  <c:v>1965.0</c:v>
                </c:pt>
                <c:pt idx="166">
                  <c:v>1966.0</c:v>
                </c:pt>
                <c:pt idx="167">
                  <c:v>1967.0</c:v>
                </c:pt>
                <c:pt idx="168">
                  <c:v>1968.0</c:v>
                </c:pt>
                <c:pt idx="169">
                  <c:v>1969.0</c:v>
                </c:pt>
                <c:pt idx="170">
                  <c:v>1970.0</c:v>
                </c:pt>
                <c:pt idx="171">
                  <c:v>1971.0</c:v>
                </c:pt>
                <c:pt idx="172">
                  <c:v>1972.0</c:v>
                </c:pt>
                <c:pt idx="173">
                  <c:v>1973.0</c:v>
                </c:pt>
                <c:pt idx="174">
                  <c:v>1974.0</c:v>
                </c:pt>
                <c:pt idx="175">
                  <c:v>1975.0</c:v>
                </c:pt>
                <c:pt idx="176">
                  <c:v>1976.0</c:v>
                </c:pt>
                <c:pt idx="177">
                  <c:v>1977.0</c:v>
                </c:pt>
                <c:pt idx="178">
                  <c:v>1978.0</c:v>
                </c:pt>
                <c:pt idx="179">
                  <c:v>1979.0</c:v>
                </c:pt>
                <c:pt idx="180">
                  <c:v>1980.0</c:v>
                </c:pt>
                <c:pt idx="181">
                  <c:v>1981.0</c:v>
                </c:pt>
                <c:pt idx="182">
                  <c:v>1982.0</c:v>
                </c:pt>
                <c:pt idx="183">
                  <c:v>1983.0</c:v>
                </c:pt>
                <c:pt idx="184">
                  <c:v>1984.0</c:v>
                </c:pt>
                <c:pt idx="185">
                  <c:v>1985.0</c:v>
                </c:pt>
                <c:pt idx="186">
                  <c:v>1986.0</c:v>
                </c:pt>
                <c:pt idx="187">
                  <c:v>1987.0</c:v>
                </c:pt>
                <c:pt idx="188">
                  <c:v>1988.0</c:v>
                </c:pt>
                <c:pt idx="189">
                  <c:v>1989.0</c:v>
                </c:pt>
                <c:pt idx="190">
                  <c:v>1990.0</c:v>
                </c:pt>
                <c:pt idx="191">
                  <c:v>1991.0</c:v>
                </c:pt>
                <c:pt idx="192">
                  <c:v>1992.0</c:v>
                </c:pt>
                <c:pt idx="193">
                  <c:v>1993.0</c:v>
                </c:pt>
                <c:pt idx="194">
                  <c:v>1994.0</c:v>
                </c:pt>
                <c:pt idx="195">
                  <c:v>1995.0</c:v>
                </c:pt>
                <c:pt idx="196">
                  <c:v>1996.0</c:v>
                </c:pt>
                <c:pt idx="197">
                  <c:v>1997.0</c:v>
                </c:pt>
                <c:pt idx="198">
                  <c:v>1998.0</c:v>
                </c:pt>
                <c:pt idx="199">
                  <c:v>1999.0</c:v>
                </c:pt>
                <c:pt idx="200">
                  <c:v>2000.0</c:v>
                </c:pt>
                <c:pt idx="201">
                  <c:v>2001.0</c:v>
                </c:pt>
                <c:pt idx="202">
                  <c:v>2002.0</c:v>
                </c:pt>
                <c:pt idx="203">
                  <c:v>2003.0</c:v>
                </c:pt>
                <c:pt idx="204">
                  <c:v>2004.0</c:v>
                </c:pt>
                <c:pt idx="205">
                  <c:v>2005.0</c:v>
                </c:pt>
                <c:pt idx="206">
                  <c:v>2006.0</c:v>
                </c:pt>
                <c:pt idx="207">
                  <c:v>2007.0</c:v>
                </c:pt>
                <c:pt idx="208">
                  <c:v>2008.0</c:v>
                </c:pt>
                <c:pt idx="209">
                  <c:v>2009.0</c:v>
                </c:pt>
                <c:pt idx="210">
                  <c:v>2010.0</c:v>
                </c:pt>
                <c:pt idx="211">
                  <c:v>2011.0</c:v>
                </c:pt>
                <c:pt idx="212">
                  <c:v>2012.0</c:v>
                </c:pt>
                <c:pt idx="213">
                  <c:v>2013.0</c:v>
                </c:pt>
                <c:pt idx="214">
                  <c:v>2014.0</c:v>
                </c:pt>
                <c:pt idx="215">
                  <c:v>2015.0</c:v>
                </c:pt>
                <c:pt idx="216">
                  <c:v>2016.0</c:v>
                </c:pt>
                <c:pt idx="217">
                  <c:v>2017.0</c:v>
                </c:pt>
                <c:pt idx="218">
                  <c:v>2018.0</c:v>
                </c:pt>
                <c:pt idx="219">
                  <c:v>2019.0</c:v>
                </c:pt>
                <c:pt idx="220">
                  <c:v>2020.0</c:v>
                </c:pt>
                <c:pt idx="221">
                  <c:v>2021.0</c:v>
                </c:pt>
                <c:pt idx="222">
                  <c:v>2022.0</c:v>
                </c:pt>
                <c:pt idx="223">
                  <c:v>2023.0</c:v>
                </c:pt>
                <c:pt idx="224">
                  <c:v>2024.0</c:v>
                </c:pt>
                <c:pt idx="225">
                  <c:v>2025.0</c:v>
                </c:pt>
                <c:pt idx="226">
                  <c:v>2026.0</c:v>
                </c:pt>
                <c:pt idx="227">
                  <c:v>2027.0</c:v>
                </c:pt>
                <c:pt idx="228">
                  <c:v>2028.0</c:v>
                </c:pt>
                <c:pt idx="229">
                  <c:v>2029.0</c:v>
                </c:pt>
                <c:pt idx="230">
                  <c:v>2030.0</c:v>
                </c:pt>
                <c:pt idx="231">
                  <c:v>2031.0</c:v>
                </c:pt>
                <c:pt idx="232">
                  <c:v>2032.0</c:v>
                </c:pt>
                <c:pt idx="233">
                  <c:v>2033.0</c:v>
                </c:pt>
                <c:pt idx="234">
                  <c:v>2034.0</c:v>
                </c:pt>
                <c:pt idx="235">
                  <c:v>2035.0</c:v>
                </c:pt>
                <c:pt idx="236">
                  <c:v>2036.0</c:v>
                </c:pt>
                <c:pt idx="237">
                  <c:v>2037.0</c:v>
                </c:pt>
                <c:pt idx="238">
                  <c:v>2038.0</c:v>
                </c:pt>
                <c:pt idx="239">
                  <c:v>2039.0</c:v>
                </c:pt>
                <c:pt idx="240">
                  <c:v>2040.0</c:v>
                </c:pt>
                <c:pt idx="241">
                  <c:v>2041.0</c:v>
                </c:pt>
                <c:pt idx="242">
                  <c:v>2042.0</c:v>
                </c:pt>
                <c:pt idx="243">
                  <c:v>2043.0</c:v>
                </c:pt>
                <c:pt idx="244">
                  <c:v>2044.0</c:v>
                </c:pt>
                <c:pt idx="245">
                  <c:v>2045.0</c:v>
                </c:pt>
                <c:pt idx="246">
                  <c:v>2046.0</c:v>
                </c:pt>
                <c:pt idx="247">
                  <c:v>2047.0</c:v>
                </c:pt>
                <c:pt idx="248">
                  <c:v>2048.0</c:v>
                </c:pt>
                <c:pt idx="249">
                  <c:v>2049.0</c:v>
                </c:pt>
                <c:pt idx="250">
                  <c:v>2050.0</c:v>
                </c:pt>
                <c:pt idx="251">
                  <c:v>2051.0</c:v>
                </c:pt>
                <c:pt idx="252">
                  <c:v>2052.0</c:v>
                </c:pt>
                <c:pt idx="253">
                  <c:v>2053.0</c:v>
                </c:pt>
                <c:pt idx="254">
                  <c:v>2054.0</c:v>
                </c:pt>
                <c:pt idx="255">
                  <c:v>2055.0</c:v>
                </c:pt>
                <c:pt idx="256">
                  <c:v>2056.0</c:v>
                </c:pt>
                <c:pt idx="257">
                  <c:v>2057.0</c:v>
                </c:pt>
                <c:pt idx="258">
                  <c:v>2058.0</c:v>
                </c:pt>
                <c:pt idx="259">
                  <c:v>2059.0</c:v>
                </c:pt>
                <c:pt idx="260">
                  <c:v>2060.0</c:v>
                </c:pt>
                <c:pt idx="261">
                  <c:v>2061.0</c:v>
                </c:pt>
                <c:pt idx="262">
                  <c:v>2062.0</c:v>
                </c:pt>
                <c:pt idx="263">
                  <c:v>2063.0</c:v>
                </c:pt>
                <c:pt idx="264">
                  <c:v>2064.0</c:v>
                </c:pt>
                <c:pt idx="265">
                  <c:v>2065.0</c:v>
                </c:pt>
                <c:pt idx="266">
                  <c:v>2066.0</c:v>
                </c:pt>
                <c:pt idx="267">
                  <c:v>2067.0</c:v>
                </c:pt>
                <c:pt idx="268">
                  <c:v>2068.0</c:v>
                </c:pt>
                <c:pt idx="269">
                  <c:v>2069.0</c:v>
                </c:pt>
                <c:pt idx="270">
                  <c:v>2070.0</c:v>
                </c:pt>
                <c:pt idx="271">
                  <c:v>2071.0</c:v>
                </c:pt>
                <c:pt idx="272">
                  <c:v>2072.0</c:v>
                </c:pt>
                <c:pt idx="273">
                  <c:v>2073.0</c:v>
                </c:pt>
                <c:pt idx="274">
                  <c:v>2074.0</c:v>
                </c:pt>
                <c:pt idx="275">
                  <c:v>2075.0</c:v>
                </c:pt>
                <c:pt idx="276">
                  <c:v>2076.0</c:v>
                </c:pt>
                <c:pt idx="277">
                  <c:v>2077.0</c:v>
                </c:pt>
                <c:pt idx="278">
                  <c:v>2078.0</c:v>
                </c:pt>
                <c:pt idx="279">
                  <c:v>2079.0</c:v>
                </c:pt>
                <c:pt idx="280">
                  <c:v>2080.0</c:v>
                </c:pt>
                <c:pt idx="281">
                  <c:v>2081.0</c:v>
                </c:pt>
                <c:pt idx="282">
                  <c:v>2082.0</c:v>
                </c:pt>
                <c:pt idx="283">
                  <c:v>2083.0</c:v>
                </c:pt>
                <c:pt idx="284">
                  <c:v>2084.0</c:v>
                </c:pt>
                <c:pt idx="285">
                  <c:v>2085.0</c:v>
                </c:pt>
                <c:pt idx="286">
                  <c:v>2086.0</c:v>
                </c:pt>
                <c:pt idx="287">
                  <c:v>2087.0</c:v>
                </c:pt>
                <c:pt idx="288">
                  <c:v>2088.0</c:v>
                </c:pt>
                <c:pt idx="289">
                  <c:v>2089.0</c:v>
                </c:pt>
                <c:pt idx="290">
                  <c:v>2090.0</c:v>
                </c:pt>
                <c:pt idx="291">
                  <c:v>2091.0</c:v>
                </c:pt>
                <c:pt idx="292">
                  <c:v>2092.0</c:v>
                </c:pt>
                <c:pt idx="293">
                  <c:v>2093.0</c:v>
                </c:pt>
                <c:pt idx="294">
                  <c:v>2094.0</c:v>
                </c:pt>
                <c:pt idx="295">
                  <c:v>2095.0</c:v>
                </c:pt>
                <c:pt idx="296">
                  <c:v>2096.0</c:v>
                </c:pt>
                <c:pt idx="297">
                  <c:v>2097.0</c:v>
                </c:pt>
                <c:pt idx="298">
                  <c:v>2098.0</c:v>
                </c:pt>
                <c:pt idx="299">
                  <c:v>2099.0</c:v>
                </c:pt>
                <c:pt idx="300">
                  <c:v>2100.0</c:v>
                </c:pt>
                <c:pt idx="301">
                  <c:v>2101.0</c:v>
                </c:pt>
                <c:pt idx="302">
                  <c:v>2102.0</c:v>
                </c:pt>
                <c:pt idx="303">
                  <c:v>2103.0</c:v>
                </c:pt>
                <c:pt idx="304">
                  <c:v>2104.0</c:v>
                </c:pt>
                <c:pt idx="305">
                  <c:v>2105.0</c:v>
                </c:pt>
                <c:pt idx="306">
                  <c:v>2106.0</c:v>
                </c:pt>
                <c:pt idx="307">
                  <c:v>2107.0</c:v>
                </c:pt>
                <c:pt idx="308">
                  <c:v>2108.0</c:v>
                </c:pt>
                <c:pt idx="309">
                  <c:v>2109.0</c:v>
                </c:pt>
                <c:pt idx="310">
                  <c:v>2110.0</c:v>
                </c:pt>
                <c:pt idx="311">
                  <c:v>2111.0</c:v>
                </c:pt>
                <c:pt idx="312">
                  <c:v>2112.0</c:v>
                </c:pt>
                <c:pt idx="313">
                  <c:v>2113.0</c:v>
                </c:pt>
                <c:pt idx="314">
                  <c:v>2114.0</c:v>
                </c:pt>
                <c:pt idx="315">
                  <c:v>2115.0</c:v>
                </c:pt>
                <c:pt idx="316">
                  <c:v>2116.0</c:v>
                </c:pt>
                <c:pt idx="317">
                  <c:v>2117.0</c:v>
                </c:pt>
                <c:pt idx="318">
                  <c:v>2118.0</c:v>
                </c:pt>
                <c:pt idx="319">
                  <c:v>2119.0</c:v>
                </c:pt>
                <c:pt idx="320">
                  <c:v>2120.0</c:v>
                </c:pt>
                <c:pt idx="321">
                  <c:v>2121.0</c:v>
                </c:pt>
                <c:pt idx="322">
                  <c:v>2122.0</c:v>
                </c:pt>
                <c:pt idx="323">
                  <c:v>2123.0</c:v>
                </c:pt>
                <c:pt idx="324">
                  <c:v>2124.0</c:v>
                </c:pt>
                <c:pt idx="325">
                  <c:v>2125.0</c:v>
                </c:pt>
                <c:pt idx="326">
                  <c:v>2126.0</c:v>
                </c:pt>
                <c:pt idx="327">
                  <c:v>2127.0</c:v>
                </c:pt>
                <c:pt idx="328">
                  <c:v>2128.0</c:v>
                </c:pt>
                <c:pt idx="329">
                  <c:v>2129.0</c:v>
                </c:pt>
                <c:pt idx="330">
                  <c:v>2130.0</c:v>
                </c:pt>
                <c:pt idx="331">
                  <c:v>2131.0</c:v>
                </c:pt>
                <c:pt idx="332">
                  <c:v>2132.0</c:v>
                </c:pt>
                <c:pt idx="333">
                  <c:v>2133.0</c:v>
                </c:pt>
                <c:pt idx="334">
                  <c:v>2134.0</c:v>
                </c:pt>
                <c:pt idx="335">
                  <c:v>2135.0</c:v>
                </c:pt>
                <c:pt idx="336">
                  <c:v>2136.0</c:v>
                </c:pt>
                <c:pt idx="337">
                  <c:v>2137.0</c:v>
                </c:pt>
                <c:pt idx="338">
                  <c:v>2138.0</c:v>
                </c:pt>
                <c:pt idx="339">
                  <c:v>2139.0</c:v>
                </c:pt>
                <c:pt idx="340">
                  <c:v>2140.0</c:v>
                </c:pt>
                <c:pt idx="341">
                  <c:v>2141.0</c:v>
                </c:pt>
                <c:pt idx="342">
                  <c:v>2142.0</c:v>
                </c:pt>
                <c:pt idx="343">
                  <c:v>2143.0</c:v>
                </c:pt>
                <c:pt idx="344">
                  <c:v>2144.0</c:v>
                </c:pt>
                <c:pt idx="345">
                  <c:v>2145.0</c:v>
                </c:pt>
                <c:pt idx="346">
                  <c:v>2146.0</c:v>
                </c:pt>
                <c:pt idx="347">
                  <c:v>2147.0</c:v>
                </c:pt>
                <c:pt idx="348">
                  <c:v>2148.0</c:v>
                </c:pt>
                <c:pt idx="349">
                  <c:v>2149.0</c:v>
                </c:pt>
                <c:pt idx="350">
                  <c:v>2150.0</c:v>
                </c:pt>
                <c:pt idx="351">
                  <c:v>2151.0</c:v>
                </c:pt>
                <c:pt idx="352">
                  <c:v>2152.0</c:v>
                </c:pt>
                <c:pt idx="353">
                  <c:v>2153.0</c:v>
                </c:pt>
                <c:pt idx="354">
                  <c:v>2154.0</c:v>
                </c:pt>
                <c:pt idx="355">
                  <c:v>2155.0</c:v>
                </c:pt>
                <c:pt idx="356">
                  <c:v>2156.0</c:v>
                </c:pt>
                <c:pt idx="357">
                  <c:v>2157.0</c:v>
                </c:pt>
                <c:pt idx="358">
                  <c:v>2158.0</c:v>
                </c:pt>
                <c:pt idx="359">
                  <c:v>2159.0</c:v>
                </c:pt>
                <c:pt idx="360">
                  <c:v>2160.0</c:v>
                </c:pt>
                <c:pt idx="361">
                  <c:v>2161.0</c:v>
                </c:pt>
                <c:pt idx="362">
                  <c:v>2162.0</c:v>
                </c:pt>
                <c:pt idx="363">
                  <c:v>2163.0</c:v>
                </c:pt>
                <c:pt idx="364">
                  <c:v>2164.0</c:v>
                </c:pt>
                <c:pt idx="365">
                  <c:v>2165.0</c:v>
                </c:pt>
                <c:pt idx="366">
                  <c:v>2166.0</c:v>
                </c:pt>
                <c:pt idx="367">
                  <c:v>2167.0</c:v>
                </c:pt>
                <c:pt idx="368">
                  <c:v>2168.0</c:v>
                </c:pt>
                <c:pt idx="369">
                  <c:v>2169.0</c:v>
                </c:pt>
                <c:pt idx="370">
                  <c:v>2170.0</c:v>
                </c:pt>
                <c:pt idx="371">
                  <c:v>2171.0</c:v>
                </c:pt>
                <c:pt idx="372">
                  <c:v>2172.0</c:v>
                </c:pt>
                <c:pt idx="373">
                  <c:v>2173.0</c:v>
                </c:pt>
                <c:pt idx="374">
                  <c:v>2174.0</c:v>
                </c:pt>
                <c:pt idx="375">
                  <c:v>2175.0</c:v>
                </c:pt>
                <c:pt idx="376">
                  <c:v>2176.0</c:v>
                </c:pt>
                <c:pt idx="377">
                  <c:v>2177.0</c:v>
                </c:pt>
                <c:pt idx="378">
                  <c:v>2178.0</c:v>
                </c:pt>
                <c:pt idx="379">
                  <c:v>2179.0</c:v>
                </c:pt>
                <c:pt idx="380">
                  <c:v>2180.0</c:v>
                </c:pt>
                <c:pt idx="381">
                  <c:v>2181.0</c:v>
                </c:pt>
                <c:pt idx="382">
                  <c:v>2182.0</c:v>
                </c:pt>
                <c:pt idx="383">
                  <c:v>2183.0</c:v>
                </c:pt>
                <c:pt idx="384">
                  <c:v>2184.0</c:v>
                </c:pt>
                <c:pt idx="385">
                  <c:v>2185.0</c:v>
                </c:pt>
                <c:pt idx="386">
                  <c:v>2186.0</c:v>
                </c:pt>
                <c:pt idx="387">
                  <c:v>2187.0</c:v>
                </c:pt>
                <c:pt idx="388">
                  <c:v>2188.0</c:v>
                </c:pt>
                <c:pt idx="389">
                  <c:v>2189.0</c:v>
                </c:pt>
                <c:pt idx="390">
                  <c:v>2190.0</c:v>
                </c:pt>
                <c:pt idx="391">
                  <c:v>2191.0</c:v>
                </c:pt>
                <c:pt idx="392">
                  <c:v>2192.0</c:v>
                </c:pt>
                <c:pt idx="393">
                  <c:v>2193.0</c:v>
                </c:pt>
                <c:pt idx="394">
                  <c:v>2194.0</c:v>
                </c:pt>
                <c:pt idx="395">
                  <c:v>2195.0</c:v>
                </c:pt>
                <c:pt idx="396">
                  <c:v>2196.0</c:v>
                </c:pt>
                <c:pt idx="397">
                  <c:v>2197.0</c:v>
                </c:pt>
                <c:pt idx="398">
                  <c:v>2198.0</c:v>
                </c:pt>
                <c:pt idx="399">
                  <c:v>2199.0</c:v>
                </c:pt>
                <c:pt idx="400">
                  <c:v>2200.0</c:v>
                </c:pt>
                <c:pt idx="401">
                  <c:v>2201.0</c:v>
                </c:pt>
                <c:pt idx="402">
                  <c:v>2202.0</c:v>
                </c:pt>
                <c:pt idx="403">
                  <c:v>2203.0</c:v>
                </c:pt>
                <c:pt idx="404">
                  <c:v>2204.0</c:v>
                </c:pt>
                <c:pt idx="405">
                  <c:v>2205.0</c:v>
                </c:pt>
                <c:pt idx="406">
                  <c:v>2206.0</c:v>
                </c:pt>
                <c:pt idx="407">
                  <c:v>2207.0</c:v>
                </c:pt>
                <c:pt idx="408">
                  <c:v>2208.0</c:v>
                </c:pt>
                <c:pt idx="409">
                  <c:v>2209.0</c:v>
                </c:pt>
                <c:pt idx="410">
                  <c:v>2210.0</c:v>
                </c:pt>
                <c:pt idx="411">
                  <c:v>2211.0</c:v>
                </c:pt>
                <c:pt idx="412">
                  <c:v>2212.0</c:v>
                </c:pt>
                <c:pt idx="413">
                  <c:v>2213.0</c:v>
                </c:pt>
                <c:pt idx="414">
                  <c:v>2214.0</c:v>
                </c:pt>
                <c:pt idx="415">
                  <c:v>2215.0</c:v>
                </c:pt>
                <c:pt idx="416">
                  <c:v>2216.0</c:v>
                </c:pt>
                <c:pt idx="417">
                  <c:v>2217.0</c:v>
                </c:pt>
                <c:pt idx="418">
                  <c:v>2218.0</c:v>
                </c:pt>
                <c:pt idx="419">
                  <c:v>2219.0</c:v>
                </c:pt>
                <c:pt idx="420">
                  <c:v>2220.0</c:v>
                </c:pt>
                <c:pt idx="421">
                  <c:v>2221.0</c:v>
                </c:pt>
                <c:pt idx="422">
                  <c:v>2222.0</c:v>
                </c:pt>
                <c:pt idx="423">
                  <c:v>2223.0</c:v>
                </c:pt>
                <c:pt idx="424">
                  <c:v>2224.0</c:v>
                </c:pt>
                <c:pt idx="425">
                  <c:v>2225.0</c:v>
                </c:pt>
                <c:pt idx="426">
                  <c:v>2226.0</c:v>
                </c:pt>
                <c:pt idx="427">
                  <c:v>2227.0</c:v>
                </c:pt>
                <c:pt idx="428">
                  <c:v>2228.0</c:v>
                </c:pt>
                <c:pt idx="429">
                  <c:v>2229.0</c:v>
                </c:pt>
                <c:pt idx="430">
                  <c:v>2230.0</c:v>
                </c:pt>
                <c:pt idx="431">
                  <c:v>2231.0</c:v>
                </c:pt>
                <c:pt idx="432">
                  <c:v>2232.0</c:v>
                </c:pt>
                <c:pt idx="433">
                  <c:v>2233.0</c:v>
                </c:pt>
                <c:pt idx="434">
                  <c:v>2234.0</c:v>
                </c:pt>
                <c:pt idx="435">
                  <c:v>2235.0</c:v>
                </c:pt>
                <c:pt idx="436">
                  <c:v>2236.0</c:v>
                </c:pt>
                <c:pt idx="437">
                  <c:v>2237.0</c:v>
                </c:pt>
                <c:pt idx="438">
                  <c:v>2238.0</c:v>
                </c:pt>
                <c:pt idx="439">
                  <c:v>2239.0</c:v>
                </c:pt>
                <c:pt idx="440">
                  <c:v>2240.0</c:v>
                </c:pt>
                <c:pt idx="441">
                  <c:v>2241.0</c:v>
                </c:pt>
                <c:pt idx="442">
                  <c:v>2242.0</c:v>
                </c:pt>
                <c:pt idx="443">
                  <c:v>2243.0</c:v>
                </c:pt>
                <c:pt idx="444">
                  <c:v>2244.0</c:v>
                </c:pt>
                <c:pt idx="445">
                  <c:v>2245.0</c:v>
                </c:pt>
                <c:pt idx="446">
                  <c:v>2246.0</c:v>
                </c:pt>
                <c:pt idx="447">
                  <c:v>2247.0</c:v>
                </c:pt>
                <c:pt idx="448">
                  <c:v>2248.0</c:v>
                </c:pt>
                <c:pt idx="449">
                  <c:v>2249.0</c:v>
                </c:pt>
                <c:pt idx="450">
                  <c:v>2250.0</c:v>
                </c:pt>
                <c:pt idx="451">
                  <c:v>2251.0</c:v>
                </c:pt>
                <c:pt idx="452">
                  <c:v>2252.0</c:v>
                </c:pt>
                <c:pt idx="453">
                  <c:v>2253.0</c:v>
                </c:pt>
                <c:pt idx="454">
                  <c:v>2254.0</c:v>
                </c:pt>
                <c:pt idx="455">
                  <c:v>2255.0</c:v>
                </c:pt>
                <c:pt idx="456">
                  <c:v>2256.0</c:v>
                </c:pt>
                <c:pt idx="457">
                  <c:v>2257.0</c:v>
                </c:pt>
                <c:pt idx="458">
                  <c:v>2258.0</c:v>
                </c:pt>
                <c:pt idx="459">
                  <c:v>2259.0</c:v>
                </c:pt>
                <c:pt idx="460">
                  <c:v>2260.0</c:v>
                </c:pt>
                <c:pt idx="461">
                  <c:v>2261.0</c:v>
                </c:pt>
                <c:pt idx="462">
                  <c:v>2262.0</c:v>
                </c:pt>
                <c:pt idx="463">
                  <c:v>2263.0</c:v>
                </c:pt>
                <c:pt idx="464">
                  <c:v>2264.0</c:v>
                </c:pt>
                <c:pt idx="465">
                  <c:v>2265.0</c:v>
                </c:pt>
                <c:pt idx="466">
                  <c:v>2266.0</c:v>
                </c:pt>
                <c:pt idx="467">
                  <c:v>2267.0</c:v>
                </c:pt>
                <c:pt idx="468">
                  <c:v>2268.0</c:v>
                </c:pt>
                <c:pt idx="469">
                  <c:v>2269.0</c:v>
                </c:pt>
                <c:pt idx="470">
                  <c:v>2270.0</c:v>
                </c:pt>
                <c:pt idx="471">
                  <c:v>2271.0</c:v>
                </c:pt>
                <c:pt idx="472">
                  <c:v>2272.0</c:v>
                </c:pt>
                <c:pt idx="473">
                  <c:v>2273.0</c:v>
                </c:pt>
                <c:pt idx="474">
                  <c:v>2274.0</c:v>
                </c:pt>
                <c:pt idx="475">
                  <c:v>2275.0</c:v>
                </c:pt>
                <c:pt idx="476">
                  <c:v>2276.0</c:v>
                </c:pt>
                <c:pt idx="477">
                  <c:v>2277.0</c:v>
                </c:pt>
                <c:pt idx="478">
                  <c:v>2278.0</c:v>
                </c:pt>
                <c:pt idx="479">
                  <c:v>2279.0</c:v>
                </c:pt>
                <c:pt idx="480">
                  <c:v>2280.0</c:v>
                </c:pt>
                <c:pt idx="481">
                  <c:v>2281.0</c:v>
                </c:pt>
                <c:pt idx="482">
                  <c:v>2282.0</c:v>
                </c:pt>
                <c:pt idx="483">
                  <c:v>2283.0</c:v>
                </c:pt>
                <c:pt idx="484">
                  <c:v>2284.0</c:v>
                </c:pt>
                <c:pt idx="485">
                  <c:v>2285.0</c:v>
                </c:pt>
                <c:pt idx="486">
                  <c:v>2286.0</c:v>
                </c:pt>
                <c:pt idx="487">
                  <c:v>2287.0</c:v>
                </c:pt>
                <c:pt idx="488">
                  <c:v>2288.0</c:v>
                </c:pt>
                <c:pt idx="489">
                  <c:v>2289.0</c:v>
                </c:pt>
                <c:pt idx="490">
                  <c:v>2290.0</c:v>
                </c:pt>
                <c:pt idx="491">
                  <c:v>2291.0</c:v>
                </c:pt>
                <c:pt idx="492">
                  <c:v>2292.0</c:v>
                </c:pt>
                <c:pt idx="493">
                  <c:v>2293.0</c:v>
                </c:pt>
                <c:pt idx="494">
                  <c:v>2294.0</c:v>
                </c:pt>
                <c:pt idx="495">
                  <c:v>2295.0</c:v>
                </c:pt>
                <c:pt idx="496">
                  <c:v>2296.0</c:v>
                </c:pt>
                <c:pt idx="497">
                  <c:v>2297.0</c:v>
                </c:pt>
                <c:pt idx="498">
                  <c:v>2298.0</c:v>
                </c:pt>
                <c:pt idx="499">
                  <c:v>2299.0</c:v>
                </c:pt>
                <c:pt idx="500">
                  <c:v>2300.0</c:v>
                </c:pt>
              </c:numCache>
            </c:numRef>
          </c:xVal>
          <c:yVal>
            <c:numRef>
              <c:f>Sheet1!$D$2:$D$502</c:f>
              <c:numCache>
                <c:formatCode>General</c:formatCode>
                <c:ptCount val="501"/>
                <c:pt idx="0">
                  <c:v>0.097</c:v>
                </c:pt>
                <c:pt idx="1">
                  <c:v>0.101</c:v>
                </c:pt>
                <c:pt idx="2">
                  <c:v>0.091</c:v>
                </c:pt>
                <c:pt idx="3">
                  <c:v>0.073</c:v>
                </c:pt>
                <c:pt idx="4">
                  <c:v>0.055</c:v>
                </c:pt>
                <c:pt idx="5">
                  <c:v>0.044</c:v>
                </c:pt>
                <c:pt idx="6">
                  <c:v>0.042</c:v>
                </c:pt>
                <c:pt idx="7">
                  <c:v>0.049</c:v>
                </c:pt>
                <c:pt idx="8">
                  <c:v>0.06</c:v>
                </c:pt>
                <c:pt idx="9">
                  <c:v>0.067</c:v>
                </c:pt>
                <c:pt idx="10">
                  <c:v>0.065</c:v>
                </c:pt>
                <c:pt idx="11">
                  <c:v>0.052</c:v>
                </c:pt>
                <c:pt idx="12">
                  <c:v>0.028</c:v>
                </c:pt>
                <c:pt idx="13">
                  <c:v>0.0</c:v>
                </c:pt>
                <c:pt idx="14">
                  <c:v>-0.025</c:v>
                </c:pt>
                <c:pt idx="15">
                  <c:v>-0.041</c:v>
                </c:pt>
                <c:pt idx="16">
                  <c:v>-0.044</c:v>
                </c:pt>
                <c:pt idx="17">
                  <c:v>-0.033</c:v>
                </c:pt>
                <c:pt idx="18">
                  <c:v>-0.015</c:v>
                </c:pt>
                <c:pt idx="19">
                  <c:v>0.005</c:v>
                </c:pt>
                <c:pt idx="20">
                  <c:v>0.021</c:v>
                </c:pt>
                <c:pt idx="21">
                  <c:v>0.028</c:v>
                </c:pt>
                <c:pt idx="22">
                  <c:v>0.025</c:v>
                </c:pt>
                <c:pt idx="23">
                  <c:v>0.017</c:v>
                </c:pt>
                <c:pt idx="24">
                  <c:v>0.00799999</c:v>
                </c:pt>
                <c:pt idx="25">
                  <c:v>0.00399998</c:v>
                </c:pt>
                <c:pt idx="26">
                  <c:v>0.00999999</c:v>
                </c:pt>
                <c:pt idx="27">
                  <c:v>0.026</c:v>
                </c:pt>
                <c:pt idx="28">
                  <c:v>0.048</c:v>
                </c:pt>
                <c:pt idx="29">
                  <c:v>0.07</c:v>
                </c:pt>
                <c:pt idx="30">
                  <c:v>0.085</c:v>
                </c:pt>
                <c:pt idx="31">
                  <c:v>0.087</c:v>
                </c:pt>
                <c:pt idx="32">
                  <c:v>0.073</c:v>
                </c:pt>
                <c:pt idx="33">
                  <c:v>0.044</c:v>
                </c:pt>
                <c:pt idx="34">
                  <c:v>0.00399998</c:v>
                </c:pt>
                <c:pt idx="35">
                  <c:v>-0.039</c:v>
                </c:pt>
                <c:pt idx="36">
                  <c:v>-0.078</c:v>
                </c:pt>
                <c:pt idx="37">
                  <c:v>-0.107</c:v>
                </c:pt>
                <c:pt idx="38">
                  <c:v>-0.122</c:v>
                </c:pt>
                <c:pt idx="39">
                  <c:v>-0.122</c:v>
                </c:pt>
                <c:pt idx="40">
                  <c:v>-0.111</c:v>
                </c:pt>
                <c:pt idx="41">
                  <c:v>-0.093</c:v>
                </c:pt>
                <c:pt idx="42">
                  <c:v>-0.072</c:v>
                </c:pt>
                <c:pt idx="43">
                  <c:v>-0.053</c:v>
                </c:pt>
                <c:pt idx="44">
                  <c:v>-0.038</c:v>
                </c:pt>
                <c:pt idx="45">
                  <c:v>-0.028</c:v>
                </c:pt>
                <c:pt idx="46">
                  <c:v>-0.021</c:v>
                </c:pt>
                <c:pt idx="47">
                  <c:v>-0.017</c:v>
                </c:pt>
                <c:pt idx="48">
                  <c:v>-0.013</c:v>
                </c:pt>
                <c:pt idx="49">
                  <c:v>-0.009</c:v>
                </c:pt>
                <c:pt idx="50">
                  <c:v>-0.00600001</c:v>
                </c:pt>
                <c:pt idx="51">
                  <c:v>-0.002</c:v>
                </c:pt>
                <c:pt idx="52">
                  <c:v>0.000999987</c:v>
                </c:pt>
                <c:pt idx="53">
                  <c:v>0.005</c:v>
                </c:pt>
                <c:pt idx="54">
                  <c:v>0.00999999</c:v>
                </c:pt>
                <c:pt idx="55">
                  <c:v>0.018</c:v>
                </c:pt>
                <c:pt idx="56">
                  <c:v>0.032</c:v>
                </c:pt>
                <c:pt idx="57">
                  <c:v>0.051</c:v>
                </c:pt>
                <c:pt idx="58">
                  <c:v>0.075</c:v>
                </c:pt>
                <c:pt idx="59">
                  <c:v>0.101</c:v>
                </c:pt>
                <c:pt idx="60">
                  <c:v>0.121</c:v>
                </c:pt>
                <c:pt idx="61">
                  <c:v>0.132</c:v>
                </c:pt>
                <c:pt idx="62">
                  <c:v>0.13</c:v>
                </c:pt>
                <c:pt idx="63">
                  <c:v>0.113</c:v>
                </c:pt>
                <c:pt idx="64">
                  <c:v>0.084</c:v>
                </c:pt>
                <c:pt idx="65">
                  <c:v>0.052</c:v>
                </c:pt>
                <c:pt idx="66">
                  <c:v>0.024</c:v>
                </c:pt>
                <c:pt idx="67">
                  <c:v>0.009</c:v>
                </c:pt>
                <c:pt idx="68">
                  <c:v>0.013</c:v>
                </c:pt>
                <c:pt idx="69">
                  <c:v>0.035</c:v>
                </c:pt>
                <c:pt idx="70">
                  <c:v>0.07</c:v>
                </c:pt>
                <c:pt idx="71">
                  <c:v>0.109</c:v>
                </c:pt>
                <c:pt idx="72">
                  <c:v>0.14</c:v>
                </c:pt>
                <c:pt idx="73">
                  <c:v>0.153</c:v>
                </c:pt>
                <c:pt idx="74">
                  <c:v>0.143</c:v>
                </c:pt>
                <c:pt idx="75">
                  <c:v>0.112</c:v>
                </c:pt>
                <c:pt idx="76">
                  <c:v>0.065</c:v>
                </c:pt>
                <c:pt idx="77">
                  <c:v>0.015</c:v>
                </c:pt>
                <c:pt idx="78">
                  <c:v>-0.027</c:v>
                </c:pt>
                <c:pt idx="79">
                  <c:v>-0.05</c:v>
                </c:pt>
                <c:pt idx="80">
                  <c:v>-0.052</c:v>
                </c:pt>
                <c:pt idx="81">
                  <c:v>-0.034</c:v>
                </c:pt>
                <c:pt idx="82">
                  <c:v>-0.00400001</c:v>
                </c:pt>
                <c:pt idx="83">
                  <c:v>0.029</c:v>
                </c:pt>
                <c:pt idx="84">
                  <c:v>0.055</c:v>
                </c:pt>
                <c:pt idx="85">
                  <c:v>0.066</c:v>
                </c:pt>
                <c:pt idx="86">
                  <c:v>0.063</c:v>
                </c:pt>
                <c:pt idx="87">
                  <c:v>0.049</c:v>
                </c:pt>
                <c:pt idx="88">
                  <c:v>0.031</c:v>
                </c:pt>
                <c:pt idx="89">
                  <c:v>0.017</c:v>
                </c:pt>
                <c:pt idx="90">
                  <c:v>0.012</c:v>
                </c:pt>
                <c:pt idx="91">
                  <c:v>0.017</c:v>
                </c:pt>
                <c:pt idx="92">
                  <c:v>0.028</c:v>
                </c:pt>
                <c:pt idx="93">
                  <c:v>0.039</c:v>
                </c:pt>
                <c:pt idx="94">
                  <c:v>0.042</c:v>
                </c:pt>
                <c:pt idx="95">
                  <c:v>0.032</c:v>
                </c:pt>
                <c:pt idx="96">
                  <c:v>0.00799999</c:v>
                </c:pt>
                <c:pt idx="97">
                  <c:v>-0.025</c:v>
                </c:pt>
                <c:pt idx="98">
                  <c:v>-0.06</c:v>
                </c:pt>
                <c:pt idx="99">
                  <c:v>-0.09</c:v>
                </c:pt>
                <c:pt idx="100">
                  <c:v>-0.106</c:v>
                </c:pt>
                <c:pt idx="101">
                  <c:v>-0.107</c:v>
                </c:pt>
                <c:pt idx="102">
                  <c:v>-0.095</c:v>
                </c:pt>
                <c:pt idx="103">
                  <c:v>-0.075</c:v>
                </c:pt>
                <c:pt idx="104">
                  <c:v>-0.054</c:v>
                </c:pt>
                <c:pt idx="105">
                  <c:v>-0.042</c:v>
                </c:pt>
                <c:pt idx="106">
                  <c:v>-0.04</c:v>
                </c:pt>
                <c:pt idx="107">
                  <c:v>-0.051</c:v>
                </c:pt>
                <c:pt idx="108">
                  <c:v>-0.069</c:v>
                </c:pt>
                <c:pt idx="109">
                  <c:v>-0.088</c:v>
                </c:pt>
                <c:pt idx="110">
                  <c:v>-0.1</c:v>
                </c:pt>
                <c:pt idx="111">
                  <c:v>-0.099</c:v>
                </c:pt>
                <c:pt idx="112">
                  <c:v>-0.081</c:v>
                </c:pt>
                <c:pt idx="113">
                  <c:v>-0.048</c:v>
                </c:pt>
                <c:pt idx="114">
                  <c:v>-0.00600001</c:v>
                </c:pt>
                <c:pt idx="115">
                  <c:v>0.041</c:v>
                </c:pt>
                <c:pt idx="116">
                  <c:v>0.082</c:v>
                </c:pt>
                <c:pt idx="117">
                  <c:v>0.113</c:v>
                </c:pt>
                <c:pt idx="118">
                  <c:v>0.13</c:v>
                </c:pt>
                <c:pt idx="119">
                  <c:v>0.131</c:v>
                </c:pt>
                <c:pt idx="120">
                  <c:v>0.12</c:v>
                </c:pt>
                <c:pt idx="121">
                  <c:v>0.099</c:v>
                </c:pt>
                <c:pt idx="122">
                  <c:v>0.075</c:v>
                </c:pt>
                <c:pt idx="123">
                  <c:v>0.051</c:v>
                </c:pt>
                <c:pt idx="124">
                  <c:v>0.031</c:v>
                </c:pt>
                <c:pt idx="125">
                  <c:v>0.017</c:v>
                </c:pt>
                <c:pt idx="126">
                  <c:v>0.00799999</c:v>
                </c:pt>
                <c:pt idx="127">
                  <c:v>0.005</c:v>
                </c:pt>
                <c:pt idx="128">
                  <c:v>0.005</c:v>
                </c:pt>
                <c:pt idx="129">
                  <c:v>0.00799999</c:v>
                </c:pt>
                <c:pt idx="130">
                  <c:v>0.016</c:v>
                </c:pt>
                <c:pt idx="131">
                  <c:v>0.03</c:v>
                </c:pt>
                <c:pt idx="132">
                  <c:v>0.049</c:v>
                </c:pt>
                <c:pt idx="133">
                  <c:v>0.073</c:v>
                </c:pt>
                <c:pt idx="134">
                  <c:v>0.102</c:v>
                </c:pt>
                <c:pt idx="135">
                  <c:v>0.132</c:v>
                </c:pt>
                <c:pt idx="136">
                  <c:v>0.158</c:v>
                </c:pt>
                <c:pt idx="137">
                  <c:v>0.178</c:v>
                </c:pt>
                <c:pt idx="138">
                  <c:v>0.188</c:v>
                </c:pt>
                <c:pt idx="139">
                  <c:v>0.186</c:v>
                </c:pt>
                <c:pt idx="140">
                  <c:v>0.174</c:v>
                </c:pt>
                <c:pt idx="141">
                  <c:v>0.154</c:v>
                </c:pt>
                <c:pt idx="142">
                  <c:v>0.13</c:v>
                </c:pt>
                <c:pt idx="143">
                  <c:v>0.106</c:v>
                </c:pt>
                <c:pt idx="144">
                  <c:v>0.086</c:v>
                </c:pt>
                <c:pt idx="145">
                  <c:v>0.07</c:v>
                </c:pt>
                <c:pt idx="146">
                  <c:v>0.06</c:v>
                </c:pt>
                <c:pt idx="147">
                  <c:v>0.054</c:v>
                </c:pt>
                <c:pt idx="148">
                  <c:v>0.052</c:v>
                </c:pt>
                <c:pt idx="149">
                  <c:v>0.054</c:v>
                </c:pt>
                <c:pt idx="150">
                  <c:v>0.06</c:v>
                </c:pt>
                <c:pt idx="151">
                  <c:v>0.071</c:v>
                </c:pt>
                <c:pt idx="152">
                  <c:v>0.086</c:v>
                </c:pt>
                <c:pt idx="153">
                  <c:v>0.105</c:v>
                </c:pt>
                <c:pt idx="154">
                  <c:v>0.126</c:v>
                </c:pt>
                <c:pt idx="155">
                  <c:v>0.146</c:v>
                </c:pt>
                <c:pt idx="156">
                  <c:v>0.16</c:v>
                </c:pt>
                <c:pt idx="157">
                  <c:v>0.165</c:v>
                </c:pt>
                <c:pt idx="158">
                  <c:v>0.16</c:v>
                </c:pt>
                <c:pt idx="159">
                  <c:v>0.147</c:v>
                </c:pt>
                <c:pt idx="160">
                  <c:v>0.129</c:v>
                </c:pt>
                <c:pt idx="161">
                  <c:v>0.112</c:v>
                </c:pt>
                <c:pt idx="162">
                  <c:v>0.101</c:v>
                </c:pt>
                <c:pt idx="163">
                  <c:v>0.102</c:v>
                </c:pt>
                <c:pt idx="164">
                  <c:v>0.117</c:v>
                </c:pt>
                <c:pt idx="165">
                  <c:v>0.142</c:v>
                </c:pt>
                <c:pt idx="166">
                  <c:v>0.175</c:v>
                </c:pt>
                <c:pt idx="167">
                  <c:v>0.208</c:v>
                </c:pt>
                <c:pt idx="168">
                  <c:v>0.235</c:v>
                </c:pt>
                <c:pt idx="169">
                  <c:v>0.252</c:v>
                </c:pt>
                <c:pt idx="170">
                  <c:v>0.256</c:v>
                </c:pt>
                <c:pt idx="171">
                  <c:v>0.251</c:v>
                </c:pt>
                <c:pt idx="172">
                  <c:v>0.241</c:v>
                </c:pt>
                <c:pt idx="173">
                  <c:v>0.231</c:v>
                </c:pt>
                <c:pt idx="174">
                  <c:v>0.226</c:v>
                </c:pt>
                <c:pt idx="175">
                  <c:v>0.231</c:v>
                </c:pt>
                <c:pt idx="176">
                  <c:v>0.244</c:v>
                </c:pt>
                <c:pt idx="177">
                  <c:v>0.264</c:v>
                </c:pt>
                <c:pt idx="178">
                  <c:v>0.288</c:v>
                </c:pt>
                <c:pt idx="179">
                  <c:v>0.31</c:v>
                </c:pt>
                <c:pt idx="180">
                  <c:v>0.333882</c:v>
                </c:pt>
                <c:pt idx="181">
                  <c:v>0.339248</c:v>
                </c:pt>
                <c:pt idx="182">
                  <c:v>0.344713</c:v>
                </c:pt>
                <c:pt idx="183">
                  <c:v>0.350332</c:v>
                </c:pt>
                <c:pt idx="184">
                  <c:v>0.356101</c:v>
                </c:pt>
                <c:pt idx="185">
                  <c:v>0.361998</c:v>
                </c:pt>
                <c:pt idx="186">
                  <c:v>0.367992</c:v>
                </c:pt>
                <c:pt idx="187">
                  <c:v>0.374148</c:v>
                </c:pt>
                <c:pt idx="188">
                  <c:v>0.380557</c:v>
                </c:pt>
                <c:pt idx="189">
                  <c:v>0.387078</c:v>
                </c:pt>
                <c:pt idx="190">
                  <c:v>0.39369</c:v>
                </c:pt>
                <c:pt idx="191">
                  <c:v>0.400407</c:v>
                </c:pt>
                <c:pt idx="192">
                  <c:v>0.407152</c:v>
                </c:pt>
                <c:pt idx="193">
                  <c:v>0.413911</c:v>
                </c:pt>
                <c:pt idx="194">
                  <c:v>0.420825</c:v>
                </c:pt>
                <c:pt idx="195">
                  <c:v>0.42791</c:v>
                </c:pt>
                <c:pt idx="196">
                  <c:v>0.435134</c:v>
                </c:pt>
                <c:pt idx="197">
                  <c:v>0.44242</c:v>
                </c:pt>
                <c:pt idx="198">
                  <c:v>0.449973</c:v>
                </c:pt>
                <c:pt idx="199">
                  <c:v>0.457649</c:v>
                </c:pt>
                <c:pt idx="200">
                  <c:v>0.465384</c:v>
                </c:pt>
                <c:pt idx="201">
                  <c:v>0.473223</c:v>
                </c:pt>
                <c:pt idx="202">
                  <c:v>0.481225</c:v>
                </c:pt>
                <c:pt idx="203">
                  <c:v>0.489441</c:v>
                </c:pt>
                <c:pt idx="204">
                  <c:v>0.497774</c:v>
                </c:pt>
                <c:pt idx="205">
                  <c:v>0.506286</c:v>
                </c:pt>
                <c:pt idx="206">
                  <c:v>0.51496</c:v>
                </c:pt>
                <c:pt idx="207">
                  <c:v>0.52374</c:v>
                </c:pt>
                <c:pt idx="208">
                  <c:v>0.532634</c:v>
                </c:pt>
                <c:pt idx="209">
                  <c:v>0.541639</c:v>
                </c:pt>
                <c:pt idx="210">
                  <c:v>0.550764</c:v>
                </c:pt>
                <c:pt idx="211">
                  <c:v>0.56002</c:v>
                </c:pt>
                <c:pt idx="212">
                  <c:v>0.569417</c:v>
                </c:pt>
                <c:pt idx="213">
                  <c:v>0.578965</c:v>
                </c:pt>
                <c:pt idx="214">
                  <c:v>0.588675</c:v>
                </c:pt>
                <c:pt idx="215">
                  <c:v>0.598558</c:v>
                </c:pt>
                <c:pt idx="216">
                  <c:v>0.608623</c:v>
                </c:pt>
                <c:pt idx="217">
                  <c:v>0.618883</c:v>
                </c:pt>
                <c:pt idx="218">
                  <c:v>0.629348</c:v>
                </c:pt>
                <c:pt idx="219">
                  <c:v>0.640028</c:v>
                </c:pt>
                <c:pt idx="220">
                  <c:v>0.650935</c:v>
                </c:pt>
                <c:pt idx="221">
                  <c:v>0.662079</c:v>
                </c:pt>
                <c:pt idx="222">
                  <c:v>0.673471</c:v>
                </c:pt>
                <c:pt idx="223">
                  <c:v>0.685121</c:v>
                </c:pt>
                <c:pt idx="224">
                  <c:v>0.69704</c:v>
                </c:pt>
                <c:pt idx="225">
                  <c:v>0.709238</c:v>
                </c:pt>
                <c:pt idx="226">
                  <c:v>0.721727</c:v>
                </c:pt>
                <c:pt idx="227">
                  <c:v>0.734516</c:v>
                </c:pt>
                <c:pt idx="228">
                  <c:v>0.747616</c:v>
                </c:pt>
                <c:pt idx="229">
                  <c:v>0.761037</c:v>
                </c:pt>
                <c:pt idx="230">
                  <c:v>0.774789</c:v>
                </c:pt>
                <c:pt idx="231">
                  <c:v>0.788881</c:v>
                </c:pt>
                <c:pt idx="232">
                  <c:v>0.803322</c:v>
                </c:pt>
                <c:pt idx="233">
                  <c:v>0.818121</c:v>
                </c:pt>
                <c:pt idx="234">
                  <c:v>0.833287</c:v>
                </c:pt>
                <c:pt idx="235">
                  <c:v>0.848827</c:v>
                </c:pt>
                <c:pt idx="236">
                  <c:v>0.864752</c:v>
                </c:pt>
                <c:pt idx="237">
                  <c:v>0.881068</c:v>
                </c:pt>
                <c:pt idx="238">
                  <c:v>0.897783</c:v>
                </c:pt>
                <c:pt idx="239">
                  <c:v>0.914905</c:v>
                </c:pt>
                <c:pt idx="240">
                  <c:v>0.93244</c:v>
                </c:pt>
                <c:pt idx="241">
                  <c:v>0.950398</c:v>
                </c:pt>
                <c:pt idx="242">
                  <c:v>0.968786</c:v>
                </c:pt>
                <c:pt idx="243">
                  <c:v>0.987611</c:v>
                </c:pt>
                <c:pt idx="244">
                  <c:v>1.00688</c:v>
                </c:pt>
                <c:pt idx="245">
                  <c:v>1.0266</c:v>
                </c:pt>
                <c:pt idx="246">
                  <c:v>1.04677</c:v>
                </c:pt>
                <c:pt idx="247">
                  <c:v>1.06739</c:v>
                </c:pt>
                <c:pt idx="248">
                  <c:v>1.08848</c:v>
                </c:pt>
                <c:pt idx="249">
                  <c:v>1.11002</c:v>
                </c:pt>
                <c:pt idx="250">
                  <c:v>1.13202</c:v>
                </c:pt>
                <c:pt idx="251">
                  <c:v>1.15448</c:v>
                </c:pt>
                <c:pt idx="252">
                  <c:v>1.17738</c:v>
                </c:pt>
                <c:pt idx="253">
                  <c:v>1.20073</c:v>
                </c:pt>
                <c:pt idx="254">
                  <c:v>1.22451</c:v>
                </c:pt>
                <c:pt idx="255">
                  <c:v>1.24872</c:v>
                </c:pt>
                <c:pt idx="256">
                  <c:v>1.27335</c:v>
                </c:pt>
                <c:pt idx="257">
                  <c:v>1.2984</c:v>
                </c:pt>
                <c:pt idx="258">
                  <c:v>1.32385</c:v>
                </c:pt>
                <c:pt idx="259">
                  <c:v>1.34971</c:v>
                </c:pt>
                <c:pt idx="260">
                  <c:v>1.37595</c:v>
                </c:pt>
                <c:pt idx="261">
                  <c:v>1.40258</c:v>
                </c:pt>
                <c:pt idx="262">
                  <c:v>1.42959</c:v>
                </c:pt>
                <c:pt idx="263">
                  <c:v>1.45698</c:v>
                </c:pt>
                <c:pt idx="264">
                  <c:v>1.48473</c:v>
                </c:pt>
                <c:pt idx="265">
                  <c:v>1.51284</c:v>
                </c:pt>
                <c:pt idx="266">
                  <c:v>1.54131</c:v>
                </c:pt>
                <c:pt idx="267">
                  <c:v>1.57012</c:v>
                </c:pt>
                <c:pt idx="268">
                  <c:v>1.59928</c:v>
                </c:pt>
                <c:pt idx="269">
                  <c:v>1.62877</c:v>
                </c:pt>
                <c:pt idx="270">
                  <c:v>1.65858</c:v>
                </c:pt>
                <c:pt idx="271">
                  <c:v>1.68872</c:v>
                </c:pt>
                <c:pt idx="272">
                  <c:v>1.71917</c:v>
                </c:pt>
                <c:pt idx="273">
                  <c:v>1.74993</c:v>
                </c:pt>
                <c:pt idx="274">
                  <c:v>1.78099</c:v>
                </c:pt>
                <c:pt idx="275">
                  <c:v>1.81234</c:v>
                </c:pt>
                <c:pt idx="276">
                  <c:v>1.84399</c:v>
                </c:pt>
                <c:pt idx="277">
                  <c:v>1.87591</c:v>
                </c:pt>
                <c:pt idx="278">
                  <c:v>1.90811</c:v>
                </c:pt>
                <c:pt idx="279">
                  <c:v>1.94058</c:v>
                </c:pt>
                <c:pt idx="280">
                  <c:v>1.97331</c:v>
                </c:pt>
                <c:pt idx="281">
                  <c:v>2.00628</c:v>
                </c:pt>
                <c:pt idx="282">
                  <c:v>2.0395</c:v>
                </c:pt>
                <c:pt idx="283">
                  <c:v>2.07294</c:v>
                </c:pt>
                <c:pt idx="284">
                  <c:v>2.10662</c:v>
                </c:pt>
                <c:pt idx="285">
                  <c:v>2.1405</c:v>
                </c:pt>
                <c:pt idx="286">
                  <c:v>2.17459</c:v>
                </c:pt>
                <c:pt idx="287">
                  <c:v>2.20888</c:v>
                </c:pt>
                <c:pt idx="288">
                  <c:v>2.24336</c:v>
                </c:pt>
                <c:pt idx="289">
                  <c:v>2.27801</c:v>
                </c:pt>
                <c:pt idx="290">
                  <c:v>2.312839999999996</c:v>
                </c:pt>
                <c:pt idx="291">
                  <c:v>2.34783</c:v>
                </c:pt>
                <c:pt idx="292">
                  <c:v>2.38298</c:v>
                </c:pt>
                <c:pt idx="293">
                  <c:v>2.41827</c:v>
                </c:pt>
                <c:pt idx="294">
                  <c:v>2.45371</c:v>
                </c:pt>
                <c:pt idx="295">
                  <c:v>2.48929</c:v>
                </c:pt>
                <c:pt idx="296">
                  <c:v>2.525</c:v>
                </c:pt>
                <c:pt idx="297">
                  <c:v>2.56083</c:v>
                </c:pt>
                <c:pt idx="298">
                  <c:v>2.59678</c:v>
                </c:pt>
                <c:pt idx="299">
                  <c:v>2.632839999999998</c:v>
                </c:pt>
                <c:pt idx="300">
                  <c:v>2.669</c:v>
                </c:pt>
                <c:pt idx="301">
                  <c:v>2.70526</c:v>
                </c:pt>
                <c:pt idx="302">
                  <c:v>2.74157</c:v>
                </c:pt>
                <c:pt idx="303">
                  <c:v>2.77793</c:v>
                </c:pt>
                <c:pt idx="304">
                  <c:v>2.81431</c:v>
                </c:pt>
                <c:pt idx="305">
                  <c:v>2.85069</c:v>
                </c:pt>
                <c:pt idx="306">
                  <c:v>2.88706</c:v>
                </c:pt>
                <c:pt idx="307">
                  <c:v>2.92341</c:v>
                </c:pt>
                <c:pt idx="308">
                  <c:v>2.95971</c:v>
                </c:pt>
                <c:pt idx="309">
                  <c:v>2.99596</c:v>
                </c:pt>
                <c:pt idx="310">
                  <c:v>3.03214</c:v>
                </c:pt>
                <c:pt idx="311">
                  <c:v>3.06823</c:v>
                </c:pt>
                <c:pt idx="312">
                  <c:v>3.10423</c:v>
                </c:pt>
                <c:pt idx="313">
                  <c:v>3.14013</c:v>
                </c:pt>
                <c:pt idx="314">
                  <c:v>3.17591</c:v>
                </c:pt>
                <c:pt idx="315">
                  <c:v>3.21156</c:v>
                </c:pt>
                <c:pt idx="316">
                  <c:v>3.24708</c:v>
                </c:pt>
                <c:pt idx="317">
                  <c:v>3.28246</c:v>
                </c:pt>
                <c:pt idx="318">
                  <c:v>3.31768</c:v>
                </c:pt>
                <c:pt idx="319">
                  <c:v>3.352749999999963</c:v>
                </c:pt>
                <c:pt idx="320">
                  <c:v>3.38765</c:v>
                </c:pt>
                <c:pt idx="321">
                  <c:v>3.42237</c:v>
                </c:pt>
                <c:pt idx="322">
                  <c:v>3.45692</c:v>
                </c:pt>
                <c:pt idx="323">
                  <c:v>3.49128</c:v>
                </c:pt>
                <c:pt idx="324">
                  <c:v>3.52545</c:v>
                </c:pt>
                <c:pt idx="325">
                  <c:v>3.55942</c:v>
                </c:pt>
                <c:pt idx="326">
                  <c:v>3.59319</c:v>
                </c:pt>
                <c:pt idx="327">
                  <c:v>3.62675</c:v>
                </c:pt>
                <c:pt idx="328">
                  <c:v>3.66011</c:v>
                </c:pt>
                <c:pt idx="329">
                  <c:v>3.69325</c:v>
                </c:pt>
                <c:pt idx="330">
                  <c:v>3.72617</c:v>
                </c:pt>
                <c:pt idx="331">
                  <c:v>3.75887</c:v>
                </c:pt>
                <c:pt idx="332">
                  <c:v>3.79134</c:v>
                </c:pt>
                <c:pt idx="333">
                  <c:v>3.82359</c:v>
                </c:pt>
                <c:pt idx="334">
                  <c:v>3.855599999999999</c:v>
                </c:pt>
                <c:pt idx="335">
                  <c:v>3.88739</c:v>
                </c:pt>
                <c:pt idx="336">
                  <c:v>3.91893</c:v>
                </c:pt>
                <c:pt idx="337">
                  <c:v>3.950239999999999</c:v>
                </c:pt>
                <c:pt idx="338">
                  <c:v>3.98131</c:v>
                </c:pt>
                <c:pt idx="339">
                  <c:v>4.01214</c:v>
                </c:pt>
                <c:pt idx="340">
                  <c:v>4.04273</c:v>
                </c:pt>
                <c:pt idx="341">
                  <c:v>4.07307</c:v>
                </c:pt>
                <c:pt idx="342">
                  <c:v>4.10317</c:v>
                </c:pt>
                <c:pt idx="343">
                  <c:v>4.13302</c:v>
                </c:pt>
                <c:pt idx="344">
                  <c:v>4.162629999999996</c:v>
                </c:pt>
                <c:pt idx="345">
                  <c:v>4.191979999999996</c:v>
                </c:pt>
                <c:pt idx="346">
                  <c:v>4.22109</c:v>
                </c:pt>
                <c:pt idx="347">
                  <c:v>4.24994</c:v>
                </c:pt>
                <c:pt idx="348">
                  <c:v>4.27855</c:v>
                </c:pt>
                <c:pt idx="349">
                  <c:v>4.306909999999998</c:v>
                </c:pt>
                <c:pt idx="350">
                  <c:v>4.33502</c:v>
                </c:pt>
                <c:pt idx="351">
                  <c:v>4.362869999999996</c:v>
                </c:pt>
                <c:pt idx="352">
                  <c:v>4.390479999999997</c:v>
                </c:pt>
                <c:pt idx="353">
                  <c:v>4.417829999999999</c:v>
                </c:pt>
                <c:pt idx="354">
                  <c:v>4.44494</c:v>
                </c:pt>
                <c:pt idx="355">
                  <c:v>4.47179</c:v>
                </c:pt>
                <c:pt idx="356">
                  <c:v>4.4984</c:v>
                </c:pt>
                <c:pt idx="357">
                  <c:v>4.524749999999996</c:v>
                </c:pt>
                <c:pt idx="358">
                  <c:v>4.55086</c:v>
                </c:pt>
                <c:pt idx="359">
                  <c:v>4.57672</c:v>
                </c:pt>
                <c:pt idx="360">
                  <c:v>4.602329999999998</c:v>
                </c:pt>
                <c:pt idx="361">
                  <c:v>4.627689999999974</c:v>
                </c:pt>
                <c:pt idx="362">
                  <c:v>4.652809999999984</c:v>
                </c:pt>
                <c:pt idx="363">
                  <c:v>4.67768</c:v>
                </c:pt>
                <c:pt idx="364">
                  <c:v>4.70231</c:v>
                </c:pt>
                <c:pt idx="365">
                  <c:v>4.72669</c:v>
                </c:pt>
                <c:pt idx="366">
                  <c:v>4.75083</c:v>
                </c:pt>
                <c:pt idx="367">
                  <c:v>4.77473</c:v>
                </c:pt>
                <c:pt idx="368">
                  <c:v>4.79839</c:v>
                </c:pt>
                <c:pt idx="369">
                  <c:v>4.821809999999997</c:v>
                </c:pt>
                <c:pt idx="370">
                  <c:v>4.844989999999965</c:v>
                </c:pt>
                <c:pt idx="371">
                  <c:v>4.867929999999974</c:v>
                </c:pt>
                <c:pt idx="372">
                  <c:v>4.89064</c:v>
                </c:pt>
                <c:pt idx="373">
                  <c:v>4.91311</c:v>
                </c:pt>
                <c:pt idx="374">
                  <c:v>4.93534</c:v>
                </c:pt>
                <c:pt idx="375">
                  <c:v>4.95735</c:v>
                </c:pt>
                <c:pt idx="376">
                  <c:v>4.97912</c:v>
                </c:pt>
                <c:pt idx="377">
                  <c:v>5.00066</c:v>
                </c:pt>
                <c:pt idx="378">
                  <c:v>5.021979999999997</c:v>
                </c:pt>
                <c:pt idx="379">
                  <c:v>5.04307</c:v>
                </c:pt>
                <c:pt idx="380">
                  <c:v>5.063929999999996</c:v>
                </c:pt>
                <c:pt idx="381">
                  <c:v>5.08456</c:v>
                </c:pt>
                <c:pt idx="382">
                  <c:v>5.104979999999975</c:v>
                </c:pt>
                <c:pt idx="383">
                  <c:v>5.125169999999994</c:v>
                </c:pt>
                <c:pt idx="384">
                  <c:v>5.14514</c:v>
                </c:pt>
                <c:pt idx="385">
                  <c:v>5.164899999999974</c:v>
                </c:pt>
                <c:pt idx="386">
                  <c:v>5.184439999999975</c:v>
                </c:pt>
                <c:pt idx="387">
                  <c:v>5.20376</c:v>
                </c:pt>
                <c:pt idx="388">
                  <c:v>5.222869999999999</c:v>
                </c:pt>
                <c:pt idx="389">
                  <c:v>5.24176</c:v>
                </c:pt>
                <c:pt idx="390">
                  <c:v>5.26045</c:v>
                </c:pt>
                <c:pt idx="391">
                  <c:v>5.27893</c:v>
                </c:pt>
                <c:pt idx="392">
                  <c:v>5.29719</c:v>
                </c:pt>
                <c:pt idx="393">
                  <c:v>5.31526</c:v>
                </c:pt>
                <c:pt idx="394">
                  <c:v>5.33311</c:v>
                </c:pt>
                <c:pt idx="395">
                  <c:v>5.35077</c:v>
                </c:pt>
                <c:pt idx="396">
                  <c:v>5.36822</c:v>
                </c:pt>
                <c:pt idx="397">
                  <c:v>5.385479999999998</c:v>
                </c:pt>
                <c:pt idx="398">
                  <c:v>5.40253</c:v>
                </c:pt>
                <c:pt idx="399">
                  <c:v>5.41939</c:v>
                </c:pt>
                <c:pt idx="400">
                  <c:v>5.43606</c:v>
                </c:pt>
                <c:pt idx="401">
                  <c:v>5.452529999999999</c:v>
                </c:pt>
                <c:pt idx="402">
                  <c:v>5.468809999999999</c:v>
                </c:pt>
                <c:pt idx="403">
                  <c:v>5.48489</c:v>
                </c:pt>
                <c:pt idx="404">
                  <c:v>5.5008</c:v>
                </c:pt>
                <c:pt idx="405">
                  <c:v>5.516509999999998</c:v>
                </c:pt>
                <c:pt idx="406">
                  <c:v>5.53204</c:v>
                </c:pt>
                <c:pt idx="407">
                  <c:v>5.54738</c:v>
                </c:pt>
                <c:pt idx="408">
                  <c:v>5.562549999999995</c:v>
                </c:pt>
                <c:pt idx="409">
                  <c:v>5.577529999999999</c:v>
                </c:pt>
                <c:pt idx="410">
                  <c:v>5.59233</c:v>
                </c:pt>
                <c:pt idx="411">
                  <c:v>5.60696</c:v>
                </c:pt>
                <c:pt idx="412">
                  <c:v>5.621409999999995</c:v>
                </c:pt>
                <c:pt idx="413">
                  <c:v>5.63568</c:v>
                </c:pt>
                <c:pt idx="414">
                  <c:v>5.64979</c:v>
                </c:pt>
                <c:pt idx="415">
                  <c:v>5.66372</c:v>
                </c:pt>
                <c:pt idx="416">
                  <c:v>5.677479999999996</c:v>
                </c:pt>
                <c:pt idx="417">
                  <c:v>5.691079999999998</c:v>
                </c:pt>
                <c:pt idx="418">
                  <c:v>5.704509999999995</c:v>
                </c:pt>
                <c:pt idx="419">
                  <c:v>5.71777</c:v>
                </c:pt>
                <c:pt idx="420">
                  <c:v>5.73088</c:v>
                </c:pt>
                <c:pt idx="421">
                  <c:v>5.74382</c:v>
                </c:pt>
                <c:pt idx="422">
                  <c:v>5.7566</c:v>
                </c:pt>
                <c:pt idx="423">
                  <c:v>5.76922</c:v>
                </c:pt>
                <c:pt idx="424">
                  <c:v>5.78168</c:v>
                </c:pt>
                <c:pt idx="425">
                  <c:v>5.79399</c:v>
                </c:pt>
                <c:pt idx="426">
                  <c:v>5.80614</c:v>
                </c:pt>
                <c:pt idx="427">
                  <c:v>5.818149999999997</c:v>
                </c:pt>
                <c:pt idx="428">
                  <c:v>5.83</c:v>
                </c:pt>
                <c:pt idx="429">
                  <c:v>5.8417</c:v>
                </c:pt>
                <c:pt idx="430">
                  <c:v>5.85325</c:v>
                </c:pt>
                <c:pt idx="431">
                  <c:v>5.86466</c:v>
                </c:pt>
                <c:pt idx="432">
                  <c:v>5.87592</c:v>
                </c:pt>
                <c:pt idx="433">
                  <c:v>5.88704</c:v>
                </c:pt>
                <c:pt idx="434">
                  <c:v>5.898009999999997</c:v>
                </c:pt>
                <c:pt idx="435">
                  <c:v>5.90885</c:v>
                </c:pt>
                <c:pt idx="436">
                  <c:v>5.91954</c:v>
                </c:pt>
                <c:pt idx="437">
                  <c:v>5.9301</c:v>
                </c:pt>
                <c:pt idx="438">
                  <c:v>5.94052</c:v>
                </c:pt>
                <c:pt idx="439">
                  <c:v>5.9508</c:v>
                </c:pt>
                <c:pt idx="440">
                  <c:v>5.960949999999999</c:v>
                </c:pt>
                <c:pt idx="441">
                  <c:v>5.97097</c:v>
                </c:pt>
                <c:pt idx="442">
                  <c:v>5.98086</c:v>
                </c:pt>
                <c:pt idx="443">
                  <c:v>5.99062</c:v>
                </c:pt>
                <c:pt idx="444">
                  <c:v>6.00024</c:v>
                </c:pt>
                <c:pt idx="445">
                  <c:v>6.00975</c:v>
                </c:pt>
                <c:pt idx="446">
                  <c:v>6.01912</c:v>
                </c:pt>
                <c:pt idx="447">
                  <c:v>6.02837</c:v>
                </c:pt>
                <c:pt idx="448">
                  <c:v>6.0375</c:v>
                </c:pt>
                <c:pt idx="449">
                  <c:v>6.0465</c:v>
                </c:pt>
                <c:pt idx="450">
                  <c:v>6.05539</c:v>
                </c:pt>
                <c:pt idx="451">
                  <c:v>6.064149999999985</c:v>
                </c:pt>
                <c:pt idx="452">
                  <c:v>6.0728</c:v>
                </c:pt>
                <c:pt idx="453">
                  <c:v>6.08133</c:v>
                </c:pt>
                <c:pt idx="454">
                  <c:v>6.08975</c:v>
                </c:pt>
                <c:pt idx="455">
                  <c:v>6.09805</c:v>
                </c:pt>
                <c:pt idx="456">
                  <c:v>6.10623</c:v>
                </c:pt>
                <c:pt idx="457">
                  <c:v>6.114309999999985</c:v>
                </c:pt>
                <c:pt idx="458">
                  <c:v>6.122269999999999</c:v>
                </c:pt>
                <c:pt idx="459">
                  <c:v>6.130129999999999</c:v>
                </c:pt>
                <c:pt idx="460">
                  <c:v>6.137869999999999</c:v>
                </c:pt>
                <c:pt idx="461">
                  <c:v>6.145509999999994</c:v>
                </c:pt>
                <c:pt idx="462">
                  <c:v>6.15304</c:v>
                </c:pt>
                <c:pt idx="463">
                  <c:v>6.160469999999997</c:v>
                </c:pt>
                <c:pt idx="464">
                  <c:v>6.167789999999965</c:v>
                </c:pt>
                <c:pt idx="465">
                  <c:v>6.17502</c:v>
                </c:pt>
                <c:pt idx="466">
                  <c:v>6.182129999999995</c:v>
                </c:pt>
                <c:pt idx="467">
                  <c:v>6.18915</c:v>
                </c:pt>
                <c:pt idx="468">
                  <c:v>6.19607</c:v>
                </c:pt>
                <c:pt idx="469">
                  <c:v>6.20289</c:v>
                </c:pt>
                <c:pt idx="470">
                  <c:v>6.20962</c:v>
                </c:pt>
                <c:pt idx="471">
                  <c:v>6.21625</c:v>
                </c:pt>
                <c:pt idx="472">
                  <c:v>6.222779999999998</c:v>
                </c:pt>
                <c:pt idx="473">
                  <c:v>6.22922</c:v>
                </c:pt>
                <c:pt idx="474">
                  <c:v>6.23556</c:v>
                </c:pt>
                <c:pt idx="475">
                  <c:v>6.24182</c:v>
                </c:pt>
                <c:pt idx="476">
                  <c:v>6.247979999999997</c:v>
                </c:pt>
                <c:pt idx="477">
                  <c:v>6.254049999999999</c:v>
                </c:pt>
                <c:pt idx="478">
                  <c:v>6.26004</c:v>
                </c:pt>
                <c:pt idx="479">
                  <c:v>6.265929999999996</c:v>
                </c:pt>
                <c:pt idx="480">
                  <c:v>6.27174</c:v>
                </c:pt>
                <c:pt idx="481">
                  <c:v>6.27746</c:v>
                </c:pt>
                <c:pt idx="482">
                  <c:v>6.2831</c:v>
                </c:pt>
                <c:pt idx="483">
                  <c:v>6.28865</c:v>
                </c:pt>
                <c:pt idx="484">
                  <c:v>6.294119999999975</c:v>
                </c:pt>
                <c:pt idx="485">
                  <c:v>6.29951</c:v>
                </c:pt>
                <c:pt idx="486">
                  <c:v>6.304819999999975</c:v>
                </c:pt>
                <c:pt idx="487">
                  <c:v>6.310049999999999</c:v>
                </c:pt>
                <c:pt idx="488">
                  <c:v>6.3152</c:v>
                </c:pt>
                <c:pt idx="489">
                  <c:v>6.32026</c:v>
                </c:pt>
                <c:pt idx="490">
                  <c:v>6.32526</c:v>
                </c:pt>
                <c:pt idx="491">
                  <c:v>6.33017</c:v>
                </c:pt>
                <c:pt idx="492">
                  <c:v>6.33501</c:v>
                </c:pt>
                <c:pt idx="493">
                  <c:v>6.33977</c:v>
                </c:pt>
                <c:pt idx="494">
                  <c:v>6.34446</c:v>
                </c:pt>
                <c:pt idx="495">
                  <c:v>6.34908</c:v>
                </c:pt>
                <c:pt idx="496">
                  <c:v>6.35362</c:v>
                </c:pt>
                <c:pt idx="497">
                  <c:v>6.358099999999998</c:v>
                </c:pt>
                <c:pt idx="498">
                  <c:v>6.362499999999994</c:v>
                </c:pt>
                <c:pt idx="499">
                  <c:v>6.366829999999997</c:v>
                </c:pt>
                <c:pt idx="500">
                  <c:v>6.37109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0365272"/>
        <c:axId val="-2070368600"/>
      </c:scatterChart>
      <c:valAx>
        <c:axId val="-2070374664"/>
        <c:scaling>
          <c:orientation val="minMax"/>
          <c:max val="2300.0"/>
          <c:min val="1800.0"/>
        </c:scaling>
        <c:delete val="1"/>
        <c:axPos val="b"/>
        <c:numFmt formatCode="General" sourceLinked="1"/>
        <c:majorTickMark val="out"/>
        <c:minorTickMark val="none"/>
        <c:tickLblPos val="nextTo"/>
        <c:crossAx val="-2070371672"/>
        <c:crosses val="autoZero"/>
        <c:crossBetween val="midCat"/>
        <c:minorUnit val="50.0"/>
      </c:valAx>
      <c:valAx>
        <c:axId val="-2070371672"/>
        <c:scaling>
          <c:orientation val="minMax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/>
              </a:defRPr>
            </a:pPr>
            <a:endParaRPr lang="en-US"/>
          </a:p>
        </c:txPr>
        <c:crossAx val="-2070374664"/>
        <c:crosses val="autoZero"/>
        <c:crossBetween val="midCat"/>
        <c:minorUnit val="50.0"/>
      </c:valAx>
      <c:valAx>
        <c:axId val="-2070368600"/>
        <c:scaling>
          <c:orientation val="minMax"/>
          <c:min val="-1.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Arial"/>
              </a:defRPr>
            </a:pPr>
            <a:endParaRPr lang="en-US"/>
          </a:p>
        </c:txPr>
        <c:crossAx val="-2070365272"/>
        <c:crosses val="max"/>
        <c:crossBetween val="midCat"/>
      </c:valAx>
      <c:valAx>
        <c:axId val="-2070365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70368600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0.23333</cdr:x>
      <cdr:y>0.47917</cdr:y>
    </cdr:from>
    <cdr:to>
      <cdr:x>0.57222</cdr:x>
      <cdr:y>0.64583</cdr:y>
    </cdr:to>
    <cdr:sp macro="" textlink="">
      <cdr:nvSpPr>
        <cdr:cNvPr id="2" name="TextBox 1"/>
        <cdr:cNvSpPr txBox="1"/>
      </cdr:nvSpPr>
      <cdr:spPr>
        <a:xfrm xmlns:a="http://schemas.openxmlformats.org/drawingml/2006/main" flipH="1">
          <a:off x="1066800" y="1314450"/>
          <a:ext cx="1549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37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17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FB55D-19D5-D047-B1D3-AABBE2F904BE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BCF889-25D4-4A45-A142-2278D48F8EE0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73621FD-3FBF-7B4F-BD91-594BB79C5094}" type="slidenum">
              <a:rPr lang="en-US" sz="1300">
                <a:latin typeface="Arial" charset="0"/>
              </a:rPr>
              <a:pPr algn="r" eaLnBrk="1" hangingPunct="1"/>
              <a:t>29</a:t>
            </a:fld>
            <a:endParaRPr lang="en-US" sz="1300">
              <a:latin typeface="Arial" charset="0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30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30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BF8B43-4440-4541-A027-B221B13EDDFE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5705C0-5145-D74D-91C4-44566AFA1163}" type="slidenum">
              <a:rPr lang="en-US" sz="1300"/>
              <a:pPr/>
              <a:t>31</a:t>
            </a:fld>
            <a:endParaRPr lang="en-US" sz="1300"/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823866D-7708-E047-AF0E-5C86B238DC33}" type="slidenum">
              <a:rPr lang="en-US" sz="1300">
                <a:latin typeface="Arial" charset="0"/>
              </a:rPr>
              <a:pPr algn="r" eaLnBrk="1" hangingPunct="1"/>
              <a:t>31</a:t>
            </a:fld>
            <a:endParaRPr lang="en-US" sz="1300">
              <a:latin typeface="Arial" charset="0"/>
            </a:endParaRPr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4652D9-DA73-6040-93EE-E2B73AFA753B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52915-FA35-C149-A0C9-86F0CDE73B30}" type="slidenum">
              <a:rPr lang="en-US" sz="1300"/>
              <a:pPr/>
              <a:t>32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8247A6-52D7-C445-8ADA-6C255EA0376D}" type="datetime1">
              <a:rPr lang="en-US" sz="1300"/>
              <a:pPr/>
              <a:t>1/8/15</a:t>
            </a:fld>
            <a:endParaRPr lang="en-US" sz="1300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D07F2-A79E-7D42-B3FA-20BCA9B5C139}" type="slidenum">
              <a:rPr lang="en-US" sz="1300"/>
              <a:pPr/>
              <a:t>33</a:t>
            </a:fld>
            <a:endParaRPr lang="en-US" sz="1300"/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9FD7903-CBA1-704C-8124-44CA5EAA02A6}" type="slidenum">
              <a:rPr lang="en-US" sz="1300">
                <a:latin typeface="Arial" charset="0"/>
              </a:rPr>
              <a:pPr algn="r" eaLnBrk="1" hangingPunct="1"/>
              <a:t>33</a:t>
            </a:fld>
            <a:endParaRPr lang="en-US" sz="1300">
              <a:latin typeface="Arial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CMMAP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3334" r="16928" b="23334"/>
          <a:stretch>
            <a:fillRect/>
          </a:stretch>
        </p:blipFill>
        <p:spPr bwMode="auto">
          <a:xfrm>
            <a:off x="0" y="2743200"/>
            <a:ext cx="28956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Education, CMMAP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rgbClr val="FF0000"/>
                </a:solidFill>
              </a:rPr>
              <a:t>Question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410200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>
                <a:solidFill>
                  <a:srgbClr val="0000FF"/>
                </a:solidFill>
              </a:rPr>
              <a:t>If CO2 doubles from preindustrial levels, how much average warming do we expect in the middle of the USA?</a:t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 smtClean="0">
              <a:solidFill>
                <a:srgbClr val="0000FF"/>
              </a:solidFill>
            </a:endParaRP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1 </a:t>
            </a:r>
            <a:r>
              <a:rPr lang="en-US" b="1" dirty="0" smtClean="0">
                <a:latin typeface="Lucida Grande"/>
                <a:ea typeface="Lucida Grande"/>
                <a:cs typeface="Lucida Grande"/>
              </a:rPr>
              <a:t>° F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3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° F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5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° F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10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° F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20</a:t>
            </a:r>
            <a:r>
              <a:rPr lang="en-US" b="1" dirty="0">
                <a:latin typeface="Lucida Grande"/>
                <a:ea typeface="Lucida Grande"/>
                <a:cs typeface="Lucida Grande"/>
              </a:rPr>
              <a:t>° F</a:t>
            </a:r>
            <a:endParaRPr lang="en-US" dirty="0" smtClean="0"/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25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52400" y="6096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6677025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4191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2286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6781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</a:rPr>
              <a:t>Where</a:t>
            </a:r>
            <a:r>
              <a:rPr lang="en-US" sz="6000" i="1" dirty="0" smtClean="0">
                <a:solidFill>
                  <a:srgbClr val="FF0000"/>
                </a:solidFill>
              </a:rPr>
              <a:t> </a:t>
            </a:r>
            <a:r>
              <a:rPr lang="en-US" sz="6000" dirty="0" smtClean="0"/>
              <a:t>is it 10°F Warmer</a:t>
            </a:r>
            <a:endParaRPr lang="en-US" sz="6000" dirty="0"/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5791200" y="35814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Washington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362200" y="2971800"/>
            <a:ext cx="3244850" cy="1371600"/>
            <a:chOff x="2362200" y="2971800"/>
            <a:chExt cx="3245036" cy="13716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4724400" y="41910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4854482" y="2971800"/>
              <a:ext cx="752754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16200" y="762000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5562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9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121400" y="855663"/>
            <a:ext cx="30226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Much of </a:t>
            </a:r>
            <a:r>
              <a:rPr lang="en-US" dirty="0" smtClean="0">
                <a:latin typeface="Arial Rounded MT Bold"/>
                <a:cs typeface="Arial Rounded MT Bold"/>
              </a:rPr>
              <a:t>our region </a:t>
            </a:r>
            <a:r>
              <a:rPr lang="en-US" dirty="0">
                <a:latin typeface="Arial Rounded MT Bold"/>
                <a:cs typeface="Arial Rounded MT Bold"/>
              </a:rPr>
              <a:t>already receives only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5.3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6172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TICC-rocky-mountain-trees-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Insect Pests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106_us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0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702300"/>
            <a:ext cx="72949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Running sum of evaporation minus precipitation</a:t>
            </a:r>
          </a:p>
          <a:p>
            <a:pPr algn="ctr"/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Warming increases evaporation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0855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5100" y="4305300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656%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3800" y="3009900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656%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8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rgbClr val="FF0000"/>
                </a:solidFill>
              </a:rPr>
              <a:t>Question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92200"/>
            <a:ext cx="7772400" cy="541020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>
                <a:solidFill>
                  <a:srgbClr val="0000FF"/>
                </a:solidFill>
              </a:rPr>
              <a:t>How is a warmer climate related to water supplies in semi-arid regions?</a:t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 smtClean="0">
              <a:solidFill>
                <a:srgbClr val="0000FF"/>
              </a:solidFill>
            </a:endParaRP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Warmer air evaporates more water from the surface, so unless extra precipitation keeps up there will be more drought, less snow, and more wildfire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Warmer air can hold more water, so the world will “green up” in the future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Scientists can’t predict changes in rainfall, so we don’t know how global warming will affect water resources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Modern reservoirs can supply all the water people will need in a warmer world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31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0825" y="0"/>
            <a:ext cx="3660775" cy="1828800"/>
          </a:xfrm>
        </p:spPr>
        <p:txBody>
          <a:bodyPr rIns="116994"/>
          <a:lstStyle/>
          <a:p>
            <a:pPr marL="40182" eaLnBrk="1" hangingPunct="1">
              <a:defRPr/>
            </a:pPr>
            <a:r>
              <a:rPr lang="en-US" sz="6000" dirty="0" smtClean="0"/>
              <a:t>Coastal</a:t>
            </a:r>
            <a:br>
              <a:rPr lang="en-US" sz="6000" dirty="0" smtClean="0"/>
            </a:br>
            <a:r>
              <a:rPr lang="en-US" sz="6000" dirty="0" smtClean="0"/>
              <a:t>Flooding</a:t>
            </a:r>
            <a:endParaRPr lang="en-US" sz="6000" dirty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05400" y="1828800"/>
            <a:ext cx="4038600" cy="14478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Gill Sans" charset="0"/>
              </a:rPr>
              <a:t>Small floods are common, big floods are rare</a:t>
            </a:r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742950" y="2438400"/>
            <a:ext cx="4133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1411288" y="6324600"/>
            <a:ext cx="2459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1655762" y="4308475"/>
            <a:ext cx="3773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/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838200" y="2895600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838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838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838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838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838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1228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2552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3886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1031875" y="60198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2286000" y="6019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3543300" y="6019800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534988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534988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533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381000" y="32766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1295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838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2667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83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181600" y="3429000"/>
            <a:ext cx="403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>
                <a:latin typeface="News Gothic MT" charset="0"/>
                <a:cs typeface="Gill Sans" charset="0"/>
              </a:rPr>
              <a:t>Sea level rise </a:t>
            </a:r>
            <a:r>
              <a:rPr lang="en-US" sz="3200" b="1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up</a:t>
            </a:r>
            <a:endParaRPr lang="en-US" sz="3200" b="1">
              <a:solidFill>
                <a:srgbClr val="FF0000"/>
              </a:solidFill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>
                <a:latin typeface="News Gothic MT" charset="0"/>
                <a:cs typeface="Gill Sans" charset="0"/>
              </a:rPr>
              <a:t>What was a 100-year flood becomes a 10-year flood!</a:t>
            </a:r>
            <a:endParaRPr lang="en-US" sz="3200" b="1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4648200"/>
            <a:ext cx="1238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8672253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9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913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For How Long?</a:t>
            </a:r>
            <a:endParaRPr lang="en-US" sz="6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-34925" y="914400"/>
            <a:ext cx="3611563" cy="452755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If China and India industrialize with coal, CO</a:t>
            </a:r>
            <a:r>
              <a:rPr lang="en-US" baseline="-25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will rise to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4x preindustrial</a:t>
            </a:r>
          </a:p>
          <a:p>
            <a:pPr>
              <a:spcAft>
                <a:spcPts val="1200"/>
              </a:spcAft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Extra CO</a:t>
            </a:r>
            <a:r>
              <a:rPr lang="en-US" baseline="-25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will last for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centuries 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6257925"/>
            <a:ext cx="861726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rPr>
              <a:t>The heck with Polar Bears … what would that do to </a:t>
            </a:r>
            <a:r>
              <a:rPr lang="en-US" dirty="0" smtClean="0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rPr>
              <a:t>cities?</a:t>
            </a:r>
            <a:endParaRPr lang="en-US" dirty="0">
              <a:solidFill>
                <a:schemeClr val="accent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0180" name="Group 25"/>
          <p:cNvGrpSpPr>
            <a:grpSpLocks/>
          </p:cNvGrpSpPr>
          <p:nvPr/>
        </p:nvGrpSpPr>
        <p:grpSpPr bwMode="auto">
          <a:xfrm>
            <a:off x="3443288" y="1079500"/>
            <a:ext cx="5602287" cy="4751388"/>
            <a:chOff x="1803626" y="1390650"/>
            <a:chExt cx="5389267" cy="4570115"/>
          </a:xfrm>
        </p:grpSpPr>
        <p:graphicFrame>
          <p:nvGraphicFramePr>
            <p:cNvPr id="22" name="Chart 21"/>
            <p:cNvGraphicFramePr/>
            <p:nvPr/>
          </p:nvGraphicFramePr>
          <p:xfrm>
            <a:off x="2489200" y="4070350"/>
            <a:ext cx="4203700" cy="1384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23" name="Chart 22"/>
            <p:cNvGraphicFramePr/>
            <p:nvPr/>
          </p:nvGraphicFramePr>
          <p:xfrm>
            <a:off x="2260600" y="139065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0183" name="TextBox 5"/>
            <p:cNvSpPr txBox="1">
              <a:spLocks noChangeArrowheads="1"/>
            </p:cNvSpPr>
            <p:nvPr/>
          </p:nvSpPr>
          <p:spPr bwMode="auto">
            <a:xfrm rot="-5400000">
              <a:off x="1181100" y="2463800"/>
              <a:ext cx="17067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CO</a:t>
              </a:r>
              <a:r>
                <a:rPr lang="en-US" baseline="-25000">
                  <a:latin typeface="Arial" charset="0"/>
                  <a:cs typeface="Arial" charset="0"/>
                </a:rPr>
                <a:t>2</a:t>
              </a:r>
              <a:r>
                <a:rPr lang="en-US">
                  <a:latin typeface="Arial" charset="0"/>
                  <a:cs typeface="Arial" charset="0"/>
                </a:rPr>
                <a:t> (ppm)</a:t>
              </a:r>
            </a:p>
          </p:txBody>
        </p:sp>
        <p:sp>
          <p:nvSpPr>
            <p:cNvPr id="50184" name="TextBox 6"/>
            <p:cNvSpPr txBox="1">
              <a:spLocks noChangeArrowheads="1"/>
            </p:cNvSpPr>
            <p:nvPr/>
          </p:nvSpPr>
          <p:spPr bwMode="auto">
            <a:xfrm rot="-5400000">
              <a:off x="1535693" y="4406900"/>
              <a:ext cx="10737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GtC/yr</a:t>
              </a:r>
            </a:p>
          </p:txBody>
        </p:sp>
        <p:sp>
          <p:nvSpPr>
            <p:cNvPr id="50185" name="TextBox 7"/>
            <p:cNvSpPr txBox="1">
              <a:spLocks noChangeArrowheads="1"/>
            </p:cNvSpPr>
            <p:nvPr/>
          </p:nvSpPr>
          <p:spPr bwMode="auto">
            <a:xfrm rot="-5400000">
              <a:off x="5609993" y="2590800"/>
              <a:ext cx="27041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Warming (Celsius) </a:t>
              </a:r>
            </a:p>
          </p:txBody>
        </p:sp>
        <p:sp>
          <p:nvSpPr>
            <p:cNvPr id="50186" name="TextBox 8"/>
            <p:cNvSpPr txBox="1">
              <a:spLocks noChangeArrowheads="1"/>
            </p:cNvSpPr>
            <p:nvPr/>
          </p:nvSpPr>
          <p:spPr bwMode="auto">
            <a:xfrm>
              <a:off x="4318000" y="1625600"/>
              <a:ext cx="76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1726FF"/>
                  </a:solidFill>
                  <a:latin typeface="Arial" charset="0"/>
                  <a:cs typeface="Arial" charset="0"/>
                </a:rPr>
                <a:t>CO</a:t>
              </a:r>
              <a:r>
                <a:rPr lang="en-US" baseline="-25000">
                  <a:solidFill>
                    <a:srgbClr val="1726FF"/>
                  </a:solidFill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50187" name="TextBox 9"/>
            <p:cNvSpPr txBox="1">
              <a:spLocks noChangeArrowheads="1"/>
            </p:cNvSpPr>
            <p:nvPr/>
          </p:nvSpPr>
          <p:spPr bwMode="auto">
            <a:xfrm>
              <a:off x="5105400" y="2613599"/>
              <a:ext cx="136051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Arial" charset="0"/>
                  <a:cs typeface="Arial" charset="0"/>
                </a:rPr>
                <a:t>warming</a:t>
              </a:r>
            </a:p>
          </p:txBody>
        </p:sp>
        <p:sp>
          <p:nvSpPr>
            <p:cNvPr id="50188" name="TextBox 10"/>
            <p:cNvSpPr txBox="1">
              <a:spLocks noChangeArrowheads="1"/>
            </p:cNvSpPr>
            <p:nvPr/>
          </p:nvSpPr>
          <p:spPr bwMode="auto">
            <a:xfrm>
              <a:off x="4291593" y="5499100"/>
              <a:ext cx="7873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Arial" charset="0"/>
                  <a:cs typeface="Arial" charset="0"/>
                </a:rPr>
                <a:t>year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5188" y="3823057"/>
              <a:ext cx="1267524" cy="7985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you are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ＭＳ Ｐゴシック" charset="-128"/>
                  <a:cs typeface="ＭＳ Ｐゴシック" charset="-128"/>
                </a:rPr>
                <a:t>here</a:t>
              </a:r>
            </a:p>
          </p:txBody>
        </p:sp>
        <p:sp>
          <p:nvSpPr>
            <p:cNvPr id="50190" name="Oval 12"/>
            <p:cNvSpPr>
              <a:spLocks noChangeArrowheads="1"/>
            </p:cNvSpPr>
            <p:nvPr/>
          </p:nvSpPr>
          <p:spPr bwMode="auto">
            <a:xfrm>
              <a:off x="4318000" y="34163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1" name="Oval 13"/>
            <p:cNvSpPr>
              <a:spLocks noChangeArrowheads="1"/>
            </p:cNvSpPr>
            <p:nvPr/>
          </p:nvSpPr>
          <p:spPr bwMode="auto">
            <a:xfrm>
              <a:off x="4318000" y="46736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0192" name="Oval 14"/>
            <p:cNvSpPr>
              <a:spLocks noChangeArrowheads="1"/>
            </p:cNvSpPr>
            <p:nvPr/>
          </p:nvSpPr>
          <p:spPr bwMode="auto">
            <a:xfrm>
              <a:off x="4318000" y="3276600"/>
              <a:ext cx="165100" cy="1651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50193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3886200" y="3543300"/>
              <a:ext cx="495300" cy="419100"/>
            </a:xfrm>
            <a:prstGeom prst="straightConnector1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94" name="Straight Arrow Connector 21"/>
            <p:cNvCxnSpPr>
              <a:cxnSpLocks noChangeShapeType="1"/>
              <a:endCxn id="50191" idx="1"/>
            </p:cNvCxnSpPr>
            <p:nvPr/>
          </p:nvCxnSpPr>
          <p:spPr bwMode="auto">
            <a:xfrm rot="16200000" flipH="1">
              <a:off x="3949700" y="4305300"/>
              <a:ext cx="443278" cy="341678"/>
            </a:xfrm>
            <a:prstGeom prst="straightConnector1">
              <a:avLst/>
            </a:prstGeom>
            <a:noFill/>
            <a:ln w="38100">
              <a:solidFill>
                <a:srgbClr val="00CC9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5306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86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6477000"/>
            <a:ext cx="650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http://www.freetech4teachers.com/2013/09/an-interactive-map-of-rising-sea-</a:t>
            </a:r>
            <a:r>
              <a:rPr lang="en-US" sz="1400" dirty="0" err="1">
                <a:solidFill>
                  <a:srgbClr val="FF0000"/>
                </a:solidFill>
              </a:rPr>
              <a:t>levels.html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90600"/>
            <a:ext cx="3668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Eventually</a:t>
            </a:r>
            <a:endParaRPr lang="en-US" sz="54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6466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rgbClr val="FF0000"/>
                </a:solidFill>
              </a:rPr>
              <a:t>Question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92200"/>
            <a:ext cx="7772400" cy="5410200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>
                <a:solidFill>
                  <a:srgbClr val="0000FF"/>
                </a:solidFill>
              </a:rPr>
              <a:t>How does a CO2-warmed world affect coastal ecosystems and people?</a:t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 smtClean="0">
              <a:solidFill>
                <a:srgbClr val="0000FF"/>
              </a:solidFill>
            </a:endParaRP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If Ice Sheets melt in Greenland and Antarctica over the oceans will slowly rise to flood huge areas of low-lying coasts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Thermal expansion of seawater will lift baseline sea levels so that even without a change in storm frequency extreme coastal flooding will happen much more often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Big coastal storms may become more frequent in warmer world, causing massive coastal flooding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All of the above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53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8130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48133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5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6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0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1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2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3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7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48188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48189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48190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48191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48192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48193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48194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Historical Emissions</a:t>
            </a:r>
          </a:p>
        </p:txBody>
      </p:sp>
      <p:pic>
        <p:nvPicPr>
          <p:cNvPr id="482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Weather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Clima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te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sz="48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weather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Wait five minutes!</a:t>
            </a:r>
          </a:p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climate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 Move!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79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0183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Interim Goal</a:t>
            </a:r>
          </a:p>
        </p:txBody>
      </p:sp>
      <p:sp>
        <p:nvSpPr>
          <p:cNvPr id="50186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0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0191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50192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5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4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5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The 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Triangle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7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8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2231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2233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2234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2235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2236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4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2300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2301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2302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2303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2304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2305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2306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7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8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11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16 GtC/y</a:t>
            </a:r>
          </a:p>
        </p:txBody>
      </p:sp>
      <p:sp>
        <p:nvSpPr>
          <p:cNvPr id="52321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Eight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wedges</a:t>
            </a:r>
            <a:r>
              <a:rPr lang="ja-JP" altLang="en-US" sz="1600" b="1">
                <a:latin typeface="Arial" charset="0"/>
              </a:rPr>
              <a:t>”</a:t>
            </a:r>
            <a:endParaRPr lang="en-US" sz="1600" b="1">
              <a:latin typeface="Arial" charset="0"/>
            </a:endParaRP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Goal: In 50 years, same</a:t>
            </a:r>
          </a:p>
          <a:p>
            <a:pPr eaLnBrk="1" hangingPunct="1"/>
            <a:r>
              <a:rPr lang="en-US" sz="1200" b="1">
                <a:latin typeface="Arial" charset="0"/>
              </a:rPr>
              <a:t>global emissions as today</a:t>
            </a:r>
          </a:p>
        </p:txBody>
      </p:sp>
      <p:sp>
        <p:nvSpPr>
          <p:cNvPr id="52325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26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139700" y="-15875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Wedges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2329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233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What is a </a:t>
            </a:r>
            <a:r>
              <a:rPr lang="ja-JP" altLang="en-US" sz="6000" dirty="0">
                <a:ea typeface="ＭＳ Ｐゴシック" charset="0"/>
              </a:rPr>
              <a:t>“</a:t>
            </a:r>
            <a:r>
              <a:rPr lang="en-US" sz="6000" dirty="0">
                <a:ea typeface="ＭＳ Ｐゴシック" charset="0"/>
              </a:rPr>
              <a:t>Wedge</a:t>
            </a:r>
            <a:r>
              <a:rPr lang="ja-JP" altLang="en-US" sz="6000" dirty="0">
                <a:ea typeface="ＭＳ Ｐゴシック" charset="0"/>
              </a:rPr>
              <a:t>”</a:t>
            </a:r>
            <a:r>
              <a:rPr lang="en-US" sz="6000" dirty="0">
                <a:ea typeface="ＭＳ Ｐゴシック" charset="0"/>
              </a:rPr>
              <a:t>?</a:t>
            </a:r>
            <a:endParaRPr lang="en-US" sz="6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54284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85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6322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>
                <a:latin typeface="Arial" charset="0"/>
              </a:rPr>
              <a:t>Conservation (4)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56323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CO</a:t>
            </a:r>
            <a:r>
              <a:rPr lang="en-US" sz="1800" baseline="-25000">
                <a:latin typeface="Arial" charset="0"/>
              </a:rPr>
              <a:t>2  </a:t>
            </a:r>
            <a:r>
              <a:rPr lang="en-US" sz="1800">
                <a:latin typeface="Arial" charset="0"/>
              </a:rPr>
              <a:t>Capture </a:t>
            </a:r>
          </a:p>
          <a:p>
            <a:r>
              <a:rPr lang="en-US" sz="1800">
                <a:latin typeface="Arial" charset="0"/>
              </a:rPr>
              <a:t>&amp; Storage (3)</a:t>
            </a:r>
          </a:p>
        </p:txBody>
      </p:sp>
      <p:sp>
        <p:nvSpPr>
          <p:cNvPr id="56324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56325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Freeform 13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Freeform 15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Freeform 17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Freeform 1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Freeform 21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Freeform 23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Freeform 24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Freeform 25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Freeform 26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3" name="Freeform 27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Freeform 2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Freeform 3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Freeform 33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1" name="Freeform 35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3" name="Freeform 3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5" name="Freeform 3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Freeform 41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8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Freeform 43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0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1" name="Freeform 4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2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3" name="Freeform 4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4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5" name="Freeform 4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6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7" name="Freeform 51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8" name="Freeform 52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9" name="Freeform 5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1" name="Freeform 5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2" name="Freeform 5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3" name="Freeform 57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4" name="Freeform 58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5" name="Freeform 59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6" name="Freeform 60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77" name="Freeform 6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8" name="Freeform 6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9" name="Freeform 6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0" name="Freeform 6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1" name="Rectangle 65"/>
          <p:cNvSpPr>
            <a:spLocks noChangeAspect="1" noChangeArrowheads="1"/>
          </p:cNvSpPr>
          <p:nvPr/>
        </p:nvSpPr>
        <p:spPr bwMode="auto">
          <a:xfrm>
            <a:off x="4194175" y="38862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latin typeface="Arial" charset="0"/>
            </a:endParaRPr>
          </a:p>
        </p:txBody>
      </p:sp>
      <p:sp>
        <p:nvSpPr>
          <p:cNvPr id="56382" name="Rectangle 66"/>
          <p:cNvSpPr>
            <a:spLocks noChangeAspect="1" noChangeArrowheads="1"/>
          </p:cNvSpPr>
          <p:nvPr/>
        </p:nvSpPr>
        <p:spPr bwMode="auto">
          <a:xfrm>
            <a:off x="4319588" y="4048125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latin typeface="Arial" charset="0"/>
            </a:endParaRPr>
          </a:p>
        </p:txBody>
      </p:sp>
      <p:sp>
        <p:nvSpPr>
          <p:cNvPr id="56383" name="Freeform 67"/>
          <p:cNvSpPr>
            <a:spLocks noChangeAspect="1"/>
          </p:cNvSpPr>
          <p:nvPr/>
        </p:nvSpPr>
        <p:spPr bwMode="auto">
          <a:xfrm>
            <a:off x="3524250" y="4387850"/>
            <a:ext cx="1643063" cy="2857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4" name="Line 72"/>
          <p:cNvSpPr>
            <a:spLocks noChangeAspect="1" noChangeShapeType="1"/>
          </p:cNvSpPr>
          <p:nvPr/>
        </p:nvSpPr>
        <p:spPr bwMode="auto">
          <a:xfrm flipV="1">
            <a:off x="3514725" y="3000375"/>
            <a:ext cx="1647825" cy="1384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5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>
                <a:latin typeface="Arial" charset="0"/>
              </a:rPr>
              <a:t>&amp; Electricity (4)</a:t>
            </a:r>
          </a:p>
        </p:txBody>
      </p:sp>
      <p:sp>
        <p:nvSpPr>
          <p:cNvPr id="56386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7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8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Forest and Soil Storage (2)</a:t>
            </a:r>
          </a:p>
        </p:txBody>
      </p:sp>
      <p:sp>
        <p:nvSpPr>
          <p:cNvPr id="56389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485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Fuel Switching</a:t>
            </a:r>
          </a:p>
          <a:p>
            <a:r>
              <a:rPr lang="en-US" sz="1800">
                <a:latin typeface="Arial" charset="0"/>
              </a:rPr>
              <a:t>(1)</a:t>
            </a:r>
          </a:p>
        </p:txBody>
      </p:sp>
      <p:sp>
        <p:nvSpPr>
          <p:cNvPr id="56390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1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2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3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4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56395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56419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Arial" charset="0"/>
                </a:rPr>
                <a:t>Nuclear Fission (1)</a:t>
              </a:r>
            </a:p>
          </p:txBody>
        </p:sp>
        <p:sp>
          <p:nvSpPr>
            <p:cNvPr id="56420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6004451 w 777"/>
                <a:gd name="T3" fmla="*/ 0 h 99"/>
                <a:gd name="T4" fmla="*/ 6004451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396" name="Freeform 91"/>
          <p:cNvSpPr>
            <a:spLocks/>
          </p:cNvSpPr>
          <p:nvPr/>
        </p:nvSpPr>
        <p:spPr bwMode="auto">
          <a:xfrm>
            <a:off x="3303588" y="2803525"/>
            <a:ext cx="2032000" cy="1716088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solidFill>
            <a:srgbClr val="99FF66"/>
          </a:solidFill>
          <a:ln w="4763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7" name="Freeform 92"/>
          <p:cNvSpPr>
            <a:spLocks/>
          </p:cNvSpPr>
          <p:nvPr/>
        </p:nvSpPr>
        <p:spPr bwMode="auto">
          <a:xfrm>
            <a:off x="3287713" y="4500563"/>
            <a:ext cx="2052637" cy="3492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98" name="Rectangle 93"/>
          <p:cNvSpPr>
            <a:spLocks noChangeArrowheads="1"/>
          </p:cNvSpPr>
          <p:nvPr/>
        </p:nvSpPr>
        <p:spPr bwMode="auto">
          <a:xfrm>
            <a:off x="3135313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2007</a:t>
            </a:r>
            <a:endParaRPr lang="en-US" sz="1800">
              <a:latin typeface="Arial" charset="0"/>
            </a:endParaRPr>
          </a:p>
        </p:txBody>
      </p:sp>
      <p:sp>
        <p:nvSpPr>
          <p:cNvPr id="56399" name="Rectangle 94"/>
          <p:cNvSpPr>
            <a:spLocks noChangeArrowheads="1"/>
          </p:cNvSpPr>
          <p:nvPr/>
        </p:nvSpPr>
        <p:spPr bwMode="auto">
          <a:xfrm>
            <a:off x="5119688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2057</a:t>
            </a:r>
            <a:endParaRPr lang="en-US" sz="1800">
              <a:latin typeface="Arial" charset="0"/>
            </a:endParaRPr>
          </a:p>
        </p:txBody>
      </p:sp>
      <p:sp>
        <p:nvSpPr>
          <p:cNvPr id="56400" name="Rectangle 95"/>
          <p:cNvSpPr>
            <a:spLocks noChangeArrowheads="1"/>
          </p:cNvSpPr>
          <p:nvPr/>
        </p:nvSpPr>
        <p:spPr bwMode="auto">
          <a:xfrm>
            <a:off x="5434013" y="4370388"/>
            <a:ext cx="533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8 GtC/y</a:t>
            </a:r>
            <a:endParaRPr lang="en-US" sz="1800">
              <a:latin typeface="Arial" charset="0"/>
            </a:endParaRPr>
          </a:p>
        </p:txBody>
      </p:sp>
      <p:sp>
        <p:nvSpPr>
          <p:cNvPr id="56401" name="Rectangle 96"/>
          <p:cNvSpPr>
            <a:spLocks noChangeArrowheads="1"/>
          </p:cNvSpPr>
          <p:nvPr/>
        </p:nvSpPr>
        <p:spPr bwMode="auto">
          <a:xfrm>
            <a:off x="5399088" y="2695575"/>
            <a:ext cx="617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16 GtC/y</a:t>
            </a:r>
            <a:endParaRPr lang="en-US" sz="1800">
              <a:latin typeface="Arial" charset="0"/>
            </a:endParaRPr>
          </a:p>
        </p:txBody>
      </p:sp>
      <p:sp>
        <p:nvSpPr>
          <p:cNvPr id="56402" name="Line 97"/>
          <p:cNvSpPr>
            <a:spLocks noChangeShapeType="1"/>
          </p:cNvSpPr>
          <p:nvPr/>
        </p:nvSpPr>
        <p:spPr bwMode="auto">
          <a:xfrm flipV="1">
            <a:off x="3276600" y="2768600"/>
            <a:ext cx="2057400" cy="172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3" name="Line 99"/>
          <p:cNvSpPr>
            <a:spLocks noChangeShapeType="1"/>
          </p:cNvSpPr>
          <p:nvPr/>
        </p:nvSpPr>
        <p:spPr bwMode="auto">
          <a:xfrm flipV="1">
            <a:off x="3327400" y="4343400"/>
            <a:ext cx="19939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4" name="Line 100"/>
          <p:cNvSpPr>
            <a:spLocks noChangeShapeType="1"/>
          </p:cNvSpPr>
          <p:nvPr/>
        </p:nvSpPr>
        <p:spPr bwMode="auto">
          <a:xfrm flipV="1">
            <a:off x="3327400" y="4152900"/>
            <a:ext cx="2006600" cy="342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5" name="Line 101"/>
          <p:cNvSpPr>
            <a:spLocks noChangeShapeType="1"/>
          </p:cNvSpPr>
          <p:nvPr/>
        </p:nvSpPr>
        <p:spPr bwMode="auto">
          <a:xfrm flipV="1">
            <a:off x="3314700" y="3949700"/>
            <a:ext cx="2006600" cy="5461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6" name="Line 102"/>
          <p:cNvSpPr>
            <a:spLocks noChangeShapeType="1"/>
          </p:cNvSpPr>
          <p:nvPr/>
        </p:nvSpPr>
        <p:spPr bwMode="auto">
          <a:xfrm flipV="1">
            <a:off x="3327400" y="3721100"/>
            <a:ext cx="2006600" cy="7747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7" name="Line 103"/>
          <p:cNvSpPr>
            <a:spLocks noChangeShapeType="1"/>
          </p:cNvSpPr>
          <p:nvPr/>
        </p:nvSpPr>
        <p:spPr bwMode="auto">
          <a:xfrm flipV="1">
            <a:off x="3340100" y="3505200"/>
            <a:ext cx="1968500" cy="977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8" name="Line 104"/>
          <p:cNvSpPr>
            <a:spLocks noChangeShapeType="1"/>
          </p:cNvSpPr>
          <p:nvPr/>
        </p:nvSpPr>
        <p:spPr bwMode="auto">
          <a:xfrm flipV="1">
            <a:off x="3302000" y="3276600"/>
            <a:ext cx="2019300" cy="1231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9" name="Line 105"/>
          <p:cNvSpPr>
            <a:spLocks noChangeShapeType="1"/>
          </p:cNvSpPr>
          <p:nvPr/>
        </p:nvSpPr>
        <p:spPr bwMode="auto">
          <a:xfrm flipV="1">
            <a:off x="3276600" y="3048000"/>
            <a:ext cx="2044700" cy="1473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10" name="Rectangle 106"/>
          <p:cNvSpPr>
            <a:spLocks noChangeArrowheads="1"/>
          </p:cNvSpPr>
          <p:nvPr/>
        </p:nvSpPr>
        <p:spPr bwMode="auto">
          <a:xfrm>
            <a:off x="4306888" y="4038600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411" name="Rectangle 107"/>
          <p:cNvSpPr>
            <a:spLocks noChangeArrowheads="1"/>
          </p:cNvSpPr>
          <p:nvPr/>
        </p:nvSpPr>
        <p:spPr bwMode="auto">
          <a:xfrm>
            <a:off x="4162425" y="38227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6412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56417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413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0" y="152400"/>
            <a:ext cx="902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15 Wedges: Solved!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6415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6416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rgbClr val="FF0000"/>
                </a:solidFill>
              </a:rPr>
              <a:t>Question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92200"/>
            <a:ext cx="7772400" cy="5410200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>
                <a:solidFill>
                  <a:srgbClr val="0000FF"/>
                </a:solidFill>
              </a:rPr>
              <a:t>How could CO2 emissions be held constant over coming decades as billions of people rise from poverty?</a:t>
            </a:r>
            <a:br>
              <a:rPr lang="en-US" dirty="0" smtClean="0">
                <a:solidFill>
                  <a:srgbClr val="0000FF"/>
                </a:solidFill>
              </a:rPr>
            </a:br>
            <a:endParaRPr lang="en-US" dirty="0" smtClean="0">
              <a:solidFill>
                <a:srgbClr val="0000FF"/>
              </a:solidFill>
            </a:endParaRP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By carpooling and recycling in our local communities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By generating 20% of our electricity using solar and wind power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By worldwide adoption of a combination of efficiency, renewable energy, fuel switching and nuclear power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Emissions will inevitably grow as billions of people join the </a:t>
            </a:r>
            <a:r>
              <a:rPr lang="en-US" smtClean="0"/>
              <a:t>developed world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88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it</a:t>
            </a:r>
            <a:r>
              <a:rPr lang="ja-JP" altLang="en-US" sz="5000" dirty="0">
                <a:ea typeface="ＭＳ Ｐゴシック" charset="0"/>
              </a:rPr>
              <a:t>’</a:t>
            </a:r>
            <a:r>
              <a:rPr lang="en-US" sz="5000" dirty="0">
                <a:ea typeface="ＭＳ Ｐゴシック" charset="0"/>
              </a:rPr>
              <a:t>s 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you</a:t>
            </a:r>
            <a:r>
              <a:rPr lang="ja-JP" altLang="en-US" sz="5000" dirty="0">
                <a:ea typeface="ＭＳ Ｐゴシック" charset="0"/>
              </a:rPr>
              <a:t>’</a:t>
            </a:r>
            <a:r>
              <a:rPr lang="en-US" sz="5000" dirty="0">
                <a:ea typeface="ＭＳ Ｐゴシック" charset="0"/>
              </a:rPr>
              <a:t>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plasma TVs</a:t>
            </a:r>
          </a:p>
          <a:p>
            <a:pPr eaLnBrk="1" hangingPunct="1">
              <a:spcBef>
                <a:spcPct val="30000"/>
              </a:spcBef>
            </a:pPr>
            <a:endParaRPr lang="en-US" sz="280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>
                <a:latin typeface="Arial Rounded MT Bold"/>
                <a:cs typeface="Arial Rounded MT Bold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$72T/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5461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828800"/>
            <a:ext cx="7600950" cy="43561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3100" dirty="0">
                <a:ea typeface="ＭＳ Ｐゴシック" charset="0"/>
              </a:rPr>
              <a:t>Some people think:  </a:t>
            </a:r>
          </a:p>
          <a:p>
            <a:pPr marL="782638" lvl="1" indent="-284163" eaLnBrk="1" hangingPunct="1"/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Our modern lifestyle is based on stuff we extract from the ground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sz="3100" dirty="0">
                <a:ea typeface="ＭＳ Ｐゴシック" charset="0"/>
              </a:rPr>
              <a:t>I prefer:</a:t>
            </a:r>
          </a:p>
          <a:p>
            <a:pPr marL="782638" lvl="1" indent="-284163" eaLnBrk="1" hangingPunct="1"/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risk-taking, and hard work. 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marL="782638" lvl="1" indent="-284163" eaLnBrk="1" hangingPunct="1"/>
            <a:r>
              <a:rPr lang="en-US" sz="3500" b="1" dirty="0">
                <a:solidFill>
                  <a:srgbClr val="FF0000"/>
                </a:solidFill>
                <a:ea typeface="ＭＳ Ｐゴシック" charset="0"/>
              </a:rPr>
              <a:t>Our future is bright.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sz="31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13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8675"/>
            <a:ext cx="8432800" cy="533400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3820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49300" y="0"/>
            <a:ext cx="7581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rgbClr val="FF0000"/>
                </a:solidFill>
              </a:rPr>
              <a:t>Question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410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How does adding CO2 to the atmosphere warm the Earth’s climate, even though it makes up only 0.004% of the air ?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CO2 is radioactive and this warms the air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Hot CO2 molecules from smokestacks and tailpipes bump into other molecules and the extra speed makes the air warmer.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Unlike most molecules in the air, CO2 molecules can vibrate in several different ways that allow them to absorb and emit photons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Only natural cycles can change the Earth’s climate</a:t>
            </a:r>
            <a:r>
              <a:rPr lang="en-US" dirty="0" smtClean="0"/>
              <a:t>.</a:t>
            </a:r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16899"/>
      </p:ext>
    </p:extLst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Inspiration">
    <a:majorFont>
      <a:latin typeface="News Gothic MT"/>
      <a:ea typeface=""/>
      <a:cs typeface=""/>
      <a:font script="Jpan" typeface="メイリオ"/>
      <a:font script="Hans" typeface="宋体"/>
      <a:font script="Hant" typeface="新細明體"/>
    </a:majorFont>
    <a:minorFont>
      <a:latin typeface="News Gothic MT"/>
      <a:ea typeface=""/>
      <a:cs typeface=""/>
      <a:font script="Jpan" typeface="メイリオ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Inspiration">
    <a:majorFont>
      <a:latin typeface="News Gothic MT"/>
      <a:ea typeface=""/>
      <a:cs typeface=""/>
      <a:font script="Jpan" typeface="メイリオ"/>
      <a:font script="Hans" typeface="宋体"/>
      <a:font script="Hant" typeface="新細明體"/>
    </a:majorFont>
    <a:minorFont>
      <a:latin typeface="News Gothic MT"/>
      <a:ea typeface=""/>
      <a:cs typeface=""/>
      <a:font script="Jpan" typeface="メイリオ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7825</TotalTime>
  <Words>1255</Words>
  <Application>Microsoft Macintosh PowerPoint</Application>
  <PresentationFormat>On-screen Show (4:3)</PresentationFormat>
  <Paragraphs>305</Paragraphs>
  <Slides>39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New Presentation</vt:lpstr>
      <vt:lpstr>Climate Change: Simple, Serious, Solvable </vt:lpstr>
      <vt:lpstr>Simple</vt:lpstr>
      <vt:lpstr>Weather vs Climate what’s the difference?</vt:lpstr>
      <vt:lpstr>Location!   Location!   Location!</vt:lpstr>
      <vt:lpstr>Ever Wonder Why?</vt:lpstr>
      <vt:lpstr>Heat Budgets</vt:lpstr>
      <vt:lpstr>Dancing Molecules and Heat Rays!</vt:lpstr>
      <vt:lpstr>Dancing Molecules and Heat Rays!</vt:lpstr>
      <vt:lpstr>Question</vt:lpstr>
      <vt:lpstr>PowerPoint Presentation</vt:lpstr>
      <vt:lpstr>Common Sense</vt:lpstr>
      <vt:lpstr>Common Myth #1</vt:lpstr>
      <vt:lpstr>Serious</vt:lpstr>
      <vt:lpstr>How much warmer?</vt:lpstr>
      <vt:lpstr>Question</vt:lpstr>
      <vt:lpstr>Where is it 10°F Warmer</vt:lpstr>
      <vt:lpstr>A Region On the Edge</vt:lpstr>
      <vt:lpstr>Snowpack</vt:lpstr>
      <vt:lpstr>Insect Pests</vt:lpstr>
      <vt:lpstr>PowerPoint Presentation</vt:lpstr>
      <vt:lpstr>PowerPoint Presentation</vt:lpstr>
      <vt:lpstr>Question</vt:lpstr>
      <vt:lpstr>Coastal Flooding</vt:lpstr>
      <vt:lpstr>Billions and Billions Shanghai 1991 and 2012</vt:lpstr>
      <vt:lpstr>For How Long?</vt:lpstr>
      <vt:lpstr>PowerPoint Presentation</vt:lpstr>
      <vt:lpstr>Question</vt:lpstr>
      <vt:lpstr>Solvable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Question</vt:lpstr>
      <vt:lpstr>PowerPoint Presentation</vt:lpstr>
      <vt:lpstr>Costs</vt:lpstr>
      <vt:lpstr>Imagine it’s 1800,  and you’re in charge …</vt:lpstr>
      <vt:lpstr>Who Built That?</vt:lpstr>
      <vt:lpstr>Choose Your Future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Scott Denning</cp:lastModifiedBy>
  <cp:revision>118</cp:revision>
  <cp:lastPrinted>2014-03-25T16:50:33Z</cp:lastPrinted>
  <dcterms:created xsi:type="dcterms:W3CDTF">2011-10-17T13:51:32Z</dcterms:created>
  <dcterms:modified xsi:type="dcterms:W3CDTF">2015-01-08T15:32:41Z</dcterms:modified>
</cp:coreProperties>
</file>