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7C0"/>
    <a:srgbClr val="0194CD"/>
    <a:srgbClr val="08A59F"/>
    <a:srgbClr val="045D4F"/>
    <a:srgbClr val="00AFB7"/>
    <a:srgbClr val="056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47"/>
    <p:restoredTop sz="91429"/>
  </p:normalViewPr>
  <p:slideViewPr>
    <p:cSldViewPr snapToGrid="0" snapToObjects="1">
      <p:cViewPr varScale="1">
        <p:scale>
          <a:sx n="94" d="100"/>
          <a:sy n="94" d="100"/>
        </p:scale>
        <p:origin x="2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3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0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8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2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5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C881-9FC4-C540-92B0-1809A8691EF2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14BD8-A6F4-B74B-A71B-01BF0048C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3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830" y="941695"/>
            <a:ext cx="11873552" cy="2265529"/>
          </a:xfrm>
          <a:prstGeom prst="rect">
            <a:avLst/>
          </a:prstGeom>
          <a:solidFill>
            <a:srgbClr val="DDD7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84616" y="1442850"/>
            <a:ext cx="11062742" cy="1203767"/>
          </a:xfrm>
          <a:prstGeom prst="roundRect">
            <a:avLst/>
          </a:prstGeom>
          <a:gradFill flip="none" rotWithShape="1">
            <a:gsLst>
              <a:gs pos="0">
                <a:srgbClr val="045D4F"/>
              </a:gs>
              <a:gs pos="50000">
                <a:srgbClr val="08A59F"/>
              </a:gs>
              <a:gs pos="100000">
                <a:srgbClr val="0194CD"/>
              </a:gs>
            </a:gsLst>
            <a:lin ang="16200000" scaled="1"/>
            <a:tileRect/>
          </a:gra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C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Simple. Serious. Solvable.</a:t>
            </a:r>
            <a:endParaRPr lang="en-US" sz="6600" dirty="0">
              <a:solidFill>
                <a:srgbClr val="FFC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87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Rounded MT Bold</vt:lpstr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2017-05-07T02:00:12Z</dcterms:created>
  <dcterms:modified xsi:type="dcterms:W3CDTF">2017-05-07T22:49:05Z</dcterms:modified>
</cp:coreProperties>
</file>