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3296" y="-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28-4F48-0540-AD52-6E2026847EF0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0431-4138-4648-B176-946FE83FB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ts150.atmos.colostat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9330"/>
            <a:ext cx="6858000" cy="1266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Climate Science </a:t>
            </a:r>
            <a:br>
              <a:rPr lang="en-US" sz="54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</a:br>
            <a:r>
              <a:rPr lang="en-US" sz="54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for Poets</a:t>
            </a:r>
            <a:endParaRPr lang="en-US" sz="5400" dirty="0">
              <a:solidFill>
                <a:srgbClr val="008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615" y="1552621"/>
            <a:ext cx="6228111" cy="1647724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ATS 150  3 </a:t>
            </a:r>
            <a:r>
              <a:rPr lang="en-US" sz="1400" b="1" dirty="0" smtClean="0">
                <a:solidFill>
                  <a:srgbClr val="FF0000"/>
                </a:solidFill>
              </a:rPr>
              <a:t>credits</a:t>
            </a:r>
            <a:r>
              <a:rPr lang="en-US" sz="1400" b="1" dirty="0">
                <a:solidFill>
                  <a:schemeClr val="tx1"/>
                </a:solidFill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MWF from 1-1:50 in Clark </a:t>
            </a:r>
            <a:r>
              <a:rPr lang="en-US" sz="1400" b="1" dirty="0" smtClean="0">
                <a:solidFill>
                  <a:schemeClr val="tx1"/>
                </a:solidFill>
              </a:rPr>
              <a:t>C142	</a:t>
            </a:r>
            <a:r>
              <a:rPr lang="en-US" sz="1400" b="1" dirty="0" smtClean="0">
                <a:solidFill>
                  <a:srgbClr val="FF0000"/>
                </a:solidFill>
              </a:rPr>
              <a:t>CRN code 22001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  <a:hlinkClick r:id="rId2"/>
              </a:rPr>
              <a:t>http://ats150.atmos.colostate.edu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pple Casual"/>
                <a:cs typeface="Apple Casual"/>
              </a:rPr>
              <a:t>Non-Science Majors Especially Welcome!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The course is open to absolutely anybody. There are </a:t>
            </a:r>
            <a:r>
              <a:rPr lang="en-US" sz="1200" b="1" dirty="0" smtClean="0">
                <a:solidFill>
                  <a:schemeClr val="tx1"/>
                </a:solidFill>
              </a:rPr>
              <a:t>NO prerequisites</a:t>
            </a:r>
            <a:r>
              <a:rPr lang="en-US" sz="1200" dirty="0" smtClean="0">
                <a:solidFill>
                  <a:schemeClr val="tx1"/>
                </a:solidFill>
              </a:rPr>
              <a:t>,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 and the course assumes </a:t>
            </a:r>
            <a:r>
              <a:rPr lang="en-US" sz="1200" b="1" dirty="0" smtClean="0">
                <a:solidFill>
                  <a:schemeClr val="tx1"/>
                </a:solidFill>
              </a:rPr>
              <a:t>no previous science or math background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74408" y="5249123"/>
            <a:ext cx="4671083" cy="2058579"/>
          </a:xfrm>
          <a:prstGeom prst="rect">
            <a:avLst/>
          </a:prstGeom>
          <a:ln w="63500">
            <a:noFill/>
          </a:ln>
          <a:effectLst/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Rounded MT Bold"/>
                <a:cs typeface="Arial Rounded MT Bold"/>
              </a:rPr>
              <a:t>How climate works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Rounded MT Bold"/>
                <a:cs typeface="Arial Rounded MT Bold"/>
              </a:rPr>
              <a:t>How and why it's changing</a:t>
            </a:r>
            <a:endParaRPr lang="en-US" sz="2400" b="1" dirty="0">
              <a:solidFill>
                <a:srgbClr val="008000"/>
              </a:solidFill>
              <a:latin typeface="Arial Rounded MT Bold"/>
              <a:cs typeface="Arial Rounded MT Bold"/>
            </a:endParaRP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Rounded MT Bold"/>
                <a:cs typeface="Arial Rounded MT Bold"/>
              </a:rPr>
              <a:t>Likely climate futures</a:t>
            </a:r>
            <a:endParaRPr lang="en-US" sz="2400" b="1" dirty="0">
              <a:solidFill>
                <a:srgbClr val="008000"/>
              </a:solidFill>
              <a:latin typeface="Arial Rounded MT Bold"/>
              <a:cs typeface="Arial Rounded MT Bold"/>
            </a:endParaRP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Rounded MT Bold"/>
                <a:cs typeface="Arial Rounded MT Bold"/>
              </a:rPr>
              <a:t>What can be done about it!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1153" y="3048703"/>
            <a:ext cx="2204132" cy="22041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968" y="2976845"/>
            <a:ext cx="655132" cy="673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735332">
            <a:off x="146225" y="3515085"/>
            <a:ext cx="1867894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Simple!</a:t>
            </a:r>
            <a:endParaRPr lang="en-US" sz="36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TextBox 8"/>
          <p:cNvSpPr txBox="1"/>
          <p:nvPr/>
        </p:nvSpPr>
        <p:spPr>
          <a:xfrm rot="19735332">
            <a:off x="804879" y="3845144"/>
            <a:ext cx="2055896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Serious!</a:t>
            </a:r>
            <a:endParaRPr lang="en-US" sz="36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0" name="TextBox 9"/>
          <p:cNvSpPr txBox="1"/>
          <p:nvPr/>
        </p:nvSpPr>
        <p:spPr>
          <a:xfrm rot="19735332">
            <a:off x="1691429" y="4098480"/>
            <a:ext cx="2244575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Solvable!</a:t>
            </a:r>
            <a:endParaRPr lang="en-US" sz="36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-556372" y="8013484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-147189" y="8013484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261994" y="8013484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71177" y="8013484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1080360" y="8013484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 rot="5400000">
            <a:off x="1489543" y="8013484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1898726" y="8013484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 rot="5400000">
            <a:off x="2307909" y="8013484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 rot="5400000">
            <a:off x="2717092" y="8032633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3126275" y="8032633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3535458" y="8032633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 rot="5400000">
            <a:off x="3944641" y="8032633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4353824" y="8032633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 rot="5400000">
            <a:off x="4763007" y="8032633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 rot="5400000">
            <a:off x="5172190" y="8032633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 rot="5400000">
            <a:off x="5581375" y="8032633"/>
            <a:ext cx="192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ats150.atmos.colostate.edu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 rot="19508752">
            <a:off x="5313420" y="5935450"/>
            <a:ext cx="1076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</a:t>
            </a:r>
            <a:r>
              <a:rPr lang="en-US" i="1" dirty="0" smtClean="0"/>
              <a:t>uditors</a:t>
            </a:r>
            <a:br>
              <a:rPr lang="en-US" i="1" dirty="0" smtClean="0"/>
            </a:br>
            <a:r>
              <a:rPr lang="en-US" i="1" dirty="0" smtClean="0"/>
              <a:t>welcome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45450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79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Climate Science  for Poets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Course: The Science of  Global Climate Change</dc:title>
  <dc:creator>Scott Denning</dc:creator>
  <cp:lastModifiedBy>Scott Denning</cp:lastModifiedBy>
  <cp:revision>19</cp:revision>
  <cp:lastPrinted>2016-01-13T17:43:54Z</cp:lastPrinted>
  <dcterms:created xsi:type="dcterms:W3CDTF">2010-12-16T21:46:20Z</dcterms:created>
  <dcterms:modified xsi:type="dcterms:W3CDTF">2016-01-13T17:43:58Z</dcterms:modified>
</cp:coreProperties>
</file>