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06" r:id="rId2"/>
    <p:sldId id="507" r:id="rId3"/>
    <p:sldId id="377" r:id="rId4"/>
    <p:sldId id="378" r:id="rId5"/>
    <p:sldId id="324" r:id="rId6"/>
    <p:sldId id="325" r:id="rId7"/>
    <p:sldId id="408" r:id="rId8"/>
    <p:sldId id="450" r:id="rId9"/>
    <p:sldId id="504" r:id="rId10"/>
    <p:sldId id="508" r:id="rId11"/>
    <p:sldId id="329" r:id="rId12"/>
    <p:sldId id="518" r:id="rId13"/>
    <p:sldId id="534" r:id="rId14"/>
    <p:sldId id="520" r:id="rId15"/>
    <p:sldId id="509" r:id="rId16"/>
    <p:sldId id="480" r:id="rId17"/>
    <p:sldId id="523" r:id="rId18"/>
    <p:sldId id="524" r:id="rId19"/>
    <p:sldId id="525" r:id="rId20"/>
    <p:sldId id="526" r:id="rId21"/>
    <p:sldId id="527" r:id="rId22"/>
    <p:sldId id="528" r:id="rId23"/>
    <p:sldId id="529" r:id="rId24"/>
    <p:sldId id="530" r:id="rId25"/>
    <p:sldId id="531" r:id="rId26"/>
    <p:sldId id="532" r:id="rId27"/>
    <p:sldId id="533" r:id="rId28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A73"/>
    <a:srgbClr val="0310D4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/>
    <p:restoredTop sz="94631"/>
  </p:normalViewPr>
  <p:slideViewPr>
    <p:cSldViewPr snapToGrid="0">
      <p:cViewPr>
        <p:scale>
          <a:sx n="100" d="100"/>
          <a:sy n="100" d="100"/>
        </p:scale>
        <p:origin x="117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10/24/17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jpg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solidFill>
                <a:srgbClr val="7F7F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277814" y="1212056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 dirty="0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Global </a:t>
            </a:r>
            <a:r>
              <a:rPr lang="en-US" dirty="0" smtClean="0">
                <a:latin typeface="Arial Rounded MT Bold"/>
                <a:cs typeface="Arial Rounded MT Bold"/>
                <a:sym typeface="Comic Sans MS" charset="0"/>
              </a:rPr>
              <a:t>average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i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 i="1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/>
              <a:t>is it 10</a:t>
            </a:r>
            <a:r>
              <a:rPr lang="en-US" sz="5400" baseline="30000" dirty="0" smtClean="0"/>
              <a:t>o </a:t>
            </a:r>
            <a:r>
              <a:rPr lang="en-US" sz="5400" dirty="0" smtClean="0"/>
              <a:t>F Warmer</a:t>
            </a:r>
            <a:endParaRPr lang="en-US" sz="54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/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9182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647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287" y="1625600"/>
            <a:ext cx="5111763" cy="2717800"/>
            <a:chOff x="495287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0895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787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265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693" y="3162307"/>
              <a:ext cx="631918" cy="25090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339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885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95287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558800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1181100" y="5168900"/>
            <a:ext cx="4390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634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Zones Marching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241800"/>
            <a:ext cx="7772400" cy="2578100"/>
          </a:xfrm>
        </p:spPr>
        <p:txBody>
          <a:bodyPr/>
          <a:lstStyle/>
          <a:p>
            <a:r>
              <a:rPr lang="en-US" dirty="0" smtClean="0"/>
              <a:t>In Colorado, temps drop about 10 F for each 3000 feet </a:t>
            </a:r>
            <a:r>
              <a:rPr lang="en-US" smtClean="0"/>
              <a:t>of elevation</a:t>
            </a:r>
            <a:endParaRPr lang="en-US" dirty="0" smtClean="0"/>
          </a:p>
          <a:p>
            <a:pPr lvl="1"/>
            <a:r>
              <a:rPr lang="en-US" dirty="0" smtClean="0"/>
              <a:t>Denver -&gt; Estes Park</a:t>
            </a:r>
          </a:p>
          <a:p>
            <a:pPr lvl="1"/>
            <a:r>
              <a:rPr lang="en-US" dirty="0" smtClean="0"/>
              <a:t>Estes Park -&gt; Emerald Lake</a:t>
            </a:r>
          </a:p>
          <a:p>
            <a:r>
              <a:rPr lang="en-US" dirty="0" smtClean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7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b="1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g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75229"/>
            <a:ext cx="5016500" cy="4777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00"/>
            <a:ext cx="9144000" cy="1549400"/>
          </a:xfrm>
          <a:noFill/>
        </p:spPr>
        <p:txBody>
          <a:bodyPr/>
          <a:lstStyle/>
          <a:p>
            <a:r>
              <a:rPr lang="en-US" sz="4000" dirty="0"/>
              <a:t>We don’t have to </a:t>
            </a:r>
            <a:r>
              <a:rPr lang="en-US" sz="4000" i="1" dirty="0"/>
              <a:t>choose between </a:t>
            </a:r>
            <a:r>
              <a:rPr lang="en-US" sz="4000" dirty="0"/>
              <a:t>progress and prosperity </a:t>
            </a:r>
            <a:r>
              <a:rPr lang="en-US" sz="4000" dirty="0" smtClean="0"/>
              <a:t>...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00" y="5791200"/>
            <a:ext cx="86601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Progress </a:t>
            </a:r>
            <a:r>
              <a:rPr lang="en-US" sz="6000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is</a:t>
            </a:r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prosperity!</a:t>
            </a:r>
            <a:endParaRPr lang="en-US" sz="60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4496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59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26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of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the 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8059</TotalTime>
  <Words>455</Words>
  <Application>Microsoft Macintosh PowerPoint</Application>
  <PresentationFormat>On-screen Show (4:3)</PresentationFormat>
  <Paragraphs>112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 Rounded MT Bold</vt:lpstr>
      <vt:lpstr>Comic Sans MS</vt:lpstr>
      <vt:lpstr>ＭＳ Ｐゴシック</vt:lpstr>
      <vt:lpstr>News Gothic MT</vt:lpstr>
      <vt:lpstr>Times New Roman</vt:lpstr>
      <vt:lpstr>Wingdings</vt:lpstr>
      <vt:lpstr>Arial</vt:lpstr>
      <vt:lpstr>New Presentation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How much warmer?</vt:lpstr>
      <vt:lpstr>Where is it 10o F Warmer</vt:lpstr>
      <vt:lpstr>Zones Marching Up</vt:lpstr>
      <vt:lpstr>Warming Promotes Wildfire</vt:lpstr>
      <vt:lpstr> Simple 2. Serious 3. Solvable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We don’t have to choose between progress and prosperity ...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148</cp:revision>
  <cp:lastPrinted>2014-03-25T16:50:33Z</cp:lastPrinted>
  <dcterms:created xsi:type="dcterms:W3CDTF">2011-10-17T13:51:32Z</dcterms:created>
  <dcterms:modified xsi:type="dcterms:W3CDTF">2017-10-25T04:13:08Z</dcterms:modified>
</cp:coreProperties>
</file>