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329" r:id="rId13"/>
    <p:sldId id="533" r:id="rId14"/>
    <p:sldId id="555" r:id="rId15"/>
    <p:sldId id="534" r:id="rId16"/>
    <p:sldId id="389" r:id="rId17"/>
    <p:sldId id="505" r:id="rId18"/>
    <p:sldId id="462" r:id="rId19"/>
    <p:sldId id="493" r:id="rId20"/>
    <p:sldId id="509" r:id="rId21"/>
    <p:sldId id="477" r:id="rId22"/>
    <p:sldId id="480" r:id="rId23"/>
    <p:sldId id="539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37" r:id="rId32"/>
    <p:sldId id="538" r:id="rId33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008F42"/>
    <a:srgbClr val="FFBA73"/>
    <a:srgbClr val="66EEFF"/>
    <a:srgbClr val="3333CC"/>
    <a:srgbClr val="1726FF"/>
    <a:srgbClr val="941C00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5"/>
    <p:restoredTop sz="91401"/>
  </p:normalViewPr>
  <p:slideViewPr>
    <p:cSldViewPr snapToGrid="0">
      <p:cViewPr>
        <p:scale>
          <a:sx n="100" d="100"/>
          <a:sy n="100" d="100"/>
        </p:scale>
        <p:origin x="264" y="1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10/9/18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10/9/18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0" y="33401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879600" y="6083300"/>
            <a:ext cx="848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Rounded MT Bold" panose="020F0704030504030204" pitchFamily="34" charset="77"/>
              </a:rPr>
              <a:t>Download this presentation from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http://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SimpleSeriousSolvable.org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643" y="368300"/>
            <a:ext cx="10094563" cy="30988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Climate Change:</a:t>
            </a:r>
            <a:br>
              <a:rPr lang="en-US" sz="72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Simple, Serious, Solvable</a:t>
            </a:r>
            <a:br>
              <a:rPr lang="en-US" sz="6000" dirty="0">
                <a:ea typeface="ＭＳ Ｐゴシック" charset="0"/>
              </a:rPr>
            </a:b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2235200" y="4699000"/>
            <a:ext cx="7772400" cy="114240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2886576"/>
            <a:ext cx="2373368" cy="2088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1589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5649914" y="6731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5646739" y="47625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553402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1905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 1.6 (USA) x 1.8 = Fahrenheit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4478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Marching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241800"/>
            <a:ext cx="7772400" cy="2578100"/>
          </a:xfrm>
        </p:spPr>
        <p:txBody>
          <a:bodyPr/>
          <a:lstStyle/>
          <a:p>
            <a:r>
              <a:rPr lang="en-US" dirty="0"/>
              <a:t>In Colorado, temps drop about 10 F for each 3000 feet of elevation</a:t>
            </a:r>
          </a:p>
          <a:p>
            <a:pPr lvl="1"/>
            <a:r>
              <a:rPr lang="en-US" dirty="0"/>
              <a:t>Denver -&gt; Estes Park</a:t>
            </a:r>
          </a:p>
          <a:p>
            <a:pPr lvl="1"/>
            <a:r>
              <a:rPr lang="en-US" dirty="0"/>
              <a:t>Estes Park -&gt; Trail Ridge Road</a:t>
            </a:r>
          </a:p>
          <a:p>
            <a:r>
              <a:rPr lang="en-US" dirty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1579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9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br>
              <a:rPr lang="en-US" sz="5400" dirty="0">
                <a:ea typeface="ＭＳ Ｐゴシック" charset="0"/>
              </a:rPr>
            </a:br>
            <a:r>
              <a:rPr lang="en-US" sz="5400" dirty="0">
                <a:ea typeface="ＭＳ Ｐゴシック" charset="0"/>
              </a:rPr>
              <a:t>On 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152400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47454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6300" y="2006602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190501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1" y="2997201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1" y="295910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1" y="2755901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500" y="1816101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300" y="1244601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1" y="18288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5301" y="10287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401" y="203201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901" y="8001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1816101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2701" y="37846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49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Our Water Supply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52" y="834573"/>
            <a:ext cx="7745919" cy="502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FF"/>
                </a:solidFill>
              </a:rPr>
              <a:t>Declining Snowpack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3968" y="5860501"/>
            <a:ext cx="7086600" cy="99749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20% less snowpack over 49 years</a:t>
            </a:r>
          </a:p>
          <a:p>
            <a:r>
              <a:rPr lang="en-US" dirty="0">
                <a:solidFill>
                  <a:srgbClr val="FF0000"/>
                </a:solidFill>
              </a:rPr>
              <a:t>Less </a:t>
            </a:r>
            <a:r>
              <a:rPr lang="en-US">
                <a:solidFill>
                  <a:srgbClr val="FF0000"/>
                </a:solidFill>
              </a:rPr>
              <a:t>than 2 </a:t>
            </a:r>
            <a:r>
              <a:rPr lang="en-US" dirty="0">
                <a:solidFill>
                  <a:srgbClr val="FF0000"/>
                </a:solidFill>
              </a:rPr>
              <a:t>Fahrenheit average warming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Buildings!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10133</TotalTime>
  <Words>577</Words>
  <Application>Microsoft Macintosh PowerPoint</Application>
  <PresentationFormat>Widescreen</PresentationFormat>
  <Paragraphs>156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Zones Marching Up</vt:lpstr>
      <vt:lpstr>A Region  On the Edge</vt:lpstr>
      <vt:lpstr>Our Water Supply</vt:lpstr>
      <vt:lpstr>Declining Snowpack</vt:lpstr>
      <vt:lpstr>Water Budgets</vt:lpstr>
      <vt:lpstr>Warming Promotes Wildfire</vt:lpstr>
      <vt:lpstr> Simple 2. Serious 3. Solvable</vt:lpstr>
      <vt:lpstr>PowerPoint Presentation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188</cp:revision>
  <cp:lastPrinted>2018-04-13T16:41:11Z</cp:lastPrinted>
  <dcterms:created xsi:type="dcterms:W3CDTF">2011-10-17T13:51:32Z</dcterms:created>
  <dcterms:modified xsi:type="dcterms:W3CDTF">2018-10-09T17:25:42Z</dcterms:modified>
</cp:coreProperties>
</file>